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283" r:id="rId2"/>
    <p:sldId id="2635" r:id="rId3"/>
    <p:sldId id="2644" r:id="rId4"/>
    <p:sldId id="2645" r:id="rId5"/>
    <p:sldId id="2660" r:id="rId6"/>
    <p:sldId id="2661" r:id="rId7"/>
    <p:sldId id="2702" r:id="rId8"/>
    <p:sldId id="2703" r:id="rId9"/>
    <p:sldId id="2704" r:id="rId10"/>
    <p:sldId id="2705" r:id="rId11"/>
    <p:sldId id="2707" r:id="rId12"/>
    <p:sldId id="2706" r:id="rId13"/>
    <p:sldId id="2708" r:id="rId14"/>
    <p:sldId id="2657" r:id="rId15"/>
    <p:sldId id="2649" r:id="rId16"/>
    <p:sldId id="2709" r:id="rId17"/>
    <p:sldId id="2634" r:id="rId18"/>
  </p:sldIdLst>
  <p:sldSz cx="10260013" cy="575945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o jun" initials="c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A900"/>
    <a:srgbClr val="F8F8F8"/>
    <a:srgbClr val="120C16"/>
    <a:srgbClr val="6DF5ED"/>
    <a:srgbClr val="E93252"/>
    <a:srgbClr val="0358B2"/>
    <a:srgbClr val="0358B1"/>
    <a:srgbClr val="035898"/>
    <a:srgbClr val="F1F1F1"/>
    <a:srgbClr val="0264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3" autoAdjust="0"/>
    <p:restoredTop sz="94660"/>
  </p:normalViewPr>
  <p:slideViewPr>
    <p:cSldViewPr snapToGrid="0">
      <p:cViewPr varScale="1">
        <p:scale>
          <a:sx n="81" d="100"/>
          <a:sy n="81" d="100"/>
        </p:scale>
        <p:origin x="66" y="88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A796176-FFEA-4453-B3C5-86FCA4C88052}" type="doc">
      <dgm:prSet loTypeId="urn:microsoft.com/office/officeart/2005/8/layout/list1#1" loCatId="list" qsTypeId="urn:microsoft.com/office/officeart/2005/8/quickstyle/simple1#1" qsCatId="simple" csTypeId="urn:microsoft.com/office/officeart/2005/8/colors/accent0_1#1" csCatId="mainScheme" phldr="1"/>
      <dgm:spPr/>
      <dgm:t>
        <a:bodyPr/>
        <a:lstStyle/>
        <a:p>
          <a:endParaRPr lang="zh-CN" altLang="en-US"/>
        </a:p>
      </dgm:t>
    </dgm:pt>
    <dgm:pt modelId="{A7E2548B-AC32-4B01-BBFA-02F40C0F4EC3}">
      <dgm:prSet phldrT="[文本]" custT="1"/>
      <dgm:spPr/>
      <dgm:t>
        <a:bodyPr/>
        <a:lstStyle/>
        <a:p>
          <a:r>
            <a:rPr lang="zh-CN" altLang="en-US" sz="1600"/>
            <a:t>案例目标</a:t>
          </a:r>
          <a:endParaRPr lang="zh-CN" altLang="en-US" sz="1600" dirty="0"/>
        </a:p>
      </dgm:t>
    </dgm:pt>
    <dgm:pt modelId="{E4D0092D-1226-4D08-9799-2812B1B3A205}" type="parTrans" cxnId="{6DA28C3E-4066-4121-A777-396E8AC56E95}">
      <dgm:prSet/>
      <dgm:spPr/>
      <dgm:t>
        <a:bodyPr/>
        <a:lstStyle/>
        <a:p>
          <a:endParaRPr lang="zh-CN" altLang="en-US" sz="1600"/>
        </a:p>
      </dgm:t>
    </dgm:pt>
    <dgm:pt modelId="{28DDF60F-4746-4323-950A-660C2ED12F4C}" type="sibTrans" cxnId="{6DA28C3E-4066-4121-A777-396E8AC56E95}">
      <dgm:prSet/>
      <dgm:spPr/>
      <dgm:t>
        <a:bodyPr/>
        <a:lstStyle/>
        <a:p>
          <a:endParaRPr lang="zh-CN" altLang="en-US" sz="1600"/>
        </a:p>
      </dgm:t>
    </dgm:pt>
    <dgm:pt modelId="{6229A896-BA79-4F93-B4A4-52AF8D0E63B7}">
      <dgm:prSet phldrT="[文本]" custT="1"/>
      <dgm:spPr/>
      <dgm:t>
        <a:bodyPr/>
        <a:lstStyle/>
        <a:p>
          <a:r>
            <a:rPr lang="zh-CN" altLang="en-US" sz="1600"/>
            <a:t>案例关键词</a:t>
          </a:r>
          <a:endParaRPr lang="zh-CN" altLang="en-US" sz="1600" dirty="0"/>
        </a:p>
      </dgm:t>
    </dgm:pt>
    <dgm:pt modelId="{EDE61E28-8052-4A4A-BF9B-F66B384DF533}" type="parTrans" cxnId="{540F4AF6-C377-45C5-A590-7CA2DAF93499}">
      <dgm:prSet/>
      <dgm:spPr/>
      <dgm:t>
        <a:bodyPr/>
        <a:lstStyle/>
        <a:p>
          <a:endParaRPr lang="zh-CN" altLang="en-US" sz="1600"/>
        </a:p>
      </dgm:t>
    </dgm:pt>
    <dgm:pt modelId="{7165FF18-8236-4A4E-8431-4608C1BAE295}" type="sibTrans" cxnId="{540F4AF6-C377-45C5-A590-7CA2DAF93499}">
      <dgm:prSet/>
      <dgm:spPr/>
      <dgm:t>
        <a:bodyPr/>
        <a:lstStyle/>
        <a:p>
          <a:endParaRPr lang="zh-CN" altLang="en-US" sz="1600"/>
        </a:p>
      </dgm:t>
    </dgm:pt>
    <dgm:pt modelId="{ACC21E35-BE52-4B64-9CE3-EAFB2C2B911E}">
      <dgm:prSet phldrT="[文本]" custT="1"/>
      <dgm:spPr/>
      <dgm:t>
        <a:bodyPr/>
        <a:lstStyle/>
        <a:p>
          <a:r>
            <a:rPr lang="zh-CN" altLang="en-US" sz="1600" dirty="0"/>
            <a:t>案例中亮点及可复用的点</a:t>
          </a:r>
        </a:p>
      </dgm:t>
    </dgm:pt>
    <dgm:pt modelId="{5C958575-B741-4319-9217-20F3E98CD28B}" type="parTrans" cxnId="{A98C5DC5-964A-4B38-9CEA-B18325772BEA}">
      <dgm:prSet/>
      <dgm:spPr/>
      <dgm:t>
        <a:bodyPr/>
        <a:lstStyle/>
        <a:p>
          <a:endParaRPr lang="zh-CN" altLang="en-US" sz="1600"/>
        </a:p>
      </dgm:t>
    </dgm:pt>
    <dgm:pt modelId="{ED660174-D282-4491-8B21-ACACA759DF36}" type="sibTrans" cxnId="{A98C5DC5-964A-4B38-9CEA-B18325772BEA}">
      <dgm:prSet/>
      <dgm:spPr/>
      <dgm:t>
        <a:bodyPr/>
        <a:lstStyle/>
        <a:p>
          <a:endParaRPr lang="zh-CN" altLang="en-US" sz="1600"/>
        </a:p>
      </dgm:t>
    </dgm:pt>
    <dgm:pt modelId="{5BA5075A-9611-40EC-B66E-1C50AF866171}">
      <dgm:prSet phldrT="[文本]" custT="1"/>
      <dgm:spPr/>
      <dgm:t>
        <a:bodyPr/>
        <a:lstStyle/>
        <a:p>
          <a:r>
            <a:rPr lang="zh-CN" altLang="en-US" sz="1600" dirty="0"/>
            <a:t>针对案例的延伸思考</a:t>
          </a:r>
        </a:p>
      </dgm:t>
    </dgm:pt>
    <dgm:pt modelId="{752AA41A-2BAD-4D16-954A-DD9664E56ECB}" type="parTrans" cxnId="{6812FF8E-3082-4F64-839F-77BEEBDD451D}">
      <dgm:prSet/>
      <dgm:spPr/>
      <dgm:t>
        <a:bodyPr/>
        <a:lstStyle/>
        <a:p>
          <a:endParaRPr lang="zh-CN" altLang="en-US" sz="1600"/>
        </a:p>
      </dgm:t>
    </dgm:pt>
    <dgm:pt modelId="{A41368AE-CFFF-41C3-A83B-7C82DA837351}" type="sibTrans" cxnId="{6812FF8E-3082-4F64-839F-77BEEBDD451D}">
      <dgm:prSet/>
      <dgm:spPr/>
      <dgm:t>
        <a:bodyPr/>
        <a:lstStyle/>
        <a:p>
          <a:endParaRPr lang="zh-CN" altLang="en-US" sz="1600"/>
        </a:p>
      </dgm:t>
    </dgm:pt>
    <dgm:pt modelId="{0FABB1E1-B967-41CD-8BD9-01EE970157FC}">
      <dgm:prSet phldrT="[文本]" custT="1"/>
      <dgm:spPr/>
      <dgm:t>
        <a:bodyPr/>
        <a:lstStyle/>
        <a:p>
          <a:r>
            <a:rPr lang="zh-CN" altLang="en-US" sz="1600"/>
            <a:t>案例中待优化点及改善方案</a:t>
          </a:r>
          <a:endParaRPr lang="zh-CN" altLang="en-US" sz="1600" dirty="0"/>
        </a:p>
      </dgm:t>
    </dgm:pt>
    <dgm:pt modelId="{C7B9EA86-F8CF-4931-9277-55EE61494FC9}" type="parTrans" cxnId="{74F191C9-5108-49CC-A7FB-DE006B0A1E5B}">
      <dgm:prSet/>
      <dgm:spPr/>
      <dgm:t>
        <a:bodyPr/>
        <a:lstStyle/>
        <a:p>
          <a:endParaRPr lang="zh-CN" altLang="en-US" sz="1600"/>
        </a:p>
      </dgm:t>
    </dgm:pt>
    <dgm:pt modelId="{3CA35860-4109-4C87-9304-98F472AD5542}" type="sibTrans" cxnId="{74F191C9-5108-49CC-A7FB-DE006B0A1E5B}">
      <dgm:prSet/>
      <dgm:spPr/>
      <dgm:t>
        <a:bodyPr/>
        <a:lstStyle/>
        <a:p>
          <a:endParaRPr lang="zh-CN" altLang="en-US" sz="1600"/>
        </a:p>
      </dgm:t>
    </dgm:pt>
    <dgm:pt modelId="{730938A3-D819-41F7-BE39-9DDAA446A19F}">
      <dgm:prSet phldrT="[文本]" custT="1"/>
      <dgm:spPr/>
      <dgm:t>
        <a:bodyPr/>
        <a:lstStyle/>
        <a:p>
          <a:r>
            <a:rPr lang="zh-CN" altLang="en-US" sz="1600"/>
            <a:t>案例概述（或运作流程）</a:t>
          </a:r>
          <a:endParaRPr lang="zh-CN" altLang="en-US" sz="1600" dirty="0"/>
        </a:p>
      </dgm:t>
    </dgm:pt>
    <dgm:pt modelId="{EE78992F-1051-4CC8-911D-A5A310796546}" type="parTrans" cxnId="{5B67546E-5008-497C-A4CC-7BC7374777BD}">
      <dgm:prSet/>
      <dgm:spPr/>
      <dgm:t>
        <a:bodyPr/>
        <a:lstStyle/>
        <a:p>
          <a:endParaRPr lang="zh-CN" altLang="en-US" sz="1600"/>
        </a:p>
      </dgm:t>
    </dgm:pt>
    <dgm:pt modelId="{F1FDF1A8-948A-4D3C-AA2E-BCB9DB7C421F}" type="sibTrans" cxnId="{5B67546E-5008-497C-A4CC-7BC7374777BD}">
      <dgm:prSet/>
      <dgm:spPr/>
      <dgm:t>
        <a:bodyPr/>
        <a:lstStyle/>
        <a:p>
          <a:endParaRPr lang="zh-CN" altLang="en-US" sz="1600"/>
        </a:p>
      </dgm:t>
    </dgm:pt>
    <dgm:pt modelId="{5CB4522F-075B-43D2-9CCA-FF96AAAB0675}" type="pres">
      <dgm:prSet presAssocID="{AA796176-FFEA-4453-B3C5-86FCA4C88052}" presName="linear" presStyleCnt="0">
        <dgm:presLayoutVars>
          <dgm:dir/>
          <dgm:animLvl val="lvl"/>
          <dgm:resizeHandles val="exact"/>
        </dgm:presLayoutVars>
      </dgm:prSet>
      <dgm:spPr/>
    </dgm:pt>
    <dgm:pt modelId="{792D5933-AD40-45AE-8480-2968FCA8CAA1}" type="pres">
      <dgm:prSet presAssocID="{A7E2548B-AC32-4B01-BBFA-02F40C0F4EC3}" presName="parentLin" presStyleCnt="0"/>
      <dgm:spPr/>
    </dgm:pt>
    <dgm:pt modelId="{E4755B94-5E72-4C9F-A91A-56B0FCDA28F1}" type="pres">
      <dgm:prSet presAssocID="{A7E2548B-AC32-4B01-BBFA-02F40C0F4EC3}" presName="parentLeftMargin" presStyleLbl="node1" presStyleIdx="0" presStyleCnt="6"/>
      <dgm:spPr/>
    </dgm:pt>
    <dgm:pt modelId="{C385AF22-AC18-4DC8-9B28-602D0C637594}" type="pres">
      <dgm:prSet presAssocID="{A7E2548B-AC32-4B01-BBFA-02F40C0F4EC3}" presName="parentText" presStyleLbl="node1" presStyleIdx="0" presStyleCnt="6">
        <dgm:presLayoutVars>
          <dgm:chMax val="0"/>
          <dgm:bulletEnabled val="1"/>
        </dgm:presLayoutVars>
      </dgm:prSet>
      <dgm:spPr/>
    </dgm:pt>
    <dgm:pt modelId="{744720FB-B56E-4487-9420-26F63FDC8A92}" type="pres">
      <dgm:prSet presAssocID="{A7E2548B-AC32-4B01-BBFA-02F40C0F4EC3}" presName="negativeSpace" presStyleCnt="0"/>
      <dgm:spPr/>
    </dgm:pt>
    <dgm:pt modelId="{46544825-FBF5-4CDD-8C6C-17BDB8D6624D}" type="pres">
      <dgm:prSet presAssocID="{A7E2548B-AC32-4B01-BBFA-02F40C0F4EC3}" presName="childText" presStyleLbl="conFgAcc1" presStyleIdx="0" presStyleCnt="6">
        <dgm:presLayoutVars>
          <dgm:bulletEnabled val="1"/>
        </dgm:presLayoutVars>
      </dgm:prSet>
      <dgm:spPr/>
    </dgm:pt>
    <dgm:pt modelId="{4BCF71AD-8735-4E36-8AA7-859BE626CF89}" type="pres">
      <dgm:prSet presAssocID="{28DDF60F-4746-4323-950A-660C2ED12F4C}" presName="spaceBetweenRectangles" presStyleCnt="0"/>
      <dgm:spPr/>
    </dgm:pt>
    <dgm:pt modelId="{EED333AA-5EDE-462B-829D-585765A00D61}" type="pres">
      <dgm:prSet presAssocID="{6229A896-BA79-4F93-B4A4-52AF8D0E63B7}" presName="parentLin" presStyleCnt="0"/>
      <dgm:spPr/>
    </dgm:pt>
    <dgm:pt modelId="{75DA4DF2-046A-4C6A-8086-7C3E7861D4E7}" type="pres">
      <dgm:prSet presAssocID="{6229A896-BA79-4F93-B4A4-52AF8D0E63B7}" presName="parentLeftMargin" presStyleLbl="node1" presStyleIdx="0" presStyleCnt="6"/>
      <dgm:spPr/>
    </dgm:pt>
    <dgm:pt modelId="{FBD91DA6-F483-4103-904B-0A0489E1DCE7}" type="pres">
      <dgm:prSet presAssocID="{6229A896-BA79-4F93-B4A4-52AF8D0E63B7}" presName="parentText" presStyleLbl="node1" presStyleIdx="1" presStyleCnt="6">
        <dgm:presLayoutVars>
          <dgm:chMax val="0"/>
          <dgm:bulletEnabled val="1"/>
        </dgm:presLayoutVars>
      </dgm:prSet>
      <dgm:spPr/>
    </dgm:pt>
    <dgm:pt modelId="{48F65CE9-588F-481F-B88C-E3C4A9B9C782}" type="pres">
      <dgm:prSet presAssocID="{6229A896-BA79-4F93-B4A4-52AF8D0E63B7}" presName="negativeSpace" presStyleCnt="0"/>
      <dgm:spPr/>
    </dgm:pt>
    <dgm:pt modelId="{9A2FC35B-336D-4AB9-BE3B-E5A027415580}" type="pres">
      <dgm:prSet presAssocID="{6229A896-BA79-4F93-B4A4-52AF8D0E63B7}" presName="childText" presStyleLbl="conFgAcc1" presStyleIdx="1" presStyleCnt="6">
        <dgm:presLayoutVars>
          <dgm:bulletEnabled val="1"/>
        </dgm:presLayoutVars>
      </dgm:prSet>
      <dgm:spPr/>
    </dgm:pt>
    <dgm:pt modelId="{781EB76A-EEE2-4822-9A02-692FC3F6DBFE}" type="pres">
      <dgm:prSet presAssocID="{7165FF18-8236-4A4E-8431-4608C1BAE295}" presName="spaceBetweenRectangles" presStyleCnt="0"/>
      <dgm:spPr/>
    </dgm:pt>
    <dgm:pt modelId="{1A83AB0C-0313-42B2-AD86-7F1781B8A4B2}" type="pres">
      <dgm:prSet presAssocID="{730938A3-D819-41F7-BE39-9DDAA446A19F}" presName="parentLin" presStyleCnt="0"/>
      <dgm:spPr/>
    </dgm:pt>
    <dgm:pt modelId="{0B52D98E-03C2-4BD0-85E7-F52451A2A69F}" type="pres">
      <dgm:prSet presAssocID="{730938A3-D819-41F7-BE39-9DDAA446A19F}" presName="parentLeftMargin" presStyleLbl="node1" presStyleIdx="1" presStyleCnt="6"/>
      <dgm:spPr/>
    </dgm:pt>
    <dgm:pt modelId="{427123AE-6E68-4008-BD50-9CC20F57260E}" type="pres">
      <dgm:prSet presAssocID="{730938A3-D819-41F7-BE39-9DDAA446A19F}" presName="parentText" presStyleLbl="node1" presStyleIdx="2" presStyleCnt="6">
        <dgm:presLayoutVars>
          <dgm:chMax val="0"/>
          <dgm:bulletEnabled val="1"/>
        </dgm:presLayoutVars>
      </dgm:prSet>
      <dgm:spPr/>
    </dgm:pt>
    <dgm:pt modelId="{3E45E6F7-D029-421E-9785-40AC3D5809F6}" type="pres">
      <dgm:prSet presAssocID="{730938A3-D819-41F7-BE39-9DDAA446A19F}" presName="negativeSpace" presStyleCnt="0"/>
      <dgm:spPr/>
    </dgm:pt>
    <dgm:pt modelId="{DC58CA3D-313C-426E-A0D6-37AFDA45F7F0}" type="pres">
      <dgm:prSet presAssocID="{730938A3-D819-41F7-BE39-9DDAA446A19F}" presName="childText" presStyleLbl="conFgAcc1" presStyleIdx="2" presStyleCnt="6">
        <dgm:presLayoutVars>
          <dgm:bulletEnabled val="1"/>
        </dgm:presLayoutVars>
      </dgm:prSet>
      <dgm:spPr/>
    </dgm:pt>
    <dgm:pt modelId="{97D0A409-687F-48B8-8F97-815DE1E84580}" type="pres">
      <dgm:prSet presAssocID="{F1FDF1A8-948A-4D3C-AA2E-BCB9DB7C421F}" presName="spaceBetweenRectangles" presStyleCnt="0"/>
      <dgm:spPr/>
    </dgm:pt>
    <dgm:pt modelId="{6C682417-E35E-4747-8277-8398315EE0A6}" type="pres">
      <dgm:prSet presAssocID="{ACC21E35-BE52-4B64-9CE3-EAFB2C2B911E}" presName="parentLin" presStyleCnt="0"/>
      <dgm:spPr/>
    </dgm:pt>
    <dgm:pt modelId="{3240125D-75FD-4A57-A758-6C50E602A37F}" type="pres">
      <dgm:prSet presAssocID="{ACC21E35-BE52-4B64-9CE3-EAFB2C2B911E}" presName="parentLeftMargin" presStyleLbl="node1" presStyleIdx="2" presStyleCnt="6"/>
      <dgm:spPr/>
    </dgm:pt>
    <dgm:pt modelId="{19E92E6E-C255-46EA-A296-4EEB24EE3A0F}" type="pres">
      <dgm:prSet presAssocID="{ACC21E35-BE52-4B64-9CE3-EAFB2C2B911E}" presName="parentText" presStyleLbl="node1" presStyleIdx="3" presStyleCnt="6">
        <dgm:presLayoutVars>
          <dgm:chMax val="0"/>
          <dgm:bulletEnabled val="1"/>
        </dgm:presLayoutVars>
      </dgm:prSet>
      <dgm:spPr/>
    </dgm:pt>
    <dgm:pt modelId="{B5396BCF-9918-4D1E-8A96-750EB7B7FAF0}" type="pres">
      <dgm:prSet presAssocID="{ACC21E35-BE52-4B64-9CE3-EAFB2C2B911E}" presName="negativeSpace" presStyleCnt="0"/>
      <dgm:spPr/>
    </dgm:pt>
    <dgm:pt modelId="{F46CC245-10BE-4E19-B679-8FD2CCBD83C6}" type="pres">
      <dgm:prSet presAssocID="{ACC21E35-BE52-4B64-9CE3-EAFB2C2B911E}" presName="childText" presStyleLbl="conFgAcc1" presStyleIdx="3" presStyleCnt="6">
        <dgm:presLayoutVars>
          <dgm:bulletEnabled val="1"/>
        </dgm:presLayoutVars>
      </dgm:prSet>
      <dgm:spPr/>
    </dgm:pt>
    <dgm:pt modelId="{259E2F94-8223-4A49-9E41-02FF9C3E6DB7}" type="pres">
      <dgm:prSet presAssocID="{ED660174-D282-4491-8B21-ACACA759DF36}" presName="spaceBetweenRectangles" presStyleCnt="0"/>
      <dgm:spPr/>
    </dgm:pt>
    <dgm:pt modelId="{0582B587-2F69-4A4E-91D2-4D573939D386}" type="pres">
      <dgm:prSet presAssocID="{0FABB1E1-B967-41CD-8BD9-01EE970157FC}" presName="parentLin" presStyleCnt="0"/>
      <dgm:spPr/>
    </dgm:pt>
    <dgm:pt modelId="{5637D23C-C60D-4167-8816-BB9B9D431E0E}" type="pres">
      <dgm:prSet presAssocID="{0FABB1E1-B967-41CD-8BD9-01EE970157FC}" presName="parentLeftMargin" presStyleLbl="node1" presStyleIdx="3" presStyleCnt="6"/>
      <dgm:spPr/>
    </dgm:pt>
    <dgm:pt modelId="{1CC4936E-ED17-4D2F-9813-87EE95763F16}" type="pres">
      <dgm:prSet presAssocID="{0FABB1E1-B967-41CD-8BD9-01EE970157FC}" presName="parentText" presStyleLbl="node1" presStyleIdx="4" presStyleCnt="6">
        <dgm:presLayoutVars>
          <dgm:chMax val="0"/>
          <dgm:bulletEnabled val="1"/>
        </dgm:presLayoutVars>
      </dgm:prSet>
      <dgm:spPr/>
    </dgm:pt>
    <dgm:pt modelId="{9E8ED095-A689-4B24-8673-40FB702F4F98}" type="pres">
      <dgm:prSet presAssocID="{0FABB1E1-B967-41CD-8BD9-01EE970157FC}" presName="negativeSpace" presStyleCnt="0"/>
      <dgm:spPr/>
    </dgm:pt>
    <dgm:pt modelId="{5AA363B9-8FB5-41E3-8B35-97BD2D191B34}" type="pres">
      <dgm:prSet presAssocID="{0FABB1E1-B967-41CD-8BD9-01EE970157FC}" presName="childText" presStyleLbl="conFgAcc1" presStyleIdx="4" presStyleCnt="6">
        <dgm:presLayoutVars>
          <dgm:bulletEnabled val="1"/>
        </dgm:presLayoutVars>
      </dgm:prSet>
      <dgm:spPr/>
    </dgm:pt>
    <dgm:pt modelId="{165391A6-F699-41AC-8B55-B5334317737C}" type="pres">
      <dgm:prSet presAssocID="{3CA35860-4109-4C87-9304-98F472AD5542}" presName="spaceBetweenRectangles" presStyleCnt="0"/>
      <dgm:spPr/>
    </dgm:pt>
    <dgm:pt modelId="{9922DA3E-3EF6-42FA-9CC9-86C6C0F10C5A}" type="pres">
      <dgm:prSet presAssocID="{5BA5075A-9611-40EC-B66E-1C50AF866171}" presName="parentLin" presStyleCnt="0"/>
      <dgm:spPr/>
    </dgm:pt>
    <dgm:pt modelId="{06CD99E7-5F6F-4B3A-B6AF-722345E5A49F}" type="pres">
      <dgm:prSet presAssocID="{5BA5075A-9611-40EC-B66E-1C50AF866171}" presName="parentLeftMargin" presStyleLbl="node1" presStyleIdx="4" presStyleCnt="6"/>
      <dgm:spPr/>
    </dgm:pt>
    <dgm:pt modelId="{ABF73B35-4281-4C64-B65F-D7E1D426DC52}" type="pres">
      <dgm:prSet presAssocID="{5BA5075A-9611-40EC-B66E-1C50AF866171}" presName="parentText" presStyleLbl="node1" presStyleIdx="5" presStyleCnt="6">
        <dgm:presLayoutVars>
          <dgm:chMax val="0"/>
          <dgm:bulletEnabled val="1"/>
        </dgm:presLayoutVars>
      </dgm:prSet>
      <dgm:spPr/>
    </dgm:pt>
    <dgm:pt modelId="{E970D71D-ECBA-4E7B-8977-0075B3C64135}" type="pres">
      <dgm:prSet presAssocID="{5BA5075A-9611-40EC-B66E-1C50AF866171}" presName="negativeSpace" presStyleCnt="0"/>
      <dgm:spPr/>
    </dgm:pt>
    <dgm:pt modelId="{1EBF7F84-B88A-4276-8D3B-5221674D7BF1}" type="pres">
      <dgm:prSet presAssocID="{5BA5075A-9611-40EC-B66E-1C50AF866171}" presName="childText" presStyleLbl="conFgAcc1" presStyleIdx="5" presStyleCnt="6">
        <dgm:presLayoutVars>
          <dgm:bulletEnabled val="1"/>
        </dgm:presLayoutVars>
      </dgm:prSet>
      <dgm:spPr/>
    </dgm:pt>
  </dgm:ptLst>
  <dgm:cxnLst>
    <dgm:cxn modelId="{662F1812-AED3-4BAE-8542-D20165F5DAA1}" type="presOf" srcId="{6229A896-BA79-4F93-B4A4-52AF8D0E63B7}" destId="{FBD91DA6-F483-4103-904B-0A0489E1DCE7}" srcOrd="1" destOrd="0" presId="urn:microsoft.com/office/officeart/2005/8/layout/list1#1"/>
    <dgm:cxn modelId="{B85F9E25-C652-4B7F-8FD1-439B78BFFC09}" type="presOf" srcId="{A7E2548B-AC32-4B01-BBFA-02F40C0F4EC3}" destId="{C385AF22-AC18-4DC8-9B28-602D0C637594}" srcOrd="1" destOrd="0" presId="urn:microsoft.com/office/officeart/2005/8/layout/list1#1"/>
    <dgm:cxn modelId="{C0C92239-6F59-4A67-8B01-83B8CED33E59}" type="presOf" srcId="{5BA5075A-9611-40EC-B66E-1C50AF866171}" destId="{06CD99E7-5F6F-4B3A-B6AF-722345E5A49F}" srcOrd="0" destOrd="0" presId="urn:microsoft.com/office/officeart/2005/8/layout/list1#1"/>
    <dgm:cxn modelId="{6DA28C3E-4066-4121-A777-396E8AC56E95}" srcId="{AA796176-FFEA-4453-B3C5-86FCA4C88052}" destId="{A7E2548B-AC32-4B01-BBFA-02F40C0F4EC3}" srcOrd="0" destOrd="0" parTransId="{E4D0092D-1226-4D08-9799-2812B1B3A205}" sibTransId="{28DDF60F-4746-4323-950A-660C2ED12F4C}"/>
    <dgm:cxn modelId="{AE945048-99BB-4E6F-831F-941A69103276}" type="presOf" srcId="{0FABB1E1-B967-41CD-8BD9-01EE970157FC}" destId="{5637D23C-C60D-4167-8816-BB9B9D431E0E}" srcOrd="0" destOrd="0" presId="urn:microsoft.com/office/officeart/2005/8/layout/list1#1"/>
    <dgm:cxn modelId="{5B67546E-5008-497C-A4CC-7BC7374777BD}" srcId="{AA796176-FFEA-4453-B3C5-86FCA4C88052}" destId="{730938A3-D819-41F7-BE39-9DDAA446A19F}" srcOrd="2" destOrd="0" parTransId="{EE78992F-1051-4CC8-911D-A5A310796546}" sibTransId="{F1FDF1A8-948A-4D3C-AA2E-BCB9DB7C421F}"/>
    <dgm:cxn modelId="{5746D370-F655-4369-9829-A3CB05B885AA}" type="presOf" srcId="{ACC21E35-BE52-4B64-9CE3-EAFB2C2B911E}" destId="{19E92E6E-C255-46EA-A296-4EEB24EE3A0F}" srcOrd="1" destOrd="0" presId="urn:microsoft.com/office/officeart/2005/8/layout/list1#1"/>
    <dgm:cxn modelId="{5DA8AC74-33F2-4C28-8300-0E50990216C1}" type="presOf" srcId="{AA796176-FFEA-4453-B3C5-86FCA4C88052}" destId="{5CB4522F-075B-43D2-9CCA-FF96AAAB0675}" srcOrd="0" destOrd="0" presId="urn:microsoft.com/office/officeart/2005/8/layout/list1#1"/>
    <dgm:cxn modelId="{D8070E78-59F1-4513-9398-C426422CA6D2}" type="presOf" srcId="{A7E2548B-AC32-4B01-BBFA-02F40C0F4EC3}" destId="{E4755B94-5E72-4C9F-A91A-56B0FCDA28F1}" srcOrd="0" destOrd="0" presId="urn:microsoft.com/office/officeart/2005/8/layout/list1#1"/>
    <dgm:cxn modelId="{6812FF8E-3082-4F64-839F-77BEEBDD451D}" srcId="{AA796176-FFEA-4453-B3C5-86FCA4C88052}" destId="{5BA5075A-9611-40EC-B66E-1C50AF866171}" srcOrd="5" destOrd="0" parTransId="{752AA41A-2BAD-4D16-954A-DD9664E56ECB}" sibTransId="{A41368AE-CFFF-41C3-A83B-7C82DA837351}"/>
    <dgm:cxn modelId="{8E1CF39A-2C53-4078-B676-390FA42BD10D}" type="presOf" srcId="{6229A896-BA79-4F93-B4A4-52AF8D0E63B7}" destId="{75DA4DF2-046A-4C6A-8086-7C3E7861D4E7}" srcOrd="0" destOrd="0" presId="urn:microsoft.com/office/officeart/2005/8/layout/list1#1"/>
    <dgm:cxn modelId="{B7AC3EAD-C2E5-4EE1-AD67-1717C0B0AE79}" type="presOf" srcId="{ACC21E35-BE52-4B64-9CE3-EAFB2C2B911E}" destId="{3240125D-75FD-4A57-A758-6C50E602A37F}" srcOrd="0" destOrd="0" presId="urn:microsoft.com/office/officeart/2005/8/layout/list1#1"/>
    <dgm:cxn modelId="{A0A139B8-C29C-4CF6-B01A-C9215FF29A1B}" type="presOf" srcId="{0FABB1E1-B967-41CD-8BD9-01EE970157FC}" destId="{1CC4936E-ED17-4D2F-9813-87EE95763F16}" srcOrd="1" destOrd="0" presId="urn:microsoft.com/office/officeart/2005/8/layout/list1#1"/>
    <dgm:cxn modelId="{04D720C0-4218-4938-9515-27C87D79C1B0}" type="presOf" srcId="{730938A3-D819-41F7-BE39-9DDAA446A19F}" destId="{427123AE-6E68-4008-BD50-9CC20F57260E}" srcOrd="1" destOrd="0" presId="urn:microsoft.com/office/officeart/2005/8/layout/list1#1"/>
    <dgm:cxn modelId="{A98C5DC5-964A-4B38-9CEA-B18325772BEA}" srcId="{AA796176-FFEA-4453-B3C5-86FCA4C88052}" destId="{ACC21E35-BE52-4B64-9CE3-EAFB2C2B911E}" srcOrd="3" destOrd="0" parTransId="{5C958575-B741-4319-9217-20F3E98CD28B}" sibTransId="{ED660174-D282-4491-8B21-ACACA759DF36}"/>
    <dgm:cxn modelId="{74F191C9-5108-49CC-A7FB-DE006B0A1E5B}" srcId="{AA796176-FFEA-4453-B3C5-86FCA4C88052}" destId="{0FABB1E1-B967-41CD-8BD9-01EE970157FC}" srcOrd="4" destOrd="0" parTransId="{C7B9EA86-F8CF-4931-9277-55EE61494FC9}" sibTransId="{3CA35860-4109-4C87-9304-98F472AD5542}"/>
    <dgm:cxn modelId="{F846AED5-C5CD-4945-9041-FB212C89E9C3}" type="presOf" srcId="{5BA5075A-9611-40EC-B66E-1C50AF866171}" destId="{ABF73B35-4281-4C64-B65F-D7E1D426DC52}" srcOrd="1" destOrd="0" presId="urn:microsoft.com/office/officeart/2005/8/layout/list1#1"/>
    <dgm:cxn modelId="{A1FCD9D6-88FE-42F6-A005-7CB64FD4DF60}" type="presOf" srcId="{730938A3-D819-41F7-BE39-9DDAA446A19F}" destId="{0B52D98E-03C2-4BD0-85E7-F52451A2A69F}" srcOrd="0" destOrd="0" presId="urn:microsoft.com/office/officeart/2005/8/layout/list1#1"/>
    <dgm:cxn modelId="{540F4AF6-C377-45C5-A590-7CA2DAF93499}" srcId="{AA796176-FFEA-4453-B3C5-86FCA4C88052}" destId="{6229A896-BA79-4F93-B4A4-52AF8D0E63B7}" srcOrd="1" destOrd="0" parTransId="{EDE61E28-8052-4A4A-BF9B-F66B384DF533}" sibTransId="{7165FF18-8236-4A4E-8431-4608C1BAE295}"/>
    <dgm:cxn modelId="{E64F7986-A22F-4AFA-B479-79081A7B952B}" type="presParOf" srcId="{5CB4522F-075B-43D2-9CCA-FF96AAAB0675}" destId="{792D5933-AD40-45AE-8480-2968FCA8CAA1}" srcOrd="0" destOrd="0" presId="urn:microsoft.com/office/officeart/2005/8/layout/list1#1"/>
    <dgm:cxn modelId="{3C593DDB-6C1E-4F28-B97E-4C473646A717}" type="presParOf" srcId="{792D5933-AD40-45AE-8480-2968FCA8CAA1}" destId="{E4755B94-5E72-4C9F-A91A-56B0FCDA28F1}" srcOrd="0" destOrd="0" presId="urn:microsoft.com/office/officeart/2005/8/layout/list1#1"/>
    <dgm:cxn modelId="{53C2F299-254F-4955-8E1D-0975BFA29DEA}" type="presParOf" srcId="{792D5933-AD40-45AE-8480-2968FCA8CAA1}" destId="{C385AF22-AC18-4DC8-9B28-602D0C637594}" srcOrd="1" destOrd="0" presId="urn:microsoft.com/office/officeart/2005/8/layout/list1#1"/>
    <dgm:cxn modelId="{3A418ED2-15B8-43F7-9CB2-B8862013A2CF}" type="presParOf" srcId="{5CB4522F-075B-43D2-9CCA-FF96AAAB0675}" destId="{744720FB-B56E-4487-9420-26F63FDC8A92}" srcOrd="1" destOrd="0" presId="urn:microsoft.com/office/officeart/2005/8/layout/list1#1"/>
    <dgm:cxn modelId="{4B625579-78F4-45B2-9DFA-A7F13878CD9D}" type="presParOf" srcId="{5CB4522F-075B-43D2-9CCA-FF96AAAB0675}" destId="{46544825-FBF5-4CDD-8C6C-17BDB8D6624D}" srcOrd="2" destOrd="0" presId="urn:microsoft.com/office/officeart/2005/8/layout/list1#1"/>
    <dgm:cxn modelId="{2DFB4BE4-930E-4611-A053-82E8D625F27C}" type="presParOf" srcId="{5CB4522F-075B-43D2-9CCA-FF96AAAB0675}" destId="{4BCF71AD-8735-4E36-8AA7-859BE626CF89}" srcOrd="3" destOrd="0" presId="urn:microsoft.com/office/officeart/2005/8/layout/list1#1"/>
    <dgm:cxn modelId="{F4723558-B28C-40C9-B27F-72F9BE0AF3F5}" type="presParOf" srcId="{5CB4522F-075B-43D2-9CCA-FF96AAAB0675}" destId="{EED333AA-5EDE-462B-829D-585765A00D61}" srcOrd="4" destOrd="0" presId="urn:microsoft.com/office/officeart/2005/8/layout/list1#1"/>
    <dgm:cxn modelId="{3D31BDE9-49B2-47DF-A12F-0683BC775F18}" type="presParOf" srcId="{EED333AA-5EDE-462B-829D-585765A00D61}" destId="{75DA4DF2-046A-4C6A-8086-7C3E7861D4E7}" srcOrd="0" destOrd="0" presId="urn:microsoft.com/office/officeart/2005/8/layout/list1#1"/>
    <dgm:cxn modelId="{37B9B0F7-2467-4A73-A2F3-48AAF33F4ACD}" type="presParOf" srcId="{EED333AA-5EDE-462B-829D-585765A00D61}" destId="{FBD91DA6-F483-4103-904B-0A0489E1DCE7}" srcOrd="1" destOrd="0" presId="urn:microsoft.com/office/officeart/2005/8/layout/list1#1"/>
    <dgm:cxn modelId="{85C47340-8A9E-4592-AB66-216A17057F11}" type="presParOf" srcId="{5CB4522F-075B-43D2-9CCA-FF96AAAB0675}" destId="{48F65CE9-588F-481F-B88C-E3C4A9B9C782}" srcOrd="5" destOrd="0" presId="urn:microsoft.com/office/officeart/2005/8/layout/list1#1"/>
    <dgm:cxn modelId="{B514B097-DCDB-49D3-9A46-45A481532DCB}" type="presParOf" srcId="{5CB4522F-075B-43D2-9CCA-FF96AAAB0675}" destId="{9A2FC35B-336D-4AB9-BE3B-E5A027415580}" srcOrd="6" destOrd="0" presId="urn:microsoft.com/office/officeart/2005/8/layout/list1#1"/>
    <dgm:cxn modelId="{8445FA2B-93A1-4A85-A633-6C53B31E6640}" type="presParOf" srcId="{5CB4522F-075B-43D2-9CCA-FF96AAAB0675}" destId="{781EB76A-EEE2-4822-9A02-692FC3F6DBFE}" srcOrd="7" destOrd="0" presId="urn:microsoft.com/office/officeart/2005/8/layout/list1#1"/>
    <dgm:cxn modelId="{585724F5-D580-4123-A6B5-18BCB4B61298}" type="presParOf" srcId="{5CB4522F-075B-43D2-9CCA-FF96AAAB0675}" destId="{1A83AB0C-0313-42B2-AD86-7F1781B8A4B2}" srcOrd="8" destOrd="0" presId="urn:microsoft.com/office/officeart/2005/8/layout/list1#1"/>
    <dgm:cxn modelId="{D3A9A500-291D-4315-A0B5-48A11AFD7872}" type="presParOf" srcId="{1A83AB0C-0313-42B2-AD86-7F1781B8A4B2}" destId="{0B52D98E-03C2-4BD0-85E7-F52451A2A69F}" srcOrd="0" destOrd="0" presId="urn:microsoft.com/office/officeart/2005/8/layout/list1#1"/>
    <dgm:cxn modelId="{08FF2DFE-CF0C-4A40-BF76-5D8DF2A83E45}" type="presParOf" srcId="{1A83AB0C-0313-42B2-AD86-7F1781B8A4B2}" destId="{427123AE-6E68-4008-BD50-9CC20F57260E}" srcOrd="1" destOrd="0" presId="urn:microsoft.com/office/officeart/2005/8/layout/list1#1"/>
    <dgm:cxn modelId="{6BF98521-58EF-4718-94C0-86D18F889A8F}" type="presParOf" srcId="{5CB4522F-075B-43D2-9CCA-FF96AAAB0675}" destId="{3E45E6F7-D029-421E-9785-40AC3D5809F6}" srcOrd="9" destOrd="0" presId="urn:microsoft.com/office/officeart/2005/8/layout/list1#1"/>
    <dgm:cxn modelId="{05C125E2-B9C9-4C04-B36D-0D1E8CAE682E}" type="presParOf" srcId="{5CB4522F-075B-43D2-9CCA-FF96AAAB0675}" destId="{DC58CA3D-313C-426E-A0D6-37AFDA45F7F0}" srcOrd="10" destOrd="0" presId="urn:microsoft.com/office/officeart/2005/8/layout/list1#1"/>
    <dgm:cxn modelId="{E919EC92-820A-428D-99E1-2B124C1E1608}" type="presParOf" srcId="{5CB4522F-075B-43D2-9CCA-FF96AAAB0675}" destId="{97D0A409-687F-48B8-8F97-815DE1E84580}" srcOrd="11" destOrd="0" presId="urn:microsoft.com/office/officeart/2005/8/layout/list1#1"/>
    <dgm:cxn modelId="{5EF25026-603F-4335-9104-A837A384B12F}" type="presParOf" srcId="{5CB4522F-075B-43D2-9CCA-FF96AAAB0675}" destId="{6C682417-E35E-4747-8277-8398315EE0A6}" srcOrd="12" destOrd="0" presId="urn:microsoft.com/office/officeart/2005/8/layout/list1#1"/>
    <dgm:cxn modelId="{9C82A2E3-73F3-44C2-B38A-81C0C8565E9A}" type="presParOf" srcId="{6C682417-E35E-4747-8277-8398315EE0A6}" destId="{3240125D-75FD-4A57-A758-6C50E602A37F}" srcOrd="0" destOrd="0" presId="urn:microsoft.com/office/officeart/2005/8/layout/list1#1"/>
    <dgm:cxn modelId="{F376AE30-1079-4CDB-8E35-FE488DCEAD2D}" type="presParOf" srcId="{6C682417-E35E-4747-8277-8398315EE0A6}" destId="{19E92E6E-C255-46EA-A296-4EEB24EE3A0F}" srcOrd="1" destOrd="0" presId="urn:microsoft.com/office/officeart/2005/8/layout/list1#1"/>
    <dgm:cxn modelId="{F33726E3-490B-4D06-A525-1BA1AEBB1C8F}" type="presParOf" srcId="{5CB4522F-075B-43D2-9CCA-FF96AAAB0675}" destId="{B5396BCF-9918-4D1E-8A96-750EB7B7FAF0}" srcOrd="13" destOrd="0" presId="urn:microsoft.com/office/officeart/2005/8/layout/list1#1"/>
    <dgm:cxn modelId="{D7FFDA87-5839-4CB8-B744-1B7230101671}" type="presParOf" srcId="{5CB4522F-075B-43D2-9CCA-FF96AAAB0675}" destId="{F46CC245-10BE-4E19-B679-8FD2CCBD83C6}" srcOrd="14" destOrd="0" presId="urn:microsoft.com/office/officeart/2005/8/layout/list1#1"/>
    <dgm:cxn modelId="{771C0B25-5E8F-4FF8-B0F2-C6E7A9E26EB1}" type="presParOf" srcId="{5CB4522F-075B-43D2-9CCA-FF96AAAB0675}" destId="{259E2F94-8223-4A49-9E41-02FF9C3E6DB7}" srcOrd="15" destOrd="0" presId="urn:microsoft.com/office/officeart/2005/8/layout/list1#1"/>
    <dgm:cxn modelId="{51C24110-273A-445F-A797-AAB07E190C8A}" type="presParOf" srcId="{5CB4522F-075B-43D2-9CCA-FF96AAAB0675}" destId="{0582B587-2F69-4A4E-91D2-4D573939D386}" srcOrd="16" destOrd="0" presId="urn:microsoft.com/office/officeart/2005/8/layout/list1#1"/>
    <dgm:cxn modelId="{88995C75-011B-442D-B3B0-68C8AA231378}" type="presParOf" srcId="{0582B587-2F69-4A4E-91D2-4D573939D386}" destId="{5637D23C-C60D-4167-8816-BB9B9D431E0E}" srcOrd="0" destOrd="0" presId="urn:microsoft.com/office/officeart/2005/8/layout/list1#1"/>
    <dgm:cxn modelId="{E0066D49-5AF0-4005-90B5-6383B1A25CC7}" type="presParOf" srcId="{0582B587-2F69-4A4E-91D2-4D573939D386}" destId="{1CC4936E-ED17-4D2F-9813-87EE95763F16}" srcOrd="1" destOrd="0" presId="urn:microsoft.com/office/officeart/2005/8/layout/list1#1"/>
    <dgm:cxn modelId="{81049395-50FC-4BE5-999A-FA3A910C6AB6}" type="presParOf" srcId="{5CB4522F-075B-43D2-9CCA-FF96AAAB0675}" destId="{9E8ED095-A689-4B24-8673-40FB702F4F98}" srcOrd="17" destOrd="0" presId="urn:microsoft.com/office/officeart/2005/8/layout/list1#1"/>
    <dgm:cxn modelId="{3D70EB50-153F-4492-947D-EB83294A4E59}" type="presParOf" srcId="{5CB4522F-075B-43D2-9CCA-FF96AAAB0675}" destId="{5AA363B9-8FB5-41E3-8B35-97BD2D191B34}" srcOrd="18" destOrd="0" presId="urn:microsoft.com/office/officeart/2005/8/layout/list1#1"/>
    <dgm:cxn modelId="{B4FB1D32-D4A2-4494-BD76-A825F382590C}" type="presParOf" srcId="{5CB4522F-075B-43D2-9CCA-FF96AAAB0675}" destId="{165391A6-F699-41AC-8B55-B5334317737C}" srcOrd="19" destOrd="0" presId="urn:microsoft.com/office/officeart/2005/8/layout/list1#1"/>
    <dgm:cxn modelId="{393A8961-3DBD-4564-A6C2-813CA257BD58}" type="presParOf" srcId="{5CB4522F-075B-43D2-9CCA-FF96AAAB0675}" destId="{9922DA3E-3EF6-42FA-9CC9-86C6C0F10C5A}" srcOrd="20" destOrd="0" presId="urn:microsoft.com/office/officeart/2005/8/layout/list1#1"/>
    <dgm:cxn modelId="{87A52DF9-2C26-4E57-84A9-EEF8930BCF18}" type="presParOf" srcId="{9922DA3E-3EF6-42FA-9CC9-86C6C0F10C5A}" destId="{06CD99E7-5F6F-4B3A-B6AF-722345E5A49F}" srcOrd="0" destOrd="0" presId="urn:microsoft.com/office/officeart/2005/8/layout/list1#1"/>
    <dgm:cxn modelId="{D7C378C8-1B98-4734-835E-992B34B3F5DC}" type="presParOf" srcId="{9922DA3E-3EF6-42FA-9CC9-86C6C0F10C5A}" destId="{ABF73B35-4281-4C64-B65F-D7E1D426DC52}" srcOrd="1" destOrd="0" presId="urn:microsoft.com/office/officeart/2005/8/layout/list1#1"/>
    <dgm:cxn modelId="{32DA0E08-E2AD-4011-8E55-153870D66355}" type="presParOf" srcId="{5CB4522F-075B-43D2-9CCA-FF96AAAB0675}" destId="{E970D71D-ECBA-4E7B-8977-0075B3C64135}" srcOrd="21" destOrd="0" presId="urn:microsoft.com/office/officeart/2005/8/layout/list1#1"/>
    <dgm:cxn modelId="{74407CAF-1C80-44D2-BC80-84029926B96A}" type="presParOf" srcId="{5CB4522F-075B-43D2-9CCA-FF96AAAB0675}" destId="{1EBF7F84-B88A-4276-8D3B-5221674D7BF1}" srcOrd="22" destOrd="0" presId="urn:microsoft.com/office/officeart/2005/8/layout/list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44825-FBF5-4CDD-8C6C-17BDB8D6624D}">
      <dsp:nvSpPr>
        <dsp:cNvPr id="0" name=""/>
        <dsp:cNvSpPr/>
      </dsp:nvSpPr>
      <dsp:spPr>
        <a:xfrm>
          <a:off x="0" y="20489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85AF22-AC18-4DC8-9B28-602D0C637594}">
      <dsp:nvSpPr>
        <dsp:cNvPr id="0" name=""/>
        <dsp:cNvSpPr/>
      </dsp:nvSpPr>
      <dsp:spPr>
        <a:xfrm>
          <a:off x="263562" y="2777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案例目标</a:t>
          </a:r>
          <a:endParaRPr lang="zh-CN" altLang="en-US" sz="1600" kern="1200" dirty="0"/>
        </a:p>
      </dsp:txBody>
      <dsp:txXfrm>
        <a:off x="280855" y="45063"/>
        <a:ext cx="3655284" cy="319654"/>
      </dsp:txXfrm>
    </dsp:sp>
    <dsp:sp modelId="{9A2FC35B-336D-4AB9-BE3B-E5A027415580}">
      <dsp:nvSpPr>
        <dsp:cNvPr id="0" name=""/>
        <dsp:cNvSpPr/>
      </dsp:nvSpPr>
      <dsp:spPr>
        <a:xfrm>
          <a:off x="0" y="74921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D91DA6-F483-4103-904B-0A0489E1DCE7}">
      <dsp:nvSpPr>
        <dsp:cNvPr id="0" name=""/>
        <dsp:cNvSpPr/>
      </dsp:nvSpPr>
      <dsp:spPr>
        <a:xfrm>
          <a:off x="263562" y="57209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案例关键词</a:t>
          </a:r>
          <a:endParaRPr lang="zh-CN" altLang="en-US" sz="1600" kern="1200" dirty="0"/>
        </a:p>
      </dsp:txBody>
      <dsp:txXfrm>
        <a:off x="280855" y="589383"/>
        <a:ext cx="3655284" cy="319654"/>
      </dsp:txXfrm>
    </dsp:sp>
    <dsp:sp modelId="{DC58CA3D-313C-426E-A0D6-37AFDA45F7F0}">
      <dsp:nvSpPr>
        <dsp:cNvPr id="0" name=""/>
        <dsp:cNvSpPr/>
      </dsp:nvSpPr>
      <dsp:spPr>
        <a:xfrm>
          <a:off x="0" y="129353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7123AE-6E68-4008-BD50-9CC20F57260E}">
      <dsp:nvSpPr>
        <dsp:cNvPr id="0" name=""/>
        <dsp:cNvSpPr/>
      </dsp:nvSpPr>
      <dsp:spPr>
        <a:xfrm>
          <a:off x="263562" y="111641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案例概述（或运作流程）</a:t>
          </a:r>
          <a:endParaRPr lang="zh-CN" altLang="en-US" sz="1600" kern="1200" dirty="0"/>
        </a:p>
      </dsp:txBody>
      <dsp:txXfrm>
        <a:off x="280855" y="1133703"/>
        <a:ext cx="3655284" cy="319654"/>
      </dsp:txXfrm>
    </dsp:sp>
    <dsp:sp modelId="{F46CC245-10BE-4E19-B679-8FD2CCBD83C6}">
      <dsp:nvSpPr>
        <dsp:cNvPr id="0" name=""/>
        <dsp:cNvSpPr/>
      </dsp:nvSpPr>
      <dsp:spPr>
        <a:xfrm>
          <a:off x="0" y="183785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E92E6E-C255-46EA-A296-4EEB24EE3A0F}">
      <dsp:nvSpPr>
        <dsp:cNvPr id="0" name=""/>
        <dsp:cNvSpPr/>
      </dsp:nvSpPr>
      <dsp:spPr>
        <a:xfrm>
          <a:off x="263562" y="166073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案例中亮点及可复用的点</a:t>
          </a:r>
        </a:p>
      </dsp:txBody>
      <dsp:txXfrm>
        <a:off x="280855" y="1678023"/>
        <a:ext cx="3655284" cy="319654"/>
      </dsp:txXfrm>
    </dsp:sp>
    <dsp:sp modelId="{5AA363B9-8FB5-41E3-8B35-97BD2D191B34}">
      <dsp:nvSpPr>
        <dsp:cNvPr id="0" name=""/>
        <dsp:cNvSpPr/>
      </dsp:nvSpPr>
      <dsp:spPr>
        <a:xfrm>
          <a:off x="0" y="238217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C4936E-ED17-4D2F-9813-87EE95763F16}">
      <dsp:nvSpPr>
        <dsp:cNvPr id="0" name=""/>
        <dsp:cNvSpPr/>
      </dsp:nvSpPr>
      <dsp:spPr>
        <a:xfrm>
          <a:off x="263562" y="220505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案例中待优化点及改善方案</a:t>
          </a:r>
          <a:endParaRPr lang="zh-CN" altLang="en-US" sz="1600" kern="1200" dirty="0"/>
        </a:p>
      </dsp:txBody>
      <dsp:txXfrm>
        <a:off x="280855" y="2222343"/>
        <a:ext cx="3655284" cy="319654"/>
      </dsp:txXfrm>
    </dsp:sp>
    <dsp:sp modelId="{1EBF7F84-B88A-4276-8D3B-5221674D7BF1}">
      <dsp:nvSpPr>
        <dsp:cNvPr id="0" name=""/>
        <dsp:cNvSpPr/>
      </dsp:nvSpPr>
      <dsp:spPr>
        <a:xfrm>
          <a:off x="0" y="292649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F73B35-4281-4C64-B65F-D7E1D426DC52}">
      <dsp:nvSpPr>
        <dsp:cNvPr id="0" name=""/>
        <dsp:cNvSpPr/>
      </dsp:nvSpPr>
      <dsp:spPr>
        <a:xfrm>
          <a:off x="263562" y="274937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针对案例的延伸思考</a:t>
          </a:r>
        </a:p>
      </dsp:txBody>
      <dsp:txXfrm>
        <a:off x="280855" y="2766663"/>
        <a:ext cx="3655284"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2021/7/30</a:t>
            </a:fld>
            <a:endParaRPr lang="zh-CN" altLang="en-US"/>
          </a:p>
        </p:txBody>
      </p:sp>
      <p:sp>
        <p:nvSpPr>
          <p:cNvPr id="4" name="幻灯片图像占位符 3"/>
          <p:cNvSpPr>
            <a:spLocks noGrp="1" noRot="1" noChangeAspect="1"/>
          </p:cNvSpPr>
          <p:nvPr>
            <p:ph type="sldImg" idx="2"/>
          </p:nvPr>
        </p:nvSpPr>
        <p:spPr>
          <a:xfrm>
            <a:off x="680261" y="1143000"/>
            <a:ext cx="5497477"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1038" y="1143000"/>
            <a:ext cx="5495925"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82591" y="942757"/>
            <a:ext cx="7695544" cy="2005523"/>
          </a:xfrm>
        </p:spPr>
        <p:txBody>
          <a:bodyPr anchor="b"/>
          <a:lstStyle>
            <a:lvl1pPr algn="ctr">
              <a:defRPr sz="5030"/>
            </a:lvl1pPr>
          </a:lstStyle>
          <a:p>
            <a:r>
              <a:rPr lang="zh-CN" altLang="en-US"/>
              <a:t>单击此处编辑母版标题样式</a:t>
            </a:r>
          </a:p>
        </p:txBody>
      </p:sp>
      <p:sp>
        <p:nvSpPr>
          <p:cNvPr id="3" name="副标题 2"/>
          <p:cNvSpPr>
            <a:spLocks noGrp="1"/>
          </p:cNvSpPr>
          <p:nvPr>
            <p:ph type="subTitle" idx="1"/>
          </p:nvPr>
        </p:nvSpPr>
        <p:spPr>
          <a:xfrm>
            <a:off x="1282591" y="3025619"/>
            <a:ext cx="7695544" cy="1390797"/>
          </a:xfrm>
        </p:spPr>
        <p:txBody>
          <a:bodyPr/>
          <a:lstStyle>
            <a:lvl1pPr marL="0" indent="0" algn="ctr">
              <a:buNone/>
              <a:defRPr sz="2010"/>
            </a:lvl1pPr>
            <a:lvl2pPr marL="382905" indent="0" algn="ctr">
              <a:buNone/>
              <a:defRPr sz="1670"/>
            </a:lvl2pPr>
            <a:lvl3pPr marL="766445" indent="0" algn="ctr">
              <a:buNone/>
              <a:defRPr sz="1510"/>
            </a:lvl3pPr>
            <a:lvl4pPr marL="1148715" indent="0" algn="ctr">
              <a:buNone/>
              <a:defRPr sz="1340"/>
            </a:lvl4pPr>
            <a:lvl5pPr marL="1533525" indent="0" algn="ctr">
              <a:buNone/>
              <a:defRPr sz="1340"/>
            </a:lvl5pPr>
            <a:lvl6pPr marL="1915795" indent="0" algn="ctr">
              <a:buNone/>
              <a:defRPr sz="1340"/>
            </a:lvl6pPr>
            <a:lvl7pPr marL="2299970" indent="0" algn="ctr">
              <a:buNone/>
              <a:defRPr sz="1340"/>
            </a:lvl7pPr>
            <a:lvl8pPr marL="2682240" indent="0" algn="ctr">
              <a:buNone/>
              <a:defRPr sz="1340"/>
            </a:lvl8pPr>
            <a:lvl9pPr marL="3065780" indent="0" algn="ctr">
              <a:buNone/>
              <a:defRPr sz="134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42833" y="306697"/>
            <a:ext cx="2212469" cy="488179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05426" y="306697"/>
            <a:ext cx="6509148" cy="488179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00082" y="1436137"/>
            <a:ext cx="8849876" cy="2396226"/>
          </a:xfrm>
        </p:spPr>
        <p:txBody>
          <a:bodyPr anchor="b"/>
          <a:lstStyle>
            <a:lvl1pPr>
              <a:defRPr sz="5030"/>
            </a:lvl1pPr>
          </a:lstStyle>
          <a:p>
            <a:r>
              <a:rPr lang="zh-CN" altLang="en-US"/>
              <a:t>单击此处编辑母版标题样式</a:t>
            </a:r>
          </a:p>
        </p:txBody>
      </p:sp>
      <p:sp>
        <p:nvSpPr>
          <p:cNvPr id="3" name="文本占位符 2"/>
          <p:cNvSpPr>
            <a:spLocks noGrp="1"/>
          </p:cNvSpPr>
          <p:nvPr>
            <p:ph type="body" idx="1"/>
          </p:nvPr>
        </p:nvSpPr>
        <p:spPr>
          <a:xfrm>
            <a:off x="700082" y="3855032"/>
            <a:ext cx="8849876" cy="1260118"/>
          </a:xfrm>
        </p:spPr>
        <p:txBody>
          <a:bodyPr/>
          <a:lstStyle>
            <a:lvl1pPr marL="0" indent="0">
              <a:buNone/>
              <a:defRPr sz="2010">
                <a:solidFill>
                  <a:schemeClr val="tx1">
                    <a:tint val="75000"/>
                  </a:schemeClr>
                </a:solidFill>
              </a:defRPr>
            </a:lvl1pPr>
            <a:lvl2pPr marL="382905" indent="0">
              <a:buNone/>
              <a:defRPr sz="1670">
                <a:solidFill>
                  <a:schemeClr val="tx1">
                    <a:tint val="75000"/>
                  </a:schemeClr>
                </a:solidFill>
              </a:defRPr>
            </a:lvl2pPr>
            <a:lvl3pPr marL="766445" indent="0">
              <a:buNone/>
              <a:defRPr sz="1510">
                <a:solidFill>
                  <a:schemeClr val="tx1">
                    <a:tint val="75000"/>
                  </a:schemeClr>
                </a:solidFill>
              </a:defRPr>
            </a:lvl3pPr>
            <a:lvl4pPr marL="1148715" indent="0">
              <a:buNone/>
              <a:defRPr sz="1340">
                <a:solidFill>
                  <a:schemeClr val="tx1">
                    <a:tint val="75000"/>
                  </a:schemeClr>
                </a:solidFill>
              </a:defRPr>
            </a:lvl4pPr>
            <a:lvl5pPr marL="1533525" indent="0">
              <a:buNone/>
              <a:defRPr sz="1340">
                <a:solidFill>
                  <a:schemeClr val="tx1">
                    <a:tint val="75000"/>
                  </a:schemeClr>
                </a:solidFill>
              </a:defRPr>
            </a:lvl5pPr>
            <a:lvl6pPr marL="1915795" indent="0">
              <a:buNone/>
              <a:defRPr sz="1340">
                <a:solidFill>
                  <a:schemeClr val="tx1">
                    <a:tint val="75000"/>
                  </a:schemeClr>
                </a:solidFill>
              </a:defRPr>
            </a:lvl6pPr>
            <a:lvl7pPr marL="2299970" indent="0">
              <a:buNone/>
              <a:defRPr sz="1340">
                <a:solidFill>
                  <a:schemeClr val="tx1">
                    <a:tint val="75000"/>
                  </a:schemeClr>
                </a:solidFill>
              </a:defRPr>
            </a:lvl7pPr>
            <a:lvl8pPr marL="2682240" indent="0">
              <a:buNone/>
              <a:defRPr sz="1340">
                <a:solidFill>
                  <a:schemeClr val="tx1">
                    <a:tint val="75000"/>
                  </a:schemeClr>
                </a:solidFill>
              </a:defRPr>
            </a:lvl8pPr>
            <a:lvl9pPr marL="3065780" indent="0">
              <a:buNone/>
              <a:defRPr sz="134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05426" y="1533478"/>
            <a:ext cx="4360808" cy="36550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94493" y="1533478"/>
            <a:ext cx="4360808" cy="36550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2021/7/30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06762" y="306697"/>
            <a:ext cx="8849876" cy="1113439"/>
          </a:xfrm>
        </p:spPr>
        <p:txBody>
          <a:bodyPr/>
          <a:lstStyle/>
          <a:p>
            <a:r>
              <a:rPr lang="zh-CN" altLang="en-US"/>
              <a:t>单击此处编辑母版标题样式</a:t>
            </a:r>
          </a:p>
        </p:txBody>
      </p:sp>
      <p:sp>
        <p:nvSpPr>
          <p:cNvPr id="3" name="文本占位符 2"/>
          <p:cNvSpPr>
            <a:spLocks noGrp="1"/>
          </p:cNvSpPr>
          <p:nvPr>
            <p:ph type="body" idx="1"/>
          </p:nvPr>
        </p:nvSpPr>
        <p:spPr>
          <a:xfrm>
            <a:off x="706762" y="1412135"/>
            <a:ext cx="4340767"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p>
        </p:txBody>
      </p:sp>
      <p:sp>
        <p:nvSpPr>
          <p:cNvPr id="4" name="内容占位符 3"/>
          <p:cNvSpPr>
            <a:spLocks noGrp="1"/>
          </p:cNvSpPr>
          <p:nvPr>
            <p:ph sz="half" idx="2"/>
          </p:nvPr>
        </p:nvSpPr>
        <p:spPr>
          <a:xfrm>
            <a:off x="706762" y="2104200"/>
            <a:ext cx="4340767" cy="309495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194493" y="1412135"/>
            <a:ext cx="4362145"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p>
        </p:txBody>
      </p:sp>
      <p:sp>
        <p:nvSpPr>
          <p:cNvPr id="6" name="内容占位符 5"/>
          <p:cNvSpPr>
            <a:spLocks noGrp="1"/>
          </p:cNvSpPr>
          <p:nvPr>
            <p:ph sz="quarter" idx="4"/>
          </p:nvPr>
        </p:nvSpPr>
        <p:spPr>
          <a:xfrm>
            <a:off x="5194493" y="2104200"/>
            <a:ext cx="4362145" cy="309495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2021/7/30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2021/7/30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2021/7/30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p>
        </p:txBody>
      </p:sp>
      <p:sp>
        <p:nvSpPr>
          <p:cNvPr id="3" name="内容占位符 2"/>
          <p:cNvSpPr>
            <a:spLocks noGrp="1"/>
          </p:cNvSpPr>
          <p:nvPr>
            <p:ph idx="1"/>
          </p:nvPr>
        </p:nvSpPr>
        <p:spPr>
          <a:xfrm>
            <a:off x="4362145" y="829413"/>
            <a:ext cx="5194492" cy="4093720"/>
          </a:xfrm>
        </p:spPr>
        <p:txBody>
          <a:bodyPr/>
          <a:lstStyle>
            <a:lvl1pPr>
              <a:defRPr sz="2675"/>
            </a:lvl1pPr>
            <a:lvl2pPr>
              <a:defRPr sz="2345"/>
            </a:lvl2pPr>
            <a:lvl3pPr>
              <a:defRPr sz="2010"/>
            </a:lvl3pPr>
            <a:lvl4pPr>
              <a:defRPr sz="1670"/>
            </a:lvl4pPr>
            <a:lvl5pPr>
              <a:defRPr sz="1670"/>
            </a:lvl5pPr>
            <a:lvl6pPr>
              <a:defRPr sz="1670"/>
            </a:lvl6pPr>
            <a:lvl7pPr>
              <a:defRPr sz="1670"/>
            </a:lvl7pPr>
            <a:lvl8pPr>
              <a:defRPr sz="1670"/>
            </a:lvl8pPr>
            <a:lvl9pPr>
              <a:defRPr sz="167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2021/7/30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p>
        </p:txBody>
      </p:sp>
      <p:sp>
        <p:nvSpPr>
          <p:cNvPr id="3" name="图片占位符 2"/>
          <p:cNvSpPr>
            <a:spLocks noGrp="1"/>
          </p:cNvSpPr>
          <p:nvPr>
            <p:ph type="pic" idx="1"/>
          </p:nvPr>
        </p:nvSpPr>
        <p:spPr>
          <a:xfrm>
            <a:off x="4362145" y="829413"/>
            <a:ext cx="5194492" cy="4093720"/>
          </a:xfrm>
        </p:spPr>
        <p:txBody>
          <a:bodyPr/>
          <a:lstStyle>
            <a:lvl1pPr marL="0" indent="0">
              <a:buNone/>
              <a:defRPr sz="2675"/>
            </a:lvl1pPr>
            <a:lvl2pPr marL="382905" indent="0">
              <a:buNone/>
              <a:defRPr sz="2345"/>
            </a:lvl2pPr>
            <a:lvl3pPr marL="766445" indent="0">
              <a:buNone/>
              <a:defRPr sz="2010"/>
            </a:lvl3pPr>
            <a:lvl4pPr marL="1148715" indent="0">
              <a:buNone/>
              <a:defRPr sz="1670"/>
            </a:lvl4pPr>
            <a:lvl5pPr marL="1533525" indent="0">
              <a:buNone/>
              <a:defRPr sz="1670"/>
            </a:lvl5pPr>
            <a:lvl6pPr marL="1915795" indent="0">
              <a:buNone/>
              <a:defRPr sz="1670"/>
            </a:lvl6pPr>
            <a:lvl7pPr marL="2299970" indent="0">
              <a:buNone/>
              <a:defRPr sz="1670"/>
            </a:lvl7pPr>
            <a:lvl8pPr marL="2682240" indent="0">
              <a:buNone/>
              <a:defRPr sz="1670"/>
            </a:lvl8pPr>
            <a:lvl9pPr marL="3065780" indent="0">
              <a:buNone/>
              <a:defRPr sz="1670"/>
            </a:lvl9pPr>
          </a:lstStyle>
          <a:p>
            <a:endParaRPr lang="zh-CN" altLang="en-US"/>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2021/7/30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05425" y="306697"/>
            <a:ext cx="8849876" cy="1113439"/>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705425" y="1533478"/>
            <a:ext cx="8849876" cy="36550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705425" y="5339170"/>
            <a:ext cx="2308663" cy="306696"/>
          </a:xfrm>
          <a:prstGeom prst="rect">
            <a:avLst/>
          </a:prstGeom>
        </p:spPr>
        <p:txBody>
          <a:bodyPr vert="horz" lIns="91440" tIns="45720" rIns="91440" bIns="45720" rtlCol="0" anchor="ctr"/>
          <a:lstStyle>
            <a:lvl1pPr algn="l">
              <a:defRPr sz="1005">
                <a:solidFill>
                  <a:schemeClr val="tx1">
                    <a:tint val="75000"/>
                  </a:schemeClr>
                </a:solidFill>
              </a:defRPr>
            </a:lvl1pPr>
          </a:lstStyle>
          <a:p>
            <a:fld id="{D997B5FA-0921-464F-AAE1-844C04324D75}" type="datetimeFigureOut">
              <a:rPr lang="zh-CN" altLang="en-US" smtClean="0"/>
              <a:t>2021/7/30</a:t>
            </a:fld>
            <a:endParaRPr lang="zh-CN" altLang="en-US"/>
          </a:p>
        </p:txBody>
      </p:sp>
      <p:sp>
        <p:nvSpPr>
          <p:cNvPr id="5" name="页脚占位符 4"/>
          <p:cNvSpPr>
            <a:spLocks noGrp="1"/>
          </p:cNvSpPr>
          <p:nvPr>
            <p:ph type="ftr" sz="quarter" idx="3"/>
          </p:nvPr>
        </p:nvSpPr>
        <p:spPr>
          <a:xfrm>
            <a:off x="3398866" y="5339170"/>
            <a:ext cx="3462995" cy="306696"/>
          </a:xfrm>
          <a:prstGeom prst="rect">
            <a:avLst/>
          </a:prstGeom>
        </p:spPr>
        <p:txBody>
          <a:bodyPr vert="horz" lIns="91440" tIns="45720" rIns="91440" bIns="45720" rtlCol="0" anchor="ctr"/>
          <a:lstStyle>
            <a:lvl1pPr algn="ctr">
              <a:defRPr sz="100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246637" y="5339170"/>
            <a:ext cx="2308663" cy="306696"/>
          </a:xfrm>
          <a:prstGeom prst="rect">
            <a:avLst/>
          </a:prstGeom>
        </p:spPr>
        <p:txBody>
          <a:bodyPr vert="horz" lIns="91440" tIns="45720" rIns="91440" bIns="45720" rtlCol="0" anchor="ctr"/>
          <a:lstStyle>
            <a:lvl1pPr algn="r">
              <a:defRPr sz="1005">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6445" rtl="0" eaLnBrk="1" latinLnBrk="0" hangingPunct="1">
        <a:lnSpc>
          <a:spcPct val="90000"/>
        </a:lnSpc>
        <a:spcBef>
          <a:spcPct val="0"/>
        </a:spcBef>
        <a:buNone/>
        <a:defRPr sz="3690" kern="1200">
          <a:solidFill>
            <a:schemeClr val="tx1"/>
          </a:solidFill>
          <a:latin typeface="+mj-lt"/>
          <a:ea typeface="+mj-ea"/>
          <a:cs typeface="+mj-cs"/>
        </a:defRPr>
      </a:lvl1pPr>
    </p:titleStyle>
    <p:bodyStyle>
      <a:lvl1pPr marL="191770" indent="-191770" algn="l" defTabSz="766445" rtl="0" eaLnBrk="1" latinLnBrk="0" hangingPunct="1">
        <a:lnSpc>
          <a:spcPct val="90000"/>
        </a:lnSpc>
        <a:spcBef>
          <a:spcPts val="840"/>
        </a:spcBef>
        <a:buFont typeface="Arial" panose="020B0604020202020204" pitchFamily="34" charset="0"/>
        <a:buChar char="•"/>
        <a:defRPr sz="2345" kern="1200">
          <a:solidFill>
            <a:schemeClr val="tx1"/>
          </a:solidFill>
          <a:latin typeface="+mn-lt"/>
          <a:ea typeface="+mn-ea"/>
          <a:cs typeface="+mn-cs"/>
        </a:defRPr>
      </a:lvl1pPr>
      <a:lvl2pPr marL="574675" indent="-191770" algn="l" defTabSz="766445" rtl="0" eaLnBrk="1" latinLnBrk="0" hangingPunct="1">
        <a:lnSpc>
          <a:spcPct val="90000"/>
        </a:lnSpc>
        <a:spcBef>
          <a:spcPct val="84000"/>
        </a:spcBef>
        <a:buFont typeface="Arial" panose="020B0604020202020204" pitchFamily="34" charset="0"/>
        <a:buChar char="•"/>
        <a:defRPr sz="2010" kern="1200">
          <a:solidFill>
            <a:schemeClr val="tx1"/>
          </a:solidFill>
          <a:latin typeface="+mn-lt"/>
          <a:ea typeface="+mn-ea"/>
          <a:cs typeface="+mn-cs"/>
        </a:defRPr>
      </a:lvl2pPr>
      <a:lvl3pPr marL="958850" indent="-191770" algn="l" defTabSz="766445" rtl="0" eaLnBrk="1" latinLnBrk="0" hangingPunct="1">
        <a:lnSpc>
          <a:spcPct val="90000"/>
        </a:lnSpc>
        <a:spcBef>
          <a:spcPct val="84000"/>
        </a:spcBef>
        <a:buFont typeface="Arial" panose="020B0604020202020204" pitchFamily="34" charset="0"/>
        <a:buChar char="•"/>
        <a:defRPr sz="1670" kern="1200">
          <a:solidFill>
            <a:schemeClr val="tx1"/>
          </a:solidFill>
          <a:latin typeface="+mn-lt"/>
          <a:ea typeface="+mn-ea"/>
          <a:cs typeface="+mn-cs"/>
        </a:defRPr>
      </a:lvl3pPr>
      <a:lvl4pPr marL="134112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4pPr>
      <a:lvl5pPr marL="172466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5pPr>
      <a:lvl6pPr marL="210756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6pPr>
      <a:lvl7pPr marL="249110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7pPr>
      <a:lvl8pPr marL="287401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8pPr>
      <a:lvl9pPr marL="325818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9pPr>
    </p:bodyStyle>
    <p:otherStyle>
      <a:defPPr>
        <a:defRPr lang="zh-CN"/>
      </a:defPPr>
      <a:lvl1pPr marL="0" algn="l" defTabSz="766445" rtl="0" eaLnBrk="1" latinLnBrk="0" hangingPunct="1">
        <a:defRPr sz="1510" kern="1200">
          <a:solidFill>
            <a:schemeClr val="tx1"/>
          </a:solidFill>
          <a:latin typeface="+mn-lt"/>
          <a:ea typeface="+mn-ea"/>
          <a:cs typeface="+mn-cs"/>
        </a:defRPr>
      </a:lvl1pPr>
      <a:lvl2pPr marL="382905" algn="l" defTabSz="766445" rtl="0" eaLnBrk="1" latinLnBrk="0" hangingPunct="1">
        <a:defRPr sz="1510" kern="1200">
          <a:solidFill>
            <a:schemeClr val="tx1"/>
          </a:solidFill>
          <a:latin typeface="+mn-lt"/>
          <a:ea typeface="+mn-ea"/>
          <a:cs typeface="+mn-cs"/>
        </a:defRPr>
      </a:lvl2pPr>
      <a:lvl3pPr marL="766445" algn="l" defTabSz="766445" rtl="0" eaLnBrk="1" latinLnBrk="0" hangingPunct="1">
        <a:defRPr sz="1510" kern="1200">
          <a:solidFill>
            <a:schemeClr val="tx1"/>
          </a:solidFill>
          <a:latin typeface="+mn-lt"/>
          <a:ea typeface="+mn-ea"/>
          <a:cs typeface="+mn-cs"/>
        </a:defRPr>
      </a:lvl3pPr>
      <a:lvl4pPr marL="1148715" algn="l" defTabSz="766445" rtl="0" eaLnBrk="1" latinLnBrk="0" hangingPunct="1">
        <a:defRPr sz="1510" kern="1200">
          <a:solidFill>
            <a:schemeClr val="tx1"/>
          </a:solidFill>
          <a:latin typeface="+mn-lt"/>
          <a:ea typeface="+mn-ea"/>
          <a:cs typeface="+mn-cs"/>
        </a:defRPr>
      </a:lvl4pPr>
      <a:lvl5pPr marL="1533525" algn="l" defTabSz="766445" rtl="0" eaLnBrk="1" latinLnBrk="0" hangingPunct="1">
        <a:defRPr sz="1510" kern="1200">
          <a:solidFill>
            <a:schemeClr val="tx1"/>
          </a:solidFill>
          <a:latin typeface="+mn-lt"/>
          <a:ea typeface="+mn-ea"/>
          <a:cs typeface="+mn-cs"/>
        </a:defRPr>
      </a:lvl5pPr>
      <a:lvl6pPr marL="1915795" algn="l" defTabSz="766445" rtl="0" eaLnBrk="1" latinLnBrk="0" hangingPunct="1">
        <a:defRPr sz="1510" kern="1200">
          <a:solidFill>
            <a:schemeClr val="tx1"/>
          </a:solidFill>
          <a:latin typeface="+mn-lt"/>
          <a:ea typeface="+mn-ea"/>
          <a:cs typeface="+mn-cs"/>
        </a:defRPr>
      </a:lvl6pPr>
      <a:lvl7pPr marL="2299970" algn="l" defTabSz="766445" rtl="0" eaLnBrk="1" latinLnBrk="0" hangingPunct="1">
        <a:defRPr sz="1510" kern="1200">
          <a:solidFill>
            <a:schemeClr val="tx1"/>
          </a:solidFill>
          <a:latin typeface="+mn-lt"/>
          <a:ea typeface="+mn-ea"/>
          <a:cs typeface="+mn-cs"/>
        </a:defRPr>
      </a:lvl7pPr>
      <a:lvl8pPr marL="2682240" algn="l" defTabSz="766445" rtl="0" eaLnBrk="1" latinLnBrk="0" hangingPunct="1">
        <a:defRPr sz="1510" kern="1200">
          <a:solidFill>
            <a:schemeClr val="tx1"/>
          </a:solidFill>
          <a:latin typeface="+mn-lt"/>
          <a:ea typeface="+mn-ea"/>
          <a:cs typeface="+mn-cs"/>
        </a:defRPr>
      </a:lvl8pPr>
      <a:lvl9pPr marL="3065780" algn="l" defTabSz="766445" rtl="0" eaLnBrk="1" latinLnBrk="0" hangingPunct="1">
        <a:defRPr sz="15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2.png"/><Relationship Id="rId3" Type="http://schemas.openxmlformats.org/officeDocument/2006/relationships/tags" Target="../tags/tag63.xml"/><Relationship Id="rId7" Type="http://schemas.openxmlformats.org/officeDocument/2006/relationships/slideLayout" Target="../slideLayouts/slideLayout1.xml"/><Relationship Id="rId12" Type="http://schemas.openxmlformats.org/officeDocument/2006/relationships/image" Target="../media/image7.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image" Target="../media/image6.svg"/><Relationship Id="rId5" Type="http://schemas.openxmlformats.org/officeDocument/2006/relationships/tags" Target="../tags/tag65.xml"/><Relationship Id="rId15" Type="http://schemas.openxmlformats.org/officeDocument/2006/relationships/image" Target="../media/image14.png"/><Relationship Id="rId10" Type="http://schemas.openxmlformats.org/officeDocument/2006/relationships/image" Target="../media/image5.png"/><Relationship Id="rId4" Type="http://schemas.openxmlformats.org/officeDocument/2006/relationships/tags" Target="../tags/tag64.xml"/><Relationship Id="rId9" Type="http://schemas.openxmlformats.org/officeDocument/2006/relationships/image" Target="../media/image4.svg"/><Relationship Id="rId1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5.png"/><Relationship Id="rId3" Type="http://schemas.openxmlformats.org/officeDocument/2006/relationships/tags" Target="../tags/tag69.xml"/><Relationship Id="rId7" Type="http://schemas.openxmlformats.org/officeDocument/2006/relationships/slideLayout" Target="../slideLayouts/slideLayout1.xml"/><Relationship Id="rId12" Type="http://schemas.openxmlformats.org/officeDocument/2006/relationships/image" Target="../media/image7.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6.svg"/><Relationship Id="rId5" Type="http://schemas.openxmlformats.org/officeDocument/2006/relationships/tags" Target="../tags/tag71.xml"/><Relationship Id="rId15" Type="http://schemas.openxmlformats.org/officeDocument/2006/relationships/image" Target="../media/image17.png"/><Relationship Id="rId10" Type="http://schemas.openxmlformats.org/officeDocument/2006/relationships/image" Target="../media/image5.png"/><Relationship Id="rId4" Type="http://schemas.openxmlformats.org/officeDocument/2006/relationships/tags" Target="../tags/tag70.xml"/><Relationship Id="rId9" Type="http://schemas.openxmlformats.org/officeDocument/2006/relationships/image" Target="../media/image4.svg"/><Relationship Id="rId1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tags" Target="../tags/tag85.xml"/><Relationship Id="rId18" Type="http://schemas.openxmlformats.org/officeDocument/2006/relationships/tags" Target="../tags/tag90.xml"/><Relationship Id="rId26" Type="http://schemas.openxmlformats.org/officeDocument/2006/relationships/image" Target="../media/image7.png"/><Relationship Id="rId3" Type="http://schemas.openxmlformats.org/officeDocument/2006/relationships/tags" Target="../tags/tag75.xml"/><Relationship Id="rId21" Type="http://schemas.openxmlformats.org/officeDocument/2006/relationships/slideLayout" Target="../slideLayouts/slideLayout1.xml"/><Relationship Id="rId7" Type="http://schemas.openxmlformats.org/officeDocument/2006/relationships/tags" Target="../tags/tag79.xml"/><Relationship Id="rId12" Type="http://schemas.openxmlformats.org/officeDocument/2006/relationships/tags" Target="../tags/tag84.xml"/><Relationship Id="rId17" Type="http://schemas.openxmlformats.org/officeDocument/2006/relationships/tags" Target="../tags/tag89.xml"/><Relationship Id="rId25" Type="http://schemas.openxmlformats.org/officeDocument/2006/relationships/image" Target="../media/image6.svg"/><Relationship Id="rId2" Type="http://schemas.openxmlformats.org/officeDocument/2006/relationships/tags" Target="../tags/tag74.xml"/><Relationship Id="rId16" Type="http://schemas.openxmlformats.org/officeDocument/2006/relationships/tags" Target="../tags/tag88.xml"/><Relationship Id="rId20" Type="http://schemas.openxmlformats.org/officeDocument/2006/relationships/tags" Target="../tags/tag92.xml"/><Relationship Id="rId29" Type="http://schemas.openxmlformats.org/officeDocument/2006/relationships/image" Target="../media/image20.jpeg"/><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tags" Target="../tags/tag83.xml"/><Relationship Id="rId24" Type="http://schemas.openxmlformats.org/officeDocument/2006/relationships/image" Target="../media/image5.png"/><Relationship Id="rId5" Type="http://schemas.openxmlformats.org/officeDocument/2006/relationships/tags" Target="../tags/tag77.xml"/><Relationship Id="rId15" Type="http://schemas.openxmlformats.org/officeDocument/2006/relationships/tags" Target="../tags/tag87.xml"/><Relationship Id="rId23" Type="http://schemas.openxmlformats.org/officeDocument/2006/relationships/image" Target="../media/image4.svg"/><Relationship Id="rId28" Type="http://schemas.openxmlformats.org/officeDocument/2006/relationships/image" Target="../media/image19.jpeg"/><Relationship Id="rId10" Type="http://schemas.openxmlformats.org/officeDocument/2006/relationships/tags" Target="../tags/tag82.xml"/><Relationship Id="rId19" Type="http://schemas.openxmlformats.org/officeDocument/2006/relationships/tags" Target="../tags/tag91.xml"/><Relationship Id="rId31" Type="http://schemas.openxmlformats.org/officeDocument/2006/relationships/image" Target="../media/image22.jpeg"/><Relationship Id="rId4" Type="http://schemas.openxmlformats.org/officeDocument/2006/relationships/tags" Target="../tags/tag76.xml"/><Relationship Id="rId9" Type="http://schemas.openxmlformats.org/officeDocument/2006/relationships/tags" Target="../tags/tag81.xml"/><Relationship Id="rId14" Type="http://schemas.openxmlformats.org/officeDocument/2006/relationships/tags" Target="../tags/tag86.xml"/><Relationship Id="rId22" Type="http://schemas.openxmlformats.org/officeDocument/2006/relationships/image" Target="../media/image3.png"/><Relationship Id="rId27" Type="http://schemas.openxmlformats.org/officeDocument/2006/relationships/image" Target="../media/image18.jpeg"/><Relationship Id="rId30" Type="http://schemas.openxmlformats.org/officeDocument/2006/relationships/image" Target="../media/image21.jpe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svg"/><Relationship Id="rId7"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tags" Target="../tags/tag105.xml"/><Relationship Id="rId18" Type="http://schemas.openxmlformats.org/officeDocument/2006/relationships/tags" Target="../tags/tag110.xml"/><Relationship Id="rId3" Type="http://schemas.openxmlformats.org/officeDocument/2006/relationships/tags" Target="../tags/tag95.xml"/><Relationship Id="rId21" Type="http://schemas.openxmlformats.org/officeDocument/2006/relationships/image" Target="../media/image5.png"/><Relationship Id="rId7" Type="http://schemas.openxmlformats.org/officeDocument/2006/relationships/tags" Target="../tags/tag99.xml"/><Relationship Id="rId12" Type="http://schemas.openxmlformats.org/officeDocument/2006/relationships/tags" Target="../tags/tag104.xml"/><Relationship Id="rId17" Type="http://schemas.openxmlformats.org/officeDocument/2006/relationships/tags" Target="../tags/tag109.xml"/><Relationship Id="rId2" Type="http://schemas.openxmlformats.org/officeDocument/2006/relationships/tags" Target="../tags/tag94.xml"/><Relationship Id="rId16" Type="http://schemas.openxmlformats.org/officeDocument/2006/relationships/tags" Target="../tags/tag108.xml"/><Relationship Id="rId20" Type="http://schemas.openxmlformats.org/officeDocument/2006/relationships/image" Target="../media/image3.png"/><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tags" Target="../tags/tag103.xml"/><Relationship Id="rId5" Type="http://schemas.openxmlformats.org/officeDocument/2006/relationships/tags" Target="../tags/tag97.xml"/><Relationship Id="rId15" Type="http://schemas.openxmlformats.org/officeDocument/2006/relationships/tags" Target="../tags/tag107.xml"/><Relationship Id="rId10" Type="http://schemas.openxmlformats.org/officeDocument/2006/relationships/tags" Target="../tags/tag102.xml"/><Relationship Id="rId19" Type="http://schemas.openxmlformats.org/officeDocument/2006/relationships/slideLayout" Target="../slideLayouts/slideLayout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tags" Target="../tags/tag106.xml"/><Relationship Id="rId22"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tags" Target="../tags/tag123.xml"/><Relationship Id="rId18" Type="http://schemas.openxmlformats.org/officeDocument/2006/relationships/image" Target="../media/image7.png"/><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tags" Target="../tags/tag122.xml"/><Relationship Id="rId17" Type="http://schemas.openxmlformats.org/officeDocument/2006/relationships/image" Target="../media/image5.png"/><Relationship Id="rId2" Type="http://schemas.openxmlformats.org/officeDocument/2006/relationships/tags" Target="../tags/tag112.xml"/><Relationship Id="rId16" Type="http://schemas.openxmlformats.org/officeDocument/2006/relationships/image" Target="../media/image3.png"/><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21.xml"/><Relationship Id="rId5" Type="http://schemas.openxmlformats.org/officeDocument/2006/relationships/tags" Target="../tags/tag115.xml"/><Relationship Id="rId15" Type="http://schemas.openxmlformats.org/officeDocument/2006/relationships/slideLayout" Target="../slideLayouts/slideLayout1.xml"/><Relationship Id="rId10" Type="http://schemas.openxmlformats.org/officeDocument/2006/relationships/tags" Target="../tags/tag120.xml"/><Relationship Id="rId19" Type="http://schemas.openxmlformats.org/officeDocument/2006/relationships/image" Target="../media/image27.png"/><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tags" Target="../tags/tag12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png"/><Relationship Id="rId7" Type="http://schemas.openxmlformats.org/officeDocument/2006/relationships/image" Target="../media/image32.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sv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4.svg"/><Relationship Id="rId7" Type="http://schemas.openxmlformats.org/officeDocument/2006/relationships/diagramData" Target="../diagrams/data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diagramDrawing" Target="../diagrams/drawing1.xml"/><Relationship Id="rId5" Type="http://schemas.openxmlformats.org/officeDocument/2006/relationships/image" Target="../media/image6.svg"/><Relationship Id="rId10" Type="http://schemas.openxmlformats.org/officeDocument/2006/relationships/diagramColors" Target="../diagrams/colors1.xml"/><Relationship Id="rId4" Type="http://schemas.openxmlformats.org/officeDocument/2006/relationships/image" Target="../media/image5.png"/><Relationship Id="rId9"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image" Target="../media/image7.png"/><Relationship Id="rId3" Type="http://schemas.openxmlformats.org/officeDocument/2006/relationships/tags" Target="../tags/tag4.xml"/><Relationship Id="rId21" Type="http://schemas.openxmlformats.org/officeDocument/2006/relationships/slideLayout" Target="../slideLayouts/slideLayout1.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image" Target="../media/image6.svg"/><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image" Target="../media/image5.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image" Target="../media/image4.svg"/><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slideLayout" Target="../slideLayouts/slideLayout1.xml"/><Relationship Id="rId3" Type="http://schemas.openxmlformats.org/officeDocument/2006/relationships/tags" Target="../tags/tag24.xml"/><Relationship Id="rId21" Type="http://schemas.openxmlformats.org/officeDocument/2006/relationships/image" Target="../media/image5.png"/><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image" Target="../media/image4.sv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tags" Target="../tags/tag36.xml"/><Relationship Id="rId23" Type="http://schemas.openxmlformats.org/officeDocument/2006/relationships/image" Target="../media/image7.png"/><Relationship Id="rId10" Type="http://schemas.openxmlformats.org/officeDocument/2006/relationships/tags" Target="../tags/tag31.xml"/><Relationship Id="rId19" Type="http://schemas.openxmlformats.org/officeDocument/2006/relationships/image" Target="../media/image3.png"/><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tags" Target="../tags/tag51.xml"/><Relationship Id="rId18" Type="http://schemas.openxmlformats.org/officeDocument/2006/relationships/image" Target="../media/image3.png"/><Relationship Id="rId3" Type="http://schemas.openxmlformats.org/officeDocument/2006/relationships/tags" Target="../tags/tag41.xml"/><Relationship Id="rId21" Type="http://schemas.openxmlformats.org/officeDocument/2006/relationships/image" Target="../media/image6.svg"/><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slideLayout" Target="../slideLayouts/slideLayout1.xml"/><Relationship Id="rId2" Type="http://schemas.openxmlformats.org/officeDocument/2006/relationships/tags" Target="../tags/tag40.xml"/><Relationship Id="rId16" Type="http://schemas.openxmlformats.org/officeDocument/2006/relationships/tags" Target="../tags/tag54.xml"/><Relationship Id="rId20" Type="http://schemas.openxmlformats.org/officeDocument/2006/relationships/image" Target="../media/image5.png"/><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5" Type="http://schemas.openxmlformats.org/officeDocument/2006/relationships/tags" Target="../tags/tag53.xml"/><Relationship Id="rId23" Type="http://schemas.openxmlformats.org/officeDocument/2006/relationships/image" Target="../media/image8.png"/><Relationship Id="rId10" Type="http://schemas.openxmlformats.org/officeDocument/2006/relationships/tags" Target="../tags/tag48.xml"/><Relationship Id="rId19" Type="http://schemas.openxmlformats.org/officeDocument/2006/relationships/image" Target="../media/image4.svg"/><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 Id="rId22"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6.sv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59.xml"/><Relationship Id="rId7" Type="http://schemas.openxmlformats.org/officeDocument/2006/relationships/image" Target="../media/image4.svg"/><Relationship Id="rId12" Type="http://schemas.openxmlformats.org/officeDocument/2006/relationships/image" Target="../media/image11.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3.png"/><Relationship Id="rId11" Type="http://schemas.openxmlformats.org/officeDocument/2006/relationships/image" Target="../media/image10.png"/><Relationship Id="rId5" Type="http://schemas.openxmlformats.org/officeDocument/2006/relationships/slideLayout" Target="../slideLayouts/slideLayout1.xml"/><Relationship Id="rId10" Type="http://schemas.openxmlformats.org/officeDocument/2006/relationships/image" Target="../media/image7.png"/><Relationship Id="rId4" Type="http://schemas.openxmlformats.org/officeDocument/2006/relationships/tags" Target="../tags/tag60.xml"/><Relationship Id="rId9"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A900"/>
        </a:solidFill>
        <a:effectLst/>
      </p:bgPr>
    </p:bg>
    <p:spTree>
      <p:nvGrpSpPr>
        <p:cNvPr id="1" name=""/>
        <p:cNvGrpSpPr/>
        <p:nvPr/>
      </p:nvGrpSpPr>
      <p:grpSpPr>
        <a:xfrm>
          <a:off x="0" y="0"/>
          <a:ext cx="0" cy="0"/>
          <a:chOff x="0" y="0"/>
          <a:chExt cx="0" cy="0"/>
        </a:xfrm>
      </p:grpSpPr>
      <p:sp>
        <p:nvSpPr>
          <p:cNvPr id="5" name="文本框 4"/>
          <p:cNvSpPr txBox="1"/>
          <p:nvPr/>
        </p:nvSpPr>
        <p:spPr>
          <a:xfrm>
            <a:off x="1150618" y="1407737"/>
            <a:ext cx="7844155" cy="2584450"/>
          </a:xfrm>
          <a:prstGeom prst="rect">
            <a:avLst/>
          </a:prstGeom>
          <a:noFill/>
        </p:spPr>
        <p:txBody>
          <a:bodyPr wrap="none" rtlCol="0">
            <a:spAutoFit/>
          </a:bodyPr>
          <a:lstStyle/>
          <a:p>
            <a:pPr algn="ctr">
              <a:lnSpc>
                <a:spcPct val="150000"/>
              </a:lnSpc>
            </a:pPr>
            <a:r>
              <a:rPr lang="en-US" altLang="zh-CN" sz="3600" b="1" dirty="0">
                <a:solidFill>
                  <a:schemeClr val="tx1"/>
                </a:solidFill>
              </a:rPr>
              <a:t>0</a:t>
            </a:r>
            <a:r>
              <a:rPr lang="zh-CN" altLang="en-US" sz="3600" b="1" dirty="0">
                <a:solidFill>
                  <a:schemeClr val="tx1"/>
                </a:solidFill>
              </a:rPr>
              <a:t>成本，社群</a:t>
            </a:r>
            <a:r>
              <a:rPr lang="en-US" altLang="zh-CN" sz="3600" b="1" dirty="0">
                <a:solidFill>
                  <a:schemeClr val="tx1"/>
                </a:solidFill>
              </a:rPr>
              <a:t>100%</a:t>
            </a:r>
            <a:r>
              <a:rPr lang="zh-CN" altLang="en-US" sz="3600" b="1" dirty="0">
                <a:solidFill>
                  <a:schemeClr val="tx1"/>
                </a:solidFill>
              </a:rPr>
              <a:t>留存，异业换粉变现</a:t>
            </a:r>
          </a:p>
          <a:p>
            <a:pPr algn="ctr">
              <a:lnSpc>
                <a:spcPct val="150000"/>
              </a:lnSpc>
            </a:pPr>
            <a:r>
              <a:rPr lang="zh-CN" altLang="en-US" sz="3600" b="1" dirty="0">
                <a:solidFill>
                  <a:schemeClr val="tx1"/>
                </a:solidFill>
              </a:rPr>
              <a:t>   </a:t>
            </a:r>
            <a:r>
              <a:rPr lang="zh-CN" altLang="en-US" b="1" dirty="0"/>
              <a:t>部门：项目一组</a:t>
            </a:r>
            <a:r>
              <a:rPr lang="zh-CN" altLang="en-US" sz="3600" b="1" dirty="0">
                <a:solidFill>
                  <a:schemeClr val="tx1"/>
                </a:solidFill>
              </a:rPr>
              <a:t>   </a:t>
            </a:r>
            <a:endParaRPr lang="en-US" altLang="zh-CN" sz="3600" b="1" dirty="0"/>
          </a:p>
          <a:p>
            <a:pPr algn="ctr">
              <a:lnSpc>
                <a:spcPct val="150000"/>
              </a:lnSpc>
            </a:pPr>
            <a:r>
              <a:rPr lang="zh-CN" altLang="en-US" b="1" dirty="0">
                <a:solidFill>
                  <a:schemeClr val="tx1"/>
                </a:solidFill>
              </a:rPr>
              <a:t>姓名：林关月</a:t>
            </a:r>
            <a:endParaRPr lang="en-US" altLang="zh-CN" b="1" dirty="0">
              <a:solidFill>
                <a:schemeClr val="tx1"/>
              </a:solidFill>
            </a:endParaRPr>
          </a:p>
          <a:p>
            <a:pPr algn="ctr">
              <a:lnSpc>
                <a:spcPct val="150000"/>
              </a:lnSpc>
            </a:pPr>
            <a:r>
              <a:rPr lang="zh-CN" altLang="en-US" b="1" dirty="0"/>
              <a:t>花名：冰轮</a:t>
            </a:r>
            <a:endParaRPr lang="en-US" altLang="zh-CN" b="1" dirty="0">
              <a:solidFill>
                <a:schemeClr val="tx1"/>
              </a:solidFill>
            </a:endParaRPr>
          </a:p>
        </p:txBody>
      </p:sp>
      <p:sp>
        <p:nvSpPr>
          <p:cNvPr id="3" name="文本框 2"/>
          <p:cNvSpPr txBox="1"/>
          <p:nvPr/>
        </p:nvSpPr>
        <p:spPr>
          <a:xfrm>
            <a:off x="2577552" y="3941688"/>
            <a:ext cx="4990289" cy="812530"/>
          </a:xfrm>
          <a:prstGeom prst="rect">
            <a:avLst/>
          </a:prstGeom>
          <a:noFill/>
        </p:spPr>
        <p:txBody>
          <a:bodyPr wrap="square" rtlCol="0" anchor="t">
            <a:spAutoFit/>
          </a:bodyPr>
          <a:lstStyle/>
          <a:p>
            <a:pPr algn="dist">
              <a:lnSpc>
                <a:spcPct val="130000"/>
              </a:lnSpc>
            </a:pPr>
            <a:r>
              <a:rPr lang="zh-CN" altLang="en-US" sz="1200" b="1" dirty="0"/>
              <a:t>最专业的品牌私域运营服务商</a:t>
            </a:r>
            <a:endParaRPr lang="en-US" altLang="zh-CN" sz="1200" b="1" dirty="0"/>
          </a:p>
          <a:p>
            <a:pPr algn="dist">
              <a:lnSpc>
                <a:spcPct val="130000"/>
              </a:lnSpc>
            </a:pPr>
            <a:r>
              <a:rPr lang="zh-CN" altLang="zh-CN" sz="1200" b="1" dirty="0"/>
              <a:t>帮你管理最有价值的用户资产</a:t>
            </a:r>
            <a:endParaRPr lang="en-US" altLang="zh-CN" sz="1200" b="1" dirty="0"/>
          </a:p>
          <a:p>
            <a:pPr algn="dist">
              <a:lnSpc>
                <a:spcPct val="130000"/>
              </a:lnSpc>
            </a:pPr>
            <a:endParaRPr lang="zh-CN" altLang="en-US" sz="1200" b="1" dirty="0">
              <a:solidFill>
                <a:schemeClr val="tx1"/>
              </a:solidFill>
              <a:sym typeface="+mn-ea"/>
            </a:endParaRPr>
          </a:p>
        </p:txBody>
      </p:sp>
      <p:cxnSp>
        <p:nvCxnSpPr>
          <p:cNvPr id="4" name="直接连接符 3"/>
          <p:cNvCxnSpPr/>
          <p:nvPr/>
        </p:nvCxnSpPr>
        <p:spPr>
          <a:xfrm flipH="1" flipV="1">
            <a:off x="7620" y="4621530"/>
            <a:ext cx="10130155" cy="762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71753" y="663517"/>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dirty="0">
                  <a:solidFill>
                    <a:srgbClr val="FEA900"/>
                  </a:solidFill>
                  <a:sym typeface="+mn-ea"/>
                </a:rPr>
                <a:t>品牌私域运营中心</a:t>
              </a: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306601" y="435878"/>
            <a:ext cx="1870710" cy="337185"/>
          </a:xfrm>
          <a:prstGeom prst="rect">
            <a:avLst/>
          </a:prstGeom>
          <a:noFill/>
        </p:spPr>
        <p:txBody>
          <a:bodyPr wrap="none" rtlCol="0">
            <a:spAutoFit/>
          </a:bodyPr>
          <a:lstStyle/>
          <a:p>
            <a:pPr algn="ctr"/>
            <a:r>
              <a:rPr lang="zh-CN" altLang="en-US" sz="1600" b="1" dirty="0">
                <a:solidFill>
                  <a:schemeClr val="tx1"/>
                </a:solidFill>
                <a:sym typeface="+mn-ea"/>
              </a:rPr>
              <a:t>活动流程</a:t>
            </a:r>
            <a:r>
              <a:rPr lang="en-US" altLang="zh-CN" sz="1600" b="1" dirty="0">
                <a:solidFill>
                  <a:schemeClr val="tx1"/>
                </a:solidFill>
                <a:sym typeface="+mn-ea"/>
              </a:rPr>
              <a:t>-</a:t>
            </a:r>
            <a:r>
              <a:rPr lang="zh-CN" altLang="en-US" sz="1600" b="1" dirty="0">
                <a:solidFill>
                  <a:schemeClr val="tx1"/>
                </a:solidFill>
                <a:sym typeface="+mn-ea"/>
              </a:rPr>
              <a:t>活动进行</a:t>
            </a: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12"/>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五边形 22"/>
          <p:cNvSpPr/>
          <p:nvPr>
            <p:custDataLst>
              <p:tags r:id="rId1"/>
            </p:custDataLst>
          </p:nvPr>
        </p:nvSpPr>
        <p:spPr>
          <a:xfrm>
            <a:off x="5784564" y="4132631"/>
            <a:ext cx="2819206" cy="556631"/>
          </a:xfrm>
          <a:prstGeom prst="homePlate">
            <a:avLst/>
          </a:prstGeom>
          <a:solidFill>
            <a:srgbClr val="40A693">
              <a:lumMod val="100000"/>
            </a:srgbClr>
          </a:solidFill>
          <a:ln w="57150">
            <a:solidFill>
              <a:srgbClr val="FFFFFF"/>
            </a:solidFill>
          </a:ln>
          <a:effectLst/>
        </p:spPr>
        <p:style>
          <a:lnRef idx="2">
            <a:srgbClr val="4276AA">
              <a:shade val="50000"/>
            </a:srgbClr>
          </a:lnRef>
          <a:fillRef idx="1">
            <a:srgbClr val="4276AA"/>
          </a:fillRef>
          <a:effectRef idx="0">
            <a:srgbClr val="4276AA"/>
          </a:effectRef>
          <a:fontRef idx="minor">
            <a:srgbClr val="FFFFFF"/>
          </a:fontRef>
        </p:style>
        <p:txBody>
          <a:bodyPr wrap="none" anchor="ctr">
            <a:normAutofit/>
          </a:bodyPr>
          <a:lstStyle/>
          <a:p>
            <a:pPr algn="ctr"/>
            <a:r>
              <a:rPr lang="en-US" altLang="zh-CN" sz="1510">
                <a:solidFill>
                  <a:srgbClr val="FFFFFF"/>
                </a:solidFill>
                <a:latin typeface="Arial" panose="020B0604020202020204" pitchFamily="34" charset="0"/>
                <a:ea typeface="微软雅黑" panose="020B0503020204020204" charset="-122"/>
                <a:cs typeface="+mn-ea"/>
                <a:sym typeface="Arial" panose="020B0604020202020204" pitchFamily="34" charset="0"/>
              </a:rPr>
              <a:t>7</a:t>
            </a:r>
            <a:r>
              <a:rPr lang="zh-CN" altLang="en-US" sz="1510">
                <a:solidFill>
                  <a:srgbClr val="FFFFFF"/>
                </a:solidFill>
                <a:latin typeface="Arial" panose="020B0604020202020204" pitchFamily="34" charset="0"/>
                <a:ea typeface="微软雅黑" panose="020B0503020204020204" charset="-122"/>
                <a:cs typeface="+mn-ea"/>
                <a:sym typeface="Arial" panose="020B0604020202020204" pitchFamily="34" charset="0"/>
              </a:rPr>
              <a:t>天餐食打卡</a:t>
            </a:r>
          </a:p>
        </p:txBody>
      </p:sp>
      <p:sp>
        <p:nvSpPr>
          <p:cNvPr id="28" name="文本框 27"/>
          <p:cNvSpPr txBox="1"/>
          <p:nvPr>
            <p:custDataLst>
              <p:tags r:id="rId2"/>
            </p:custDataLst>
          </p:nvPr>
        </p:nvSpPr>
        <p:spPr bwMode="auto">
          <a:xfrm>
            <a:off x="1310629" y="4689263"/>
            <a:ext cx="2168468" cy="651924"/>
          </a:xfrm>
          <a:prstGeom prst="rect">
            <a:avLst/>
          </a:prstGeom>
          <a:noFill/>
          <a:ln w="9525">
            <a:noFill/>
            <a:miter lim="800000"/>
          </a:ln>
        </p:spPr>
        <p:txBody>
          <a:bodyPr wrap="square" lIns="0" tIns="0" rIns="0" bIns="0" anchor="ctr" anchorCtr="1">
            <a:normAutofit/>
            <a:scene3d>
              <a:camera prst="orthographicFront"/>
              <a:lightRig rig="threePt" dir="t"/>
            </a:scene3d>
          </a:bodyPr>
          <a:lstStyle/>
          <a:p>
            <a:pPr algn="ctr" latinLnBrk="0">
              <a:lnSpc>
                <a:spcPct val="120000"/>
              </a:lnSpc>
            </a:pPr>
            <a:r>
              <a:rPr lang="en-US" altLang="zh-CN" sz="1010">
                <a:solidFill>
                  <a:srgbClr val="000000">
                    <a:lumMod val="75000"/>
                    <a:lumOff val="25000"/>
                  </a:srgbClr>
                </a:solidFill>
                <a:sym typeface="Arial" panose="020B0604020202020204" pitchFamily="34" charset="0"/>
              </a:rPr>
              <a:t>1</a:t>
            </a:r>
            <a:r>
              <a:rPr lang="zh-CN" altLang="en-US" sz="1010">
                <a:solidFill>
                  <a:srgbClr val="000000">
                    <a:lumMod val="75000"/>
                    <a:lumOff val="25000"/>
                  </a:srgbClr>
                </a:solidFill>
                <a:sym typeface="Arial" panose="020B0604020202020204" pitchFamily="34" charset="0"/>
              </a:rPr>
              <a:t>、粉丝活动路径：扫码添加企微</a:t>
            </a:r>
            <a:r>
              <a:rPr lang="en-US" altLang="zh-CN" sz="1010">
                <a:solidFill>
                  <a:srgbClr val="000000">
                    <a:lumMod val="75000"/>
                    <a:lumOff val="25000"/>
                  </a:srgbClr>
                </a:solidFill>
                <a:sym typeface="Arial" panose="020B0604020202020204" pitchFamily="34" charset="0"/>
              </a:rPr>
              <a:t>--</a:t>
            </a:r>
            <a:r>
              <a:rPr lang="zh-CN" altLang="en-US" sz="1010">
                <a:solidFill>
                  <a:srgbClr val="000000">
                    <a:lumMod val="75000"/>
                    <a:lumOff val="25000"/>
                  </a:srgbClr>
                </a:solidFill>
                <a:sym typeface="Arial" panose="020B0604020202020204" pitchFamily="34" charset="0"/>
              </a:rPr>
              <a:t>引导进群</a:t>
            </a:r>
            <a:r>
              <a:rPr lang="en-US" altLang="zh-CN" sz="1010">
                <a:solidFill>
                  <a:srgbClr val="000000">
                    <a:lumMod val="75000"/>
                    <a:lumOff val="25000"/>
                  </a:srgbClr>
                </a:solidFill>
                <a:sym typeface="Arial" panose="020B0604020202020204" pitchFamily="34" charset="0"/>
              </a:rPr>
              <a:t>--</a:t>
            </a:r>
            <a:r>
              <a:rPr lang="zh-CN" altLang="en-US" sz="1010">
                <a:solidFill>
                  <a:srgbClr val="000000">
                    <a:lumMod val="75000"/>
                    <a:lumOff val="25000"/>
                  </a:srgbClr>
                </a:solidFill>
                <a:sym typeface="Arial" panose="020B0604020202020204" pitchFamily="34" charset="0"/>
              </a:rPr>
              <a:t>领券下单</a:t>
            </a:r>
          </a:p>
        </p:txBody>
      </p:sp>
      <p:sp>
        <p:nvSpPr>
          <p:cNvPr id="29" name="文本框 28"/>
          <p:cNvSpPr txBox="1"/>
          <p:nvPr>
            <p:custDataLst>
              <p:tags r:id="rId3"/>
            </p:custDataLst>
          </p:nvPr>
        </p:nvSpPr>
        <p:spPr bwMode="auto">
          <a:xfrm>
            <a:off x="3728760" y="4689263"/>
            <a:ext cx="2168468" cy="651924"/>
          </a:xfrm>
          <a:prstGeom prst="rect">
            <a:avLst/>
          </a:prstGeom>
          <a:noFill/>
          <a:ln w="9525">
            <a:noFill/>
            <a:miter lim="800000"/>
          </a:ln>
        </p:spPr>
        <p:txBody>
          <a:bodyPr wrap="square" lIns="0" tIns="0" rIns="0" bIns="0" anchor="ctr" anchorCtr="1">
            <a:normAutofit/>
            <a:scene3d>
              <a:camera prst="orthographicFront"/>
              <a:lightRig rig="threePt" dir="t"/>
            </a:scene3d>
          </a:bodyPr>
          <a:lstStyle/>
          <a:p>
            <a:pPr algn="ctr" latinLnBrk="0">
              <a:lnSpc>
                <a:spcPct val="120000"/>
              </a:lnSpc>
            </a:pPr>
            <a:r>
              <a:rPr lang="en-US" altLang="zh-CN" sz="1010">
                <a:solidFill>
                  <a:srgbClr val="000000">
                    <a:lumMod val="75000"/>
                    <a:lumOff val="25000"/>
                  </a:srgbClr>
                </a:solidFill>
                <a:sym typeface="Arial" panose="020B0604020202020204" pitchFamily="34" charset="0"/>
              </a:rPr>
              <a:t>2</a:t>
            </a:r>
            <a:r>
              <a:rPr lang="zh-CN" altLang="en-US" sz="1010">
                <a:solidFill>
                  <a:srgbClr val="000000">
                    <a:lumMod val="75000"/>
                    <a:lumOff val="25000"/>
                  </a:srgbClr>
                </a:solidFill>
                <a:sym typeface="Arial" panose="020B0604020202020204" pitchFamily="34" charset="0"/>
              </a:rPr>
              <a:t>、活动当天下午</a:t>
            </a:r>
            <a:r>
              <a:rPr lang="en-US" altLang="zh-CN" sz="1010">
                <a:solidFill>
                  <a:srgbClr val="000000">
                    <a:lumMod val="75000"/>
                    <a:lumOff val="25000"/>
                  </a:srgbClr>
                </a:solidFill>
                <a:sym typeface="Arial" panose="020B0604020202020204" pitchFamily="34" charset="0"/>
              </a:rPr>
              <a:t>5</a:t>
            </a:r>
            <a:r>
              <a:rPr lang="zh-CN" altLang="en-US" sz="1010">
                <a:solidFill>
                  <a:srgbClr val="000000">
                    <a:lumMod val="75000"/>
                    <a:lumOff val="25000"/>
                  </a:srgbClr>
                </a:solidFill>
                <a:sym typeface="Arial" panose="020B0604020202020204" pitchFamily="34" charset="0"/>
              </a:rPr>
              <a:t>点预告次日抽奖，引起粉丝留存</a:t>
            </a:r>
          </a:p>
        </p:txBody>
      </p:sp>
      <p:sp>
        <p:nvSpPr>
          <p:cNvPr id="31" name="文本框 30"/>
          <p:cNvSpPr txBox="1"/>
          <p:nvPr>
            <p:custDataLst>
              <p:tags r:id="rId4"/>
            </p:custDataLst>
          </p:nvPr>
        </p:nvSpPr>
        <p:spPr bwMode="auto">
          <a:xfrm>
            <a:off x="6217984" y="4689263"/>
            <a:ext cx="2168468" cy="651924"/>
          </a:xfrm>
          <a:prstGeom prst="rect">
            <a:avLst/>
          </a:prstGeom>
          <a:noFill/>
          <a:ln w="9525">
            <a:noFill/>
            <a:miter lim="800000"/>
          </a:ln>
        </p:spPr>
        <p:txBody>
          <a:bodyPr wrap="square" lIns="0" tIns="0" rIns="0" bIns="0" anchor="ctr" anchorCtr="1">
            <a:normAutofit/>
            <a:scene3d>
              <a:camera prst="orthographicFront"/>
              <a:lightRig rig="threePt" dir="t"/>
            </a:scene3d>
          </a:bodyPr>
          <a:lstStyle/>
          <a:p>
            <a:pPr algn="ctr" latinLnBrk="0">
              <a:lnSpc>
                <a:spcPct val="120000"/>
              </a:lnSpc>
            </a:pPr>
            <a:r>
              <a:rPr lang="en-US" altLang="zh-CN" sz="1010">
                <a:solidFill>
                  <a:srgbClr val="000000">
                    <a:lumMod val="75000"/>
                    <a:lumOff val="25000"/>
                  </a:srgbClr>
                </a:solidFill>
                <a:sym typeface="Arial" panose="020B0604020202020204" pitchFamily="34" charset="0"/>
              </a:rPr>
              <a:t>3</a:t>
            </a:r>
            <a:r>
              <a:rPr lang="zh-CN" altLang="en-US" sz="1010">
                <a:solidFill>
                  <a:srgbClr val="000000">
                    <a:lumMod val="75000"/>
                    <a:lumOff val="25000"/>
                  </a:srgbClr>
                </a:solidFill>
                <a:sym typeface="Arial" panose="020B0604020202020204" pitchFamily="34" charset="0"/>
              </a:rPr>
              <a:t>、针对抽奖产品做活动，开启带着粉丝</a:t>
            </a:r>
            <a:r>
              <a:rPr lang="en-US" altLang="zh-CN" sz="1010">
                <a:solidFill>
                  <a:srgbClr val="000000">
                    <a:lumMod val="75000"/>
                    <a:lumOff val="25000"/>
                  </a:srgbClr>
                </a:solidFill>
                <a:sym typeface="Arial" panose="020B0604020202020204" pitchFamily="34" charset="0"/>
              </a:rPr>
              <a:t>7</a:t>
            </a:r>
            <a:r>
              <a:rPr lang="zh-CN" altLang="en-US" sz="1010">
                <a:solidFill>
                  <a:srgbClr val="000000">
                    <a:lumMod val="75000"/>
                    <a:lumOff val="25000"/>
                  </a:srgbClr>
                </a:solidFill>
                <a:sym typeface="Arial" panose="020B0604020202020204" pitchFamily="34" charset="0"/>
              </a:rPr>
              <a:t>天餐食打卡</a:t>
            </a:r>
          </a:p>
        </p:txBody>
      </p:sp>
      <p:sp>
        <p:nvSpPr>
          <p:cNvPr id="32" name="任意多边形 31"/>
          <p:cNvSpPr/>
          <p:nvPr>
            <p:custDataLst>
              <p:tags r:id="rId5"/>
            </p:custDataLst>
          </p:nvPr>
        </p:nvSpPr>
        <p:spPr>
          <a:xfrm>
            <a:off x="3517159" y="4132631"/>
            <a:ext cx="2713924" cy="556631"/>
          </a:xfrm>
          <a:custGeom>
            <a:avLst/>
            <a:gdLst>
              <a:gd name="connsiteX0" fmla="*/ 0 w 2596355"/>
              <a:gd name="connsiteY0" fmla="*/ 0 h 532518"/>
              <a:gd name="connsiteX1" fmla="*/ 2330096 w 2596355"/>
              <a:gd name="connsiteY1" fmla="*/ 0 h 532518"/>
              <a:gd name="connsiteX2" fmla="*/ 2596355 w 2596355"/>
              <a:gd name="connsiteY2" fmla="*/ 266259 h 532518"/>
              <a:gd name="connsiteX3" fmla="*/ 2330096 w 2596355"/>
              <a:gd name="connsiteY3" fmla="*/ 532518 h 532518"/>
              <a:gd name="connsiteX4" fmla="*/ 0 w 2596355"/>
              <a:gd name="connsiteY4" fmla="*/ 532518 h 532518"/>
              <a:gd name="connsiteX5" fmla="*/ 266259 w 2596355"/>
              <a:gd name="connsiteY5" fmla="*/ 266259 h 532518"/>
              <a:gd name="connsiteX6" fmla="*/ 0 w 2596355"/>
              <a:gd name="connsiteY6" fmla="*/ 0 h 53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6355" h="532518">
                <a:moveTo>
                  <a:pt x="0" y="0"/>
                </a:moveTo>
                <a:lnTo>
                  <a:pt x="2330096" y="0"/>
                </a:lnTo>
                <a:lnTo>
                  <a:pt x="2596355" y="266259"/>
                </a:lnTo>
                <a:lnTo>
                  <a:pt x="2330096" y="532518"/>
                </a:lnTo>
                <a:lnTo>
                  <a:pt x="0" y="532518"/>
                </a:lnTo>
                <a:lnTo>
                  <a:pt x="266259" y="266259"/>
                </a:lnTo>
                <a:lnTo>
                  <a:pt x="0" y="0"/>
                </a:lnTo>
                <a:close/>
              </a:path>
            </a:pathLst>
          </a:custGeom>
          <a:solidFill>
            <a:srgbClr val="178AA1">
              <a:lumMod val="100000"/>
            </a:srgbClr>
          </a:solidFill>
          <a:ln w="57150">
            <a:solidFill>
              <a:srgbClr val="FFFFFF"/>
            </a:solidFill>
          </a:ln>
          <a:effectLst/>
        </p:spPr>
        <p:style>
          <a:lnRef idx="2">
            <a:srgbClr val="4276AA">
              <a:shade val="50000"/>
            </a:srgbClr>
          </a:lnRef>
          <a:fillRef idx="1">
            <a:srgbClr val="4276AA"/>
          </a:fillRef>
          <a:effectRef idx="0">
            <a:srgbClr val="4276AA"/>
          </a:effectRef>
          <a:fontRef idx="minor">
            <a:srgbClr val="FFFFFF"/>
          </a:fontRef>
        </p:style>
        <p:txBody>
          <a:bodyPr wrap="none" anchor="ctr">
            <a:normAutofit/>
          </a:bodyPr>
          <a:lstStyle/>
          <a:p>
            <a:pPr algn="ctr"/>
            <a:r>
              <a:rPr lang="zh-CN" altLang="en-US" sz="1510">
                <a:solidFill>
                  <a:srgbClr val="FFFFFF"/>
                </a:solidFill>
                <a:latin typeface="Arial" panose="020B0604020202020204" pitchFamily="34" charset="0"/>
                <a:ea typeface="微软雅黑" panose="020B0503020204020204" charset="-122"/>
                <a:cs typeface="+mn-ea"/>
                <a:sym typeface="Arial" panose="020B0604020202020204" pitchFamily="34" charset="0"/>
              </a:rPr>
              <a:t>预告次日抽奖</a:t>
            </a:r>
          </a:p>
        </p:txBody>
      </p:sp>
      <p:sp>
        <p:nvSpPr>
          <p:cNvPr id="37" name="任意多边形 36"/>
          <p:cNvSpPr/>
          <p:nvPr>
            <p:custDataLst>
              <p:tags r:id="rId6"/>
            </p:custDataLst>
          </p:nvPr>
        </p:nvSpPr>
        <p:spPr>
          <a:xfrm>
            <a:off x="1088244" y="4132631"/>
            <a:ext cx="2713924" cy="556631"/>
          </a:xfrm>
          <a:custGeom>
            <a:avLst/>
            <a:gdLst>
              <a:gd name="connsiteX0" fmla="*/ 0 w 2596355"/>
              <a:gd name="connsiteY0" fmla="*/ 0 h 532518"/>
              <a:gd name="connsiteX1" fmla="*/ 2330096 w 2596355"/>
              <a:gd name="connsiteY1" fmla="*/ 0 h 532518"/>
              <a:gd name="connsiteX2" fmla="*/ 2596355 w 2596355"/>
              <a:gd name="connsiteY2" fmla="*/ 266259 h 532518"/>
              <a:gd name="connsiteX3" fmla="*/ 2330096 w 2596355"/>
              <a:gd name="connsiteY3" fmla="*/ 532518 h 532518"/>
              <a:gd name="connsiteX4" fmla="*/ 0 w 2596355"/>
              <a:gd name="connsiteY4" fmla="*/ 532518 h 532518"/>
              <a:gd name="connsiteX5" fmla="*/ 266259 w 2596355"/>
              <a:gd name="connsiteY5" fmla="*/ 266259 h 532518"/>
              <a:gd name="connsiteX6" fmla="*/ 0 w 2596355"/>
              <a:gd name="connsiteY6" fmla="*/ 0 h 53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6355" h="532518">
                <a:moveTo>
                  <a:pt x="0" y="0"/>
                </a:moveTo>
                <a:lnTo>
                  <a:pt x="2330096" y="0"/>
                </a:lnTo>
                <a:lnTo>
                  <a:pt x="2596355" y="266259"/>
                </a:lnTo>
                <a:lnTo>
                  <a:pt x="2330096" y="532518"/>
                </a:lnTo>
                <a:lnTo>
                  <a:pt x="0" y="532518"/>
                </a:lnTo>
                <a:lnTo>
                  <a:pt x="266259" y="266259"/>
                </a:lnTo>
                <a:lnTo>
                  <a:pt x="0" y="0"/>
                </a:lnTo>
                <a:close/>
              </a:path>
            </a:pathLst>
          </a:custGeom>
          <a:solidFill>
            <a:srgbClr val="4276AA">
              <a:lumMod val="100000"/>
            </a:srgbClr>
          </a:solidFill>
          <a:ln w="57150">
            <a:solidFill>
              <a:srgbClr val="FFFFFF"/>
            </a:solidFill>
          </a:ln>
          <a:effectLst/>
        </p:spPr>
        <p:style>
          <a:lnRef idx="2">
            <a:srgbClr val="4276AA">
              <a:shade val="50000"/>
            </a:srgbClr>
          </a:lnRef>
          <a:fillRef idx="1">
            <a:srgbClr val="4276AA"/>
          </a:fillRef>
          <a:effectRef idx="0">
            <a:srgbClr val="4276AA"/>
          </a:effectRef>
          <a:fontRef idx="minor">
            <a:srgbClr val="FFFFFF"/>
          </a:fontRef>
        </p:style>
        <p:txBody>
          <a:bodyPr wrap="none" anchor="ctr">
            <a:normAutofit/>
          </a:bodyPr>
          <a:lstStyle/>
          <a:p>
            <a:pPr algn="ctr"/>
            <a:r>
              <a:rPr lang="zh-CN" altLang="en-US" sz="1510">
                <a:solidFill>
                  <a:srgbClr val="FFFFFF"/>
                </a:solidFill>
                <a:latin typeface="Arial" panose="020B0604020202020204" pitchFamily="34" charset="0"/>
                <a:ea typeface="微软雅黑" panose="020B0503020204020204" charset="-122"/>
                <a:cs typeface="+mn-ea"/>
                <a:sym typeface="Arial" panose="020B0604020202020204" pitchFamily="34" charset="0"/>
              </a:rPr>
              <a:t>进群领券下单</a:t>
            </a:r>
          </a:p>
        </p:txBody>
      </p:sp>
      <p:pic>
        <p:nvPicPr>
          <p:cNvPr id="5" name="图片 4"/>
          <p:cNvPicPr>
            <a:picLocks noChangeAspect="1"/>
          </p:cNvPicPr>
          <p:nvPr/>
        </p:nvPicPr>
        <p:blipFill>
          <a:blip r:embed="rId13"/>
          <a:stretch>
            <a:fillRect/>
          </a:stretch>
        </p:blipFill>
        <p:spPr>
          <a:xfrm>
            <a:off x="1310640" y="934085"/>
            <a:ext cx="1979295" cy="3103880"/>
          </a:xfrm>
          <a:prstGeom prst="rect">
            <a:avLst/>
          </a:prstGeom>
        </p:spPr>
      </p:pic>
      <p:pic>
        <p:nvPicPr>
          <p:cNvPr id="8" name="图片 7"/>
          <p:cNvPicPr>
            <a:picLocks noChangeAspect="1"/>
          </p:cNvPicPr>
          <p:nvPr/>
        </p:nvPicPr>
        <p:blipFill>
          <a:blip r:embed="rId14"/>
          <a:stretch>
            <a:fillRect/>
          </a:stretch>
        </p:blipFill>
        <p:spPr>
          <a:xfrm>
            <a:off x="3728720" y="939165"/>
            <a:ext cx="2167890" cy="3098165"/>
          </a:xfrm>
          <a:prstGeom prst="rect">
            <a:avLst/>
          </a:prstGeom>
        </p:spPr>
      </p:pic>
      <p:pic>
        <p:nvPicPr>
          <p:cNvPr id="9" name="图片 8"/>
          <p:cNvPicPr>
            <a:picLocks noChangeAspect="1"/>
          </p:cNvPicPr>
          <p:nvPr/>
        </p:nvPicPr>
        <p:blipFill>
          <a:blip r:embed="rId15"/>
          <a:stretch>
            <a:fillRect/>
          </a:stretch>
        </p:blipFill>
        <p:spPr>
          <a:xfrm>
            <a:off x="6294755" y="939165"/>
            <a:ext cx="2031365" cy="30981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306601" y="435878"/>
            <a:ext cx="1870710" cy="337185"/>
          </a:xfrm>
          <a:prstGeom prst="rect">
            <a:avLst/>
          </a:prstGeom>
          <a:noFill/>
        </p:spPr>
        <p:txBody>
          <a:bodyPr wrap="none" rtlCol="0">
            <a:spAutoFit/>
          </a:bodyPr>
          <a:lstStyle/>
          <a:p>
            <a:pPr algn="ctr"/>
            <a:r>
              <a:rPr lang="zh-CN" altLang="en-US" sz="1600" b="1" dirty="0">
                <a:solidFill>
                  <a:schemeClr val="tx1"/>
                </a:solidFill>
                <a:sym typeface="+mn-ea"/>
              </a:rPr>
              <a:t>活动流程</a:t>
            </a:r>
            <a:r>
              <a:rPr lang="en-US" altLang="zh-CN" sz="1600" b="1" dirty="0">
                <a:solidFill>
                  <a:schemeClr val="tx1"/>
                </a:solidFill>
                <a:sym typeface="+mn-ea"/>
              </a:rPr>
              <a:t>-</a:t>
            </a:r>
            <a:r>
              <a:rPr lang="zh-CN" altLang="en-US" sz="1600" b="1" dirty="0">
                <a:solidFill>
                  <a:schemeClr val="tx1"/>
                </a:solidFill>
                <a:sym typeface="+mn-ea"/>
              </a:rPr>
              <a:t>活动进行</a:t>
            </a: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12"/>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3"/>
          <a:stretch>
            <a:fillRect/>
          </a:stretch>
        </p:blipFill>
        <p:spPr>
          <a:xfrm>
            <a:off x="889635" y="896620"/>
            <a:ext cx="2162175" cy="3290570"/>
          </a:xfrm>
          <a:prstGeom prst="rect">
            <a:avLst/>
          </a:prstGeom>
        </p:spPr>
      </p:pic>
      <p:pic>
        <p:nvPicPr>
          <p:cNvPr id="9" name="图片 8"/>
          <p:cNvPicPr>
            <a:picLocks noChangeAspect="1"/>
          </p:cNvPicPr>
          <p:nvPr/>
        </p:nvPicPr>
        <p:blipFill>
          <a:blip r:embed="rId14"/>
          <a:stretch>
            <a:fillRect/>
          </a:stretch>
        </p:blipFill>
        <p:spPr>
          <a:xfrm>
            <a:off x="3701415" y="896620"/>
            <a:ext cx="2205990" cy="3234690"/>
          </a:xfrm>
          <a:prstGeom prst="rect">
            <a:avLst/>
          </a:prstGeom>
        </p:spPr>
      </p:pic>
      <p:pic>
        <p:nvPicPr>
          <p:cNvPr id="10" name="图片 9"/>
          <p:cNvPicPr>
            <a:picLocks noChangeAspect="1"/>
          </p:cNvPicPr>
          <p:nvPr/>
        </p:nvPicPr>
        <p:blipFill>
          <a:blip r:embed="rId15"/>
          <a:stretch>
            <a:fillRect/>
          </a:stretch>
        </p:blipFill>
        <p:spPr>
          <a:xfrm>
            <a:off x="6531610" y="896620"/>
            <a:ext cx="2322195" cy="3291205"/>
          </a:xfrm>
          <a:prstGeom prst="rect">
            <a:avLst/>
          </a:prstGeom>
        </p:spPr>
      </p:pic>
      <p:sp>
        <p:nvSpPr>
          <p:cNvPr id="23" name="五边形 22"/>
          <p:cNvSpPr/>
          <p:nvPr>
            <p:custDataLst>
              <p:tags r:id="rId1"/>
            </p:custDataLst>
          </p:nvPr>
        </p:nvSpPr>
        <p:spPr>
          <a:xfrm>
            <a:off x="6462266" y="4323651"/>
            <a:ext cx="2825399" cy="557854"/>
          </a:xfrm>
          <a:prstGeom prst="homePlate">
            <a:avLst/>
          </a:prstGeom>
          <a:solidFill>
            <a:srgbClr val="40A693">
              <a:lumMod val="100000"/>
            </a:srgbClr>
          </a:solidFill>
          <a:ln w="57150">
            <a:solidFill>
              <a:srgbClr val="FFFFFF"/>
            </a:solidFill>
          </a:ln>
          <a:effectLst/>
        </p:spPr>
        <p:style>
          <a:lnRef idx="2">
            <a:srgbClr val="4276AA">
              <a:shade val="50000"/>
            </a:srgbClr>
          </a:lnRef>
          <a:fillRef idx="1">
            <a:srgbClr val="4276AA"/>
          </a:fillRef>
          <a:effectRef idx="0">
            <a:srgbClr val="4276AA"/>
          </a:effectRef>
          <a:fontRef idx="minor">
            <a:srgbClr val="FFFFFF"/>
          </a:fontRef>
        </p:style>
        <p:txBody>
          <a:bodyPr wrap="none" anchor="ctr">
            <a:normAutofit/>
          </a:bodyPr>
          <a:lstStyle/>
          <a:p>
            <a:pPr algn="ctr"/>
            <a:r>
              <a:rPr lang="zh-CN" altLang="en-US" sz="1510">
                <a:solidFill>
                  <a:srgbClr val="FFFFFF"/>
                </a:solidFill>
                <a:latin typeface="Arial" panose="020B0604020202020204" pitchFamily="34" charset="0"/>
                <a:ea typeface="微软雅黑" panose="020B0503020204020204" charset="-122"/>
                <a:cs typeface="+mn-ea"/>
                <a:sym typeface="Arial" panose="020B0604020202020204" pitchFamily="34" charset="0"/>
              </a:rPr>
              <a:t>承接群价值活动</a:t>
            </a:r>
          </a:p>
        </p:txBody>
      </p:sp>
      <p:sp>
        <p:nvSpPr>
          <p:cNvPr id="28" name="文本框 27"/>
          <p:cNvSpPr txBox="1"/>
          <p:nvPr>
            <p:custDataLst>
              <p:tags r:id="rId2"/>
            </p:custDataLst>
          </p:nvPr>
        </p:nvSpPr>
        <p:spPr bwMode="auto">
          <a:xfrm>
            <a:off x="939643" y="4881506"/>
            <a:ext cx="2173232" cy="653356"/>
          </a:xfrm>
          <a:prstGeom prst="rect">
            <a:avLst/>
          </a:prstGeom>
          <a:noFill/>
          <a:ln w="9525">
            <a:noFill/>
            <a:miter lim="800000"/>
          </a:ln>
        </p:spPr>
        <p:txBody>
          <a:bodyPr wrap="square" lIns="0" tIns="0" rIns="0" bIns="0" anchor="ctr" anchorCtr="1">
            <a:normAutofit/>
            <a:scene3d>
              <a:camera prst="orthographicFront"/>
              <a:lightRig rig="threePt" dir="t"/>
            </a:scene3d>
          </a:bodyPr>
          <a:lstStyle/>
          <a:p>
            <a:pPr algn="ctr" latinLnBrk="0">
              <a:lnSpc>
                <a:spcPct val="120000"/>
              </a:lnSpc>
            </a:pPr>
            <a:r>
              <a:rPr lang="zh-CN" altLang="en-US" sz="1010">
                <a:solidFill>
                  <a:srgbClr val="000000">
                    <a:lumMod val="75000"/>
                    <a:lumOff val="25000"/>
                  </a:srgbClr>
                </a:solidFill>
                <a:sym typeface="Arial" panose="020B0604020202020204" pitchFamily="34" charset="0"/>
              </a:rPr>
              <a:t>活动过程中，按时间规律普及活动利益点</a:t>
            </a:r>
          </a:p>
        </p:txBody>
      </p:sp>
      <p:sp>
        <p:nvSpPr>
          <p:cNvPr id="29" name="文本框 28"/>
          <p:cNvSpPr txBox="1"/>
          <p:nvPr>
            <p:custDataLst>
              <p:tags r:id="rId3"/>
            </p:custDataLst>
          </p:nvPr>
        </p:nvSpPr>
        <p:spPr bwMode="auto">
          <a:xfrm>
            <a:off x="3701541" y="4881506"/>
            <a:ext cx="2173232" cy="653356"/>
          </a:xfrm>
          <a:prstGeom prst="rect">
            <a:avLst/>
          </a:prstGeom>
          <a:noFill/>
          <a:ln w="9525">
            <a:noFill/>
            <a:miter lim="800000"/>
          </a:ln>
        </p:spPr>
        <p:txBody>
          <a:bodyPr wrap="square" lIns="0" tIns="0" rIns="0" bIns="0" anchor="ctr" anchorCtr="1">
            <a:normAutofit/>
            <a:scene3d>
              <a:camera prst="orthographicFront"/>
              <a:lightRig rig="threePt" dir="t"/>
            </a:scene3d>
          </a:bodyPr>
          <a:lstStyle/>
          <a:p>
            <a:pPr algn="ctr" latinLnBrk="0">
              <a:lnSpc>
                <a:spcPct val="120000"/>
              </a:lnSpc>
            </a:pPr>
            <a:r>
              <a:rPr lang="zh-CN" altLang="en-US" sz="1010">
                <a:solidFill>
                  <a:srgbClr val="000000">
                    <a:lumMod val="75000"/>
                    <a:lumOff val="25000"/>
                  </a:srgbClr>
                </a:solidFill>
                <a:sym typeface="Arial" panose="020B0604020202020204" pitchFamily="34" charset="0"/>
              </a:rPr>
              <a:t>第一天安家开始普及积分作用</a:t>
            </a:r>
          </a:p>
        </p:txBody>
      </p:sp>
      <p:sp>
        <p:nvSpPr>
          <p:cNvPr id="31" name="文本框 30"/>
          <p:cNvSpPr txBox="1"/>
          <p:nvPr>
            <p:custDataLst>
              <p:tags r:id="rId4"/>
            </p:custDataLst>
          </p:nvPr>
        </p:nvSpPr>
        <p:spPr bwMode="auto">
          <a:xfrm>
            <a:off x="6463568" y="4881506"/>
            <a:ext cx="2173232" cy="653356"/>
          </a:xfrm>
          <a:prstGeom prst="rect">
            <a:avLst/>
          </a:prstGeom>
          <a:noFill/>
          <a:ln w="9525">
            <a:noFill/>
            <a:miter lim="800000"/>
          </a:ln>
        </p:spPr>
        <p:txBody>
          <a:bodyPr wrap="square" lIns="0" tIns="0" rIns="0" bIns="0" anchor="ctr" anchorCtr="1">
            <a:normAutofit/>
            <a:scene3d>
              <a:camera prst="orthographicFront"/>
              <a:lightRig rig="threePt" dir="t"/>
            </a:scene3d>
          </a:bodyPr>
          <a:lstStyle/>
          <a:p>
            <a:pPr algn="ctr" latinLnBrk="0">
              <a:lnSpc>
                <a:spcPct val="120000"/>
              </a:lnSpc>
            </a:pPr>
            <a:r>
              <a:rPr lang="zh-CN" altLang="en-US" sz="1010">
                <a:solidFill>
                  <a:srgbClr val="000000">
                    <a:lumMod val="75000"/>
                    <a:lumOff val="25000"/>
                  </a:srgbClr>
                </a:solidFill>
                <a:sym typeface="Arial" panose="020B0604020202020204" pitchFamily="34" charset="0"/>
              </a:rPr>
              <a:t>留存利益点通知，及公告开始兑现奖励</a:t>
            </a:r>
          </a:p>
        </p:txBody>
      </p:sp>
      <p:sp>
        <p:nvSpPr>
          <p:cNvPr id="32" name="任意多边形 31"/>
          <p:cNvSpPr/>
          <p:nvPr>
            <p:custDataLst>
              <p:tags r:id="rId5"/>
            </p:custDataLst>
          </p:nvPr>
        </p:nvSpPr>
        <p:spPr>
          <a:xfrm>
            <a:off x="3557420" y="4323016"/>
            <a:ext cx="2719886" cy="557854"/>
          </a:xfrm>
          <a:custGeom>
            <a:avLst/>
            <a:gdLst>
              <a:gd name="connsiteX0" fmla="*/ 0 w 2596355"/>
              <a:gd name="connsiteY0" fmla="*/ 0 h 532518"/>
              <a:gd name="connsiteX1" fmla="*/ 2330096 w 2596355"/>
              <a:gd name="connsiteY1" fmla="*/ 0 h 532518"/>
              <a:gd name="connsiteX2" fmla="*/ 2596355 w 2596355"/>
              <a:gd name="connsiteY2" fmla="*/ 266259 h 532518"/>
              <a:gd name="connsiteX3" fmla="*/ 2330096 w 2596355"/>
              <a:gd name="connsiteY3" fmla="*/ 532518 h 532518"/>
              <a:gd name="connsiteX4" fmla="*/ 0 w 2596355"/>
              <a:gd name="connsiteY4" fmla="*/ 532518 h 532518"/>
              <a:gd name="connsiteX5" fmla="*/ 266259 w 2596355"/>
              <a:gd name="connsiteY5" fmla="*/ 266259 h 532518"/>
              <a:gd name="connsiteX6" fmla="*/ 0 w 2596355"/>
              <a:gd name="connsiteY6" fmla="*/ 0 h 53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6355" h="532518">
                <a:moveTo>
                  <a:pt x="0" y="0"/>
                </a:moveTo>
                <a:lnTo>
                  <a:pt x="2330096" y="0"/>
                </a:lnTo>
                <a:lnTo>
                  <a:pt x="2596355" y="266259"/>
                </a:lnTo>
                <a:lnTo>
                  <a:pt x="2330096" y="532518"/>
                </a:lnTo>
                <a:lnTo>
                  <a:pt x="0" y="532518"/>
                </a:lnTo>
                <a:lnTo>
                  <a:pt x="266259" y="266259"/>
                </a:lnTo>
                <a:lnTo>
                  <a:pt x="0" y="0"/>
                </a:lnTo>
                <a:close/>
              </a:path>
            </a:pathLst>
          </a:custGeom>
          <a:solidFill>
            <a:srgbClr val="178AA1">
              <a:lumMod val="100000"/>
            </a:srgbClr>
          </a:solidFill>
          <a:ln w="57150">
            <a:solidFill>
              <a:srgbClr val="FFFFFF"/>
            </a:solidFill>
          </a:ln>
          <a:effectLst/>
        </p:spPr>
        <p:style>
          <a:lnRef idx="2">
            <a:srgbClr val="4276AA">
              <a:shade val="50000"/>
            </a:srgbClr>
          </a:lnRef>
          <a:fillRef idx="1">
            <a:srgbClr val="4276AA"/>
          </a:fillRef>
          <a:effectRef idx="0">
            <a:srgbClr val="4276AA"/>
          </a:effectRef>
          <a:fontRef idx="minor">
            <a:srgbClr val="FFFFFF"/>
          </a:fontRef>
        </p:style>
        <p:txBody>
          <a:bodyPr wrap="none" anchor="ctr">
            <a:normAutofit/>
          </a:bodyPr>
          <a:lstStyle/>
          <a:p>
            <a:pPr algn="ctr"/>
            <a:r>
              <a:rPr lang="zh-CN" altLang="en-US" sz="1510">
                <a:solidFill>
                  <a:srgbClr val="FFFFFF"/>
                </a:solidFill>
                <a:latin typeface="Arial" panose="020B0604020202020204" pitchFamily="34" charset="0"/>
                <a:ea typeface="微软雅黑" panose="020B0503020204020204" charset="-122"/>
                <a:cs typeface="+mn-ea"/>
                <a:sym typeface="Arial" panose="020B0604020202020204" pitchFamily="34" charset="0"/>
              </a:rPr>
              <a:t>社群价值普及</a:t>
            </a:r>
          </a:p>
        </p:txBody>
      </p:sp>
      <p:sp>
        <p:nvSpPr>
          <p:cNvPr id="37" name="任意多边形 36"/>
          <p:cNvSpPr/>
          <p:nvPr>
            <p:custDataLst>
              <p:tags r:id="rId6"/>
            </p:custDataLst>
          </p:nvPr>
        </p:nvSpPr>
        <p:spPr>
          <a:xfrm>
            <a:off x="716769" y="4323651"/>
            <a:ext cx="2719886" cy="557854"/>
          </a:xfrm>
          <a:custGeom>
            <a:avLst/>
            <a:gdLst>
              <a:gd name="connsiteX0" fmla="*/ 0 w 2596355"/>
              <a:gd name="connsiteY0" fmla="*/ 0 h 532518"/>
              <a:gd name="connsiteX1" fmla="*/ 2330096 w 2596355"/>
              <a:gd name="connsiteY1" fmla="*/ 0 h 532518"/>
              <a:gd name="connsiteX2" fmla="*/ 2596355 w 2596355"/>
              <a:gd name="connsiteY2" fmla="*/ 266259 h 532518"/>
              <a:gd name="connsiteX3" fmla="*/ 2330096 w 2596355"/>
              <a:gd name="connsiteY3" fmla="*/ 532518 h 532518"/>
              <a:gd name="connsiteX4" fmla="*/ 0 w 2596355"/>
              <a:gd name="connsiteY4" fmla="*/ 532518 h 532518"/>
              <a:gd name="connsiteX5" fmla="*/ 266259 w 2596355"/>
              <a:gd name="connsiteY5" fmla="*/ 266259 h 532518"/>
              <a:gd name="connsiteX6" fmla="*/ 0 w 2596355"/>
              <a:gd name="connsiteY6" fmla="*/ 0 h 53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6355" h="532518">
                <a:moveTo>
                  <a:pt x="0" y="0"/>
                </a:moveTo>
                <a:lnTo>
                  <a:pt x="2330096" y="0"/>
                </a:lnTo>
                <a:lnTo>
                  <a:pt x="2596355" y="266259"/>
                </a:lnTo>
                <a:lnTo>
                  <a:pt x="2330096" y="532518"/>
                </a:lnTo>
                <a:lnTo>
                  <a:pt x="0" y="532518"/>
                </a:lnTo>
                <a:lnTo>
                  <a:pt x="266259" y="266259"/>
                </a:lnTo>
                <a:lnTo>
                  <a:pt x="0" y="0"/>
                </a:lnTo>
                <a:close/>
              </a:path>
            </a:pathLst>
          </a:custGeom>
          <a:solidFill>
            <a:srgbClr val="4276AA">
              <a:lumMod val="100000"/>
            </a:srgbClr>
          </a:solidFill>
          <a:ln w="57150">
            <a:solidFill>
              <a:srgbClr val="FFFFFF"/>
            </a:solidFill>
          </a:ln>
          <a:effectLst/>
        </p:spPr>
        <p:style>
          <a:lnRef idx="2">
            <a:srgbClr val="4276AA">
              <a:shade val="50000"/>
            </a:srgbClr>
          </a:lnRef>
          <a:fillRef idx="1">
            <a:srgbClr val="4276AA"/>
          </a:fillRef>
          <a:effectRef idx="0">
            <a:srgbClr val="4276AA"/>
          </a:effectRef>
          <a:fontRef idx="minor">
            <a:srgbClr val="FFFFFF"/>
          </a:fontRef>
        </p:style>
        <p:txBody>
          <a:bodyPr wrap="none" anchor="ctr">
            <a:normAutofit/>
          </a:bodyPr>
          <a:lstStyle/>
          <a:p>
            <a:pPr algn="ctr"/>
            <a:r>
              <a:rPr lang="zh-CN" altLang="en-US" sz="1510">
                <a:solidFill>
                  <a:srgbClr val="FFFFFF"/>
                </a:solidFill>
                <a:latin typeface="Arial" panose="020B0604020202020204" pitchFamily="34" charset="0"/>
                <a:ea typeface="微软雅黑" panose="020B0503020204020204" charset="-122"/>
                <a:cs typeface="+mn-ea"/>
                <a:sym typeface="Arial" panose="020B0604020202020204" pitchFamily="34" charset="0"/>
              </a:rPr>
              <a:t>活动利益点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306601" y="435878"/>
            <a:ext cx="1870710" cy="337185"/>
          </a:xfrm>
          <a:prstGeom prst="rect">
            <a:avLst/>
          </a:prstGeom>
          <a:noFill/>
        </p:spPr>
        <p:txBody>
          <a:bodyPr wrap="none" rtlCol="0">
            <a:spAutoFit/>
          </a:bodyPr>
          <a:lstStyle/>
          <a:p>
            <a:pPr algn="ctr"/>
            <a:r>
              <a:rPr lang="zh-CN" altLang="en-US" sz="1600" b="1" dirty="0">
                <a:solidFill>
                  <a:schemeClr val="tx1"/>
                </a:solidFill>
                <a:sym typeface="+mn-ea"/>
              </a:rPr>
              <a:t>活动流程</a:t>
            </a:r>
            <a:r>
              <a:rPr lang="en-US" altLang="zh-CN" sz="1600" b="1" dirty="0">
                <a:solidFill>
                  <a:schemeClr val="tx1"/>
                </a:solidFill>
                <a:sym typeface="+mn-ea"/>
              </a:rPr>
              <a:t>-</a:t>
            </a:r>
            <a:r>
              <a:rPr lang="zh-CN" altLang="en-US" sz="1600" b="1" dirty="0">
                <a:solidFill>
                  <a:schemeClr val="tx1"/>
                </a:solidFill>
                <a:sym typeface="+mn-ea"/>
              </a:rPr>
              <a:t>活动结果</a:t>
            </a: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2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custDataLst>
              <p:tags r:id="rId1"/>
            </p:custDataLst>
          </p:nvPr>
        </p:nvSpPr>
        <p:spPr>
          <a:xfrm>
            <a:off x="264889" y="1766429"/>
            <a:ext cx="1945983" cy="1347752"/>
          </a:xfrm>
          <a:prstGeom prst="parallelogram">
            <a:avLst/>
          </a:prstGeom>
          <a:blipFill>
            <a:blip r:embed="rId27"/>
            <a:srcRect/>
            <a:stretch>
              <a:fillRect l="-3477" t="1037" r="-3581" b="-1037"/>
            </a:stretch>
          </a:blipFill>
          <a:ln w="12700" cap="flat" cmpd="sng" algn="ctr">
            <a:noFill/>
            <a:prstDash val="solid"/>
            <a:miter lim="800000"/>
          </a:ln>
          <a:effectLst/>
          <a:extLst>
            <a:ext uri="{91240B29-F687-4F45-9708-019B960494DF}">
              <a14:hiddenLine xmlns:a14="http://schemas.microsoft.com/office/drawing/2010/main" w="12700">
                <a:solidFill>
                  <a:srgbClr val="4276AA">
                    <a:shade val="50000"/>
                  </a:srgbClr>
                </a:solidFill>
                <a:prstDash val="solid"/>
                <a:miter lim="800000"/>
                <a:headEnd/>
                <a:tailEnd/>
              </a14:hiddenLine>
            </a:ext>
          </a:extLst>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510"/>
          </a:p>
        </p:txBody>
      </p:sp>
      <p:sp>
        <p:nvSpPr>
          <p:cNvPr id="9" name="等腰三角形 8"/>
          <p:cNvSpPr/>
          <p:nvPr>
            <p:custDataLst>
              <p:tags r:id="rId2"/>
            </p:custDataLst>
          </p:nvPr>
        </p:nvSpPr>
        <p:spPr>
          <a:xfrm>
            <a:off x="264889" y="1766429"/>
            <a:ext cx="674555" cy="1347752"/>
          </a:xfrm>
          <a:prstGeom prst="triangle">
            <a:avLst/>
          </a:prstGeom>
          <a:solidFill>
            <a:srgbClr val="4276AA"/>
          </a:solidFill>
          <a:ln>
            <a:noFill/>
          </a:ln>
        </p:spPr>
        <p:style>
          <a:lnRef idx="2">
            <a:srgbClr val="4276AA">
              <a:shade val="50000"/>
            </a:srgbClr>
          </a:lnRef>
          <a:fillRef idx="1">
            <a:srgbClr val="4276AA"/>
          </a:fillRef>
          <a:effectRef idx="0">
            <a:srgbClr val="4276AA"/>
          </a:effectRef>
          <a:fontRef idx="minor">
            <a:srgbClr val="FFFFFF"/>
          </a:fontRef>
        </p:style>
        <p:txBody>
          <a:bodyPr wrap="none" anchor="ctr">
            <a:normAutofit/>
          </a:bodyPr>
          <a:lstStyle/>
          <a:p>
            <a:pPr algn="ctr"/>
            <a:r>
              <a:rPr lang="en-US" altLang="zh-CN" sz="1510"/>
              <a:t>01</a:t>
            </a:r>
          </a:p>
        </p:txBody>
      </p:sp>
      <p:sp>
        <p:nvSpPr>
          <p:cNvPr id="10" name="文本框 9"/>
          <p:cNvSpPr txBox="1"/>
          <p:nvPr>
            <p:custDataLst>
              <p:tags r:id="rId3"/>
            </p:custDataLst>
          </p:nvPr>
        </p:nvSpPr>
        <p:spPr>
          <a:xfrm>
            <a:off x="264795" y="3509010"/>
            <a:ext cx="1534160" cy="960120"/>
          </a:xfrm>
          <a:prstGeom prst="rect">
            <a:avLst/>
          </a:prstGeom>
          <a:noFill/>
        </p:spPr>
        <p:txBody>
          <a:bodyPr wrap="square" lIns="0" tIns="0" rIns="0" bIns="0" anchor="ctr" anchorCtr="0">
            <a:noAutofit/>
          </a:bodyPr>
          <a:lstStyle/>
          <a:p>
            <a:pPr defTabSz="913765">
              <a:lnSpc>
                <a:spcPct val="120000"/>
              </a:lnSpc>
              <a:defRPr/>
            </a:pPr>
            <a:r>
              <a:rPr lang="en-US" altLang="zh-CN" sz="1010"/>
              <a:t>1</a:t>
            </a:r>
            <a:r>
              <a:rPr lang="zh-CN" altLang="en-US" sz="1010"/>
              <a:t>、换粉成本：被删除</a:t>
            </a:r>
            <a:r>
              <a:rPr lang="en-US" altLang="zh-CN" sz="1010"/>
              <a:t>1000</a:t>
            </a:r>
            <a:r>
              <a:rPr lang="zh-CN" altLang="en-US" sz="1010"/>
              <a:t>粉丝</a:t>
            </a:r>
          </a:p>
          <a:p>
            <a:pPr defTabSz="913765">
              <a:lnSpc>
                <a:spcPct val="120000"/>
              </a:lnSpc>
              <a:defRPr/>
            </a:pPr>
            <a:r>
              <a:rPr lang="en-US" altLang="zh-CN" sz="1010"/>
              <a:t>2</a:t>
            </a:r>
            <a:r>
              <a:rPr lang="zh-CN" altLang="en-US" sz="1010"/>
              <a:t>、留存成本：抽奖中奖随单发货，中奖兑换一人，消耗成本</a:t>
            </a:r>
            <a:r>
              <a:rPr lang="en-US" altLang="zh-CN" sz="1010"/>
              <a:t>12</a:t>
            </a:r>
            <a:r>
              <a:rPr lang="zh-CN" altLang="en-US" sz="1010"/>
              <a:t>块</a:t>
            </a:r>
          </a:p>
        </p:txBody>
      </p:sp>
      <p:sp>
        <p:nvSpPr>
          <p:cNvPr id="12" name="文本框 11"/>
          <p:cNvSpPr txBox="1"/>
          <p:nvPr>
            <p:custDataLst>
              <p:tags r:id="rId4"/>
            </p:custDataLst>
          </p:nvPr>
        </p:nvSpPr>
        <p:spPr>
          <a:xfrm>
            <a:off x="264889" y="3114180"/>
            <a:ext cx="1612937" cy="421842"/>
          </a:xfrm>
          <a:prstGeom prst="rect">
            <a:avLst/>
          </a:prstGeom>
          <a:noFill/>
        </p:spPr>
        <p:txBody>
          <a:bodyPr wrap="none" lIns="0" tIns="0" rIns="0" bIns="0" anchor="ctr" anchorCtr="0">
            <a:normAutofit/>
          </a:bodyPr>
          <a:lstStyle/>
          <a:p>
            <a:pPr defTabSz="913765">
              <a:defRPr/>
            </a:pPr>
            <a:r>
              <a:rPr lang="zh-CN" altLang="en-US" sz="1680" b="1">
                <a:solidFill>
                  <a:srgbClr val="4276AA">
                    <a:lumMod val="100000"/>
                  </a:srgbClr>
                </a:solidFill>
                <a:latin typeface="Arial" panose="020B0604020202020204" pitchFamily="34" charset="0"/>
                <a:ea typeface="微软雅黑" panose="020B0503020204020204" charset="-122"/>
                <a:cs typeface="+mn-ea"/>
              </a:rPr>
              <a:t>成本</a:t>
            </a:r>
          </a:p>
        </p:txBody>
      </p:sp>
      <p:sp>
        <p:nvSpPr>
          <p:cNvPr id="13" name="平行四边形 12"/>
          <p:cNvSpPr/>
          <p:nvPr>
            <p:custDataLst>
              <p:tags r:id="rId5"/>
            </p:custDataLst>
          </p:nvPr>
        </p:nvSpPr>
        <p:spPr>
          <a:xfrm>
            <a:off x="2210872" y="1766429"/>
            <a:ext cx="1945983" cy="1347752"/>
          </a:xfrm>
          <a:prstGeom prst="parallelogram">
            <a:avLst/>
          </a:prstGeom>
          <a:blipFill>
            <a:blip r:embed="rId28"/>
            <a:srcRect/>
            <a:stretch>
              <a:fillRect l="-2929" t="1037" r="-4129" b="-1037"/>
            </a:stretch>
          </a:blipFill>
          <a:ln w="12700" cap="flat" cmpd="sng" algn="ctr">
            <a:noFill/>
            <a:prstDash val="solid"/>
            <a:miter lim="800000"/>
          </a:ln>
          <a:effectLst/>
          <a:extLst>
            <a:ext uri="{91240B29-F687-4F45-9708-019B960494DF}">
              <a14:hiddenLine xmlns:a14="http://schemas.microsoft.com/office/drawing/2010/main" w="12700">
                <a:solidFill>
                  <a:srgbClr val="4276AA">
                    <a:shade val="50000"/>
                  </a:srgbClr>
                </a:solidFill>
                <a:prstDash val="solid"/>
                <a:miter lim="800000"/>
                <a:headEnd/>
                <a:tailEnd/>
              </a14:hiddenLine>
            </a:ext>
          </a:extLst>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510"/>
          </a:p>
        </p:txBody>
      </p:sp>
      <p:sp>
        <p:nvSpPr>
          <p:cNvPr id="24" name="等腰三角形 23"/>
          <p:cNvSpPr/>
          <p:nvPr>
            <p:custDataLst>
              <p:tags r:id="rId6"/>
            </p:custDataLst>
          </p:nvPr>
        </p:nvSpPr>
        <p:spPr>
          <a:xfrm>
            <a:off x="2210872" y="1766429"/>
            <a:ext cx="669242" cy="1347752"/>
          </a:xfrm>
          <a:prstGeom prst="triangle">
            <a:avLst/>
          </a:prstGeom>
          <a:solidFill>
            <a:srgbClr val="178AA1"/>
          </a:solidFill>
          <a:ln>
            <a:noFill/>
          </a:ln>
        </p:spPr>
        <p:style>
          <a:lnRef idx="2">
            <a:srgbClr val="4276AA">
              <a:shade val="50000"/>
            </a:srgbClr>
          </a:lnRef>
          <a:fillRef idx="1">
            <a:srgbClr val="4276AA"/>
          </a:fillRef>
          <a:effectRef idx="0">
            <a:srgbClr val="4276AA"/>
          </a:effectRef>
          <a:fontRef idx="minor">
            <a:srgbClr val="FFFFFF"/>
          </a:fontRef>
        </p:style>
        <p:txBody>
          <a:bodyPr wrap="none" anchor="ctr">
            <a:normAutofit/>
          </a:bodyPr>
          <a:lstStyle/>
          <a:p>
            <a:pPr algn="ctr"/>
            <a:r>
              <a:rPr lang="en-US" altLang="zh-CN" sz="1510"/>
              <a:t>02</a:t>
            </a:r>
          </a:p>
        </p:txBody>
      </p:sp>
      <p:sp>
        <p:nvSpPr>
          <p:cNvPr id="25" name="文本框 24"/>
          <p:cNvSpPr txBox="1"/>
          <p:nvPr>
            <p:custDataLst>
              <p:tags r:id="rId7"/>
            </p:custDataLst>
          </p:nvPr>
        </p:nvSpPr>
        <p:spPr>
          <a:xfrm>
            <a:off x="2211070" y="3509010"/>
            <a:ext cx="1534160" cy="797560"/>
          </a:xfrm>
          <a:prstGeom prst="rect">
            <a:avLst/>
          </a:prstGeom>
          <a:noFill/>
        </p:spPr>
        <p:txBody>
          <a:bodyPr wrap="square" lIns="0" tIns="0" rIns="0" bIns="0" anchor="ctr" anchorCtr="0">
            <a:noAutofit/>
          </a:bodyPr>
          <a:lstStyle/>
          <a:p>
            <a:pPr defTabSz="913765">
              <a:lnSpc>
                <a:spcPct val="120000"/>
              </a:lnSpc>
              <a:defRPr/>
            </a:pPr>
            <a:r>
              <a:rPr lang="zh-CN" altLang="en-US" sz="1010"/>
              <a:t>1、点对点数量42583  </a:t>
            </a:r>
          </a:p>
          <a:p>
            <a:pPr defTabSz="913765">
              <a:lnSpc>
                <a:spcPct val="120000"/>
              </a:lnSpc>
              <a:defRPr/>
            </a:pPr>
            <a:r>
              <a:rPr lang="zh-CN" altLang="en-US" sz="1010"/>
              <a:t>2、企微添加 人数：452   点对点转化率：1%</a:t>
            </a:r>
          </a:p>
        </p:txBody>
      </p:sp>
      <p:sp>
        <p:nvSpPr>
          <p:cNvPr id="26" name="文本框 25"/>
          <p:cNvSpPr txBox="1"/>
          <p:nvPr>
            <p:custDataLst>
              <p:tags r:id="rId8"/>
            </p:custDataLst>
          </p:nvPr>
        </p:nvSpPr>
        <p:spPr>
          <a:xfrm>
            <a:off x="2210872" y="3114180"/>
            <a:ext cx="1612937" cy="421842"/>
          </a:xfrm>
          <a:prstGeom prst="rect">
            <a:avLst/>
          </a:prstGeom>
          <a:noFill/>
        </p:spPr>
        <p:txBody>
          <a:bodyPr wrap="none" lIns="0" tIns="0" rIns="0" bIns="0" anchor="ctr" anchorCtr="0">
            <a:normAutofit/>
          </a:bodyPr>
          <a:lstStyle/>
          <a:p>
            <a:pPr defTabSz="913765">
              <a:defRPr/>
            </a:pPr>
            <a:r>
              <a:rPr lang="zh-CN" altLang="en-US" sz="1680" b="1">
                <a:solidFill>
                  <a:srgbClr val="178AA1">
                    <a:lumMod val="100000"/>
                  </a:srgbClr>
                </a:solidFill>
                <a:latin typeface="Arial" panose="020B0604020202020204" pitchFamily="34" charset="0"/>
                <a:ea typeface="微软雅黑" panose="020B0503020204020204" charset="-122"/>
                <a:cs typeface="+mn-ea"/>
              </a:rPr>
              <a:t>加粉率</a:t>
            </a:r>
          </a:p>
        </p:txBody>
      </p:sp>
      <p:sp>
        <p:nvSpPr>
          <p:cNvPr id="19" name="平行四边形 18"/>
          <p:cNvSpPr/>
          <p:nvPr>
            <p:custDataLst>
              <p:tags r:id="rId9"/>
            </p:custDataLst>
          </p:nvPr>
        </p:nvSpPr>
        <p:spPr>
          <a:xfrm>
            <a:off x="4156857" y="1766429"/>
            <a:ext cx="1945983" cy="1347752"/>
          </a:xfrm>
          <a:prstGeom prst="parallelogram">
            <a:avLst/>
          </a:prstGeom>
          <a:blipFill>
            <a:blip r:embed="rId29"/>
            <a:srcRect/>
            <a:stretch>
              <a:fillRect l="-2380" t="1037" r="-4678" b="-1037"/>
            </a:stretch>
          </a:blipFill>
          <a:ln w="12700" cap="flat" cmpd="sng" algn="ctr">
            <a:noFill/>
            <a:prstDash val="solid"/>
            <a:miter lim="800000"/>
          </a:ln>
          <a:effectLst/>
          <a:extLst>
            <a:ext uri="{91240B29-F687-4F45-9708-019B960494DF}">
              <a14:hiddenLine xmlns:a14="http://schemas.microsoft.com/office/drawing/2010/main" w="12700">
                <a:solidFill>
                  <a:srgbClr val="4276AA">
                    <a:shade val="50000"/>
                  </a:srgbClr>
                </a:solidFill>
                <a:prstDash val="solid"/>
                <a:miter lim="800000"/>
                <a:headEnd/>
                <a:tailEnd/>
              </a14:hiddenLine>
            </a:ext>
          </a:extLst>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510"/>
          </a:p>
        </p:txBody>
      </p:sp>
      <p:sp>
        <p:nvSpPr>
          <p:cNvPr id="20" name="等腰三角形 19"/>
          <p:cNvSpPr/>
          <p:nvPr>
            <p:custDataLst>
              <p:tags r:id="rId10"/>
            </p:custDataLst>
          </p:nvPr>
        </p:nvSpPr>
        <p:spPr>
          <a:xfrm>
            <a:off x="4156857" y="1766429"/>
            <a:ext cx="672336" cy="1347752"/>
          </a:xfrm>
          <a:prstGeom prst="triangle">
            <a:avLst/>
          </a:prstGeom>
          <a:solidFill>
            <a:srgbClr val="40A693"/>
          </a:solidFill>
          <a:ln>
            <a:noFill/>
          </a:ln>
        </p:spPr>
        <p:style>
          <a:lnRef idx="2">
            <a:srgbClr val="4276AA">
              <a:shade val="50000"/>
            </a:srgbClr>
          </a:lnRef>
          <a:fillRef idx="1">
            <a:srgbClr val="4276AA"/>
          </a:fillRef>
          <a:effectRef idx="0">
            <a:srgbClr val="4276AA"/>
          </a:effectRef>
          <a:fontRef idx="minor">
            <a:srgbClr val="FFFFFF"/>
          </a:fontRef>
        </p:style>
        <p:txBody>
          <a:bodyPr wrap="none" anchor="ctr">
            <a:normAutofit/>
          </a:bodyPr>
          <a:lstStyle/>
          <a:p>
            <a:pPr algn="ctr"/>
            <a:r>
              <a:rPr lang="en-US" altLang="zh-CN" sz="1510"/>
              <a:t>03</a:t>
            </a:r>
          </a:p>
        </p:txBody>
      </p:sp>
      <p:sp>
        <p:nvSpPr>
          <p:cNvPr id="21" name="文本框 20"/>
          <p:cNvSpPr txBox="1"/>
          <p:nvPr>
            <p:custDataLst>
              <p:tags r:id="rId11"/>
            </p:custDataLst>
          </p:nvPr>
        </p:nvSpPr>
        <p:spPr>
          <a:xfrm>
            <a:off x="4156856" y="3114180"/>
            <a:ext cx="1612937" cy="421842"/>
          </a:xfrm>
          <a:prstGeom prst="rect">
            <a:avLst/>
          </a:prstGeom>
          <a:noFill/>
        </p:spPr>
        <p:txBody>
          <a:bodyPr wrap="none" lIns="0" tIns="0" rIns="0" bIns="0" anchor="ctr" anchorCtr="0">
            <a:normAutofit/>
          </a:bodyPr>
          <a:lstStyle/>
          <a:p>
            <a:pPr defTabSz="913765">
              <a:defRPr/>
            </a:pPr>
            <a:r>
              <a:rPr lang="zh-CN" altLang="en-US" sz="1680" b="1">
                <a:solidFill>
                  <a:srgbClr val="40A693">
                    <a:lumMod val="100000"/>
                  </a:srgbClr>
                </a:solidFill>
                <a:latin typeface="Arial" panose="020B0604020202020204" pitchFamily="34" charset="0"/>
                <a:ea typeface="微软雅黑" panose="020B0503020204020204" charset="-122"/>
                <a:cs typeface="+mn-ea"/>
              </a:rPr>
              <a:t>进群率</a:t>
            </a:r>
          </a:p>
        </p:txBody>
      </p:sp>
      <p:sp>
        <p:nvSpPr>
          <p:cNvPr id="22" name="文本框 21"/>
          <p:cNvSpPr txBox="1"/>
          <p:nvPr>
            <p:custDataLst>
              <p:tags r:id="rId12"/>
            </p:custDataLst>
          </p:nvPr>
        </p:nvSpPr>
        <p:spPr>
          <a:xfrm>
            <a:off x="4160894" y="3509070"/>
            <a:ext cx="1533926" cy="483953"/>
          </a:xfrm>
          <a:prstGeom prst="rect">
            <a:avLst/>
          </a:prstGeom>
          <a:noFill/>
        </p:spPr>
        <p:txBody>
          <a:bodyPr wrap="square" lIns="0" tIns="0" rIns="0" bIns="0" anchor="ctr" anchorCtr="0">
            <a:noAutofit/>
          </a:bodyPr>
          <a:lstStyle/>
          <a:p>
            <a:pPr defTabSz="913765">
              <a:lnSpc>
                <a:spcPct val="120000"/>
              </a:lnSpc>
              <a:defRPr/>
            </a:pPr>
            <a:r>
              <a:rPr lang="zh-CN" altLang="en-US" sz="1010"/>
              <a:t>群人数287   进群率：58%</a:t>
            </a:r>
          </a:p>
        </p:txBody>
      </p:sp>
      <p:sp>
        <p:nvSpPr>
          <p:cNvPr id="15" name="平行四边形 14"/>
          <p:cNvSpPr/>
          <p:nvPr>
            <p:custDataLst>
              <p:tags r:id="rId13"/>
            </p:custDataLst>
          </p:nvPr>
        </p:nvSpPr>
        <p:spPr>
          <a:xfrm>
            <a:off x="6102839" y="1766429"/>
            <a:ext cx="1945983" cy="1347752"/>
          </a:xfrm>
          <a:prstGeom prst="parallelogram">
            <a:avLst/>
          </a:prstGeom>
          <a:blipFill>
            <a:blip r:embed="rId30"/>
            <a:srcRect/>
            <a:stretch>
              <a:fillRect l="-1832" t="1037" r="-5226" b="-1037"/>
            </a:stretch>
          </a:blipFill>
          <a:ln w="12700" cap="flat" cmpd="sng" algn="ctr">
            <a:noFill/>
            <a:prstDash val="solid"/>
            <a:miter lim="800000"/>
          </a:ln>
          <a:effectLst/>
          <a:extLst>
            <a:ext uri="{91240B29-F687-4F45-9708-019B960494DF}">
              <a14:hiddenLine xmlns:a14="http://schemas.microsoft.com/office/drawing/2010/main" w="12700">
                <a:solidFill>
                  <a:srgbClr val="4276AA">
                    <a:shade val="50000"/>
                  </a:srgbClr>
                </a:solidFill>
                <a:prstDash val="solid"/>
                <a:miter lim="800000"/>
                <a:headEnd/>
                <a:tailEnd/>
              </a14:hiddenLine>
            </a:ext>
          </a:extLst>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510"/>
          </a:p>
        </p:txBody>
      </p:sp>
      <p:sp>
        <p:nvSpPr>
          <p:cNvPr id="16" name="等腰三角形 15"/>
          <p:cNvSpPr/>
          <p:nvPr>
            <p:custDataLst>
              <p:tags r:id="rId14"/>
            </p:custDataLst>
          </p:nvPr>
        </p:nvSpPr>
        <p:spPr>
          <a:xfrm>
            <a:off x="6102839" y="1766429"/>
            <a:ext cx="675430" cy="1347752"/>
          </a:xfrm>
          <a:prstGeom prst="triangle">
            <a:avLst/>
          </a:prstGeom>
          <a:solidFill>
            <a:srgbClr val="5268A5"/>
          </a:solidFill>
          <a:ln>
            <a:noFill/>
          </a:ln>
        </p:spPr>
        <p:style>
          <a:lnRef idx="2">
            <a:srgbClr val="4276AA">
              <a:shade val="50000"/>
            </a:srgbClr>
          </a:lnRef>
          <a:fillRef idx="1">
            <a:srgbClr val="4276AA"/>
          </a:fillRef>
          <a:effectRef idx="0">
            <a:srgbClr val="4276AA"/>
          </a:effectRef>
          <a:fontRef idx="minor">
            <a:srgbClr val="FFFFFF"/>
          </a:fontRef>
        </p:style>
        <p:txBody>
          <a:bodyPr wrap="none" anchor="ctr">
            <a:normAutofit/>
          </a:bodyPr>
          <a:lstStyle/>
          <a:p>
            <a:pPr algn="ctr"/>
            <a:r>
              <a:rPr lang="en-US" altLang="zh-CN" sz="1510"/>
              <a:t>04</a:t>
            </a:r>
          </a:p>
        </p:txBody>
      </p:sp>
      <p:sp>
        <p:nvSpPr>
          <p:cNvPr id="14" name="文本框 13"/>
          <p:cNvSpPr txBox="1"/>
          <p:nvPr>
            <p:custDataLst>
              <p:tags r:id="rId15"/>
            </p:custDataLst>
          </p:nvPr>
        </p:nvSpPr>
        <p:spPr>
          <a:xfrm>
            <a:off x="6102839" y="3114180"/>
            <a:ext cx="1612937" cy="421842"/>
          </a:xfrm>
          <a:prstGeom prst="rect">
            <a:avLst/>
          </a:prstGeom>
          <a:noFill/>
        </p:spPr>
        <p:txBody>
          <a:bodyPr wrap="none" lIns="0" tIns="0" rIns="0" bIns="0" anchor="ctr" anchorCtr="0">
            <a:normAutofit/>
          </a:bodyPr>
          <a:lstStyle/>
          <a:p>
            <a:pPr defTabSz="913765">
              <a:defRPr/>
            </a:pPr>
            <a:r>
              <a:rPr lang="zh-CN" altLang="en-US" sz="1680" b="1">
                <a:solidFill>
                  <a:srgbClr val="5268A5">
                    <a:lumMod val="100000"/>
                  </a:srgbClr>
                </a:solidFill>
                <a:latin typeface="Arial" panose="020B0604020202020204" pitchFamily="34" charset="0"/>
                <a:ea typeface="微软雅黑" panose="020B0503020204020204" charset="-122"/>
                <a:cs typeface="+mn-ea"/>
              </a:rPr>
              <a:t>下单率</a:t>
            </a:r>
          </a:p>
        </p:txBody>
      </p:sp>
      <p:sp>
        <p:nvSpPr>
          <p:cNvPr id="18" name="文本框 17"/>
          <p:cNvSpPr txBox="1"/>
          <p:nvPr>
            <p:custDataLst>
              <p:tags r:id="rId16"/>
            </p:custDataLst>
          </p:nvPr>
        </p:nvSpPr>
        <p:spPr>
          <a:xfrm>
            <a:off x="6102985" y="3509010"/>
            <a:ext cx="1534160" cy="694055"/>
          </a:xfrm>
          <a:prstGeom prst="rect">
            <a:avLst/>
          </a:prstGeom>
          <a:noFill/>
        </p:spPr>
        <p:txBody>
          <a:bodyPr wrap="square" lIns="0" tIns="0" rIns="0" bIns="0" anchor="ctr" anchorCtr="0">
            <a:noAutofit/>
          </a:bodyPr>
          <a:lstStyle/>
          <a:p>
            <a:pPr defTabSz="913765">
              <a:lnSpc>
                <a:spcPct val="120000"/>
              </a:lnSpc>
              <a:defRPr/>
            </a:pPr>
            <a:r>
              <a:rPr lang="zh-CN" altLang="en-US" sz="1010"/>
              <a:t>下单数193   已添加企微好友转化率：42.6%</a:t>
            </a:r>
          </a:p>
          <a:p>
            <a:pPr defTabSz="913765">
              <a:lnSpc>
                <a:spcPct val="120000"/>
              </a:lnSpc>
              <a:defRPr/>
            </a:pPr>
            <a:r>
              <a:rPr lang="zh-CN" altLang="en-US" sz="1010"/>
              <a:t>销售额：3997.41</a:t>
            </a:r>
          </a:p>
        </p:txBody>
      </p:sp>
      <p:sp>
        <p:nvSpPr>
          <p:cNvPr id="38" name="平行四边形 37"/>
          <p:cNvSpPr/>
          <p:nvPr>
            <p:custDataLst>
              <p:tags r:id="rId17"/>
            </p:custDataLst>
          </p:nvPr>
        </p:nvSpPr>
        <p:spPr>
          <a:xfrm>
            <a:off x="8048823" y="1766429"/>
            <a:ext cx="1945983" cy="1347752"/>
          </a:xfrm>
          <a:prstGeom prst="parallelogram">
            <a:avLst/>
          </a:prstGeom>
          <a:blipFill>
            <a:blip r:embed="rId31"/>
            <a:srcRect/>
            <a:stretch>
              <a:fillRect l="-1284" t="1037" r="-5774" b="-1037"/>
            </a:stretch>
          </a:blipFill>
          <a:ln w="12700" cap="flat" cmpd="sng" algn="ctr">
            <a:noFill/>
            <a:prstDash val="solid"/>
            <a:miter lim="800000"/>
          </a:ln>
          <a:effectLst/>
          <a:extLst>
            <a:ext uri="{91240B29-F687-4F45-9708-019B960494DF}">
              <a14:hiddenLine xmlns:a14="http://schemas.microsoft.com/office/drawing/2010/main" w="12700">
                <a:solidFill>
                  <a:srgbClr val="4276AA">
                    <a:shade val="50000"/>
                  </a:srgbClr>
                </a:solidFill>
                <a:prstDash val="solid"/>
                <a:miter lim="800000"/>
                <a:headEnd/>
                <a:tailEnd/>
              </a14:hiddenLine>
            </a:ext>
          </a:extLst>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sz="1510"/>
          </a:p>
        </p:txBody>
      </p:sp>
      <p:sp>
        <p:nvSpPr>
          <p:cNvPr id="39" name="等腰三角形 38"/>
          <p:cNvSpPr/>
          <p:nvPr>
            <p:custDataLst>
              <p:tags r:id="rId18"/>
            </p:custDataLst>
          </p:nvPr>
        </p:nvSpPr>
        <p:spPr>
          <a:xfrm>
            <a:off x="8048823" y="1766429"/>
            <a:ext cx="675430" cy="1347752"/>
          </a:xfrm>
          <a:prstGeom prst="triangle">
            <a:avLst/>
          </a:prstGeom>
          <a:solidFill>
            <a:srgbClr val="5E5CA2">
              <a:lumMod val="100000"/>
            </a:srgbClr>
          </a:solidFill>
          <a:ln>
            <a:noFill/>
          </a:ln>
        </p:spPr>
        <p:style>
          <a:lnRef idx="2">
            <a:srgbClr val="4276AA">
              <a:shade val="50000"/>
            </a:srgbClr>
          </a:lnRef>
          <a:fillRef idx="1">
            <a:srgbClr val="4276AA"/>
          </a:fillRef>
          <a:effectRef idx="0">
            <a:srgbClr val="4276AA"/>
          </a:effectRef>
          <a:fontRef idx="minor">
            <a:srgbClr val="FFFFFF"/>
          </a:fontRef>
        </p:style>
        <p:txBody>
          <a:bodyPr wrap="none" anchor="ctr">
            <a:normAutofit/>
          </a:bodyPr>
          <a:lstStyle/>
          <a:p>
            <a:pPr algn="ctr"/>
            <a:r>
              <a:rPr lang="en-US" altLang="zh-CN" sz="1510"/>
              <a:t>05</a:t>
            </a:r>
            <a:endParaRPr lang="en-US" altLang="zh-CN" sz="1510" dirty="0"/>
          </a:p>
        </p:txBody>
      </p:sp>
      <p:sp>
        <p:nvSpPr>
          <p:cNvPr id="40" name="文本框 39"/>
          <p:cNvSpPr txBox="1"/>
          <p:nvPr>
            <p:custDataLst>
              <p:tags r:id="rId19"/>
            </p:custDataLst>
          </p:nvPr>
        </p:nvSpPr>
        <p:spPr>
          <a:xfrm>
            <a:off x="8048823" y="3114180"/>
            <a:ext cx="1612937" cy="421842"/>
          </a:xfrm>
          <a:prstGeom prst="rect">
            <a:avLst/>
          </a:prstGeom>
          <a:noFill/>
        </p:spPr>
        <p:txBody>
          <a:bodyPr wrap="none" lIns="0" tIns="0" rIns="0" bIns="0" anchor="ctr" anchorCtr="0">
            <a:normAutofit/>
          </a:bodyPr>
          <a:lstStyle/>
          <a:p>
            <a:pPr defTabSz="913765">
              <a:defRPr/>
            </a:pPr>
            <a:r>
              <a:rPr lang="zh-CN" altLang="en-US" sz="1680" b="1">
                <a:solidFill>
                  <a:srgbClr val="5E5CA2">
                    <a:lumMod val="100000"/>
                  </a:srgbClr>
                </a:solidFill>
                <a:latin typeface="Arial" panose="020B0604020202020204" pitchFamily="34" charset="0"/>
                <a:ea typeface="微软雅黑" panose="020B0503020204020204" charset="-122"/>
                <a:cs typeface="+mn-ea"/>
              </a:rPr>
              <a:t>留存率</a:t>
            </a:r>
          </a:p>
        </p:txBody>
      </p:sp>
      <p:sp>
        <p:nvSpPr>
          <p:cNvPr id="41" name="文本框 40"/>
          <p:cNvSpPr txBox="1"/>
          <p:nvPr>
            <p:custDataLst>
              <p:tags r:id="rId20"/>
            </p:custDataLst>
          </p:nvPr>
        </p:nvSpPr>
        <p:spPr>
          <a:xfrm>
            <a:off x="8048625" y="3509010"/>
            <a:ext cx="1647190" cy="797560"/>
          </a:xfrm>
          <a:prstGeom prst="rect">
            <a:avLst/>
          </a:prstGeom>
          <a:noFill/>
        </p:spPr>
        <p:txBody>
          <a:bodyPr wrap="square" lIns="0" tIns="0" rIns="0" bIns="0" anchor="ctr" anchorCtr="0">
            <a:noAutofit/>
          </a:bodyPr>
          <a:lstStyle/>
          <a:p>
            <a:pPr defTabSz="913765">
              <a:lnSpc>
                <a:spcPct val="120000"/>
              </a:lnSpc>
              <a:defRPr/>
            </a:pPr>
            <a:r>
              <a:rPr lang="zh-CN" altLang="en-US" sz="1010"/>
              <a:t>第一天：企微</a:t>
            </a:r>
            <a:r>
              <a:rPr lang="en-US" altLang="zh-CN" sz="1010"/>
              <a:t>452 </a:t>
            </a:r>
            <a:r>
              <a:rPr lang="zh-CN" altLang="en-US" sz="1010"/>
              <a:t>社群</a:t>
            </a:r>
            <a:r>
              <a:rPr lang="en-US" altLang="zh-CN" sz="1010"/>
              <a:t>247</a:t>
            </a:r>
          </a:p>
          <a:p>
            <a:pPr defTabSz="913765">
              <a:lnSpc>
                <a:spcPct val="120000"/>
              </a:lnSpc>
              <a:defRPr/>
            </a:pPr>
            <a:r>
              <a:rPr lang="zh-CN" altLang="en-US" sz="1010"/>
              <a:t>第二天：企微</a:t>
            </a:r>
            <a:r>
              <a:rPr lang="en-US" altLang="zh-CN" sz="1010"/>
              <a:t>457  </a:t>
            </a:r>
            <a:r>
              <a:rPr lang="zh-CN" altLang="en-US" sz="1010"/>
              <a:t>社群</a:t>
            </a:r>
            <a:r>
              <a:rPr lang="en-US" altLang="zh-CN" sz="1010"/>
              <a:t>262</a:t>
            </a:r>
          </a:p>
          <a:p>
            <a:pPr defTabSz="913765">
              <a:lnSpc>
                <a:spcPct val="120000"/>
              </a:lnSpc>
              <a:defRPr/>
            </a:pPr>
            <a:r>
              <a:rPr lang="zh-CN" altLang="en-US" sz="1010"/>
              <a:t>第三天：企微</a:t>
            </a:r>
            <a:r>
              <a:rPr lang="en-US" altLang="zh-CN" sz="1010"/>
              <a:t>461  </a:t>
            </a:r>
            <a:r>
              <a:rPr lang="zh-CN" altLang="en-US" sz="1010"/>
              <a:t>社群</a:t>
            </a:r>
            <a:r>
              <a:rPr lang="en-US" altLang="zh-CN" sz="1010"/>
              <a:t>280</a:t>
            </a:r>
          </a:p>
          <a:p>
            <a:pPr defTabSz="913765">
              <a:lnSpc>
                <a:spcPct val="120000"/>
              </a:lnSpc>
              <a:defRPr/>
            </a:pPr>
            <a:r>
              <a:rPr lang="zh-CN" altLang="en-US" sz="1010"/>
              <a:t>社群留存率</a:t>
            </a:r>
            <a:r>
              <a:rPr lang="en-US" altLang="zh-CN" sz="1010"/>
              <a:t>100%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306601" y="435878"/>
            <a:ext cx="1870710" cy="337185"/>
          </a:xfrm>
          <a:prstGeom prst="rect">
            <a:avLst/>
          </a:prstGeom>
          <a:noFill/>
        </p:spPr>
        <p:txBody>
          <a:bodyPr wrap="none" rtlCol="0">
            <a:spAutoFit/>
          </a:bodyPr>
          <a:lstStyle/>
          <a:p>
            <a:pPr algn="ctr"/>
            <a:r>
              <a:rPr lang="zh-CN" altLang="en-US" sz="1600" b="1" dirty="0">
                <a:solidFill>
                  <a:schemeClr val="tx1"/>
                </a:solidFill>
                <a:sym typeface="+mn-ea"/>
              </a:rPr>
              <a:t>活动流程</a:t>
            </a:r>
            <a:r>
              <a:rPr lang="en-US" altLang="zh-CN" sz="1600" b="1" dirty="0">
                <a:solidFill>
                  <a:schemeClr val="tx1"/>
                </a:solidFill>
                <a:sym typeface="+mn-ea"/>
              </a:rPr>
              <a:t>-</a:t>
            </a:r>
            <a:r>
              <a:rPr lang="zh-CN" altLang="en-US" sz="1600" b="1" dirty="0">
                <a:solidFill>
                  <a:schemeClr val="tx1"/>
                </a:solidFill>
                <a:sym typeface="+mn-ea"/>
              </a:rPr>
              <a:t>活动结果</a:t>
            </a: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7"/>
          <a:stretch>
            <a:fillRect/>
          </a:stretch>
        </p:blipFill>
        <p:spPr>
          <a:xfrm>
            <a:off x="4091305" y="1137920"/>
            <a:ext cx="1762125" cy="3819525"/>
          </a:xfrm>
          <a:prstGeom prst="rect">
            <a:avLst/>
          </a:prstGeom>
        </p:spPr>
      </p:pic>
      <p:pic>
        <p:nvPicPr>
          <p:cNvPr id="7" name="图片 6"/>
          <p:cNvPicPr>
            <a:picLocks noChangeAspect="1"/>
          </p:cNvPicPr>
          <p:nvPr/>
        </p:nvPicPr>
        <p:blipFill>
          <a:blip r:embed="rId8"/>
          <a:stretch>
            <a:fillRect/>
          </a:stretch>
        </p:blipFill>
        <p:spPr>
          <a:xfrm>
            <a:off x="6498590" y="1138555"/>
            <a:ext cx="1804670" cy="3820160"/>
          </a:xfrm>
          <a:prstGeom prst="rect">
            <a:avLst/>
          </a:prstGeom>
        </p:spPr>
      </p:pic>
      <p:pic>
        <p:nvPicPr>
          <p:cNvPr id="9" name="图片 8"/>
          <p:cNvPicPr>
            <a:picLocks noChangeAspect="1"/>
          </p:cNvPicPr>
          <p:nvPr/>
        </p:nvPicPr>
        <p:blipFill>
          <a:blip r:embed="rId9"/>
          <a:stretch>
            <a:fillRect/>
          </a:stretch>
        </p:blipFill>
        <p:spPr>
          <a:xfrm>
            <a:off x="1500505" y="1138555"/>
            <a:ext cx="1819275" cy="38195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06062"/>
            <a:ext cx="2646878" cy="338554"/>
          </a:xfrm>
          <a:prstGeom prst="rect">
            <a:avLst/>
          </a:prstGeom>
          <a:noFill/>
        </p:spPr>
        <p:txBody>
          <a:bodyPr wrap="none" rtlCol="0">
            <a:spAutoFit/>
          </a:bodyPr>
          <a:lstStyle/>
          <a:p>
            <a:pPr lvl="0"/>
            <a:r>
              <a:rPr lang="zh-CN" altLang="en-US" sz="1600" b="1" dirty="0">
                <a:solidFill>
                  <a:schemeClr val="tx1"/>
                </a:solidFill>
              </a:rPr>
              <a:t>案例中待优化点及改善方案</a:t>
            </a:r>
          </a:p>
        </p:txBody>
      </p:sp>
      <p:pic>
        <p:nvPicPr>
          <p:cNvPr id="33" name="图片 32" descr="resource"/>
          <p:cNvPicPr>
            <a:picLocks noChangeAspect="1"/>
          </p:cNvPicPr>
          <p:nvPr/>
        </p:nvPicPr>
        <p:blipFill>
          <a:blip r:embed="rId20"/>
          <a:stretch>
            <a:fillRect/>
          </a:stretch>
        </p:blipFill>
        <p:spPr>
          <a:xfrm>
            <a:off x="957580" y="464185"/>
            <a:ext cx="136525" cy="280670"/>
          </a:xfrm>
          <a:prstGeom prst="rect">
            <a:avLst/>
          </a:prstGeom>
        </p:spPr>
      </p:pic>
      <p:pic>
        <p:nvPicPr>
          <p:cNvPr id="34" name="图片 33" descr="resource"/>
          <p:cNvPicPr>
            <a:picLocks noChangeAspect="1"/>
          </p:cNvPicPr>
          <p:nvPr/>
        </p:nvPicPr>
        <p:blipFill>
          <a:blip r:embed="rId21"/>
          <a:stretch>
            <a:fillRect/>
          </a:stretch>
        </p:blipFill>
        <p:spPr>
          <a:xfrm>
            <a:off x="855345" y="464185"/>
            <a:ext cx="136525" cy="280670"/>
          </a:xfrm>
          <a:prstGeom prst="rect">
            <a:avLst/>
          </a:prstGeom>
        </p:spPr>
      </p:pic>
      <p:pic>
        <p:nvPicPr>
          <p:cNvPr id="35" name="图片 34" descr="resource"/>
          <p:cNvPicPr>
            <a:picLocks noChangeAspect="1"/>
          </p:cNvPicPr>
          <p:nvPr/>
        </p:nvPicPr>
        <p:blipFill>
          <a:blip r:embed="rId20"/>
          <a:stretch>
            <a:fillRect/>
          </a:stretch>
        </p:blipFill>
        <p:spPr>
          <a:xfrm>
            <a:off x="752475" y="464185"/>
            <a:ext cx="136525" cy="280670"/>
          </a:xfrm>
          <a:prstGeom prst="rect">
            <a:avLst/>
          </a:prstGeom>
        </p:spPr>
      </p:pic>
      <p:sp>
        <p:nvSpPr>
          <p:cNvPr id="4" name="对角圆角矩形 3"/>
          <p:cNvSpPr/>
          <p:nvPr/>
        </p:nvSpPr>
        <p:spPr>
          <a:xfrm>
            <a:off x="8995410" y="375920"/>
            <a:ext cx="628650" cy="26670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22"/>
          <a:stretch>
            <a:fillRect/>
          </a:stretch>
        </p:blipFill>
        <p:spPr>
          <a:xfrm>
            <a:off x="9093835" y="378460"/>
            <a:ext cx="431800" cy="260985"/>
          </a:xfrm>
          <a:prstGeom prst="rect">
            <a:avLst/>
          </a:prstGeom>
        </p:spPr>
      </p:pic>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5" name="直接连接符 64"/>
          <p:cNvCxnSpPr/>
          <p:nvPr>
            <p:custDataLst>
              <p:tags r:id="rId2"/>
            </p:custDataLst>
          </p:nvPr>
        </p:nvCxnSpPr>
        <p:spPr>
          <a:xfrm flipH="1" flipV="1">
            <a:off x="6012352" y="1846853"/>
            <a:ext cx="563347" cy="88175"/>
          </a:xfrm>
          <a:prstGeom prst="line">
            <a:avLst/>
          </a:prstGeom>
          <a:ln w="12700">
            <a:solidFill>
              <a:srgbClr val="FFFFFF">
                <a:lumMod val="65000"/>
              </a:srgbClr>
            </a:solidFill>
            <a:prstDash val="dash"/>
            <a:headEnd type="oval"/>
            <a:tailEnd type="oval"/>
          </a:ln>
        </p:spPr>
        <p:style>
          <a:lnRef idx="1">
            <a:srgbClr val="F3A60D"/>
          </a:lnRef>
          <a:fillRef idx="0">
            <a:srgbClr val="F3A60D"/>
          </a:fillRef>
          <a:effectRef idx="0">
            <a:srgbClr val="F3A60D"/>
          </a:effectRef>
          <a:fontRef idx="minor">
            <a:srgbClr val="3B3838"/>
          </a:fontRef>
        </p:style>
      </p:cxnSp>
      <p:cxnSp>
        <p:nvCxnSpPr>
          <p:cNvPr id="67" name="直接连接符 66"/>
          <p:cNvCxnSpPr/>
          <p:nvPr>
            <p:custDataLst>
              <p:tags r:id="rId3"/>
            </p:custDataLst>
          </p:nvPr>
        </p:nvCxnSpPr>
        <p:spPr>
          <a:xfrm flipH="1">
            <a:off x="3459539" y="2208718"/>
            <a:ext cx="773562" cy="437364"/>
          </a:xfrm>
          <a:prstGeom prst="line">
            <a:avLst/>
          </a:prstGeom>
          <a:ln w="12700">
            <a:solidFill>
              <a:srgbClr val="FFFFFF">
                <a:lumMod val="65000"/>
              </a:srgbClr>
            </a:solidFill>
            <a:prstDash val="dash"/>
            <a:headEnd type="oval"/>
            <a:tailEnd type="oval"/>
          </a:ln>
        </p:spPr>
        <p:style>
          <a:lnRef idx="1">
            <a:srgbClr val="F3A60D"/>
          </a:lnRef>
          <a:fillRef idx="0">
            <a:srgbClr val="F3A60D"/>
          </a:fillRef>
          <a:effectRef idx="0">
            <a:srgbClr val="F3A60D"/>
          </a:effectRef>
          <a:fontRef idx="minor">
            <a:srgbClr val="3B3838"/>
          </a:fontRef>
        </p:style>
      </p:cxnSp>
      <p:cxnSp>
        <p:nvCxnSpPr>
          <p:cNvPr id="68" name="直接连接符 67"/>
          <p:cNvCxnSpPr/>
          <p:nvPr>
            <p:custDataLst>
              <p:tags r:id="rId4"/>
            </p:custDataLst>
          </p:nvPr>
        </p:nvCxnSpPr>
        <p:spPr>
          <a:xfrm flipH="1" flipV="1">
            <a:off x="5734854" y="3804191"/>
            <a:ext cx="554996" cy="410974"/>
          </a:xfrm>
          <a:prstGeom prst="line">
            <a:avLst/>
          </a:prstGeom>
          <a:ln w="12700">
            <a:solidFill>
              <a:srgbClr val="FFFFFF">
                <a:lumMod val="65000"/>
              </a:srgbClr>
            </a:solidFill>
            <a:prstDash val="dash"/>
            <a:headEnd type="oval"/>
            <a:tailEnd type="oval"/>
          </a:ln>
        </p:spPr>
        <p:style>
          <a:lnRef idx="1">
            <a:srgbClr val="F3A60D"/>
          </a:lnRef>
          <a:fillRef idx="0">
            <a:srgbClr val="F3A60D"/>
          </a:fillRef>
          <a:effectRef idx="0">
            <a:srgbClr val="F3A60D"/>
          </a:effectRef>
          <a:fontRef idx="minor">
            <a:srgbClr val="3B3838"/>
          </a:fontRef>
        </p:style>
      </p:cxnSp>
      <p:sp>
        <p:nvSpPr>
          <p:cNvPr id="17" name="Line 11"/>
          <p:cNvSpPr>
            <a:spLocks noChangeShapeType="1"/>
          </p:cNvSpPr>
          <p:nvPr>
            <p:custDataLst>
              <p:tags r:id="rId5"/>
            </p:custDataLst>
          </p:nvPr>
        </p:nvSpPr>
        <p:spPr bwMode="auto">
          <a:xfrm>
            <a:off x="3755313" y="3975048"/>
            <a:ext cx="0" cy="0"/>
          </a:xfrm>
          <a:prstGeom prst="line">
            <a:avLst/>
          </a:prstGeom>
          <a:noFill/>
          <a:ln w="3175">
            <a:solidFill>
              <a:srgbClr val="000000"/>
            </a:solidFill>
            <a:prstDash val="solid"/>
            <a:round/>
          </a:ln>
          <a:extLst>
            <a:ext uri="{909E8E84-426E-40DD-AFC4-6F175D3DCCD1}">
              <a14:hiddenFill xmlns:a14="http://schemas.microsoft.com/office/drawing/2010/main">
                <a:noFill/>
              </a14:hiddenFill>
            </a:ext>
          </a:extLst>
        </p:spPr>
        <p:txBody>
          <a:bodyPr vert="horz" wrap="square" lIns="76792" tIns="38396" rIns="76792" bIns="38396" numCol="1" anchor="t" anchorCtr="0" compatLnSpc="1">
            <a:normAutofit fontScale="25000" lnSpcReduction="20000"/>
          </a:bodyPr>
          <a:lstStyle/>
          <a:p>
            <a:endParaRPr lang="zh-CN" altLang="en-US" sz="1510"/>
          </a:p>
        </p:txBody>
      </p:sp>
      <p:sp>
        <p:nvSpPr>
          <p:cNvPr id="18" name="Line 12"/>
          <p:cNvSpPr>
            <a:spLocks noChangeShapeType="1"/>
          </p:cNvSpPr>
          <p:nvPr>
            <p:custDataLst>
              <p:tags r:id="rId6"/>
            </p:custDataLst>
          </p:nvPr>
        </p:nvSpPr>
        <p:spPr bwMode="auto">
          <a:xfrm>
            <a:off x="3203365" y="3969716"/>
            <a:ext cx="0" cy="0"/>
          </a:xfrm>
          <a:prstGeom prst="line">
            <a:avLst/>
          </a:prstGeom>
          <a:noFill/>
          <a:ln w="3175">
            <a:solidFill>
              <a:srgbClr val="000000"/>
            </a:solidFill>
            <a:prstDash val="solid"/>
            <a:round/>
          </a:ln>
          <a:extLst>
            <a:ext uri="{909E8E84-426E-40DD-AFC4-6F175D3DCCD1}">
              <a14:hiddenFill xmlns:a14="http://schemas.microsoft.com/office/drawing/2010/main">
                <a:noFill/>
              </a14:hiddenFill>
            </a:ext>
          </a:extLst>
        </p:spPr>
        <p:txBody>
          <a:bodyPr vert="horz" wrap="square" lIns="76792" tIns="38396" rIns="76792" bIns="38396" numCol="1" anchor="t" anchorCtr="0" compatLnSpc="1">
            <a:normAutofit fontScale="25000" lnSpcReduction="20000"/>
          </a:bodyPr>
          <a:lstStyle/>
          <a:p>
            <a:endParaRPr lang="zh-CN" altLang="en-US" sz="1510"/>
          </a:p>
        </p:txBody>
      </p:sp>
      <p:sp>
        <p:nvSpPr>
          <p:cNvPr id="70" name="Freeform 13"/>
          <p:cNvSpPr/>
          <p:nvPr>
            <p:custDataLst>
              <p:tags r:id="rId7"/>
            </p:custDataLst>
          </p:nvPr>
        </p:nvSpPr>
        <p:spPr bwMode="auto">
          <a:xfrm>
            <a:off x="5137463" y="1405809"/>
            <a:ext cx="1172995" cy="1973611"/>
          </a:xfrm>
          <a:custGeom>
            <a:avLst/>
            <a:gdLst>
              <a:gd name="T0" fmla="*/ 256 w 630"/>
              <a:gd name="T1" fmla="*/ 858 h 1060"/>
              <a:gd name="T2" fmla="*/ 608 w 630"/>
              <a:gd name="T3" fmla="*/ 1060 h 1060"/>
              <a:gd name="T4" fmla="*/ 608 w 630"/>
              <a:gd name="T5" fmla="*/ 1060 h 1060"/>
              <a:gd name="T6" fmla="*/ 616 w 630"/>
              <a:gd name="T7" fmla="*/ 1042 h 1060"/>
              <a:gd name="T8" fmla="*/ 624 w 630"/>
              <a:gd name="T9" fmla="*/ 1022 h 1060"/>
              <a:gd name="T10" fmla="*/ 628 w 630"/>
              <a:gd name="T11" fmla="*/ 998 h 1060"/>
              <a:gd name="T12" fmla="*/ 630 w 630"/>
              <a:gd name="T13" fmla="*/ 974 h 1060"/>
              <a:gd name="T14" fmla="*/ 630 w 630"/>
              <a:gd name="T15" fmla="*/ 946 h 1060"/>
              <a:gd name="T16" fmla="*/ 624 w 630"/>
              <a:gd name="T17" fmla="*/ 916 h 1060"/>
              <a:gd name="T18" fmla="*/ 616 w 630"/>
              <a:gd name="T19" fmla="*/ 884 h 1060"/>
              <a:gd name="T20" fmla="*/ 604 w 630"/>
              <a:gd name="T21" fmla="*/ 848 h 1060"/>
              <a:gd name="T22" fmla="*/ 172 w 630"/>
              <a:gd name="T23" fmla="*/ 100 h 1060"/>
              <a:gd name="T24" fmla="*/ 172 w 630"/>
              <a:gd name="T25" fmla="*/ 100 h 1060"/>
              <a:gd name="T26" fmla="*/ 158 w 630"/>
              <a:gd name="T27" fmla="*/ 84 h 1060"/>
              <a:gd name="T28" fmla="*/ 142 w 630"/>
              <a:gd name="T29" fmla="*/ 70 h 1060"/>
              <a:gd name="T30" fmla="*/ 122 w 630"/>
              <a:gd name="T31" fmla="*/ 52 h 1060"/>
              <a:gd name="T32" fmla="*/ 96 w 630"/>
              <a:gd name="T33" fmla="*/ 34 h 1060"/>
              <a:gd name="T34" fmla="*/ 68 w 630"/>
              <a:gd name="T35" fmla="*/ 18 h 1060"/>
              <a:gd name="T36" fmla="*/ 52 w 630"/>
              <a:gd name="T37" fmla="*/ 12 h 1060"/>
              <a:gd name="T38" fmla="*/ 34 w 630"/>
              <a:gd name="T39" fmla="*/ 6 h 1060"/>
              <a:gd name="T40" fmla="*/ 18 w 630"/>
              <a:gd name="T41" fmla="*/ 2 h 1060"/>
              <a:gd name="T42" fmla="*/ 0 w 630"/>
              <a:gd name="T43" fmla="*/ 0 h 1060"/>
              <a:gd name="T44" fmla="*/ 0 w 630"/>
              <a:gd name="T45" fmla="*/ 416 h 1060"/>
              <a:gd name="T46" fmla="*/ 256 w 630"/>
              <a:gd name="T47" fmla="*/ 858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0" h="1060">
                <a:moveTo>
                  <a:pt x="256" y="858"/>
                </a:moveTo>
                <a:lnTo>
                  <a:pt x="608" y="1060"/>
                </a:lnTo>
                <a:lnTo>
                  <a:pt x="608" y="1060"/>
                </a:lnTo>
                <a:lnTo>
                  <a:pt x="616" y="1042"/>
                </a:lnTo>
                <a:lnTo>
                  <a:pt x="624" y="1022"/>
                </a:lnTo>
                <a:lnTo>
                  <a:pt x="628" y="998"/>
                </a:lnTo>
                <a:lnTo>
                  <a:pt x="630" y="974"/>
                </a:lnTo>
                <a:lnTo>
                  <a:pt x="630" y="946"/>
                </a:lnTo>
                <a:lnTo>
                  <a:pt x="624" y="916"/>
                </a:lnTo>
                <a:lnTo>
                  <a:pt x="616" y="884"/>
                </a:lnTo>
                <a:lnTo>
                  <a:pt x="604" y="848"/>
                </a:lnTo>
                <a:lnTo>
                  <a:pt x="172" y="100"/>
                </a:lnTo>
                <a:lnTo>
                  <a:pt x="172" y="100"/>
                </a:lnTo>
                <a:lnTo>
                  <a:pt x="158" y="84"/>
                </a:lnTo>
                <a:lnTo>
                  <a:pt x="142" y="70"/>
                </a:lnTo>
                <a:lnTo>
                  <a:pt x="122" y="52"/>
                </a:lnTo>
                <a:lnTo>
                  <a:pt x="96" y="34"/>
                </a:lnTo>
                <a:lnTo>
                  <a:pt x="68" y="18"/>
                </a:lnTo>
                <a:lnTo>
                  <a:pt x="52" y="12"/>
                </a:lnTo>
                <a:lnTo>
                  <a:pt x="34" y="6"/>
                </a:lnTo>
                <a:lnTo>
                  <a:pt x="18" y="2"/>
                </a:lnTo>
                <a:lnTo>
                  <a:pt x="0" y="0"/>
                </a:lnTo>
                <a:lnTo>
                  <a:pt x="0" y="416"/>
                </a:lnTo>
                <a:lnTo>
                  <a:pt x="256" y="858"/>
                </a:lnTo>
                <a:close/>
              </a:path>
            </a:pathLst>
          </a:custGeom>
          <a:solidFill>
            <a:srgbClr val="F3A60D"/>
          </a:solidFill>
          <a:ln w="3175">
            <a:noFill/>
            <a:prstDash val="solid"/>
            <a:round/>
          </a:ln>
        </p:spPr>
        <p:txBody>
          <a:bodyPr vert="horz" wrap="square" lIns="76792" tIns="38396" rIns="76792" bIns="38396" numCol="1" anchor="t" anchorCtr="0" compatLnSpc="1">
            <a:normAutofit/>
          </a:bodyPr>
          <a:lstStyle/>
          <a:p>
            <a:endParaRPr lang="zh-CN" altLang="en-US" sz="1510"/>
          </a:p>
        </p:txBody>
      </p:sp>
      <p:sp>
        <p:nvSpPr>
          <p:cNvPr id="71" name="Freeform 14"/>
          <p:cNvSpPr/>
          <p:nvPr>
            <p:custDataLst>
              <p:tags r:id="rId8"/>
            </p:custDataLst>
          </p:nvPr>
        </p:nvSpPr>
        <p:spPr bwMode="auto">
          <a:xfrm>
            <a:off x="3911761" y="1405809"/>
            <a:ext cx="1187891" cy="1981058"/>
          </a:xfrm>
          <a:custGeom>
            <a:avLst/>
            <a:gdLst>
              <a:gd name="T0" fmla="*/ 638 w 638"/>
              <a:gd name="T1" fmla="*/ 416 h 1064"/>
              <a:gd name="T2" fmla="*/ 638 w 638"/>
              <a:gd name="T3" fmla="*/ 0 h 1064"/>
              <a:gd name="T4" fmla="*/ 638 w 638"/>
              <a:gd name="T5" fmla="*/ 0 h 1064"/>
              <a:gd name="T6" fmla="*/ 616 w 638"/>
              <a:gd name="T7" fmla="*/ 2 h 1064"/>
              <a:gd name="T8" fmla="*/ 592 w 638"/>
              <a:gd name="T9" fmla="*/ 6 h 1064"/>
              <a:gd name="T10" fmla="*/ 568 w 638"/>
              <a:gd name="T11" fmla="*/ 14 h 1064"/>
              <a:gd name="T12" fmla="*/ 544 w 638"/>
              <a:gd name="T13" fmla="*/ 26 h 1064"/>
              <a:gd name="T14" fmla="*/ 520 w 638"/>
              <a:gd name="T15" fmla="*/ 42 h 1064"/>
              <a:gd name="T16" fmla="*/ 496 w 638"/>
              <a:gd name="T17" fmla="*/ 64 h 1064"/>
              <a:gd name="T18" fmla="*/ 472 w 638"/>
              <a:gd name="T19" fmla="*/ 92 h 1064"/>
              <a:gd name="T20" fmla="*/ 446 w 638"/>
              <a:gd name="T21" fmla="*/ 126 h 1064"/>
              <a:gd name="T22" fmla="*/ 26 w 638"/>
              <a:gd name="T23" fmla="*/ 854 h 1064"/>
              <a:gd name="T24" fmla="*/ 26 w 638"/>
              <a:gd name="T25" fmla="*/ 854 h 1064"/>
              <a:gd name="T26" fmla="*/ 18 w 638"/>
              <a:gd name="T27" fmla="*/ 874 h 1064"/>
              <a:gd name="T28" fmla="*/ 12 w 638"/>
              <a:gd name="T29" fmla="*/ 896 h 1064"/>
              <a:gd name="T30" fmla="*/ 4 w 638"/>
              <a:gd name="T31" fmla="*/ 924 h 1064"/>
              <a:gd name="T32" fmla="*/ 0 w 638"/>
              <a:gd name="T33" fmla="*/ 956 h 1064"/>
              <a:gd name="T34" fmla="*/ 0 w 638"/>
              <a:gd name="T35" fmla="*/ 974 h 1064"/>
              <a:gd name="T36" fmla="*/ 2 w 638"/>
              <a:gd name="T37" fmla="*/ 992 h 1064"/>
              <a:gd name="T38" fmla="*/ 4 w 638"/>
              <a:gd name="T39" fmla="*/ 1010 h 1064"/>
              <a:gd name="T40" fmla="*/ 10 w 638"/>
              <a:gd name="T41" fmla="*/ 1028 h 1064"/>
              <a:gd name="T42" fmla="*/ 16 w 638"/>
              <a:gd name="T43" fmla="*/ 1046 h 1064"/>
              <a:gd name="T44" fmla="*/ 26 w 638"/>
              <a:gd name="T45" fmla="*/ 1064 h 1064"/>
              <a:gd name="T46" fmla="*/ 382 w 638"/>
              <a:gd name="T47" fmla="*/ 858 h 1064"/>
              <a:gd name="T48" fmla="*/ 638 w 638"/>
              <a:gd name="T49" fmla="*/ 416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8" h="1064">
                <a:moveTo>
                  <a:pt x="638" y="416"/>
                </a:moveTo>
                <a:lnTo>
                  <a:pt x="638" y="0"/>
                </a:lnTo>
                <a:lnTo>
                  <a:pt x="638" y="0"/>
                </a:lnTo>
                <a:lnTo>
                  <a:pt x="616" y="2"/>
                </a:lnTo>
                <a:lnTo>
                  <a:pt x="592" y="6"/>
                </a:lnTo>
                <a:lnTo>
                  <a:pt x="568" y="14"/>
                </a:lnTo>
                <a:lnTo>
                  <a:pt x="544" y="26"/>
                </a:lnTo>
                <a:lnTo>
                  <a:pt x="520" y="42"/>
                </a:lnTo>
                <a:lnTo>
                  <a:pt x="496" y="64"/>
                </a:lnTo>
                <a:lnTo>
                  <a:pt x="472" y="92"/>
                </a:lnTo>
                <a:lnTo>
                  <a:pt x="446" y="126"/>
                </a:lnTo>
                <a:lnTo>
                  <a:pt x="26" y="854"/>
                </a:lnTo>
                <a:lnTo>
                  <a:pt x="26" y="854"/>
                </a:lnTo>
                <a:lnTo>
                  <a:pt x="18" y="874"/>
                </a:lnTo>
                <a:lnTo>
                  <a:pt x="12" y="896"/>
                </a:lnTo>
                <a:lnTo>
                  <a:pt x="4" y="924"/>
                </a:lnTo>
                <a:lnTo>
                  <a:pt x="0" y="956"/>
                </a:lnTo>
                <a:lnTo>
                  <a:pt x="0" y="974"/>
                </a:lnTo>
                <a:lnTo>
                  <a:pt x="2" y="992"/>
                </a:lnTo>
                <a:lnTo>
                  <a:pt x="4" y="1010"/>
                </a:lnTo>
                <a:lnTo>
                  <a:pt x="10" y="1028"/>
                </a:lnTo>
                <a:lnTo>
                  <a:pt x="16" y="1046"/>
                </a:lnTo>
                <a:lnTo>
                  <a:pt x="26" y="1064"/>
                </a:lnTo>
                <a:lnTo>
                  <a:pt x="382" y="858"/>
                </a:lnTo>
                <a:lnTo>
                  <a:pt x="638" y="416"/>
                </a:lnTo>
                <a:close/>
              </a:path>
            </a:pathLst>
          </a:custGeom>
          <a:solidFill>
            <a:srgbClr val="F3A60D"/>
          </a:solidFill>
          <a:ln w="3175">
            <a:noFill/>
            <a:prstDash val="solid"/>
            <a:round/>
          </a:ln>
        </p:spPr>
        <p:txBody>
          <a:bodyPr vert="horz" wrap="square" lIns="76792" tIns="38396" rIns="76792" bIns="38396" numCol="1" anchor="t" anchorCtr="0" compatLnSpc="1">
            <a:normAutofit/>
          </a:bodyPr>
          <a:lstStyle/>
          <a:p>
            <a:endParaRPr lang="zh-CN" altLang="en-US" sz="1510"/>
          </a:p>
        </p:txBody>
      </p:sp>
      <p:sp>
        <p:nvSpPr>
          <p:cNvPr id="72" name="Freeform 15"/>
          <p:cNvSpPr/>
          <p:nvPr>
            <p:custDataLst>
              <p:tags r:id="rId9"/>
            </p:custDataLst>
          </p:nvPr>
        </p:nvSpPr>
        <p:spPr bwMode="auto">
          <a:xfrm>
            <a:off x="3988529" y="3041128"/>
            <a:ext cx="2271515" cy="569741"/>
          </a:xfrm>
          <a:custGeom>
            <a:avLst/>
            <a:gdLst>
              <a:gd name="T0" fmla="*/ 868 w 1220"/>
              <a:gd name="T1" fmla="*/ 0 h 306"/>
              <a:gd name="T2" fmla="*/ 868 w 1220"/>
              <a:gd name="T3" fmla="*/ 2 h 306"/>
              <a:gd name="T4" fmla="*/ 354 w 1220"/>
              <a:gd name="T5" fmla="*/ 2 h 306"/>
              <a:gd name="T6" fmla="*/ 356 w 1220"/>
              <a:gd name="T7" fmla="*/ 0 h 306"/>
              <a:gd name="T8" fmla="*/ 0 w 1220"/>
              <a:gd name="T9" fmla="*/ 206 h 306"/>
              <a:gd name="T10" fmla="*/ 0 w 1220"/>
              <a:gd name="T11" fmla="*/ 206 h 306"/>
              <a:gd name="T12" fmla="*/ 10 w 1220"/>
              <a:gd name="T13" fmla="*/ 222 h 306"/>
              <a:gd name="T14" fmla="*/ 24 w 1220"/>
              <a:gd name="T15" fmla="*/ 238 h 306"/>
              <a:gd name="T16" fmla="*/ 42 w 1220"/>
              <a:gd name="T17" fmla="*/ 252 h 306"/>
              <a:gd name="T18" fmla="*/ 62 w 1220"/>
              <a:gd name="T19" fmla="*/ 266 h 306"/>
              <a:gd name="T20" fmla="*/ 86 w 1220"/>
              <a:gd name="T21" fmla="*/ 278 h 306"/>
              <a:gd name="T22" fmla="*/ 112 w 1220"/>
              <a:gd name="T23" fmla="*/ 290 h 306"/>
              <a:gd name="T24" fmla="*/ 144 w 1220"/>
              <a:gd name="T25" fmla="*/ 300 h 306"/>
              <a:gd name="T26" fmla="*/ 180 w 1220"/>
              <a:gd name="T27" fmla="*/ 306 h 306"/>
              <a:gd name="T28" fmla="*/ 1044 w 1220"/>
              <a:gd name="T29" fmla="*/ 306 h 306"/>
              <a:gd name="T30" fmla="*/ 1044 w 1220"/>
              <a:gd name="T31" fmla="*/ 306 h 306"/>
              <a:gd name="T32" fmla="*/ 1064 w 1220"/>
              <a:gd name="T33" fmla="*/ 304 h 306"/>
              <a:gd name="T34" fmla="*/ 1084 w 1220"/>
              <a:gd name="T35" fmla="*/ 298 h 306"/>
              <a:gd name="T36" fmla="*/ 1112 w 1220"/>
              <a:gd name="T37" fmla="*/ 288 h 306"/>
              <a:gd name="T38" fmla="*/ 1140 w 1220"/>
              <a:gd name="T39" fmla="*/ 274 h 306"/>
              <a:gd name="T40" fmla="*/ 1154 w 1220"/>
              <a:gd name="T41" fmla="*/ 266 h 306"/>
              <a:gd name="T42" fmla="*/ 1170 w 1220"/>
              <a:gd name="T43" fmla="*/ 256 h 306"/>
              <a:gd name="T44" fmla="*/ 1184 w 1220"/>
              <a:gd name="T45" fmla="*/ 246 h 306"/>
              <a:gd name="T46" fmla="*/ 1196 w 1220"/>
              <a:gd name="T47" fmla="*/ 232 h 306"/>
              <a:gd name="T48" fmla="*/ 1208 w 1220"/>
              <a:gd name="T49" fmla="*/ 218 h 306"/>
              <a:gd name="T50" fmla="*/ 1220 w 1220"/>
              <a:gd name="T51" fmla="*/ 202 h 306"/>
              <a:gd name="T52" fmla="*/ 868 w 1220"/>
              <a:gd name="T53"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0" h="306">
                <a:moveTo>
                  <a:pt x="868" y="0"/>
                </a:moveTo>
                <a:lnTo>
                  <a:pt x="868" y="2"/>
                </a:lnTo>
                <a:lnTo>
                  <a:pt x="354" y="2"/>
                </a:lnTo>
                <a:lnTo>
                  <a:pt x="356" y="0"/>
                </a:lnTo>
                <a:lnTo>
                  <a:pt x="0" y="206"/>
                </a:lnTo>
                <a:lnTo>
                  <a:pt x="0" y="206"/>
                </a:lnTo>
                <a:lnTo>
                  <a:pt x="10" y="222"/>
                </a:lnTo>
                <a:lnTo>
                  <a:pt x="24" y="238"/>
                </a:lnTo>
                <a:lnTo>
                  <a:pt x="42" y="252"/>
                </a:lnTo>
                <a:lnTo>
                  <a:pt x="62" y="266"/>
                </a:lnTo>
                <a:lnTo>
                  <a:pt x="86" y="278"/>
                </a:lnTo>
                <a:lnTo>
                  <a:pt x="112" y="290"/>
                </a:lnTo>
                <a:lnTo>
                  <a:pt x="144" y="300"/>
                </a:lnTo>
                <a:lnTo>
                  <a:pt x="180" y="306"/>
                </a:lnTo>
                <a:lnTo>
                  <a:pt x="1044" y="306"/>
                </a:lnTo>
                <a:lnTo>
                  <a:pt x="1044" y="306"/>
                </a:lnTo>
                <a:lnTo>
                  <a:pt x="1064" y="304"/>
                </a:lnTo>
                <a:lnTo>
                  <a:pt x="1084" y="298"/>
                </a:lnTo>
                <a:lnTo>
                  <a:pt x="1112" y="288"/>
                </a:lnTo>
                <a:lnTo>
                  <a:pt x="1140" y="274"/>
                </a:lnTo>
                <a:lnTo>
                  <a:pt x="1154" y="266"/>
                </a:lnTo>
                <a:lnTo>
                  <a:pt x="1170" y="256"/>
                </a:lnTo>
                <a:lnTo>
                  <a:pt x="1184" y="246"/>
                </a:lnTo>
                <a:lnTo>
                  <a:pt x="1196" y="232"/>
                </a:lnTo>
                <a:lnTo>
                  <a:pt x="1208" y="218"/>
                </a:lnTo>
                <a:lnTo>
                  <a:pt x="1220" y="202"/>
                </a:lnTo>
                <a:lnTo>
                  <a:pt x="868" y="0"/>
                </a:lnTo>
                <a:close/>
              </a:path>
            </a:pathLst>
          </a:custGeom>
          <a:solidFill>
            <a:srgbClr val="3B3838"/>
          </a:solidFill>
          <a:ln w="3175">
            <a:noFill/>
            <a:prstDash val="solid"/>
            <a:round/>
          </a:ln>
        </p:spPr>
        <p:txBody>
          <a:bodyPr vert="horz" wrap="square" lIns="76792" tIns="38396" rIns="76792" bIns="38396" numCol="1" anchor="t" anchorCtr="0" compatLnSpc="1">
            <a:normAutofit/>
          </a:bodyPr>
          <a:lstStyle/>
          <a:p>
            <a:endParaRPr lang="zh-CN" altLang="en-US" sz="1510"/>
          </a:p>
        </p:txBody>
      </p:sp>
      <p:sp>
        <p:nvSpPr>
          <p:cNvPr id="73" name="KSO_Shape"/>
          <p:cNvSpPr/>
          <p:nvPr>
            <p:custDataLst>
              <p:tags r:id="rId10"/>
            </p:custDataLst>
          </p:nvPr>
        </p:nvSpPr>
        <p:spPr>
          <a:xfrm>
            <a:off x="5398836" y="2263096"/>
            <a:ext cx="336018" cy="254814"/>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rgbClr val="FFFFFF"/>
          </a:solidFill>
          <a:ln>
            <a:noFill/>
          </a:ln>
        </p:spPr>
        <p:style>
          <a:lnRef idx="2">
            <a:srgbClr val="F3A60D">
              <a:shade val="50000"/>
            </a:srgbClr>
          </a:lnRef>
          <a:fillRef idx="1">
            <a:srgbClr val="F3A60D"/>
          </a:fillRef>
          <a:effectRef idx="0">
            <a:srgbClr val="F3A60D"/>
          </a:effectRef>
          <a:fontRef idx="minor">
            <a:srgbClr val="FFFFFF"/>
          </a:fontRef>
        </p:style>
        <p:txBody>
          <a:bodyPr wrap="square" anchor="ctr">
            <a:normAutofit fontScale="75000" lnSpcReduction="10000"/>
          </a:bodyPr>
          <a:lstStyle/>
          <a:p>
            <a:pPr algn="ctr" eaLnBrk="1" fontAlgn="auto" hangingPunct="1">
              <a:spcBef>
                <a:spcPts val="0"/>
              </a:spcBef>
              <a:spcAft>
                <a:spcPts val="0"/>
              </a:spcAft>
              <a:defRPr/>
            </a:pPr>
            <a:endParaRPr lang="zh-CN" altLang="en-US" sz="1510">
              <a:solidFill>
                <a:srgbClr val="3B3838"/>
              </a:solidFill>
            </a:endParaRPr>
          </a:p>
        </p:txBody>
      </p:sp>
      <p:sp>
        <p:nvSpPr>
          <p:cNvPr id="74" name="KSO_Shape"/>
          <p:cNvSpPr/>
          <p:nvPr>
            <p:custDataLst>
              <p:tags r:id="rId11"/>
            </p:custDataLst>
          </p:nvPr>
        </p:nvSpPr>
        <p:spPr>
          <a:xfrm>
            <a:off x="4991765" y="3211911"/>
            <a:ext cx="311949" cy="233962"/>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rgbClr val="FFFFFF"/>
          </a:solidFill>
          <a:ln>
            <a:noFill/>
          </a:ln>
        </p:spPr>
        <p:style>
          <a:lnRef idx="2">
            <a:srgbClr val="F3A60D">
              <a:shade val="50000"/>
            </a:srgbClr>
          </a:lnRef>
          <a:fillRef idx="1">
            <a:srgbClr val="F3A60D"/>
          </a:fillRef>
          <a:effectRef idx="0">
            <a:srgbClr val="F3A60D"/>
          </a:effectRef>
          <a:fontRef idx="minor">
            <a:srgbClr val="FFFFFF"/>
          </a:fontRef>
        </p:style>
        <p:txBody>
          <a:bodyPr wrap="square" anchor="ctr">
            <a:normAutofit fontScale="70000" lnSpcReduction="10000"/>
          </a:bodyPr>
          <a:lstStyle/>
          <a:p>
            <a:pPr algn="ctr" eaLnBrk="1" fontAlgn="auto" hangingPunct="1">
              <a:spcBef>
                <a:spcPts val="0"/>
              </a:spcBef>
              <a:spcAft>
                <a:spcPts val="0"/>
              </a:spcAft>
              <a:defRPr/>
            </a:pPr>
            <a:endParaRPr lang="en-US" sz="1510">
              <a:solidFill>
                <a:srgbClr val="3B3838"/>
              </a:solidFill>
            </a:endParaRPr>
          </a:p>
        </p:txBody>
      </p:sp>
      <p:sp>
        <p:nvSpPr>
          <p:cNvPr id="75" name="KSO_Shape"/>
          <p:cNvSpPr/>
          <p:nvPr>
            <p:custDataLst>
              <p:tags r:id="rId12"/>
            </p:custDataLst>
          </p:nvPr>
        </p:nvSpPr>
        <p:spPr>
          <a:xfrm>
            <a:off x="4409371" y="2270342"/>
            <a:ext cx="363079" cy="240322"/>
          </a:xfrm>
          <a:custGeom>
            <a:avLst/>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rgbClr val="FFFFFF"/>
          </a:solidFill>
          <a:ln>
            <a:noFill/>
          </a:ln>
        </p:spPr>
        <p:style>
          <a:lnRef idx="2">
            <a:srgbClr val="F3A60D">
              <a:shade val="50000"/>
            </a:srgbClr>
          </a:lnRef>
          <a:fillRef idx="1">
            <a:srgbClr val="F3A60D"/>
          </a:fillRef>
          <a:effectRef idx="0">
            <a:srgbClr val="F3A60D"/>
          </a:effectRef>
          <a:fontRef idx="minor">
            <a:srgbClr val="FFFFFF"/>
          </a:fontRef>
        </p:style>
        <p:txBody>
          <a:bodyPr wrap="square" anchor="ctr">
            <a:normAutofit fontScale="70000" lnSpcReduction="10000"/>
          </a:bodyPr>
          <a:lstStyle/>
          <a:p>
            <a:pPr algn="ctr" eaLnBrk="1" fontAlgn="auto" hangingPunct="1">
              <a:spcBef>
                <a:spcPts val="0"/>
              </a:spcBef>
              <a:spcAft>
                <a:spcPts val="0"/>
              </a:spcAft>
              <a:defRPr/>
            </a:pPr>
            <a:endParaRPr lang="zh-CN" altLang="en-US" sz="1510">
              <a:solidFill>
                <a:srgbClr val="3B3838"/>
              </a:solidFill>
            </a:endParaRPr>
          </a:p>
        </p:txBody>
      </p:sp>
      <p:sp>
        <p:nvSpPr>
          <p:cNvPr id="5" name="文本框 4"/>
          <p:cNvSpPr txBox="1"/>
          <p:nvPr>
            <p:custDataLst>
              <p:tags r:id="rId13"/>
            </p:custDataLst>
          </p:nvPr>
        </p:nvSpPr>
        <p:spPr>
          <a:xfrm>
            <a:off x="1139081" y="1999627"/>
            <a:ext cx="2143513" cy="475070"/>
          </a:xfrm>
          <a:prstGeom prst="rect">
            <a:avLst/>
          </a:prstGeom>
          <a:noFill/>
        </p:spPr>
        <p:txBody>
          <a:bodyPr wrap="square" lIns="75583" tIns="39303" rIns="75583" bIns="39303" anchor="b" anchorCtr="0">
            <a:normAutofit/>
          </a:bodyPr>
          <a:lstStyle>
            <a:defPPr>
              <a:defRPr lang="zh-CN"/>
            </a:defPPr>
            <a:lvl1pPr algn="r"/>
          </a:lstStyle>
          <a:p>
            <a:r>
              <a:rPr lang="zh-CN" altLang="en-US" sz="2015" dirty="0">
                <a:latin typeface="Arial" panose="020B0604020202020204" pitchFamily="34" charset="0"/>
                <a:ea typeface="黑体" panose="02010609060101010101" charset="-122"/>
                <a:cs typeface="+mn-ea"/>
              </a:rPr>
              <a:t>预演</a:t>
            </a:r>
          </a:p>
        </p:txBody>
      </p:sp>
      <p:sp>
        <p:nvSpPr>
          <p:cNvPr id="12" name="文本框 11"/>
          <p:cNvSpPr txBox="1"/>
          <p:nvPr>
            <p:custDataLst>
              <p:tags r:id="rId14"/>
            </p:custDataLst>
          </p:nvPr>
        </p:nvSpPr>
        <p:spPr>
          <a:xfrm>
            <a:off x="1139081" y="2474697"/>
            <a:ext cx="2143513" cy="1305799"/>
          </a:xfrm>
          <a:prstGeom prst="rect">
            <a:avLst/>
          </a:prstGeom>
        </p:spPr>
        <p:txBody>
          <a:bodyPr wrap="square">
            <a:normAutofit fontScale="77500" lnSpcReduction="10000"/>
          </a:bodyPr>
          <a:lstStyle>
            <a:defPPr>
              <a:defRPr lang="zh-CN"/>
            </a:defPPr>
            <a:lvl1pPr algn="r"/>
          </a:lstStyle>
          <a:p>
            <a:pPr algn="l"/>
            <a:r>
              <a:rPr lang="en-US" altLang="zh-CN" sz="1510" dirty="0"/>
              <a:t>1</a:t>
            </a:r>
            <a:r>
              <a:rPr lang="zh-CN" altLang="en-US" sz="1510" dirty="0"/>
              <a:t>、参与双方的预演流程（本次我未参与舒客预演流程，九宫参与了碧翠园的预演流程）</a:t>
            </a:r>
          </a:p>
          <a:p>
            <a:pPr algn="l"/>
            <a:r>
              <a:rPr lang="en-US" altLang="zh-CN" sz="1510" dirty="0"/>
              <a:t>2</a:t>
            </a:r>
            <a:r>
              <a:rPr lang="zh-CN" altLang="en-US" sz="1510" dirty="0"/>
              <a:t>、预演流程有效减少活动进行中的人力物力的紧急调用及提高物料产出质量</a:t>
            </a:r>
          </a:p>
        </p:txBody>
      </p:sp>
      <p:sp>
        <p:nvSpPr>
          <p:cNvPr id="13" name="文本框 12"/>
          <p:cNvSpPr txBox="1"/>
          <p:nvPr>
            <p:custDataLst>
              <p:tags r:id="rId15"/>
            </p:custDataLst>
          </p:nvPr>
        </p:nvSpPr>
        <p:spPr>
          <a:xfrm>
            <a:off x="6727527" y="3324264"/>
            <a:ext cx="2143513" cy="475070"/>
          </a:xfrm>
          <a:prstGeom prst="rect">
            <a:avLst/>
          </a:prstGeom>
          <a:noFill/>
        </p:spPr>
        <p:txBody>
          <a:bodyPr wrap="square" lIns="75583" tIns="39303" rIns="75583" bIns="39303" anchor="b" anchorCtr="0">
            <a:normAutofit/>
          </a:bodyPr>
          <a:lstStyle>
            <a:defPPr>
              <a:defRPr lang="zh-CN"/>
            </a:defPPr>
          </a:lstStyle>
          <a:p>
            <a:r>
              <a:rPr lang="zh-CN" altLang="en-US" sz="2015" dirty="0">
                <a:latin typeface="Arial" panose="020B0604020202020204" pitchFamily="34" charset="0"/>
                <a:ea typeface="黑体" panose="02010609060101010101" charset="-122"/>
                <a:cs typeface="+mn-ea"/>
              </a:rPr>
              <a:t>留存</a:t>
            </a:r>
          </a:p>
        </p:txBody>
      </p:sp>
      <p:sp>
        <p:nvSpPr>
          <p:cNvPr id="14" name="文本框 13"/>
          <p:cNvSpPr txBox="1"/>
          <p:nvPr>
            <p:custDataLst>
              <p:tags r:id="rId16"/>
            </p:custDataLst>
          </p:nvPr>
        </p:nvSpPr>
        <p:spPr>
          <a:xfrm>
            <a:off x="6727527" y="3799334"/>
            <a:ext cx="2143513" cy="1305799"/>
          </a:xfrm>
          <a:prstGeom prst="rect">
            <a:avLst/>
          </a:prstGeom>
        </p:spPr>
        <p:txBody>
          <a:bodyPr wrap="square">
            <a:normAutofit fontScale="77500" lnSpcReduction="10000"/>
          </a:bodyPr>
          <a:lstStyle>
            <a:defPPr>
              <a:defRPr lang="zh-CN"/>
            </a:defPPr>
          </a:lstStyle>
          <a:p>
            <a:r>
              <a:rPr lang="en-US" altLang="zh-CN" sz="1510" dirty="0"/>
              <a:t>1</a:t>
            </a:r>
            <a:r>
              <a:rPr lang="zh-CN" altLang="en-US" sz="1510" dirty="0"/>
              <a:t>、第二天激活抽奖留存并没有全量激活引流粉丝</a:t>
            </a:r>
          </a:p>
          <a:p>
            <a:r>
              <a:rPr lang="en-US" altLang="zh-CN" sz="1510" dirty="0"/>
              <a:t>2</a:t>
            </a:r>
            <a:r>
              <a:rPr lang="zh-CN" altLang="en-US" sz="1510" dirty="0"/>
              <a:t>、带领</a:t>
            </a:r>
            <a:r>
              <a:rPr lang="en-US" altLang="zh-CN" sz="1510" dirty="0"/>
              <a:t>7</a:t>
            </a:r>
            <a:r>
              <a:rPr lang="zh-CN" altLang="en-US" sz="1510" dirty="0"/>
              <a:t>天打卡，没有做成样本，只是同步打卡，没有引导</a:t>
            </a:r>
          </a:p>
          <a:p>
            <a:r>
              <a:rPr lang="en-US" altLang="zh-CN" sz="1510" dirty="0"/>
              <a:t>3</a:t>
            </a:r>
            <a:r>
              <a:rPr lang="zh-CN" altLang="en-US" sz="1510" dirty="0"/>
              <a:t>、已换成功粉丝，还未接入后续单独活动对接，同步现有活动</a:t>
            </a:r>
          </a:p>
        </p:txBody>
      </p:sp>
      <p:sp>
        <p:nvSpPr>
          <p:cNvPr id="15" name="文本框 14"/>
          <p:cNvSpPr txBox="1"/>
          <p:nvPr>
            <p:custDataLst>
              <p:tags r:id="rId17"/>
            </p:custDataLst>
          </p:nvPr>
        </p:nvSpPr>
        <p:spPr>
          <a:xfrm>
            <a:off x="6685740" y="1748380"/>
            <a:ext cx="2143513" cy="1305799"/>
          </a:xfrm>
          <a:prstGeom prst="rect">
            <a:avLst/>
          </a:prstGeom>
        </p:spPr>
        <p:txBody>
          <a:bodyPr wrap="square">
            <a:normAutofit fontScale="77500" lnSpcReduction="10000"/>
          </a:bodyPr>
          <a:lstStyle>
            <a:defPPr>
              <a:defRPr lang="zh-CN"/>
            </a:defPPr>
          </a:lstStyle>
          <a:p>
            <a:r>
              <a:rPr lang="en-US" altLang="zh-CN" sz="1510" dirty="0"/>
              <a:t>1</a:t>
            </a:r>
            <a:r>
              <a:rPr lang="zh-CN" altLang="en-US" sz="1510" dirty="0"/>
              <a:t>、第一天拉群采用自动回复拉群</a:t>
            </a:r>
          </a:p>
          <a:p>
            <a:r>
              <a:rPr lang="en-US" altLang="zh-CN" sz="1510" dirty="0"/>
              <a:t>2</a:t>
            </a:r>
            <a:r>
              <a:rPr lang="zh-CN" altLang="en-US" sz="1510" dirty="0"/>
              <a:t>、采用链接回访拉群（本次未做到位，未做到回访节点复盘）</a:t>
            </a:r>
          </a:p>
          <a:p>
            <a:r>
              <a:rPr lang="en-US" altLang="zh-CN" sz="1510" dirty="0"/>
              <a:t>3</a:t>
            </a:r>
            <a:r>
              <a:rPr lang="zh-CN" altLang="en-US" sz="1510" dirty="0"/>
              <a:t>、留存及再次激活粉丝并未即使使用留存基础</a:t>
            </a:r>
          </a:p>
        </p:txBody>
      </p:sp>
      <p:sp>
        <p:nvSpPr>
          <p:cNvPr id="16" name="文本框 15"/>
          <p:cNvSpPr txBox="1"/>
          <p:nvPr>
            <p:custDataLst>
              <p:tags r:id="rId18"/>
            </p:custDataLst>
          </p:nvPr>
        </p:nvSpPr>
        <p:spPr>
          <a:xfrm>
            <a:off x="6685740" y="1273309"/>
            <a:ext cx="2143513" cy="475070"/>
          </a:xfrm>
          <a:prstGeom prst="rect">
            <a:avLst/>
          </a:prstGeom>
          <a:noFill/>
        </p:spPr>
        <p:txBody>
          <a:bodyPr wrap="square" lIns="75583" tIns="39303" rIns="75583" bIns="39303" anchor="b" anchorCtr="0">
            <a:normAutofit/>
          </a:bodyPr>
          <a:lstStyle>
            <a:defPPr>
              <a:defRPr lang="zh-CN"/>
            </a:defPPr>
          </a:lstStyle>
          <a:p>
            <a:r>
              <a:rPr lang="zh-CN" altLang="en-US" sz="2015" dirty="0">
                <a:latin typeface="Arial" panose="020B0604020202020204" pitchFamily="34" charset="0"/>
                <a:ea typeface="黑体" panose="02010609060101010101" charset="-122"/>
                <a:cs typeface="+mn-ea"/>
              </a:rPr>
              <a:t>拉群</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192936" y="453560"/>
            <a:ext cx="2031325" cy="338554"/>
          </a:xfrm>
          <a:prstGeom prst="rect">
            <a:avLst/>
          </a:prstGeom>
          <a:noFill/>
        </p:spPr>
        <p:txBody>
          <a:bodyPr wrap="none" rtlCol="0">
            <a:spAutoFit/>
          </a:bodyPr>
          <a:lstStyle/>
          <a:p>
            <a:pPr algn="ctr"/>
            <a:r>
              <a:rPr lang="zh-CN" altLang="en-US" sz="1600" b="1" dirty="0">
                <a:solidFill>
                  <a:schemeClr val="tx1"/>
                </a:solidFill>
              </a:rPr>
              <a:t>针对案例的延伸思考</a:t>
            </a: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6"/>
            <a:stretch>
              <a:fillRect/>
            </a:stretch>
          </p:blipFill>
          <p:spPr>
            <a:xfrm>
              <a:off x="5235" y="1585"/>
              <a:ext cx="337" cy="709"/>
            </a:xfrm>
            <a:prstGeom prst="rect">
              <a:avLst/>
            </a:prstGeom>
          </p:spPr>
        </p:pic>
        <p:pic>
          <p:nvPicPr>
            <p:cNvPr id="34" name="图片 33" descr="resource"/>
            <p:cNvPicPr>
              <a:picLocks noChangeAspect="1"/>
            </p:cNvPicPr>
            <p:nvPr/>
          </p:nvPicPr>
          <p:blipFill>
            <a:blip r:embed="rId17"/>
            <a:stretch>
              <a:fillRect/>
            </a:stretch>
          </p:blipFill>
          <p:spPr>
            <a:xfrm>
              <a:off x="4982" y="1585"/>
              <a:ext cx="337" cy="709"/>
            </a:xfrm>
            <a:prstGeom prst="rect">
              <a:avLst/>
            </a:prstGeom>
          </p:spPr>
        </p:pic>
        <p:pic>
          <p:nvPicPr>
            <p:cNvPr id="35" name="图片 34" descr="resource"/>
            <p:cNvPicPr>
              <a:picLocks noChangeAspect="1"/>
            </p:cNvPicPr>
            <p:nvPr/>
          </p:nvPicPr>
          <p:blipFill>
            <a:blip r:embed="rId16"/>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18"/>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1"/>
            </p:custDataLst>
          </p:nvPr>
        </p:nvSpPr>
        <p:spPr>
          <a:xfrm>
            <a:off x="1339016" y="2431052"/>
            <a:ext cx="1937227" cy="573100"/>
          </a:xfrm>
          <a:prstGeom prst="rect">
            <a:avLst/>
          </a:prstGeom>
          <a:solidFill>
            <a:sysClr val="window" lastClr="FFFFFF">
              <a:lumMod val="9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75583" tIns="38396" rIns="75583" bIns="0" anchor="ctr">
            <a:normAutofit/>
          </a:bodyPr>
          <a:lstStyle/>
          <a:p>
            <a:pPr marL="0" marR="0" lvl="0" indent="0" algn="l" defTabSz="913765" rtl="0" eaLnBrk="1" fontAlgn="auto" latinLnBrk="0" hangingPunct="1">
              <a:lnSpc>
                <a:spcPct val="120000"/>
              </a:lnSpc>
              <a:spcBef>
                <a:spcPts val="0"/>
              </a:spcBef>
              <a:spcAft>
                <a:spcPts val="0"/>
              </a:spcAft>
              <a:buClrTx/>
              <a:buSzTx/>
              <a:buFontTx/>
              <a:buNone/>
            </a:pPr>
            <a:r>
              <a:rPr kumimoji="0" lang="zh-CN" altLang="de-DE" sz="1510" b="1" i="0" u="none" strike="noStrike" kern="1200" cap="none" spc="300" normalizeH="0" noProof="0" dirty="0">
                <a:ln>
                  <a:noFill/>
                </a:ln>
                <a:solidFill>
                  <a:srgbClr val="000000"/>
                </a:solidFill>
                <a:effectLst/>
                <a:uLnTx/>
                <a:uFillTx/>
                <a:latin typeface="微软雅黑" panose="020B0503020204020204" charset="-122"/>
                <a:ea typeface="微软雅黑" panose="020B0503020204020204" charset="-122"/>
              </a:rPr>
              <a:t>异业换粉</a:t>
            </a:r>
          </a:p>
        </p:txBody>
      </p:sp>
      <p:pic>
        <p:nvPicPr>
          <p:cNvPr id="8" name="图片 7"/>
          <p:cNvPicPr>
            <a:picLocks noChangeAspect="1"/>
          </p:cNvPicPr>
          <p:nvPr>
            <p:custDataLst>
              <p:tags r:id="rId2"/>
            </p:custDataLst>
          </p:nvPr>
        </p:nvPicPr>
        <p:blipFill>
          <a:blip r:embed="rId19"/>
          <a:stretch>
            <a:fillRect/>
          </a:stretch>
        </p:blipFill>
        <p:spPr>
          <a:xfrm>
            <a:off x="2790308" y="1779439"/>
            <a:ext cx="1875496" cy="1875496"/>
          </a:xfrm>
          <a:prstGeom prst="rect">
            <a:avLst/>
          </a:prstGeom>
        </p:spPr>
      </p:pic>
      <p:sp>
        <p:nvSpPr>
          <p:cNvPr id="44" name="椭圆 43"/>
          <p:cNvSpPr/>
          <p:nvPr>
            <p:custDataLst>
              <p:tags r:id="rId3"/>
            </p:custDataLst>
          </p:nvPr>
        </p:nvSpPr>
        <p:spPr>
          <a:xfrm>
            <a:off x="4374767" y="2428828"/>
            <a:ext cx="575324" cy="575324"/>
          </a:xfrm>
          <a:prstGeom prst="ellipse">
            <a:avLst/>
          </a:prstGeom>
          <a:solidFill>
            <a:sysClr val="window" lastClr="FFFFFF">
              <a:lumMod val="50000"/>
            </a:sysClr>
          </a:solidFill>
          <a:ln>
            <a:noFill/>
          </a:ln>
          <a:effectLst/>
        </p:spPr>
        <p:style>
          <a:lnRef idx="1">
            <a:srgbClr val="1F74AD"/>
          </a:lnRef>
          <a:fillRef idx="3">
            <a:srgbClr val="1F74AD"/>
          </a:fillRef>
          <a:effectRef idx="2">
            <a:srgbClr val="1F74AD"/>
          </a:effectRef>
          <a:fontRef idx="minor">
            <a:sysClr val="window" lastClr="FFFFFF"/>
          </a:fontRef>
        </p:style>
        <p:txBody>
          <a:bodyPr wrap="square" lIns="76792" tIns="38396" rIns="76792" bIns="38396" anchor="ctr">
            <a:normAutofit/>
          </a:bodyPr>
          <a:lstStyle/>
          <a:p>
            <a:pPr marL="0" marR="0" lvl="0" indent="0" algn="ctr" defTabSz="913765" rtl="0" eaLnBrk="1" fontAlgn="auto" latinLnBrk="0" hangingPunct="1">
              <a:lnSpc>
                <a:spcPct val="120000"/>
              </a:lnSpc>
              <a:spcBef>
                <a:spcPts val="0"/>
              </a:spcBef>
              <a:spcAft>
                <a:spcPts val="0"/>
              </a:spcAft>
              <a:buClrTx/>
              <a:buSzTx/>
              <a:buFontTx/>
              <a:buNone/>
            </a:pPr>
            <a:endParaRPr kumimoji="0" sz="151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endParaRPr>
          </a:p>
        </p:txBody>
      </p:sp>
      <p:sp>
        <p:nvSpPr>
          <p:cNvPr id="9" name="任意多边形 8"/>
          <p:cNvSpPr/>
          <p:nvPr>
            <p:custDataLst>
              <p:tags r:id="rId4"/>
            </p:custDataLst>
          </p:nvPr>
        </p:nvSpPr>
        <p:spPr bwMode="auto">
          <a:xfrm>
            <a:off x="4556742" y="2606261"/>
            <a:ext cx="211373" cy="211373"/>
          </a:xfrm>
          <a:custGeom>
            <a:avLst/>
            <a:gdLst>
              <a:gd name="connsiteX0" fmla="*/ 221853 w 338138"/>
              <a:gd name="connsiteY0" fmla="*/ 169862 h 338138"/>
              <a:gd name="connsiteX1" fmla="*/ 243284 w 338138"/>
              <a:gd name="connsiteY1" fmla="*/ 169862 h 338138"/>
              <a:gd name="connsiteX2" fmla="*/ 254000 w 338138"/>
              <a:gd name="connsiteY2" fmla="*/ 180379 h 338138"/>
              <a:gd name="connsiteX3" fmla="*/ 254000 w 338138"/>
              <a:gd name="connsiteY3" fmla="*/ 243483 h 338138"/>
              <a:gd name="connsiteX4" fmla="*/ 243284 w 338138"/>
              <a:gd name="connsiteY4" fmla="*/ 254000 h 338138"/>
              <a:gd name="connsiteX5" fmla="*/ 221853 w 338138"/>
              <a:gd name="connsiteY5" fmla="*/ 254000 h 338138"/>
              <a:gd name="connsiteX6" fmla="*/ 211137 w 338138"/>
              <a:gd name="connsiteY6" fmla="*/ 243483 h 338138"/>
              <a:gd name="connsiteX7" fmla="*/ 211137 w 338138"/>
              <a:gd name="connsiteY7" fmla="*/ 180379 h 338138"/>
              <a:gd name="connsiteX8" fmla="*/ 221853 w 338138"/>
              <a:gd name="connsiteY8" fmla="*/ 169862 h 338138"/>
              <a:gd name="connsiteX9" fmla="*/ 94853 w 338138"/>
              <a:gd name="connsiteY9" fmla="*/ 127000 h 338138"/>
              <a:gd name="connsiteX10" fmla="*/ 116284 w 338138"/>
              <a:gd name="connsiteY10" fmla="*/ 127000 h 338138"/>
              <a:gd name="connsiteX11" fmla="*/ 127000 w 338138"/>
              <a:gd name="connsiteY11" fmla="*/ 137583 h 338138"/>
              <a:gd name="connsiteX12" fmla="*/ 127000 w 338138"/>
              <a:gd name="connsiteY12" fmla="*/ 243417 h 338138"/>
              <a:gd name="connsiteX13" fmla="*/ 116284 w 338138"/>
              <a:gd name="connsiteY13" fmla="*/ 254000 h 338138"/>
              <a:gd name="connsiteX14" fmla="*/ 94853 w 338138"/>
              <a:gd name="connsiteY14" fmla="*/ 254000 h 338138"/>
              <a:gd name="connsiteX15" fmla="*/ 84137 w 338138"/>
              <a:gd name="connsiteY15" fmla="*/ 243417 h 338138"/>
              <a:gd name="connsiteX16" fmla="*/ 84137 w 338138"/>
              <a:gd name="connsiteY16" fmla="*/ 137583 h 338138"/>
              <a:gd name="connsiteX17" fmla="*/ 94853 w 338138"/>
              <a:gd name="connsiteY17" fmla="*/ 127000 h 338138"/>
              <a:gd name="connsiteX18" fmla="*/ 285353 w 338138"/>
              <a:gd name="connsiteY18" fmla="*/ 85725 h 338138"/>
              <a:gd name="connsiteX19" fmla="*/ 306784 w 338138"/>
              <a:gd name="connsiteY19" fmla="*/ 85725 h 338138"/>
              <a:gd name="connsiteX20" fmla="*/ 317500 w 338138"/>
              <a:gd name="connsiteY20" fmla="*/ 96242 h 338138"/>
              <a:gd name="connsiteX21" fmla="*/ 317500 w 338138"/>
              <a:gd name="connsiteY21" fmla="*/ 243483 h 338138"/>
              <a:gd name="connsiteX22" fmla="*/ 306784 w 338138"/>
              <a:gd name="connsiteY22" fmla="*/ 254000 h 338138"/>
              <a:gd name="connsiteX23" fmla="*/ 285353 w 338138"/>
              <a:gd name="connsiteY23" fmla="*/ 254000 h 338138"/>
              <a:gd name="connsiteX24" fmla="*/ 274637 w 338138"/>
              <a:gd name="connsiteY24" fmla="*/ 243483 h 338138"/>
              <a:gd name="connsiteX25" fmla="*/ 274637 w 338138"/>
              <a:gd name="connsiteY25" fmla="*/ 96242 h 338138"/>
              <a:gd name="connsiteX26" fmla="*/ 285353 w 338138"/>
              <a:gd name="connsiteY26" fmla="*/ 85725 h 338138"/>
              <a:gd name="connsiteX27" fmla="*/ 158353 w 338138"/>
              <a:gd name="connsiteY27" fmla="*/ 42862 h 338138"/>
              <a:gd name="connsiteX28" fmla="*/ 179784 w 338138"/>
              <a:gd name="connsiteY28" fmla="*/ 42862 h 338138"/>
              <a:gd name="connsiteX29" fmla="*/ 190500 w 338138"/>
              <a:gd name="connsiteY29" fmla="*/ 53419 h 338138"/>
              <a:gd name="connsiteX30" fmla="*/ 190500 w 338138"/>
              <a:gd name="connsiteY30" fmla="*/ 243443 h 338138"/>
              <a:gd name="connsiteX31" fmla="*/ 179784 w 338138"/>
              <a:gd name="connsiteY31" fmla="*/ 254000 h 338138"/>
              <a:gd name="connsiteX32" fmla="*/ 158353 w 338138"/>
              <a:gd name="connsiteY32" fmla="*/ 254000 h 338138"/>
              <a:gd name="connsiteX33" fmla="*/ 147637 w 338138"/>
              <a:gd name="connsiteY33" fmla="*/ 243443 h 338138"/>
              <a:gd name="connsiteX34" fmla="*/ 147637 w 338138"/>
              <a:gd name="connsiteY34" fmla="*/ 53419 h 338138"/>
              <a:gd name="connsiteX35" fmla="*/ 158353 w 338138"/>
              <a:gd name="connsiteY35" fmla="*/ 42862 h 338138"/>
              <a:gd name="connsiteX36" fmla="*/ 0 w 338138"/>
              <a:gd name="connsiteY36" fmla="*/ 0 h 338138"/>
              <a:gd name="connsiteX37" fmla="*/ 42267 w 338138"/>
              <a:gd name="connsiteY37" fmla="*/ 0 h 338138"/>
              <a:gd name="connsiteX38" fmla="*/ 42267 w 338138"/>
              <a:gd name="connsiteY38" fmla="*/ 295871 h 338138"/>
              <a:gd name="connsiteX39" fmla="*/ 338138 w 338138"/>
              <a:gd name="connsiteY39" fmla="*/ 295871 h 338138"/>
              <a:gd name="connsiteX40" fmla="*/ 338138 w 338138"/>
              <a:gd name="connsiteY40" fmla="*/ 338138 h 338138"/>
              <a:gd name="connsiteX41" fmla="*/ 21133 w 338138"/>
              <a:gd name="connsiteY41" fmla="*/ 338138 h 338138"/>
              <a:gd name="connsiteX42" fmla="*/ 0 w 338138"/>
              <a:gd name="connsiteY42" fmla="*/ 317005 h 338138"/>
              <a:gd name="connsiteX43" fmla="*/ 0 w 338138"/>
              <a:gd name="connsiteY43"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8138" h="338138">
                <a:moveTo>
                  <a:pt x="221853" y="169862"/>
                </a:moveTo>
                <a:cubicBezTo>
                  <a:pt x="221853" y="169862"/>
                  <a:pt x="221853" y="169862"/>
                  <a:pt x="243284" y="169862"/>
                </a:cubicBezTo>
                <a:cubicBezTo>
                  <a:pt x="248642" y="169862"/>
                  <a:pt x="254000" y="175121"/>
                  <a:pt x="254000" y="180379"/>
                </a:cubicBezTo>
                <a:cubicBezTo>
                  <a:pt x="254000" y="180379"/>
                  <a:pt x="254000" y="180379"/>
                  <a:pt x="254000" y="243483"/>
                </a:cubicBezTo>
                <a:cubicBezTo>
                  <a:pt x="254000" y="248742"/>
                  <a:pt x="248642" y="254000"/>
                  <a:pt x="243284" y="254000"/>
                </a:cubicBezTo>
                <a:cubicBezTo>
                  <a:pt x="243284" y="254000"/>
                  <a:pt x="243284" y="254000"/>
                  <a:pt x="221853" y="254000"/>
                </a:cubicBezTo>
                <a:cubicBezTo>
                  <a:pt x="216495" y="254000"/>
                  <a:pt x="211137" y="248742"/>
                  <a:pt x="211137" y="243483"/>
                </a:cubicBezTo>
                <a:cubicBezTo>
                  <a:pt x="211137" y="243483"/>
                  <a:pt x="211137" y="243483"/>
                  <a:pt x="211137" y="180379"/>
                </a:cubicBezTo>
                <a:cubicBezTo>
                  <a:pt x="211137" y="175121"/>
                  <a:pt x="216495" y="169862"/>
                  <a:pt x="221853" y="169862"/>
                </a:cubicBezTo>
                <a:close/>
                <a:moveTo>
                  <a:pt x="94853" y="127000"/>
                </a:moveTo>
                <a:cubicBezTo>
                  <a:pt x="94853" y="127000"/>
                  <a:pt x="94853" y="127000"/>
                  <a:pt x="116284" y="127000"/>
                </a:cubicBezTo>
                <a:cubicBezTo>
                  <a:pt x="121642" y="127000"/>
                  <a:pt x="127000" y="132292"/>
                  <a:pt x="127000" y="137583"/>
                </a:cubicBezTo>
                <a:cubicBezTo>
                  <a:pt x="127000" y="137583"/>
                  <a:pt x="127000" y="137583"/>
                  <a:pt x="127000" y="243417"/>
                </a:cubicBezTo>
                <a:cubicBezTo>
                  <a:pt x="127000" y="248708"/>
                  <a:pt x="121642" y="254000"/>
                  <a:pt x="116284" y="254000"/>
                </a:cubicBezTo>
                <a:cubicBezTo>
                  <a:pt x="116284" y="254000"/>
                  <a:pt x="116284" y="254000"/>
                  <a:pt x="94853" y="254000"/>
                </a:cubicBezTo>
                <a:cubicBezTo>
                  <a:pt x="89495" y="254000"/>
                  <a:pt x="84137" y="248708"/>
                  <a:pt x="84137" y="243417"/>
                </a:cubicBezTo>
                <a:cubicBezTo>
                  <a:pt x="84137" y="243417"/>
                  <a:pt x="84137" y="243417"/>
                  <a:pt x="84137" y="137583"/>
                </a:cubicBezTo>
                <a:cubicBezTo>
                  <a:pt x="84137" y="132292"/>
                  <a:pt x="89495" y="127000"/>
                  <a:pt x="94853" y="127000"/>
                </a:cubicBezTo>
                <a:close/>
                <a:moveTo>
                  <a:pt x="285353" y="85725"/>
                </a:moveTo>
                <a:cubicBezTo>
                  <a:pt x="285353" y="85725"/>
                  <a:pt x="285353" y="85725"/>
                  <a:pt x="306784" y="85725"/>
                </a:cubicBezTo>
                <a:cubicBezTo>
                  <a:pt x="312142" y="85725"/>
                  <a:pt x="317500" y="90984"/>
                  <a:pt x="317500" y="96242"/>
                </a:cubicBezTo>
                <a:cubicBezTo>
                  <a:pt x="317500" y="96242"/>
                  <a:pt x="317500" y="96242"/>
                  <a:pt x="317500" y="243483"/>
                </a:cubicBezTo>
                <a:cubicBezTo>
                  <a:pt x="317500" y="248742"/>
                  <a:pt x="312142" y="254000"/>
                  <a:pt x="306784" y="254000"/>
                </a:cubicBezTo>
                <a:cubicBezTo>
                  <a:pt x="306784" y="254000"/>
                  <a:pt x="306784" y="254000"/>
                  <a:pt x="285353" y="254000"/>
                </a:cubicBezTo>
                <a:cubicBezTo>
                  <a:pt x="279995" y="254000"/>
                  <a:pt x="274637" y="248742"/>
                  <a:pt x="274637" y="243483"/>
                </a:cubicBezTo>
                <a:cubicBezTo>
                  <a:pt x="274637" y="243483"/>
                  <a:pt x="274637" y="243483"/>
                  <a:pt x="274637" y="96242"/>
                </a:cubicBezTo>
                <a:cubicBezTo>
                  <a:pt x="274637" y="90984"/>
                  <a:pt x="279995" y="85725"/>
                  <a:pt x="285353" y="85725"/>
                </a:cubicBezTo>
                <a:close/>
                <a:moveTo>
                  <a:pt x="158353" y="42862"/>
                </a:moveTo>
                <a:cubicBezTo>
                  <a:pt x="158353" y="42862"/>
                  <a:pt x="158353" y="42862"/>
                  <a:pt x="179784" y="42862"/>
                </a:cubicBezTo>
                <a:cubicBezTo>
                  <a:pt x="185142" y="42862"/>
                  <a:pt x="190500" y="48140"/>
                  <a:pt x="190500" y="53419"/>
                </a:cubicBezTo>
                <a:cubicBezTo>
                  <a:pt x="190500" y="53419"/>
                  <a:pt x="190500" y="53419"/>
                  <a:pt x="190500" y="243443"/>
                </a:cubicBezTo>
                <a:cubicBezTo>
                  <a:pt x="190500" y="248722"/>
                  <a:pt x="185142" y="254000"/>
                  <a:pt x="179784" y="254000"/>
                </a:cubicBezTo>
                <a:cubicBezTo>
                  <a:pt x="179784" y="254000"/>
                  <a:pt x="179784" y="254000"/>
                  <a:pt x="158353" y="254000"/>
                </a:cubicBezTo>
                <a:cubicBezTo>
                  <a:pt x="152995" y="254000"/>
                  <a:pt x="147637" y="248722"/>
                  <a:pt x="147637" y="243443"/>
                </a:cubicBezTo>
                <a:cubicBezTo>
                  <a:pt x="147637" y="243443"/>
                  <a:pt x="147637" y="243443"/>
                  <a:pt x="147637" y="53419"/>
                </a:cubicBezTo>
                <a:cubicBezTo>
                  <a:pt x="147637" y="48140"/>
                  <a:pt x="152995" y="42862"/>
                  <a:pt x="158353" y="42862"/>
                </a:cubicBezTo>
                <a:close/>
                <a:moveTo>
                  <a:pt x="0" y="0"/>
                </a:moveTo>
                <a:cubicBezTo>
                  <a:pt x="0" y="0"/>
                  <a:pt x="0" y="0"/>
                  <a:pt x="42267" y="0"/>
                </a:cubicBezTo>
                <a:cubicBezTo>
                  <a:pt x="42267" y="0"/>
                  <a:pt x="42267" y="0"/>
                  <a:pt x="42267" y="295871"/>
                </a:cubicBezTo>
                <a:lnTo>
                  <a:pt x="338138" y="295871"/>
                </a:lnTo>
                <a:cubicBezTo>
                  <a:pt x="338138" y="295871"/>
                  <a:pt x="338138" y="295871"/>
                  <a:pt x="338138" y="338138"/>
                </a:cubicBezTo>
                <a:cubicBezTo>
                  <a:pt x="338138" y="338138"/>
                  <a:pt x="338138" y="338138"/>
                  <a:pt x="21133" y="338138"/>
                </a:cubicBezTo>
                <a:cubicBezTo>
                  <a:pt x="9246" y="338138"/>
                  <a:pt x="0" y="328892"/>
                  <a:pt x="0" y="317005"/>
                </a:cubicBezTo>
                <a:cubicBezTo>
                  <a:pt x="0" y="317005"/>
                  <a:pt x="0" y="317005"/>
                  <a:pt x="0" y="0"/>
                </a:cubicBezTo>
                <a:close/>
              </a:path>
            </a:pathLst>
          </a:custGeom>
          <a:solidFill>
            <a:srgbClr val="FFFFFF"/>
          </a:solidFill>
          <a:ln>
            <a:noFill/>
          </a:ln>
        </p:spPr>
        <p:txBody>
          <a:bodyPr wrap="square" lIns="76792" tIns="38396" rIns="76792" bIns="38396" anchor="ctr">
            <a:normAutofit fontScale="55000" lnSpcReduction="20000"/>
          </a:bodyPr>
          <a:lstStyle/>
          <a:p>
            <a:pPr marL="0" marR="0" lvl="0" indent="0" algn="ctr" defTabSz="913765" rtl="0" eaLnBrk="1" fontAlgn="auto" latinLnBrk="0" hangingPunct="1">
              <a:lnSpc>
                <a:spcPct val="140000"/>
              </a:lnSpc>
              <a:spcBef>
                <a:spcPts val="0"/>
              </a:spcBef>
              <a:spcAft>
                <a:spcPts val="0"/>
              </a:spcAft>
              <a:buClrTx/>
              <a:buSzTx/>
              <a:buFontTx/>
              <a:buNone/>
            </a:pPr>
            <a:endParaRPr kumimoji="0" sz="151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cxnSp>
        <p:nvCxnSpPr>
          <p:cNvPr id="47" name="肘形连接符 46"/>
          <p:cNvCxnSpPr>
            <a:stCxn id="44" idx="6"/>
            <a:endCxn id="24" idx="2"/>
          </p:cNvCxnSpPr>
          <p:nvPr>
            <p:custDataLst>
              <p:tags r:id="rId5"/>
            </p:custDataLst>
          </p:nvPr>
        </p:nvCxnSpPr>
        <p:spPr>
          <a:xfrm flipV="1">
            <a:off x="4949825" y="1833880"/>
            <a:ext cx="880745" cy="882650"/>
          </a:xfrm>
          <a:prstGeom prst="bentConnector3">
            <a:avLst>
              <a:gd name="adj1" fmla="val 50036"/>
            </a:avLst>
          </a:prstGeom>
          <a:ln w="3175" cap="rnd">
            <a:solidFill>
              <a:sysClr val="window" lastClr="FFFFFF">
                <a:lumMod val="75000"/>
              </a:sysClr>
            </a:solidFill>
            <a:round/>
            <a:headEnd type="none"/>
            <a:tailEnd type="none" w="med" len="med"/>
          </a:ln>
        </p:spPr>
        <p:style>
          <a:lnRef idx="1">
            <a:srgbClr val="1F74AD"/>
          </a:lnRef>
          <a:fillRef idx="0">
            <a:srgbClr val="1F74AD"/>
          </a:fillRef>
          <a:effectRef idx="0">
            <a:srgbClr val="1F74AD"/>
          </a:effectRef>
          <a:fontRef idx="minor">
            <a:srgbClr val="000000"/>
          </a:fontRef>
        </p:style>
      </p:cxnSp>
      <p:cxnSp>
        <p:nvCxnSpPr>
          <p:cNvPr id="48" name="肘形连接符 47"/>
          <p:cNvCxnSpPr>
            <a:stCxn id="44" idx="6"/>
            <a:endCxn id="38" idx="2"/>
          </p:cNvCxnSpPr>
          <p:nvPr>
            <p:custDataLst>
              <p:tags r:id="rId6"/>
            </p:custDataLst>
          </p:nvPr>
        </p:nvCxnSpPr>
        <p:spPr>
          <a:xfrm>
            <a:off x="4949825" y="2716530"/>
            <a:ext cx="880745" cy="898525"/>
          </a:xfrm>
          <a:prstGeom prst="bentConnector3">
            <a:avLst>
              <a:gd name="adj1" fmla="val 50036"/>
            </a:avLst>
          </a:prstGeom>
          <a:ln w="3175" cap="rnd">
            <a:solidFill>
              <a:sysClr val="window" lastClr="FFFFFF">
                <a:lumMod val="75000"/>
              </a:sysClr>
            </a:solidFill>
            <a:round/>
            <a:headEnd type="none"/>
            <a:tailEnd type="none" w="med" len="med"/>
          </a:ln>
        </p:spPr>
        <p:style>
          <a:lnRef idx="1">
            <a:srgbClr val="1F74AD"/>
          </a:lnRef>
          <a:fillRef idx="0">
            <a:srgbClr val="1F74AD"/>
          </a:fillRef>
          <a:effectRef idx="0">
            <a:srgbClr val="1F74AD"/>
          </a:effectRef>
          <a:fontRef idx="minor">
            <a:srgbClr val="000000"/>
          </a:fontRef>
        </p:style>
      </p:cxnSp>
      <p:sp>
        <p:nvSpPr>
          <p:cNvPr id="24" name="椭圆 23"/>
          <p:cNvSpPr/>
          <p:nvPr>
            <p:custDataLst>
              <p:tags r:id="rId7"/>
            </p:custDataLst>
          </p:nvPr>
        </p:nvSpPr>
        <p:spPr>
          <a:xfrm>
            <a:off x="5830265" y="1546477"/>
            <a:ext cx="575324" cy="575324"/>
          </a:xfrm>
          <a:prstGeom prst="ellipse">
            <a:avLst/>
          </a:prstGeom>
          <a:solidFill>
            <a:srgbClr val="1F74AD"/>
          </a:solidFill>
          <a:ln w="28575">
            <a:solidFill>
              <a:sysClr val="window" lastClr="FFFFFF"/>
            </a:solidFill>
          </a:ln>
          <a:effectLst/>
        </p:spPr>
        <p:style>
          <a:lnRef idx="1">
            <a:srgbClr val="1F74AD"/>
          </a:lnRef>
          <a:fillRef idx="3">
            <a:srgbClr val="1F74AD"/>
          </a:fillRef>
          <a:effectRef idx="2">
            <a:srgbClr val="1F74AD"/>
          </a:effectRef>
          <a:fontRef idx="minor">
            <a:sysClr val="window" lastClr="FFFFFF"/>
          </a:fontRef>
        </p:style>
        <p:txBody>
          <a:bodyPr wrap="square" lIns="76792" tIns="38396" rIns="76792" bIns="38396" anchor="ctr">
            <a:normAutofit/>
          </a:bodyPr>
          <a:lstStyle/>
          <a:p>
            <a:pPr marL="0" marR="0" lvl="0" indent="0" algn="ctr" defTabSz="913765" rtl="0" eaLnBrk="1" fontAlgn="auto" latinLnBrk="0" hangingPunct="1">
              <a:lnSpc>
                <a:spcPct val="120000"/>
              </a:lnSpc>
              <a:spcBef>
                <a:spcPts val="0"/>
              </a:spcBef>
              <a:spcAft>
                <a:spcPts val="0"/>
              </a:spcAft>
              <a:buClrTx/>
              <a:buSzTx/>
              <a:buFontTx/>
              <a:buNone/>
            </a:pPr>
            <a:endParaRPr kumimoji="0" sz="151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endParaRPr>
          </a:p>
        </p:txBody>
      </p:sp>
      <p:sp>
        <p:nvSpPr>
          <p:cNvPr id="10" name="任意多边形 9"/>
          <p:cNvSpPr/>
          <p:nvPr>
            <p:custDataLst>
              <p:tags r:id="rId8"/>
            </p:custDataLst>
          </p:nvPr>
        </p:nvSpPr>
        <p:spPr bwMode="auto">
          <a:xfrm>
            <a:off x="6012240" y="1723911"/>
            <a:ext cx="211373" cy="211373"/>
          </a:xfrm>
          <a:custGeom>
            <a:avLst/>
            <a:gdLst>
              <a:gd name="connsiteX0" fmla="*/ 221853 w 338138"/>
              <a:gd name="connsiteY0" fmla="*/ 169862 h 338138"/>
              <a:gd name="connsiteX1" fmla="*/ 243284 w 338138"/>
              <a:gd name="connsiteY1" fmla="*/ 169862 h 338138"/>
              <a:gd name="connsiteX2" fmla="*/ 254000 w 338138"/>
              <a:gd name="connsiteY2" fmla="*/ 180379 h 338138"/>
              <a:gd name="connsiteX3" fmla="*/ 254000 w 338138"/>
              <a:gd name="connsiteY3" fmla="*/ 243483 h 338138"/>
              <a:gd name="connsiteX4" fmla="*/ 243284 w 338138"/>
              <a:gd name="connsiteY4" fmla="*/ 254000 h 338138"/>
              <a:gd name="connsiteX5" fmla="*/ 221853 w 338138"/>
              <a:gd name="connsiteY5" fmla="*/ 254000 h 338138"/>
              <a:gd name="connsiteX6" fmla="*/ 211137 w 338138"/>
              <a:gd name="connsiteY6" fmla="*/ 243483 h 338138"/>
              <a:gd name="connsiteX7" fmla="*/ 211137 w 338138"/>
              <a:gd name="connsiteY7" fmla="*/ 180379 h 338138"/>
              <a:gd name="connsiteX8" fmla="*/ 221853 w 338138"/>
              <a:gd name="connsiteY8" fmla="*/ 169862 h 338138"/>
              <a:gd name="connsiteX9" fmla="*/ 94853 w 338138"/>
              <a:gd name="connsiteY9" fmla="*/ 127000 h 338138"/>
              <a:gd name="connsiteX10" fmla="*/ 116284 w 338138"/>
              <a:gd name="connsiteY10" fmla="*/ 127000 h 338138"/>
              <a:gd name="connsiteX11" fmla="*/ 127000 w 338138"/>
              <a:gd name="connsiteY11" fmla="*/ 137583 h 338138"/>
              <a:gd name="connsiteX12" fmla="*/ 127000 w 338138"/>
              <a:gd name="connsiteY12" fmla="*/ 243417 h 338138"/>
              <a:gd name="connsiteX13" fmla="*/ 116284 w 338138"/>
              <a:gd name="connsiteY13" fmla="*/ 254000 h 338138"/>
              <a:gd name="connsiteX14" fmla="*/ 94853 w 338138"/>
              <a:gd name="connsiteY14" fmla="*/ 254000 h 338138"/>
              <a:gd name="connsiteX15" fmla="*/ 84137 w 338138"/>
              <a:gd name="connsiteY15" fmla="*/ 243417 h 338138"/>
              <a:gd name="connsiteX16" fmla="*/ 84137 w 338138"/>
              <a:gd name="connsiteY16" fmla="*/ 137583 h 338138"/>
              <a:gd name="connsiteX17" fmla="*/ 94853 w 338138"/>
              <a:gd name="connsiteY17" fmla="*/ 127000 h 338138"/>
              <a:gd name="connsiteX18" fmla="*/ 285353 w 338138"/>
              <a:gd name="connsiteY18" fmla="*/ 85725 h 338138"/>
              <a:gd name="connsiteX19" fmla="*/ 306784 w 338138"/>
              <a:gd name="connsiteY19" fmla="*/ 85725 h 338138"/>
              <a:gd name="connsiteX20" fmla="*/ 317500 w 338138"/>
              <a:gd name="connsiteY20" fmla="*/ 96242 h 338138"/>
              <a:gd name="connsiteX21" fmla="*/ 317500 w 338138"/>
              <a:gd name="connsiteY21" fmla="*/ 243483 h 338138"/>
              <a:gd name="connsiteX22" fmla="*/ 306784 w 338138"/>
              <a:gd name="connsiteY22" fmla="*/ 254000 h 338138"/>
              <a:gd name="connsiteX23" fmla="*/ 285353 w 338138"/>
              <a:gd name="connsiteY23" fmla="*/ 254000 h 338138"/>
              <a:gd name="connsiteX24" fmla="*/ 274637 w 338138"/>
              <a:gd name="connsiteY24" fmla="*/ 243483 h 338138"/>
              <a:gd name="connsiteX25" fmla="*/ 274637 w 338138"/>
              <a:gd name="connsiteY25" fmla="*/ 96242 h 338138"/>
              <a:gd name="connsiteX26" fmla="*/ 285353 w 338138"/>
              <a:gd name="connsiteY26" fmla="*/ 85725 h 338138"/>
              <a:gd name="connsiteX27" fmla="*/ 158353 w 338138"/>
              <a:gd name="connsiteY27" fmla="*/ 42862 h 338138"/>
              <a:gd name="connsiteX28" fmla="*/ 179784 w 338138"/>
              <a:gd name="connsiteY28" fmla="*/ 42862 h 338138"/>
              <a:gd name="connsiteX29" fmla="*/ 190500 w 338138"/>
              <a:gd name="connsiteY29" fmla="*/ 53419 h 338138"/>
              <a:gd name="connsiteX30" fmla="*/ 190500 w 338138"/>
              <a:gd name="connsiteY30" fmla="*/ 243443 h 338138"/>
              <a:gd name="connsiteX31" fmla="*/ 179784 w 338138"/>
              <a:gd name="connsiteY31" fmla="*/ 254000 h 338138"/>
              <a:gd name="connsiteX32" fmla="*/ 158353 w 338138"/>
              <a:gd name="connsiteY32" fmla="*/ 254000 h 338138"/>
              <a:gd name="connsiteX33" fmla="*/ 147637 w 338138"/>
              <a:gd name="connsiteY33" fmla="*/ 243443 h 338138"/>
              <a:gd name="connsiteX34" fmla="*/ 147637 w 338138"/>
              <a:gd name="connsiteY34" fmla="*/ 53419 h 338138"/>
              <a:gd name="connsiteX35" fmla="*/ 158353 w 338138"/>
              <a:gd name="connsiteY35" fmla="*/ 42862 h 338138"/>
              <a:gd name="connsiteX36" fmla="*/ 0 w 338138"/>
              <a:gd name="connsiteY36" fmla="*/ 0 h 338138"/>
              <a:gd name="connsiteX37" fmla="*/ 42267 w 338138"/>
              <a:gd name="connsiteY37" fmla="*/ 0 h 338138"/>
              <a:gd name="connsiteX38" fmla="*/ 42267 w 338138"/>
              <a:gd name="connsiteY38" fmla="*/ 295871 h 338138"/>
              <a:gd name="connsiteX39" fmla="*/ 338138 w 338138"/>
              <a:gd name="connsiteY39" fmla="*/ 295871 h 338138"/>
              <a:gd name="connsiteX40" fmla="*/ 338138 w 338138"/>
              <a:gd name="connsiteY40" fmla="*/ 338138 h 338138"/>
              <a:gd name="connsiteX41" fmla="*/ 21133 w 338138"/>
              <a:gd name="connsiteY41" fmla="*/ 338138 h 338138"/>
              <a:gd name="connsiteX42" fmla="*/ 0 w 338138"/>
              <a:gd name="connsiteY42" fmla="*/ 317005 h 338138"/>
              <a:gd name="connsiteX43" fmla="*/ 0 w 338138"/>
              <a:gd name="connsiteY43"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8138" h="338138">
                <a:moveTo>
                  <a:pt x="221853" y="169862"/>
                </a:moveTo>
                <a:cubicBezTo>
                  <a:pt x="221853" y="169862"/>
                  <a:pt x="221853" y="169862"/>
                  <a:pt x="243284" y="169862"/>
                </a:cubicBezTo>
                <a:cubicBezTo>
                  <a:pt x="248642" y="169862"/>
                  <a:pt x="254000" y="175121"/>
                  <a:pt x="254000" y="180379"/>
                </a:cubicBezTo>
                <a:cubicBezTo>
                  <a:pt x="254000" y="180379"/>
                  <a:pt x="254000" y="180379"/>
                  <a:pt x="254000" y="243483"/>
                </a:cubicBezTo>
                <a:cubicBezTo>
                  <a:pt x="254000" y="248742"/>
                  <a:pt x="248642" y="254000"/>
                  <a:pt x="243284" y="254000"/>
                </a:cubicBezTo>
                <a:cubicBezTo>
                  <a:pt x="243284" y="254000"/>
                  <a:pt x="243284" y="254000"/>
                  <a:pt x="221853" y="254000"/>
                </a:cubicBezTo>
                <a:cubicBezTo>
                  <a:pt x="216495" y="254000"/>
                  <a:pt x="211137" y="248742"/>
                  <a:pt x="211137" y="243483"/>
                </a:cubicBezTo>
                <a:cubicBezTo>
                  <a:pt x="211137" y="243483"/>
                  <a:pt x="211137" y="243483"/>
                  <a:pt x="211137" y="180379"/>
                </a:cubicBezTo>
                <a:cubicBezTo>
                  <a:pt x="211137" y="175121"/>
                  <a:pt x="216495" y="169862"/>
                  <a:pt x="221853" y="169862"/>
                </a:cubicBezTo>
                <a:close/>
                <a:moveTo>
                  <a:pt x="94853" y="127000"/>
                </a:moveTo>
                <a:cubicBezTo>
                  <a:pt x="94853" y="127000"/>
                  <a:pt x="94853" y="127000"/>
                  <a:pt x="116284" y="127000"/>
                </a:cubicBezTo>
                <a:cubicBezTo>
                  <a:pt x="121642" y="127000"/>
                  <a:pt x="127000" y="132292"/>
                  <a:pt x="127000" y="137583"/>
                </a:cubicBezTo>
                <a:cubicBezTo>
                  <a:pt x="127000" y="137583"/>
                  <a:pt x="127000" y="137583"/>
                  <a:pt x="127000" y="243417"/>
                </a:cubicBezTo>
                <a:cubicBezTo>
                  <a:pt x="127000" y="248708"/>
                  <a:pt x="121642" y="254000"/>
                  <a:pt x="116284" y="254000"/>
                </a:cubicBezTo>
                <a:cubicBezTo>
                  <a:pt x="116284" y="254000"/>
                  <a:pt x="116284" y="254000"/>
                  <a:pt x="94853" y="254000"/>
                </a:cubicBezTo>
                <a:cubicBezTo>
                  <a:pt x="89495" y="254000"/>
                  <a:pt x="84137" y="248708"/>
                  <a:pt x="84137" y="243417"/>
                </a:cubicBezTo>
                <a:cubicBezTo>
                  <a:pt x="84137" y="243417"/>
                  <a:pt x="84137" y="243417"/>
                  <a:pt x="84137" y="137583"/>
                </a:cubicBezTo>
                <a:cubicBezTo>
                  <a:pt x="84137" y="132292"/>
                  <a:pt x="89495" y="127000"/>
                  <a:pt x="94853" y="127000"/>
                </a:cubicBezTo>
                <a:close/>
                <a:moveTo>
                  <a:pt x="285353" y="85725"/>
                </a:moveTo>
                <a:cubicBezTo>
                  <a:pt x="285353" y="85725"/>
                  <a:pt x="285353" y="85725"/>
                  <a:pt x="306784" y="85725"/>
                </a:cubicBezTo>
                <a:cubicBezTo>
                  <a:pt x="312142" y="85725"/>
                  <a:pt x="317500" y="90984"/>
                  <a:pt x="317500" y="96242"/>
                </a:cubicBezTo>
                <a:cubicBezTo>
                  <a:pt x="317500" y="96242"/>
                  <a:pt x="317500" y="96242"/>
                  <a:pt x="317500" y="243483"/>
                </a:cubicBezTo>
                <a:cubicBezTo>
                  <a:pt x="317500" y="248742"/>
                  <a:pt x="312142" y="254000"/>
                  <a:pt x="306784" y="254000"/>
                </a:cubicBezTo>
                <a:cubicBezTo>
                  <a:pt x="306784" y="254000"/>
                  <a:pt x="306784" y="254000"/>
                  <a:pt x="285353" y="254000"/>
                </a:cubicBezTo>
                <a:cubicBezTo>
                  <a:pt x="279995" y="254000"/>
                  <a:pt x="274637" y="248742"/>
                  <a:pt x="274637" y="243483"/>
                </a:cubicBezTo>
                <a:cubicBezTo>
                  <a:pt x="274637" y="243483"/>
                  <a:pt x="274637" y="243483"/>
                  <a:pt x="274637" y="96242"/>
                </a:cubicBezTo>
                <a:cubicBezTo>
                  <a:pt x="274637" y="90984"/>
                  <a:pt x="279995" y="85725"/>
                  <a:pt x="285353" y="85725"/>
                </a:cubicBezTo>
                <a:close/>
                <a:moveTo>
                  <a:pt x="158353" y="42862"/>
                </a:moveTo>
                <a:cubicBezTo>
                  <a:pt x="158353" y="42862"/>
                  <a:pt x="158353" y="42862"/>
                  <a:pt x="179784" y="42862"/>
                </a:cubicBezTo>
                <a:cubicBezTo>
                  <a:pt x="185142" y="42862"/>
                  <a:pt x="190500" y="48140"/>
                  <a:pt x="190500" y="53419"/>
                </a:cubicBezTo>
                <a:cubicBezTo>
                  <a:pt x="190500" y="53419"/>
                  <a:pt x="190500" y="53419"/>
                  <a:pt x="190500" y="243443"/>
                </a:cubicBezTo>
                <a:cubicBezTo>
                  <a:pt x="190500" y="248722"/>
                  <a:pt x="185142" y="254000"/>
                  <a:pt x="179784" y="254000"/>
                </a:cubicBezTo>
                <a:cubicBezTo>
                  <a:pt x="179784" y="254000"/>
                  <a:pt x="179784" y="254000"/>
                  <a:pt x="158353" y="254000"/>
                </a:cubicBezTo>
                <a:cubicBezTo>
                  <a:pt x="152995" y="254000"/>
                  <a:pt x="147637" y="248722"/>
                  <a:pt x="147637" y="243443"/>
                </a:cubicBezTo>
                <a:cubicBezTo>
                  <a:pt x="147637" y="243443"/>
                  <a:pt x="147637" y="243443"/>
                  <a:pt x="147637" y="53419"/>
                </a:cubicBezTo>
                <a:cubicBezTo>
                  <a:pt x="147637" y="48140"/>
                  <a:pt x="152995" y="42862"/>
                  <a:pt x="158353" y="42862"/>
                </a:cubicBezTo>
                <a:close/>
                <a:moveTo>
                  <a:pt x="0" y="0"/>
                </a:moveTo>
                <a:cubicBezTo>
                  <a:pt x="0" y="0"/>
                  <a:pt x="0" y="0"/>
                  <a:pt x="42267" y="0"/>
                </a:cubicBezTo>
                <a:cubicBezTo>
                  <a:pt x="42267" y="0"/>
                  <a:pt x="42267" y="0"/>
                  <a:pt x="42267" y="295871"/>
                </a:cubicBezTo>
                <a:lnTo>
                  <a:pt x="338138" y="295871"/>
                </a:lnTo>
                <a:cubicBezTo>
                  <a:pt x="338138" y="295871"/>
                  <a:pt x="338138" y="295871"/>
                  <a:pt x="338138" y="338138"/>
                </a:cubicBezTo>
                <a:cubicBezTo>
                  <a:pt x="338138" y="338138"/>
                  <a:pt x="338138" y="338138"/>
                  <a:pt x="21133" y="338138"/>
                </a:cubicBezTo>
                <a:cubicBezTo>
                  <a:pt x="9246" y="338138"/>
                  <a:pt x="0" y="328892"/>
                  <a:pt x="0" y="317005"/>
                </a:cubicBezTo>
                <a:cubicBezTo>
                  <a:pt x="0" y="317005"/>
                  <a:pt x="0" y="317005"/>
                  <a:pt x="0" y="0"/>
                </a:cubicBezTo>
                <a:close/>
              </a:path>
            </a:pathLst>
          </a:custGeom>
          <a:solidFill>
            <a:sysClr val="window" lastClr="FFFFFF"/>
          </a:solidFill>
          <a:ln>
            <a:noFill/>
          </a:ln>
        </p:spPr>
        <p:txBody>
          <a:bodyPr wrap="square" lIns="76792" tIns="38396" rIns="76792" bIns="38396" anchor="ctr">
            <a:normAutofit fontScale="55000" lnSpcReduction="20000"/>
          </a:bodyPr>
          <a:lstStyle/>
          <a:p>
            <a:pPr marL="0" marR="0" lvl="0" indent="0" algn="ctr" defTabSz="913765" rtl="0" eaLnBrk="1" fontAlgn="auto" latinLnBrk="0" hangingPunct="1">
              <a:lnSpc>
                <a:spcPct val="140000"/>
              </a:lnSpc>
              <a:spcBef>
                <a:spcPts val="0"/>
              </a:spcBef>
              <a:spcAft>
                <a:spcPts val="0"/>
              </a:spcAft>
              <a:buClrTx/>
              <a:buSzTx/>
              <a:buFontTx/>
              <a:buNone/>
            </a:pPr>
            <a:endParaRPr kumimoji="0" sz="151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sp>
        <p:nvSpPr>
          <p:cNvPr id="28" name="文本框 27"/>
          <p:cNvSpPr txBox="1"/>
          <p:nvPr>
            <p:custDataLst>
              <p:tags r:id="rId9"/>
            </p:custDataLst>
          </p:nvPr>
        </p:nvSpPr>
        <p:spPr>
          <a:xfrm>
            <a:off x="6553054" y="1550367"/>
            <a:ext cx="2000730" cy="260798"/>
          </a:xfrm>
          <a:prstGeom prst="rect">
            <a:avLst/>
          </a:prstGeom>
          <a:noFill/>
          <a:ln>
            <a:noFill/>
          </a:ln>
        </p:spPr>
        <p:txBody>
          <a:bodyPr wrap="square" lIns="75583" tIns="38396" rIns="75583" bIns="0" anchor="t" anchorCtr="0">
            <a:normAutofit fontScale="95000" lnSpcReduction="10000"/>
          </a:bodyPr>
          <a:lstStyle/>
          <a:p>
            <a:pPr marL="0" marR="0" lvl="0" indent="0" algn="l" defTabSz="913765" rtl="0" eaLnBrk="1" fontAlgn="auto" latinLnBrk="0" hangingPunct="1">
              <a:lnSpc>
                <a:spcPct val="120000"/>
              </a:lnSpc>
              <a:spcBef>
                <a:spcPts val="0"/>
              </a:spcBef>
              <a:spcAft>
                <a:spcPts val="0"/>
              </a:spcAft>
              <a:buClrTx/>
              <a:buSzPct val="25000"/>
              <a:buFontTx/>
              <a:buNone/>
            </a:pPr>
            <a:r>
              <a:rPr kumimoji="0" lang="zh-CN" altLang="de-DE" sz="1510" b="1" i="0" u="none" strike="noStrike" kern="1200" cap="none" spc="300" normalizeH="0" noProof="0" dirty="0">
                <a:ln>
                  <a:noFill/>
                </a:ln>
                <a:solidFill>
                  <a:srgbClr val="000000"/>
                </a:solidFill>
                <a:effectLst/>
                <a:uLnTx/>
                <a:uFillTx/>
                <a:latin typeface="微软雅黑" panose="020B0503020204020204" charset="-122"/>
                <a:ea typeface="微软雅黑" panose="020B0503020204020204" charset="-122"/>
              </a:rPr>
              <a:t>精准换粉</a:t>
            </a:r>
          </a:p>
        </p:txBody>
      </p:sp>
      <p:sp>
        <p:nvSpPr>
          <p:cNvPr id="29" name="文本框 28"/>
          <p:cNvSpPr txBox="1"/>
          <p:nvPr>
            <p:custDataLst>
              <p:tags r:id="rId10"/>
            </p:custDataLst>
          </p:nvPr>
        </p:nvSpPr>
        <p:spPr>
          <a:xfrm>
            <a:off x="6553200" y="1831975"/>
            <a:ext cx="2000885" cy="520065"/>
          </a:xfrm>
          <a:prstGeom prst="rect">
            <a:avLst/>
          </a:prstGeom>
          <a:noFill/>
          <a:ln>
            <a:noFill/>
          </a:ln>
        </p:spPr>
        <p:txBody>
          <a:bodyPr wrap="square" lIns="76792" tIns="0" rIns="76792" bIns="38396" anchor="t" anchorCtr="0">
            <a:normAutofit fontScale="87500"/>
          </a:bodyPr>
          <a:lstStyle/>
          <a:p>
            <a:pPr marL="0" marR="0" lvl="0" indent="0" algn="l" defTabSz="913765" rtl="0" eaLnBrk="1" fontAlgn="auto" latinLnBrk="0" hangingPunct="1">
              <a:lnSpc>
                <a:spcPct val="120000"/>
              </a:lnSpc>
              <a:spcBef>
                <a:spcPts val="0"/>
              </a:spcBef>
              <a:spcAft>
                <a:spcPts val="0"/>
              </a:spcAft>
              <a:buClrTx/>
              <a:buSzPct val="25000"/>
              <a:buFontTx/>
              <a:buNone/>
            </a:pPr>
            <a:r>
              <a:rPr kumimoji="0" lang="zh-CN" altLang="en-US" sz="101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rPr>
              <a:t>针对精准换粉，对方损失</a:t>
            </a:r>
            <a:r>
              <a:rPr kumimoji="0" lang="en-US" altLang="zh-CN" sz="101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rPr>
              <a:t>1000</a:t>
            </a:r>
            <a:r>
              <a:rPr kumimoji="0" lang="zh-CN" altLang="en-US" sz="101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rPr>
              <a:t>粉丝被删，我们换过去也被删除</a:t>
            </a:r>
            <a:r>
              <a:rPr kumimoji="0" lang="en-US" altLang="zh-CN" sz="101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rPr>
              <a:t>1000</a:t>
            </a:r>
            <a:r>
              <a:rPr kumimoji="0" lang="zh-CN" altLang="en-US" sz="101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rPr>
              <a:t>粉，换粉的成本是否划算</a:t>
            </a:r>
          </a:p>
        </p:txBody>
      </p:sp>
      <p:sp>
        <p:nvSpPr>
          <p:cNvPr id="38" name="椭圆 37"/>
          <p:cNvSpPr/>
          <p:nvPr>
            <p:custDataLst>
              <p:tags r:id="rId11"/>
            </p:custDataLst>
          </p:nvPr>
        </p:nvSpPr>
        <p:spPr>
          <a:xfrm>
            <a:off x="5830265" y="3327477"/>
            <a:ext cx="575324" cy="575324"/>
          </a:xfrm>
          <a:prstGeom prst="ellipse">
            <a:avLst/>
          </a:prstGeom>
          <a:solidFill>
            <a:srgbClr val="3498DB"/>
          </a:solidFill>
          <a:ln w="28575">
            <a:solidFill>
              <a:sysClr val="window" lastClr="FFFFFF"/>
            </a:solidFill>
          </a:ln>
          <a:effectLst/>
        </p:spPr>
        <p:style>
          <a:lnRef idx="1">
            <a:srgbClr val="1F74AD"/>
          </a:lnRef>
          <a:fillRef idx="3">
            <a:srgbClr val="1F74AD"/>
          </a:fillRef>
          <a:effectRef idx="2">
            <a:srgbClr val="1F74AD"/>
          </a:effectRef>
          <a:fontRef idx="minor">
            <a:sysClr val="window" lastClr="FFFFFF"/>
          </a:fontRef>
        </p:style>
        <p:txBody>
          <a:bodyPr wrap="square" lIns="76792" tIns="38396" rIns="76792" bIns="38396" anchor="ctr">
            <a:normAutofit/>
          </a:bodyPr>
          <a:lstStyle/>
          <a:p>
            <a:pPr algn="ctr" defTabSz="913765">
              <a:lnSpc>
                <a:spcPct val="120000"/>
              </a:lnSpc>
            </a:pPr>
            <a:endParaRPr sz="1510">
              <a:solidFill>
                <a:srgbClr val="FFFFFF"/>
              </a:solidFill>
              <a:latin typeface="微软雅黑" panose="020B0503020204020204" charset="-122"/>
              <a:ea typeface="微软雅黑" panose="020B0503020204020204" charset="-122"/>
            </a:endParaRPr>
          </a:p>
        </p:txBody>
      </p:sp>
      <p:sp>
        <p:nvSpPr>
          <p:cNvPr id="39" name="任意多边形 38"/>
          <p:cNvSpPr/>
          <p:nvPr>
            <p:custDataLst>
              <p:tags r:id="rId12"/>
            </p:custDataLst>
          </p:nvPr>
        </p:nvSpPr>
        <p:spPr bwMode="auto">
          <a:xfrm>
            <a:off x="6012240" y="3504910"/>
            <a:ext cx="211373" cy="211373"/>
          </a:xfrm>
          <a:custGeom>
            <a:avLst/>
            <a:gdLst>
              <a:gd name="connsiteX0" fmla="*/ 221853 w 338138"/>
              <a:gd name="connsiteY0" fmla="*/ 169862 h 338138"/>
              <a:gd name="connsiteX1" fmla="*/ 243284 w 338138"/>
              <a:gd name="connsiteY1" fmla="*/ 169862 h 338138"/>
              <a:gd name="connsiteX2" fmla="*/ 254000 w 338138"/>
              <a:gd name="connsiteY2" fmla="*/ 180379 h 338138"/>
              <a:gd name="connsiteX3" fmla="*/ 254000 w 338138"/>
              <a:gd name="connsiteY3" fmla="*/ 243483 h 338138"/>
              <a:gd name="connsiteX4" fmla="*/ 243284 w 338138"/>
              <a:gd name="connsiteY4" fmla="*/ 254000 h 338138"/>
              <a:gd name="connsiteX5" fmla="*/ 221853 w 338138"/>
              <a:gd name="connsiteY5" fmla="*/ 254000 h 338138"/>
              <a:gd name="connsiteX6" fmla="*/ 211137 w 338138"/>
              <a:gd name="connsiteY6" fmla="*/ 243483 h 338138"/>
              <a:gd name="connsiteX7" fmla="*/ 211137 w 338138"/>
              <a:gd name="connsiteY7" fmla="*/ 180379 h 338138"/>
              <a:gd name="connsiteX8" fmla="*/ 221853 w 338138"/>
              <a:gd name="connsiteY8" fmla="*/ 169862 h 338138"/>
              <a:gd name="connsiteX9" fmla="*/ 94853 w 338138"/>
              <a:gd name="connsiteY9" fmla="*/ 127000 h 338138"/>
              <a:gd name="connsiteX10" fmla="*/ 116284 w 338138"/>
              <a:gd name="connsiteY10" fmla="*/ 127000 h 338138"/>
              <a:gd name="connsiteX11" fmla="*/ 127000 w 338138"/>
              <a:gd name="connsiteY11" fmla="*/ 137583 h 338138"/>
              <a:gd name="connsiteX12" fmla="*/ 127000 w 338138"/>
              <a:gd name="connsiteY12" fmla="*/ 243417 h 338138"/>
              <a:gd name="connsiteX13" fmla="*/ 116284 w 338138"/>
              <a:gd name="connsiteY13" fmla="*/ 254000 h 338138"/>
              <a:gd name="connsiteX14" fmla="*/ 94853 w 338138"/>
              <a:gd name="connsiteY14" fmla="*/ 254000 h 338138"/>
              <a:gd name="connsiteX15" fmla="*/ 84137 w 338138"/>
              <a:gd name="connsiteY15" fmla="*/ 243417 h 338138"/>
              <a:gd name="connsiteX16" fmla="*/ 84137 w 338138"/>
              <a:gd name="connsiteY16" fmla="*/ 137583 h 338138"/>
              <a:gd name="connsiteX17" fmla="*/ 94853 w 338138"/>
              <a:gd name="connsiteY17" fmla="*/ 127000 h 338138"/>
              <a:gd name="connsiteX18" fmla="*/ 285353 w 338138"/>
              <a:gd name="connsiteY18" fmla="*/ 85725 h 338138"/>
              <a:gd name="connsiteX19" fmla="*/ 306784 w 338138"/>
              <a:gd name="connsiteY19" fmla="*/ 85725 h 338138"/>
              <a:gd name="connsiteX20" fmla="*/ 317500 w 338138"/>
              <a:gd name="connsiteY20" fmla="*/ 96242 h 338138"/>
              <a:gd name="connsiteX21" fmla="*/ 317500 w 338138"/>
              <a:gd name="connsiteY21" fmla="*/ 243483 h 338138"/>
              <a:gd name="connsiteX22" fmla="*/ 306784 w 338138"/>
              <a:gd name="connsiteY22" fmla="*/ 254000 h 338138"/>
              <a:gd name="connsiteX23" fmla="*/ 285353 w 338138"/>
              <a:gd name="connsiteY23" fmla="*/ 254000 h 338138"/>
              <a:gd name="connsiteX24" fmla="*/ 274637 w 338138"/>
              <a:gd name="connsiteY24" fmla="*/ 243483 h 338138"/>
              <a:gd name="connsiteX25" fmla="*/ 274637 w 338138"/>
              <a:gd name="connsiteY25" fmla="*/ 96242 h 338138"/>
              <a:gd name="connsiteX26" fmla="*/ 285353 w 338138"/>
              <a:gd name="connsiteY26" fmla="*/ 85725 h 338138"/>
              <a:gd name="connsiteX27" fmla="*/ 158353 w 338138"/>
              <a:gd name="connsiteY27" fmla="*/ 42862 h 338138"/>
              <a:gd name="connsiteX28" fmla="*/ 179784 w 338138"/>
              <a:gd name="connsiteY28" fmla="*/ 42862 h 338138"/>
              <a:gd name="connsiteX29" fmla="*/ 190500 w 338138"/>
              <a:gd name="connsiteY29" fmla="*/ 53419 h 338138"/>
              <a:gd name="connsiteX30" fmla="*/ 190500 w 338138"/>
              <a:gd name="connsiteY30" fmla="*/ 243443 h 338138"/>
              <a:gd name="connsiteX31" fmla="*/ 179784 w 338138"/>
              <a:gd name="connsiteY31" fmla="*/ 254000 h 338138"/>
              <a:gd name="connsiteX32" fmla="*/ 158353 w 338138"/>
              <a:gd name="connsiteY32" fmla="*/ 254000 h 338138"/>
              <a:gd name="connsiteX33" fmla="*/ 147637 w 338138"/>
              <a:gd name="connsiteY33" fmla="*/ 243443 h 338138"/>
              <a:gd name="connsiteX34" fmla="*/ 147637 w 338138"/>
              <a:gd name="connsiteY34" fmla="*/ 53419 h 338138"/>
              <a:gd name="connsiteX35" fmla="*/ 158353 w 338138"/>
              <a:gd name="connsiteY35" fmla="*/ 42862 h 338138"/>
              <a:gd name="connsiteX36" fmla="*/ 0 w 338138"/>
              <a:gd name="connsiteY36" fmla="*/ 0 h 338138"/>
              <a:gd name="connsiteX37" fmla="*/ 42267 w 338138"/>
              <a:gd name="connsiteY37" fmla="*/ 0 h 338138"/>
              <a:gd name="connsiteX38" fmla="*/ 42267 w 338138"/>
              <a:gd name="connsiteY38" fmla="*/ 295871 h 338138"/>
              <a:gd name="connsiteX39" fmla="*/ 338138 w 338138"/>
              <a:gd name="connsiteY39" fmla="*/ 295871 h 338138"/>
              <a:gd name="connsiteX40" fmla="*/ 338138 w 338138"/>
              <a:gd name="connsiteY40" fmla="*/ 338138 h 338138"/>
              <a:gd name="connsiteX41" fmla="*/ 21133 w 338138"/>
              <a:gd name="connsiteY41" fmla="*/ 338138 h 338138"/>
              <a:gd name="connsiteX42" fmla="*/ 0 w 338138"/>
              <a:gd name="connsiteY42" fmla="*/ 317005 h 338138"/>
              <a:gd name="connsiteX43" fmla="*/ 0 w 338138"/>
              <a:gd name="connsiteY43"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8138" h="338138">
                <a:moveTo>
                  <a:pt x="221853" y="169862"/>
                </a:moveTo>
                <a:cubicBezTo>
                  <a:pt x="221853" y="169862"/>
                  <a:pt x="221853" y="169862"/>
                  <a:pt x="243284" y="169862"/>
                </a:cubicBezTo>
                <a:cubicBezTo>
                  <a:pt x="248642" y="169862"/>
                  <a:pt x="254000" y="175121"/>
                  <a:pt x="254000" y="180379"/>
                </a:cubicBezTo>
                <a:cubicBezTo>
                  <a:pt x="254000" y="180379"/>
                  <a:pt x="254000" y="180379"/>
                  <a:pt x="254000" y="243483"/>
                </a:cubicBezTo>
                <a:cubicBezTo>
                  <a:pt x="254000" y="248742"/>
                  <a:pt x="248642" y="254000"/>
                  <a:pt x="243284" y="254000"/>
                </a:cubicBezTo>
                <a:cubicBezTo>
                  <a:pt x="243284" y="254000"/>
                  <a:pt x="243284" y="254000"/>
                  <a:pt x="221853" y="254000"/>
                </a:cubicBezTo>
                <a:cubicBezTo>
                  <a:pt x="216495" y="254000"/>
                  <a:pt x="211137" y="248742"/>
                  <a:pt x="211137" y="243483"/>
                </a:cubicBezTo>
                <a:cubicBezTo>
                  <a:pt x="211137" y="243483"/>
                  <a:pt x="211137" y="243483"/>
                  <a:pt x="211137" y="180379"/>
                </a:cubicBezTo>
                <a:cubicBezTo>
                  <a:pt x="211137" y="175121"/>
                  <a:pt x="216495" y="169862"/>
                  <a:pt x="221853" y="169862"/>
                </a:cubicBezTo>
                <a:close/>
                <a:moveTo>
                  <a:pt x="94853" y="127000"/>
                </a:moveTo>
                <a:cubicBezTo>
                  <a:pt x="94853" y="127000"/>
                  <a:pt x="94853" y="127000"/>
                  <a:pt x="116284" y="127000"/>
                </a:cubicBezTo>
                <a:cubicBezTo>
                  <a:pt x="121642" y="127000"/>
                  <a:pt x="127000" y="132292"/>
                  <a:pt x="127000" y="137583"/>
                </a:cubicBezTo>
                <a:cubicBezTo>
                  <a:pt x="127000" y="137583"/>
                  <a:pt x="127000" y="137583"/>
                  <a:pt x="127000" y="243417"/>
                </a:cubicBezTo>
                <a:cubicBezTo>
                  <a:pt x="127000" y="248708"/>
                  <a:pt x="121642" y="254000"/>
                  <a:pt x="116284" y="254000"/>
                </a:cubicBezTo>
                <a:cubicBezTo>
                  <a:pt x="116284" y="254000"/>
                  <a:pt x="116284" y="254000"/>
                  <a:pt x="94853" y="254000"/>
                </a:cubicBezTo>
                <a:cubicBezTo>
                  <a:pt x="89495" y="254000"/>
                  <a:pt x="84137" y="248708"/>
                  <a:pt x="84137" y="243417"/>
                </a:cubicBezTo>
                <a:cubicBezTo>
                  <a:pt x="84137" y="243417"/>
                  <a:pt x="84137" y="243417"/>
                  <a:pt x="84137" y="137583"/>
                </a:cubicBezTo>
                <a:cubicBezTo>
                  <a:pt x="84137" y="132292"/>
                  <a:pt x="89495" y="127000"/>
                  <a:pt x="94853" y="127000"/>
                </a:cubicBezTo>
                <a:close/>
                <a:moveTo>
                  <a:pt x="285353" y="85725"/>
                </a:moveTo>
                <a:cubicBezTo>
                  <a:pt x="285353" y="85725"/>
                  <a:pt x="285353" y="85725"/>
                  <a:pt x="306784" y="85725"/>
                </a:cubicBezTo>
                <a:cubicBezTo>
                  <a:pt x="312142" y="85725"/>
                  <a:pt x="317500" y="90984"/>
                  <a:pt x="317500" y="96242"/>
                </a:cubicBezTo>
                <a:cubicBezTo>
                  <a:pt x="317500" y="96242"/>
                  <a:pt x="317500" y="96242"/>
                  <a:pt x="317500" y="243483"/>
                </a:cubicBezTo>
                <a:cubicBezTo>
                  <a:pt x="317500" y="248742"/>
                  <a:pt x="312142" y="254000"/>
                  <a:pt x="306784" y="254000"/>
                </a:cubicBezTo>
                <a:cubicBezTo>
                  <a:pt x="306784" y="254000"/>
                  <a:pt x="306784" y="254000"/>
                  <a:pt x="285353" y="254000"/>
                </a:cubicBezTo>
                <a:cubicBezTo>
                  <a:pt x="279995" y="254000"/>
                  <a:pt x="274637" y="248742"/>
                  <a:pt x="274637" y="243483"/>
                </a:cubicBezTo>
                <a:cubicBezTo>
                  <a:pt x="274637" y="243483"/>
                  <a:pt x="274637" y="243483"/>
                  <a:pt x="274637" y="96242"/>
                </a:cubicBezTo>
                <a:cubicBezTo>
                  <a:pt x="274637" y="90984"/>
                  <a:pt x="279995" y="85725"/>
                  <a:pt x="285353" y="85725"/>
                </a:cubicBezTo>
                <a:close/>
                <a:moveTo>
                  <a:pt x="158353" y="42862"/>
                </a:moveTo>
                <a:cubicBezTo>
                  <a:pt x="158353" y="42862"/>
                  <a:pt x="158353" y="42862"/>
                  <a:pt x="179784" y="42862"/>
                </a:cubicBezTo>
                <a:cubicBezTo>
                  <a:pt x="185142" y="42862"/>
                  <a:pt x="190500" y="48140"/>
                  <a:pt x="190500" y="53419"/>
                </a:cubicBezTo>
                <a:cubicBezTo>
                  <a:pt x="190500" y="53419"/>
                  <a:pt x="190500" y="53419"/>
                  <a:pt x="190500" y="243443"/>
                </a:cubicBezTo>
                <a:cubicBezTo>
                  <a:pt x="190500" y="248722"/>
                  <a:pt x="185142" y="254000"/>
                  <a:pt x="179784" y="254000"/>
                </a:cubicBezTo>
                <a:cubicBezTo>
                  <a:pt x="179784" y="254000"/>
                  <a:pt x="179784" y="254000"/>
                  <a:pt x="158353" y="254000"/>
                </a:cubicBezTo>
                <a:cubicBezTo>
                  <a:pt x="152995" y="254000"/>
                  <a:pt x="147637" y="248722"/>
                  <a:pt x="147637" y="243443"/>
                </a:cubicBezTo>
                <a:cubicBezTo>
                  <a:pt x="147637" y="243443"/>
                  <a:pt x="147637" y="243443"/>
                  <a:pt x="147637" y="53419"/>
                </a:cubicBezTo>
                <a:cubicBezTo>
                  <a:pt x="147637" y="48140"/>
                  <a:pt x="152995" y="42862"/>
                  <a:pt x="158353" y="42862"/>
                </a:cubicBezTo>
                <a:close/>
                <a:moveTo>
                  <a:pt x="0" y="0"/>
                </a:moveTo>
                <a:cubicBezTo>
                  <a:pt x="0" y="0"/>
                  <a:pt x="0" y="0"/>
                  <a:pt x="42267" y="0"/>
                </a:cubicBezTo>
                <a:cubicBezTo>
                  <a:pt x="42267" y="0"/>
                  <a:pt x="42267" y="0"/>
                  <a:pt x="42267" y="295871"/>
                </a:cubicBezTo>
                <a:lnTo>
                  <a:pt x="338138" y="295871"/>
                </a:lnTo>
                <a:cubicBezTo>
                  <a:pt x="338138" y="295871"/>
                  <a:pt x="338138" y="295871"/>
                  <a:pt x="338138" y="338138"/>
                </a:cubicBezTo>
                <a:cubicBezTo>
                  <a:pt x="338138" y="338138"/>
                  <a:pt x="338138" y="338138"/>
                  <a:pt x="21133" y="338138"/>
                </a:cubicBezTo>
                <a:cubicBezTo>
                  <a:pt x="9246" y="338138"/>
                  <a:pt x="0" y="328892"/>
                  <a:pt x="0" y="317005"/>
                </a:cubicBezTo>
                <a:cubicBezTo>
                  <a:pt x="0" y="317005"/>
                  <a:pt x="0" y="317005"/>
                  <a:pt x="0" y="0"/>
                </a:cubicBezTo>
                <a:close/>
              </a:path>
            </a:pathLst>
          </a:custGeom>
          <a:solidFill>
            <a:sysClr val="window" lastClr="FFFFFF"/>
          </a:solidFill>
          <a:ln>
            <a:noFill/>
          </a:ln>
        </p:spPr>
        <p:txBody>
          <a:bodyPr wrap="square" lIns="76792" tIns="38396" rIns="76792" bIns="38396" anchor="ctr">
            <a:normAutofit fontScale="55000" lnSpcReduction="20000"/>
          </a:bodyPr>
          <a:lstStyle/>
          <a:p>
            <a:pPr marL="0" marR="0" lvl="0" indent="0" algn="ctr" defTabSz="913765" rtl="0" eaLnBrk="1" fontAlgn="auto" latinLnBrk="0" hangingPunct="1">
              <a:lnSpc>
                <a:spcPct val="140000"/>
              </a:lnSpc>
              <a:spcBef>
                <a:spcPts val="0"/>
              </a:spcBef>
              <a:spcAft>
                <a:spcPts val="0"/>
              </a:spcAft>
              <a:buClrTx/>
              <a:buSzTx/>
              <a:buFontTx/>
              <a:buNone/>
            </a:pPr>
            <a:endParaRPr kumimoji="0" sz="151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sp>
        <p:nvSpPr>
          <p:cNvPr id="41" name="文本框 40"/>
          <p:cNvSpPr txBox="1"/>
          <p:nvPr>
            <p:custDataLst>
              <p:tags r:id="rId13"/>
            </p:custDataLst>
          </p:nvPr>
        </p:nvSpPr>
        <p:spPr>
          <a:xfrm>
            <a:off x="6553054" y="3331367"/>
            <a:ext cx="2000730" cy="260798"/>
          </a:xfrm>
          <a:prstGeom prst="rect">
            <a:avLst/>
          </a:prstGeom>
          <a:noFill/>
          <a:ln>
            <a:noFill/>
          </a:ln>
        </p:spPr>
        <p:txBody>
          <a:bodyPr wrap="square" lIns="75583" tIns="38396" rIns="75583" bIns="0" anchor="t" anchorCtr="0">
            <a:normAutofit fontScale="95000" lnSpcReduction="10000"/>
          </a:bodyPr>
          <a:lstStyle/>
          <a:p>
            <a:pPr marL="0" marR="0" lvl="0" indent="0" algn="l" defTabSz="913765" rtl="0" eaLnBrk="1" fontAlgn="auto" latinLnBrk="0" hangingPunct="1">
              <a:lnSpc>
                <a:spcPct val="120000"/>
              </a:lnSpc>
              <a:spcBef>
                <a:spcPts val="0"/>
              </a:spcBef>
              <a:spcAft>
                <a:spcPts val="0"/>
              </a:spcAft>
              <a:buClrTx/>
              <a:buSzPct val="25000"/>
              <a:buFontTx/>
              <a:buNone/>
            </a:pPr>
            <a:r>
              <a:rPr kumimoji="0" lang="zh-CN" altLang="de-DE" sz="1510" b="1" i="0" u="none" strike="noStrike" kern="1200" cap="none" spc="300" normalizeH="0" noProof="0" dirty="0">
                <a:ln>
                  <a:noFill/>
                </a:ln>
                <a:solidFill>
                  <a:srgbClr val="000000"/>
                </a:solidFill>
                <a:effectLst/>
                <a:uLnTx/>
                <a:uFillTx/>
                <a:latin typeface="微软雅黑" panose="020B0503020204020204" charset="-122"/>
                <a:ea typeface="微软雅黑" panose="020B0503020204020204" charset="-122"/>
              </a:rPr>
              <a:t>泛粉交换</a:t>
            </a:r>
          </a:p>
        </p:txBody>
      </p:sp>
      <p:sp>
        <p:nvSpPr>
          <p:cNvPr id="42" name="文本框 41"/>
          <p:cNvSpPr txBox="1"/>
          <p:nvPr>
            <p:custDataLst>
              <p:tags r:id="rId14"/>
            </p:custDataLst>
          </p:nvPr>
        </p:nvSpPr>
        <p:spPr>
          <a:xfrm>
            <a:off x="6553054" y="3612760"/>
            <a:ext cx="2000730" cy="415217"/>
          </a:xfrm>
          <a:prstGeom prst="rect">
            <a:avLst/>
          </a:prstGeom>
          <a:noFill/>
          <a:ln>
            <a:noFill/>
          </a:ln>
        </p:spPr>
        <p:txBody>
          <a:bodyPr wrap="square" lIns="76792" tIns="0" rIns="76792" bIns="38396" anchor="t" anchorCtr="0">
            <a:normAutofit/>
          </a:bodyPr>
          <a:lstStyle/>
          <a:p>
            <a:pPr marL="0" marR="0" lvl="0" indent="0" algn="l" defTabSz="913765" rtl="0" eaLnBrk="1" fontAlgn="auto" latinLnBrk="0" hangingPunct="1">
              <a:lnSpc>
                <a:spcPct val="120000"/>
              </a:lnSpc>
              <a:spcBef>
                <a:spcPts val="0"/>
              </a:spcBef>
              <a:spcAft>
                <a:spcPts val="0"/>
              </a:spcAft>
              <a:buClrTx/>
              <a:buSzPct val="25000"/>
              <a:buFontTx/>
              <a:buNone/>
            </a:pPr>
            <a:r>
              <a:rPr kumimoji="0" lang="zh-CN" altLang="en-US" sz="101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rPr>
              <a:t>泛粉换粉数量高，成交低，留存低，质量低，是否值得换</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4"/>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8489A7A8-999A-4181-9122-FC0930FD86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9525" y="1609613"/>
            <a:ext cx="2265065" cy="2265065"/>
          </a:xfrm>
          <a:prstGeom prst="rect">
            <a:avLst/>
          </a:prstGeom>
        </p:spPr>
      </p:pic>
      <p:sp>
        <p:nvSpPr>
          <p:cNvPr id="12" name="文本框 11">
            <a:extLst>
              <a:ext uri="{FF2B5EF4-FFF2-40B4-BE49-F238E27FC236}">
                <a16:creationId xmlns:a16="http://schemas.microsoft.com/office/drawing/2014/main" id="{A1F0EE46-F44F-4DDF-802B-00EBDCE82F61}"/>
              </a:ext>
            </a:extLst>
          </p:cNvPr>
          <p:cNvSpPr txBox="1"/>
          <p:nvPr/>
        </p:nvSpPr>
        <p:spPr>
          <a:xfrm>
            <a:off x="7409342" y="4206233"/>
            <a:ext cx="2377574" cy="369332"/>
          </a:xfrm>
          <a:prstGeom prst="rect">
            <a:avLst/>
          </a:prstGeom>
          <a:noFill/>
        </p:spPr>
        <p:txBody>
          <a:bodyPr wrap="none" rtlCol="0">
            <a:spAutoFit/>
          </a:bodyPr>
          <a:lstStyle/>
          <a:p>
            <a:r>
              <a:rPr lang="zh-CN" altLang="en-US" dirty="0"/>
              <a:t>扫码为我进行打分哦</a:t>
            </a:r>
            <a:r>
              <a:rPr lang="en-US" altLang="zh-CN" dirty="0"/>
              <a:t>~</a:t>
            </a:r>
            <a:endParaRPr lang="zh-CN" altLang="en-US" dirty="0"/>
          </a:p>
        </p:txBody>
      </p:sp>
      <p:sp>
        <p:nvSpPr>
          <p:cNvPr id="40" name="ExtraShape1">
            <a:extLst>
              <a:ext uri="{FF2B5EF4-FFF2-40B4-BE49-F238E27FC236}">
                <a16:creationId xmlns:a16="http://schemas.microsoft.com/office/drawing/2014/main" id="{A59A7495-C641-4A99-9BD3-D005E52D214F}"/>
              </a:ext>
            </a:extLst>
          </p:cNvPr>
          <p:cNvSpPr/>
          <p:nvPr/>
        </p:nvSpPr>
        <p:spPr>
          <a:xfrm>
            <a:off x="342356" y="1656892"/>
            <a:ext cx="1025539" cy="1025539"/>
          </a:xfrm>
          <a:prstGeom prst="ellipse">
            <a:avLst/>
          </a:prstGeom>
          <a:solidFill>
            <a:schemeClr val="tx2">
              <a:lumMod val="20000"/>
              <a:lumOff val="80000"/>
            </a:schemeClr>
          </a:solidFill>
          <a:ln>
            <a:noFill/>
          </a:ln>
        </p:spPr>
        <p:txBody>
          <a:bodyPr rtlCol="0" anchor="ctr"/>
          <a:lstStyle/>
          <a:p>
            <a:pPr algn="ctr"/>
            <a:r>
              <a:rPr lang="zh-CN" altLang="en-US" b="1" dirty="0"/>
              <a:t>开场收尾</a:t>
            </a:r>
          </a:p>
        </p:txBody>
      </p:sp>
      <p:cxnSp>
        <p:nvCxnSpPr>
          <p:cNvPr id="43" name="ExtraShape1">
            <a:extLst>
              <a:ext uri="{FF2B5EF4-FFF2-40B4-BE49-F238E27FC236}">
                <a16:creationId xmlns:a16="http://schemas.microsoft.com/office/drawing/2014/main" id="{168CDF42-3A98-4DB7-9232-A68DB4EF1D02}"/>
              </a:ext>
            </a:extLst>
          </p:cNvPr>
          <p:cNvCxnSpPr>
            <a:cxnSpLocks/>
          </p:cNvCxnSpPr>
          <p:nvPr/>
        </p:nvCxnSpPr>
        <p:spPr>
          <a:xfrm>
            <a:off x="1486932" y="2316970"/>
            <a:ext cx="813817" cy="425175"/>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ExtraShape2">
            <a:extLst>
              <a:ext uri="{FF2B5EF4-FFF2-40B4-BE49-F238E27FC236}">
                <a16:creationId xmlns:a16="http://schemas.microsoft.com/office/drawing/2014/main" id="{20CB564D-009A-4C83-A100-0E2830859EC2}"/>
              </a:ext>
            </a:extLst>
          </p:cNvPr>
          <p:cNvSpPr/>
          <p:nvPr/>
        </p:nvSpPr>
        <p:spPr>
          <a:xfrm rot="10800000" flipV="1">
            <a:off x="2432836" y="2580085"/>
            <a:ext cx="1025539" cy="1025539"/>
          </a:xfrm>
          <a:prstGeom prst="ellipse">
            <a:avLst/>
          </a:prstGeom>
          <a:solidFill>
            <a:schemeClr val="tx2">
              <a:lumMod val="20000"/>
              <a:lumOff val="80000"/>
            </a:schemeClr>
          </a:solidFill>
          <a:ln>
            <a:noFill/>
          </a:ln>
        </p:spPr>
        <p:txBody>
          <a:bodyPr rtlCol="0" anchor="ctr"/>
          <a:lstStyle/>
          <a:p>
            <a:pPr algn="ctr"/>
            <a:r>
              <a:rPr lang="zh-CN" altLang="en-US" b="1" dirty="0"/>
              <a:t>内容</a:t>
            </a:r>
          </a:p>
        </p:txBody>
      </p:sp>
      <p:cxnSp>
        <p:nvCxnSpPr>
          <p:cNvPr id="46" name="ExtraShape2">
            <a:extLst>
              <a:ext uri="{FF2B5EF4-FFF2-40B4-BE49-F238E27FC236}">
                <a16:creationId xmlns:a16="http://schemas.microsoft.com/office/drawing/2014/main" id="{F1363383-1881-4E45-A1F9-572883B75A2E}"/>
              </a:ext>
            </a:extLst>
          </p:cNvPr>
          <p:cNvCxnSpPr>
            <a:cxnSpLocks/>
          </p:cNvCxnSpPr>
          <p:nvPr/>
        </p:nvCxnSpPr>
        <p:spPr>
          <a:xfrm rot="20700000" flipV="1">
            <a:off x="3570737" y="2742145"/>
            <a:ext cx="1157719" cy="0"/>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ExtraShape3">
            <a:extLst>
              <a:ext uri="{FF2B5EF4-FFF2-40B4-BE49-F238E27FC236}">
                <a16:creationId xmlns:a16="http://schemas.microsoft.com/office/drawing/2014/main" id="{457744AE-13CE-4A21-9432-349636D1BBCF}"/>
              </a:ext>
            </a:extLst>
          </p:cNvPr>
          <p:cNvSpPr/>
          <p:nvPr/>
        </p:nvSpPr>
        <p:spPr>
          <a:xfrm>
            <a:off x="4822569" y="1885438"/>
            <a:ext cx="1025539" cy="1025539"/>
          </a:xfrm>
          <a:prstGeom prst="ellipse">
            <a:avLst/>
          </a:prstGeom>
          <a:solidFill>
            <a:schemeClr val="tx2">
              <a:lumMod val="20000"/>
              <a:lumOff val="80000"/>
            </a:schemeClr>
          </a:solidFill>
          <a:ln>
            <a:noFill/>
          </a:ln>
        </p:spPr>
        <p:txBody>
          <a:bodyPr rtlCol="0" anchor="ctr"/>
          <a:lstStyle/>
          <a:p>
            <a:pPr algn="ctr"/>
            <a:r>
              <a:rPr lang="zh-CN" altLang="en-US" b="1" dirty="0"/>
              <a:t>语言</a:t>
            </a:r>
          </a:p>
        </p:txBody>
      </p:sp>
      <p:cxnSp>
        <p:nvCxnSpPr>
          <p:cNvPr id="50" name="ExtraShape3">
            <a:extLst>
              <a:ext uri="{FF2B5EF4-FFF2-40B4-BE49-F238E27FC236}">
                <a16:creationId xmlns:a16="http://schemas.microsoft.com/office/drawing/2014/main" id="{AE1A72E8-03B2-48FE-836F-4FB76FF630AD}"/>
              </a:ext>
            </a:extLst>
          </p:cNvPr>
          <p:cNvCxnSpPr>
            <a:cxnSpLocks/>
          </p:cNvCxnSpPr>
          <p:nvPr/>
        </p:nvCxnSpPr>
        <p:spPr>
          <a:xfrm>
            <a:off x="5419304" y="2968681"/>
            <a:ext cx="535173" cy="933860"/>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ExtraShape4">
            <a:extLst>
              <a:ext uri="{FF2B5EF4-FFF2-40B4-BE49-F238E27FC236}">
                <a16:creationId xmlns:a16="http://schemas.microsoft.com/office/drawing/2014/main" id="{E3269F4C-1C11-402E-87C4-7985B014F663}"/>
              </a:ext>
            </a:extLst>
          </p:cNvPr>
          <p:cNvSpPr/>
          <p:nvPr/>
        </p:nvSpPr>
        <p:spPr>
          <a:xfrm rot="10800000" flipV="1">
            <a:off x="5758760" y="3960245"/>
            <a:ext cx="1025539" cy="1025539"/>
          </a:xfrm>
          <a:prstGeom prst="ellipse">
            <a:avLst/>
          </a:prstGeom>
          <a:solidFill>
            <a:schemeClr val="tx2">
              <a:lumMod val="20000"/>
              <a:lumOff val="80000"/>
            </a:schemeClr>
          </a:solidFill>
          <a:ln>
            <a:noFill/>
          </a:ln>
        </p:spPr>
        <p:txBody>
          <a:bodyPr rtlCol="0" anchor="ctr"/>
          <a:lstStyle/>
          <a:p>
            <a:pPr algn="ctr"/>
            <a:r>
              <a:rPr lang="zh-CN" altLang="en-US" b="1" dirty="0"/>
              <a:t>时间</a:t>
            </a:r>
          </a:p>
        </p:txBody>
      </p:sp>
      <p:sp>
        <p:nvSpPr>
          <p:cNvPr id="52" name="文本框 51">
            <a:extLst>
              <a:ext uri="{FF2B5EF4-FFF2-40B4-BE49-F238E27FC236}">
                <a16:creationId xmlns:a16="http://schemas.microsoft.com/office/drawing/2014/main" id="{3D7683AB-822C-4F51-8083-3C213EFDF72C}"/>
              </a:ext>
            </a:extLst>
          </p:cNvPr>
          <p:cNvSpPr txBox="1"/>
          <p:nvPr/>
        </p:nvSpPr>
        <p:spPr>
          <a:xfrm>
            <a:off x="1192936" y="464185"/>
            <a:ext cx="595035" cy="338554"/>
          </a:xfrm>
          <a:prstGeom prst="rect">
            <a:avLst/>
          </a:prstGeom>
          <a:noFill/>
        </p:spPr>
        <p:txBody>
          <a:bodyPr wrap="none" rtlCol="0">
            <a:spAutoFit/>
          </a:bodyPr>
          <a:lstStyle/>
          <a:p>
            <a:pPr algn="ctr"/>
            <a:r>
              <a:rPr lang="zh-CN" altLang="en-US" sz="1600" b="1" dirty="0">
                <a:solidFill>
                  <a:schemeClr val="tx1"/>
                </a:solidFill>
                <a:sym typeface="+mn-ea"/>
              </a:rPr>
              <a:t>评分</a:t>
            </a:r>
          </a:p>
        </p:txBody>
      </p:sp>
      <p:sp>
        <p:nvSpPr>
          <p:cNvPr id="53" name="ValueText4">
            <a:extLst>
              <a:ext uri="{FF2B5EF4-FFF2-40B4-BE49-F238E27FC236}">
                <a16:creationId xmlns:a16="http://schemas.microsoft.com/office/drawing/2014/main" id="{B6DDFD84-9B25-4003-B2CF-8F13BE6BCCC3}"/>
              </a:ext>
            </a:extLst>
          </p:cNvPr>
          <p:cNvSpPr txBox="1"/>
          <p:nvPr/>
        </p:nvSpPr>
        <p:spPr>
          <a:xfrm>
            <a:off x="6358643" y="3435611"/>
            <a:ext cx="534602" cy="408149"/>
          </a:xfrm>
          <a:prstGeom prst="rect">
            <a:avLst/>
          </a:prstGeom>
          <a:noFill/>
        </p:spPr>
        <p:txBody>
          <a:bodyPr wrap="square" tIns="90000" bIns="90000" anchor="ctr" anchorCtr="0">
            <a:prstTxWarp prst="textPlain">
              <a:avLst/>
            </a:prstTxWarp>
            <a:noAutofit/>
          </a:bodyPr>
          <a:lstStyle/>
          <a:p>
            <a:r>
              <a:rPr lang="en-US" altLang="zh-CN" sz="700" dirty="0">
                <a:solidFill>
                  <a:schemeClr val="accent5">
                    <a:lumMod val="100000"/>
                  </a:schemeClr>
                </a:solidFill>
                <a:latin typeface="Impact" panose="020B0806030902050204" pitchFamily="34" charset="0"/>
              </a:rPr>
              <a:t>20%</a:t>
            </a:r>
            <a:endParaRPr lang="en-US" sz="700" dirty="0">
              <a:solidFill>
                <a:schemeClr val="accent5">
                  <a:lumMod val="100000"/>
                </a:schemeClr>
              </a:solidFill>
              <a:latin typeface="Impact" panose="020B0806030902050204" pitchFamily="34" charset="0"/>
            </a:endParaRPr>
          </a:p>
        </p:txBody>
      </p:sp>
      <p:sp>
        <p:nvSpPr>
          <p:cNvPr id="54" name="ValueText1">
            <a:extLst>
              <a:ext uri="{FF2B5EF4-FFF2-40B4-BE49-F238E27FC236}">
                <a16:creationId xmlns:a16="http://schemas.microsoft.com/office/drawing/2014/main" id="{66F45884-68C1-4C6C-9CC9-E45C3E76576A}"/>
              </a:ext>
            </a:extLst>
          </p:cNvPr>
          <p:cNvSpPr txBox="1"/>
          <p:nvPr/>
        </p:nvSpPr>
        <p:spPr>
          <a:xfrm>
            <a:off x="557843" y="2853772"/>
            <a:ext cx="534602" cy="408149"/>
          </a:xfrm>
          <a:prstGeom prst="rect">
            <a:avLst/>
          </a:prstGeom>
          <a:noFill/>
        </p:spPr>
        <p:txBody>
          <a:bodyPr wrap="square" tIns="90000" bIns="90000" anchor="ctr" anchorCtr="0">
            <a:prstTxWarp prst="textPlain">
              <a:avLst/>
            </a:prstTxWarp>
            <a:noAutofit/>
          </a:bodyPr>
          <a:lstStyle/>
          <a:p>
            <a:r>
              <a:rPr lang="en-US" altLang="zh-CN" sz="700" dirty="0">
                <a:solidFill>
                  <a:schemeClr val="accent2">
                    <a:lumMod val="100000"/>
                  </a:schemeClr>
                </a:solidFill>
                <a:latin typeface="Impact" panose="020B0806030902050204" pitchFamily="34" charset="0"/>
              </a:rPr>
              <a:t>20%</a:t>
            </a:r>
            <a:endParaRPr lang="en-US" sz="700" dirty="0">
              <a:solidFill>
                <a:schemeClr val="accent2">
                  <a:lumMod val="100000"/>
                </a:schemeClr>
              </a:solidFill>
              <a:latin typeface="Impact" panose="020B0806030902050204" pitchFamily="34" charset="0"/>
            </a:endParaRPr>
          </a:p>
        </p:txBody>
      </p:sp>
      <p:sp>
        <p:nvSpPr>
          <p:cNvPr id="55" name="ValueText2">
            <a:extLst>
              <a:ext uri="{FF2B5EF4-FFF2-40B4-BE49-F238E27FC236}">
                <a16:creationId xmlns:a16="http://schemas.microsoft.com/office/drawing/2014/main" id="{34554A7F-5863-43A6-9F77-9ED926C45BF2}"/>
              </a:ext>
            </a:extLst>
          </p:cNvPr>
          <p:cNvSpPr txBox="1"/>
          <p:nvPr/>
        </p:nvSpPr>
        <p:spPr>
          <a:xfrm>
            <a:off x="2650697" y="1932763"/>
            <a:ext cx="534602" cy="408149"/>
          </a:xfrm>
          <a:prstGeom prst="rect">
            <a:avLst/>
          </a:prstGeom>
          <a:noFill/>
        </p:spPr>
        <p:txBody>
          <a:bodyPr wrap="square" tIns="90000" bIns="90000" anchor="ctr" anchorCtr="0">
            <a:prstTxWarp prst="textPlain">
              <a:avLst/>
            </a:prstTxWarp>
            <a:noAutofit/>
          </a:bodyPr>
          <a:lstStyle/>
          <a:p>
            <a:r>
              <a:rPr lang="en-US" altLang="zh-CN" sz="700" dirty="0">
                <a:solidFill>
                  <a:schemeClr val="accent3">
                    <a:lumMod val="100000"/>
                  </a:schemeClr>
                </a:solidFill>
                <a:latin typeface="Impact" panose="020B0806030902050204" pitchFamily="34" charset="0"/>
              </a:rPr>
              <a:t>30%</a:t>
            </a:r>
            <a:endParaRPr lang="en-US" sz="700" dirty="0">
              <a:solidFill>
                <a:schemeClr val="accent3">
                  <a:lumMod val="100000"/>
                </a:schemeClr>
              </a:solidFill>
              <a:latin typeface="Impact" panose="020B0806030902050204" pitchFamily="34" charset="0"/>
            </a:endParaRPr>
          </a:p>
        </p:txBody>
      </p:sp>
      <p:sp>
        <p:nvSpPr>
          <p:cNvPr id="56" name="ValueText3">
            <a:extLst>
              <a:ext uri="{FF2B5EF4-FFF2-40B4-BE49-F238E27FC236}">
                <a16:creationId xmlns:a16="http://schemas.microsoft.com/office/drawing/2014/main" id="{3D6FDD58-C240-40EE-B971-FF55501DCFF6}"/>
              </a:ext>
            </a:extLst>
          </p:cNvPr>
          <p:cNvSpPr txBox="1"/>
          <p:nvPr/>
        </p:nvSpPr>
        <p:spPr>
          <a:xfrm>
            <a:off x="4706294" y="3027462"/>
            <a:ext cx="534602" cy="408149"/>
          </a:xfrm>
          <a:prstGeom prst="rect">
            <a:avLst/>
          </a:prstGeom>
          <a:noFill/>
        </p:spPr>
        <p:txBody>
          <a:bodyPr wrap="square" tIns="90000" bIns="90000" anchor="ctr" anchorCtr="0">
            <a:prstTxWarp prst="textPlain">
              <a:avLst/>
            </a:prstTxWarp>
            <a:noAutofit/>
          </a:bodyPr>
          <a:lstStyle/>
          <a:p>
            <a:r>
              <a:rPr lang="en-US" altLang="zh-CN" sz="700" dirty="0">
                <a:solidFill>
                  <a:schemeClr val="accent4">
                    <a:lumMod val="100000"/>
                  </a:schemeClr>
                </a:solidFill>
                <a:latin typeface="Impact" panose="020B0806030902050204" pitchFamily="34" charset="0"/>
              </a:rPr>
              <a:t>30</a:t>
            </a:r>
            <a:r>
              <a:rPr lang="en-US" sz="700" dirty="0">
                <a:solidFill>
                  <a:schemeClr val="accent4">
                    <a:lumMod val="100000"/>
                  </a:schemeClr>
                </a:solidFill>
                <a:latin typeface="Impact" panose="020B0806030902050204" pitchFamily="34" charset="0"/>
              </a:rPr>
              <a:t>%</a:t>
            </a:r>
          </a:p>
        </p:txBody>
      </p:sp>
    </p:spTree>
    <p:extLst>
      <p:ext uri="{BB962C8B-B14F-4D97-AF65-F5344CB8AC3E}">
        <p14:creationId xmlns:p14="http://schemas.microsoft.com/office/powerpoint/2010/main" val="1590116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A900"/>
        </a:solidFill>
        <a:effectLst/>
      </p:bgPr>
    </p:bg>
    <p:spTree>
      <p:nvGrpSpPr>
        <p:cNvPr id="1" name=""/>
        <p:cNvGrpSpPr/>
        <p:nvPr/>
      </p:nvGrpSpPr>
      <p:grpSpPr>
        <a:xfrm>
          <a:off x="0" y="0"/>
          <a:ext cx="0" cy="0"/>
          <a:chOff x="0" y="0"/>
          <a:chExt cx="0" cy="0"/>
        </a:xfrm>
      </p:grpSpPr>
      <p:grpSp>
        <p:nvGrpSpPr>
          <p:cNvPr id="9" name="组合 8"/>
          <p:cNvGrpSpPr/>
          <p:nvPr/>
        </p:nvGrpSpPr>
        <p:grpSpPr>
          <a:xfrm>
            <a:off x="3886835" y="1041400"/>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3"/>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a:solidFill>
                    <a:srgbClr val="FEA900"/>
                  </a:solidFill>
                  <a:sym typeface="+mn-ea"/>
                </a:rPr>
                <a:t>品牌私域运营中心</a:t>
              </a: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2" name="文本框 1"/>
          <p:cNvSpPr txBox="1"/>
          <p:nvPr/>
        </p:nvSpPr>
        <p:spPr>
          <a:xfrm>
            <a:off x="1042035" y="1943735"/>
            <a:ext cx="8206105" cy="645160"/>
          </a:xfrm>
          <a:prstGeom prst="rect">
            <a:avLst/>
          </a:prstGeom>
          <a:noFill/>
        </p:spPr>
        <p:txBody>
          <a:bodyPr wrap="square" rtlCol="0">
            <a:spAutoFit/>
          </a:bodyPr>
          <a:lstStyle/>
          <a:p>
            <a:pPr algn="ctr"/>
            <a:r>
              <a:rPr lang="zh-CN" altLang="en-US" sz="3600" b="1">
                <a:solidFill>
                  <a:schemeClr val="tx1"/>
                </a:solidFill>
              </a:rPr>
              <a:t>最专业的品牌私域运营服务商</a:t>
            </a:r>
          </a:p>
        </p:txBody>
      </p:sp>
      <p:grpSp>
        <p:nvGrpSpPr>
          <p:cNvPr id="10" name="组合 9"/>
          <p:cNvGrpSpPr/>
          <p:nvPr/>
        </p:nvGrpSpPr>
        <p:grpSpPr>
          <a:xfrm>
            <a:off x="4688840" y="3872865"/>
            <a:ext cx="737870" cy="749300"/>
            <a:chOff x="6602" y="7573"/>
            <a:chExt cx="1162" cy="1180"/>
          </a:xfrm>
        </p:grpSpPr>
        <p:pic>
          <p:nvPicPr>
            <p:cNvPr id="3" name="图片 2" descr="015d8b6baa35987936daeba60c0d12a"/>
            <p:cNvPicPr>
              <a:picLocks noChangeAspect="1"/>
            </p:cNvPicPr>
            <p:nvPr/>
          </p:nvPicPr>
          <p:blipFill>
            <a:blip r:embed="rId4"/>
            <a:stretch>
              <a:fillRect/>
            </a:stretch>
          </p:blipFill>
          <p:spPr>
            <a:xfrm>
              <a:off x="6614" y="7591"/>
              <a:ext cx="1139" cy="1144"/>
            </a:xfrm>
            <a:prstGeom prst="rect">
              <a:avLst/>
            </a:prstGeom>
          </p:spPr>
        </p:pic>
        <p:pic>
          <p:nvPicPr>
            <p:cNvPr id="42" name="图片 41"/>
            <p:cNvPicPr>
              <a:picLocks noChangeAspect="1"/>
            </p:cNvPicPr>
            <p:nvPr/>
          </p:nvPicPr>
          <p:blipFill>
            <a:blip r:embed="rId5"/>
            <a:stretch>
              <a:fillRect/>
            </a:stretch>
          </p:blipFill>
          <p:spPr>
            <a:xfrm>
              <a:off x="7033" y="8016"/>
              <a:ext cx="300" cy="295"/>
            </a:xfrm>
            <a:prstGeom prst="rect">
              <a:avLst/>
            </a:prstGeom>
          </p:spPr>
        </p:pic>
        <p:sp>
          <p:nvSpPr>
            <p:cNvPr id="4" name="矩形 3"/>
            <p:cNvSpPr/>
            <p:nvPr/>
          </p:nvSpPr>
          <p:spPr>
            <a:xfrm>
              <a:off x="6602" y="7573"/>
              <a:ext cx="1162" cy="1180"/>
            </a:xfrm>
            <a:prstGeom prst="rect">
              <a:avLst/>
            </a:prstGeom>
            <a:noFill/>
            <a:ln w="12700" cmpd="sng">
              <a:solidFill>
                <a:srgbClr val="120C16"/>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descr="resource"/>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98395" y="3971608"/>
            <a:ext cx="475615" cy="475615"/>
          </a:xfrm>
          <a:prstGeom prst="rect">
            <a:avLst/>
          </a:prstGeom>
          <a:effectLst>
            <a:outerShdw blurRad="50800" dist="38100" dir="2700000" algn="tl" rotWithShape="0">
              <a:prstClr val="black">
                <a:alpha val="40000"/>
              </a:prstClr>
            </a:outerShdw>
          </a:effectLst>
        </p:spPr>
      </p:pic>
      <p:sp>
        <p:nvSpPr>
          <p:cNvPr id="47" name="文本框 46"/>
          <p:cNvSpPr txBox="1"/>
          <p:nvPr/>
        </p:nvSpPr>
        <p:spPr>
          <a:xfrm>
            <a:off x="2013585" y="4518660"/>
            <a:ext cx="1244600" cy="394970"/>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Wei Zi Jun</a:t>
            </a:r>
          </a:p>
          <a:p>
            <a:pPr algn="ctr">
              <a:lnSpc>
                <a:spcPct val="110000"/>
              </a:lnSpc>
            </a:pPr>
            <a:r>
              <a:rPr lang="en-US" altLang="zh-CN" sz="900" b="1">
                <a:latin typeface="+mj-lt"/>
                <a:ea typeface="微软雅黑" panose="020B0503020204020204" charset="-122"/>
                <a:cs typeface="+mj-lt"/>
              </a:rPr>
              <a:t>+86   139  0227  0098</a:t>
            </a:r>
          </a:p>
        </p:txBody>
      </p:sp>
      <p:sp>
        <p:nvSpPr>
          <p:cNvPr id="38" name="文本框 37"/>
          <p:cNvSpPr txBox="1"/>
          <p:nvPr/>
        </p:nvSpPr>
        <p:spPr>
          <a:xfrm>
            <a:off x="6908165" y="4670425"/>
            <a:ext cx="1186815" cy="243205"/>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510970969@qq.com</a:t>
            </a:r>
          </a:p>
        </p:txBody>
      </p:sp>
      <p:sp>
        <p:nvSpPr>
          <p:cNvPr id="39" name="文本框 38"/>
          <p:cNvSpPr txBox="1"/>
          <p:nvPr/>
        </p:nvSpPr>
        <p:spPr>
          <a:xfrm>
            <a:off x="4628515" y="4670425"/>
            <a:ext cx="840740" cy="243205"/>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WeChat</a:t>
            </a:r>
          </a:p>
        </p:txBody>
      </p:sp>
      <p:pic>
        <p:nvPicPr>
          <p:cNvPr id="11" name="图片 10" descr="resource"/>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41540" y="4093845"/>
            <a:ext cx="454660" cy="307340"/>
          </a:xfrm>
          <a:prstGeom prst="rect">
            <a:avLst/>
          </a:prstGeom>
          <a:effectLst>
            <a:outerShdw blurRad="50800" dist="38100" dir="2700000" algn="tl" rotWithShape="0">
              <a:prstClr val="black">
                <a:alpha val="40000"/>
              </a:prstClr>
            </a:outerShdw>
          </a:effectLst>
        </p:spPr>
      </p:pic>
      <p:sp>
        <p:nvSpPr>
          <p:cNvPr id="6" name="文本框 5"/>
          <p:cNvSpPr txBox="1"/>
          <p:nvPr/>
        </p:nvSpPr>
        <p:spPr>
          <a:xfrm>
            <a:off x="1594168" y="2640965"/>
            <a:ext cx="7101840" cy="645160"/>
          </a:xfrm>
          <a:prstGeom prst="rect">
            <a:avLst/>
          </a:prstGeom>
          <a:noFill/>
        </p:spPr>
        <p:txBody>
          <a:bodyPr wrap="square" rtlCol="0">
            <a:spAutoFit/>
          </a:bodyPr>
          <a:lstStyle/>
          <a:p>
            <a:pPr algn="ctr"/>
            <a:r>
              <a:rPr lang="zh-CN" sz="3600" b="1">
                <a:solidFill>
                  <a:schemeClr val="tx1"/>
                </a:solidFill>
              </a:rPr>
              <a:t>帮你管理最有价值的用户资产</a:t>
            </a:r>
            <a:endParaRPr lang="en-US" altLang="zh-CN" sz="3600" b="1">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06062"/>
            <a:ext cx="595035" cy="338554"/>
          </a:xfrm>
          <a:prstGeom prst="rect">
            <a:avLst/>
          </a:prstGeom>
          <a:noFill/>
        </p:spPr>
        <p:txBody>
          <a:bodyPr wrap="none" rtlCol="0">
            <a:spAutoFit/>
          </a:bodyPr>
          <a:lstStyle/>
          <a:p>
            <a:pPr algn="ctr"/>
            <a:r>
              <a:rPr lang="zh-CN" altLang="en-US" sz="1600" b="1" dirty="0">
                <a:sym typeface="+mn-ea"/>
              </a:rPr>
              <a:t>目录</a:t>
            </a: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aphicFrame>
        <p:nvGraphicFramePr>
          <p:cNvPr id="5" name="图示 4"/>
          <p:cNvGraphicFramePr/>
          <p:nvPr/>
        </p:nvGraphicFramePr>
        <p:xfrm>
          <a:off x="1606635" y="1458463"/>
          <a:ext cx="5271243" cy="32566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61709" y="438150"/>
            <a:ext cx="1005403" cy="338554"/>
          </a:xfrm>
          <a:prstGeom prst="rect">
            <a:avLst/>
          </a:prstGeom>
          <a:noFill/>
        </p:spPr>
        <p:txBody>
          <a:bodyPr wrap="none" rtlCol="0">
            <a:spAutoFit/>
          </a:bodyPr>
          <a:lstStyle/>
          <a:p>
            <a:pPr algn="ctr"/>
            <a:r>
              <a:rPr lang="zh-CN" altLang="en-US" sz="1600" b="1" dirty="0">
                <a:solidFill>
                  <a:schemeClr val="tx1"/>
                </a:solidFill>
                <a:sym typeface="+mn-ea"/>
              </a:rPr>
              <a:t>案例目标</a:t>
            </a: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7"/>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061858" y="948414"/>
            <a:ext cx="6186309" cy="369332"/>
          </a:xfrm>
          <a:prstGeom prst="rect">
            <a:avLst/>
          </a:prstGeom>
          <a:noFill/>
        </p:spPr>
        <p:txBody>
          <a:bodyPr wrap="none" rtlCol="0">
            <a:spAutoFit/>
          </a:bodyPr>
          <a:lstStyle/>
          <a:p>
            <a:r>
              <a:rPr lang="zh-CN" altLang="en-US" dirty="0">
                <a:solidFill>
                  <a:srgbClr val="FF0000"/>
                </a:solidFill>
              </a:rPr>
              <a:t>此点核心回答：当初做此案例的目标是什么？要清晰具体。</a:t>
            </a:r>
          </a:p>
        </p:txBody>
      </p:sp>
      <p:sp>
        <p:nvSpPr>
          <p:cNvPr id="45" name="文本框 44"/>
          <p:cNvSpPr txBox="1"/>
          <p:nvPr>
            <p:custDataLst>
              <p:tags r:id="rId1"/>
            </p:custDataLst>
          </p:nvPr>
        </p:nvSpPr>
        <p:spPr>
          <a:xfrm>
            <a:off x="1210310" y="1521460"/>
            <a:ext cx="4833620" cy="982345"/>
          </a:xfrm>
          <a:prstGeom prst="rect">
            <a:avLst/>
          </a:prstGeom>
          <a:noFill/>
        </p:spPr>
        <p:txBody>
          <a:bodyPr wrap="square" lIns="75583" tIns="39303" rIns="75583" bIns="0" anchor="ctr">
            <a:normAutofit/>
          </a:bodyPr>
          <a:lstStyle/>
          <a:p>
            <a:pPr>
              <a:lnSpc>
                <a:spcPct val="120000"/>
              </a:lnSpc>
            </a:pPr>
            <a:r>
              <a:rPr lang="en-US" altLang="zh-CN" sz="2015" b="1" spc="300">
                <a:latin typeface="微软雅黑" panose="020B0503020204020204" charset="-122"/>
                <a:ea typeface="微软雅黑" panose="020B0503020204020204" charset="-122"/>
              </a:rPr>
              <a:t>0</a:t>
            </a:r>
            <a:r>
              <a:rPr lang="zh-CN" altLang="en-US" sz="2015" b="1" spc="300">
                <a:latin typeface="微软雅黑" panose="020B0503020204020204" charset="-122"/>
                <a:ea typeface="微软雅黑" panose="020B0503020204020204" charset="-122"/>
              </a:rPr>
              <a:t>成本异业换粉，社群</a:t>
            </a:r>
            <a:r>
              <a:rPr lang="en-US" altLang="zh-CN" sz="2015" b="1" spc="300">
                <a:latin typeface="微软雅黑" panose="020B0503020204020204" charset="-122"/>
                <a:ea typeface="微软雅黑" panose="020B0503020204020204" charset="-122"/>
              </a:rPr>
              <a:t>100%</a:t>
            </a:r>
            <a:r>
              <a:rPr lang="zh-CN" altLang="en-US" sz="2015" b="1" spc="300">
                <a:latin typeface="微软雅黑" panose="020B0503020204020204" charset="-122"/>
                <a:ea typeface="微软雅黑" panose="020B0503020204020204" charset="-122"/>
              </a:rPr>
              <a:t>留存率</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70435" y="438150"/>
            <a:ext cx="1210588" cy="338554"/>
          </a:xfrm>
          <a:prstGeom prst="rect">
            <a:avLst/>
          </a:prstGeom>
          <a:noFill/>
        </p:spPr>
        <p:txBody>
          <a:bodyPr wrap="none" rtlCol="0">
            <a:spAutoFit/>
          </a:bodyPr>
          <a:lstStyle/>
          <a:p>
            <a:pPr algn="ctr"/>
            <a:r>
              <a:rPr lang="zh-CN" altLang="en-US" sz="1600" b="1" dirty="0">
                <a:sym typeface="+mn-ea"/>
              </a:rPr>
              <a:t>案例关键词</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603375" y="1488440"/>
            <a:ext cx="1725930" cy="899160"/>
          </a:xfrm>
          <a:prstGeom prst="roundRect">
            <a:avLst/>
          </a:prstGeom>
          <a:solidFill>
            <a:schemeClr val="bg1"/>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172585" y="1488440"/>
            <a:ext cx="1725930" cy="899160"/>
          </a:xfrm>
          <a:prstGeom prst="roundRect">
            <a:avLst/>
          </a:prstGeom>
          <a:solidFill>
            <a:schemeClr val="bg1"/>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7102475" y="1488440"/>
            <a:ext cx="1725930" cy="899160"/>
          </a:xfrm>
          <a:prstGeom prst="roundRect">
            <a:avLst/>
          </a:prstGeom>
          <a:solidFill>
            <a:schemeClr val="bg1"/>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2809875" y="3272790"/>
            <a:ext cx="1725930" cy="899160"/>
          </a:xfrm>
          <a:prstGeom prst="roundRect">
            <a:avLst/>
          </a:prstGeom>
          <a:solidFill>
            <a:schemeClr val="bg1"/>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535295" y="3272790"/>
            <a:ext cx="1725930" cy="899160"/>
          </a:xfrm>
          <a:prstGeom prst="roundRect">
            <a:avLst/>
          </a:prstGeom>
          <a:solidFill>
            <a:schemeClr val="bg1"/>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124338" y="3492224"/>
            <a:ext cx="1097280" cy="460375"/>
          </a:xfrm>
          <a:prstGeom prst="rect">
            <a:avLst/>
          </a:prstGeom>
          <a:noFill/>
        </p:spPr>
        <p:txBody>
          <a:bodyPr wrap="none" rtlCol="0">
            <a:spAutoFit/>
          </a:bodyPr>
          <a:lstStyle/>
          <a:p>
            <a:r>
              <a:rPr lang="zh-CN" altLang="en-US" sz="2400" b="1" dirty="0">
                <a:solidFill>
                  <a:schemeClr val="tx1">
                    <a:lumMod val="75000"/>
                    <a:lumOff val="25000"/>
                  </a:schemeClr>
                </a:solidFill>
              </a:rPr>
              <a:t>下单率</a:t>
            </a:r>
          </a:p>
        </p:txBody>
      </p:sp>
      <p:sp>
        <p:nvSpPr>
          <p:cNvPr id="26" name="文本框 25"/>
          <p:cNvSpPr txBox="1"/>
          <p:nvPr/>
        </p:nvSpPr>
        <p:spPr>
          <a:xfrm>
            <a:off x="1706880" y="1708150"/>
            <a:ext cx="1622425" cy="460375"/>
          </a:xfrm>
          <a:prstGeom prst="rect">
            <a:avLst/>
          </a:prstGeom>
          <a:noFill/>
        </p:spPr>
        <p:txBody>
          <a:bodyPr wrap="square" rtlCol="0">
            <a:spAutoFit/>
          </a:bodyPr>
          <a:lstStyle/>
          <a:p>
            <a:r>
              <a:rPr lang="en-US" altLang="zh-CN" sz="2400" b="1" dirty="0">
                <a:solidFill>
                  <a:schemeClr val="tx1">
                    <a:lumMod val="75000"/>
                    <a:lumOff val="25000"/>
                  </a:schemeClr>
                </a:solidFill>
              </a:rPr>
              <a:t>0</a:t>
            </a:r>
            <a:r>
              <a:rPr lang="zh-CN" altLang="en-US" sz="2400" b="1" dirty="0">
                <a:solidFill>
                  <a:schemeClr val="tx1">
                    <a:lumMod val="75000"/>
                    <a:lumOff val="25000"/>
                  </a:schemeClr>
                </a:solidFill>
              </a:rPr>
              <a:t>成本</a:t>
            </a:r>
            <a:r>
              <a:rPr lang="en-US" altLang="zh-CN" sz="2400" b="1" dirty="0">
                <a:solidFill>
                  <a:schemeClr val="tx1">
                    <a:lumMod val="75000"/>
                    <a:lumOff val="25000"/>
                  </a:schemeClr>
                </a:solidFill>
              </a:rPr>
              <a:t> </a:t>
            </a:r>
          </a:p>
        </p:txBody>
      </p:sp>
      <p:sp>
        <p:nvSpPr>
          <p:cNvPr id="27" name="文本框 26"/>
          <p:cNvSpPr txBox="1"/>
          <p:nvPr/>
        </p:nvSpPr>
        <p:spPr>
          <a:xfrm>
            <a:off x="7321688" y="1707874"/>
            <a:ext cx="1097280" cy="460375"/>
          </a:xfrm>
          <a:prstGeom prst="rect">
            <a:avLst/>
          </a:prstGeom>
          <a:noFill/>
        </p:spPr>
        <p:txBody>
          <a:bodyPr wrap="none" rtlCol="0">
            <a:spAutoFit/>
          </a:bodyPr>
          <a:lstStyle/>
          <a:p>
            <a:r>
              <a:rPr lang="zh-CN" altLang="en-US" sz="2400" b="1" dirty="0">
                <a:solidFill>
                  <a:schemeClr val="tx1">
                    <a:lumMod val="75000"/>
                    <a:lumOff val="25000"/>
                  </a:schemeClr>
                </a:solidFill>
              </a:rPr>
              <a:t>进群率</a:t>
            </a:r>
          </a:p>
        </p:txBody>
      </p:sp>
      <p:sp>
        <p:nvSpPr>
          <p:cNvPr id="28" name="文本框 27"/>
          <p:cNvSpPr txBox="1"/>
          <p:nvPr/>
        </p:nvSpPr>
        <p:spPr>
          <a:xfrm>
            <a:off x="5700533" y="3492224"/>
            <a:ext cx="1097280" cy="460375"/>
          </a:xfrm>
          <a:prstGeom prst="rect">
            <a:avLst/>
          </a:prstGeom>
          <a:noFill/>
        </p:spPr>
        <p:txBody>
          <a:bodyPr wrap="none" rtlCol="0">
            <a:spAutoFit/>
          </a:bodyPr>
          <a:lstStyle/>
          <a:p>
            <a:r>
              <a:rPr lang="zh-CN" altLang="en-US" sz="2400" b="1" dirty="0">
                <a:solidFill>
                  <a:schemeClr val="tx1">
                    <a:lumMod val="75000"/>
                    <a:lumOff val="25000"/>
                  </a:schemeClr>
                </a:solidFill>
              </a:rPr>
              <a:t>留存率</a:t>
            </a:r>
          </a:p>
        </p:txBody>
      </p:sp>
      <p:sp>
        <p:nvSpPr>
          <p:cNvPr id="29" name="文本框 28"/>
          <p:cNvSpPr txBox="1"/>
          <p:nvPr/>
        </p:nvSpPr>
        <p:spPr>
          <a:xfrm>
            <a:off x="4334648" y="1707874"/>
            <a:ext cx="1097280" cy="460375"/>
          </a:xfrm>
          <a:prstGeom prst="rect">
            <a:avLst/>
          </a:prstGeom>
          <a:noFill/>
        </p:spPr>
        <p:txBody>
          <a:bodyPr wrap="none" rtlCol="0">
            <a:spAutoFit/>
          </a:bodyPr>
          <a:lstStyle/>
          <a:p>
            <a:r>
              <a:rPr lang="zh-CN" altLang="en-US" sz="2400" b="1" dirty="0">
                <a:solidFill>
                  <a:schemeClr val="tx1">
                    <a:lumMod val="75000"/>
                    <a:lumOff val="25000"/>
                  </a:schemeClr>
                </a:solidFill>
              </a:rPr>
              <a:t>加粉率</a:t>
            </a:r>
          </a:p>
        </p:txBody>
      </p:sp>
      <p:cxnSp>
        <p:nvCxnSpPr>
          <p:cNvPr id="31" name="直接连接符 30"/>
          <p:cNvCxnSpPr/>
          <p:nvPr/>
        </p:nvCxnSpPr>
        <p:spPr>
          <a:xfrm>
            <a:off x="2193290" y="2882265"/>
            <a:ext cx="5976620"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163091" y="407938"/>
            <a:ext cx="2277110" cy="337185"/>
          </a:xfrm>
          <a:prstGeom prst="rect">
            <a:avLst/>
          </a:prstGeom>
          <a:noFill/>
        </p:spPr>
        <p:txBody>
          <a:bodyPr wrap="none" rtlCol="0">
            <a:spAutoFit/>
          </a:bodyPr>
          <a:lstStyle/>
          <a:p>
            <a:pPr algn="ctr"/>
            <a:r>
              <a:rPr lang="zh-CN" altLang="en-US" sz="1600" b="1" dirty="0">
                <a:sym typeface="+mn-ea"/>
              </a:rPr>
              <a:t>案例概述</a:t>
            </a:r>
            <a:r>
              <a:rPr lang="en-US" altLang="zh-CN" sz="1600" b="1" dirty="0">
                <a:sym typeface="+mn-ea"/>
              </a:rPr>
              <a:t>-</a:t>
            </a:r>
            <a:r>
              <a:rPr lang="zh-CN" altLang="en-US" sz="1600" b="1" dirty="0">
                <a:sym typeface="+mn-ea"/>
              </a:rPr>
              <a:t>活动背景前置</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2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3" name="形状"/>
          <p:cNvSpPr/>
          <p:nvPr>
            <p:custDataLst>
              <p:tags r:id="rId1"/>
            </p:custDataLst>
          </p:nvPr>
        </p:nvSpPr>
        <p:spPr>
          <a:xfrm>
            <a:off x="3539891" y="4672897"/>
            <a:ext cx="937816" cy="224836"/>
          </a:xfrm>
          <a:custGeom>
            <a:avLst/>
            <a:gdLst/>
            <a:ahLst/>
            <a:cxnLst>
              <a:cxn ang="0">
                <a:pos x="wd2" y="hd2"/>
              </a:cxn>
              <a:cxn ang="5400000">
                <a:pos x="wd2" y="hd2"/>
              </a:cxn>
              <a:cxn ang="10800000">
                <a:pos x="wd2" y="hd2"/>
              </a:cxn>
              <a:cxn ang="16200000">
                <a:pos x="wd2" y="hd2"/>
              </a:cxn>
            </a:cxnLst>
            <a:rect l="0" t="0" r="r" b="b"/>
            <a:pathLst>
              <a:path w="21600" h="21600" extrusionOk="0">
                <a:moveTo>
                  <a:pt x="17114" y="21600"/>
                </a:moveTo>
                <a:lnTo>
                  <a:pt x="19329" y="16287"/>
                </a:lnTo>
                <a:lnTo>
                  <a:pt x="21600" y="10858"/>
                </a:lnTo>
                <a:lnTo>
                  <a:pt x="19329" y="5313"/>
                </a:lnTo>
                <a:lnTo>
                  <a:pt x="17114" y="0"/>
                </a:lnTo>
                <a:lnTo>
                  <a:pt x="17114" y="6006"/>
                </a:lnTo>
                <a:lnTo>
                  <a:pt x="0" y="6006"/>
                </a:lnTo>
                <a:lnTo>
                  <a:pt x="0" y="15594"/>
                </a:lnTo>
                <a:lnTo>
                  <a:pt x="17114" y="15594"/>
                </a:lnTo>
                <a:lnTo>
                  <a:pt x="17114" y="21600"/>
                </a:lnTo>
                <a:close/>
              </a:path>
            </a:pathLst>
          </a:custGeom>
          <a:solidFill>
            <a:srgbClr val="FFFFFF">
              <a:lumMod val="85000"/>
            </a:srgbClr>
          </a:solidFill>
          <a:ln w="12700">
            <a:miter lim="400000"/>
          </a:ln>
        </p:spPr>
        <p:txBody>
          <a:bodyPr tIns="38396" bIns="38396"/>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755" b="0" i="0" u="none" strike="noStrike" kern="1200" cap="none" spc="0" normalizeH="0" baseline="0" noProof="0">
              <a:ln>
                <a:noFill/>
              </a:ln>
              <a:solidFill>
                <a:srgbClr val="222222"/>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61" name="任意形状 60"/>
          <p:cNvSpPr/>
          <p:nvPr>
            <p:custDataLst>
              <p:tags r:id="rId2"/>
            </p:custDataLst>
          </p:nvPr>
        </p:nvSpPr>
        <p:spPr>
          <a:xfrm>
            <a:off x="5750465" y="4778039"/>
            <a:ext cx="1386102" cy="78410"/>
          </a:xfrm>
          <a:custGeom>
            <a:avLst/>
            <a:gdLst>
              <a:gd name="connsiteX0" fmla="*/ 1313606 w 1352510"/>
              <a:gd name="connsiteY0" fmla="*/ 0 h 76510"/>
              <a:gd name="connsiteX1" fmla="*/ 1352510 w 1352510"/>
              <a:gd name="connsiteY1" fmla="*/ 38255 h 76510"/>
              <a:gd name="connsiteX2" fmla="*/ 1313606 w 1352510"/>
              <a:gd name="connsiteY2" fmla="*/ 76510 h 76510"/>
              <a:gd name="connsiteX3" fmla="*/ 1274702 w 1352510"/>
              <a:gd name="connsiteY3" fmla="*/ 38255 h 76510"/>
              <a:gd name="connsiteX4" fmla="*/ 1313606 w 1352510"/>
              <a:gd name="connsiteY4" fmla="*/ 0 h 76510"/>
              <a:gd name="connsiteX5" fmla="*/ 1059443 w 1352510"/>
              <a:gd name="connsiteY5" fmla="*/ 0 h 76510"/>
              <a:gd name="connsiteX6" fmla="*/ 1098347 w 1352510"/>
              <a:gd name="connsiteY6" fmla="*/ 38255 h 76510"/>
              <a:gd name="connsiteX7" fmla="*/ 1059443 w 1352510"/>
              <a:gd name="connsiteY7" fmla="*/ 76510 h 76510"/>
              <a:gd name="connsiteX8" fmla="*/ 1020539 w 1352510"/>
              <a:gd name="connsiteY8" fmla="*/ 38255 h 76510"/>
              <a:gd name="connsiteX9" fmla="*/ 1059443 w 1352510"/>
              <a:gd name="connsiteY9" fmla="*/ 0 h 76510"/>
              <a:gd name="connsiteX10" fmla="*/ 803984 w 1352510"/>
              <a:gd name="connsiteY10" fmla="*/ 0 h 76510"/>
              <a:gd name="connsiteX11" fmla="*/ 841591 w 1352510"/>
              <a:gd name="connsiteY11" fmla="*/ 38255 h 76510"/>
              <a:gd name="connsiteX12" fmla="*/ 803984 w 1352510"/>
              <a:gd name="connsiteY12" fmla="*/ 76510 h 76510"/>
              <a:gd name="connsiteX13" fmla="*/ 766377 w 1352510"/>
              <a:gd name="connsiteY13" fmla="*/ 38255 h 76510"/>
              <a:gd name="connsiteX14" fmla="*/ 803984 w 1352510"/>
              <a:gd name="connsiteY14" fmla="*/ 0 h 76510"/>
              <a:gd name="connsiteX15" fmla="*/ 548525 w 1352510"/>
              <a:gd name="connsiteY15" fmla="*/ 0 h 76510"/>
              <a:gd name="connsiteX16" fmla="*/ 587429 w 1352510"/>
              <a:gd name="connsiteY16" fmla="*/ 38255 h 76510"/>
              <a:gd name="connsiteX17" fmla="*/ 548525 w 1352510"/>
              <a:gd name="connsiteY17" fmla="*/ 76510 h 76510"/>
              <a:gd name="connsiteX18" fmla="*/ 509621 w 1352510"/>
              <a:gd name="connsiteY18" fmla="*/ 38255 h 76510"/>
              <a:gd name="connsiteX19" fmla="*/ 548525 w 1352510"/>
              <a:gd name="connsiteY19" fmla="*/ 0 h 76510"/>
              <a:gd name="connsiteX20" fmla="*/ 294362 w 1352510"/>
              <a:gd name="connsiteY20" fmla="*/ 0 h 76510"/>
              <a:gd name="connsiteX21" fmla="*/ 333266 w 1352510"/>
              <a:gd name="connsiteY21" fmla="*/ 38255 h 76510"/>
              <a:gd name="connsiteX22" fmla="*/ 294362 w 1352510"/>
              <a:gd name="connsiteY22" fmla="*/ 76510 h 76510"/>
              <a:gd name="connsiteX23" fmla="*/ 255458 w 1352510"/>
              <a:gd name="connsiteY23" fmla="*/ 38255 h 76510"/>
              <a:gd name="connsiteX24" fmla="*/ 294362 w 1352510"/>
              <a:gd name="connsiteY24" fmla="*/ 0 h 76510"/>
              <a:gd name="connsiteX25" fmla="*/ 37607 w 1352510"/>
              <a:gd name="connsiteY25" fmla="*/ 0 h 76510"/>
              <a:gd name="connsiteX26" fmla="*/ 75214 w 1352510"/>
              <a:gd name="connsiteY26" fmla="*/ 38255 h 76510"/>
              <a:gd name="connsiteX27" fmla="*/ 37607 w 1352510"/>
              <a:gd name="connsiteY27" fmla="*/ 76510 h 76510"/>
              <a:gd name="connsiteX28" fmla="*/ 0 w 1352510"/>
              <a:gd name="connsiteY28" fmla="*/ 38255 h 76510"/>
              <a:gd name="connsiteX29" fmla="*/ 37607 w 1352510"/>
              <a:gd name="connsiteY29" fmla="*/ 0 h 7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52510" h="76510">
                <a:moveTo>
                  <a:pt x="1313606" y="0"/>
                </a:moveTo>
                <a:cubicBezTo>
                  <a:pt x="1335092" y="0"/>
                  <a:pt x="1352510" y="17127"/>
                  <a:pt x="1352510" y="38255"/>
                </a:cubicBezTo>
                <a:cubicBezTo>
                  <a:pt x="1352510" y="59383"/>
                  <a:pt x="1335092" y="76510"/>
                  <a:pt x="1313606" y="76510"/>
                </a:cubicBezTo>
                <a:cubicBezTo>
                  <a:pt x="1292120" y="76510"/>
                  <a:pt x="1274702" y="59383"/>
                  <a:pt x="1274702" y="38255"/>
                </a:cubicBezTo>
                <a:cubicBezTo>
                  <a:pt x="1274702" y="17127"/>
                  <a:pt x="1292120" y="0"/>
                  <a:pt x="1313606" y="0"/>
                </a:cubicBezTo>
                <a:close/>
                <a:moveTo>
                  <a:pt x="1059443" y="0"/>
                </a:moveTo>
                <a:cubicBezTo>
                  <a:pt x="1080929" y="0"/>
                  <a:pt x="1098347" y="17127"/>
                  <a:pt x="1098347" y="38255"/>
                </a:cubicBezTo>
                <a:cubicBezTo>
                  <a:pt x="1098347" y="59383"/>
                  <a:pt x="1080929" y="76510"/>
                  <a:pt x="1059443" y="76510"/>
                </a:cubicBezTo>
                <a:cubicBezTo>
                  <a:pt x="1037957" y="76510"/>
                  <a:pt x="1020539" y="59383"/>
                  <a:pt x="1020539" y="38255"/>
                </a:cubicBezTo>
                <a:cubicBezTo>
                  <a:pt x="1020539" y="17127"/>
                  <a:pt x="1037957" y="0"/>
                  <a:pt x="1059443" y="0"/>
                </a:cubicBezTo>
                <a:close/>
                <a:moveTo>
                  <a:pt x="803984" y="0"/>
                </a:moveTo>
                <a:cubicBezTo>
                  <a:pt x="824754" y="0"/>
                  <a:pt x="841591" y="17127"/>
                  <a:pt x="841591" y="38255"/>
                </a:cubicBezTo>
                <a:cubicBezTo>
                  <a:pt x="841591" y="59383"/>
                  <a:pt x="824754" y="76510"/>
                  <a:pt x="803984" y="76510"/>
                </a:cubicBezTo>
                <a:cubicBezTo>
                  <a:pt x="783214" y="76510"/>
                  <a:pt x="766377" y="59383"/>
                  <a:pt x="766377" y="38255"/>
                </a:cubicBezTo>
                <a:cubicBezTo>
                  <a:pt x="766377" y="17127"/>
                  <a:pt x="783214" y="0"/>
                  <a:pt x="803984" y="0"/>
                </a:cubicBezTo>
                <a:close/>
                <a:moveTo>
                  <a:pt x="548525" y="0"/>
                </a:moveTo>
                <a:cubicBezTo>
                  <a:pt x="570011" y="0"/>
                  <a:pt x="587429" y="17127"/>
                  <a:pt x="587429" y="38255"/>
                </a:cubicBezTo>
                <a:cubicBezTo>
                  <a:pt x="587429" y="59383"/>
                  <a:pt x="570011" y="76510"/>
                  <a:pt x="548525" y="76510"/>
                </a:cubicBezTo>
                <a:cubicBezTo>
                  <a:pt x="527039" y="76510"/>
                  <a:pt x="509621" y="59383"/>
                  <a:pt x="509621" y="38255"/>
                </a:cubicBezTo>
                <a:cubicBezTo>
                  <a:pt x="509621" y="17127"/>
                  <a:pt x="527039" y="0"/>
                  <a:pt x="548525" y="0"/>
                </a:cubicBezTo>
                <a:close/>
                <a:moveTo>
                  <a:pt x="294362" y="0"/>
                </a:moveTo>
                <a:cubicBezTo>
                  <a:pt x="315848" y="0"/>
                  <a:pt x="333266" y="17127"/>
                  <a:pt x="333266" y="38255"/>
                </a:cubicBezTo>
                <a:cubicBezTo>
                  <a:pt x="333266" y="59383"/>
                  <a:pt x="315848" y="76510"/>
                  <a:pt x="294362" y="76510"/>
                </a:cubicBezTo>
                <a:cubicBezTo>
                  <a:pt x="272876" y="76510"/>
                  <a:pt x="255458" y="59383"/>
                  <a:pt x="255458" y="38255"/>
                </a:cubicBezTo>
                <a:cubicBezTo>
                  <a:pt x="255458" y="17127"/>
                  <a:pt x="272876" y="0"/>
                  <a:pt x="294362" y="0"/>
                </a:cubicBezTo>
                <a:close/>
                <a:moveTo>
                  <a:pt x="37607" y="0"/>
                </a:moveTo>
                <a:cubicBezTo>
                  <a:pt x="58377" y="0"/>
                  <a:pt x="75214" y="17127"/>
                  <a:pt x="75214" y="38255"/>
                </a:cubicBezTo>
                <a:cubicBezTo>
                  <a:pt x="75214" y="59383"/>
                  <a:pt x="58377" y="76510"/>
                  <a:pt x="37607" y="76510"/>
                </a:cubicBezTo>
                <a:cubicBezTo>
                  <a:pt x="16837" y="76510"/>
                  <a:pt x="0" y="59383"/>
                  <a:pt x="0" y="38255"/>
                </a:cubicBezTo>
                <a:cubicBezTo>
                  <a:pt x="0" y="17127"/>
                  <a:pt x="16837" y="0"/>
                  <a:pt x="37607" y="0"/>
                </a:cubicBezTo>
                <a:close/>
              </a:path>
            </a:pathLst>
          </a:custGeom>
          <a:solidFill>
            <a:srgbClr val="FFFFFF">
              <a:lumMod val="85000"/>
            </a:srgbClr>
          </a:solidFill>
          <a:ln w="12700">
            <a:miter lim="400000"/>
          </a:ln>
        </p:spPr>
        <p:txBody>
          <a:bodyPr wrap="square" tIns="38396" bIns="38396">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755" b="0" i="0" u="none" strike="noStrike" kern="1200" cap="none" spc="0" normalizeH="0" baseline="0" noProof="0">
              <a:ln>
                <a:noFill/>
              </a:ln>
              <a:solidFill>
                <a:srgbClr val="222222"/>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861" name="形状"/>
          <p:cNvSpPr/>
          <p:nvPr>
            <p:custDataLst>
              <p:tags r:id="rId3"/>
            </p:custDataLst>
          </p:nvPr>
        </p:nvSpPr>
        <p:spPr>
          <a:xfrm>
            <a:off x="6271417" y="2417929"/>
            <a:ext cx="1095247" cy="279761"/>
          </a:xfrm>
          <a:custGeom>
            <a:avLst/>
            <a:gdLst/>
            <a:ahLst/>
            <a:cxnLst>
              <a:cxn ang="0">
                <a:pos x="wd2" y="hd2"/>
              </a:cxn>
              <a:cxn ang="5400000">
                <a:pos x="wd2" y="hd2"/>
              </a:cxn>
              <a:cxn ang="10800000">
                <a:pos x="wd2" y="hd2"/>
              </a:cxn>
              <a:cxn ang="16200000">
                <a:pos x="wd2" y="hd2"/>
              </a:cxn>
            </a:cxnLst>
            <a:rect l="0" t="0" r="r" b="b"/>
            <a:pathLst>
              <a:path w="21600" h="21600" extrusionOk="0">
                <a:moveTo>
                  <a:pt x="16811" y="21600"/>
                </a:moveTo>
                <a:lnTo>
                  <a:pt x="19205" y="16152"/>
                </a:lnTo>
                <a:lnTo>
                  <a:pt x="21600" y="10768"/>
                </a:lnTo>
                <a:lnTo>
                  <a:pt x="19205" y="5321"/>
                </a:lnTo>
                <a:lnTo>
                  <a:pt x="16811" y="0"/>
                </a:lnTo>
                <a:lnTo>
                  <a:pt x="16811" y="6081"/>
                </a:lnTo>
                <a:lnTo>
                  <a:pt x="0" y="6081"/>
                </a:lnTo>
                <a:lnTo>
                  <a:pt x="0" y="15519"/>
                </a:lnTo>
                <a:lnTo>
                  <a:pt x="16811" y="15519"/>
                </a:lnTo>
                <a:lnTo>
                  <a:pt x="16811" y="21600"/>
                </a:lnTo>
                <a:close/>
              </a:path>
            </a:pathLst>
          </a:custGeom>
          <a:solidFill>
            <a:srgbClr val="FFFFFF">
              <a:lumMod val="85000"/>
            </a:srgbClr>
          </a:solidFill>
          <a:ln w="12700" cap="flat">
            <a:noFill/>
            <a:miter lim="400000"/>
          </a:ln>
          <a:effectLst/>
        </p:spPr>
        <p:txBody>
          <a:bodyPr wrap="square" lIns="38396" tIns="38396" rIns="38396" bIns="38396" numCol="1" anchor="t">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755" b="0" i="0" u="none" strike="noStrike" kern="1200" cap="none" spc="0" normalizeH="0" baseline="0" noProof="0">
              <a:ln>
                <a:noFill/>
              </a:ln>
              <a:solidFill>
                <a:srgbClr val="222222"/>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862" name="圆形"/>
          <p:cNvSpPr/>
          <p:nvPr>
            <p:custDataLst>
              <p:tags r:id="rId4"/>
            </p:custDataLst>
          </p:nvPr>
        </p:nvSpPr>
        <p:spPr>
          <a:xfrm>
            <a:off x="4183991" y="2517276"/>
            <a:ext cx="79739" cy="81068"/>
          </a:xfrm>
          <a:prstGeom prst="ellipse">
            <a:avLst/>
          </a:prstGeom>
          <a:solidFill>
            <a:srgbClr val="FFFFFF">
              <a:lumMod val="85000"/>
            </a:srgbClr>
          </a:solidFill>
          <a:ln w="12700" cap="flat">
            <a:noFill/>
            <a:miter lim="400000"/>
          </a:ln>
          <a:effectLst/>
        </p:spPr>
        <p:txBody>
          <a:bodyPr wrap="square" lIns="38396" tIns="38396" rIns="38396" bIns="38396" numCol="1" anchor="t">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755" b="0" i="0" u="none" strike="noStrike" kern="1200" cap="none" spc="0" normalizeH="0" baseline="0" noProof="0">
              <a:ln>
                <a:noFill/>
              </a:ln>
              <a:solidFill>
                <a:srgbClr val="222222"/>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863" name="圆形"/>
          <p:cNvSpPr/>
          <p:nvPr>
            <p:custDataLst>
              <p:tags r:id="rId5"/>
            </p:custDataLst>
          </p:nvPr>
        </p:nvSpPr>
        <p:spPr>
          <a:xfrm>
            <a:off x="4444465" y="2517276"/>
            <a:ext cx="79739" cy="81068"/>
          </a:xfrm>
          <a:prstGeom prst="ellipse">
            <a:avLst/>
          </a:prstGeom>
          <a:solidFill>
            <a:srgbClr val="FFFFFF">
              <a:lumMod val="85000"/>
            </a:srgbClr>
          </a:solidFill>
          <a:ln w="12700" cap="flat">
            <a:noFill/>
            <a:miter lim="400000"/>
          </a:ln>
          <a:effectLst/>
        </p:spPr>
        <p:txBody>
          <a:bodyPr wrap="square" lIns="38396" tIns="38396" rIns="38396" bIns="38396" numCol="1" anchor="t">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755" b="0" i="0" u="none" strike="noStrike" kern="1200" cap="none" spc="0" normalizeH="0" baseline="0" noProof="0">
              <a:ln>
                <a:noFill/>
              </a:ln>
              <a:solidFill>
                <a:srgbClr val="222222"/>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864" name="圆形"/>
          <p:cNvSpPr/>
          <p:nvPr>
            <p:custDataLst>
              <p:tags r:id="rId6"/>
            </p:custDataLst>
          </p:nvPr>
        </p:nvSpPr>
        <p:spPr>
          <a:xfrm>
            <a:off x="4707599" y="2517276"/>
            <a:ext cx="77081" cy="81068"/>
          </a:xfrm>
          <a:prstGeom prst="ellipse">
            <a:avLst/>
          </a:prstGeom>
          <a:solidFill>
            <a:srgbClr val="FFFFFF">
              <a:lumMod val="85000"/>
            </a:srgbClr>
          </a:solidFill>
          <a:ln w="12700" cap="flat">
            <a:noFill/>
            <a:miter lim="400000"/>
          </a:ln>
          <a:effectLst/>
        </p:spPr>
        <p:txBody>
          <a:bodyPr wrap="square" lIns="38396" tIns="38396" rIns="38396" bIns="38396" numCol="1" anchor="t">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755" b="0" i="0" u="none" strike="noStrike" kern="1200" cap="none" spc="0" normalizeH="0" baseline="0" noProof="0">
              <a:ln>
                <a:noFill/>
              </a:ln>
              <a:solidFill>
                <a:srgbClr val="222222"/>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865" name="圆形"/>
          <p:cNvSpPr/>
          <p:nvPr>
            <p:custDataLst>
              <p:tags r:id="rId7"/>
            </p:custDataLst>
          </p:nvPr>
        </p:nvSpPr>
        <p:spPr>
          <a:xfrm>
            <a:off x="4968074" y="2517276"/>
            <a:ext cx="77081" cy="81068"/>
          </a:xfrm>
          <a:prstGeom prst="ellipse">
            <a:avLst/>
          </a:prstGeom>
          <a:solidFill>
            <a:srgbClr val="FFFFFF">
              <a:lumMod val="85000"/>
            </a:srgbClr>
          </a:solidFill>
          <a:ln w="12700" cap="flat">
            <a:noFill/>
            <a:miter lim="400000"/>
          </a:ln>
          <a:effectLst/>
        </p:spPr>
        <p:txBody>
          <a:bodyPr wrap="square" lIns="38396" tIns="38396" rIns="38396" bIns="38396" numCol="1" anchor="t">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755" b="0" i="0" u="none" strike="noStrike" kern="1200" cap="none" spc="0" normalizeH="0" baseline="0" noProof="0">
              <a:ln>
                <a:noFill/>
              </a:ln>
              <a:solidFill>
                <a:srgbClr val="222222"/>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866" name="圆形"/>
          <p:cNvSpPr/>
          <p:nvPr>
            <p:custDataLst>
              <p:tags r:id="rId8"/>
            </p:custDataLst>
          </p:nvPr>
        </p:nvSpPr>
        <p:spPr>
          <a:xfrm>
            <a:off x="5225529" y="2517276"/>
            <a:ext cx="79739" cy="81068"/>
          </a:xfrm>
          <a:prstGeom prst="ellipse">
            <a:avLst/>
          </a:prstGeom>
          <a:solidFill>
            <a:srgbClr val="FFFFFF">
              <a:lumMod val="85000"/>
            </a:srgbClr>
          </a:solidFill>
          <a:ln w="12700" cap="flat">
            <a:noFill/>
            <a:miter lim="400000"/>
          </a:ln>
          <a:effectLst/>
        </p:spPr>
        <p:txBody>
          <a:bodyPr wrap="square" lIns="38396" tIns="38396" rIns="38396" bIns="38396" numCol="1" anchor="t">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755" b="0" i="0" u="none" strike="noStrike" kern="1200" cap="none" spc="0" normalizeH="0" baseline="0" noProof="0">
              <a:ln>
                <a:noFill/>
              </a:ln>
              <a:solidFill>
                <a:srgbClr val="222222"/>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867" name="圆形"/>
          <p:cNvSpPr/>
          <p:nvPr>
            <p:custDataLst>
              <p:tags r:id="rId9"/>
            </p:custDataLst>
          </p:nvPr>
        </p:nvSpPr>
        <p:spPr>
          <a:xfrm>
            <a:off x="5488662" y="2517276"/>
            <a:ext cx="77081" cy="81068"/>
          </a:xfrm>
          <a:prstGeom prst="ellipse">
            <a:avLst/>
          </a:prstGeom>
          <a:solidFill>
            <a:srgbClr val="FFFFFF">
              <a:lumMod val="85000"/>
            </a:srgbClr>
          </a:solidFill>
          <a:ln w="12700" cap="flat">
            <a:noFill/>
            <a:miter lim="400000"/>
          </a:ln>
          <a:effectLst/>
        </p:spPr>
        <p:txBody>
          <a:bodyPr wrap="square" lIns="38396" tIns="38396" rIns="38396" bIns="38396" numCol="1" anchor="t">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755" b="0" i="0" u="none" strike="noStrike" kern="1200" cap="none" spc="0" normalizeH="0" baseline="0" noProof="0">
              <a:ln>
                <a:noFill/>
              </a:ln>
              <a:solidFill>
                <a:srgbClr val="222222"/>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868" name="圆形"/>
          <p:cNvSpPr/>
          <p:nvPr>
            <p:custDataLst>
              <p:tags r:id="rId10"/>
            </p:custDataLst>
          </p:nvPr>
        </p:nvSpPr>
        <p:spPr>
          <a:xfrm>
            <a:off x="5750465" y="2517276"/>
            <a:ext cx="79739" cy="81068"/>
          </a:xfrm>
          <a:prstGeom prst="ellipse">
            <a:avLst/>
          </a:prstGeom>
          <a:solidFill>
            <a:srgbClr val="FFFFFF">
              <a:lumMod val="85000"/>
            </a:srgbClr>
          </a:solidFill>
          <a:ln w="12700" cap="flat">
            <a:noFill/>
            <a:miter lim="400000"/>
          </a:ln>
          <a:effectLst/>
        </p:spPr>
        <p:txBody>
          <a:bodyPr wrap="square" lIns="38396" tIns="38396" rIns="38396" bIns="38396" numCol="1" anchor="t">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755" b="0" i="0" u="none" strike="noStrike" kern="1200" cap="none" spc="0" normalizeH="0" baseline="0" noProof="0">
              <a:ln>
                <a:noFill/>
              </a:ln>
              <a:solidFill>
                <a:srgbClr val="222222"/>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869" name="圆形"/>
          <p:cNvSpPr/>
          <p:nvPr>
            <p:custDataLst>
              <p:tags r:id="rId11"/>
            </p:custDataLst>
          </p:nvPr>
        </p:nvSpPr>
        <p:spPr>
          <a:xfrm>
            <a:off x="6010941" y="2517276"/>
            <a:ext cx="79739" cy="81068"/>
          </a:xfrm>
          <a:prstGeom prst="ellipse">
            <a:avLst/>
          </a:prstGeom>
          <a:solidFill>
            <a:srgbClr val="FFFFFF">
              <a:lumMod val="85000"/>
            </a:srgbClr>
          </a:solidFill>
          <a:ln w="12700" cap="flat">
            <a:noFill/>
            <a:miter lim="400000"/>
          </a:ln>
          <a:effectLst/>
        </p:spPr>
        <p:txBody>
          <a:bodyPr wrap="square" lIns="38396" tIns="38396" rIns="38396" bIns="38396" numCol="1" anchor="t">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755" b="0" i="0" u="none" strike="noStrike" kern="1200" cap="none" spc="0" normalizeH="0" baseline="0" noProof="0">
              <a:ln>
                <a:noFill/>
              </a:ln>
              <a:solidFill>
                <a:srgbClr val="222222"/>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877" name="形状"/>
          <p:cNvSpPr/>
          <p:nvPr>
            <p:custDataLst>
              <p:tags r:id="rId12"/>
            </p:custDataLst>
          </p:nvPr>
        </p:nvSpPr>
        <p:spPr>
          <a:xfrm>
            <a:off x="1755220" y="2369617"/>
            <a:ext cx="2429815" cy="2438477"/>
          </a:xfrm>
          <a:custGeom>
            <a:avLst/>
            <a:gdLst/>
            <a:ahLst/>
            <a:cxnLst>
              <a:cxn ang="0">
                <a:pos x="wd2" y="hd2"/>
              </a:cxn>
              <a:cxn ang="5400000">
                <a:pos x="wd2" y="hd2"/>
              </a:cxn>
              <a:cxn ang="10800000">
                <a:pos x="wd2" y="hd2"/>
              </a:cxn>
              <a:cxn ang="16200000">
                <a:pos x="wd2" y="hd2"/>
              </a:cxn>
            </a:cxnLst>
            <a:rect l="0" t="0" r="r" b="b"/>
            <a:pathLst>
              <a:path w="21522" h="21540" extrusionOk="0">
                <a:moveTo>
                  <a:pt x="9524" y="21532"/>
                </a:moveTo>
                <a:cubicBezTo>
                  <a:pt x="9760" y="21579"/>
                  <a:pt x="10019" y="21414"/>
                  <a:pt x="10090" y="21179"/>
                </a:cubicBezTo>
                <a:cubicBezTo>
                  <a:pt x="10207" y="20707"/>
                  <a:pt x="10207" y="20707"/>
                  <a:pt x="10207" y="20707"/>
                </a:cubicBezTo>
                <a:cubicBezTo>
                  <a:pt x="10278" y="20472"/>
                  <a:pt x="10537" y="20283"/>
                  <a:pt x="10773" y="20283"/>
                </a:cubicBezTo>
                <a:cubicBezTo>
                  <a:pt x="11338" y="20283"/>
                  <a:pt x="11880" y="20236"/>
                  <a:pt x="12422" y="20142"/>
                </a:cubicBezTo>
                <a:cubicBezTo>
                  <a:pt x="12657" y="20095"/>
                  <a:pt x="12940" y="20236"/>
                  <a:pt x="13058" y="20448"/>
                </a:cubicBezTo>
                <a:cubicBezTo>
                  <a:pt x="13270" y="20896"/>
                  <a:pt x="13270" y="20896"/>
                  <a:pt x="13270" y="20896"/>
                </a:cubicBezTo>
                <a:cubicBezTo>
                  <a:pt x="13364" y="21131"/>
                  <a:pt x="13646" y="21249"/>
                  <a:pt x="13882" y="21155"/>
                </a:cubicBezTo>
                <a:cubicBezTo>
                  <a:pt x="15083" y="20707"/>
                  <a:pt x="15083" y="20707"/>
                  <a:pt x="15083" y="20707"/>
                </a:cubicBezTo>
                <a:cubicBezTo>
                  <a:pt x="15295" y="20637"/>
                  <a:pt x="15437" y="20378"/>
                  <a:pt x="15390" y="20119"/>
                </a:cubicBezTo>
                <a:cubicBezTo>
                  <a:pt x="15248" y="19647"/>
                  <a:pt x="15248" y="19647"/>
                  <a:pt x="15248" y="19647"/>
                </a:cubicBezTo>
                <a:cubicBezTo>
                  <a:pt x="15178" y="19412"/>
                  <a:pt x="15319" y="19129"/>
                  <a:pt x="15531" y="18988"/>
                </a:cubicBezTo>
                <a:cubicBezTo>
                  <a:pt x="16002" y="18729"/>
                  <a:pt x="16450" y="18399"/>
                  <a:pt x="16874" y="18046"/>
                </a:cubicBezTo>
                <a:cubicBezTo>
                  <a:pt x="17062" y="17881"/>
                  <a:pt x="17392" y="17857"/>
                  <a:pt x="17580" y="18022"/>
                </a:cubicBezTo>
                <a:cubicBezTo>
                  <a:pt x="17981" y="18281"/>
                  <a:pt x="17981" y="18281"/>
                  <a:pt x="17981" y="18281"/>
                </a:cubicBezTo>
                <a:cubicBezTo>
                  <a:pt x="18193" y="18446"/>
                  <a:pt x="18499" y="18399"/>
                  <a:pt x="18640" y="18211"/>
                </a:cubicBezTo>
                <a:cubicBezTo>
                  <a:pt x="19465" y="17221"/>
                  <a:pt x="19465" y="17221"/>
                  <a:pt x="19465" y="17221"/>
                </a:cubicBezTo>
                <a:cubicBezTo>
                  <a:pt x="19629" y="17033"/>
                  <a:pt x="19606" y="16750"/>
                  <a:pt x="19441" y="16562"/>
                </a:cubicBezTo>
                <a:cubicBezTo>
                  <a:pt x="19088" y="16232"/>
                  <a:pt x="19088" y="16232"/>
                  <a:pt x="19088" y="16232"/>
                </a:cubicBezTo>
                <a:cubicBezTo>
                  <a:pt x="18899" y="16044"/>
                  <a:pt x="18876" y="15737"/>
                  <a:pt x="18993" y="15525"/>
                </a:cubicBezTo>
                <a:cubicBezTo>
                  <a:pt x="19276" y="15054"/>
                  <a:pt x="19512" y="14536"/>
                  <a:pt x="19700" y="14018"/>
                </a:cubicBezTo>
                <a:cubicBezTo>
                  <a:pt x="19771" y="13782"/>
                  <a:pt x="20030" y="13617"/>
                  <a:pt x="20289" y="13641"/>
                </a:cubicBezTo>
                <a:cubicBezTo>
                  <a:pt x="20784" y="13664"/>
                  <a:pt x="20784" y="13664"/>
                  <a:pt x="20784" y="13664"/>
                </a:cubicBezTo>
                <a:cubicBezTo>
                  <a:pt x="21019" y="13688"/>
                  <a:pt x="21255" y="13523"/>
                  <a:pt x="21302" y="13264"/>
                </a:cubicBezTo>
                <a:cubicBezTo>
                  <a:pt x="21514" y="12016"/>
                  <a:pt x="21514" y="12016"/>
                  <a:pt x="21514" y="12016"/>
                </a:cubicBezTo>
                <a:cubicBezTo>
                  <a:pt x="21561" y="11757"/>
                  <a:pt x="21396" y="11521"/>
                  <a:pt x="21161" y="11450"/>
                </a:cubicBezTo>
                <a:cubicBezTo>
                  <a:pt x="20689" y="11333"/>
                  <a:pt x="20689" y="11333"/>
                  <a:pt x="20689" y="11333"/>
                </a:cubicBezTo>
                <a:cubicBezTo>
                  <a:pt x="20454" y="11262"/>
                  <a:pt x="20265" y="11003"/>
                  <a:pt x="20265" y="10767"/>
                </a:cubicBezTo>
                <a:cubicBezTo>
                  <a:pt x="20265" y="10202"/>
                  <a:pt x="20218" y="9660"/>
                  <a:pt x="20124" y="9118"/>
                </a:cubicBezTo>
                <a:cubicBezTo>
                  <a:pt x="20077" y="8859"/>
                  <a:pt x="20218" y="8577"/>
                  <a:pt x="20430" y="8482"/>
                </a:cubicBezTo>
                <a:cubicBezTo>
                  <a:pt x="20878" y="8270"/>
                  <a:pt x="20878" y="8270"/>
                  <a:pt x="20878" y="8270"/>
                </a:cubicBezTo>
                <a:cubicBezTo>
                  <a:pt x="21113" y="8176"/>
                  <a:pt x="21231" y="7894"/>
                  <a:pt x="21137" y="7658"/>
                </a:cubicBezTo>
                <a:cubicBezTo>
                  <a:pt x="20689" y="6457"/>
                  <a:pt x="20689" y="6457"/>
                  <a:pt x="20689" y="6457"/>
                </a:cubicBezTo>
                <a:cubicBezTo>
                  <a:pt x="20619" y="6221"/>
                  <a:pt x="20360" y="6103"/>
                  <a:pt x="20101" y="6150"/>
                </a:cubicBezTo>
                <a:cubicBezTo>
                  <a:pt x="19629" y="6292"/>
                  <a:pt x="19629" y="6292"/>
                  <a:pt x="19629" y="6292"/>
                </a:cubicBezTo>
                <a:cubicBezTo>
                  <a:pt x="19394" y="6362"/>
                  <a:pt x="19111" y="6221"/>
                  <a:pt x="18993" y="6009"/>
                </a:cubicBezTo>
                <a:cubicBezTo>
                  <a:pt x="18711" y="5538"/>
                  <a:pt x="18381" y="5090"/>
                  <a:pt x="18028" y="4666"/>
                </a:cubicBezTo>
                <a:cubicBezTo>
                  <a:pt x="17863" y="4478"/>
                  <a:pt x="17863" y="4148"/>
                  <a:pt x="18004" y="3960"/>
                </a:cubicBezTo>
                <a:cubicBezTo>
                  <a:pt x="18287" y="3559"/>
                  <a:pt x="18287" y="3559"/>
                  <a:pt x="18287" y="3559"/>
                </a:cubicBezTo>
                <a:cubicBezTo>
                  <a:pt x="18428" y="3347"/>
                  <a:pt x="18381" y="3041"/>
                  <a:pt x="18193" y="2900"/>
                </a:cubicBezTo>
                <a:cubicBezTo>
                  <a:pt x="17203" y="2075"/>
                  <a:pt x="17203" y="2075"/>
                  <a:pt x="17203" y="2075"/>
                </a:cubicBezTo>
                <a:cubicBezTo>
                  <a:pt x="17015" y="1911"/>
                  <a:pt x="16732" y="1934"/>
                  <a:pt x="16544" y="2099"/>
                </a:cubicBezTo>
                <a:cubicBezTo>
                  <a:pt x="16214" y="2452"/>
                  <a:pt x="16214" y="2452"/>
                  <a:pt x="16214" y="2452"/>
                </a:cubicBezTo>
                <a:cubicBezTo>
                  <a:pt x="16026" y="2617"/>
                  <a:pt x="15719" y="2664"/>
                  <a:pt x="15507" y="2547"/>
                </a:cubicBezTo>
                <a:cubicBezTo>
                  <a:pt x="15036" y="2264"/>
                  <a:pt x="14518" y="2028"/>
                  <a:pt x="14000" y="1840"/>
                </a:cubicBezTo>
                <a:cubicBezTo>
                  <a:pt x="13764" y="1746"/>
                  <a:pt x="13599" y="1487"/>
                  <a:pt x="13623" y="1251"/>
                </a:cubicBezTo>
                <a:cubicBezTo>
                  <a:pt x="13646" y="756"/>
                  <a:pt x="13646" y="756"/>
                  <a:pt x="13646" y="756"/>
                </a:cubicBezTo>
                <a:cubicBezTo>
                  <a:pt x="13670" y="521"/>
                  <a:pt x="13505" y="285"/>
                  <a:pt x="13246" y="238"/>
                </a:cubicBezTo>
                <a:cubicBezTo>
                  <a:pt x="11998" y="3"/>
                  <a:pt x="11998" y="3"/>
                  <a:pt x="11998" y="3"/>
                </a:cubicBezTo>
                <a:cubicBezTo>
                  <a:pt x="11762" y="-21"/>
                  <a:pt x="11503" y="120"/>
                  <a:pt x="11432" y="379"/>
                </a:cubicBezTo>
                <a:cubicBezTo>
                  <a:pt x="11315" y="851"/>
                  <a:pt x="11315" y="851"/>
                  <a:pt x="11315" y="851"/>
                </a:cubicBezTo>
                <a:cubicBezTo>
                  <a:pt x="11244" y="1086"/>
                  <a:pt x="10985" y="1275"/>
                  <a:pt x="10749" y="1275"/>
                </a:cubicBezTo>
                <a:cubicBezTo>
                  <a:pt x="10184" y="1275"/>
                  <a:pt x="9642" y="1322"/>
                  <a:pt x="9100" y="1416"/>
                </a:cubicBezTo>
                <a:cubicBezTo>
                  <a:pt x="8865" y="1463"/>
                  <a:pt x="8582" y="1322"/>
                  <a:pt x="8464" y="1086"/>
                </a:cubicBezTo>
                <a:cubicBezTo>
                  <a:pt x="8252" y="662"/>
                  <a:pt x="8252" y="662"/>
                  <a:pt x="8252" y="662"/>
                </a:cubicBezTo>
                <a:cubicBezTo>
                  <a:pt x="8158" y="427"/>
                  <a:pt x="7876" y="309"/>
                  <a:pt x="7640" y="403"/>
                </a:cubicBezTo>
                <a:cubicBezTo>
                  <a:pt x="6462" y="827"/>
                  <a:pt x="6462" y="827"/>
                  <a:pt x="6462" y="827"/>
                </a:cubicBezTo>
                <a:cubicBezTo>
                  <a:pt x="6227" y="921"/>
                  <a:pt x="6085" y="1180"/>
                  <a:pt x="6156" y="1439"/>
                </a:cubicBezTo>
                <a:cubicBezTo>
                  <a:pt x="6274" y="1911"/>
                  <a:pt x="6274" y="1911"/>
                  <a:pt x="6274" y="1911"/>
                </a:cubicBezTo>
                <a:cubicBezTo>
                  <a:pt x="6344" y="2146"/>
                  <a:pt x="6203" y="2429"/>
                  <a:pt x="5991" y="2547"/>
                </a:cubicBezTo>
                <a:cubicBezTo>
                  <a:pt x="5520" y="2829"/>
                  <a:pt x="5072" y="3159"/>
                  <a:pt x="4648" y="3512"/>
                </a:cubicBezTo>
                <a:cubicBezTo>
                  <a:pt x="4460" y="3654"/>
                  <a:pt x="4130" y="3677"/>
                  <a:pt x="3942" y="3536"/>
                </a:cubicBezTo>
                <a:cubicBezTo>
                  <a:pt x="3541" y="3253"/>
                  <a:pt x="3541" y="3253"/>
                  <a:pt x="3541" y="3253"/>
                </a:cubicBezTo>
                <a:cubicBezTo>
                  <a:pt x="3329" y="3112"/>
                  <a:pt x="3023" y="3159"/>
                  <a:pt x="2882" y="3347"/>
                </a:cubicBezTo>
                <a:cubicBezTo>
                  <a:pt x="2057" y="4313"/>
                  <a:pt x="2057" y="4313"/>
                  <a:pt x="2057" y="4313"/>
                </a:cubicBezTo>
                <a:cubicBezTo>
                  <a:pt x="1893" y="4525"/>
                  <a:pt x="1916" y="4808"/>
                  <a:pt x="2081" y="4996"/>
                </a:cubicBezTo>
                <a:cubicBezTo>
                  <a:pt x="2434" y="5326"/>
                  <a:pt x="2434" y="5326"/>
                  <a:pt x="2434" y="5326"/>
                </a:cubicBezTo>
                <a:cubicBezTo>
                  <a:pt x="2623" y="5514"/>
                  <a:pt x="2646" y="5821"/>
                  <a:pt x="2529" y="6033"/>
                </a:cubicBezTo>
                <a:cubicBezTo>
                  <a:pt x="2246" y="6504"/>
                  <a:pt x="2010" y="7022"/>
                  <a:pt x="1822" y="7540"/>
                </a:cubicBezTo>
                <a:cubicBezTo>
                  <a:pt x="1728" y="7776"/>
                  <a:pt x="1469" y="7941"/>
                  <a:pt x="1233" y="7917"/>
                </a:cubicBezTo>
                <a:cubicBezTo>
                  <a:pt x="738" y="7870"/>
                  <a:pt x="738" y="7870"/>
                  <a:pt x="738" y="7870"/>
                </a:cubicBezTo>
                <a:cubicBezTo>
                  <a:pt x="503" y="7870"/>
                  <a:pt x="267" y="8035"/>
                  <a:pt x="220" y="8294"/>
                </a:cubicBezTo>
                <a:cubicBezTo>
                  <a:pt x="8" y="9542"/>
                  <a:pt x="8" y="9542"/>
                  <a:pt x="8" y="9542"/>
                </a:cubicBezTo>
                <a:cubicBezTo>
                  <a:pt x="-39" y="9778"/>
                  <a:pt x="126" y="10037"/>
                  <a:pt x="361" y="10108"/>
                </a:cubicBezTo>
                <a:cubicBezTo>
                  <a:pt x="833" y="10225"/>
                  <a:pt x="833" y="10225"/>
                  <a:pt x="833" y="10225"/>
                </a:cubicBezTo>
                <a:cubicBezTo>
                  <a:pt x="1068" y="10296"/>
                  <a:pt x="1257" y="10555"/>
                  <a:pt x="1257" y="10791"/>
                </a:cubicBezTo>
                <a:cubicBezTo>
                  <a:pt x="1257" y="11356"/>
                  <a:pt x="1304" y="11898"/>
                  <a:pt x="1398" y="12440"/>
                </a:cubicBezTo>
                <a:cubicBezTo>
                  <a:pt x="1445" y="12675"/>
                  <a:pt x="1304" y="12958"/>
                  <a:pt x="1068" y="13076"/>
                </a:cubicBezTo>
                <a:cubicBezTo>
                  <a:pt x="644" y="13288"/>
                  <a:pt x="644" y="13288"/>
                  <a:pt x="644" y="13288"/>
                </a:cubicBezTo>
                <a:cubicBezTo>
                  <a:pt x="409" y="13382"/>
                  <a:pt x="291" y="13664"/>
                  <a:pt x="385" y="13900"/>
                </a:cubicBezTo>
                <a:cubicBezTo>
                  <a:pt x="833" y="15078"/>
                  <a:pt x="833" y="15078"/>
                  <a:pt x="833" y="15078"/>
                </a:cubicBezTo>
                <a:cubicBezTo>
                  <a:pt x="903" y="15313"/>
                  <a:pt x="1162" y="15455"/>
                  <a:pt x="1421" y="15384"/>
                </a:cubicBezTo>
                <a:cubicBezTo>
                  <a:pt x="1893" y="15266"/>
                  <a:pt x="1893" y="15266"/>
                  <a:pt x="1893" y="15266"/>
                </a:cubicBezTo>
                <a:cubicBezTo>
                  <a:pt x="2128" y="15196"/>
                  <a:pt x="2411" y="15337"/>
                  <a:pt x="2529" y="15549"/>
                </a:cubicBezTo>
                <a:cubicBezTo>
                  <a:pt x="2811" y="16020"/>
                  <a:pt x="3141" y="16468"/>
                  <a:pt x="3494" y="16892"/>
                </a:cubicBezTo>
                <a:cubicBezTo>
                  <a:pt x="3636" y="17080"/>
                  <a:pt x="3659" y="17410"/>
                  <a:pt x="3518" y="17598"/>
                </a:cubicBezTo>
                <a:cubicBezTo>
                  <a:pt x="3235" y="17999"/>
                  <a:pt x="3235" y="17999"/>
                  <a:pt x="3235" y="17999"/>
                </a:cubicBezTo>
                <a:cubicBezTo>
                  <a:pt x="3094" y="18211"/>
                  <a:pt x="3141" y="18493"/>
                  <a:pt x="3329" y="18658"/>
                </a:cubicBezTo>
                <a:cubicBezTo>
                  <a:pt x="4319" y="19483"/>
                  <a:pt x="4319" y="19483"/>
                  <a:pt x="4319" y="19483"/>
                </a:cubicBezTo>
                <a:cubicBezTo>
                  <a:pt x="4507" y="19647"/>
                  <a:pt x="4790" y="19624"/>
                  <a:pt x="4978" y="19459"/>
                </a:cubicBezTo>
                <a:cubicBezTo>
                  <a:pt x="5308" y="19106"/>
                  <a:pt x="5308" y="19106"/>
                  <a:pt x="5308" y="19106"/>
                </a:cubicBezTo>
                <a:cubicBezTo>
                  <a:pt x="5496" y="18917"/>
                  <a:pt x="5803" y="18894"/>
                  <a:pt x="6015" y="19011"/>
                </a:cubicBezTo>
                <a:cubicBezTo>
                  <a:pt x="6486" y="19294"/>
                  <a:pt x="7004" y="19530"/>
                  <a:pt x="7522" y="19718"/>
                </a:cubicBezTo>
                <a:cubicBezTo>
                  <a:pt x="7758" y="19789"/>
                  <a:pt x="7923" y="20048"/>
                  <a:pt x="7899" y="20307"/>
                </a:cubicBezTo>
                <a:cubicBezTo>
                  <a:pt x="7876" y="20802"/>
                  <a:pt x="7876" y="20802"/>
                  <a:pt x="7876" y="20802"/>
                </a:cubicBezTo>
                <a:cubicBezTo>
                  <a:pt x="7852" y="21037"/>
                  <a:pt x="8017" y="21273"/>
                  <a:pt x="8276" y="21320"/>
                </a:cubicBezTo>
                <a:lnTo>
                  <a:pt x="9524" y="21532"/>
                </a:lnTo>
                <a:close/>
                <a:moveTo>
                  <a:pt x="4554" y="9660"/>
                </a:moveTo>
                <a:cubicBezTo>
                  <a:pt x="5167" y="6245"/>
                  <a:pt x="8417" y="3960"/>
                  <a:pt x="11856" y="4549"/>
                </a:cubicBezTo>
                <a:cubicBezTo>
                  <a:pt x="15272" y="5138"/>
                  <a:pt x="17580" y="8412"/>
                  <a:pt x="16968" y="11851"/>
                </a:cubicBezTo>
                <a:cubicBezTo>
                  <a:pt x="16379" y="15266"/>
                  <a:pt x="13105" y="17575"/>
                  <a:pt x="9689" y="16962"/>
                </a:cubicBezTo>
                <a:cubicBezTo>
                  <a:pt x="6250" y="16373"/>
                  <a:pt x="3965" y="13099"/>
                  <a:pt x="4554" y="9660"/>
                </a:cubicBezTo>
                <a:close/>
              </a:path>
            </a:pathLst>
          </a:custGeom>
          <a:solidFill>
            <a:srgbClr val="2196F3"/>
          </a:solidFill>
          <a:ln w="12700">
            <a:miter lim="400000"/>
          </a:ln>
        </p:spPr>
        <p:txBody>
          <a:bodyPr tIns="38396" bIns="38396"/>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755" b="0" i="0" u="none" strike="noStrike" kern="1200" cap="none" spc="0" normalizeH="0" baseline="0" noProof="0">
              <a:ln>
                <a:noFill/>
              </a:ln>
              <a:solidFill>
                <a:srgbClr val="222222"/>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879" name="圆形"/>
          <p:cNvSpPr/>
          <p:nvPr>
            <p:custDataLst>
              <p:tags r:id="rId13"/>
            </p:custDataLst>
          </p:nvPr>
        </p:nvSpPr>
        <p:spPr>
          <a:xfrm>
            <a:off x="2400364" y="3019314"/>
            <a:ext cx="1139527" cy="1141126"/>
          </a:xfrm>
          <a:prstGeom prst="ellipse">
            <a:avLst/>
          </a:prstGeom>
          <a:solidFill>
            <a:srgbClr val="2196F3"/>
          </a:solidFill>
          <a:ln w="12700">
            <a:miter lim="400000"/>
          </a:ln>
        </p:spPr>
        <p:txBody>
          <a:bodyPr tIns="38396" bIns="38396"/>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755" b="0" i="0" u="none" strike="noStrike" kern="1200" cap="none" spc="0" normalizeH="0" baseline="0" noProof="0">
              <a:ln>
                <a:noFill/>
              </a:ln>
              <a:solidFill>
                <a:srgbClr val="222222"/>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5" name="文本框 4"/>
          <p:cNvSpPr txBox="1"/>
          <p:nvPr>
            <p:custDataLst>
              <p:tags r:id="rId14"/>
            </p:custDataLst>
          </p:nvPr>
        </p:nvSpPr>
        <p:spPr>
          <a:xfrm>
            <a:off x="2501686" y="3318478"/>
            <a:ext cx="936883" cy="542798"/>
          </a:xfrm>
          <a:prstGeom prst="rect">
            <a:avLst/>
          </a:prstGeom>
          <a:noFill/>
        </p:spPr>
        <p:txBody>
          <a:bodyPr wrap="square" lIns="75583" tIns="39303" rIns="75583" bIns="39303" rtlCol="0" anchor="ctr" anchorCtr="0">
            <a:normAutofit/>
          </a:bodyPr>
          <a:lstStyle/>
          <a:p>
            <a:pPr lvl="0" algn="ctr" defTabSz="457200">
              <a:lnSpc>
                <a:spcPct val="120000"/>
              </a:lnSpc>
              <a:defRPr/>
            </a:pPr>
            <a:r>
              <a:rPr kumimoji="1" lang="zh-CN" altLang="en-US" sz="1175" b="1" spc="150">
                <a:solidFill>
                  <a:srgbClr val="FFFFFF"/>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舒客池</a:t>
            </a:r>
          </a:p>
        </p:txBody>
      </p:sp>
      <p:sp>
        <p:nvSpPr>
          <p:cNvPr id="875" name="形状"/>
          <p:cNvSpPr/>
          <p:nvPr>
            <p:custDataLst>
              <p:tags r:id="rId15"/>
            </p:custDataLst>
          </p:nvPr>
        </p:nvSpPr>
        <p:spPr>
          <a:xfrm>
            <a:off x="6197196" y="2743881"/>
            <a:ext cx="2328611" cy="2334816"/>
          </a:xfrm>
          <a:custGeom>
            <a:avLst/>
            <a:gdLst/>
            <a:ahLst/>
            <a:cxnLst>
              <a:cxn ang="0">
                <a:pos x="wd2" y="hd2"/>
              </a:cxn>
              <a:cxn ang="5400000">
                <a:pos x="wd2" y="hd2"/>
              </a:cxn>
              <a:cxn ang="10800000">
                <a:pos x="wd2" y="hd2"/>
              </a:cxn>
              <a:cxn ang="16200000">
                <a:pos x="wd2" y="hd2"/>
              </a:cxn>
            </a:cxnLst>
            <a:rect l="0" t="0" r="r" b="b"/>
            <a:pathLst>
              <a:path w="21600" h="21600" extrusionOk="0">
                <a:moveTo>
                  <a:pt x="11434" y="21600"/>
                </a:moveTo>
                <a:cubicBezTo>
                  <a:pt x="11693" y="21600"/>
                  <a:pt x="11923" y="21398"/>
                  <a:pt x="11923" y="21139"/>
                </a:cubicBezTo>
                <a:cubicBezTo>
                  <a:pt x="11981" y="20650"/>
                  <a:pt x="11981" y="20650"/>
                  <a:pt x="11981" y="20650"/>
                </a:cubicBezTo>
                <a:cubicBezTo>
                  <a:pt x="12010" y="20419"/>
                  <a:pt x="12211" y="20189"/>
                  <a:pt x="12470" y="20131"/>
                </a:cubicBezTo>
                <a:cubicBezTo>
                  <a:pt x="13018" y="20045"/>
                  <a:pt x="13536" y="19901"/>
                  <a:pt x="14054" y="19699"/>
                </a:cubicBezTo>
                <a:cubicBezTo>
                  <a:pt x="14285" y="19613"/>
                  <a:pt x="14602" y="19699"/>
                  <a:pt x="14717" y="19930"/>
                </a:cubicBezTo>
                <a:cubicBezTo>
                  <a:pt x="15005" y="20304"/>
                  <a:pt x="15005" y="20304"/>
                  <a:pt x="15005" y="20304"/>
                </a:cubicBezTo>
                <a:cubicBezTo>
                  <a:pt x="15149" y="20506"/>
                  <a:pt x="15437" y="20592"/>
                  <a:pt x="15667" y="20448"/>
                </a:cubicBezTo>
                <a:cubicBezTo>
                  <a:pt x="16762" y="19814"/>
                  <a:pt x="16762" y="19814"/>
                  <a:pt x="16762" y="19814"/>
                </a:cubicBezTo>
                <a:cubicBezTo>
                  <a:pt x="16963" y="19699"/>
                  <a:pt x="17050" y="19411"/>
                  <a:pt x="16963" y="19181"/>
                </a:cubicBezTo>
                <a:cubicBezTo>
                  <a:pt x="16762" y="18749"/>
                  <a:pt x="16762" y="18749"/>
                  <a:pt x="16762" y="18749"/>
                </a:cubicBezTo>
                <a:cubicBezTo>
                  <a:pt x="16646" y="18518"/>
                  <a:pt x="16733" y="18230"/>
                  <a:pt x="16906" y="18058"/>
                </a:cubicBezTo>
                <a:cubicBezTo>
                  <a:pt x="17338" y="17712"/>
                  <a:pt x="17712" y="17309"/>
                  <a:pt x="18086" y="16906"/>
                </a:cubicBezTo>
                <a:cubicBezTo>
                  <a:pt x="18230" y="16704"/>
                  <a:pt x="18547" y="16618"/>
                  <a:pt x="18778" y="16733"/>
                </a:cubicBezTo>
                <a:cubicBezTo>
                  <a:pt x="19210" y="16934"/>
                  <a:pt x="19210" y="16934"/>
                  <a:pt x="19210" y="16934"/>
                </a:cubicBezTo>
                <a:cubicBezTo>
                  <a:pt x="19440" y="17050"/>
                  <a:pt x="19728" y="16963"/>
                  <a:pt x="19843" y="16733"/>
                </a:cubicBezTo>
                <a:cubicBezTo>
                  <a:pt x="20477" y="15638"/>
                  <a:pt x="20477" y="15638"/>
                  <a:pt x="20477" y="15638"/>
                </a:cubicBezTo>
                <a:cubicBezTo>
                  <a:pt x="20592" y="15437"/>
                  <a:pt x="20534" y="15120"/>
                  <a:pt x="20333" y="15005"/>
                </a:cubicBezTo>
                <a:cubicBezTo>
                  <a:pt x="19930" y="14717"/>
                  <a:pt x="19930" y="14717"/>
                  <a:pt x="19930" y="14717"/>
                </a:cubicBezTo>
                <a:cubicBezTo>
                  <a:pt x="19728" y="14573"/>
                  <a:pt x="19642" y="14256"/>
                  <a:pt x="19728" y="14026"/>
                </a:cubicBezTo>
                <a:cubicBezTo>
                  <a:pt x="19901" y="13536"/>
                  <a:pt x="20045" y="12989"/>
                  <a:pt x="20160" y="12442"/>
                </a:cubicBezTo>
                <a:cubicBezTo>
                  <a:pt x="20189" y="12211"/>
                  <a:pt x="20419" y="11981"/>
                  <a:pt x="20678" y="11952"/>
                </a:cubicBezTo>
                <a:cubicBezTo>
                  <a:pt x="21168" y="11923"/>
                  <a:pt x="21168" y="11923"/>
                  <a:pt x="21168" y="11923"/>
                </a:cubicBezTo>
                <a:cubicBezTo>
                  <a:pt x="21398" y="11894"/>
                  <a:pt x="21600" y="11664"/>
                  <a:pt x="21600" y="11434"/>
                </a:cubicBezTo>
                <a:cubicBezTo>
                  <a:pt x="21600" y="10166"/>
                  <a:pt x="21600" y="10166"/>
                  <a:pt x="21600" y="10166"/>
                </a:cubicBezTo>
                <a:cubicBezTo>
                  <a:pt x="21600" y="9907"/>
                  <a:pt x="21398" y="9677"/>
                  <a:pt x="21168" y="9677"/>
                </a:cubicBezTo>
                <a:cubicBezTo>
                  <a:pt x="20678" y="9619"/>
                  <a:pt x="20678" y="9619"/>
                  <a:pt x="20678" y="9619"/>
                </a:cubicBezTo>
                <a:cubicBezTo>
                  <a:pt x="20419" y="9590"/>
                  <a:pt x="20189" y="9389"/>
                  <a:pt x="20160" y="9130"/>
                </a:cubicBezTo>
                <a:cubicBezTo>
                  <a:pt x="20045" y="8582"/>
                  <a:pt x="19901" y="8064"/>
                  <a:pt x="19728" y="7546"/>
                </a:cubicBezTo>
                <a:cubicBezTo>
                  <a:pt x="19642" y="7315"/>
                  <a:pt x="19728" y="6998"/>
                  <a:pt x="19930" y="6883"/>
                </a:cubicBezTo>
                <a:cubicBezTo>
                  <a:pt x="20333" y="6595"/>
                  <a:pt x="20333" y="6595"/>
                  <a:pt x="20333" y="6595"/>
                </a:cubicBezTo>
                <a:cubicBezTo>
                  <a:pt x="20534" y="6451"/>
                  <a:pt x="20592" y="6163"/>
                  <a:pt x="20477" y="5933"/>
                </a:cubicBezTo>
                <a:cubicBezTo>
                  <a:pt x="19843" y="4838"/>
                  <a:pt x="19843" y="4838"/>
                  <a:pt x="19843" y="4838"/>
                </a:cubicBezTo>
                <a:cubicBezTo>
                  <a:pt x="19728" y="4637"/>
                  <a:pt x="19440" y="4550"/>
                  <a:pt x="19210" y="4637"/>
                </a:cubicBezTo>
                <a:cubicBezTo>
                  <a:pt x="18778" y="4838"/>
                  <a:pt x="18778" y="4838"/>
                  <a:pt x="18778" y="4838"/>
                </a:cubicBezTo>
                <a:cubicBezTo>
                  <a:pt x="18547" y="4954"/>
                  <a:pt x="18230" y="4867"/>
                  <a:pt x="18086" y="4694"/>
                </a:cubicBezTo>
                <a:cubicBezTo>
                  <a:pt x="17712" y="4262"/>
                  <a:pt x="17338" y="3888"/>
                  <a:pt x="16906" y="3514"/>
                </a:cubicBezTo>
                <a:cubicBezTo>
                  <a:pt x="16733" y="3370"/>
                  <a:pt x="16646" y="3053"/>
                  <a:pt x="16762" y="2822"/>
                </a:cubicBezTo>
                <a:cubicBezTo>
                  <a:pt x="16963" y="2390"/>
                  <a:pt x="16963" y="2390"/>
                  <a:pt x="16963" y="2390"/>
                </a:cubicBezTo>
                <a:cubicBezTo>
                  <a:pt x="17050" y="2160"/>
                  <a:pt x="16963" y="1872"/>
                  <a:pt x="16762" y="1757"/>
                </a:cubicBezTo>
                <a:cubicBezTo>
                  <a:pt x="15667" y="1123"/>
                  <a:pt x="15667" y="1123"/>
                  <a:pt x="15667" y="1123"/>
                </a:cubicBezTo>
                <a:cubicBezTo>
                  <a:pt x="15437" y="1008"/>
                  <a:pt x="15149" y="1066"/>
                  <a:pt x="15005" y="1267"/>
                </a:cubicBezTo>
                <a:cubicBezTo>
                  <a:pt x="14717" y="1670"/>
                  <a:pt x="14717" y="1670"/>
                  <a:pt x="14717" y="1670"/>
                </a:cubicBezTo>
                <a:cubicBezTo>
                  <a:pt x="14602" y="1872"/>
                  <a:pt x="14285" y="1958"/>
                  <a:pt x="14054" y="1872"/>
                </a:cubicBezTo>
                <a:cubicBezTo>
                  <a:pt x="13536" y="1699"/>
                  <a:pt x="13018" y="1555"/>
                  <a:pt x="12470" y="1440"/>
                </a:cubicBezTo>
                <a:cubicBezTo>
                  <a:pt x="12211" y="1411"/>
                  <a:pt x="12010" y="1181"/>
                  <a:pt x="11981" y="922"/>
                </a:cubicBezTo>
                <a:cubicBezTo>
                  <a:pt x="11923" y="432"/>
                  <a:pt x="11923" y="432"/>
                  <a:pt x="11923" y="432"/>
                </a:cubicBezTo>
                <a:cubicBezTo>
                  <a:pt x="11923" y="202"/>
                  <a:pt x="11693" y="0"/>
                  <a:pt x="11434" y="0"/>
                </a:cubicBezTo>
                <a:cubicBezTo>
                  <a:pt x="10166" y="0"/>
                  <a:pt x="10166" y="0"/>
                  <a:pt x="10166" y="0"/>
                </a:cubicBezTo>
                <a:cubicBezTo>
                  <a:pt x="9936" y="0"/>
                  <a:pt x="9706" y="202"/>
                  <a:pt x="9677" y="432"/>
                </a:cubicBezTo>
                <a:cubicBezTo>
                  <a:pt x="9648" y="922"/>
                  <a:pt x="9648" y="922"/>
                  <a:pt x="9648" y="922"/>
                </a:cubicBezTo>
                <a:cubicBezTo>
                  <a:pt x="9619" y="1181"/>
                  <a:pt x="9389" y="1411"/>
                  <a:pt x="9158" y="1440"/>
                </a:cubicBezTo>
                <a:cubicBezTo>
                  <a:pt x="8611" y="1555"/>
                  <a:pt x="8064" y="1699"/>
                  <a:pt x="7574" y="1872"/>
                </a:cubicBezTo>
                <a:cubicBezTo>
                  <a:pt x="7344" y="1958"/>
                  <a:pt x="7027" y="1872"/>
                  <a:pt x="6883" y="1670"/>
                </a:cubicBezTo>
                <a:cubicBezTo>
                  <a:pt x="6595" y="1267"/>
                  <a:pt x="6595" y="1267"/>
                  <a:pt x="6595" y="1267"/>
                </a:cubicBezTo>
                <a:cubicBezTo>
                  <a:pt x="6480" y="1066"/>
                  <a:pt x="6163" y="1008"/>
                  <a:pt x="5962" y="1123"/>
                </a:cubicBezTo>
                <a:cubicBezTo>
                  <a:pt x="4867" y="1757"/>
                  <a:pt x="4867" y="1757"/>
                  <a:pt x="4867" y="1757"/>
                </a:cubicBezTo>
                <a:cubicBezTo>
                  <a:pt x="4637" y="1872"/>
                  <a:pt x="4550" y="2160"/>
                  <a:pt x="4666" y="2390"/>
                </a:cubicBezTo>
                <a:cubicBezTo>
                  <a:pt x="4867" y="2822"/>
                  <a:pt x="4867" y="2822"/>
                  <a:pt x="4867" y="2822"/>
                </a:cubicBezTo>
                <a:cubicBezTo>
                  <a:pt x="4982" y="3053"/>
                  <a:pt x="4896" y="3370"/>
                  <a:pt x="4694" y="3514"/>
                </a:cubicBezTo>
                <a:cubicBezTo>
                  <a:pt x="4291" y="3888"/>
                  <a:pt x="3888" y="4262"/>
                  <a:pt x="3542" y="4694"/>
                </a:cubicBezTo>
                <a:cubicBezTo>
                  <a:pt x="3370" y="4867"/>
                  <a:pt x="3082" y="4954"/>
                  <a:pt x="2851" y="4838"/>
                </a:cubicBezTo>
                <a:cubicBezTo>
                  <a:pt x="2419" y="4637"/>
                  <a:pt x="2419" y="4637"/>
                  <a:pt x="2419" y="4637"/>
                </a:cubicBezTo>
                <a:cubicBezTo>
                  <a:pt x="2189" y="4550"/>
                  <a:pt x="1901" y="4637"/>
                  <a:pt x="1786" y="4838"/>
                </a:cubicBezTo>
                <a:cubicBezTo>
                  <a:pt x="1152" y="5933"/>
                  <a:pt x="1152" y="5933"/>
                  <a:pt x="1152" y="5933"/>
                </a:cubicBezTo>
                <a:cubicBezTo>
                  <a:pt x="1008" y="6163"/>
                  <a:pt x="1094" y="6451"/>
                  <a:pt x="1296" y="6595"/>
                </a:cubicBezTo>
                <a:cubicBezTo>
                  <a:pt x="1670" y="6854"/>
                  <a:pt x="1670" y="6854"/>
                  <a:pt x="1670" y="6854"/>
                </a:cubicBezTo>
                <a:cubicBezTo>
                  <a:pt x="1901" y="6998"/>
                  <a:pt x="1987" y="7315"/>
                  <a:pt x="1901" y="7546"/>
                </a:cubicBezTo>
                <a:cubicBezTo>
                  <a:pt x="1699" y="8064"/>
                  <a:pt x="1555" y="8582"/>
                  <a:pt x="1469" y="9130"/>
                </a:cubicBezTo>
                <a:cubicBezTo>
                  <a:pt x="1411" y="9389"/>
                  <a:pt x="1181" y="9590"/>
                  <a:pt x="950" y="9619"/>
                </a:cubicBezTo>
                <a:cubicBezTo>
                  <a:pt x="461" y="9677"/>
                  <a:pt x="461" y="9677"/>
                  <a:pt x="461" y="9677"/>
                </a:cubicBezTo>
                <a:cubicBezTo>
                  <a:pt x="202" y="9677"/>
                  <a:pt x="0" y="9907"/>
                  <a:pt x="0" y="10166"/>
                </a:cubicBezTo>
                <a:cubicBezTo>
                  <a:pt x="0" y="11434"/>
                  <a:pt x="0" y="11434"/>
                  <a:pt x="0" y="11434"/>
                </a:cubicBezTo>
                <a:cubicBezTo>
                  <a:pt x="0" y="11664"/>
                  <a:pt x="202" y="11894"/>
                  <a:pt x="461" y="11923"/>
                </a:cubicBezTo>
                <a:cubicBezTo>
                  <a:pt x="950" y="11952"/>
                  <a:pt x="950" y="11952"/>
                  <a:pt x="950" y="11952"/>
                </a:cubicBezTo>
                <a:cubicBezTo>
                  <a:pt x="1181" y="11981"/>
                  <a:pt x="1411" y="12211"/>
                  <a:pt x="1469" y="12442"/>
                </a:cubicBezTo>
                <a:cubicBezTo>
                  <a:pt x="1555" y="12989"/>
                  <a:pt x="1699" y="13536"/>
                  <a:pt x="1901" y="14026"/>
                </a:cubicBezTo>
                <a:cubicBezTo>
                  <a:pt x="1987" y="14256"/>
                  <a:pt x="1901" y="14573"/>
                  <a:pt x="1670" y="14717"/>
                </a:cubicBezTo>
                <a:cubicBezTo>
                  <a:pt x="1296" y="14976"/>
                  <a:pt x="1296" y="14976"/>
                  <a:pt x="1296" y="14976"/>
                </a:cubicBezTo>
                <a:cubicBezTo>
                  <a:pt x="1094" y="15120"/>
                  <a:pt x="1008" y="15437"/>
                  <a:pt x="1152" y="15638"/>
                </a:cubicBezTo>
                <a:cubicBezTo>
                  <a:pt x="1786" y="16733"/>
                  <a:pt x="1786" y="16733"/>
                  <a:pt x="1786" y="16733"/>
                </a:cubicBezTo>
                <a:cubicBezTo>
                  <a:pt x="1901" y="16963"/>
                  <a:pt x="2189" y="17050"/>
                  <a:pt x="2419" y="16934"/>
                </a:cubicBezTo>
                <a:cubicBezTo>
                  <a:pt x="2851" y="16733"/>
                  <a:pt x="2851" y="16733"/>
                  <a:pt x="2851" y="16733"/>
                </a:cubicBezTo>
                <a:cubicBezTo>
                  <a:pt x="3082" y="16618"/>
                  <a:pt x="3370" y="16704"/>
                  <a:pt x="3542" y="16906"/>
                </a:cubicBezTo>
                <a:cubicBezTo>
                  <a:pt x="3888" y="17309"/>
                  <a:pt x="4291" y="17712"/>
                  <a:pt x="4694" y="18058"/>
                </a:cubicBezTo>
                <a:cubicBezTo>
                  <a:pt x="4896" y="18230"/>
                  <a:pt x="4982" y="18518"/>
                  <a:pt x="4867" y="18749"/>
                </a:cubicBezTo>
                <a:cubicBezTo>
                  <a:pt x="4666" y="19181"/>
                  <a:pt x="4666" y="19181"/>
                  <a:pt x="4666" y="19181"/>
                </a:cubicBezTo>
                <a:cubicBezTo>
                  <a:pt x="4550" y="19411"/>
                  <a:pt x="4637" y="19699"/>
                  <a:pt x="4867" y="19814"/>
                </a:cubicBezTo>
                <a:cubicBezTo>
                  <a:pt x="5962" y="20448"/>
                  <a:pt x="5962" y="20448"/>
                  <a:pt x="5962" y="20448"/>
                </a:cubicBezTo>
                <a:cubicBezTo>
                  <a:pt x="6163" y="20592"/>
                  <a:pt x="6480" y="20506"/>
                  <a:pt x="6595" y="20304"/>
                </a:cubicBezTo>
                <a:cubicBezTo>
                  <a:pt x="6883" y="19930"/>
                  <a:pt x="6883" y="19930"/>
                  <a:pt x="6883" y="19930"/>
                </a:cubicBezTo>
                <a:cubicBezTo>
                  <a:pt x="7027" y="19699"/>
                  <a:pt x="7344" y="19613"/>
                  <a:pt x="7574" y="19699"/>
                </a:cubicBezTo>
                <a:cubicBezTo>
                  <a:pt x="8064" y="19901"/>
                  <a:pt x="8611" y="20045"/>
                  <a:pt x="9158" y="20131"/>
                </a:cubicBezTo>
                <a:cubicBezTo>
                  <a:pt x="9389" y="20189"/>
                  <a:pt x="9619" y="20419"/>
                  <a:pt x="9648" y="20650"/>
                </a:cubicBezTo>
                <a:cubicBezTo>
                  <a:pt x="9677" y="21139"/>
                  <a:pt x="9677" y="21139"/>
                  <a:pt x="9677" y="21139"/>
                </a:cubicBezTo>
                <a:cubicBezTo>
                  <a:pt x="9706" y="21398"/>
                  <a:pt x="9936" y="21600"/>
                  <a:pt x="10166" y="21600"/>
                </a:cubicBezTo>
                <a:lnTo>
                  <a:pt x="11434" y="21600"/>
                </a:lnTo>
                <a:close/>
                <a:moveTo>
                  <a:pt x="10253" y="18979"/>
                </a:moveTo>
                <a:cubicBezTo>
                  <a:pt x="9994" y="18979"/>
                  <a:pt x="9590" y="18950"/>
                  <a:pt x="9360" y="18893"/>
                </a:cubicBezTo>
                <a:cubicBezTo>
                  <a:pt x="8899" y="18806"/>
                  <a:pt x="8438" y="18691"/>
                  <a:pt x="8006" y="18547"/>
                </a:cubicBezTo>
                <a:cubicBezTo>
                  <a:pt x="7776" y="18461"/>
                  <a:pt x="7402" y="18259"/>
                  <a:pt x="7200" y="18144"/>
                </a:cubicBezTo>
                <a:cubicBezTo>
                  <a:pt x="6250" y="17597"/>
                  <a:pt x="6250" y="17597"/>
                  <a:pt x="6250" y="17597"/>
                </a:cubicBezTo>
                <a:cubicBezTo>
                  <a:pt x="6048" y="17482"/>
                  <a:pt x="5702" y="17251"/>
                  <a:pt x="5530" y="17107"/>
                </a:cubicBezTo>
                <a:cubicBezTo>
                  <a:pt x="5155" y="16790"/>
                  <a:pt x="4810" y="16445"/>
                  <a:pt x="4493" y="16070"/>
                </a:cubicBezTo>
                <a:cubicBezTo>
                  <a:pt x="4349" y="15898"/>
                  <a:pt x="4118" y="15552"/>
                  <a:pt x="4003" y="15350"/>
                </a:cubicBezTo>
                <a:cubicBezTo>
                  <a:pt x="3456" y="14400"/>
                  <a:pt x="3456" y="14400"/>
                  <a:pt x="3456" y="14400"/>
                </a:cubicBezTo>
                <a:cubicBezTo>
                  <a:pt x="3312" y="14198"/>
                  <a:pt x="3139" y="13824"/>
                  <a:pt x="3053" y="13594"/>
                </a:cubicBezTo>
                <a:cubicBezTo>
                  <a:pt x="2909" y="13162"/>
                  <a:pt x="2794" y="12701"/>
                  <a:pt x="2707" y="12240"/>
                </a:cubicBezTo>
                <a:cubicBezTo>
                  <a:pt x="2650" y="12010"/>
                  <a:pt x="2621" y="11606"/>
                  <a:pt x="2621" y="11347"/>
                </a:cubicBezTo>
                <a:cubicBezTo>
                  <a:pt x="2621" y="10224"/>
                  <a:pt x="2621" y="10224"/>
                  <a:pt x="2621" y="10224"/>
                </a:cubicBezTo>
                <a:cubicBezTo>
                  <a:pt x="2621" y="9965"/>
                  <a:pt x="2650" y="9562"/>
                  <a:pt x="2707" y="9331"/>
                </a:cubicBezTo>
                <a:cubicBezTo>
                  <a:pt x="2765" y="8870"/>
                  <a:pt x="2909" y="8438"/>
                  <a:pt x="3053" y="8006"/>
                </a:cubicBezTo>
                <a:cubicBezTo>
                  <a:pt x="3139" y="7747"/>
                  <a:pt x="3312" y="7402"/>
                  <a:pt x="3456" y="7171"/>
                </a:cubicBezTo>
                <a:cubicBezTo>
                  <a:pt x="4003" y="6250"/>
                  <a:pt x="4003" y="6250"/>
                  <a:pt x="4003" y="6250"/>
                </a:cubicBezTo>
                <a:cubicBezTo>
                  <a:pt x="4118" y="6019"/>
                  <a:pt x="4349" y="5702"/>
                  <a:pt x="4493" y="5501"/>
                </a:cubicBezTo>
                <a:cubicBezTo>
                  <a:pt x="4810" y="5126"/>
                  <a:pt x="5155" y="4781"/>
                  <a:pt x="5501" y="4493"/>
                </a:cubicBezTo>
                <a:cubicBezTo>
                  <a:pt x="5702" y="4320"/>
                  <a:pt x="6048" y="4090"/>
                  <a:pt x="6250" y="3974"/>
                </a:cubicBezTo>
                <a:cubicBezTo>
                  <a:pt x="7200" y="3427"/>
                  <a:pt x="7200" y="3427"/>
                  <a:pt x="7200" y="3427"/>
                </a:cubicBezTo>
                <a:cubicBezTo>
                  <a:pt x="7402" y="3312"/>
                  <a:pt x="7776" y="3139"/>
                  <a:pt x="8006" y="3053"/>
                </a:cubicBezTo>
                <a:cubicBezTo>
                  <a:pt x="8438" y="2880"/>
                  <a:pt x="8899" y="2765"/>
                  <a:pt x="9360" y="2678"/>
                </a:cubicBezTo>
                <a:cubicBezTo>
                  <a:pt x="9590" y="2650"/>
                  <a:pt x="9994" y="2621"/>
                  <a:pt x="10253" y="2621"/>
                </a:cubicBezTo>
                <a:cubicBezTo>
                  <a:pt x="11376" y="2621"/>
                  <a:pt x="11376" y="2621"/>
                  <a:pt x="11376" y="2621"/>
                </a:cubicBezTo>
                <a:cubicBezTo>
                  <a:pt x="11606" y="2621"/>
                  <a:pt x="12010" y="2621"/>
                  <a:pt x="12269" y="2678"/>
                </a:cubicBezTo>
                <a:cubicBezTo>
                  <a:pt x="12730" y="2765"/>
                  <a:pt x="13162" y="2880"/>
                  <a:pt x="13594" y="3053"/>
                </a:cubicBezTo>
                <a:cubicBezTo>
                  <a:pt x="13853" y="3110"/>
                  <a:pt x="14198" y="3312"/>
                  <a:pt x="14429" y="3427"/>
                </a:cubicBezTo>
                <a:cubicBezTo>
                  <a:pt x="15350" y="3974"/>
                  <a:pt x="15350" y="3974"/>
                  <a:pt x="15350" y="3974"/>
                </a:cubicBezTo>
                <a:cubicBezTo>
                  <a:pt x="15581" y="4090"/>
                  <a:pt x="15898" y="4320"/>
                  <a:pt x="16099" y="4464"/>
                </a:cubicBezTo>
                <a:cubicBezTo>
                  <a:pt x="16474" y="4781"/>
                  <a:pt x="16819" y="5126"/>
                  <a:pt x="17107" y="5501"/>
                </a:cubicBezTo>
                <a:cubicBezTo>
                  <a:pt x="17280" y="5702"/>
                  <a:pt x="17510" y="6019"/>
                  <a:pt x="17626" y="6250"/>
                </a:cubicBezTo>
                <a:cubicBezTo>
                  <a:pt x="18173" y="7171"/>
                  <a:pt x="18173" y="7171"/>
                  <a:pt x="18173" y="7171"/>
                </a:cubicBezTo>
                <a:cubicBezTo>
                  <a:pt x="18288" y="7402"/>
                  <a:pt x="18490" y="7747"/>
                  <a:pt x="18576" y="8006"/>
                </a:cubicBezTo>
                <a:cubicBezTo>
                  <a:pt x="18720" y="8438"/>
                  <a:pt x="18835" y="8870"/>
                  <a:pt x="18922" y="9331"/>
                </a:cubicBezTo>
                <a:cubicBezTo>
                  <a:pt x="18979" y="9590"/>
                  <a:pt x="18979" y="9994"/>
                  <a:pt x="18979" y="10224"/>
                </a:cubicBezTo>
                <a:cubicBezTo>
                  <a:pt x="18979" y="11347"/>
                  <a:pt x="18979" y="11347"/>
                  <a:pt x="18979" y="11347"/>
                </a:cubicBezTo>
                <a:cubicBezTo>
                  <a:pt x="18979" y="11606"/>
                  <a:pt x="18979" y="12010"/>
                  <a:pt x="18922" y="12240"/>
                </a:cubicBezTo>
                <a:cubicBezTo>
                  <a:pt x="18835" y="12701"/>
                  <a:pt x="18720" y="13162"/>
                  <a:pt x="18547" y="13594"/>
                </a:cubicBezTo>
                <a:cubicBezTo>
                  <a:pt x="18490" y="13824"/>
                  <a:pt x="18288" y="14198"/>
                  <a:pt x="18173" y="14400"/>
                </a:cubicBezTo>
                <a:cubicBezTo>
                  <a:pt x="17626" y="15350"/>
                  <a:pt x="17626" y="15350"/>
                  <a:pt x="17626" y="15350"/>
                </a:cubicBezTo>
                <a:cubicBezTo>
                  <a:pt x="17510" y="15552"/>
                  <a:pt x="17280" y="15898"/>
                  <a:pt x="17107" y="16070"/>
                </a:cubicBezTo>
                <a:cubicBezTo>
                  <a:pt x="16819" y="16445"/>
                  <a:pt x="16474" y="16790"/>
                  <a:pt x="16099" y="17107"/>
                </a:cubicBezTo>
                <a:cubicBezTo>
                  <a:pt x="15898" y="17251"/>
                  <a:pt x="15581" y="17482"/>
                  <a:pt x="15350" y="17597"/>
                </a:cubicBezTo>
                <a:cubicBezTo>
                  <a:pt x="14429" y="18144"/>
                  <a:pt x="14429" y="18144"/>
                  <a:pt x="14429" y="18144"/>
                </a:cubicBezTo>
                <a:cubicBezTo>
                  <a:pt x="14198" y="18288"/>
                  <a:pt x="13853" y="18461"/>
                  <a:pt x="13622" y="18547"/>
                </a:cubicBezTo>
                <a:cubicBezTo>
                  <a:pt x="13190" y="18691"/>
                  <a:pt x="12730" y="18806"/>
                  <a:pt x="12269" y="18893"/>
                </a:cubicBezTo>
                <a:cubicBezTo>
                  <a:pt x="12010" y="18950"/>
                  <a:pt x="11606" y="18979"/>
                  <a:pt x="11376" y="18979"/>
                </a:cubicBezTo>
                <a:lnTo>
                  <a:pt x="10253" y="18979"/>
                </a:lnTo>
                <a:close/>
              </a:path>
            </a:pathLst>
          </a:custGeom>
          <a:solidFill>
            <a:srgbClr val="8BC34A"/>
          </a:solidFill>
          <a:ln w="12700">
            <a:miter lim="400000"/>
          </a:ln>
        </p:spPr>
        <p:txBody>
          <a:bodyPr tIns="38396" bIns="38396"/>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755" b="0" i="0" u="none" strike="noStrike" kern="1200" cap="none" spc="0" normalizeH="0" baseline="0" noProof="0">
              <a:ln>
                <a:noFill/>
              </a:ln>
              <a:solidFill>
                <a:srgbClr val="222222"/>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878" name="圆形"/>
          <p:cNvSpPr/>
          <p:nvPr>
            <p:custDataLst>
              <p:tags r:id="rId16"/>
            </p:custDataLst>
          </p:nvPr>
        </p:nvSpPr>
        <p:spPr>
          <a:xfrm>
            <a:off x="6616066" y="3164808"/>
            <a:ext cx="1490870" cy="1492962"/>
          </a:xfrm>
          <a:prstGeom prst="ellipse">
            <a:avLst/>
          </a:prstGeom>
          <a:solidFill>
            <a:srgbClr val="8BC34A"/>
          </a:solidFill>
          <a:ln w="12700">
            <a:miter lim="400000"/>
          </a:ln>
        </p:spPr>
        <p:txBody>
          <a:bodyPr tIns="38396" bIns="38396"/>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755" b="0" i="0" u="none" strike="noStrike" kern="1200" cap="none" spc="0" normalizeH="0" baseline="0" noProof="0">
              <a:ln>
                <a:noFill/>
              </a:ln>
              <a:solidFill>
                <a:srgbClr val="222222"/>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7" name="文本框 6"/>
          <p:cNvSpPr txBox="1"/>
          <p:nvPr>
            <p:custDataLst>
              <p:tags r:id="rId17"/>
            </p:custDataLst>
          </p:nvPr>
        </p:nvSpPr>
        <p:spPr>
          <a:xfrm>
            <a:off x="6814660" y="3639890"/>
            <a:ext cx="1093682" cy="542798"/>
          </a:xfrm>
          <a:prstGeom prst="rect">
            <a:avLst/>
          </a:prstGeom>
          <a:noFill/>
        </p:spPr>
        <p:txBody>
          <a:bodyPr wrap="square" lIns="75583" tIns="39303" rIns="75583" bIns="39303" rtlCol="0" anchor="ctr" anchorCtr="0">
            <a:normAutofit/>
          </a:bodyPr>
          <a:lstStyle/>
          <a:p>
            <a:pPr lvl="0" algn="ctr" defTabSz="457200">
              <a:lnSpc>
                <a:spcPct val="120000"/>
              </a:lnSpc>
              <a:defRPr/>
            </a:pPr>
            <a:r>
              <a:rPr kumimoji="1" lang="zh-CN" altLang="en-US" sz="1175" b="1" spc="150">
                <a:solidFill>
                  <a:srgbClr val="FFFFFF"/>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碧翠园池</a:t>
            </a:r>
          </a:p>
        </p:txBody>
      </p:sp>
      <p:sp>
        <p:nvSpPr>
          <p:cNvPr id="876" name="形状"/>
          <p:cNvSpPr/>
          <p:nvPr>
            <p:custDataLst>
              <p:tags r:id="rId18"/>
            </p:custDataLst>
          </p:nvPr>
        </p:nvSpPr>
        <p:spPr>
          <a:xfrm>
            <a:off x="4103155" y="2803737"/>
            <a:ext cx="2153386" cy="2158759"/>
          </a:xfrm>
          <a:custGeom>
            <a:avLst/>
            <a:gdLst/>
            <a:ahLst/>
            <a:cxnLst>
              <a:cxn ang="0">
                <a:pos x="wd2" y="hd2"/>
              </a:cxn>
              <a:cxn ang="5400000">
                <a:pos x="wd2" y="hd2"/>
              </a:cxn>
              <a:cxn ang="10800000">
                <a:pos x="wd2" y="hd2"/>
              </a:cxn>
              <a:cxn ang="16200000">
                <a:pos x="wd2" y="hd2"/>
              </a:cxn>
            </a:cxnLst>
            <a:rect l="0" t="0" r="r" b="b"/>
            <a:pathLst>
              <a:path w="21494" h="21491" extrusionOk="0">
                <a:moveTo>
                  <a:pt x="12968" y="21467"/>
                </a:moveTo>
                <a:cubicBezTo>
                  <a:pt x="14998" y="20855"/>
                  <a:pt x="14998" y="20855"/>
                  <a:pt x="14998" y="20855"/>
                </a:cubicBezTo>
                <a:cubicBezTo>
                  <a:pt x="15228" y="20778"/>
                  <a:pt x="15381" y="20510"/>
                  <a:pt x="15343" y="20280"/>
                </a:cubicBezTo>
                <a:cubicBezTo>
                  <a:pt x="15075" y="19208"/>
                  <a:pt x="15075" y="19208"/>
                  <a:pt x="15075" y="19208"/>
                </a:cubicBezTo>
                <a:cubicBezTo>
                  <a:pt x="15036" y="18978"/>
                  <a:pt x="15151" y="18672"/>
                  <a:pt x="15381" y="18557"/>
                </a:cubicBezTo>
                <a:cubicBezTo>
                  <a:pt x="16224" y="18059"/>
                  <a:pt x="16951" y="17446"/>
                  <a:pt x="17602" y="16718"/>
                </a:cubicBezTo>
                <a:cubicBezTo>
                  <a:pt x="17756" y="16527"/>
                  <a:pt x="18024" y="16450"/>
                  <a:pt x="18253" y="16565"/>
                </a:cubicBezTo>
                <a:cubicBezTo>
                  <a:pt x="19287" y="16987"/>
                  <a:pt x="19287" y="16987"/>
                  <a:pt x="19287" y="16987"/>
                </a:cubicBezTo>
                <a:cubicBezTo>
                  <a:pt x="19517" y="17101"/>
                  <a:pt x="19785" y="16987"/>
                  <a:pt x="19900" y="16795"/>
                </a:cubicBezTo>
                <a:cubicBezTo>
                  <a:pt x="20896" y="14880"/>
                  <a:pt x="20896" y="14880"/>
                  <a:pt x="20896" y="14880"/>
                </a:cubicBezTo>
                <a:cubicBezTo>
                  <a:pt x="21011" y="14650"/>
                  <a:pt x="20934" y="14382"/>
                  <a:pt x="20743" y="14267"/>
                </a:cubicBezTo>
                <a:cubicBezTo>
                  <a:pt x="19785" y="13655"/>
                  <a:pt x="19785" y="13655"/>
                  <a:pt x="19785" y="13655"/>
                </a:cubicBezTo>
                <a:cubicBezTo>
                  <a:pt x="19594" y="13540"/>
                  <a:pt x="19479" y="13233"/>
                  <a:pt x="19556" y="13004"/>
                </a:cubicBezTo>
                <a:cubicBezTo>
                  <a:pt x="19785" y="12084"/>
                  <a:pt x="19862" y="11127"/>
                  <a:pt x="19785" y="10131"/>
                </a:cubicBezTo>
                <a:cubicBezTo>
                  <a:pt x="19785" y="9901"/>
                  <a:pt x="19938" y="9633"/>
                  <a:pt x="20168" y="9557"/>
                </a:cubicBezTo>
                <a:cubicBezTo>
                  <a:pt x="21202" y="9135"/>
                  <a:pt x="21202" y="9135"/>
                  <a:pt x="21202" y="9135"/>
                </a:cubicBezTo>
                <a:cubicBezTo>
                  <a:pt x="21432" y="9021"/>
                  <a:pt x="21547" y="8791"/>
                  <a:pt x="21470" y="8561"/>
                </a:cubicBezTo>
                <a:cubicBezTo>
                  <a:pt x="20819" y="6493"/>
                  <a:pt x="20819" y="6493"/>
                  <a:pt x="20819" y="6493"/>
                </a:cubicBezTo>
                <a:cubicBezTo>
                  <a:pt x="20743" y="6263"/>
                  <a:pt x="20513" y="6110"/>
                  <a:pt x="20283" y="6187"/>
                </a:cubicBezTo>
                <a:cubicBezTo>
                  <a:pt x="19173" y="6416"/>
                  <a:pt x="19173" y="6416"/>
                  <a:pt x="19173" y="6416"/>
                </a:cubicBezTo>
                <a:cubicBezTo>
                  <a:pt x="18943" y="6455"/>
                  <a:pt x="18675" y="6340"/>
                  <a:pt x="18560" y="6148"/>
                </a:cubicBezTo>
                <a:cubicBezTo>
                  <a:pt x="18062" y="5306"/>
                  <a:pt x="17449" y="4540"/>
                  <a:pt x="16721" y="3927"/>
                </a:cubicBezTo>
                <a:cubicBezTo>
                  <a:pt x="16530" y="3774"/>
                  <a:pt x="16453" y="3467"/>
                  <a:pt x="16530" y="3238"/>
                </a:cubicBezTo>
                <a:cubicBezTo>
                  <a:pt x="16990" y="2204"/>
                  <a:pt x="16990" y="2204"/>
                  <a:pt x="16990" y="2204"/>
                </a:cubicBezTo>
                <a:cubicBezTo>
                  <a:pt x="17066" y="2012"/>
                  <a:pt x="16990" y="1744"/>
                  <a:pt x="16760" y="1629"/>
                </a:cubicBezTo>
                <a:cubicBezTo>
                  <a:pt x="14845" y="595"/>
                  <a:pt x="14845" y="595"/>
                  <a:pt x="14845" y="595"/>
                </a:cubicBezTo>
                <a:cubicBezTo>
                  <a:pt x="14653" y="518"/>
                  <a:pt x="14385" y="557"/>
                  <a:pt x="14232" y="787"/>
                </a:cubicBezTo>
                <a:cubicBezTo>
                  <a:pt x="13658" y="1706"/>
                  <a:pt x="13658" y="1706"/>
                  <a:pt x="13658" y="1706"/>
                </a:cubicBezTo>
                <a:cubicBezTo>
                  <a:pt x="13504" y="1935"/>
                  <a:pt x="13236" y="2012"/>
                  <a:pt x="13007" y="1974"/>
                </a:cubicBezTo>
                <a:cubicBezTo>
                  <a:pt x="12087" y="1706"/>
                  <a:pt x="11092" y="1629"/>
                  <a:pt x="10134" y="1706"/>
                </a:cubicBezTo>
                <a:cubicBezTo>
                  <a:pt x="9904" y="1706"/>
                  <a:pt x="9636" y="1553"/>
                  <a:pt x="9521" y="1323"/>
                </a:cubicBezTo>
                <a:cubicBezTo>
                  <a:pt x="9100" y="289"/>
                  <a:pt x="9100" y="289"/>
                  <a:pt x="9100" y="289"/>
                </a:cubicBezTo>
                <a:cubicBezTo>
                  <a:pt x="9024" y="97"/>
                  <a:pt x="8756" y="-56"/>
                  <a:pt x="8526" y="21"/>
                </a:cubicBezTo>
                <a:cubicBezTo>
                  <a:pt x="6496" y="672"/>
                  <a:pt x="6496" y="672"/>
                  <a:pt x="6496" y="672"/>
                </a:cubicBezTo>
                <a:cubicBezTo>
                  <a:pt x="6266" y="748"/>
                  <a:pt x="6113" y="978"/>
                  <a:pt x="6151" y="1208"/>
                </a:cubicBezTo>
                <a:cubicBezTo>
                  <a:pt x="6419" y="2318"/>
                  <a:pt x="6419" y="2318"/>
                  <a:pt x="6419" y="2318"/>
                </a:cubicBezTo>
                <a:cubicBezTo>
                  <a:pt x="6458" y="2548"/>
                  <a:pt x="6343" y="2816"/>
                  <a:pt x="6113" y="2931"/>
                </a:cubicBezTo>
                <a:cubicBezTo>
                  <a:pt x="5270" y="3429"/>
                  <a:pt x="4543" y="4080"/>
                  <a:pt x="3892" y="4770"/>
                </a:cubicBezTo>
                <a:cubicBezTo>
                  <a:pt x="3738" y="4961"/>
                  <a:pt x="3432" y="5038"/>
                  <a:pt x="3241" y="4961"/>
                </a:cubicBezTo>
                <a:cubicBezTo>
                  <a:pt x="2207" y="4501"/>
                  <a:pt x="2207" y="4501"/>
                  <a:pt x="2207" y="4501"/>
                </a:cubicBezTo>
                <a:cubicBezTo>
                  <a:pt x="1977" y="4425"/>
                  <a:pt x="1709" y="4540"/>
                  <a:pt x="1594" y="4731"/>
                </a:cubicBezTo>
                <a:cubicBezTo>
                  <a:pt x="598" y="6646"/>
                  <a:pt x="598" y="6646"/>
                  <a:pt x="598" y="6646"/>
                </a:cubicBezTo>
                <a:cubicBezTo>
                  <a:pt x="483" y="6838"/>
                  <a:pt x="560" y="7144"/>
                  <a:pt x="751" y="7259"/>
                </a:cubicBezTo>
                <a:cubicBezTo>
                  <a:pt x="1709" y="7872"/>
                  <a:pt x="1709" y="7872"/>
                  <a:pt x="1709" y="7872"/>
                </a:cubicBezTo>
                <a:cubicBezTo>
                  <a:pt x="1900" y="7987"/>
                  <a:pt x="2015" y="8255"/>
                  <a:pt x="1938" y="8484"/>
                </a:cubicBezTo>
                <a:cubicBezTo>
                  <a:pt x="1709" y="9442"/>
                  <a:pt x="1632" y="10399"/>
                  <a:pt x="1670" y="11357"/>
                </a:cubicBezTo>
                <a:cubicBezTo>
                  <a:pt x="1709" y="11625"/>
                  <a:pt x="1556" y="11893"/>
                  <a:pt x="1326" y="11970"/>
                </a:cubicBezTo>
                <a:cubicBezTo>
                  <a:pt x="292" y="12391"/>
                  <a:pt x="292" y="12391"/>
                  <a:pt x="292" y="12391"/>
                </a:cubicBezTo>
                <a:cubicBezTo>
                  <a:pt x="62" y="12467"/>
                  <a:pt x="-53" y="12735"/>
                  <a:pt x="24" y="12965"/>
                </a:cubicBezTo>
                <a:cubicBezTo>
                  <a:pt x="675" y="15033"/>
                  <a:pt x="675" y="15033"/>
                  <a:pt x="675" y="15033"/>
                </a:cubicBezTo>
                <a:cubicBezTo>
                  <a:pt x="713" y="15263"/>
                  <a:pt x="981" y="15378"/>
                  <a:pt x="1211" y="15340"/>
                </a:cubicBezTo>
                <a:cubicBezTo>
                  <a:pt x="2283" y="15110"/>
                  <a:pt x="2283" y="15110"/>
                  <a:pt x="2283" y="15110"/>
                </a:cubicBezTo>
                <a:cubicBezTo>
                  <a:pt x="2551" y="15033"/>
                  <a:pt x="2819" y="15187"/>
                  <a:pt x="2934" y="15378"/>
                </a:cubicBezTo>
                <a:cubicBezTo>
                  <a:pt x="3432" y="16221"/>
                  <a:pt x="4045" y="16987"/>
                  <a:pt x="4773" y="17599"/>
                </a:cubicBezTo>
                <a:cubicBezTo>
                  <a:pt x="4964" y="17753"/>
                  <a:pt x="5041" y="18059"/>
                  <a:pt x="4926" y="18289"/>
                </a:cubicBezTo>
                <a:cubicBezTo>
                  <a:pt x="4504" y="19284"/>
                  <a:pt x="4504" y="19284"/>
                  <a:pt x="4504" y="19284"/>
                </a:cubicBezTo>
                <a:cubicBezTo>
                  <a:pt x="4428" y="19514"/>
                  <a:pt x="4504" y="19782"/>
                  <a:pt x="4734" y="19897"/>
                </a:cubicBezTo>
                <a:cubicBezTo>
                  <a:pt x="6611" y="20893"/>
                  <a:pt x="6611" y="20893"/>
                  <a:pt x="6611" y="20893"/>
                </a:cubicBezTo>
                <a:cubicBezTo>
                  <a:pt x="6841" y="21008"/>
                  <a:pt x="7109" y="20931"/>
                  <a:pt x="7262" y="20740"/>
                </a:cubicBezTo>
                <a:cubicBezTo>
                  <a:pt x="7836" y="19782"/>
                  <a:pt x="7836" y="19782"/>
                  <a:pt x="7836" y="19782"/>
                </a:cubicBezTo>
                <a:cubicBezTo>
                  <a:pt x="7990" y="19591"/>
                  <a:pt x="8258" y="19476"/>
                  <a:pt x="8487" y="19553"/>
                </a:cubicBezTo>
                <a:cubicBezTo>
                  <a:pt x="9407" y="19782"/>
                  <a:pt x="10364" y="19897"/>
                  <a:pt x="11360" y="19821"/>
                </a:cubicBezTo>
                <a:cubicBezTo>
                  <a:pt x="11590" y="19782"/>
                  <a:pt x="11858" y="19935"/>
                  <a:pt x="11973" y="20165"/>
                </a:cubicBezTo>
                <a:cubicBezTo>
                  <a:pt x="12356" y="21199"/>
                  <a:pt x="12356" y="21199"/>
                  <a:pt x="12356" y="21199"/>
                </a:cubicBezTo>
                <a:cubicBezTo>
                  <a:pt x="12470" y="21429"/>
                  <a:pt x="12738" y="21544"/>
                  <a:pt x="12968" y="21467"/>
                </a:cubicBezTo>
                <a:close/>
                <a:moveTo>
                  <a:pt x="8679" y="4118"/>
                </a:moveTo>
                <a:cubicBezTo>
                  <a:pt x="12356" y="3008"/>
                  <a:pt x="16224" y="5038"/>
                  <a:pt x="17373" y="8714"/>
                </a:cubicBezTo>
                <a:cubicBezTo>
                  <a:pt x="18521" y="12353"/>
                  <a:pt x="16453" y="16259"/>
                  <a:pt x="12815" y="17370"/>
                </a:cubicBezTo>
                <a:cubicBezTo>
                  <a:pt x="9138" y="18518"/>
                  <a:pt x="5232" y="16489"/>
                  <a:pt x="4121" y="12812"/>
                </a:cubicBezTo>
                <a:cubicBezTo>
                  <a:pt x="2973" y="9174"/>
                  <a:pt x="5041" y="5267"/>
                  <a:pt x="8679" y="4118"/>
                </a:cubicBezTo>
                <a:close/>
              </a:path>
            </a:pathLst>
          </a:custGeom>
          <a:solidFill>
            <a:srgbClr val="009587"/>
          </a:solidFill>
          <a:ln w="12700">
            <a:miter lim="400000"/>
          </a:ln>
        </p:spPr>
        <p:txBody>
          <a:bodyPr tIns="38396" bIns="38396"/>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755" b="0" i="0" u="none" strike="noStrike" kern="1200" cap="none" spc="0" normalizeH="0" baseline="0" noProof="0">
              <a:ln>
                <a:noFill/>
              </a:ln>
              <a:solidFill>
                <a:srgbClr val="222222"/>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32" name="文本框 31"/>
          <p:cNvSpPr txBox="1"/>
          <p:nvPr>
            <p:custDataLst>
              <p:tags r:id="rId19"/>
            </p:custDataLst>
          </p:nvPr>
        </p:nvSpPr>
        <p:spPr>
          <a:xfrm>
            <a:off x="4763135" y="3611880"/>
            <a:ext cx="872490" cy="542925"/>
          </a:xfrm>
          <a:prstGeom prst="rect">
            <a:avLst/>
          </a:prstGeom>
          <a:noFill/>
        </p:spPr>
        <p:txBody>
          <a:bodyPr wrap="square" lIns="75583" tIns="39303" rIns="75583" bIns="39303" rtlCol="0" anchor="ctr" anchorCtr="0">
            <a:normAutofit/>
          </a:bodyPr>
          <a:lstStyle/>
          <a:p>
            <a:pPr lvl="0" algn="ctr" defTabSz="457200">
              <a:lnSpc>
                <a:spcPct val="120000"/>
              </a:lnSpc>
              <a:defRPr/>
            </a:pPr>
            <a:r>
              <a:rPr kumimoji="1" lang="zh-CN" altLang="en-US" sz="1175" b="1" spc="150">
                <a:solidFill>
                  <a:srgbClr val="009587"/>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精准粉丝</a:t>
            </a:r>
          </a:p>
        </p:txBody>
      </p:sp>
      <p:sp>
        <p:nvSpPr>
          <p:cNvPr id="27" name="矩形 26"/>
          <p:cNvSpPr/>
          <p:nvPr>
            <p:custDataLst>
              <p:tags r:id="rId20"/>
            </p:custDataLst>
          </p:nvPr>
        </p:nvSpPr>
        <p:spPr>
          <a:xfrm>
            <a:off x="2163424" y="1231640"/>
            <a:ext cx="5932847" cy="493365"/>
          </a:xfrm>
          <a:prstGeom prst="rect">
            <a:avLst/>
          </a:prstGeom>
        </p:spPr>
        <p:txBody>
          <a:bodyPr wrap="square">
            <a:normAutofit lnSpcReduction="10000"/>
          </a:bodyPr>
          <a:lstStyle/>
          <a:p>
            <a:pPr lvl="0" algn="ctr" defTabSz="457200">
              <a:lnSpc>
                <a:spcPct val="120000"/>
              </a:lnSpc>
              <a:defRPr/>
            </a:pPr>
            <a:r>
              <a:rPr kumimoji="1" lang="zh-CN" altLang="en-US" sz="1175" spc="150">
                <a:solidFill>
                  <a:srgbClr val="222222">
                    <a:lumMod val="75000"/>
                    <a:lumOff val="25000"/>
                  </a:srgb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舒客需要新增粉丝招募</a:t>
            </a:r>
            <a:r>
              <a:rPr kumimoji="1" lang="en-US" altLang="zh-CN" sz="1175" spc="150">
                <a:solidFill>
                  <a:srgbClr val="222222">
                    <a:lumMod val="75000"/>
                    <a:lumOff val="25000"/>
                  </a:srgb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KOC</a:t>
            </a:r>
            <a:r>
              <a:rPr kumimoji="1" lang="zh-CN" altLang="en-US" sz="1175" spc="150">
                <a:solidFill>
                  <a:srgbClr val="222222">
                    <a:lumMod val="75000"/>
                    <a:lumOff val="25000"/>
                  </a:srgb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，碧翠园需要精准粉丝，提高粉丝单粉价值及精准销售，选择用户画像相对接近的舒客粉丝群体进行粉丝置换</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219606" y="436513"/>
            <a:ext cx="995680" cy="337185"/>
          </a:xfrm>
          <a:prstGeom prst="rect">
            <a:avLst/>
          </a:prstGeom>
          <a:noFill/>
        </p:spPr>
        <p:txBody>
          <a:bodyPr wrap="none" rtlCol="0">
            <a:spAutoFit/>
          </a:bodyPr>
          <a:lstStyle/>
          <a:p>
            <a:pPr algn="ctr"/>
            <a:r>
              <a:rPr lang="zh-CN" altLang="en-US" sz="1600" b="1" dirty="0">
                <a:solidFill>
                  <a:schemeClr val="tx1"/>
                </a:solidFill>
                <a:sym typeface="+mn-ea"/>
              </a:rPr>
              <a:t>活动流程</a:t>
            </a: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23"/>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custDataLst>
              <p:tags r:id="rId1"/>
            </p:custDataLst>
          </p:nvPr>
        </p:nvCxnSpPr>
        <p:spPr>
          <a:xfrm flipV="1">
            <a:off x="870585" y="2891155"/>
            <a:ext cx="8630285" cy="15875"/>
          </a:xfrm>
          <a:prstGeom prst="line">
            <a:avLst/>
          </a:prstGeom>
          <a:ln w="12700">
            <a:solidFill>
              <a:srgbClr val="FFFFFF">
                <a:lumMod val="65000"/>
              </a:srgbClr>
            </a:solidFill>
          </a:ln>
        </p:spPr>
        <p:style>
          <a:lnRef idx="1">
            <a:srgbClr val="BED747"/>
          </a:lnRef>
          <a:fillRef idx="0">
            <a:srgbClr val="BED747"/>
          </a:fillRef>
          <a:effectRef idx="0">
            <a:srgbClr val="BED747"/>
          </a:effectRef>
          <a:fontRef idx="minor">
            <a:srgbClr val="000000"/>
          </a:fontRef>
        </p:style>
      </p:cxnSp>
      <p:sp>
        <p:nvSpPr>
          <p:cNvPr id="28" name="文本框 27"/>
          <p:cNvSpPr txBox="1"/>
          <p:nvPr>
            <p:custDataLst>
              <p:tags r:id="rId2"/>
            </p:custDataLst>
          </p:nvPr>
        </p:nvSpPr>
        <p:spPr>
          <a:xfrm>
            <a:off x="889000" y="3255010"/>
            <a:ext cx="261556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90000"/>
          </a:bodyPr>
          <a:lstStyle>
            <a:defPPr>
              <a:defRPr lang="zh-CN"/>
            </a:defPPr>
            <a:lvl1pPr algn="ctr">
              <a:defRPr sz="1400">
                <a:solidFill>
                  <a:srgbClr val="0563C1">
                    <a:lumMod val="10000"/>
                  </a:srgbClr>
                </a:solidFill>
                <a:latin typeface="Segoe UI" panose="020B0502040204020203" pitchFamily="34" charset="0"/>
                <a:ea typeface="微软雅黑 Light" panose="020B0502040204020203" pitchFamily="34" charset="-122"/>
              </a:defRPr>
            </a:lvl1pPr>
            <a:lvl2pPr marL="742950" indent="-285750">
              <a:defRPr>
                <a:latin typeface="Segoe UI" panose="020B0502040204020203" pitchFamily="34" charset="0"/>
                <a:ea typeface="微软雅黑 Light" panose="020B0502040204020203" pitchFamily="34" charset="-122"/>
              </a:defRPr>
            </a:lvl2pPr>
            <a:lvl3pPr marL="1143000" indent="-228600">
              <a:defRPr>
                <a:latin typeface="Segoe UI" panose="020B0502040204020203" pitchFamily="34" charset="0"/>
                <a:ea typeface="微软雅黑 Light" panose="020B0502040204020203" pitchFamily="34" charset="-122"/>
              </a:defRPr>
            </a:lvl3pPr>
            <a:lvl4pPr marL="1600200" indent="-228600">
              <a:defRPr>
                <a:latin typeface="Segoe UI" panose="020B0502040204020203" pitchFamily="34" charset="0"/>
                <a:ea typeface="微软雅黑 Light" panose="020B0502040204020203" pitchFamily="34" charset="-122"/>
              </a:defRPr>
            </a:lvl4pPr>
            <a:lvl5pPr marL="2057400" indent="-228600">
              <a:defRPr>
                <a:latin typeface="Segoe UI" panose="020B0502040204020203" pitchFamily="34" charset="0"/>
                <a:ea typeface="微软雅黑 Light" panose="020B0502040204020203" pitchFamily="34" charset="-122"/>
              </a:defRPr>
            </a:lvl5pPr>
            <a:lvl6pPr marL="2514600" indent="-228600" fontAlgn="base">
              <a:spcBef>
                <a:spcPct val="0"/>
              </a:spcBef>
              <a:spcAft>
                <a:spcPct val="0"/>
              </a:spcAft>
              <a:defRPr>
                <a:latin typeface="Segoe UI" panose="020B0502040204020203" pitchFamily="34" charset="0"/>
                <a:ea typeface="微软雅黑 Light" panose="020B0502040204020203" pitchFamily="34" charset="-122"/>
              </a:defRPr>
            </a:lvl6pPr>
            <a:lvl7pPr marL="2971800" indent="-228600" fontAlgn="base">
              <a:spcBef>
                <a:spcPct val="0"/>
              </a:spcBef>
              <a:spcAft>
                <a:spcPct val="0"/>
              </a:spcAft>
              <a:defRPr>
                <a:latin typeface="Segoe UI" panose="020B0502040204020203" pitchFamily="34" charset="0"/>
                <a:ea typeface="微软雅黑 Light" panose="020B0502040204020203" pitchFamily="34" charset="-122"/>
              </a:defRPr>
            </a:lvl7pPr>
            <a:lvl8pPr marL="3429000" indent="-228600" fontAlgn="base">
              <a:spcBef>
                <a:spcPct val="0"/>
              </a:spcBef>
              <a:spcAft>
                <a:spcPct val="0"/>
              </a:spcAft>
              <a:defRPr>
                <a:latin typeface="Segoe UI" panose="020B0502040204020203" pitchFamily="34" charset="0"/>
                <a:ea typeface="微软雅黑 Light" panose="020B0502040204020203" pitchFamily="34" charset="-122"/>
              </a:defRPr>
            </a:lvl8pPr>
            <a:lvl9pPr marL="3886200" indent="-228600" fontAlgn="base">
              <a:spcBef>
                <a:spcPct val="0"/>
              </a:spcBef>
              <a:spcAft>
                <a:spcPct val="0"/>
              </a:spcAft>
              <a:defRPr>
                <a:latin typeface="Segoe UI" panose="020B0502040204020203" pitchFamily="34" charset="0"/>
                <a:ea typeface="微软雅黑 Light" panose="020B0502040204020203" pitchFamily="34" charset="-122"/>
              </a:defRPr>
            </a:lvl9pPr>
          </a:lstStyle>
          <a:p>
            <a:pPr algn="l"/>
            <a:r>
              <a:rPr lang="en-US" altLang="zh-CN" sz="1510" dirty="0">
                <a:solidFill>
                  <a:srgbClr val="3B3838"/>
                </a:solidFill>
                <a:latin typeface="Arial" panose="020B0604020202020204" pitchFamily="34" charset="0"/>
                <a:ea typeface="黑体" panose="02010609060101010101" charset="-122"/>
              </a:rPr>
              <a:t>1</a:t>
            </a:r>
            <a:r>
              <a:rPr lang="zh-CN" altLang="en-US" sz="1510" dirty="0">
                <a:solidFill>
                  <a:srgbClr val="3B3838"/>
                </a:solidFill>
                <a:latin typeface="Arial" panose="020B0604020202020204" pitchFamily="34" charset="0"/>
                <a:ea typeface="黑体" panose="02010609060101010101" charset="-122"/>
              </a:rPr>
              <a:t>、选品牌（用户画像相对接近）</a:t>
            </a:r>
          </a:p>
          <a:p>
            <a:pPr algn="l"/>
            <a:r>
              <a:rPr lang="en-US" altLang="zh-CN" sz="1510" dirty="0">
                <a:solidFill>
                  <a:srgbClr val="3B3838"/>
                </a:solidFill>
                <a:latin typeface="Arial" panose="020B0604020202020204" pitchFamily="34" charset="0"/>
                <a:ea typeface="黑体" panose="02010609060101010101" charset="-122"/>
              </a:rPr>
              <a:t>2</a:t>
            </a:r>
            <a:r>
              <a:rPr lang="zh-CN" altLang="en-US" sz="1510" dirty="0">
                <a:solidFill>
                  <a:srgbClr val="3B3838"/>
                </a:solidFill>
                <a:latin typeface="Arial" panose="020B0604020202020204" pitchFamily="34" charset="0"/>
                <a:ea typeface="黑体" panose="02010609060101010101" charset="-122"/>
              </a:rPr>
              <a:t>、确认选品，利益点</a:t>
            </a:r>
          </a:p>
          <a:p>
            <a:pPr algn="l"/>
            <a:r>
              <a:rPr lang="en-US" altLang="zh-CN" sz="1510" dirty="0">
                <a:solidFill>
                  <a:srgbClr val="3B3838"/>
                </a:solidFill>
                <a:latin typeface="Arial" panose="020B0604020202020204" pitchFamily="34" charset="0"/>
                <a:ea typeface="黑体" panose="02010609060101010101" charset="-122"/>
              </a:rPr>
              <a:t>3</a:t>
            </a:r>
            <a:r>
              <a:rPr lang="zh-CN" altLang="en-US" sz="1510" dirty="0">
                <a:solidFill>
                  <a:srgbClr val="3B3838"/>
                </a:solidFill>
                <a:latin typeface="Arial" panose="020B0604020202020204" pitchFamily="34" charset="0"/>
                <a:ea typeface="黑体" panose="02010609060101010101" charset="-122"/>
              </a:rPr>
              <a:t>、交换粉丝投放量</a:t>
            </a:r>
          </a:p>
        </p:txBody>
      </p:sp>
      <p:sp>
        <p:nvSpPr>
          <p:cNvPr id="23" name="椭圆 22"/>
          <p:cNvSpPr/>
          <p:nvPr>
            <p:custDataLst>
              <p:tags r:id="rId3"/>
            </p:custDataLst>
          </p:nvPr>
        </p:nvSpPr>
        <p:spPr>
          <a:xfrm flipH="1">
            <a:off x="2107172" y="2825040"/>
            <a:ext cx="158103" cy="158103"/>
          </a:xfrm>
          <a:prstGeom prst="ellipse">
            <a:avLst/>
          </a:prstGeom>
          <a:solidFill>
            <a:srgbClr val="90CA71"/>
          </a:solidFill>
          <a:ln>
            <a:noFill/>
          </a:ln>
        </p:spPr>
        <p:style>
          <a:lnRef idx="2">
            <a:srgbClr val="BED747">
              <a:shade val="50000"/>
            </a:srgbClr>
          </a:lnRef>
          <a:fillRef idx="1">
            <a:srgbClr val="BED747"/>
          </a:fillRef>
          <a:effectRef idx="0">
            <a:srgbClr val="BED747"/>
          </a:effectRef>
          <a:fontRef idx="minor">
            <a:srgbClr val="FFFFFF"/>
          </a:fontRef>
        </p:style>
        <p:txBody>
          <a:bodyPr rtlCol="0" anchor="ctr"/>
          <a:lstStyle/>
          <a:p>
            <a:pPr algn="ctr"/>
            <a:endParaRPr lang="zh-CN" altLang="en-US" sz="1510">
              <a:solidFill>
                <a:srgbClr val="0563C1">
                  <a:lumMod val="10000"/>
                </a:srgbClr>
              </a:solidFill>
            </a:endParaRPr>
          </a:p>
        </p:txBody>
      </p:sp>
      <p:sp>
        <p:nvSpPr>
          <p:cNvPr id="29" name="椭圆 28"/>
          <p:cNvSpPr/>
          <p:nvPr>
            <p:custDataLst>
              <p:tags r:id="rId4"/>
            </p:custDataLst>
          </p:nvPr>
        </p:nvSpPr>
        <p:spPr>
          <a:xfrm flipH="1">
            <a:off x="1832805" y="1734324"/>
            <a:ext cx="700170" cy="700170"/>
          </a:xfrm>
          <a:prstGeom prst="ellipse">
            <a:avLst/>
          </a:prstGeom>
          <a:solidFill>
            <a:srgbClr val="90CA71"/>
          </a:solidFill>
          <a:ln>
            <a:noFill/>
          </a:ln>
        </p:spPr>
        <p:style>
          <a:lnRef idx="2">
            <a:srgbClr val="BED747">
              <a:shade val="50000"/>
            </a:srgbClr>
          </a:lnRef>
          <a:fillRef idx="1">
            <a:srgbClr val="BED747"/>
          </a:fillRef>
          <a:effectRef idx="0">
            <a:srgbClr val="BED747"/>
          </a:effectRef>
          <a:fontRef idx="minor">
            <a:srgbClr val="FFFFFF"/>
          </a:fontRef>
        </p:style>
        <p:txBody>
          <a:bodyPr rtlCol="0" anchor="ctr"/>
          <a:lstStyle/>
          <a:p>
            <a:pPr algn="ctr"/>
            <a:endParaRPr lang="zh-CN" altLang="en-US" sz="1175" dirty="0">
              <a:solidFill>
                <a:srgbClr val="FFFFFF"/>
              </a:solidFill>
            </a:endParaRPr>
          </a:p>
        </p:txBody>
      </p:sp>
      <p:sp>
        <p:nvSpPr>
          <p:cNvPr id="31" name="文本框 30"/>
          <p:cNvSpPr txBox="1"/>
          <p:nvPr>
            <p:custDataLst>
              <p:tags r:id="rId5"/>
            </p:custDataLst>
          </p:nvPr>
        </p:nvSpPr>
        <p:spPr>
          <a:xfrm>
            <a:off x="1832804" y="1733388"/>
            <a:ext cx="700170" cy="702042"/>
          </a:xfrm>
          <a:prstGeom prst="rect">
            <a:avLst/>
          </a:prstGeom>
        </p:spPr>
        <p:txBody>
          <a:bodyPr wrap="square" anchor="ctr" anchorCtr="0">
            <a:normAutofit/>
          </a:bodyPr>
          <a:lstStyle>
            <a:defPPr>
              <a:defRPr lang="zh-CN"/>
            </a:defPPr>
            <a:lvl1pPr algn="ctr">
              <a:defRPr sz="2400">
                <a:solidFill>
                  <a:srgbClr val="FFFFFF"/>
                </a:solidFill>
                <a:latin typeface="微软雅黑 Light"/>
              </a:defRPr>
            </a:lvl1pPr>
          </a:lstStyle>
          <a:p>
            <a:r>
              <a:rPr lang="zh-CN" altLang="en-US" sz="1680" dirty="0">
                <a:latin typeface="Arial" panose="020B0604020202020204" pitchFamily="34" charset="0"/>
              </a:rPr>
              <a:t>方案</a:t>
            </a:r>
          </a:p>
        </p:txBody>
      </p:sp>
      <p:sp>
        <p:nvSpPr>
          <p:cNvPr id="32" name="椭圆 31"/>
          <p:cNvSpPr/>
          <p:nvPr>
            <p:custDataLst>
              <p:tags r:id="rId6"/>
            </p:custDataLst>
          </p:nvPr>
        </p:nvSpPr>
        <p:spPr>
          <a:xfrm flipH="1">
            <a:off x="4071509" y="2825040"/>
            <a:ext cx="158103" cy="158103"/>
          </a:xfrm>
          <a:prstGeom prst="ellipse">
            <a:avLst/>
          </a:prstGeom>
          <a:solidFill>
            <a:srgbClr val="B84358"/>
          </a:solidFill>
          <a:ln>
            <a:noFill/>
          </a:ln>
        </p:spPr>
        <p:style>
          <a:lnRef idx="2">
            <a:srgbClr val="BED747">
              <a:shade val="50000"/>
            </a:srgbClr>
          </a:lnRef>
          <a:fillRef idx="1">
            <a:srgbClr val="BED747"/>
          </a:fillRef>
          <a:effectRef idx="0">
            <a:srgbClr val="BED747"/>
          </a:effectRef>
          <a:fontRef idx="minor">
            <a:srgbClr val="FFFFFF"/>
          </a:fontRef>
        </p:style>
        <p:txBody>
          <a:bodyPr rtlCol="0" anchor="ctr"/>
          <a:lstStyle/>
          <a:p>
            <a:pPr algn="ctr"/>
            <a:endParaRPr lang="zh-CN" altLang="en-US" sz="1510">
              <a:solidFill>
                <a:srgbClr val="0563C1">
                  <a:lumMod val="10000"/>
                </a:srgbClr>
              </a:solidFill>
            </a:endParaRPr>
          </a:p>
        </p:txBody>
      </p:sp>
      <p:sp>
        <p:nvSpPr>
          <p:cNvPr id="37" name="椭圆 36"/>
          <p:cNvSpPr/>
          <p:nvPr>
            <p:custDataLst>
              <p:tags r:id="rId7"/>
            </p:custDataLst>
          </p:nvPr>
        </p:nvSpPr>
        <p:spPr>
          <a:xfrm flipH="1">
            <a:off x="3800476" y="3452741"/>
            <a:ext cx="700170" cy="700170"/>
          </a:xfrm>
          <a:prstGeom prst="ellipse">
            <a:avLst/>
          </a:prstGeom>
          <a:solidFill>
            <a:srgbClr val="B84358"/>
          </a:solidFill>
          <a:ln>
            <a:noFill/>
          </a:ln>
        </p:spPr>
        <p:style>
          <a:lnRef idx="2">
            <a:srgbClr val="BED747">
              <a:shade val="50000"/>
            </a:srgbClr>
          </a:lnRef>
          <a:fillRef idx="1">
            <a:srgbClr val="BED747"/>
          </a:fillRef>
          <a:effectRef idx="0">
            <a:srgbClr val="BED747"/>
          </a:effectRef>
          <a:fontRef idx="minor">
            <a:srgbClr val="FFFFFF"/>
          </a:fontRef>
        </p:style>
        <p:txBody>
          <a:bodyPr rtlCol="0" anchor="ctr"/>
          <a:lstStyle/>
          <a:p>
            <a:pPr algn="ctr"/>
            <a:endParaRPr lang="zh-CN" altLang="en-US" sz="1510">
              <a:solidFill>
                <a:srgbClr val="FFFFFF"/>
              </a:solidFill>
            </a:endParaRPr>
          </a:p>
        </p:txBody>
      </p:sp>
      <p:sp>
        <p:nvSpPr>
          <p:cNvPr id="38" name="文本框 37"/>
          <p:cNvSpPr txBox="1"/>
          <p:nvPr>
            <p:custDataLst>
              <p:tags r:id="rId8"/>
            </p:custDataLst>
          </p:nvPr>
        </p:nvSpPr>
        <p:spPr>
          <a:xfrm>
            <a:off x="3800475" y="3451804"/>
            <a:ext cx="700170" cy="702042"/>
          </a:xfrm>
          <a:prstGeom prst="rect">
            <a:avLst/>
          </a:prstGeom>
        </p:spPr>
        <p:txBody>
          <a:bodyPr wrap="square" anchor="ctr" anchorCtr="0">
            <a:normAutofit/>
          </a:bodyPr>
          <a:lstStyle>
            <a:defPPr>
              <a:defRPr lang="zh-CN"/>
            </a:defPPr>
            <a:lvl1pPr algn="ctr">
              <a:defRPr sz="2400">
                <a:solidFill>
                  <a:srgbClr val="FFFFFF"/>
                </a:solidFill>
                <a:latin typeface="微软雅黑 Light"/>
              </a:defRPr>
            </a:lvl1pPr>
          </a:lstStyle>
          <a:p>
            <a:r>
              <a:rPr lang="zh-CN" altLang="en-US" sz="1680" dirty="0">
                <a:latin typeface="Arial" panose="020B0604020202020204" pitchFamily="34" charset="0"/>
              </a:rPr>
              <a:t>物料</a:t>
            </a:r>
          </a:p>
        </p:txBody>
      </p:sp>
      <p:sp>
        <p:nvSpPr>
          <p:cNvPr id="51" name="文本框 50"/>
          <p:cNvSpPr txBox="1"/>
          <p:nvPr>
            <p:custDataLst>
              <p:tags r:id="rId9"/>
            </p:custDataLst>
          </p:nvPr>
        </p:nvSpPr>
        <p:spPr>
          <a:xfrm>
            <a:off x="3094355" y="1620520"/>
            <a:ext cx="2113280" cy="95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97500" lnSpcReduction="10000"/>
          </a:bodyPr>
          <a:lstStyle>
            <a:defPPr>
              <a:defRPr lang="zh-CN"/>
            </a:defPPr>
            <a:lvl1pPr algn="ctr">
              <a:defRPr sz="1400">
                <a:solidFill>
                  <a:srgbClr val="0563C1">
                    <a:lumMod val="10000"/>
                  </a:srgbClr>
                </a:solidFill>
                <a:latin typeface="Segoe UI" panose="020B0502040204020203" pitchFamily="34" charset="0"/>
                <a:ea typeface="微软雅黑 Light" panose="020B0502040204020203" pitchFamily="34" charset="-122"/>
              </a:defRPr>
            </a:lvl1pPr>
            <a:lvl2pPr marL="742950" indent="-285750">
              <a:defRPr>
                <a:latin typeface="Segoe UI" panose="020B0502040204020203" pitchFamily="34" charset="0"/>
                <a:ea typeface="微软雅黑 Light" panose="020B0502040204020203" pitchFamily="34" charset="-122"/>
              </a:defRPr>
            </a:lvl2pPr>
            <a:lvl3pPr marL="1143000" indent="-228600">
              <a:defRPr>
                <a:latin typeface="Segoe UI" panose="020B0502040204020203" pitchFamily="34" charset="0"/>
                <a:ea typeface="微软雅黑 Light" panose="020B0502040204020203" pitchFamily="34" charset="-122"/>
              </a:defRPr>
            </a:lvl3pPr>
            <a:lvl4pPr marL="1600200" indent="-228600">
              <a:defRPr>
                <a:latin typeface="Segoe UI" panose="020B0502040204020203" pitchFamily="34" charset="0"/>
                <a:ea typeface="微软雅黑 Light" panose="020B0502040204020203" pitchFamily="34" charset="-122"/>
              </a:defRPr>
            </a:lvl4pPr>
            <a:lvl5pPr marL="2057400" indent="-228600">
              <a:defRPr>
                <a:latin typeface="Segoe UI" panose="020B0502040204020203" pitchFamily="34" charset="0"/>
                <a:ea typeface="微软雅黑 Light" panose="020B0502040204020203" pitchFamily="34" charset="-122"/>
              </a:defRPr>
            </a:lvl5pPr>
            <a:lvl6pPr marL="2514600" indent="-228600" fontAlgn="base">
              <a:spcBef>
                <a:spcPct val="0"/>
              </a:spcBef>
              <a:spcAft>
                <a:spcPct val="0"/>
              </a:spcAft>
              <a:defRPr>
                <a:latin typeface="Segoe UI" panose="020B0502040204020203" pitchFamily="34" charset="0"/>
                <a:ea typeface="微软雅黑 Light" panose="020B0502040204020203" pitchFamily="34" charset="-122"/>
              </a:defRPr>
            </a:lvl6pPr>
            <a:lvl7pPr marL="2971800" indent="-228600" fontAlgn="base">
              <a:spcBef>
                <a:spcPct val="0"/>
              </a:spcBef>
              <a:spcAft>
                <a:spcPct val="0"/>
              </a:spcAft>
              <a:defRPr>
                <a:latin typeface="Segoe UI" panose="020B0502040204020203" pitchFamily="34" charset="0"/>
                <a:ea typeface="微软雅黑 Light" panose="020B0502040204020203" pitchFamily="34" charset="-122"/>
              </a:defRPr>
            </a:lvl7pPr>
            <a:lvl8pPr marL="3429000" indent="-228600" fontAlgn="base">
              <a:spcBef>
                <a:spcPct val="0"/>
              </a:spcBef>
              <a:spcAft>
                <a:spcPct val="0"/>
              </a:spcAft>
              <a:defRPr>
                <a:latin typeface="Segoe UI" panose="020B0502040204020203" pitchFamily="34" charset="0"/>
                <a:ea typeface="微软雅黑 Light" panose="020B0502040204020203" pitchFamily="34" charset="-122"/>
              </a:defRPr>
            </a:lvl8pPr>
            <a:lvl9pPr marL="3886200" indent="-228600" fontAlgn="base">
              <a:spcBef>
                <a:spcPct val="0"/>
              </a:spcBef>
              <a:spcAft>
                <a:spcPct val="0"/>
              </a:spcAft>
              <a:defRPr>
                <a:latin typeface="Segoe UI" panose="020B0502040204020203" pitchFamily="34" charset="0"/>
                <a:ea typeface="微软雅黑 Light" panose="020B0502040204020203" pitchFamily="34" charset="-122"/>
              </a:defRPr>
            </a:lvl9pPr>
          </a:lstStyle>
          <a:p>
            <a:pPr algn="l"/>
            <a:r>
              <a:rPr lang="en-US" altLang="zh-CN" sz="1510" dirty="0">
                <a:solidFill>
                  <a:srgbClr val="3B3838"/>
                </a:solidFill>
                <a:latin typeface="Arial" panose="020B0604020202020204" pitchFamily="34" charset="0"/>
                <a:ea typeface="黑体" panose="02010609060101010101" charset="-122"/>
              </a:rPr>
              <a:t>1</a:t>
            </a:r>
            <a:r>
              <a:rPr lang="zh-CN" altLang="en-US" sz="1510" dirty="0">
                <a:solidFill>
                  <a:srgbClr val="3B3838"/>
                </a:solidFill>
                <a:latin typeface="Arial" panose="020B0604020202020204" pitchFamily="34" charset="0"/>
                <a:ea typeface="黑体" panose="02010609060101010101" charset="-122"/>
              </a:rPr>
              <a:t>、产品库存准备</a:t>
            </a:r>
          </a:p>
          <a:p>
            <a:pPr algn="l"/>
            <a:r>
              <a:rPr lang="en-US" altLang="zh-CN" sz="1510" dirty="0">
                <a:solidFill>
                  <a:srgbClr val="3B3838"/>
                </a:solidFill>
                <a:latin typeface="Arial" panose="020B0604020202020204" pitchFamily="34" charset="0"/>
                <a:ea typeface="黑体" panose="02010609060101010101" charset="-122"/>
              </a:rPr>
              <a:t>2</a:t>
            </a:r>
            <a:r>
              <a:rPr lang="zh-CN" altLang="en-US" sz="1510" dirty="0">
                <a:solidFill>
                  <a:srgbClr val="3B3838"/>
                </a:solidFill>
                <a:latin typeface="Arial" panose="020B0604020202020204" pitchFamily="34" charset="0"/>
                <a:ea typeface="黑体" panose="02010609060101010101" charset="-122"/>
              </a:rPr>
              <a:t>、上架产品</a:t>
            </a:r>
          </a:p>
          <a:p>
            <a:pPr algn="l"/>
            <a:r>
              <a:rPr lang="en-US" altLang="zh-CN" sz="1510" dirty="0">
                <a:solidFill>
                  <a:srgbClr val="3B3838"/>
                </a:solidFill>
                <a:latin typeface="Arial" panose="020B0604020202020204" pitchFamily="34" charset="0"/>
                <a:ea typeface="黑体" panose="02010609060101010101" charset="-122"/>
              </a:rPr>
              <a:t>3</a:t>
            </a:r>
            <a:r>
              <a:rPr lang="zh-CN" altLang="en-US" sz="1510" dirty="0">
                <a:solidFill>
                  <a:srgbClr val="3B3838"/>
                </a:solidFill>
                <a:latin typeface="Arial" panose="020B0604020202020204" pitchFamily="34" charset="0"/>
                <a:ea typeface="黑体" panose="02010609060101010101" charset="-122"/>
              </a:rPr>
              <a:t>、话术准备</a:t>
            </a:r>
          </a:p>
          <a:p>
            <a:pPr algn="l"/>
            <a:r>
              <a:rPr lang="en-US" altLang="zh-CN" sz="1510" dirty="0">
                <a:solidFill>
                  <a:srgbClr val="3B3838"/>
                </a:solidFill>
                <a:latin typeface="Arial" panose="020B0604020202020204" pitchFamily="34" charset="0"/>
                <a:ea typeface="黑体" panose="02010609060101010101" charset="-122"/>
              </a:rPr>
              <a:t>4</a:t>
            </a:r>
            <a:r>
              <a:rPr lang="zh-CN" altLang="en-US" sz="1510" dirty="0">
                <a:solidFill>
                  <a:srgbClr val="3B3838"/>
                </a:solidFill>
                <a:latin typeface="Arial" panose="020B0604020202020204" pitchFamily="34" charset="0"/>
                <a:ea typeface="黑体" panose="02010609060101010101" charset="-122"/>
              </a:rPr>
              <a:t>、海报，素材准备</a:t>
            </a:r>
          </a:p>
        </p:txBody>
      </p:sp>
      <p:sp>
        <p:nvSpPr>
          <p:cNvPr id="39" name="椭圆 38"/>
          <p:cNvSpPr/>
          <p:nvPr>
            <p:custDataLst>
              <p:tags r:id="rId10"/>
            </p:custDataLst>
          </p:nvPr>
        </p:nvSpPr>
        <p:spPr>
          <a:xfrm flipH="1">
            <a:off x="5991036" y="2825040"/>
            <a:ext cx="158103" cy="158103"/>
          </a:xfrm>
          <a:prstGeom prst="ellipse">
            <a:avLst/>
          </a:prstGeom>
          <a:solidFill>
            <a:srgbClr val="EE9D75"/>
          </a:solidFill>
          <a:ln>
            <a:noFill/>
          </a:ln>
        </p:spPr>
        <p:style>
          <a:lnRef idx="2">
            <a:srgbClr val="BED747">
              <a:shade val="50000"/>
            </a:srgbClr>
          </a:lnRef>
          <a:fillRef idx="1">
            <a:srgbClr val="BED747"/>
          </a:fillRef>
          <a:effectRef idx="0">
            <a:srgbClr val="BED747"/>
          </a:effectRef>
          <a:fontRef idx="minor">
            <a:srgbClr val="FFFFFF"/>
          </a:fontRef>
        </p:style>
        <p:txBody>
          <a:bodyPr rtlCol="0" anchor="ctr"/>
          <a:lstStyle/>
          <a:p>
            <a:pPr algn="ctr"/>
            <a:endParaRPr lang="zh-CN" altLang="en-US" sz="1510">
              <a:solidFill>
                <a:srgbClr val="0563C1">
                  <a:lumMod val="10000"/>
                </a:srgbClr>
              </a:solidFill>
            </a:endParaRPr>
          </a:p>
        </p:txBody>
      </p:sp>
      <p:sp>
        <p:nvSpPr>
          <p:cNvPr id="40" name="椭圆 39"/>
          <p:cNvSpPr/>
          <p:nvPr>
            <p:custDataLst>
              <p:tags r:id="rId11"/>
            </p:custDataLst>
          </p:nvPr>
        </p:nvSpPr>
        <p:spPr>
          <a:xfrm flipH="1">
            <a:off x="5710007" y="1734324"/>
            <a:ext cx="700170" cy="700170"/>
          </a:xfrm>
          <a:prstGeom prst="ellipse">
            <a:avLst/>
          </a:prstGeom>
          <a:solidFill>
            <a:srgbClr val="EE9D75"/>
          </a:solidFill>
          <a:ln>
            <a:noFill/>
          </a:ln>
        </p:spPr>
        <p:style>
          <a:lnRef idx="2">
            <a:srgbClr val="BED747">
              <a:shade val="50000"/>
            </a:srgbClr>
          </a:lnRef>
          <a:fillRef idx="1">
            <a:srgbClr val="BED747"/>
          </a:fillRef>
          <a:effectRef idx="0">
            <a:srgbClr val="BED747"/>
          </a:effectRef>
          <a:fontRef idx="minor">
            <a:srgbClr val="FFFFFF"/>
          </a:fontRef>
        </p:style>
        <p:txBody>
          <a:bodyPr rtlCol="0" anchor="ctr"/>
          <a:lstStyle/>
          <a:p>
            <a:pPr algn="ctr"/>
            <a:endParaRPr lang="zh-CN" altLang="en-US" sz="1510">
              <a:solidFill>
                <a:srgbClr val="FFFFFF"/>
              </a:solidFill>
            </a:endParaRPr>
          </a:p>
        </p:txBody>
      </p:sp>
      <p:sp>
        <p:nvSpPr>
          <p:cNvPr id="41" name="文本框 40"/>
          <p:cNvSpPr txBox="1"/>
          <p:nvPr>
            <p:custDataLst>
              <p:tags r:id="rId12"/>
            </p:custDataLst>
          </p:nvPr>
        </p:nvSpPr>
        <p:spPr>
          <a:xfrm>
            <a:off x="5710007" y="1733388"/>
            <a:ext cx="700170" cy="702042"/>
          </a:xfrm>
          <a:prstGeom prst="rect">
            <a:avLst/>
          </a:prstGeom>
        </p:spPr>
        <p:txBody>
          <a:bodyPr wrap="square" anchor="ctr" anchorCtr="0">
            <a:normAutofit/>
          </a:bodyPr>
          <a:lstStyle>
            <a:defPPr>
              <a:defRPr lang="zh-CN"/>
            </a:defPPr>
            <a:lvl1pPr algn="ctr">
              <a:defRPr sz="2400">
                <a:solidFill>
                  <a:srgbClr val="FFFFFF"/>
                </a:solidFill>
                <a:latin typeface="微软雅黑 Light"/>
              </a:defRPr>
            </a:lvl1pPr>
          </a:lstStyle>
          <a:p>
            <a:r>
              <a:rPr lang="zh-CN" altLang="en-US" sz="1680" dirty="0">
                <a:latin typeface="Arial" panose="020B0604020202020204" pitchFamily="34" charset="0"/>
              </a:rPr>
              <a:t>预演</a:t>
            </a:r>
          </a:p>
        </p:txBody>
      </p:sp>
      <p:sp>
        <p:nvSpPr>
          <p:cNvPr id="53" name="文本框 52"/>
          <p:cNvSpPr txBox="1"/>
          <p:nvPr>
            <p:custDataLst>
              <p:tags r:id="rId13"/>
            </p:custDataLst>
          </p:nvPr>
        </p:nvSpPr>
        <p:spPr>
          <a:xfrm>
            <a:off x="4936371" y="3271053"/>
            <a:ext cx="2436449" cy="84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defPPr>
              <a:defRPr lang="zh-CN"/>
            </a:defPPr>
            <a:lvl1pPr algn="ctr">
              <a:defRPr sz="1400">
                <a:solidFill>
                  <a:srgbClr val="0563C1">
                    <a:lumMod val="10000"/>
                  </a:srgbClr>
                </a:solidFill>
                <a:latin typeface="Segoe UI" panose="020B0502040204020203" pitchFamily="34" charset="0"/>
                <a:ea typeface="微软雅黑 Light" panose="020B0502040204020203" pitchFamily="34" charset="-122"/>
              </a:defRPr>
            </a:lvl1pPr>
            <a:lvl2pPr marL="742950" indent="-285750">
              <a:defRPr>
                <a:latin typeface="Segoe UI" panose="020B0502040204020203" pitchFamily="34" charset="0"/>
                <a:ea typeface="微软雅黑 Light" panose="020B0502040204020203" pitchFamily="34" charset="-122"/>
              </a:defRPr>
            </a:lvl2pPr>
            <a:lvl3pPr marL="1143000" indent="-228600">
              <a:defRPr>
                <a:latin typeface="Segoe UI" panose="020B0502040204020203" pitchFamily="34" charset="0"/>
                <a:ea typeface="微软雅黑 Light" panose="020B0502040204020203" pitchFamily="34" charset="-122"/>
              </a:defRPr>
            </a:lvl3pPr>
            <a:lvl4pPr marL="1600200" indent="-228600">
              <a:defRPr>
                <a:latin typeface="Segoe UI" panose="020B0502040204020203" pitchFamily="34" charset="0"/>
                <a:ea typeface="微软雅黑 Light" panose="020B0502040204020203" pitchFamily="34" charset="-122"/>
              </a:defRPr>
            </a:lvl4pPr>
            <a:lvl5pPr marL="2057400" indent="-228600">
              <a:defRPr>
                <a:latin typeface="Segoe UI" panose="020B0502040204020203" pitchFamily="34" charset="0"/>
                <a:ea typeface="微软雅黑 Light" panose="020B0502040204020203" pitchFamily="34" charset="-122"/>
              </a:defRPr>
            </a:lvl5pPr>
            <a:lvl6pPr marL="2514600" indent="-228600" fontAlgn="base">
              <a:spcBef>
                <a:spcPct val="0"/>
              </a:spcBef>
              <a:spcAft>
                <a:spcPct val="0"/>
              </a:spcAft>
              <a:defRPr>
                <a:latin typeface="Segoe UI" panose="020B0502040204020203" pitchFamily="34" charset="0"/>
                <a:ea typeface="微软雅黑 Light" panose="020B0502040204020203" pitchFamily="34" charset="-122"/>
              </a:defRPr>
            </a:lvl6pPr>
            <a:lvl7pPr marL="2971800" indent="-228600" fontAlgn="base">
              <a:spcBef>
                <a:spcPct val="0"/>
              </a:spcBef>
              <a:spcAft>
                <a:spcPct val="0"/>
              </a:spcAft>
              <a:defRPr>
                <a:latin typeface="Segoe UI" panose="020B0502040204020203" pitchFamily="34" charset="0"/>
                <a:ea typeface="微软雅黑 Light" panose="020B0502040204020203" pitchFamily="34" charset="-122"/>
              </a:defRPr>
            </a:lvl7pPr>
            <a:lvl8pPr marL="3429000" indent="-228600" fontAlgn="base">
              <a:spcBef>
                <a:spcPct val="0"/>
              </a:spcBef>
              <a:spcAft>
                <a:spcPct val="0"/>
              </a:spcAft>
              <a:defRPr>
                <a:latin typeface="Segoe UI" panose="020B0502040204020203" pitchFamily="34" charset="0"/>
                <a:ea typeface="微软雅黑 Light" panose="020B0502040204020203" pitchFamily="34" charset="-122"/>
              </a:defRPr>
            </a:lvl8pPr>
            <a:lvl9pPr marL="3886200" indent="-228600" fontAlgn="base">
              <a:spcBef>
                <a:spcPct val="0"/>
              </a:spcBef>
              <a:spcAft>
                <a:spcPct val="0"/>
              </a:spcAft>
              <a:defRPr>
                <a:latin typeface="Segoe UI" panose="020B0502040204020203" pitchFamily="34" charset="0"/>
                <a:ea typeface="微软雅黑 Light" panose="020B0502040204020203" pitchFamily="34" charset="-122"/>
              </a:defRPr>
            </a:lvl9pPr>
          </a:lstStyle>
          <a:p>
            <a:r>
              <a:rPr lang="en-US" altLang="zh-CN" sz="1510" dirty="0">
                <a:solidFill>
                  <a:srgbClr val="3B3838"/>
                </a:solidFill>
                <a:latin typeface="Arial" panose="020B0604020202020204" pitchFamily="34" charset="0"/>
                <a:ea typeface="黑体" panose="02010609060101010101" charset="-122"/>
              </a:rPr>
              <a:t>1</a:t>
            </a:r>
            <a:r>
              <a:rPr lang="zh-CN" altLang="en-US" sz="1510" dirty="0">
                <a:solidFill>
                  <a:srgbClr val="3B3838"/>
                </a:solidFill>
                <a:latin typeface="Arial" panose="020B0604020202020204" pitchFamily="34" charset="0"/>
                <a:ea typeface="黑体" panose="02010609060101010101" charset="-122"/>
              </a:rPr>
              <a:t>、物料需求预演</a:t>
            </a:r>
          </a:p>
          <a:p>
            <a:r>
              <a:rPr lang="en-US" altLang="zh-CN" sz="1510" dirty="0">
                <a:solidFill>
                  <a:srgbClr val="3B3838"/>
                </a:solidFill>
                <a:latin typeface="Arial" panose="020B0604020202020204" pitchFamily="34" charset="0"/>
                <a:ea typeface="黑体" panose="02010609060101010101" charset="-122"/>
              </a:rPr>
              <a:t>2</a:t>
            </a:r>
            <a:r>
              <a:rPr lang="zh-CN" altLang="en-US" sz="1510" dirty="0">
                <a:solidFill>
                  <a:srgbClr val="3B3838"/>
                </a:solidFill>
                <a:latin typeface="Arial" panose="020B0604020202020204" pitchFamily="34" charset="0"/>
                <a:ea typeface="黑体" panose="02010609060101010101" charset="-122"/>
              </a:rPr>
              <a:t>、话术需求预演</a:t>
            </a:r>
          </a:p>
          <a:p>
            <a:r>
              <a:rPr lang="en-US" altLang="zh-CN" sz="1510" dirty="0">
                <a:solidFill>
                  <a:srgbClr val="3B3838"/>
                </a:solidFill>
                <a:latin typeface="Arial" panose="020B0604020202020204" pitchFamily="34" charset="0"/>
                <a:ea typeface="黑体" panose="02010609060101010101" charset="-122"/>
              </a:rPr>
              <a:t>3</a:t>
            </a:r>
            <a:r>
              <a:rPr lang="zh-CN" altLang="en-US" sz="1510" dirty="0">
                <a:solidFill>
                  <a:srgbClr val="3B3838"/>
                </a:solidFill>
                <a:latin typeface="Arial" panose="020B0604020202020204" pitchFamily="34" charset="0"/>
                <a:ea typeface="黑体" panose="02010609060101010101" charset="-122"/>
              </a:rPr>
              <a:t>、流程顺畅预演</a:t>
            </a:r>
          </a:p>
        </p:txBody>
      </p:sp>
      <p:sp>
        <p:nvSpPr>
          <p:cNvPr id="42" name="椭圆 41"/>
          <p:cNvSpPr/>
          <p:nvPr>
            <p:custDataLst>
              <p:tags r:id="rId14"/>
            </p:custDataLst>
          </p:nvPr>
        </p:nvSpPr>
        <p:spPr>
          <a:xfrm flipH="1">
            <a:off x="7906173" y="2825040"/>
            <a:ext cx="158103" cy="158103"/>
          </a:xfrm>
          <a:prstGeom prst="ellipse">
            <a:avLst/>
          </a:prstGeom>
          <a:solidFill>
            <a:srgbClr val="2E664B"/>
          </a:solidFill>
          <a:ln>
            <a:noFill/>
          </a:ln>
        </p:spPr>
        <p:style>
          <a:lnRef idx="2">
            <a:srgbClr val="BED747">
              <a:shade val="50000"/>
            </a:srgbClr>
          </a:lnRef>
          <a:fillRef idx="1">
            <a:srgbClr val="BED747"/>
          </a:fillRef>
          <a:effectRef idx="0">
            <a:srgbClr val="BED747"/>
          </a:effectRef>
          <a:fontRef idx="minor">
            <a:srgbClr val="FFFFFF"/>
          </a:fontRef>
        </p:style>
        <p:txBody>
          <a:bodyPr rtlCol="0" anchor="ctr"/>
          <a:lstStyle/>
          <a:p>
            <a:pPr algn="ctr"/>
            <a:endParaRPr lang="zh-CN" altLang="en-US" sz="1510">
              <a:solidFill>
                <a:srgbClr val="0563C1">
                  <a:lumMod val="10000"/>
                </a:srgbClr>
              </a:solidFill>
            </a:endParaRPr>
          </a:p>
        </p:txBody>
      </p:sp>
      <p:sp>
        <p:nvSpPr>
          <p:cNvPr id="43" name="椭圆 42"/>
          <p:cNvSpPr/>
          <p:nvPr>
            <p:custDataLst>
              <p:tags r:id="rId15"/>
            </p:custDataLst>
          </p:nvPr>
        </p:nvSpPr>
        <p:spPr>
          <a:xfrm flipH="1">
            <a:off x="7628475" y="3452741"/>
            <a:ext cx="700170" cy="700170"/>
          </a:xfrm>
          <a:prstGeom prst="ellipse">
            <a:avLst/>
          </a:prstGeom>
          <a:solidFill>
            <a:srgbClr val="2E664B"/>
          </a:solidFill>
          <a:ln>
            <a:noFill/>
          </a:ln>
        </p:spPr>
        <p:style>
          <a:lnRef idx="2">
            <a:srgbClr val="BED747">
              <a:shade val="50000"/>
            </a:srgbClr>
          </a:lnRef>
          <a:fillRef idx="1">
            <a:srgbClr val="BED747"/>
          </a:fillRef>
          <a:effectRef idx="0">
            <a:srgbClr val="BED747"/>
          </a:effectRef>
          <a:fontRef idx="minor">
            <a:srgbClr val="FFFFFF"/>
          </a:fontRef>
        </p:style>
        <p:txBody>
          <a:bodyPr rtlCol="0" anchor="ctr"/>
          <a:lstStyle/>
          <a:p>
            <a:pPr algn="ctr"/>
            <a:endParaRPr lang="zh-CN" altLang="en-US" sz="1510">
              <a:solidFill>
                <a:srgbClr val="FFFFFF"/>
              </a:solidFill>
            </a:endParaRPr>
          </a:p>
        </p:txBody>
      </p:sp>
      <p:sp>
        <p:nvSpPr>
          <p:cNvPr id="44" name="文本框 43"/>
          <p:cNvSpPr txBox="1"/>
          <p:nvPr>
            <p:custDataLst>
              <p:tags r:id="rId16"/>
            </p:custDataLst>
          </p:nvPr>
        </p:nvSpPr>
        <p:spPr>
          <a:xfrm>
            <a:off x="7628475" y="3451804"/>
            <a:ext cx="700170" cy="702042"/>
          </a:xfrm>
          <a:prstGeom prst="rect">
            <a:avLst/>
          </a:prstGeom>
        </p:spPr>
        <p:txBody>
          <a:bodyPr wrap="square" anchor="ctr" anchorCtr="0">
            <a:normAutofit/>
          </a:bodyPr>
          <a:lstStyle>
            <a:defPPr>
              <a:defRPr lang="zh-CN"/>
            </a:defPPr>
            <a:lvl1pPr algn="ctr">
              <a:defRPr sz="2400">
                <a:solidFill>
                  <a:srgbClr val="FFFFFF"/>
                </a:solidFill>
                <a:latin typeface="微软雅黑 Light"/>
              </a:defRPr>
            </a:lvl1pPr>
          </a:lstStyle>
          <a:p>
            <a:r>
              <a:rPr lang="zh-CN" altLang="en-US" sz="1680" dirty="0">
                <a:latin typeface="Arial" panose="020B0604020202020204" pitchFamily="34" charset="0"/>
              </a:rPr>
              <a:t>活动</a:t>
            </a:r>
          </a:p>
        </p:txBody>
      </p:sp>
      <p:sp>
        <p:nvSpPr>
          <p:cNvPr id="59" name="文本框 58"/>
          <p:cNvSpPr txBox="1"/>
          <p:nvPr>
            <p:custDataLst>
              <p:tags r:id="rId17"/>
            </p:custDataLst>
          </p:nvPr>
        </p:nvSpPr>
        <p:spPr>
          <a:xfrm>
            <a:off x="7105650" y="1733550"/>
            <a:ext cx="1621790" cy="95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90000"/>
          </a:bodyPr>
          <a:lstStyle>
            <a:defPPr>
              <a:defRPr lang="zh-CN"/>
            </a:defPPr>
            <a:lvl1pPr algn="ctr">
              <a:defRPr sz="1400">
                <a:solidFill>
                  <a:srgbClr val="0563C1">
                    <a:lumMod val="10000"/>
                  </a:srgbClr>
                </a:solidFill>
                <a:latin typeface="Segoe UI" panose="020B0502040204020203" pitchFamily="34" charset="0"/>
                <a:ea typeface="微软雅黑 Light" panose="020B0502040204020203" pitchFamily="34" charset="-122"/>
              </a:defRPr>
            </a:lvl1pPr>
            <a:lvl2pPr marL="742950" indent="-285750">
              <a:defRPr>
                <a:latin typeface="Segoe UI" panose="020B0502040204020203" pitchFamily="34" charset="0"/>
                <a:ea typeface="微软雅黑 Light" panose="020B0502040204020203" pitchFamily="34" charset="-122"/>
              </a:defRPr>
            </a:lvl2pPr>
            <a:lvl3pPr marL="1143000" indent="-228600">
              <a:defRPr>
                <a:latin typeface="Segoe UI" panose="020B0502040204020203" pitchFamily="34" charset="0"/>
                <a:ea typeface="微软雅黑 Light" panose="020B0502040204020203" pitchFamily="34" charset="-122"/>
              </a:defRPr>
            </a:lvl3pPr>
            <a:lvl4pPr marL="1600200" indent="-228600">
              <a:defRPr>
                <a:latin typeface="Segoe UI" panose="020B0502040204020203" pitchFamily="34" charset="0"/>
                <a:ea typeface="微软雅黑 Light" panose="020B0502040204020203" pitchFamily="34" charset="-122"/>
              </a:defRPr>
            </a:lvl4pPr>
            <a:lvl5pPr marL="2057400" indent="-228600">
              <a:defRPr>
                <a:latin typeface="Segoe UI" panose="020B0502040204020203" pitchFamily="34" charset="0"/>
                <a:ea typeface="微软雅黑 Light" panose="020B0502040204020203" pitchFamily="34" charset="-122"/>
              </a:defRPr>
            </a:lvl5pPr>
            <a:lvl6pPr marL="2514600" indent="-228600" fontAlgn="base">
              <a:spcBef>
                <a:spcPct val="0"/>
              </a:spcBef>
              <a:spcAft>
                <a:spcPct val="0"/>
              </a:spcAft>
              <a:defRPr>
                <a:latin typeface="Segoe UI" panose="020B0502040204020203" pitchFamily="34" charset="0"/>
                <a:ea typeface="微软雅黑 Light" panose="020B0502040204020203" pitchFamily="34" charset="-122"/>
              </a:defRPr>
            </a:lvl6pPr>
            <a:lvl7pPr marL="2971800" indent="-228600" fontAlgn="base">
              <a:spcBef>
                <a:spcPct val="0"/>
              </a:spcBef>
              <a:spcAft>
                <a:spcPct val="0"/>
              </a:spcAft>
              <a:defRPr>
                <a:latin typeface="Segoe UI" panose="020B0502040204020203" pitchFamily="34" charset="0"/>
                <a:ea typeface="微软雅黑 Light" panose="020B0502040204020203" pitchFamily="34" charset="-122"/>
              </a:defRPr>
            </a:lvl7pPr>
            <a:lvl8pPr marL="3429000" indent="-228600" fontAlgn="base">
              <a:spcBef>
                <a:spcPct val="0"/>
              </a:spcBef>
              <a:spcAft>
                <a:spcPct val="0"/>
              </a:spcAft>
              <a:defRPr>
                <a:latin typeface="Segoe UI" panose="020B0502040204020203" pitchFamily="34" charset="0"/>
                <a:ea typeface="微软雅黑 Light" panose="020B0502040204020203" pitchFamily="34" charset="-122"/>
              </a:defRPr>
            </a:lvl8pPr>
            <a:lvl9pPr marL="3886200" indent="-228600" fontAlgn="base">
              <a:spcBef>
                <a:spcPct val="0"/>
              </a:spcBef>
              <a:spcAft>
                <a:spcPct val="0"/>
              </a:spcAft>
              <a:defRPr>
                <a:latin typeface="Segoe UI" panose="020B0502040204020203" pitchFamily="34" charset="0"/>
                <a:ea typeface="微软雅黑 Light" panose="020B0502040204020203" pitchFamily="34" charset="-122"/>
              </a:defRPr>
            </a:lvl9pPr>
          </a:lstStyle>
          <a:p>
            <a:pPr algn="l"/>
            <a:r>
              <a:rPr lang="en-US" altLang="zh-CN" sz="1510" dirty="0">
                <a:solidFill>
                  <a:srgbClr val="3B3838"/>
                </a:solidFill>
                <a:latin typeface="Arial" panose="020B0604020202020204" pitchFamily="34" charset="0"/>
                <a:ea typeface="黑体" panose="02010609060101010101" charset="-122"/>
              </a:rPr>
              <a:t>1</a:t>
            </a:r>
            <a:r>
              <a:rPr lang="zh-CN" altLang="en-US" sz="1510" dirty="0">
                <a:solidFill>
                  <a:srgbClr val="3B3838"/>
                </a:solidFill>
                <a:latin typeface="Arial" panose="020B0604020202020204" pitchFamily="34" charset="0"/>
                <a:ea typeface="黑体" panose="02010609060101010101" charset="-122"/>
              </a:rPr>
              <a:t>、预热活动造势</a:t>
            </a:r>
          </a:p>
          <a:p>
            <a:pPr algn="l"/>
            <a:r>
              <a:rPr lang="en-US" altLang="zh-CN" sz="1510" dirty="0">
                <a:solidFill>
                  <a:srgbClr val="3B3838"/>
                </a:solidFill>
                <a:latin typeface="Arial" panose="020B0604020202020204" pitchFamily="34" charset="0"/>
                <a:ea typeface="黑体" panose="02010609060101010101" charset="-122"/>
              </a:rPr>
              <a:t>2</a:t>
            </a:r>
            <a:r>
              <a:rPr lang="zh-CN" altLang="en-US" sz="1510" dirty="0">
                <a:solidFill>
                  <a:srgbClr val="3B3838"/>
                </a:solidFill>
                <a:latin typeface="Arial" panose="020B0604020202020204" pitchFamily="34" charset="0"/>
                <a:ea typeface="黑体" panose="02010609060101010101" charset="-122"/>
              </a:rPr>
              <a:t>、开启活动</a:t>
            </a:r>
          </a:p>
          <a:p>
            <a:pPr algn="l"/>
            <a:r>
              <a:rPr lang="en-US" altLang="zh-CN" sz="1510" dirty="0">
                <a:solidFill>
                  <a:srgbClr val="3B3838"/>
                </a:solidFill>
                <a:latin typeface="Arial" panose="020B0604020202020204" pitchFamily="34" charset="0"/>
                <a:ea typeface="黑体" panose="02010609060101010101" charset="-122"/>
              </a:rPr>
              <a:t>3</a:t>
            </a:r>
            <a:r>
              <a:rPr lang="zh-CN" altLang="en-US" sz="1510" dirty="0">
                <a:solidFill>
                  <a:srgbClr val="3B3838"/>
                </a:solidFill>
                <a:latin typeface="Arial" panose="020B0604020202020204" pitchFamily="34" charset="0"/>
                <a:ea typeface="黑体" panose="02010609060101010101" charset="-122"/>
              </a:rPr>
              <a:t>、点对点通知</a:t>
            </a:r>
          </a:p>
          <a:p>
            <a:pPr algn="l"/>
            <a:r>
              <a:rPr lang="en-US" altLang="zh-CN" sz="1510" dirty="0">
                <a:solidFill>
                  <a:srgbClr val="3B3838"/>
                </a:solidFill>
                <a:latin typeface="Arial" panose="020B0604020202020204" pitchFamily="34" charset="0"/>
                <a:ea typeface="黑体" panose="02010609060101010101" charset="-122"/>
              </a:rPr>
              <a:t>4</a:t>
            </a:r>
            <a:r>
              <a:rPr lang="zh-CN" altLang="en-US" sz="1510" dirty="0">
                <a:solidFill>
                  <a:srgbClr val="3B3838"/>
                </a:solidFill>
                <a:latin typeface="Arial" panose="020B0604020202020204" pitchFamily="34" charset="0"/>
                <a:ea typeface="黑体" panose="02010609060101010101" charset="-122"/>
              </a:rPr>
              <a:t>、复盘总结</a:t>
            </a:r>
          </a:p>
        </p:txBody>
      </p:sp>
      <p:sp>
        <p:nvSpPr>
          <p:cNvPr id="5" name="圆角矩形 4"/>
          <p:cNvSpPr/>
          <p:nvPr/>
        </p:nvSpPr>
        <p:spPr>
          <a:xfrm>
            <a:off x="862330" y="3230245"/>
            <a:ext cx="2661920" cy="967740"/>
          </a:xfrm>
          <a:prstGeom prst="round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8" name="圆角矩形 7"/>
          <p:cNvSpPr/>
          <p:nvPr/>
        </p:nvSpPr>
        <p:spPr>
          <a:xfrm>
            <a:off x="3104515" y="1592580"/>
            <a:ext cx="1984375" cy="1040765"/>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5283835" y="3254375"/>
            <a:ext cx="1741805" cy="943610"/>
          </a:xfrm>
          <a:prstGeom prst="roundRect">
            <a:avLst/>
          </a:prstGeom>
          <a:noFill/>
          <a:extLst>
            <a:ext uri="{909E8E84-426E-40DD-AFC4-6F175D3DCCD1}">
              <a14:hiddenFill xmlns:a14="http://schemas.microsoft.com/office/drawing/2010/main">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14:hiddenFill>
            </a:ext>
          </a:ex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10" name="圆角矩形 9"/>
          <p:cNvSpPr/>
          <p:nvPr/>
        </p:nvSpPr>
        <p:spPr>
          <a:xfrm>
            <a:off x="7089140" y="1621155"/>
            <a:ext cx="1710690" cy="1100455"/>
          </a:xfrm>
          <a:prstGeom prst="roundRect">
            <a:avLst/>
          </a:prstGeom>
          <a:noFill/>
          <a:extLst>
            <a:ext uri="{909E8E84-426E-40DD-AFC4-6F175D3DCCD1}">
              <a14:hiddenFill xmlns:a14="http://schemas.microsoft.com/office/drawing/2010/main">
                <a:solidFill>
                  <a:schemeClr val="accent6"/>
                </a:solidFill>
              </a14:hiddenFill>
            </a:ext>
          </a:ex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306601" y="435878"/>
            <a:ext cx="1870710" cy="337185"/>
          </a:xfrm>
          <a:prstGeom prst="rect">
            <a:avLst/>
          </a:prstGeom>
          <a:noFill/>
        </p:spPr>
        <p:txBody>
          <a:bodyPr wrap="none" rtlCol="0">
            <a:spAutoFit/>
          </a:bodyPr>
          <a:lstStyle/>
          <a:p>
            <a:pPr algn="ctr"/>
            <a:r>
              <a:rPr lang="zh-CN" altLang="en-US" sz="1600" b="1" dirty="0">
                <a:solidFill>
                  <a:schemeClr val="tx1"/>
                </a:solidFill>
                <a:sym typeface="+mn-ea"/>
              </a:rPr>
              <a:t>活动流程</a:t>
            </a:r>
            <a:r>
              <a:rPr lang="en-US" altLang="zh-CN" sz="1600" b="1" dirty="0">
                <a:solidFill>
                  <a:schemeClr val="tx1"/>
                </a:solidFill>
                <a:sym typeface="+mn-ea"/>
              </a:rPr>
              <a:t>-</a:t>
            </a:r>
            <a:r>
              <a:rPr lang="zh-CN" altLang="en-US" sz="1600" b="1" dirty="0">
                <a:solidFill>
                  <a:schemeClr val="tx1"/>
                </a:solidFill>
                <a:sym typeface="+mn-ea"/>
              </a:rPr>
              <a:t>方案制定</a:t>
            </a: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22"/>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custDataLst>
              <p:tags r:id="rId1"/>
            </p:custDataLst>
          </p:nvPr>
        </p:nvSpPr>
        <p:spPr bwMode="auto">
          <a:xfrm>
            <a:off x="1198557" y="1628390"/>
            <a:ext cx="2088286" cy="705051"/>
          </a:xfrm>
          <a:prstGeom prst="rect">
            <a:avLst/>
          </a:prstGeom>
          <a:noFill/>
          <a:ln w="9525">
            <a:noFill/>
            <a:miter lim="800000"/>
          </a:ln>
        </p:spPr>
        <p:txBody>
          <a:bodyPr wrap="square" lIns="0" tIns="0" rIns="0" bIns="0" anchor="ctr" anchorCtr="0">
            <a:normAutofit/>
            <a:scene3d>
              <a:camera prst="orthographicFront"/>
              <a:lightRig rig="threePt" dir="t"/>
            </a:scene3d>
            <a:sp3d>
              <a:bevelT w="0" h="0"/>
            </a:sp3d>
          </a:bodyPr>
          <a:lstStyle/>
          <a:p>
            <a:pPr algn="l">
              <a:lnSpc>
                <a:spcPct val="120000"/>
              </a:lnSpc>
              <a:defRPr/>
            </a:pPr>
            <a:r>
              <a:rPr lang="en-US" altLang="zh-CN" sz="1010">
                <a:solidFill>
                  <a:srgbClr val="000000">
                    <a:lumMod val="100000"/>
                  </a:srgbClr>
                </a:solidFill>
                <a:sym typeface="Arial" panose="020B0604020202020204" pitchFamily="34" charset="0"/>
              </a:rPr>
              <a:t>1</a:t>
            </a:r>
            <a:r>
              <a:rPr lang="zh-CN" altLang="en-US" sz="1010">
                <a:solidFill>
                  <a:srgbClr val="000000">
                    <a:lumMod val="100000"/>
                  </a:srgbClr>
                </a:solidFill>
                <a:sym typeface="Arial" panose="020B0604020202020204" pitchFamily="34" charset="0"/>
              </a:rPr>
              <a:t>、确定选品及产品利益点</a:t>
            </a:r>
          </a:p>
          <a:p>
            <a:pPr algn="l">
              <a:lnSpc>
                <a:spcPct val="120000"/>
              </a:lnSpc>
              <a:defRPr/>
            </a:pPr>
            <a:r>
              <a:rPr lang="en-US" altLang="zh-CN" sz="1010">
                <a:solidFill>
                  <a:srgbClr val="000000">
                    <a:lumMod val="100000"/>
                  </a:srgbClr>
                </a:solidFill>
                <a:sym typeface="Arial" panose="020B0604020202020204" pitchFamily="34" charset="0"/>
              </a:rPr>
              <a:t>2</a:t>
            </a:r>
            <a:r>
              <a:rPr lang="zh-CN" altLang="en-US" sz="1010">
                <a:solidFill>
                  <a:srgbClr val="000000">
                    <a:lumMod val="100000"/>
                  </a:srgbClr>
                </a:solidFill>
                <a:sym typeface="Arial" panose="020B0604020202020204" pitchFamily="34" charset="0"/>
              </a:rPr>
              <a:t>、确定执行路径，物料及人员安排</a:t>
            </a:r>
          </a:p>
          <a:p>
            <a:pPr algn="l">
              <a:lnSpc>
                <a:spcPct val="120000"/>
              </a:lnSpc>
              <a:defRPr/>
            </a:pPr>
            <a:endParaRPr lang="zh-CN" altLang="en-US" sz="1010">
              <a:solidFill>
                <a:srgbClr val="000000">
                  <a:lumMod val="100000"/>
                </a:srgbClr>
              </a:solidFill>
              <a:sym typeface="Arial" panose="020B0604020202020204" pitchFamily="34" charset="0"/>
            </a:endParaRPr>
          </a:p>
        </p:txBody>
      </p:sp>
      <p:sp>
        <p:nvSpPr>
          <p:cNvPr id="20" name="圆角矩形 19"/>
          <p:cNvSpPr/>
          <p:nvPr>
            <p:custDataLst>
              <p:tags r:id="rId2"/>
            </p:custDataLst>
          </p:nvPr>
        </p:nvSpPr>
        <p:spPr>
          <a:xfrm>
            <a:off x="1161727" y="2522204"/>
            <a:ext cx="2321520" cy="393141"/>
          </a:xfrm>
          <a:prstGeom prst="roundRect">
            <a:avLst>
              <a:gd name="adj" fmla="val 21525"/>
            </a:avLst>
          </a:prstGeom>
          <a:solidFill>
            <a:srgbClr val="5268A5">
              <a:lumMod val="100000"/>
            </a:srgbClr>
          </a:solidFill>
          <a:ln w="12700" cap="flat">
            <a:noFill/>
            <a:miter lim="400000"/>
          </a:ln>
          <a:effectLst/>
        </p:spPr>
        <p:txBody>
          <a:bodyPr anchor="ctr"/>
          <a:lstStyle/>
          <a:p>
            <a:pPr algn="ctr"/>
            <a:endParaRPr sz="1510">
              <a:sym typeface="Arial" panose="020B0604020202020204" pitchFamily="34" charset="0"/>
            </a:endParaRPr>
          </a:p>
        </p:txBody>
      </p:sp>
      <p:sp>
        <p:nvSpPr>
          <p:cNvPr id="21" name="任意多边形 20"/>
          <p:cNvSpPr/>
          <p:nvPr>
            <p:custDataLst>
              <p:tags r:id="rId3"/>
            </p:custDataLst>
          </p:nvPr>
        </p:nvSpPr>
        <p:spPr>
          <a:xfrm>
            <a:off x="1412151" y="2426371"/>
            <a:ext cx="584806" cy="5848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anchor="ctr"/>
          <a:lstStyle/>
          <a:p>
            <a:pPr algn="ctr"/>
            <a:endParaRPr sz="1510">
              <a:sym typeface="Arial" panose="020B0604020202020204" pitchFamily="34" charset="0"/>
            </a:endParaRPr>
          </a:p>
        </p:txBody>
      </p:sp>
      <p:sp>
        <p:nvSpPr>
          <p:cNvPr id="22" name="矩形 21"/>
          <p:cNvSpPr/>
          <p:nvPr>
            <p:custDataLst>
              <p:tags r:id="rId4"/>
            </p:custDataLst>
          </p:nvPr>
        </p:nvSpPr>
        <p:spPr>
          <a:xfrm>
            <a:off x="2038931" y="2603959"/>
            <a:ext cx="1332018" cy="208675"/>
          </a:xfrm>
          <a:prstGeom prst="rect">
            <a:avLst/>
          </a:prstGeom>
          <a:noFill/>
          <a:ln w="12700" cap="flat">
            <a:noFill/>
            <a:miter lim="400000"/>
          </a:ln>
          <a:effectLst/>
        </p:spPr>
        <p:txBody>
          <a:bodyPr wrap="none" lIns="0" tIns="0" rIns="0" bIns="0" anchor="ctr">
            <a:normAutofit/>
          </a:bodyPr>
          <a:lstStyle/>
          <a:p>
            <a:pPr lvl="0">
              <a:defRPr sz="1800">
                <a:solidFill>
                  <a:srgbClr val="000000"/>
                </a:solidFill>
              </a:defRPr>
            </a:pPr>
            <a:r>
              <a:rPr lang="zh-CN" altLang="en-US" sz="1010">
                <a:solidFill>
                  <a:srgbClr val="FFFFFF"/>
                </a:solidFill>
                <a:latin typeface="Arial" panose="020B0604020202020204" pitchFamily="34" charset="0"/>
                <a:ea typeface="微软雅黑" panose="020B0503020204020204" charset="-122"/>
                <a:cs typeface="+mn-ea"/>
                <a:sym typeface="Arial" panose="020B0604020202020204" pitchFamily="34" charset="0"/>
              </a:rPr>
              <a:t>第一天引流</a:t>
            </a:r>
          </a:p>
        </p:txBody>
      </p:sp>
      <p:sp>
        <p:nvSpPr>
          <p:cNvPr id="24" name="任意多边形 23"/>
          <p:cNvSpPr/>
          <p:nvPr>
            <p:custDataLst>
              <p:tags r:id="rId5"/>
            </p:custDataLst>
          </p:nvPr>
        </p:nvSpPr>
        <p:spPr>
          <a:xfrm>
            <a:off x="1507984" y="2522204"/>
            <a:ext cx="393141" cy="393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cap="flat">
            <a:solidFill>
              <a:srgbClr val="5268A5"/>
            </a:solidFill>
            <a:prstDash val="solid"/>
            <a:miter lim="400000"/>
          </a:ln>
          <a:effectLst/>
        </p:spPr>
        <p:txBody>
          <a:bodyPr anchor="ctr"/>
          <a:lstStyle/>
          <a:p>
            <a:pPr algn="ctr"/>
            <a:endParaRPr sz="1510">
              <a:sym typeface="Arial" panose="020B0604020202020204" pitchFamily="34" charset="0"/>
            </a:endParaRPr>
          </a:p>
        </p:txBody>
      </p:sp>
      <p:sp>
        <p:nvSpPr>
          <p:cNvPr id="25" name="任意多边形 24"/>
          <p:cNvSpPr/>
          <p:nvPr>
            <p:custDataLst>
              <p:tags r:id="rId6"/>
            </p:custDataLst>
          </p:nvPr>
        </p:nvSpPr>
        <p:spPr>
          <a:xfrm>
            <a:off x="1598872" y="2609063"/>
            <a:ext cx="211363" cy="178330"/>
          </a:xfrm>
          <a:custGeom>
            <a:avLst/>
            <a:gdLst/>
            <a:ahLst/>
            <a:cxnLst>
              <a:cxn ang="0">
                <a:pos x="wd2" y="hd2"/>
              </a:cxn>
              <a:cxn ang="5400000">
                <a:pos x="wd2" y="hd2"/>
              </a:cxn>
              <a:cxn ang="10800000">
                <a:pos x="wd2" y="hd2"/>
              </a:cxn>
              <a:cxn ang="16200000">
                <a:pos x="wd2" y="hd2"/>
              </a:cxn>
            </a:cxnLst>
            <a:rect l="0" t="0" r="r" b="b"/>
            <a:pathLst>
              <a:path w="21600" h="21600" extrusionOk="0">
                <a:moveTo>
                  <a:pt x="7427" y="0"/>
                </a:moveTo>
                <a:cubicBezTo>
                  <a:pt x="6595" y="0"/>
                  <a:pt x="5854" y="590"/>
                  <a:pt x="5543" y="1508"/>
                </a:cubicBezTo>
                <a:lnTo>
                  <a:pt x="4621" y="4258"/>
                </a:lnTo>
                <a:lnTo>
                  <a:pt x="1689" y="4833"/>
                </a:lnTo>
                <a:cubicBezTo>
                  <a:pt x="708" y="5026"/>
                  <a:pt x="0" y="6024"/>
                  <a:pt x="0" y="7204"/>
                </a:cubicBezTo>
                <a:lnTo>
                  <a:pt x="0" y="19206"/>
                </a:lnTo>
                <a:cubicBezTo>
                  <a:pt x="0" y="20530"/>
                  <a:pt x="912" y="21600"/>
                  <a:pt x="2029" y="21600"/>
                </a:cubicBezTo>
                <a:lnTo>
                  <a:pt x="19571" y="21600"/>
                </a:lnTo>
                <a:cubicBezTo>
                  <a:pt x="20687" y="21600"/>
                  <a:pt x="21600" y="20530"/>
                  <a:pt x="21600" y="19206"/>
                </a:cubicBezTo>
                <a:lnTo>
                  <a:pt x="21600" y="7204"/>
                </a:lnTo>
                <a:cubicBezTo>
                  <a:pt x="21600" y="6024"/>
                  <a:pt x="20892" y="5026"/>
                  <a:pt x="19911" y="4833"/>
                </a:cubicBezTo>
                <a:lnTo>
                  <a:pt x="16979" y="4258"/>
                </a:lnTo>
                <a:lnTo>
                  <a:pt x="16057" y="1508"/>
                </a:lnTo>
                <a:cubicBezTo>
                  <a:pt x="15747" y="591"/>
                  <a:pt x="15005" y="0"/>
                  <a:pt x="14173" y="0"/>
                </a:cubicBezTo>
                <a:lnTo>
                  <a:pt x="7427" y="0"/>
                </a:lnTo>
                <a:close/>
                <a:moveTo>
                  <a:pt x="7320" y="1841"/>
                </a:moveTo>
                <a:lnTo>
                  <a:pt x="14067" y="1841"/>
                </a:lnTo>
                <a:cubicBezTo>
                  <a:pt x="14342" y="1841"/>
                  <a:pt x="14595" y="2044"/>
                  <a:pt x="14698" y="2348"/>
                </a:cubicBezTo>
                <a:lnTo>
                  <a:pt x="15901" y="5926"/>
                </a:lnTo>
                <a:lnTo>
                  <a:pt x="19581" y="6651"/>
                </a:lnTo>
                <a:cubicBezTo>
                  <a:pt x="19906" y="6715"/>
                  <a:pt x="20144" y="7054"/>
                  <a:pt x="20144" y="7445"/>
                </a:cubicBezTo>
                <a:cubicBezTo>
                  <a:pt x="20144" y="7445"/>
                  <a:pt x="20144" y="19448"/>
                  <a:pt x="20144" y="19448"/>
                </a:cubicBezTo>
                <a:cubicBezTo>
                  <a:pt x="20144" y="19890"/>
                  <a:pt x="19837" y="20242"/>
                  <a:pt x="19464" y="20242"/>
                </a:cubicBezTo>
                <a:lnTo>
                  <a:pt x="1922" y="20242"/>
                </a:lnTo>
                <a:cubicBezTo>
                  <a:pt x="1549" y="20242"/>
                  <a:pt x="1243" y="19890"/>
                  <a:pt x="1243" y="19448"/>
                </a:cubicBezTo>
                <a:lnTo>
                  <a:pt x="1243" y="7445"/>
                </a:lnTo>
                <a:cubicBezTo>
                  <a:pt x="1243" y="7054"/>
                  <a:pt x="1480" y="6715"/>
                  <a:pt x="1806" y="6651"/>
                </a:cubicBezTo>
                <a:lnTo>
                  <a:pt x="5485" y="5926"/>
                </a:lnTo>
                <a:lnTo>
                  <a:pt x="6689" y="2348"/>
                </a:lnTo>
                <a:cubicBezTo>
                  <a:pt x="6792" y="2044"/>
                  <a:pt x="7043" y="1841"/>
                  <a:pt x="7320" y="1841"/>
                </a:cubicBezTo>
                <a:close/>
                <a:moveTo>
                  <a:pt x="10679" y="5892"/>
                </a:moveTo>
                <a:cubicBezTo>
                  <a:pt x="7695" y="5892"/>
                  <a:pt x="5281" y="8755"/>
                  <a:pt x="5281" y="12290"/>
                </a:cubicBezTo>
                <a:cubicBezTo>
                  <a:pt x="5281" y="15826"/>
                  <a:pt x="7695" y="18689"/>
                  <a:pt x="10679" y="18689"/>
                </a:cubicBezTo>
                <a:cubicBezTo>
                  <a:pt x="13661" y="18689"/>
                  <a:pt x="16076" y="15826"/>
                  <a:pt x="16076" y="12290"/>
                </a:cubicBezTo>
                <a:cubicBezTo>
                  <a:pt x="16076" y="8755"/>
                  <a:pt x="13661" y="5892"/>
                  <a:pt x="10679" y="5892"/>
                </a:cubicBezTo>
                <a:close/>
                <a:moveTo>
                  <a:pt x="10261" y="7376"/>
                </a:moveTo>
                <a:cubicBezTo>
                  <a:pt x="11295" y="7282"/>
                  <a:pt x="12363" y="7653"/>
                  <a:pt x="13212" y="8516"/>
                </a:cubicBezTo>
                <a:cubicBezTo>
                  <a:pt x="14911" y="10240"/>
                  <a:pt x="15105" y="13280"/>
                  <a:pt x="13649" y="15294"/>
                </a:cubicBezTo>
                <a:cubicBezTo>
                  <a:pt x="12194" y="17308"/>
                  <a:pt x="9639" y="17537"/>
                  <a:pt x="7941" y="15812"/>
                </a:cubicBezTo>
                <a:cubicBezTo>
                  <a:pt x="6242" y="14086"/>
                  <a:pt x="6039" y="11058"/>
                  <a:pt x="7494" y="9045"/>
                </a:cubicBezTo>
                <a:cubicBezTo>
                  <a:pt x="8222" y="8038"/>
                  <a:pt x="9228" y="7470"/>
                  <a:pt x="10261" y="7376"/>
                </a:cubicBezTo>
                <a:close/>
                <a:moveTo>
                  <a:pt x="10776" y="8838"/>
                </a:moveTo>
                <a:cubicBezTo>
                  <a:pt x="9285" y="8838"/>
                  <a:pt x="8077" y="10270"/>
                  <a:pt x="8077" y="12037"/>
                </a:cubicBezTo>
                <a:cubicBezTo>
                  <a:pt x="8077" y="12258"/>
                  <a:pt x="8229" y="12440"/>
                  <a:pt x="8417" y="12440"/>
                </a:cubicBezTo>
                <a:cubicBezTo>
                  <a:pt x="8603" y="12440"/>
                  <a:pt x="8756" y="12258"/>
                  <a:pt x="8756" y="12037"/>
                </a:cubicBezTo>
                <a:cubicBezTo>
                  <a:pt x="8756" y="10711"/>
                  <a:pt x="9657" y="9643"/>
                  <a:pt x="10776" y="9643"/>
                </a:cubicBezTo>
                <a:cubicBezTo>
                  <a:pt x="10962" y="9643"/>
                  <a:pt x="11116" y="9461"/>
                  <a:pt x="11116" y="9241"/>
                </a:cubicBezTo>
                <a:cubicBezTo>
                  <a:pt x="11116" y="9020"/>
                  <a:pt x="10962" y="8838"/>
                  <a:pt x="10776" y="8838"/>
                </a:cubicBezTo>
                <a:close/>
              </a:path>
            </a:pathLst>
          </a:custGeom>
          <a:solidFill>
            <a:srgbClr val="5268A5"/>
          </a:solidFill>
          <a:ln w="12700" cap="flat">
            <a:noFill/>
            <a:miter lim="400000"/>
          </a:ln>
          <a:effectLst/>
        </p:spPr>
        <p:txBody>
          <a:bodyPr anchor="ctr"/>
          <a:lstStyle/>
          <a:p>
            <a:pPr algn="ctr"/>
            <a:endParaRPr sz="1510">
              <a:sym typeface="Arial" panose="020B0604020202020204" pitchFamily="34" charset="0"/>
            </a:endParaRPr>
          </a:p>
        </p:txBody>
      </p:sp>
      <p:sp>
        <p:nvSpPr>
          <p:cNvPr id="14" name="圆角矩形 13"/>
          <p:cNvSpPr/>
          <p:nvPr>
            <p:custDataLst>
              <p:tags r:id="rId7"/>
            </p:custDataLst>
          </p:nvPr>
        </p:nvSpPr>
        <p:spPr>
          <a:xfrm>
            <a:off x="1161727" y="3200411"/>
            <a:ext cx="2321520" cy="393141"/>
          </a:xfrm>
          <a:prstGeom prst="roundRect">
            <a:avLst>
              <a:gd name="adj" fmla="val 21525"/>
            </a:avLst>
          </a:prstGeom>
          <a:solidFill>
            <a:srgbClr val="4276AA"/>
          </a:solidFill>
          <a:ln w="12700" cap="flat">
            <a:noFill/>
            <a:miter lim="400000"/>
          </a:ln>
          <a:effectLst/>
        </p:spPr>
        <p:txBody>
          <a:bodyPr anchor="ctr"/>
          <a:lstStyle/>
          <a:p>
            <a:pPr algn="ctr"/>
            <a:endParaRPr sz="1510">
              <a:sym typeface="Arial" panose="020B0604020202020204" pitchFamily="34" charset="0"/>
            </a:endParaRPr>
          </a:p>
        </p:txBody>
      </p:sp>
      <p:sp>
        <p:nvSpPr>
          <p:cNvPr id="15" name="任意多边形 14"/>
          <p:cNvSpPr/>
          <p:nvPr>
            <p:custDataLst>
              <p:tags r:id="rId8"/>
            </p:custDataLst>
          </p:nvPr>
        </p:nvSpPr>
        <p:spPr>
          <a:xfrm>
            <a:off x="1412151" y="3104578"/>
            <a:ext cx="584806" cy="5848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anchor="ctr"/>
          <a:lstStyle/>
          <a:p>
            <a:pPr algn="ctr"/>
            <a:endParaRPr sz="1510">
              <a:sym typeface="Arial" panose="020B0604020202020204" pitchFamily="34" charset="0"/>
            </a:endParaRPr>
          </a:p>
        </p:txBody>
      </p:sp>
      <p:sp>
        <p:nvSpPr>
          <p:cNvPr id="16" name="矩形 15"/>
          <p:cNvSpPr/>
          <p:nvPr>
            <p:custDataLst>
              <p:tags r:id="rId9"/>
            </p:custDataLst>
          </p:nvPr>
        </p:nvSpPr>
        <p:spPr>
          <a:xfrm>
            <a:off x="2038931" y="3282166"/>
            <a:ext cx="1332018" cy="208675"/>
          </a:xfrm>
          <a:prstGeom prst="rect">
            <a:avLst/>
          </a:prstGeom>
          <a:noFill/>
          <a:ln w="12700" cap="flat">
            <a:noFill/>
            <a:miter lim="400000"/>
          </a:ln>
          <a:effectLst/>
        </p:spPr>
        <p:txBody>
          <a:bodyPr wrap="none" lIns="0" tIns="0" rIns="0" bIns="0" anchor="ctr">
            <a:normAutofit/>
          </a:bodyPr>
          <a:lstStyle/>
          <a:p>
            <a:pPr lvl="0">
              <a:defRPr sz="1800">
                <a:solidFill>
                  <a:srgbClr val="000000"/>
                </a:solidFill>
              </a:defRPr>
            </a:pPr>
            <a:r>
              <a:rPr lang="zh-CN" altLang="en-US" sz="1010">
                <a:solidFill>
                  <a:srgbClr val="FFFFFF"/>
                </a:solidFill>
                <a:latin typeface="Arial" panose="020B0604020202020204" pitchFamily="34" charset="0"/>
                <a:ea typeface="微软雅黑" panose="020B0503020204020204" charset="-122"/>
                <a:cs typeface="+mn-ea"/>
                <a:sym typeface="Arial" panose="020B0604020202020204" pitchFamily="34" charset="0"/>
              </a:rPr>
              <a:t>第二天留存</a:t>
            </a:r>
          </a:p>
        </p:txBody>
      </p:sp>
      <p:sp>
        <p:nvSpPr>
          <p:cNvPr id="18" name="任意多边形 17"/>
          <p:cNvSpPr/>
          <p:nvPr>
            <p:custDataLst>
              <p:tags r:id="rId10"/>
            </p:custDataLst>
          </p:nvPr>
        </p:nvSpPr>
        <p:spPr>
          <a:xfrm>
            <a:off x="1507984" y="3200411"/>
            <a:ext cx="393141" cy="393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cap="flat">
            <a:solidFill>
              <a:srgbClr val="4276AA"/>
            </a:solidFill>
            <a:prstDash val="solid"/>
            <a:miter lim="400000"/>
          </a:ln>
          <a:effectLst/>
        </p:spPr>
        <p:txBody>
          <a:bodyPr anchor="ctr"/>
          <a:lstStyle/>
          <a:p>
            <a:pPr algn="ctr"/>
            <a:endParaRPr sz="1510">
              <a:sym typeface="Arial" panose="020B0604020202020204" pitchFamily="34" charset="0"/>
            </a:endParaRPr>
          </a:p>
        </p:txBody>
      </p:sp>
      <p:sp>
        <p:nvSpPr>
          <p:cNvPr id="19" name="任意多边形 18"/>
          <p:cNvSpPr/>
          <p:nvPr>
            <p:custDataLst>
              <p:tags r:id="rId11"/>
            </p:custDataLst>
          </p:nvPr>
        </p:nvSpPr>
        <p:spPr>
          <a:xfrm>
            <a:off x="1599165" y="3296179"/>
            <a:ext cx="199496" cy="199497"/>
          </a:xfrm>
          <a:custGeom>
            <a:avLst/>
            <a:gdLst/>
            <a:ahLst/>
            <a:cxnLst>
              <a:cxn ang="0">
                <a:pos x="wd2" y="hd2"/>
              </a:cxn>
              <a:cxn ang="5400000">
                <a:pos x="wd2" y="hd2"/>
              </a:cxn>
              <a:cxn ang="10800000">
                <a:pos x="wd2" y="hd2"/>
              </a:cxn>
              <a:cxn ang="16200000">
                <a:pos x="wd2" y="hd2"/>
              </a:cxn>
            </a:cxnLst>
            <a:rect l="0" t="0" r="r" b="b"/>
            <a:pathLst>
              <a:path w="21600" h="21600" extrusionOk="0">
                <a:moveTo>
                  <a:pt x="4727" y="0"/>
                </a:moveTo>
                <a:cubicBezTo>
                  <a:pt x="3608" y="0"/>
                  <a:pt x="2704" y="903"/>
                  <a:pt x="2704" y="2023"/>
                </a:cubicBezTo>
                <a:lnTo>
                  <a:pt x="2704" y="3375"/>
                </a:lnTo>
                <a:lnTo>
                  <a:pt x="2023" y="3375"/>
                </a:lnTo>
                <a:cubicBezTo>
                  <a:pt x="904" y="3375"/>
                  <a:pt x="0" y="4278"/>
                  <a:pt x="0" y="5397"/>
                </a:cubicBezTo>
                <a:lnTo>
                  <a:pt x="0" y="18896"/>
                </a:lnTo>
                <a:cubicBezTo>
                  <a:pt x="0" y="20387"/>
                  <a:pt x="1213" y="21600"/>
                  <a:pt x="2704" y="21600"/>
                </a:cubicBezTo>
                <a:lnTo>
                  <a:pt x="18896" y="21600"/>
                </a:lnTo>
                <a:cubicBezTo>
                  <a:pt x="20387" y="21600"/>
                  <a:pt x="21600" y="20387"/>
                  <a:pt x="21600" y="18896"/>
                </a:cubicBezTo>
                <a:lnTo>
                  <a:pt x="21600" y="2023"/>
                </a:lnTo>
                <a:cubicBezTo>
                  <a:pt x="21600" y="903"/>
                  <a:pt x="20696" y="0"/>
                  <a:pt x="19577" y="0"/>
                </a:cubicBezTo>
                <a:lnTo>
                  <a:pt x="4727" y="0"/>
                </a:lnTo>
                <a:close/>
                <a:moveTo>
                  <a:pt x="4696" y="1321"/>
                </a:moveTo>
                <a:lnTo>
                  <a:pt x="19546" y="1321"/>
                </a:lnTo>
                <a:cubicBezTo>
                  <a:pt x="19919" y="1321"/>
                  <a:pt x="20217" y="1619"/>
                  <a:pt x="20217" y="1992"/>
                </a:cubicBezTo>
                <a:cubicBezTo>
                  <a:pt x="20217" y="1992"/>
                  <a:pt x="20217" y="18865"/>
                  <a:pt x="20217" y="18865"/>
                </a:cubicBezTo>
                <a:cubicBezTo>
                  <a:pt x="20217" y="19608"/>
                  <a:pt x="19610" y="20217"/>
                  <a:pt x="18865" y="20217"/>
                </a:cubicBezTo>
                <a:lnTo>
                  <a:pt x="2673" y="20217"/>
                </a:lnTo>
                <a:cubicBezTo>
                  <a:pt x="1928" y="20217"/>
                  <a:pt x="1321" y="19608"/>
                  <a:pt x="1321" y="18865"/>
                </a:cubicBezTo>
                <a:lnTo>
                  <a:pt x="1321" y="5366"/>
                </a:lnTo>
                <a:cubicBezTo>
                  <a:pt x="1321" y="4994"/>
                  <a:pt x="1620" y="4696"/>
                  <a:pt x="1992" y="4696"/>
                </a:cubicBezTo>
                <a:lnTo>
                  <a:pt x="2673" y="4696"/>
                </a:lnTo>
                <a:lnTo>
                  <a:pt x="2673" y="18194"/>
                </a:lnTo>
                <a:cubicBezTo>
                  <a:pt x="2673" y="18567"/>
                  <a:pt x="2971" y="18865"/>
                  <a:pt x="3344" y="18865"/>
                </a:cubicBezTo>
                <a:cubicBezTo>
                  <a:pt x="3717" y="18865"/>
                  <a:pt x="4025" y="18567"/>
                  <a:pt x="4025" y="18194"/>
                </a:cubicBezTo>
                <a:lnTo>
                  <a:pt x="4025" y="1992"/>
                </a:lnTo>
                <a:cubicBezTo>
                  <a:pt x="4025" y="1619"/>
                  <a:pt x="4323" y="1321"/>
                  <a:pt x="4696" y="1321"/>
                </a:cubicBezTo>
                <a:close/>
                <a:moveTo>
                  <a:pt x="5955" y="2642"/>
                </a:moveTo>
                <a:cubicBezTo>
                  <a:pt x="5582" y="2642"/>
                  <a:pt x="5284" y="2940"/>
                  <a:pt x="5284" y="3313"/>
                </a:cubicBezTo>
                <a:lnTo>
                  <a:pt x="5284" y="8039"/>
                </a:lnTo>
                <a:cubicBezTo>
                  <a:pt x="5284" y="8412"/>
                  <a:pt x="5582" y="8710"/>
                  <a:pt x="5955" y="8710"/>
                </a:cubicBezTo>
                <a:lnTo>
                  <a:pt x="10681" y="8710"/>
                </a:lnTo>
                <a:cubicBezTo>
                  <a:pt x="11054" y="8710"/>
                  <a:pt x="11362" y="8412"/>
                  <a:pt x="11362" y="8039"/>
                </a:cubicBezTo>
                <a:lnTo>
                  <a:pt x="11362" y="3313"/>
                </a:lnTo>
                <a:cubicBezTo>
                  <a:pt x="11362" y="2940"/>
                  <a:pt x="11054" y="2642"/>
                  <a:pt x="10681" y="2642"/>
                </a:cubicBezTo>
                <a:lnTo>
                  <a:pt x="5955" y="2642"/>
                </a:lnTo>
                <a:close/>
                <a:moveTo>
                  <a:pt x="6605" y="3963"/>
                </a:moveTo>
                <a:lnTo>
                  <a:pt x="9980" y="3963"/>
                </a:lnTo>
                <a:lnTo>
                  <a:pt x="9980" y="7338"/>
                </a:lnTo>
                <a:lnTo>
                  <a:pt x="6605" y="7338"/>
                </a:lnTo>
                <a:cubicBezTo>
                  <a:pt x="6605" y="7338"/>
                  <a:pt x="6605" y="3963"/>
                  <a:pt x="6605" y="3963"/>
                </a:cubicBezTo>
                <a:close/>
                <a:moveTo>
                  <a:pt x="13045" y="3963"/>
                </a:moveTo>
                <a:cubicBezTo>
                  <a:pt x="12858" y="3963"/>
                  <a:pt x="12704" y="4117"/>
                  <a:pt x="12704" y="4303"/>
                </a:cubicBezTo>
                <a:cubicBezTo>
                  <a:pt x="12704" y="4490"/>
                  <a:pt x="12858" y="4634"/>
                  <a:pt x="13045" y="4634"/>
                </a:cubicBezTo>
                <a:lnTo>
                  <a:pt x="18442" y="4634"/>
                </a:lnTo>
                <a:cubicBezTo>
                  <a:pt x="18629" y="4634"/>
                  <a:pt x="18783" y="4490"/>
                  <a:pt x="18783" y="4303"/>
                </a:cubicBezTo>
                <a:cubicBezTo>
                  <a:pt x="18783" y="4117"/>
                  <a:pt x="18629" y="3963"/>
                  <a:pt x="18442" y="3963"/>
                </a:cubicBezTo>
                <a:lnTo>
                  <a:pt x="13045" y="3963"/>
                </a:lnTo>
                <a:close/>
                <a:moveTo>
                  <a:pt x="13045" y="5986"/>
                </a:moveTo>
                <a:cubicBezTo>
                  <a:pt x="12858" y="5986"/>
                  <a:pt x="12704" y="6140"/>
                  <a:pt x="12704" y="6326"/>
                </a:cubicBezTo>
                <a:cubicBezTo>
                  <a:pt x="12704" y="6512"/>
                  <a:pt x="12858" y="6667"/>
                  <a:pt x="13045" y="6667"/>
                </a:cubicBezTo>
                <a:lnTo>
                  <a:pt x="18442" y="6667"/>
                </a:lnTo>
                <a:cubicBezTo>
                  <a:pt x="18629" y="6667"/>
                  <a:pt x="18783" y="6512"/>
                  <a:pt x="18783" y="6326"/>
                </a:cubicBezTo>
                <a:cubicBezTo>
                  <a:pt x="18783" y="6140"/>
                  <a:pt x="18629" y="5986"/>
                  <a:pt x="18442" y="5986"/>
                </a:cubicBezTo>
                <a:lnTo>
                  <a:pt x="13045" y="5986"/>
                </a:lnTo>
                <a:close/>
                <a:moveTo>
                  <a:pt x="13045" y="8008"/>
                </a:moveTo>
                <a:cubicBezTo>
                  <a:pt x="12858" y="8008"/>
                  <a:pt x="12704" y="8163"/>
                  <a:pt x="12704" y="8349"/>
                </a:cubicBezTo>
                <a:cubicBezTo>
                  <a:pt x="12704" y="8535"/>
                  <a:pt x="12858" y="8690"/>
                  <a:pt x="13045" y="8690"/>
                </a:cubicBezTo>
                <a:lnTo>
                  <a:pt x="18442" y="8690"/>
                </a:lnTo>
                <a:cubicBezTo>
                  <a:pt x="18629" y="8690"/>
                  <a:pt x="18783" y="8535"/>
                  <a:pt x="18783" y="8349"/>
                </a:cubicBezTo>
                <a:cubicBezTo>
                  <a:pt x="18783" y="8163"/>
                  <a:pt x="18629" y="8008"/>
                  <a:pt x="18442" y="8008"/>
                </a:cubicBezTo>
                <a:lnTo>
                  <a:pt x="13045" y="8008"/>
                </a:lnTo>
                <a:close/>
                <a:moveTo>
                  <a:pt x="5624" y="10041"/>
                </a:moveTo>
                <a:cubicBezTo>
                  <a:pt x="5439" y="10041"/>
                  <a:pt x="5284" y="10186"/>
                  <a:pt x="5284" y="10372"/>
                </a:cubicBezTo>
                <a:cubicBezTo>
                  <a:pt x="5284" y="10558"/>
                  <a:pt x="5439" y="10712"/>
                  <a:pt x="5624" y="10712"/>
                </a:cubicBezTo>
                <a:lnTo>
                  <a:pt x="18442" y="10712"/>
                </a:lnTo>
                <a:cubicBezTo>
                  <a:pt x="18628" y="10712"/>
                  <a:pt x="18783" y="10558"/>
                  <a:pt x="18783" y="10372"/>
                </a:cubicBezTo>
                <a:cubicBezTo>
                  <a:pt x="18783" y="10186"/>
                  <a:pt x="18628" y="10041"/>
                  <a:pt x="18442" y="10041"/>
                </a:cubicBezTo>
                <a:lnTo>
                  <a:pt x="5624" y="10041"/>
                </a:lnTo>
                <a:close/>
                <a:moveTo>
                  <a:pt x="5624" y="12064"/>
                </a:moveTo>
                <a:cubicBezTo>
                  <a:pt x="5439" y="12064"/>
                  <a:pt x="5284" y="12209"/>
                  <a:pt x="5284" y="12394"/>
                </a:cubicBezTo>
                <a:cubicBezTo>
                  <a:pt x="5284" y="12582"/>
                  <a:pt x="5439" y="12735"/>
                  <a:pt x="5624" y="12735"/>
                </a:cubicBezTo>
                <a:lnTo>
                  <a:pt x="18442" y="12735"/>
                </a:lnTo>
                <a:cubicBezTo>
                  <a:pt x="18628" y="12735"/>
                  <a:pt x="18783" y="12582"/>
                  <a:pt x="18783" y="12394"/>
                </a:cubicBezTo>
                <a:cubicBezTo>
                  <a:pt x="18783" y="12209"/>
                  <a:pt x="18628" y="12064"/>
                  <a:pt x="18442" y="12064"/>
                </a:cubicBezTo>
                <a:lnTo>
                  <a:pt x="5624" y="12064"/>
                </a:lnTo>
                <a:close/>
                <a:moveTo>
                  <a:pt x="5624" y="14087"/>
                </a:moveTo>
                <a:cubicBezTo>
                  <a:pt x="5439" y="14087"/>
                  <a:pt x="5284" y="14241"/>
                  <a:pt x="5284" y="14428"/>
                </a:cubicBezTo>
                <a:cubicBezTo>
                  <a:pt x="5284" y="14615"/>
                  <a:pt x="5439" y="14758"/>
                  <a:pt x="5624" y="14758"/>
                </a:cubicBezTo>
                <a:lnTo>
                  <a:pt x="11022" y="14758"/>
                </a:lnTo>
                <a:cubicBezTo>
                  <a:pt x="11208" y="14758"/>
                  <a:pt x="11362" y="14615"/>
                  <a:pt x="11362" y="14428"/>
                </a:cubicBezTo>
                <a:cubicBezTo>
                  <a:pt x="11362" y="14241"/>
                  <a:pt x="11208" y="14087"/>
                  <a:pt x="11022" y="14087"/>
                </a:cubicBezTo>
                <a:lnTo>
                  <a:pt x="5624" y="14087"/>
                </a:lnTo>
                <a:close/>
                <a:moveTo>
                  <a:pt x="13045" y="14087"/>
                </a:moveTo>
                <a:cubicBezTo>
                  <a:pt x="12859" y="14087"/>
                  <a:pt x="12704" y="14241"/>
                  <a:pt x="12704" y="14428"/>
                </a:cubicBezTo>
                <a:cubicBezTo>
                  <a:pt x="12704" y="14615"/>
                  <a:pt x="12859" y="14758"/>
                  <a:pt x="13045" y="14758"/>
                </a:cubicBezTo>
                <a:lnTo>
                  <a:pt x="18442" y="14758"/>
                </a:lnTo>
                <a:cubicBezTo>
                  <a:pt x="18628" y="14758"/>
                  <a:pt x="18783" y="14615"/>
                  <a:pt x="18783" y="14428"/>
                </a:cubicBezTo>
                <a:cubicBezTo>
                  <a:pt x="18783" y="14241"/>
                  <a:pt x="18628" y="14087"/>
                  <a:pt x="18442" y="14087"/>
                </a:cubicBezTo>
                <a:lnTo>
                  <a:pt x="13045" y="14087"/>
                </a:lnTo>
                <a:close/>
                <a:moveTo>
                  <a:pt x="5624" y="16110"/>
                </a:moveTo>
                <a:cubicBezTo>
                  <a:pt x="5439" y="16110"/>
                  <a:pt x="5284" y="16264"/>
                  <a:pt x="5284" y="16450"/>
                </a:cubicBezTo>
                <a:cubicBezTo>
                  <a:pt x="5284" y="16637"/>
                  <a:pt x="5439" y="16791"/>
                  <a:pt x="5624" y="16791"/>
                </a:cubicBezTo>
                <a:lnTo>
                  <a:pt x="11022" y="16791"/>
                </a:lnTo>
                <a:cubicBezTo>
                  <a:pt x="11208" y="16791"/>
                  <a:pt x="11362" y="16637"/>
                  <a:pt x="11362" y="16450"/>
                </a:cubicBezTo>
                <a:cubicBezTo>
                  <a:pt x="11362" y="16264"/>
                  <a:pt x="11208" y="16110"/>
                  <a:pt x="11022" y="16110"/>
                </a:cubicBezTo>
                <a:lnTo>
                  <a:pt x="5624" y="16110"/>
                </a:lnTo>
                <a:close/>
                <a:moveTo>
                  <a:pt x="13045" y="16110"/>
                </a:moveTo>
                <a:cubicBezTo>
                  <a:pt x="12859" y="16110"/>
                  <a:pt x="12704" y="16264"/>
                  <a:pt x="12704" y="16450"/>
                </a:cubicBezTo>
                <a:cubicBezTo>
                  <a:pt x="12704" y="16637"/>
                  <a:pt x="12859" y="16791"/>
                  <a:pt x="13045" y="16791"/>
                </a:cubicBezTo>
                <a:lnTo>
                  <a:pt x="18442" y="16791"/>
                </a:lnTo>
                <a:cubicBezTo>
                  <a:pt x="18628" y="16791"/>
                  <a:pt x="18783" y="16637"/>
                  <a:pt x="18783" y="16450"/>
                </a:cubicBezTo>
                <a:cubicBezTo>
                  <a:pt x="18783" y="16264"/>
                  <a:pt x="18628" y="16110"/>
                  <a:pt x="18442" y="16110"/>
                </a:cubicBezTo>
                <a:lnTo>
                  <a:pt x="13045" y="16110"/>
                </a:lnTo>
                <a:close/>
                <a:moveTo>
                  <a:pt x="5624" y="18132"/>
                </a:moveTo>
                <a:cubicBezTo>
                  <a:pt x="5439" y="18132"/>
                  <a:pt x="5284" y="18287"/>
                  <a:pt x="5284" y="18473"/>
                </a:cubicBezTo>
                <a:cubicBezTo>
                  <a:pt x="5284" y="18660"/>
                  <a:pt x="5439" y="18814"/>
                  <a:pt x="5624" y="18814"/>
                </a:cubicBezTo>
                <a:lnTo>
                  <a:pt x="11022" y="18814"/>
                </a:lnTo>
                <a:cubicBezTo>
                  <a:pt x="11208" y="18814"/>
                  <a:pt x="11362" y="18660"/>
                  <a:pt x="11362" y="18473"/>
                </a:cubicBezTo>
                <a:cubicBezTo>
                  <a:pt x="11362" y="18287"/>
                  <a:pt x="11208" y="18132"/>
                  <a:pt x="11022" y="18132"/>
                </a:cubicBezTo>
                <a:lnTo>
                  <a:pt x="5624" y="18132"/>
                </a:lnTo>
                <a:close/>
                <a:moveTo>
                  <a:pt x="13045" y="18132"/>
                </a:moveTo>
                <a:cubicBezTo>
                  <a:pt x="12859" y="18132"/>
                  <a:pt x="12704" y="18287"/>
                  <a:pt x="12704" y="18473"/>
                </a:cubicBezTo>
                <a:cubicBezTo>
                  <a:pt x="12704" y="18660"/>
                  <a:pt x="12859" y="18814"/>
                  <a:pt x="13045" y="18814"/>
                </a:cubicBezTo>
                <a:lnTo>
                  <a:pt x="18442" y="18814"/>
                </a:lnTo>
                <a:cubicBezTo>
                  <a:pt x="18628" y="18814"/>
                  <a:pt x="18783" y="18660"/>
                  <a:pt x="18783" y="18473"/>
                </a:cubicBezTo>
                <a:cubicBezTo>
                  <a:pt x="18783" y="18287"/>
                  <a:pt x="18628" y="18132"/>
                  <a:pt x="18442" y="18132"/>
                </a:cubicBezTo>
                <a:lnTo>
                  <a:pt x="13045" y="18132"/>
                </a:lnTo>
                <a:close/>
              </a:path>
            </a:pathLst>
          </a:custGeom>
          <a:solidFill>
            <a:srgbClr val="4276AA"/>
          </a:solidFill>
          <a:ln w="12700" cap="flat">
            <a:noFill/>
            <a:miter lim="400000"/>
          </a:ln>
          <a:effectLst/>
        </p:spPr>
        <p:txBody>
          <a:bodyPr anchor="ctr"/>
          <a:lstStyle/>
          <a:p>
            <a:pPr algn="ctr"/>
            <a:endParaRPr sz="1510">
              <a:sym typeface="Arial" panose="020B0604020202020204" pitchFamily="34" charset="0"/>
            </a:endParaRPr>
          </a:p>
        </p:txBody>
      </p:sp>
      <p:sp>
        <p:nvSpPr>
          <p:cNvPr id="8" name="圆角矩形 7"/>
          <p:cNvSpPr/>
          <p:nvPr>
            <p:custDataLst>
              <p:tags r:id="rId12"/>
            </p:custDataLst>
          </p:nvPr>
        </p:nvSpPr>
        <p:spPr>
          <a:xfrm>
            <a:off x="1161727" y="3878618"/>
            <a:ext cx="2321520" cy="393141"/>
          </a:xfrm>
          <a:prstGeom prst="roundRect">
            <a:avLst>
              <a:gd name="adj" fmla="val 21525"/>
            </a:avLst>
          </a:prstGeom>
          <a:solidFill>
            <a:srgbClr val="178AA1"/>
          </a:solidFill>
          <a:ln w="12700" cap="flat">
            <a:noFill/>
            <a:miter lim="400000"/>
          </a:ln>
          <a:effectLst/>
        </p:spPr>
        <p:txBody>
          <a:bodyPr anchor="ctr"/>
          <a:lstStyle/>
          <a:p>
            <a:pPr algn="ctr"/>
            <a:endParaRPr sz="1510" dirty="0">
              <a:sym typeface="Arial" panose="020B0604020202020204" pitchFamily="34" charset="0"/>
            </a:endParaRPr>
          </a:p>
        </p:txBody>
      </p:sp>
      <p:sp>
        <p:nvSpPr>
          <p:cNvPr id="9" name="任意多边形 8"/>
          <p:cNvSpPr/>
          <p:nvPr>
            <p:custDataLst>
              <p:tags r:id="rId13"/>
            </p:custDataLst>
          </p:nvPr>
        </p:nvSpPr>
        <p:spPr>
          <a:xfrm>
            <a:off x="1412151" y="3782785"/>
            <a:ext cx="584806" cy="5848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anchor="ctr"/>
          <a:lstStyle/>
          <a:p>
            <a:pPr algn="ctr"/>
            <a:endParaRPr sz="1510">
              <a:sym typeface="Arial" panose="020B0604020202020204" pitchFamily="34" charset="0"/>
            </a:endParaRPr>
          </a:p>
        </p:txBody>
      </p:sp>
      <p:sp>
        <p:nvSpPr>
          <p:cNvPr id="10" name="矩形 9"/>
          <p:cNvSpPr/>
          <p:nvPr>
            <p:custDataLst>
              <p:tags r:id="rId14"/>
            </p:custDataLst>
          </p:nvPr>
        </p:nvSpPr>
        <p:spPr>
          <a:xfrm>
            <a:off x="2038931" y="3955000"/>
            <a:ext cx="1332018" cy="208675"/>
          </a:xfrm>
          <a:prstGeom prst="rect">
            <a:avLst/>
          </a:prstGeom>
          <a:noFill/>
          <a:ln w="12700" cap="flat">
            <a:noFill/>
            <a:miter lim="400000"/>
          </a:ln>
          <a:effectLst/>
        </p:spPr>
        <p:txBody>
          <a:bodyPr wrap="none" lIns="0" tIns="0" rIns="0" bIns="0" anchor="ctr">
            <a:normAutofit/>
          </a:bodyPr>
          <a:lstStyle/>
          <a:p>
            <a:pPr lvl="0">
              <a:defRPr sz="1800">
                <a:solidFill>
                  <a:srgbClr val="000000"/>
                </a:solidFill>
              </a:defRPr>
            </a:pPr>
            <a:r>
              <a:rPr lang="zh-CN" altLang="en-US" sz="1010">
                <a:solidFill>
                  <a:srgbClr val="FFFFFF"/>
                </a:solidFill>
                <a:latin typeface="Arial" panose="020B0604020202020204" pitchFamily="34" charset="0"/>
                <a:ea typeface="微软雅黑" panose="020B0503020204020204" charset="-122"/>
                <a:cs typeface="+mn-ea"/>
                <a:sym typeface="Arial" panose="020B0604020202020204" pitchFamily="34" charset="0"/>
              </a:rPr>
              <a:t>第三天留存输出</a:t>
            </a:r>
          </a:p>
        </p:txBody>
      </p:sp>
      <p:sp>
        <p:nvSpPr>
          <p:cNvPr id="12" name="任意多边形 11"/>
          <p:cNvSpPr/>
          <p:nvPr>
            <p:custDataLst>
              <p:tags r:id="rId15"/>
            </p:custDataLst>
          </p:nvPr>
        </p:nvSpPr>
        <p:spPr>
          <a:xfrm>
            <a:off x="1507984" y="3878617"/>
            <a:ext cx="393141" cy="3931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cap="flat">
            <a:solidFill>
              <a:srgbClr val="178AA1"/>
            </a:solidFill>
            <a:prstDash val="solid"/>
            <a:miter lim="400000"/>
          </a:ln>
          <a:effectLst/>
        </p:spPr>
        <p:txBody>
          <a:bodyPr anchor="ctr"/>
          <a:lstStyle/>
          <a:p>
            <a:pPr algn="ctr"/>
            <a:endParaRPr sz="1510">
              <a:sym typeface="Arial" panose="020B0604020202020204" pitchFamily="34" charset="0"/>
            </a:endParaRPr>
          </a:p>
        </p:txBody>
      </p:sp>
      <p:sp>
        <p:nvSpPr>
          <p:cNvPr id="13" name="任意多边形 12"/>
          <p:cNvSpPr/>
          <p:nvPr>
            <p:custDataLst>
              <p:tags r:id="rId16"/>
            </p:custDataLst>
          </p:nvPr>
        </p:nvSpPr>
        <p:spPr>
          <a:xfrm>
            <a:off x="1579356" y="3977345"/>
            <a:ext cx="227830" cy="199498"/>
          </a:xfrm>
          <a:custGeom>
            <a:avLst/>
            <a:gdLst/>
            <a:ahLst/>
            <a:cxnLst>
              <a:cxn ang="0">
                <a:pos x="wd2" y="hd2"/>
              </a:cxn>
              <a:cxn ang="5400000">
                <a:pos x="wd2" y="hd2"/>
              </a:cxn>
              <a:cxn ang="10800000">
                <a:pos x="wd2" y="hd2"/>
              </a:cxn>
              <a:cxn ang="16200000">
                <a:pos x="wd2" y="hd2"/>
              </a:cxn>
            </a:cxnLst>
            <a:rect l="0" t="0" r="r" b="b"/>
            <a:pathLst>
              <a:path w="21600" h="21600" extrusionOk="0">
                <a:moveTo>
                  <a:pt x="10782" y="0"/>
                </a:moveTo>
                <a:cubicBezTo>
                  <a:pt x="10633" y="0"/>
                  <a:pt x="10476" y="23"/>
                  <a:pt x="10320" y="63"/>
                </a:cubicBezTo>
                <a:lnTo>
                  <a:pt x="1569" y="2361"/>
                </a:lnTo>
                <a:cubicBezTo>
                  <a:pt x="647" y="2604"/>
                  <a:pt x="0" y="3536"/>
                  <a:pt x="0" y="4617"/>
                </a:cubicBezTo>
                <a:cubicBezTo>
                  <a:pt x="0" y="5699"/>
                  <a:pt x="647" y="6620"/>
                  <a:pt x="1569" y="6863"/>
                </a:cubicBezTo>
                <a:lnTo>
                  <a:pt x="3369" y="7337"/>
                </a:lnTo>
                <a:lnTo>
                  <a:pt x="3369" y="13841"/>
                </a:lnTo>
                <a:cubicBezTo>
                  <a:pt x="3369" y="15882"/>
                  <a:pt x="5418" y="17689"/>
                  <a:pt x="10782" y="17689"/>
                </a:cubicBezTo>
                <a:cubicBezTo>
                  <a:pt x="16144" y="17689"/>
                  <a:pt x="18185" y="15882"/>
                  <a:pt x="18185" y="13841"/>
                </a:cubicBezTo>
                <a:lnTo>
                  <a:pt x="18185" y="7337"/>
                </a:lnTo>
                <a:lnTo>
                  <a:pt x="19985" y="6863"/>
                </a:lnTo>
                <a:cubicBezTo>
                  <a:pt x="20907" y="6620"/>
                  <a:pt x="21554" y="5699"/>
                  <a:pt x="21554" y="4617"/>
                </a:cubicBezTo>
                <a:cubicBezTo>
                  <a:pt x="21554" y="3536"/>
                  <a:pt x="20906" y="2604"/>
                  <a:pt x="19985" y="2361"/>
                </a:cubicBezTo>
                <a:lnTo>
                  <a:pt x="11225" y="53"/>
                </a:lnTo>
                <a:cubicBezTo>
                  <a:pt x="11078" y="15"/>
                  <a:pt x="10930" y="0"/>
                  <a:pt x="10782" y="0"/>
                </a:cubicBezTo>
                <a:close/>
                <a:moveTo>
                  <a:pt x="10615" y="1687"/>
                </a:moveTo>
                <a:cubicBezTo>
                  <a:pt x="10666" y="1687"/>
                  <a:pt x="10713" y="1695"/>
                  <a:pt x="10763" y="1708"/>
                </a:cubicBezTo>
                <a:lnTo>
                  <a:pt x="19523" y="4016"/>
                </a:lnTo>
                <a:cubicBezTo>
                  <a:pt x="19830" y="4097"/>
                  <a:pt x="20040" y="4407"/>
                  <a:pt x="20040" y="4765"/>
                </a:cubicBezTo>
                <a:cubicBezTo>
                  <a:pt x="20040" y="5123"/>
                  <a:pt x="19830" y="5433"/>
                  <a:pt x="19523" y="5513"/>
                </a:cubicBezTo>
                <a:lnTo>
                  <a:pt x="10763" y="7822"/>
                </a:lnTo>
                <a:cubicBezTo>
                  <a:pt x="10713" y="7835"/>
                  <a:pt x="10666" y="7843"/>
                  <a:pt x="10615" y="7843"/>
                </a:cubicBezTo>
                <a:cubicBezTo>
                  <a:pt x="10564" y="7843"/>
                  <a:pt x="10508" y="7835"/>
                  <a:pt x="10458" y="7822"/>
                </a:cubicBezTo>
                <a:lnTo>
                  <a:pt x="1708" y="5513"/>
                </a:lnTo>
                <a:cubicBezTo>
                  <a:pt x="1402" y="5433"/>
                  <a:pt x="1182" y="5123"/>
                  <a:pt x="1182" y="4765"/>
                </a:cubicBezTo>
                <a:cubicBezTo>
                  <a:pt x="1182" y="4407"/>
                  <a:pt x="1402" y="4097"/>
                  <a:pt x="1708" y="4016"/>
                </a:cubicBezTo>
                <a:lnTo>
                  <a:pt x="10458" y="1708"/>
                </a:lnTo>
                <a:cubicBezTo>
                  <a:pt x="10508" y="1695"/>
                  <a:pt x="10564" y="1687"/>
                  <a:pt x="10615" y="1687"/>
                </a:cubicBezTo>
                <a:close/>
                <a:moveTo>
                  <a:pt x="4726" y="7759"/>
                </a:moveTo>
                <a:lnTo>
                  <a:pt x="10338" y="9235"/>
                </a:lnTo>
                <a:cubicBezTo>
                  <a:pt x="10486" y="9272"/>
                  <a:pt x="10642" y="9298"/>
                  <a:pt x="10791" y="9298"/>
                </a:cubicBezTo>
                <a:cubicBezTo>
                  <a:pt x="10939" y="9298"/>
                  <a:pt x="11086" y="9275"/>
                  <a:pt x="11243" y="9235"/>
                </a:cubicBezTo>
                <a:lnTo>
                  <a:pt x="16846" y="7759"/>
                </a:lnTo>
                <a:cubicBezTo>
                  <a:pt x="16846" y="7759"/>
                  <a:pt x="16846" y="13915"/>
                  <a:pt x="16846" y="13915"/>
                </a:cubicBezTo>
                <a:cubicBezTo>
                  <a:pt x="16846" y="14765"/>
                  <a:pt x="14832" y="16213"/>
                  <a:pt x="10791" y="16213"/>
                </a:cubicBezTo>
                <a:cubicBezTo>
                  <a:pt x="6749" y="16213"/>
                  <a:pt x="4726" y="14765"/>
                  <a:pt x="4726" y="13915"/>
                </a:cubicBezTo>
                <a:lnTo>
                  <a:pt x="4726" y="7759"/>
                </a:lnTo>
                <a:close/>
                <a:moveTo>
                  <a:pt x="20252" y="7759"/>
                </a:moveTo>
                <a:cubicBezTo>
                  <a:pt x="19881" y="7759"/>
                  <a:pt x="19578" y="8103"/>
                  <a:pt x="19578" y="8528"/>
                </a:cubicBezTo>
                <a:lnTo>
                  <a:pt x="19578" y="15454"/>
                </a:lnTo>
                <a:cubicBezTo>
                  <a:pt x="19578" y="15880"/>
                  <a:pt x="19881" y="16224"/>
                  <a:pt x="20252" y="16224"/>
                </a:cubicBezTo>
                <a:cubicBezTo>
                  <a:pt x="20624" y="16224"/>
                  <a:pt x="20926" y="15880"/>
                  <a:pt x="20926" y="15454"/>
                </a:cubicBezTo>
                <a:lnTo>
                  <a:pt x="20926" y="8528"/>
                </a:lnTo>
                <a:cubicBezTo>
                  <a:pt x="20926" y="8103"/>
                  <a:pt x="20624" y="7759"/>
                  <a:pt x="20252" y="7759"/>
                </a:cubicBezTo>
                <a:close/>
                <a:moveTo>
                  <a:pt x="20252" y="16993"/>
                </a:moveTo>
                <a:cubicBezTo>
                  <a:pt x="19509" y="16993"/>
                  <a:pt x="18905" y="19222"/>
                  <a:pt x="18905" y="20071"/>
                </a:cubicBezTo>
                <a:cubicBezTo>
                  <a:pt x="18905" y="20920"/>
                  <a:pt x="19509" y="21600"/>
                  <a:pt x="20252" y="21600"/>
                </a:cubicBezTo>
                <a:cubicBezTo>
                  <a:pt x="20995" y="21600"/>
                  <a:pt x="21600" y="20920"/>
                  <a:pt x="21600" y="20071"/>
                </a:cubicBezTo>
                <a:cubicBezTo>
                  <a:pt x="21600" y="19222"/>
                  <a:pt x="20995" y="16993"/>
                  <a:pt x="20252" y="16993"/>
                </a:cubicBezTo>
                <a:close/>
              </a:path>
            </a:pathLst>
          </a:custGeom>
          <a:solidFill>
            <a:srgbClr val="178AA1"/>
          </a:solidFill>
          <a:ln w="12700" cap="flat">
            <a:noFill/>
            <a:miter lim="400000"/>
          </a:ln>
          <a:effectLst/>
        </p:spPr>
        <p:txBody>
          <a:bodyPr anchor="ctr"/>
          <a:lstStyle/>
          <a:p>
            <a:pPr algn="ctr"/>
            <a:endParaRPr sz="1510">
              <a:sym typeface="Arial" panose="020B0604020202020204" pitchFamily="34" charset="0"/>
            </a:endParaRPr>
          </a:p>
        </p:txBody>
      </p:sp>
      <p:pic>
        <p:nvPicPr>
          <p:cNvPr id="7" name="图片 6"/>
          <p:cNvPicPr>
            <a:picLocks noChangeAspect="1"/>
          </p:cNvPicPr>
          <p:nvPr/>
        </p:nvPicPr>
        <p:blipFill>
          <a:blip r:embed="rId23"/>
          <a:stretch>
            <a:fillRect/>
          </a:stretch>
        </p:blipFill>
        <p:spPr>
          <a:xfrm>
            <a:off x="4515485" y="1410335"/>
            <a:ext cx="4802505" cy="3456305"/>
          </a:xfrm>
          <a:prstGeom prst="rect">
            <a:avLst/>
          </a:prstGeom>
        </p:spPr>
      </p:pic>
      <p:sp>
        <p:nvSpPr>
          <p:cNvPr id="11" name="矩形 10"/>
          <p:cNvSpPr/>
          <p:nvPr/>
        </p:nvSpPr>
        <p:spPr>
          <a:xfrm>
            <a:off x="4476115" y="1374775"/>
            <a:ext cx="4871720" cy="352488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306601" y="435878"/>
            <a:ext cx="1870710" cy="337185"/>
          </a:xfrm>
          <a:prstGeom prst="rect">
            <a:avLst/>
          </a:prstGeom>
          <a:noFill/>
        </p:spPr>
        <p:txBody>
          <a:bodyPr wrap="none" rtlCol="0">
            <a:spAutoFit/>
          </a:bodyPr>
          <a:lstStyle/>
          <a:p>
            <a:pPr algn="ctr"/>
            <a:r>
              <a:rPr lang="zh-CN" altLang="en-US" sz="1600" b="1" dirty="0">
                <a:solidFill>
                  <a:schemeClr val="tx1"/>
                </a:solidFill>
                <a:sym typeface="+mn-ea"/>
              </a:rPr>
              <a:t>活动流程</a:t>
            </a:r>
            <a:r>
              <a:rPr lang="en-US" altLang="zh-CN" sz="1600" b="1" dirty="0">
                <a:solidFill>
                  <a:schemeClr val="tx1"/>
                </a:solidFill>
                <a:sym typeface="+mn-ea"/>
              </a:rPr>
              <a:t>-</a:t>
            </a:r>
            <a:r>
              <a:rPr lang="zh-CN" altLang="en-US" sz="1600" b="1" dirty="0">
                <a:solidFill>
                  <a:schemeClr val="tx1"/>
                </a:solidFill>
                <a:sym typeface="+mn-ea"/>
              </a:rPr>
              <a:t>物料制定</a:t>
            </a: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8"/>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custDataLst>
              <p:tags r:id="rId1"/>
            </p:custDataLst>
          </p:nvPr>
        </p:nvSpPr>
        <p:spPr>
          <a:xfrm>
            <a:off x="1718622" y="1423039"/>
            <a:ext cx="1684868" cy="594493"/>
          </a:xfrm>
          <a:prstGeom prst="rect">
            <a:avLst/>
          </a:prstGeom>
          <a:noFill/>
        </p:spPr>
        <p:txBody>
          <a:bodyPr wrap="none" lIns="0" tIns="0" rIns="0" bIns="0" anchor="ctr" anchorCtr="0">
            <a:normAutofit/>
          </a:bodyPr>
          <a:lstStyle/>
          <a:p>
            <a:r>
              <a:rPr lang="zh-CN" altLang="en-US" sz="2015" b="1">
                <a:solidFill>
                  <a:srgbClr val="000000">
                    <a:lumMod val="100000"/>
                  </a:srgbClr>
                </a:solidFill>
                <a:latin typeface="Arial" panose="020B0604020202020204" pitchFamily="34" charset="0"/>
                <a:ea typeface="微软雅黑" panose="020B0503020204020204" charset="-122"/>
                <a:cs typeface="+mn-ea"/>
                <a:sym typeface="Arial" panose="020B0604020202020204" pitchFamily="34" charset="0"/>
              </a:rPr>
              <a:t>海报，话术</a:t>
            </a:r>
          </a:p>
        </p:txBody>
      </p:sp>
      <p:sp>
        <p:nvSpPr>
          <p:cNvPr id="27" name="文本框 26"/>
          <p:cNvSpPr txBox="1"/>
          <p:nvPr>
            <p:custDataLst>
              <p:tags r:id="rId2"/>
            </p:custDataLst>
          </p:nvPr>
        </p:nvSpPr>
        <p:spPr bwMode="auto">
          <a:xfrm>
            <a:off x="1718310" y="2164715"/>
            <a:ext cx="2088515" cy="2049780"/>
          </a:xfrm>
          <a:prstGeom prst="rect">
            <a:avLst/>
          </a:prstGeom>
          <a:noFill/>
          <a:ln w="9525">
            <a:noFill/>
            <a:miter lim="800000"/>
          </a:ln>
        </p:spPr>
        <p:txBody>
          <a:bodyPr wrap="square" lIns="0" tIns="0" rIns="0" bIns="0" anchor="ctr" anchorCtr="0">
            <a:normAutofit/>
            <a:scene3d>
              <a:camera prst="orthographicFront"/>
              <a:lightRig rig="threePt" dir="t"/>
            </a:scene3d>
            <a:sp3d>
              <a:bevelT w="0" h="0"/>
            </a:sp3d>
          </a:bodyPr>
          <a:lstStyle/>
          <a:p>
            <a:pPr algn="l">
              <a:lnSpc>
                <a:spcPct val="120000"/>
              </a:lnSpc>
              <a:defRPr/>
            </a:pPr>
            <a:r>
              <a:rPr lang="zh-CN" altLang="en-US" sz="1010" b="1">
                <a:solidFill>
                  <a:srgbClr val="FF0000"/>
                </a:solidFill>
                <a:sym typeface="Arial" panose="020B0604020202020204" pitchFamily="34" charset="0"/>
              </a:rPr>
              <a:t>公告文案（其他回复话术未展现）</a:t>
            </a:r>
          </a:p>
          <a:p>
            <a:pPr algn="l">
              <a:lnSpc>
                <a:spcPct val="120000"/>
              </a:lnSpc>
              <a:defRPr/>
            </a:pPr>
            <a:r>
              <a:rPr lang="zh-CN" altLang="en-US" sz="1010">
                <a:solidFill>
                  <a:srgbClr val="000000">
                    <a:lumMod val="100000"/>
                  </a:srgbClr>
                </a:solidFill>
                <a:sym typeface="Arial" panose="020B0604020202020204" pitchFamily="34" charset="0"/>
              </a:rPr>
              <a:t>宝宝们，速度看我！</a:t>
            </a:r>
          </a:p>
          <a:p>
            <a:pPr algn="l">
              <a:lnSpc>
                <a:spcPct val="120000"/>
              </a:lnSpc>
              <a:defRPr/>
            </a:pPr>
            <a:r>
              <a:rPr lang="zh-CN" altLang="en-US" sz="1010">
                <a:solidFill>
                  <a:srgbClr val="000000">
                    <a:lumMod val="100000"/>
                  </a:srgbClr>
                </a:solidFill>
                <a:sym typeface="Arial" panose="020B0604020202020204" pitchFamily="34" charset="0"/>
              </a:rPr>
              <a:t>首次联名宠粉福利，拿去吧你！ </a:t>
            </a:r>
          </a:p>
          <a:p>
            <a:pPr algn="l">
              <a:lnSpc>
                <a:spcPct val="120000"/>
              </a:lnSpc>
              <a:defRPr/>
            </a:pPr>
            <a:r>
              <a:rPr lang="zh-CN" altLang="en-US" sz="1010">
                <a:solidFill>
                  <a:srgbClr val="000000">
                    <a:lumMod val="100000"/>
                  </a:srgbClr>
                </a:solidFill>
                <a:sym typeface="Arial" panose="020B0604020202020204" pitchFamily="34" charset="0"/>
              </a:rPr>
              <a:t>全麦低脂面包 低至9.9元/箱</a:t>
            </a:r>
          </a:p>
          <a:p>
            <a:pPr algn="l">
              <a:lnSpc>
                <a:spcPct val="120000"/>
              </a:lnSpc>
              <a:defRPr/>
            </a:pPr>
            <a:r>
              <a:rPr lang="zh-CN" altLang="en-US" sz="1010">
                <a:solidFill>
                  <a:srgbClr val="000000">
                    <a:lumMod val="100000"/>
                  </a:srgbClr>
                </a:solidFill>
                <a:sym typeface="Arial" panose="020B0604020202020204" pitchFamily="34" charset="0"/>
              </a:rPr>
              <a:t>今日限时优惠 19.8元得2箱   </a:t>
            </a:r>
          </a:p>
          <a:p>
            <a:pPr algn="l">
              <a:lnSpc>
                <a:spcPct val="120000"/>
              </a:lnSpc>
              <a:defRPr/>
            </a:pPr>
            <a:endParaRPr lang="zh-CN" altLang="en-US" sz="1010">
              <a:solidFill>
                <a:srgbClr val="000000">
                  <a:lumMod val="100000"/>
                </a:srgbClr>
              </a:solidFill>
              <a:sym typeface="Arial" panose="020B0604020202020204" pitchFamily="34" charset="0"/>
            </a:endParaRPr>
          </a:p>
          <a:p>
            <a:pPr algn="l">
              <a:lnSpc>
                <a:spcPct val="120000"/>
              </a:lnSpc>
              <a:defRPr/>
            </a:pPr>
            <a:r>
              <a:rPr lang="zh-CN" altLang="en-US" sz="1010">
                <a:solidFill>
                  <a:srgbClr val="000000">
                    <a:lumMod val="100000"/>
                  </a:srgbClr>
                </a:solidFill>
                <a:sym typeface="Arial" panose="020B0604020202020204" pitchFamily="34" charset="0"/>
              </a:rPr>
              <a:t>0蔗糖果酱 低至8.4元/瓶</a:t>
            </a:r>
          </a:p>
          <a:p>
            <a:pPr algn="l">
              <a:lnSpc>
                <a:spcPct val="120000"/>
              </a:lnSpc>
              <a:defRPr/>
            </a:pPr>
            <a:r>
              <a:rPr lang="zh-CN" altLang="en-US" sz="1010">
                <a:solidFill>
                  <a:srgbClr val="000000">
                    <a:lumMod val="100000"/>
                  </a:srgbClr>
                </a:solidFill>
                <a:sym typeface="Arial" panose="020B0604020202020204" pitchFamily="34" charset="0"/>
              </a:rPr>
              <a:t>今日限时优惠 16.8元得2瓶  </a:t>
            </a:r>
          </a:p>
          <a:p>
            <a:pPr algn="l">
              <a:lnSpc>
                <a:spcPct val="120000"/>
              </a:lnSpc>
              <a:defRPr/>
            </a:pPr>
            <a:endParaRPr lang="zh-CN" altLang="en-US" sz="1010">
              <a:solidFill>
                <a:srgbClr val="000000">
                  <a:lumMod val="100000"/>
                </a:srgbClr>
              </a:solidFill>
              <a:sym typeface="Arial" panose="020B0604020202020204" pitchFamily="34" charset="0"/>
            </a:endParaRPr>
          </a:p>
          <a:p>
            <a:pPr algn="l">
              <a:lnSpc>
                <a:spcPct val="120000"/>
              </a:lnSpc>
              <a:defRPr/>
            </a:pPr>
            <a:r>
              <a:rPr lang="zh-CN" altLang="en-US" sz="1010">
                <a:solidFill>
                  <a:srgbClr val="000000">
                    <a:lumMod val="100000"/>
                  </a:srgbClr>
                </a:solidFill>
                <a:sym typeface="Arial" panose="020B0604020202020204" pitchFamily="34" charset="0"/>
              </a:rPr>
              <a:t>活动仅限今天，名额只剩99个咯</a:t>
            </a:r>
          </a:p>
        </p:txBody>
      </p:sp>
      <p:pic>
        <p:nvPicPr>
          <p:cNvPr id="7" name="图片 6"/>
          <p:cNvPicPr>
            <a:picLocks noChangeAspect="1"/>
          </p:cNvPicPr>
          <p:nvPr/>
        </p:nvPicPr>
        <p:blipFill>
          <a:blip r:embed="rId9"/>
          <a:stretch>
            <a:fillRect/>
          </a:stretch>
        </p:blipFill>
        <p:spPr>
          <a:xfrm>
            <a:off x="5366385" y="772795"/>
            <a:ext cx="3347085" cy="46215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306601" y="435878"/>
            <a:ext cx="1870710" cy="337185"/>
          </a:xfrm>
          <a:prstGeom prst="rect">
            <a:avLst/>
          </a:prstGeom>
          <a:noFill/>
        </p:spPr>
        <p:txBody>
          <a:bodyPr wrap="none" rtlCol="0">
            <a:spAutoFit/>
          </a:bodyPr>
          <a:lstStyle/>
          <a:p>
            <a:pPr algn="ctr"/>
            <a:r>
              <a:rPr lang="zh-CN" altLang="en-US" sz="1600" b="1" dirty="0">
                <a:solidFill>
                  <a:schemeClr val="tx1"/>
                </a:solidFill>
                <a:sym typeface="+mn-ea"/>
              </a:rPr>
              <a:t>活动流程</a:t>
            </a:r>
            <a:r>
              <a:rPr lang="en-US" altLang="zh-CN" sz="1600" b="1" dirty="0">
                <a:solidFill>
                  <a:schemeClr val="tx1"/>
                </a:solidFill>
                <a:sym typeface="+mn-ea"/>
              </a:rPr>
              <a:t>-</a:t>
            </a:r>
            <a:r>
              <a:rPr lang="zh-CN" altLang="en-US" sz="1600" b="1" dirty="0">
                <a:solidFill>
                  <a:schemeClr val="tx1"/>
                </a:solidFill>
                <a:sym typeface="+mn-ea"/>
              </a:rPr>
              <a:t>预演流程</a:t>
            </a: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10"/>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custDataLst>
              <p:tags r:id="rId1"/>
            </p:custDataLst>
          </p:nvPr>
        </p:nvSpPr>
        <p:spPr bwMode="auto">
          <a:xfrm>
            <a:off x="1134110" y="4699635"/>
            <a:ext cx="2868930" cy="796925"/>
          </a:xfrm>
          <a:prstGeom prst="rect">
            <a:avLst/>
          </a:prstGeom>
          <a:noFill/>
          <a:ln w="9525">
            <a:noFill/>
            <a:miter lim="800000"/>
          </a:ln>
        </p:spPr>
        <p:txBody>
          <a:bodyPr wrap="square" lIns="0" tIns="0" rIns="0" bIns="0" anchor="ctr" anchorCtr="1">
            <a:normAutofit/>
            <a:scene3d>
              <a:camera prst="orthographicFront"/>
              <a:lightRig rig="threePt" dir="t"/>
            </a:scene3d>
          </a:bodyPr>
          <a:lstStyle/>
          <a:p>
            <a:pPr algn="l" latinLnBrk="0">
              <a:lnSpc>
                <a:spcPct val="120000"/>
              </a:lnSpc>
            </a:pPr>
            <a:r>
              <a:rPr lang="en-US" altLang="zh-CN" sz="1010">
                <a:solidFill>
                  <a:srgbClr val="000000">
                    <a:lumMod val="75000"/>
                    <a:lumOff val="25000"/>
                  </a:srgbClr>
                </a:solidFill>
                <a:sym typeface="Arial" panose="020B0604020202020204" pitchFamily="34" charset="0"/>
              </a:rPr>
              <a:t>1</a:t>
            </a:r>
            <a:r>
              <a:rPr lang="zh-CN" altLang="en-US" sz="1010">
                <a:solidFill>
                  <a:srgbClr val="000000">
                    <a:lumMod val="75000"/>
                    <a:lumOff val="25000"/>
                  </a:srgbClr>
                </a:solidFill>
                <a:sym typeface="Arial" panose="020B0604020202020204" pitchFamily="34" charset="0"/>
              </a:rPr>
              <a:t>、点对点：系统切换到企微后台发送，时间消耗</a:t>
            </a:r>
          </a:p>
          <a:p>
            <a:pPr algn="l" latinLnBrk="0">
              <a:lnSpc>
                <a:spcPct val="120000"/>
              </a:lnSpc>
            </a:pPr>
            <a:r>
              <a:rPr lang="en-US" altLang="zh-CN" sz="1010">
                <a:solidFill>
                  <a:srgbClr val="000000">
                    <a:lumMod val="75000"/>
                    <a:lumOff val="25000"/>
                  </a:srgbClr>
                </a:solidFill>
                <a:sym typeface="Arial" panose="020B0604020202020204" pitchFamily="34" charset="0"/>
              </a:rPr>
              <a:t>2</a:t>
            </a:r>
            <a:r>
              <a:rPr lang="zh-CN" altLang="en-US" sz="1010">
                <a:solidFill>
                  <a:srgbClr val="000000">
                    <a:lumMod val="75000"/>
                    <a:lumOff val="25000"/>
                  </a:srgbClr>
                </a:solidFill>
                <a:sym typeface="Arial" panose="020B0604020202020204" pitchFamily="34" charset="0"/>
              </a:rPr>
              <a:t>、活动开始，预判出现问题，应急方案</a:t>
            </a:r>
          </a:p>
          <a:p>
            <a:pPr algn="l" latinLnBrk="0">
              <a:lnSpc>
                <a:spcPct val="120000"/>
              </a:lnSpc>
            </a:pPr>
            <a:r>
              <a:rPr lang="en-US" altLang="zh-CN" sz="1010">
                <a:solidFill>
                  <a:srgbClr val="000000">
                    <a:lumMod val="75000"/>
                    <a:lumOff val="25000"/>
                  </a:srgbClr>
                </a:solidFill>
                <a:sym typeface="Arial" panose="020B0604020202020204" pitchFamily="34" charset="0"/>
              </a:rPr>
              <a:t>3</a:t>
            </a:r>
            <a:r>
              <a:rPr lang="zh-CN" altLang="en-US" sz="1010">
                <a:solidFill>
                  <a:srgbClr val="000000">
                    <a:lumMod val="75000"/>
                    <a:lumOff val="25000"/>
                  </a:srgbClr>
                </a:solidFill>
                <a:sym typeface="Arial" panose="020B0604020202020204" pitchFamily="34" charset="0"/>
              </a:rPr>
              <a:t>、留存问题</a:t>
            </a:r>
          </a:p>
        </p:txBody>
      </p:sp>
      <p:sp>
        <p:nvSpPr>
          <p:cNvPr id="29" name="文本框 28"/>
          <p:cNvSpPr txBox="1"/>
          <p:nvPr>
            <p:custDataLst>
              <p:tags r:id="rId2"/>
            </p:custDataLst>
          </p:nvPr>
        </p:nvSpPr>
        <p:spPr bwMode="auto">
          <a:xfrm>
            <a:off x="5391150" y="4772025"/>
            <a:ext cx="3047365" cy="666115"/>
          </a:xfrm>
          <a:prstGeom prst="rect">
            <a:avLst/>
          </a:prstGeom>
          <a:noFill/>
          <a:ln w="9525">
            <a:noFill/>
            <a:miter lim="800000"/>
          </a:ln>
        </p:spPr>
        <p:txBody>
          <a:bodyPr wrap="square" lIns="0" tIns="0" rIns="0" bIns="0" anchor="ctr" anchorCtr="1">
            <a:normAutofit/>
            <a:scene3d>
              <a:camera prst="orthographicFront"/>
              <a:lightRig rig="threePt" dir="t"/>
            </a:scene3d>
          </a:bodyPr>
          <a:lstStyle/>
          <a:p>
            <a:pPr algn="l" latinLnBrk="0">
              <a:lnSpc>
                <a:spcPct val="120000"/>
              </a:lnSpc>
            </a:pPr>
            <a:r>
              <a:rPr lang="en-US" altLang="zh-CN" sz="1010">
                <a:solidFill>
                  <a:srgbClr val="000000">
                    <a:lumMod val="75000"/>
                    <a:lumOff val="25000"/>
                  </a:srgbClr>
                </a:solidFill>
                <a:sym typeface="Arial" panose="020B0604020202020204" pitchFamily="34" charset="0"/>
              </a:rPr>
              <a:t>1</a:t>
            </a:r>
            <a:r>
              <a:rPr lang="zh-CN" altLang="en-US" sz="1010">
                <a:solidFill>
                  <a:srgbClr val="000000">
                    <a:lumMod val="75000"/>
                    <a:lumOff val="25000"/>
                  </a:srgbClr>
                </a:solidFill>
                <a:sym typeface="Arial" panose="020B0604020202020204" pitchFamily="34" charset="0"/>
              </a:rPr>
              <a:t>、点对点：发送时间</a:t>
            </a:r>
          </a:p>
          <a:p>
            <a:pPr algn="l" latinLnBrk="0">
              <a:lnSpc>
                <a:spcPct val="120000"/>
              </a:lnSpc>
            </a:pPr>
            <a:r>
              <a:rPr lang="en-US" altLang="zh-CN" sz="1010">
                <a:solidFill>
                  <a:srgbClr val="000000">
                    <a:lumMod val="75000"/>
                    <a:lumOff val="25000"/>
                  </a:srgbClr>
                </a:solidFill>
                <a:sym typeface="Arial" panose="020B0604020202020204" pitchFamily="34" charset="0"/>
              </a:rPr>
              <a:t>2</a:t>
            </a:r>
            <a:r>
              <a:rPr lang="zh-CN" altLang="en-US" sz="1010">
                <a:solidFill>
                  <a:srgbClr val="000000">
                    <a:lumMod val="75000"/>
                    <a:lumOff val="25000"/>
                  </a:srgbClr>
                </a:solidFill>
                <a:sym typeface="Arial" panose="020B0604020202020204" pitchFamily="34" charset="0"/>
              </a:rPr>
              <a:t>、社群预热时间，及预判出现问题及话术准备</a:t>
            </a:r>
          </a:p>
          <a:p>
            <a:pPr algn="l" latinLnBrk="0">
              <a:lnSpc>
                <a:spcPct val="120000"/>
              </a:lnSpc>
            </a:pPr>
            <a:r>
              <a:rPr lang="en-US" altLang="zh-CN" sz="1010">
                <a:solidFill>
                  <a:srgbClr val="000000">
                    <a:lumMod val="75000"/>
                    <a:lumOff val="25000"/>
                  </a:srgbClr>
                </a:solidFill>
                <a:sym typeface="Arial" panose="020B0604020202020204" pitchFamily="34" charset="0"/>
              </a:rPr>
              <a:t>3</a:t>
            </a:r>
            <a:r>
              <a:rPr lang="zh-CN" altLang="en-US" sz="1010">
                <a:solidFill>
                  <a:srgbClr val="000000">
                    <a:lumMod val="75000"/>
                    <a:lumOff val="25000"/>
                  </a:srgbClr>
                </a:solidFill>
                <a:sym typeface="Arial" panose="020B0604020202020204" pitchFamily="34" charset="0"/>
              </a:rPr>
              <a:t>、粉丝留存闭环解决到三天后</a:t>
            </a:r>
          </a:p>
        </p:txBody>
      </p:sp>
      <p:sp>
        <p:nvSpPr>
          <p:cNvPr id="32" name="任意多边形 31"/>
          <p:cNvSpPr/>
          <p:nvPr>
            <p:custDataLst>
              <p:tags r:id="rId3"/>
            </p:custDataLst>
          </p:nvPr>
        </p:nvSpPr>
        <p:spPr>
          <a:xfrm>
            <a:off x="4797425" y="4167505"/>
            <a:ext cx="4176395" cy="568960"/>
          </a:xfrm>
          <a:custGeom>
            <a:avLst/>
            <a:gdLst>
              <a:gd name="connsiteX0" fmla="*/ 0 w 2596355"/>
              <a:gd name="connsiteY0" fmla="*/ 0 h 532518"/>
              <a:gd name="connsiteX1" fmla="*/ 2330096 w 2596355"/>
              <a:gd name="connsiteY1" fmla="*/ 0 h 532518"/>
              <a:gd name="connsiteX2" fmla="*/ 2596355 w 2596355"/>
              <a:gd name="connsiteY2" fmla="*/ 266259 h 532518"/>
              <a:gd name="connsiteX3" fmla="*/ 2330096 w 2596355"/>
              <a:gd name="connsiteY3" fmla="*/ 532518 h 532518"/>
              <a:gd name="connsiteX4" fmla="*/ 0 w 2596355"/>
              <a:gd name="connsiteY4" fmla="*/ 532518 h 532518"/>
              <a:gd name="connsiteX5" fmla="*/ 266259 w 2596355"/>
              <a:gd name="connsiteY5" fmla="*/ 266259 h 532518"/>
              <a:gd name="connsiteX6" fmla="*/ 0 w 2596355"/>
              <a:gd name="connsiteY6" fmla="*/ 0 h 53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6355" h="532518">
                <a:moveTo>
                  <a:pt x="0" y="0"/>
                </a:moveTo>
                <a:lnTo>
                  <a:pt x="2330096" y="0"/>
                </a:lnTo>
                <a:lnTo>
                  <a:pt x="2596355" y="266259"/>
                </a:lnTo>
                <a:lnTo>
                  <a:pt x="2330096" y="532518"/>
                </a:lnTo>
                <a:lnTo>
                  <a:pt x="0" y="532518"/>
                </a:lnTo>
                <a:lnTo>
                  <a:pt x="266259" y="266259"/>
                </a:lnTo>
                <a:lnTo>
                  <a:pt x="0" y="0"/>
                </a:lnTo>
                <a:close/>
              </a:path>
            </a:pathLst>
          </a:custGeom>
          <a:solidFill>
            <a:srgbClr val="178AA1">
              <a:lumMod val="100000"/>
            </a:srgbClr>
          </a:solidFill>
          <a:ln w="57150">
            <a:solidFill>
              <a:srgbClr val="FFFFFF"/>
            </a:solidFill>
          </a:ln>
          <a:effectLst/>
        </p:spPr>
        <p:style>
          <a:lnRef idx="2">
            <a:srgbClr val="4276AA">
              <a:shade val="50000"/>
            </a:srgbClr>
          </a:lnRef>
          <a:fillRef idx="1">
            <a:srgbClr val="4276AA"/>
          </a:fillRef>
          <a:effectRef idx="0">
            <a:srgbClr val="4276AA"/>
          </a:effectRef>
          <a:fontRef idx="minor">
            <a:srgbClr val="FFFFFF"/>
          </a:fontRef>
        </p:style>
        <p:txBody>
          <a:bodyPr wrap="none" anchor="ctr">
            <a:normAutofit/>
          </a:bodyPr>
          <a:lstStyle/>
          <a:p>
            <a:pPr algn="ctr"/>
            <a:r>
              <a:rPr lang="zh-CN" altLang="en-US" sz="1510">
                <a:solidFill>
                  <a:srgbClr val="FFFFFF"/>
                </a:solidFill>
                <a:latin typeface="Arial" panose="020B0604020202020204" pitchFamily="34" charset="0"/>
                <a:ea typeface="微软雅黑" panose="020B0503020204020204" charset="-122"/>
                <a:cs typeface="+mn-ea"/>
                <a:sym typeface="Arial" panose="020B0604020202020204" pitchFamily="34" charset="0"/>
              </a:rPr>
              <a:t>预演流程及解决舒客流程问题</a:t>
            </a:r>
          </a:p>
        </p:txBody>
      </p:sp>
      <p:sp>
        <p:nvSpPr>
          <p:cNvPr id="37" name="任意多边形 36"/>
          <p:cNvSpPr/>
          <p:nvPr>
            <p:custDataLst>
              <p:tags r:id="rId4"/>
            </p:custDataLst>
          </p:nvPr>
        </p:nvSpPr>
        <p:spPr>
          <a:xfrm>
            <a:off x="807085" y="4167505"/>
            <a:ext cx="3813810" cy="568960"/>
          </a:xfrm>
          <a:custGeom>
            <a:avLst/>
            <a:gdLst>
              <a:gd name="connsiteX0" fmla="*/ 0 w 2596355"/>
              <a:gd name="connsiteY0" fmla="*/ 0 h 532518"/>
              <a:gd name="connsiteX1" fmla="*/ 2330096 w 2596355"/>
              <a:gd name="connsiteY1" fmla="*/ 0 h 532518"/>
              <a:gd name="connsiteX2" fmla="*/ 2596355 w 2596355"/>
              <a:gd name="connsiteY2" fmla="*/ 266259 h 532518"/>
              <a:gd name="connsiteX3" fmla="*/ 2330096 w 2596355"/>
              <a:gd name="connsiteY3" fmla="*/ 532518 h 532518"/>
              <a:gd name="connsiteX4" fmla="*/ 0 w 2596355"/>
              <a:gd name="connsiteY4" fmla="*/ 532518 h 532518"/>
              <a:gd name="connsiteX5" fmla="*/ 266259 w 2596355"/>
              <a:gd name="connsiteY5" fmla="*/ 266259 h 532518"/>
              <a:gd name="connsiteX6" fmla="*/ 0 w 2596355"/>
              <a:gd name="connsiteY6" fmla="*/ 0 h 53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6355" h="532518">
                <a:moveTo>
                  <a:pt x="0" y="0"/>
                </a:moveTo>
                <a:lnTo>
                  <a:pt x="2330096" y="0"/>
                </a:lnTo>
                <a:lnTo>
                  <a:pt x="2596355" y="266259"/>
                </a:lnTo>
                <a:lnTo>
                  <a:pt x="2330096" y="532518"/>
                </a:lnTo>
                <a:lnTo>
                  <a:pt x="0" y="532518"/>
                </a:lnTo>
                <a:lnTo>
                  <a:pt x="266259" y="266259"/>
                </a:lnTo>
                <a:lnTo>
                  <a:pt x="0" y="0"/>
                </a:lnTo>
                <a:close/>
              </a:path>
            </a:pathLst>
          </a:custGeom>
          <a:solidFill>
            <a:srgbClr val="4276AA">
              <a:lumMod val="100000"/>
            </a:srgbClr>
          </a:solidFill>
          <a:ln w="57150">
            <a:solidFill>
              <a:srgbClr val="FFFFFF"/>
            </a:solidFill>
          </a:ln>
          <a:effectLst/>
        </p:spPr>
        <p:style>
          <a:lnRef idx="2">
            <a:srgbClr val="4276AA">
              <a:shade val="50000"/>
            </a:srgbClr>
          </a:lnRef>
          <a:fillRef idx="1">
            <a:srgbClr val="4276AA"/>
          </a:fillRef>
          <a:effectRef idx="0">
            <a:srgbClr val="4276AA"/>
          </a:effectRef>
          <a:fontRef idx="minor">
            <a:srgbClr val="FFFFFF"/>
          </a:fontRef>
        </p:style>
        <p:txBody>
          <a:bodyPr wrap="none" anchor="ctr">
            <a:normAutofit/>
          </a:bodyPr>
          <a:lstStyle/>
          <a:p>
            <a:pPr algn="ctr"/>
            <a:r>
              <a:rPr lang="zh-CN" altLang="en-US" sz="1510">
                <a:solidFill>
                  <a:srgbClr val="FFFFFF"/>
                </a:solidFill>
                <a:latin typeface="Arial" panose="020B0604020202020204" pitchFamily="34" charset="0"/>
                <a:ea typeface="微软雅黑" panose="020B0503020204020204" charset="-122"/>
                <a:cs typeface="+mn-ea"/>
                <a:sym typeface="Arial" panose="020B0604020202020204" pitchFamily="34" charset="0"/>
              </a:rPr>
              <a:t>复盘舒客换碧翠园粉丝存在问题</a:t>
            </a:r>
          </a:p>
        </p:txBody>
      </p:sp>
      <p:pic>
        <p:nvPicPr>
          <p:cNvPr id="5" name="图片 4"/>
          <p:cNvPicPr>
            <a:picLocks noChangeAspect="1"/>
          </p:cNvPicPr>
          <p:nvPr/>
        </p:nvPicPr>
        <p:blipFill>
          <a:blip r:embed="rId11"/>
          <a:stretch>
            <a:fillRect/>
          </a:stretch>
        </p:blipFill>
        <p:spPr>
          <a:xfrm>
            <a:off x="1094740" y="1304925"/>
            <a:ext cx="3260090" cy="2788920"/>
          </a:xfrm>
          <a:prstGeom prst="rect">
            <a:avLst/>
          </a:prstGeom>
        </p:spPr>
      </p:pic>
      <p:pic>
        <p:nvPicPr>
          <p:cNvPr id="8" name="图片 7"/>
          <p:cNvPicPr>
            <a:picLocks noChangeAspect="1"/>
          </p:cNvPicPr>
          <p:nvPr/>
        </p:nvPicPr>
        <p:blipFill>
          <a:blip r:embed="rId12"/>
          <a:stretch>
            <a:fillRect/>
          </a:stretch>
        </p:blipFill>
        <p:spPr>
          <a:xfrm>
            <a:off x="5104130" y="1304925"/>
            <a:ext cx="3440430" cy="278828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188127_3*a*1"/>
  <p:tag name="KSO_WM_TEMPLATE_CATEGORY" val="diagram"/>
  <p:tag name="KSO_WM_TEMPLATE_INDEX" val="20188127"/>
  <p:tag name="KSO_WM_UNIT_LAYERLEVEL" val="1"/>
  <p:tag name="KSO_WM_TAG_VERSION" val="1.0"/>
  <p:tag name="KSO_WM_BEAUTIFY_FLAG" val="#wm#"/>
  <p:tag name="KSO_WM_UNIT_PRESET_TEXT" val="单击此处添加标题"/>
  <p:tag name="KSO_WM_UNIT_TEXT_FILL_FORE_SCHEMECOLOR_INDEX" val="13"/>
  <p:tag name="KSO_WM_UNIT_TEXT_FILL_TYPE"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i*1_7"/>
  <p:tag name="KSO_WM_TEMPLATE_CATEGORY" val="diagram"/>
  <p:tag name="KSO_WM_TEMPLATE_INDEX" val="20201422"/>
  <p:tag name="KSO_WM_UNIT_LAYERLEVEL" val="1_1"/>
  <p:tag name="KSO_WM_TAG_VERSION" val="1.0"/>
  <p:tag name="KSO_WM_BEAUTIFY_FLAG" val="#wm#"/>
  <p:tag name="KSO_WM_DIAGRAM_GROUP_CODE" val="m1-1"/>
  <p:tag name="KSO_WM_UNIT_TYPE" val="m_i"/>
  <p:tag name="KSO_WM_UNIT_INDEX" val="1_7"/>
  <p:tag name="KSO_WM_UNIT_FILL_FORE_SCHEMECOLOR_INDEX" val="14"/>
  <p:tag name="KSO_WM_UNIT_FILL_TYPE" val="1"/>
</p:tagLst>
</file>

<file path=ppt/tags/tag1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26"/>
  <p:tag name="KSO_WM_DIAGRAM_GROUP_CODE" val="q1-1"/>
  <p:tag name="KSO_WM_UNIT_TYPE" val="q_h_i"/>
  <p:tag name="KSO_WM_UNIT_INDEX" val="1_3_3"/>
  <p:tag name="KSO_WM_UNIT_ID" val="diagram20170326_1*q_h_i*1_3_3"/>
  <p:tag name="KSO_WM_UNIT_LAYERLEVEL" val="1_1_1"/>
  <p:tag name="KSO_WM_UNIT_FILL_FORE_SCHEMECOLOR_INDEX" val="5"/>
  <p:tag name="KSO_WM_UNIT_FILL_TYPE" val="1"/>
  <p:tag name="KSO_WM_UNIT_TEXT_FILL_FORE_SCHEMECOLOR_INDEX" val="13"/>
  <p:tag name="KSO_WM_UNIT_TEXT_FILL_TYPE" val="1"/>
</p:tagLst>
</file>

<file path=ppt/tags/tag1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26"/>
  <p:tag name="KSO_WM_DIAGRAM_GROUP_CODE" val="q1-1"/>
  <p:tag name="KSO_WM_UNIT_TYPE" val="q_h_i"/>
  <p:tag name="KSO_WM_UNIT_INDEX" val="1_2_3"/>
  <p:tag name="KSO_WM_UNIT_ID" val="diagram20170326_1*q_h_i*1_2_3"/>
  <p:tag name="KSO_WM_UNIT_LAYERLEVEL" val="1_1_1"/>
  <p:tag name="KSO_WM_UNIT_FILL_FORE_SCHEMECOLOR_INDEX" val="13"/>
  <p:tag name="KSO_WM_UNIT_FILL_TYPE" val="1"/>
  <p:tag name="KSO_WM_UNIT_TEXT_FILL_FORE_SCHEMECOLOR_INDEX" val="13"/>
  <p:tag name="KSO_WM_UNIT_TEXT_FILL_TYPE" val="1"/>
</p:tagLst>
</file>

<file path=ppt/tags/tag1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26"/>
  <p:tag name="KSO_WM_DIAGRAM_GROUP_CODE" val="q1-1"/>
  <p:tag name="KSO_WM_UNIT_TYPE" val="q_h_i"/>
  <p:tag name="KSO_WM_UNIT_INDEX" val="1_1_3"/>
  <p:tag name="KSO_WM_UNIT_ID" val="diagram20170326_1*q_h_i*1_1_3"/>
  <p:tag name="KSO_WM_UNIT_LAYERLEVEL" val="1_1_1"/>
  <p:tag name="KSO_WM_UNIT_FILL_FORE_SCHEMECOLOR_INDEX" val="14"/>
  <p:tag name="KSO_WM_UNIT_FILL_TYPE" val="1"/>
  <p:tag name="KSO_WM_UNIT_TEXT_FILL_FORE_SCHEMECOLOR_INDEX" val="13"/>
  <p:tag name="KSO_WM_UNIT_TEXT_FILL_TYPE" val="1"/>
</p:tagLst>
</file>

<file path=ppt/tags/tag1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26"/>
  <p:tag name="KSO_WM_DIAGRAM_GROUP_CODE" val="q1-1"/>
  <p:tag name="KSO_WM_UNIT_TYPE" val="q_h_i"/>
  <p:tag name="KSO_WM_UNIT_INDEX" val="1_2_2"/>
  <p:tag name="KSO_WM_UNIT_ID" val="diagram20170326_1*q_h_i*1_2_2"/>
  <p:tag name="KSO_WM_UNIT_LAYERLEVEL" val="1_1_1"/>
  <p:tag name="KSO_WM_UNIT_FILL_FORE_SCHEMECOLOR_INDEX" val="14"/>
  <p:tag name="KSO_WM_UNIT_FILL_TYPE" val="1"/>
  <p:tag name="KSO_WM_UNIT_TEXT_FILL_FORE_SCHEMECOLOR_INDEX" val="13"/>
  <p:tag name="KSO_WM_UNIT_TEXT_FILL_TYPE" val="1"/>
</p:tagLst>
</file>

<file path=ppt/tags/tag1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26"/>
  <p:tag name="KSO_WM_DIAGRAM_GROUP_CODE" val="q1-1"/>
  <p:tag name="KSO_WM_UNIT_TYPE" val="q_h_i"/>
  <p:tag name="KSO_WM_UNIT_INDEX" val="1_3_2"/>
  <p:tag name="KSO_WM_UNIT_ID" val="diagram20170326_1*q_h_i*1_3_2"/>
  <p:tag name="KSO_WM_UNIT_LAYERLEVEL" val="1_1_1"/>
  <p:tag name="KSO_WM_UNIT_FILL_FORE_SCHEMECOLOR_INDEX" val="14"/>
  <p:tag name="KSO_WM_UNIT_FILL_TYPE" val="1"/>
  <p:tag name="KSO_WM_UNIT_TEXT_FILL_FORE_SCHEMECOLOR_INDEX" val="13"/>
  <p:tag name="KSO_WM_UNIT_TEXT_FILL_TYPE" val="1"/>
</p:tagLst>
</file>

<file path=ppt/tags/tag1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26"/>
  <p:tag name="KSO_WM_UNIT_TYPE" val="q_h_a"/>
  <p:tag name="KSO_WM_UNIT_INDEX" val="1_3_1"/>
  <p:tag name="KSO_WM_UNIT_LAYERLEVEL" val="1_1_1"/>
  <p:tag name="KSO_WM_UNIT_VALUE" val="10"/>
  <p:tag name="KSO_WM_UNIT_HIGHLIGHT" val="0"/>
  <p:tag name="KSO_WM_UNIT_COMPATIBLE" val="0"/>
  <p:tag name="KSO_WM_UNIT_CLEAR" val="0"/>
  <p:tag name="KSO_WM_UNIT_PRESET_TEXT_INDEX" val="3"/>
  <p:tag name="KSO_WM_UNIT_PRESET_TEXT_LEN" val="11"/>
  <p:tag name="KSO_WM_DIAGRAM_GROUP_CODE" val="q1-1"/>
  <p:tag name="KSO_WM_UNIT_ID" val="diagram20170326_1*q_h_a*1_3_1"/>
  <p:tag name="KSO_WM_UNIT_TEXT_FILL_FORE_SCHEMECOLOR_INDEX" val="13"/>
  <p:tag name="KSO_WM_UNIT_TEXT_FILL_TYPE" val="1"/>
</p:tagLst>
</file>

<file path=ppt/tags/tag1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26"/>
  <p:tag name="KSO_WM_UNIT_TYPE" val="q_h_f"/>
  <p:tag name="KSO_WM_UNIT_INDEX" val="1_3_1"/>
  <p:tag name="KSO_WM_UNIT_LAYERLEVEL" val="1_1_1"/>
  <p:tag name="KSO_WM_UNIT_VALUE" val="66"/>
  <p:tag name="KSO_WM_UNIT_HIGHLIGHT" val="0"/>
  <p:tag name="KSO_WM_UNIT_COMPATIBLE" val="0"/>
  <p:tag name="KSO_WM_UNIT_CLEAR" val="0"/>
  <p:tag name="KSO_WM_UNIT_PRESET_TEXT_INDEX" val="5"/>
  <p:tag name="KSO_WM_UNIT_PRESET_TEXT_LEN" val="90"/>
  <p:tag name="KSO_WM_DIAGRAM_GROUP_CODE" val="q1-1"/>
  <p:tag name="KSO_WM_UNIT_ID" val="diagram20170326_1*q_h_f*1_3_1"/>
  <p:tag name="KSO_WM_UNIT_TEXT_FILL_FORE_SCHEMECOLOR_INDEX" val="13"/>
  <p:tag name="KSO_WM_UNIT_TEXT_FILL_TYPE" val="1"/>
</p:tagLst>
</file>

<file path=ppt/tags/tag1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26"/>
  <p:tag name="KSO_WM_UNIT_TYPE" val="q_h_a"/>
  <p:tag name="KSO_WM_UNIT_INDEX" val="1_2_1"/>
  <p:tag name="KSO_WM_UNIT_LAYERLEVEL" val="1_1_1"/>
  <p:tag name="KSO_WM_UNIT_VALUE" val="10"/>
  <p:tag name="KSO_WM_UNIT_HIGHLIGHT" val="0"/>
  <p:tag name="KSO_WM_UNIT_COMPATIBLE" val="0"/>
  <p:tag name="KSO_WM_UNIT_CLEAR" val="0"/>
  <p:tag name="KSO_WM_UNIT_PRESET_TEXT_INDEX" val="3"/>
  <p:tag name="KSO_WM_UNIT_PRESET_TEXT_LEN" val="11"/>
  <p:tag name="KSO_WM_DIAGRAM_GROUP_CODE" val="q1-1"/>
  <p:tag name="KSO_WM_UNIT_ID" val="diagram20170326_1*q_h_a*1_2_1"/>
  <p:tag name="KSO_WM_UNIT_TEXT_FILL_FORE_SCHEMECOLOR_INDEX" val="13"/>
  <p:tag name="KSO_WM_UNIT_TEXT_FILL_TYPE" val="1"/>
</p:tagLst>
</file>

<file path=ppt/tags/tag1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26"/>
  <p:tag name="KSO_WM_UNIT_TYPE" val="q_h_f"/>
  <p:tag name="KSO_WM_UNIT_INDEX" val="1_2_1"/>
  <p:tag name="KSO_WM_UNIT_LAYERLEVEL" val="1_1_1"/>
  <p:tag name="KSO_WM_UNIT_VALUE" val="66"/>
  <p:tag name="KSO_WM_UNIT_HIGHLIGHT" val="0"/>
  <p:tag name="KSO_WM_UNIT_COMPATIBLE" val="0"/>
  <p:tag name="KSO_WM_UNIT_CLEAR" val="0"/>
  <p:tag name="KSO_WM_UNIT_PRESET_TEXT_INDEX" val="5"/>
  <p:tag name="KSO_WM_UNIT_PRESET_TEXT_LEN" val="90"/>
  <p:tag name="KSO_WM_DIAGRAM_GROUP_CODE" val="q1-1"/>
  <p:tag name="KSO_WM_UNIT_ID" val="diagram20170326_1*q_h_f*1_2_1"/>
  <p:tag name="KSO_WM_UNIT_TEXT_FILL_FORE_SCHEMECOLOR_INDEX" val="13"/>
  <p:tag name="KSO_WM_UNIT_TEXT_FILL_TYPE" val="1"/>
</p:tagLst>
</file>

<file path=ppt/tags/tag1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26"/>
  <p:tag name="KSO_WM_UNIT_TYPE" val="q_h_f"/>
  <p:tag name="KSO_WM_UNIT_INDEX" val="1_1_1"/>
  <p:tag name="KSO_WM_UNIT_LAYERLEVEL" val="1_1_1"/>
  <p:tag name="KSO_WM_UNIT_VALUE" val="66"/>
  <p:tag name="KSO_WM_UNIT_HIGHLIGHT" val="0"/>
  <p:tag name="KSO_WM_UNIT_COMPATIBLE" val="0"/>
  <p:tag name="KSO_WM_UNIT_CLEAR" val="0"/>
  <p:tag name="KSO_WM_UNIT_PRESET_TEXT_INDEX" val="5"/>
  <p:tag name="KSO_WM_UNIT_PRESET_TEXT_LEN" val="90"/>
  <p:tag name="KSO_WM_DIAGRAM_GROUP_CODE" val="q1-1"/>
  <p:tag name="KSO_WM_UNIT_ID" val="diagram20170326_1*q_h_f*1_1_1"/>
  <p:tag name="KSO_WM_UNIT_TEXT_FILL_FORE_SCHEMECOLOR_INDEX" val="13"/>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i*1_8"/>
  <p:tag name="KSO_WM_TEMPLATE_CATEGORY" val="diagram"/>
  <p:tag name="KSO_WM_TEMPLATE_INDEX" val="20201422"/>
  <p:tag name="KSO_WM_UNIT_LAYERLEVEL" val="1_1"/>
  <p:tag name="KSO_WM_TAG_VERSION" val="1.0"/>
  <p:tag name="KSO_WM_BEAUTIFY_FLAG" val="#wm#"/>
  <p:tag name="KSO_WM_DIAGRAM_GROUP_CODE" val="m1-1"/>
  <p:tag name="KSO_WM_UNIT_TYPE" val="m_i"/>
  <p:tag name="KSO_WM_UNIT_INDEX" val="1_8"/>
  <p:tag name="KSO_WM_UNIT_FILL_FORE_SCHEMECOLOR_INDEX" val="14"/>
  <p:tag name="KSO_WM_UNIT_FILL_TYPE" val="1"/>
</p:tagLst>
</file>

<file path=ppt/tags/tag1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26"/>
  <p:tag name="KSO_WM_UNIT_TYPE" val="q_h_a"/>
  <p:tag name="KSO_WM_UNIT_INDEX" val="1_1_1"/>
  <p:tag name="KSO_WM_UNIT_LAYERLEVEL" val="1_1_1"/>
  <p:tag name="KSO_WM_UNIT_VALUE" val="10"/>
  <p:tag name="KSO_WM_UNIT_HIGHLIGHT" val="0"/>
  <p:tag name="KSO_WM_UNIT_COMPATIBLE" val="0"/>
  <p:tag name="KSO_WM_UNIT_CLEAR" val="0"/>
  <p:tag name="KSO_WM_UNIT_PRESET_TEXT_INDEX" val="3"/>
  <p:tag name="KSO_WM_UNIT_PRESET_TEXT_LEN" val="11"/>
  <p:tag name="KSO_WM_DIAGRAM_GROUP_CODE" val="q1-1"/>
  <p:tag name="KSO_WM_UNIT_ID" val="diagram20170326_1*q_h_a*1_1_1"/>
  <p:tag name="KSO_WM_UNIT_TEXT_FILL_FORE_SCHEMECOLOR_INDEX" val="13"/>
  <p:tag name="KSO_WM_UNIT_TEXT_FILL_TYPE" val="1"/>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5712_1*n_h_a*1_1_1"/>
  <p:tag name="KSO_WM_TEMPLATE_CATEGORY" val="diagram"/>
  <p:tag name="KSO_WM_TEMPLATE_INDEX" val="20195712"/>
  <p:tag name="KSO_WM_UNIT_LAYERLEVEL" val="1_1_1"/>
  <p:tag name="KSO_WM_TAG_VERSION" val="1.0"/>
  <p:tag name="KSO_WM_BEAUTIFY_FLAG" val="#wm#"/>
  <p:tag name="KSO_WM_UNIT_ISCONTENTSTITLE" val="0"/>
  <p:tag name="KSO_WM_UNIT_NOCLEAR" val="0"/>
  <p:tag name="KSO_WM_UNIT_VALUE" val="22"/>
  <p:tag name="KSO_WM_DIAGRAM_GROUP_CODE" val="n1-1"/>
  <p:tag name="KSO_WM_UNIT_TYPE" val="n_h_a"/>
  <p:tag name="KSO_WM_UNIT_INDEX" val="1_1_1"/>
  <p:tag name="KSO_WM_UNIT_PRESET_TEXT" val="添加标题"/>
  <p:tag name="KSO_WM_UNIT_FILL_FORE_SCHEMECOLOR_INDEX" val="14"/>
  <p:tag name="KSO_WM_UNIT_FILL_TYPE" val="1"/>
</p:tagLst>
</file>

<file path=ppt/tags/tag112.xml><?xml version="1.0" encoding="utf-8"?>
<p:tagLst xmlns:a="http://schemas.openxmlformats.org/drawingml/2006/main" xmlns:r="http://schemas.openxmlformats.org/officeDocument/2006/relationships" xmlns:p="http://schemas.openxmlformats.org/presentationml/2006/main">
  <p:tag name="KSO_WM_UNIT_VALUE" val="783*783"/>
  <p:tag name="KSO_WM_UNIT_HIGHLIGHT" val="0"/>
  <p:tag name="KSO_WM_UNIT_COMPATIBLE" val="0"/>
  <p:tag name="KSO_WM_UNIT_DIAGRAM_ISNUMVISUAL" val="0"/>
  <p:tag name="KSO_WM_UNIT_DIAGRAM_ISREFERUNIT" val="0"/>
  <p:tag name="KSO_WM_DIAGRAM_GROUP_CODE" val="n1-1"/>
  <p:tag name="KSO_WM_UNIT_TYPE" val="n_d"/>
  <p:tag name="KSO_WM_UNIT_INDEX" val="1_1"/>
  <p:tag name="KSO_WM_UNIT_ID" val="diagram20195712_1*n_d*1_1"/>
  <p:tag name="KSO_WM_TEMPLATE_CATEGORY" val="diagram"/>
  <p:tag name="KSO_WM_TEMPLATE_INDEX" val="20195712"/>
  <p:tag name="KSO_WM_UNIT_LAYERLEVEL" val="1_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5712_1*n_h_i*1_1_2"/>
  <p:tag name="KSO_WM_TEMPLATE_CATEGORY" val="diagram"/>
  <p:tag name="KSO_WM_TEMPLATE_INDEX" val="20195712"/>
  <p:tag name="KSO_WM_UNIT_LAYERLEVEL" val="1_1_1"/>
  <p:tag name="KSO_WM_TAG_VERSION" val="1.0"/>
  <p:tag name="KSO_WM_BEAUTIFY_FLAG" val="#wm#"/>
  <p:tag name="KSO_WM_DIAGRAM_GROUP_CODE" val="n1-1"/>
  <p:tag name="KSO_WM_UNIT_TYPE" val="n_h_i"/>
  <p:tag name="KSO_WM_UNIT_INDEX" val="1_1_2"/>
  <p:tag name="KSO_WM_UNIT_FILL_FORE_SCHEMECOLOR_INDEX" val="14"/>
  <p:tag name="KSO_WM_UNIT_FILL_TYPE" val="1"/>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5712_1*n_h_i*1_1_3"/>
  <p:tag name="KSO_WM_TEMPLATE_CATEGORY" val="diagram"/>
  <p:tag name="KSO_WM_TEMPLATE_INDEX" val="20195712"/>
  <p:tag name="KSO_WM_UNIT_LAYERLEVEL" val="1_1_1"/>
  <p:tag name="KSO_WM_TAG_VERSION" val="1.0"/>
  <p:tag name="KSO_WM_BEAUTIFY_FLAG" val="#wm#"/>
  <p:tag name="KSO_WM_DIAGRAM_GROUP_CODE" val="n1-1"/>
  <p:tag name="KSO_WM_UNIT_TYPE" val="n_h_i"/>
  <p:tag name="KSO_WM_UNIT_INDEX" val="1_1_3"/>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5712_1*n_h_h_i*1_2_1_1"/>
  <p:tag name="KSO_WM_TEMPLATE_CATEGORY" val="diagram"/>
  <p:tag name="KSO_WM_TEMPLATE_INDEX" val="20195712"/>
  <p:tag name="KSO_WM_UNIT_LAYERLEVEL" val="1_1_1_1"/>
  <p:tag name="KSO_WM_TAG_VERSION" val="1.0"/>
  <p:tag name="KSO_WM_BEAUTIFY_FLAG" val="#wm#"/>
  <p:tag name="KSO_WM_DIAGRAM_GROUP_CODE" val="n1-1"/>
  <p:tag name="KSO_WM_UNIT_TYPE" val="n_h_h_i"/>
  <p:tag name="KSO_WM_UNIT_INDEX" val="1_2_1_1"/>
  <p:tag name="KSO_WM_UNIT_LINE_FORE_SCHEMECOLOR_INDEX" val="14"/>
  <p:tag name="KSO_WM_UNIT_LINE_FILL_TYPE" val="2"/>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5712_1*n_h_h_i*1_2_2_1"/>
  <p:tag name="KSO_WM_TEMPLATE_CATEGORY" val="diagram"/>
  <p:tag name="KSO_WM_TEMPLATE_INDEX" val="20195712"/>
  <p:tag name="KSO_WM_UNIT_LAYERLEVEL" val="1_1_1_1"/>
  <p:tag name="KSO_WM_TAG_VERSION" val="1.0"/>
  <p:tag name="KSO_WM_BEAUTIFY_FLAG" val="#wm#"/>
  <p:tag name="KSO_WM_DIAGRAM_GROUP_CODE" val="n1-1"/>
  <p:tag name="KSO_WM_UNIT_TYPE" val="n_h_h_i"/>
  <p:tag name="KSO_WM_UNIT_INDEX" val="1_2_2_1"/>
  <p:tag name="KSO_WM_UNIT_LINE_FORE_SCHEMECOLOR_INDEX" val="14"/>
  <p:tag name="KSO_WM_UNIT_LINE_FILL_TYPE" val="2"/>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5712_1*n_h_h_i*1_2_1_2"/>
  <p:tag name="KSO_WM_TEMPLATE_CATEGORY" val="diagram"/>
  <p:tag name="KSO_WM_TEMPLATE_INDEX" val="20195712"/>
  <p:tag name="KSO_WM_UNIT_LAYERLEVEL" val="1_1_1_1"/>
  <p:tag name="KSO_WM_TAG_VERSION" val="1.0"/>
  <p:tag name="KSO_WM_BEAUTIFY_FLAG" val="#wm#"/>
  <p:tag name="KSO_WM_DIAGRAM_GROUP_CODE" val="n1-1"/>
  <p:tag name="KSO_WM_UNIT_TYPE" val="n_h_h_i"/>
  <p:tag name="KSO_WM_UNIT_INDEX" val="1_2_1_2"/>
  <p:tag name="KSO_WM_UNIT_FILL_FORE_SCHEMECOLOR_INDEX" val="5"/>
  <p:tag name="KSO_WM_UNIT_FILL_TYPE" val="1"/>
  <p:tag name="KSO_WM_UNIT_LINE_FORE_SCHEMECOLOR_INDEX" val="14"/>
  <p:tag name="KSO_WM_UNIT_LINE_FILL_TYPE" val="2"/>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5712_1*n_h_h_i*1_2_1_3"/>
  <p:tag name="KSO_WM_TEMPLATE_CATEGORY" val="diagram"/>
  <p:tag name="KSO_WM_TEMPLATE_INDEX" val="20195712"/>
  <p:tag name="KSO_WM_UNIT_LAYERLEVEL" val="1_1_1_1"/>
  <p:tag name="KSO_WM_TAG_VERSION" val="1.0"/>
  <p:tag name="KSO_WM_BEAUTIFY_FLAG" val="#wm#"/>
  <p:tag name="KSO_WM_DIAGRAM_GROUP_CODE" val="n1-1"/>
  <p:tag name="KSO_WM_UNIT_TYPE" val="n_h_h_i"/>
  <p:tag name="KSO_WM_UNIT_INDEX" val="1_2_1_3"/>
  <p:tag name="KSO_WM_UNIT_FILL_FORE_SCHEMECOLOR_INDEX" val="14"/>
  <p:tag name="KSO_WM_UNIT_FILL_TYPE" val="1"/>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5712_1*n_h_h_a*1_2_1_1"/>
  <p:tag name="KSO_WM_TEMPLATE_CATEGORY" val="diagram"/>
  <p:tag name="KSO_WM_TEMPLATE_INDEX" val="20195712"/>
  <p:tag name="KSO_WM_UNIT_LAYERLEVEL" val="1_1_1_1"/>
  <p:tag name="KSO_WM_TAG_VERSION" val="1.0"/>
  <p:tag name="KSO_WM_BEAUTIFY_FLAG" val="#wm#"/>
  <p:tag name="KSO_WM_UNIT_ISCONTENTSTITLE" val="0"/>
  <p:tag name="KSO_WM_UNIT_NOCLEAR" val="0"/>
  <p:tag name="KSO_WM_DIAGRAM_GROUP_CODE" val="n1-1"/>
  <p:tag name="KSO_WM_UNIT_TYPE" val="n_h_h_a"/>
  <p:tag name="KSO_WM_UNIT_INDEX" val="1_2_1_1"/>
  <p:tag name="KSO_WM_UNIT_PRESET_TEXT" val="添加标题"/>
  <p:tag name="KSO_WM_UNIT_VALUE" val="12"/>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i*1_9"/>
  <p:tag name="KSO_WM_TEMPLATE_CATEGORY" val="diagram"/>
  <p:tag name="KSO_WM_TEMPLATE_INDEX" val="20201422"/>
  <p:tag name="KSO_WM_UNIT_LAYERLEVEL" val="1_1"/>
  <p:tag name="KSO_WM_TAG_VERSION" val="1.0"/>
  <p:tag name="KSO_WM_BEAUTIFY_FLAG" val="#wm#"/>
  <p:tag name="KSO_WM_DIAGRAM_GROUP_CODE" val="m1-1"/>
  <p:tag name="KSO_WM_UNIT_TYPE" val="m_i"/>
  <p:tag name="KSO_WM_UNIT_INDEX" val="1_9"/>
  <p:tag name="KSO_WM_UNIT_FILL_FORE_SCHEMECOLOR_INDEX" val="14"/>
  <p:tag name="KSO_WM_UNIT_FILL_TYPE" val="1"/>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5712_1*n_h_h_f*1_2_1_1"/>
  <p:tag name="KSO_WM_TEMPLATE_CATEGORY" val="diagram"/>
  <p:tag name="KSO_WM_TEMPLATE_INDEX" val="20195712"/>
  <p:tag name="KSO_WM_UNIT_LAYERLEVEL" val="1_1_1_1"/>
  <p:tag name="KSO_WM_TAG_VERSION" val="1.0"/>
  <p:tag name="KSO_WM_BEAUTIFY_FLAG" val="#wm#"/>
  <p:tag name="KSO_WM_UNIT_NOCLEAR" val="0"/>
  <p:tag name="KSO_WM_DIAGRAM_GROUP_CODE" val="n1-1"/>
  <p:tag name="KSO_WM_UNIT_TYPE" val="n_h_h_f"/>
  <p:tag name="KSO_WM_UNIT_INDEX" val="1_2_1_1"/>
  <p:tag name="KSO_WM_UNIT_PRESET_TEXT" val="单击此处添加文本具体内容，简明扼要的阐述您的观点。"/>
  <p:tag name="KSO_WM_UNIT_VALUE" val="36"/>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5712_1*n_h_h_i*1_2_2_2"/>
  <p:tag name="KSO_WM_TEMPLATE_CATEGORY" val="diagram"/>
  <p:tag name="KSO_WM_TEMPLATE_INDEX" val="20195712"/>
  <p:tag name="KSO_WM_UNIT_LAYERLEVEL" val="1_1_1_1"/>
  <p:tag name="KSO_WM_TAG_VERSION" val="1.0"/>
  <p:tag name="KSO_WM_BEAUTIFY_FLAG" val="#wm#"/>
  <p:tag name="KSO_WM_DIAGRAM_GROUP_CODE" val="n1-1"/>
  <p:tag name="KSO_WM_UNIT_TYPE" val="n_h_h_i"/>
  <p:tag name="KSO_WM_UNIT_INDEX" val="1_2_2_2"/>
  <p:tag name="KSO_WM_UNIT_FILL_FORE_SCHEMECOLOR_INDEX" val="6"/>
  <p:tag name="KSO_WM_UNIT_FILL_TYPE" val="1"/>
  <p:tag name="KSO_WM_UNIT_LINE_FORE_SCHEMECOLOR_INDEX" val="14"/>
  <p:tag name="KSO_WM_UNIT_LINE_FILL_TYPE" val="2"/>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5712_1*n_h_h_i*1_2_2_3"/>
  <p:tag name="KSO_WM_TEMPLATE_CATEGORY" val="diagram"/>
  <p:tag name="KSO_WM_TEMPLATE_INDEX" val="20195712"/>
  <p:tag name="KSO_WM_UNIT_LAYERLEVEL" val="1_1_1_1"/>
  <p:tag name="KSO_WM_TAG_VERSION" val="1.0"/>
  <p:tag name="KSO_WM_BEAUTIFY_FLAG" val="#wm#"/>
  <p:tag name="KSO_WM_DIAGRAM_GROUP_CODE" val="n1-1"/>
  <p:tag name="KSO_WM_UNIT_TYPE" val="n_h_h_i"/>
  <p:tag name="KSO_WM_UNIT_INDEX" val="1_2_2_3"/>
  <p:tag name="KSO_WM_UNIT_FILL_FORE_SCHEMECOLOR_INDEX" val="14"/>
  <p:tag name="KSO_WM_UNIT_FILL_TYPE" val="1"/>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5712_1*n_h_h_a*1_2_2_1"/>
  <p:tag name="KSO_WM_TEMPLATE_CATEGORY" val="diagram"/>
  <p:tag name="KSO_WM_TEMPLATE_INDEX" val="20195712"/>
  <p:tag name="KSO_WM_UNIT_LAYERLEVEL" val="1_1_1_1"/>
  <p:tag name="KSO_WM_TAG_VERSION" val="1.0"/>
  <p:tag name="KSO_WM_BEAUTIFY_FLAG" val="#wm#"/>
  <p:tag name="KSO_WM_UNIT_ISCONTENTSTITLE" val="0"/>
  <p:tag name="KSO_WM_UNIT_NOCLEAR" val="0"/>
  <p:tag name="KSO_WM_DIAGRAM_GROUP_CODE" val="n1-1"/>
  <p:tag name="KSO_WM_UNIT_TYPE" val="n_h_h_a"/>
  <p:tag name="KSO_WM_UNIT_INDEX" val="1_2_2_1"/>
  <p:tag name="KSO_WM_UNIT_PRESET_TEXT" val="添加标题"/>
  <p:tag name="KSO_WM_UNIT_VALUE" val="12"/>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5712_1*n_h_h_f*1_2_2_1"/>
  <p:tag name="KSO_WM_TEMPLATE_CATEGORY" val="diagram"/>
  <p:tag name="KSO_WM_TEMPLATE_INDEX" val="20195712"/>
  <p:tag name="KSO_WM_UNIT_LAYERLEVEL" val="1_1_1_1"/>
  <p:tag name="KSO_WM_TAG_VERSION" val="1.0"/>
  <p:tag name="KSO_WM_BEAUTIFY_FLAG" val="#wm#"/>
  <p:tag name="KSO_WM_UNIT_NOCLEAR" val="0"/>
  <p:tag name="KSO_WM_DIAGRAM_GROUP_CODE" val="n1-1"/>
  <p:tag name="KSO_WM_UNIT_TYPE" val="n_h_h_f"/>
  <p:tag name="KSO_WM_UNIT_INDEX" val="1_2_2_1"/>
  <p:tag name="KSO_WM_UNIT_PRESET_TEXT" val="单击此处添加文本具体内容，简明扼要的阐述您的观点。"/>
  <p:tag name="KSO_WM_UNIT_VALUE" val="36"/>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h_i*1_1_1"/>
  <p:tag name="KSO_WM_TEMPLATE_CATEGORY" val="diagram"/>
  <p:tag name="KSO_WM_TEMPLATE_INDEX" val="20201422"/>
  <p:tag name="KSO_WM_UNIT_LAYERLEVEL" val="1_1_1"/>
  <p:tag name="KSO_WM_TAG_VERSION" val="1.0"/>
  <p:tag name="KSO_WM_BEAUTIFY_FLAG" val="#wm#"/>
  <p:tag name="KSO_WM_DIAGRAM_GROUP_CODE" val="m1-1"/>
  <p:tag name="KSO_WM_UNIT_TYPE" val="m_h_i"/>
  <p:tag name="KSO_WM_UNIT_INDEX" val="1_1_1"/>
  <p:tag name="KSO_WM_UNIT_FILL_FORE_SCHEMECOLOR_INDEX" val="5"/>
  <p:tag name="KSO_WM_UNI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h_i*1_1_2"/>
  <p:tag name="KSO_WM_TEMPLATE_CATEGORY" val="diagram"/>
  <p:tag name="KSO_WM_TEMPLATE_INDEX" val="20201422"/>
  <p:tag name="KSO_WM_UNIT_LAYERLEVEL" val="1_1_1"/>
  <p:tag name="KSO_WM_TAG_VERSION" val="1.0"/>
  <p:tag name="KSO_WM_BEAUTIFY_FLAG" val="#wm#"/>
  <p:tag name="KSO_WM_DIAGRAM_GROUP_CODE" val="m1-1"/>
  <p:tag name="KSO_WM_UNIT_TYPE" val="m_h_i"/>
  <p:tag name="KSO_WM_UNIT_INDEX" val="1_1_2"/>
  <p:tag name="KSO_WM_UNIT_FILL_FORE_SCHEMECOLOR_INDEX" val="5"/>
  <p:tag name="KSO_WM_UNI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h_f*1_1_1"/>
  <p:tag name="KSO_WM_TEMPLATE_CATEGORY" val="diagram"/>
  <p:tag name="KSO_WM_TEMPLATE_INDEX" val="20201422"/>
  <p:tag name="KSO_WM_UNIT_LAYERLEVEL" val="1_1_1"/>
  <p:tag name="KSO_WM_TAG_VERSION" val="1.0"/>
  <p:tag name="KSO_WM_BEAUTIFY_FLAG" val="#wm#"/>
  <p:tag name="KSO_WM_UNIT_PRESET_TEXT" val="添加标题"/>
  <p:tag name="KSO_WM_UNIT_NOCLEAR" val="0"/>
  <p:tag name="KSO_WM_UNIT_VALUE" val="10"/>
  <p:tag name="KSO_WM_DIAGRAM_GROUP_CODE" val="m1-1"/>
  <p:tag name="KSO_WM_UNIT_TYPE" val="m_h_f"/>
  <p:tag name="KSO_WM_UNIT_INDEX" val="1_1_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h_i*1_3_1"/>
  <p:tag name="KSO_WM_TEMPLATE_CATEGORY" val="diagram"/>
  <p:tag name="KSO_WM_TEMPLATE_INDEX" val="20201422"/>
  <p:tag name="KSO_WM_UNIT_LAYERLEVEL" val="1_1_1"/>
  <p:tag name="KSO_WM_TAG_VERSION" val="1.0"/>
  <p:tag name="KSO_WM_BEAUTIFY_FLAG" val="#wm#"/>
  <p:tag name="KSO_WM_DIAGRAM_GROUP_CODE" val="m1-1"/>
  <p:tag name="KSO_WM_UNIT_TYPE" val="m_h_i"/>
  <p:tag name="KSO_WM_UNIT_INDEX" val="1_3_1"/>
  <p:tag name="KSO_WM_UNIT_FILL_FORE_SCHEMECOLOR_INDEX" val="7"/>
  <p:tag name="KSO_WM_UNI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h_i*1_3_2"/>
  <p:tag name="KSO_WM_TEMPLATE_CATEGORY" val="diagram"/>
  <p:tag name="KSO_WM_TEMPLATE_INDEX" val="20201422"/>
  <p:tag name="KSO_WM_UNIT_LAYERLEVEL" val="1_1_1"/>
  <p:tag name="KSO_WM_TAG_VERSION" val="1.0"/>
  <p:tag name="KSO_WM_BEAUTIFY_FLAG" val="#wm#"/>
  <p:tag name="KSO_WM_DIAGRAM_GROUP_CODE" val="m1-1"/>
  <p:tag name="KSO_WM_UNIT_TYPE" val="m_h_i"/>
  <p:tag name="KSO_WM_UNIT_INDEX" val="1_3_2"/>
  <p:tag name="KSO_WM_UNIT_FILL_FORE_SCHEMECOLOR_INDEX" val="7"/>
  <p:tag name="KSO_WM_UNI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h_f*1_3_1"/>
  <p:tag name="KSO_WM_TEMPLATE_CATEGORY" val="diagram"/>
  <p:tag name="KSO_WM_TEMPLATE_INDEX" val="20201422"/>
  <p:tag name="KSO_WM_UNIT_LAYERLEVEL" val="1_1_1"/>
  <p:tag name="KSO_WM_TAG_VERSION" val="1.0"/>
  <p:tag name="KSO_WM_BEAUTIFY_FLAG" val="#wm#"/>
  <p:tag name="KSO_WM_UNIT_PRESET_TEXT" val="添加标题"/>
  <p:tag name="KSO_WM_UNIT_NOCLEAR" val="0"/>
  <p:tag name="KSO_WM_UNIT_VALUE" val="12"/>
  <p:tag name="KSO_WM_DIAGRAM_GROUP_CODE" val="m1-1"/>
  <p:tag name="KSO_WM_UNIT_TYPE" val="m_h_f"/>
  <p:tag name="KSO_WM_UNIT_INDEX" val="1_3_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h_i*1_2_1"/>
  <p:tag name="KSO_WM_TEMPLATE_CATEGORY" val="diagram"/>
  <p:tag name="KSO_WM_TEMPLATE_INDEX" val="20201422"/>
  <p:tag name="KSO_WM_UNIT_LAYERLEVEL" val="1_1_1"/>
  <p:tag name="KSO_WM_TAG_VERSION" val="1.0"/>
  <p:tag name="KSO_WM_BEAUTIFY_FLAG" val="#wm#"/>
  <p:tag name="KSO_WM_DIAGRAM_GROUP_CODE" val="m1-1"/>
  <p:tag name="KSO_WM_UNIT_TYPE" val="m_h_i"/>
  <p:tag name="KSO_WM_UNIT_INDEX" val="1_2_1"/>
  <p:tag name="KSO_WM_UNIT_FILL_FORE_SCHEMECOLOR_INDEX" val="6"/>
  <p:tag name="KSO_WM_UNIT_FILL_TYPE" val="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i*1_10"/>
  <p:tag name="KSO_WM_TEMPLATE_CATEGORY" val="diagram"/>
  <p:tag name="KSO_WM_TEMPLATE_INDEX" val="20201422"/>
  <p:tag name="KSO_WM_UNIT_LAYERLEVEL" val="1_1"/>
  <p:tag name="KSO_WM_TAG_VERSION" val="1.0"/>
  <p:tag name="KSO_WM_BEAUTIFY_FLAG" val="#wm#"/>
  <p:tag name="KSO_WM_DIAGRAM_GROUP_CODE" val="m1-1"/>
  <p:tag name="KSO_WM_UNIT_TYPE" val="m_i"/>
  <p:tag name="KSO_WM_UNIT_INDEX" val="1_10"/>
  <p:tag name="KSO_WM_UNIT_FILL_FORE_SCHEMECOLOR_INDEX" val="14"/>
  <p:tag name="KSO_WM_UNIT_FILL_TYPE"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h_f*1_2_1"/>
  <p:tag name="KSO_WM_TEMPLATE_CATEGORY" val="diagram"/>
  <p:tag name="KSO_WM_TEMPLATE_INDEX" val="20201422"/>
  <p:tag name="KSO_WM_UNIT_LAYERLEVEL" val="1_1_1"/>
  <p:tag name="KSO_WM_TAG_VERSION" val="1.0"/>
  <p:tag name="KSO_WM_BEAUTIFY_FLAG" val="#wm#"/>
  <p:tag name="KSO_WM_UNIT_PRESET_TEXT" val="添加标题"/>
  <p:tag name="KSO_WM_UNIT_NOCLEAR" val="0"/>
  <p:tag name="KSO_WM_UNIT_VALUE" val="8"/>
  <p:tag name="KSO_WM_DIAGRAM_GROUP_CODE" val="m1-1"/>
  <p:tag name="KSO_WM_UNIT_TYPE" val="m_h_f"/>
  <p:tag name="KSO_WM_UNIT_INDEX" val="1_2_1"/>
</p:tagLst>
</file>

<file path=ppt/tags/tag21.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
  <p:tag name="KSO_WM_UNIT_NOCLEAR" val="0"/>
  <p:tag name="KSO_WM_UNIT_VALUE" val="76"/>
  <p:tag name="KSO_WM_UNIT_HIGHLIGHT" val="0"/>
  <p:tag name="KSO_WM_UNIT_COMPATIBLE" val="0"/>
  <p:tag name="KSO_WM_UNIT_DIAGRAM_ISNUMVISUAL" val="0"/>
  <p:tag name="KSO_WM_UNIT_DIAGRAM_ISREFERUNIT" val="0"/>
  <p:tag name="KSO_WM_UNIT_TYPE" val="f"/>
  <p:tag name="KSO_WM_UNIT_INDEX" val="1"/>
  <p:tag name="KSO_WM_UNIT_ID" val="diagram20201422_1*f*1"/>
  <p:tag name="KSO_WM_TEMPLATE_CATEGORY" val="diagram"/>
  <p:tag name="KSO_WM_TEMPLATE_INDEX" val="20201422"/>
  <p:tag name="KSO_WM_UNIT_LAYERLEVEL" val="1"/>
  <p:tag name="KSO_WM_TAG_VERSION" val="1.0"/>
  <p:tag name="KSO_WM_BEAUTIFY_FLAG" val="#wm#"/>
  <p:tag name="KSO_WM_DIAGRAM_GROUP_CODE" val="m1-1"/>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718"/>
  <p:tag name="KSO_WM_UNIT_TYPE" val="m_i"/>
  <p:tag name="KSO_WM_UNIT_INDEX" val="1_1"/>
  <p:tag name="KSO_WM_UNIT_LAYERLEVEL" val="1_1"/>
  <p:tag name="KSO_WM_DIAGRAM_GROUP_CODE" val="m1-1"/>
  <p:tag name="KSO_WM_UNIT_ID" val="diagram20170718_4*m_i*1_1"/>
  <p:tag name="KSO_WM_UNIT_LINE_FORE_SCHEMECOLOR_INDEX" val="14"/>
  <p:tag name="KSO_WM_UNIT_LINE_FILL_TYPE" val="2"/>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718"/>
  <p:tag name="KSO_WM_UNIT_TYPE" val="m_h_f"/>
  <p:tag name="KSO_WM_UNIT_INDEX" val="1_1_1"/>
  <p:tag name="KSO_WM_UNIT_LAYERLEVEL" val="1_1_1"/>
  <p:tag name="KSO_WM_UNIT_VALUE" val="33"/>
  <p:tag name="KSO_WM_UNIT_HIGHLIGHT" val="0"/>
  <p:tag name="KSO_WM_UNIT_COMPATIBLE" val="0"/>
  <p:tag name="KSO_WM_UNIT_CLEAR" val="0"/>
  <p:tag name="KSO_WM_UNIT_PRESET_TEXT_INDEX" val="4"/>
  <p:tag name="KSO_WM_UNIT_PRESET_TEXT_LEN" val="57"/>
  <p:tag name="KSO_WM_DIAGRAM_GROUP_CODE" val="m1-1"/>
  <p:tag name="KSO_WM_UNIT_ID" val="diagram20170718_4*m_h_f*1_1_1"/>
  <p:tag name="KSO_WM_UNIT_TEXT_FILL_FORE_SCHEMECOLOR_INDEX" val="10"/>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718"/>
  <p:tag name="KSO_WM_UNIT_TYPE" val="m_h_i"/>
  <p:tag name="KSO_WM_UNIT_INDEX" val="1_1_1"/>
  <p:tag name="KSO_WM_UNIT_ID" val="diagram20170718_4*m_h_i*1_1_1"/>
  <p:tag name="KSO_WM_UNIT_LAYERLEVEL" val="1_1_1"/>
  <p:tag name="KSO_WM_DIAGRAM_GROUP_CODE" val="m1-1"/>
  <p:tag name="KSO_WM_UNIT_FILL_FORE_SCHEMECOLOR_INDEX" val="6"/>
  <p:tag name="KSO_WM_UNIT_FILL_TYPE" val="1"/>
  <p:tag name="KSO_WM_UNIT_TEXT_FILL_FORE_SCHEMECOLOR_INDEX" val="16"/>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718"/>
  <p:tag name="KSO_WM_UNIT_TYPE" val="m_h_i"/>
  <p:tag name="KSO_WM_UNIT_INDEX" val="1_1_2"/>
  <p:tag name="KSO_WM_UNIT_ID" val="diagram20170718_4*m_h_i*1_1_2"/>
  <p:tag name="KSO_WM_UNIT_LAYERLEVEL" val="1_1_1"/>
  <p:tag name="KSO_WM_DIAGRAM_GROUP_CODE" val="m1-1"/>
  <p:tag name="KSO_WM_UNIT_FILL_FORE_SCHEMECOLOR_INDEX" val="6"/>
  <p:tag name="KSO_WM_UNIT_FILL_TYPE" val="1"/>
  <p:tag name="KSO_WM_UNIT_TEXT_FILL_FORE_SCHEMECOLOR_INDEX" val="14"/>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718"/>
  <p:tag name="KSO_WM_UNIT_TYPE" val="m_h_i"/>
  <p:tag name="KSO_WM_UNIT_INDEX" val="1_1_3"/>
  <p:tag name="KSO_WM_UNIT_ID" val="diagram20170718_4*m_h_i*1_1_3"/>
  <p:tag name="KSO_WM_UNIT_LAYERLEVEL" val="1_1_1"/>
  <p:tag name="KSO_WM_DIAGRAM_GROUP_CODE" val="m1-1"/>
  <p:tag name="KSO_WM_UNIT_TEXT_FILL_FORE_SCHEMECOLOR_INDEX" val="14"/>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718"/>
  <p:tag name="KSO_WM_UNIT_TYPE" val="m_h_i"/>
  <p:tag name="KSO_WM_UNIT_INDEX" val="1_2_1"/>
  <p:tag name="KSO_WM_UNIT_ID" val="diagram20170718_4*m_h_i*1_2_1"/>
  <p:tag name="KSO_WM_UNIT_LAYERLEVEL" val="1_1_1"/>
  <p:tag name="KSO_WM_DIAGRAM_GROUP_CODE" val="m1-1"/>
  <p:tag name="KSO_WM_UNIT_FILL_FORE_SCHEMECOLOR_INDEX" val="9"/>
  <p:tag name="KSO_WM_UNIT_FILL_TYPE" val="1"/>
  <p:tag name="KSO_WM_UNIT_TEXT_FILL_FORE_SCHEMECOLOR_INDEX" val="16"/>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718"/>
  <p:tag name="KSO_WM_UNIT_TYPE" val="m_h_i"/>
  <p:tag name="KSO_WM_UNIT_INDEX" val="1_2_2"/>
  <p:tag name="KSO_WM_UNIT_ID" val="diagram20170718_4*m_h_i*1_2_2"/>
  <p:tag name="KSO_WM_UNIT_LAYERLEVEL" val="1_1_1"/>
  <p:tag name="KSO_WM_DIAGRAM_GROUP_CODE" val="m1-1"/>
  <p:tag name="KSO_WM_UNIT_FILL_FORE_SCHEMECOLOR_INDEX" val="9"/>
  <p:tag name="KSO_WM_UNIT_FILL_TYPE" val="1"/>
  <p:tag name="KSO_WM_UNIT_TEXT_FILL_FORE_SCHEMECOLOR_INDEX" val="14"/>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718"/>
  <p:tag name="KSO_WM_UNIT_TYPE" val="m_h_i"/>
  <p:tag name="KSO_WM_UNIT_INDEX" val="1_2_3"/>
  <p:tag name="KSO_WM_UNIT_ID" val="diagram20170718_4*m_h_i*1_2_3"/>
  <p:tag name="KSO_WM_UNIT_LAYERLEVEL" val="1_1_1"/>
  <p:tag name="KSO_WM_DIAGRAM_GROUP_CODE" val="m1-1"/>
  <p:tag name="KSO_WM_UNIT_TEXT_FILL_FORE_SCHEMECOLOR_INDEX" val="14"/>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i*1_11"/>
  <p:tag name="KSO_WM_TEMPLATE_CATEGORY" val="diagram"/>
  <p:tag name="KSO_WM_TEMPLATE_INDEX" val="20201422"/>
  <p:tag name="KSO_WM_UNIT_LAYERLEVEL" val="1_1"/>
  <p:tag name="KSO_WM_TAG_VERSION" val="1.0"/>
  <p:tag name="KSO_WM_BEAUTIFY_FLAG" val="#wm#"/>
  <p:tag name="KSO_WM_DIAGRAM_GROUP_CODE" val="m1-1"/>
  <p:tag name="KSO_WM_UNIT_TYPE" val="m_i"/>
  <p:tag name="KSO_WM_UNIT_INDEX" val="1_11"/>
  <p:tag name="KSO_WM_UNIT_FILL_FORE_SCHEMECOLOR_INDEX" val="14"/>
  <p:tag name="KSO_WM_UNIT_FILL_TYPE" val="1"/>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718"/>
  <p:tag name="KSO_WM_UNIT_TYPE" val="m_h_f"/>
  <p:tag name="KSO_WM_UNIT_INDEX" val="1_2_1"/>
  <p:tag name="KSO_WM_UNIT_LAYERLEVEL" val="1_1_1"/>
  <p:tag name="KSO_WM_UNIT_VALUE" val="33"/>
  <p:tag name="KSO_WM_UNIT_HIGHLIGHT" val="0"/>
  <p:tag name="KSO_WM_UNIT_COMPATIBLE" val="0"/>
  <p:tag name="KSO_WM_UNIT_CLEAR" val="0"/>
  <p:tag name="KSO_WM_UNIT_PRESET_TEXT_INDEX" val="4"/>
  <p:tag name="KSO_WM_UNIT_PRESET_TEXT_LEN" val="57"/>
  <p:tag name="KSO_WM_DIAGRAM_GROUP_CODE" val="m1-1"/>
  <p:tag name="KSO_WM_UNIT_ID" val="diagram20170718_4*m_h_f*1_2_1"/>
  <p:tag name="KSO_WM_UNIT_TEXT_FILL_FORE_SCHEMECOLOR_INDEX" val="10"/>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718"/>
  <p:tag name="KSO_WM_UNIT_TYPE" val="m_h_i"/>
  <p:tag name="KSO_WM_UNIT_INDEX" val="1_3_1"/>
  <p:tag name="KSO_WM_UNIT_ID" val="diagram20170718_4*m_h_i*1_3_1"/>
  <p:tag name="KSO_WM_UNIT_LAYERLEVEL" val="1_1_1"/>
  <p:tag name="KSO_WM_DIAGRAM_GROUP_CODE" val="m1-1"/>
  <p:tag name="KSO_WM_UNIT_FILL_FORE_SCHEMECOLOR_INDEX" val="8"/>
  <p:tag name="KSO_WM_UNIT_FILL_TYPE" val="1"/>
  <p:tag name="KSO_WM_UNIT_TEXT_FILL_FORE_SCHEMECOLOR_INDEX" val="16"/>
  <p:tag name="KSO_WM_UNIT_TEX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718"/>
  <p:tag name="KSO_WM_UNIT_TYPE" val="m_h_i"/>
  <p:tag name="KSO_WM_UNIT_INDEX" val="1_3_2"/>
  <p:tag name="KSO_WM_UNIT_ID" val="diagram20170718_4*m_h_i*1_3_2"/>
  <p:tag name="KSO_WM_UNIT_LAYERLEVEL" val="1_1_1"/>
  <p:tag name="KSO_WM_DIAGRAM_GROUP_CODE" val="m1-1"/>
  <p:tag name="KSO_WM_UNIT_FILL_FORE_SCHEMECOLOR_INDEX" val="8"/>
  <p:tag name="KSO_WM_UNIT_FILL_TYPE" val="1"/>
  <p:tag name="KSO_WM_UNIT_TEXT_FILL_FORE_SCHEMECOLOR_INDEX" val="14"/>
  <p:tag name="KSO_WM_UNIT_TEXT_FILL_TYPE" val="1"/>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718"/>
  <p:tag name="KSO_WM_UNIT_TYPE" val="m_h_i"/>
  <p:tag name="KSO_WM_UNIT_INDEX" val="1_3_3"/>
  <p:tag name="KSO_WM_UNIT_ID" val="diagram20170718_4*m_h_i*1_3_3"/>
  <p:tag name="KSO_WM_UNIT_LAYERLEVEL" val="1_1_1"/>
  <p:tag name="KSO_WM_DIAGRAM_GROUP_CODE" val="m1-1"/>
  <p:tag name="KSO_WM_UNIT_TEXT_FILL_FORE_SCHEMECOLOR_INDEX" val="14"/>
  <p:tag name="KSO_WM_UNIT_TEXT_FILL_TYPE" val="1"/>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718"/>
  <p:tag name="KSO_WM_UNIT_TYPE" val="m_h_f"/>
  <p:tag name="KSO_WM_UNIT_INDEX" val="1_3_1"/>
  <p:tag name="KSO_WM_UNIT_LAYERLEVEL" val="1_1_1"/>
  <p:tag name="KSO_WM_UNIT_VALUE" val="33"/>
  <p:tag name="KSO_WM_UNIT_HIGHLIGHT" val="0"/>
  <p:tag name="KSO_WM_UNIT_COMPATIBLE" val="0"/>
  <p:tag name="KSO_WM_UNIT_CLEAR" val="0"/>
  <p:tag name="KSO_WM_UNIT_PRESET_TEXT_INDEX" val="4"/>
  <p:tag name="KSO_WM_UNIT_PRESET_TEXT_LEN" val="57"/>
  <p:tag name="KSO_WM_DIAGRAM_GROUP_CODE" val="m1-1"/>
  <p:tag name="KSO_WM_UNIT_ID" val="diagram20170718_4*m_h_f*1_3_1"/>
  <p:tag name="KSO_WM_UNIT_TEXT_FILL_FORE_SCHEMECOLOR_INDEX" val="10"/>
  <p:tag name="KSO_WM_UNIT_TEX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718"/>
  <p:tag name="KSO_WM_UNIT_TYPE" val="m_h_i"/>
  <p:tag name="KSO_WM_UNIT_INDEX" val="1_4_1"/>
  <p:tag name="KSO_WM_UNIT_ID" val="diagram20170718_4*m_h_i*1_4_1"/>
  <p:tag name="KSO_WM_UNIT_LAYERLEVEL" val="1_1_1"/>
  <p:tag name="KSO_WM_DIAGRAM_GROUP_CODE" val="m1-1"/>
  <p:tag name="KSO_WM_UNIT_FILL_FORE_SCHEMECOLOR_INDEX" val="7"/>
  <p:tag name="KSO_WM_UNIT_FILL_TYPE" val="1"/>
  <p:tag name="KSO_WM_UNIT_TEXT_FILL_FORE_SCHEMECOLOR_INDEX" val="16"/>
  <p:tag name="KSO_WM_UNIT_TEX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718"/>
  <p:tag name="KSO_WM_UNIT_TYPE" val="m_h_i"/>
  <p:tag name="KSO_WM_UNIT_INDEX" val="1_4_2"/>
  <p:tag name="KSO_WM_UNIT_ID" val="diagram20170718_4*m_h_i*1_4_2"/>
  <p:tag name="KSO_WM_UNIT_LAYERLEVEL" val="1_1_1"/>
  <p:tag name="KSO_WM_DIAGRAM_GROUP_CODE" val="m1-1"/>
  <p:tag name="KSO_WM_UNIT_FILL_FORE_SCHEMECOLOR_INDEX" val="7"/>
  <p:tag name="KSO_WM_UNIT_FILL_TYPE" val="1"/>
  <p:tag name="KSO_WM_UNIT_TEXT_FILL_FORE_SCHEMECOLOR_INDEX" val="14"/>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718"/>
  <p:tag name="KSO_WM_UNIT_TYPE" val="m_h_i"/>
  <p:tag name="KSO_WM_UNIT_INDEX" val="1_4_3"/>
  <p:tag name="KSO_WM_UNIT_ID" val="diagram20170718_4*m_h_i*1_4_3"/>
  <p:tag name="KSO_WM_UNIT_LAYERLEVEL" val="1_1_1"/>
  <p:tag name="KSO_WM_DIAGRAM_GROUP_CODE" val="m1-1"/>
  <p:tag name="KSO_WM_UNIT_TEXT_FILL_FORE_SCHEMECOLOR_INDEX" val="14"/>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718"/>
  <p:tag name="KSO_WM_UNIT_TYPE" val="m_h_f"/>
  <p:tag name="KSO_WM_UNIT_INDEX" val="1_4_1"/>
  <p:tag name="KSO_WM_UNIT_LAYERLEVEL" val="1_1_1"/>
  <p:tag name="KSO_WM_UNIT_VALUE" val="33"/>
  <p:tag name="KSO_WM_UNIT_HIGHLIGHT" val="0"/>
  <p:tag name="KSO_WM_UNIT_COMPATIBLE" val="0"/>
  <p:tag name="KSO_WM_UNIT_CLEAR" val="0"/>
  <p:tag name="KSO_WM_UNIT_PRESET_TEXT_INDEX" val="4"/>
  <p:tag name="KSO_WM_UNIT_PRESET_TEXT_LEN" val="57"/>
  <p:tag name="KSO_WM_DIAGRAM_GROUP_CODE" val="m1-1"/>
  <p:tag name="KSO_WM_UNIT_ID" val="diagram20170718_4*m_h_f*1_4_1"/>
  <p:tag name="KSO_WM_UNIT_TEXT_FILL_FORE_SCHEMECOLOR_INDEX" val="10"/>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02"/>
  <p:tag name="KSO_WM_UNIT_TYPE" val="f"/>
  <p:tag name="KSO_WM_UNIT_INDEX" val="1"/>
  <p:tag name="KSO_WM_UNIT_ID" val="diagram20186202_1*f*1"/>
  <p:tag name="KSO_WM_UNIT_LAYERLEVEL" val="1"/>
  <p:tag name="KSO_WM_UNIT_VALUE" val="64"/>
  <p:tag name="KSO_WM_UNIT_HIGHLIGHT" val="0"/>
  <p:tag name="KSO_WM_UNIT_COMPATIBLE" val="0"/>
  <p:tag name="KSO_WM_UNIT_CLEAR" val="0"/>
  <p:tag name="KSO_WM_BEAUTIFY_FLAG" val="#wm#"/>
  <p:tag name="KSO_WM_TAG_VERSION" val="1.0"/>
  <p:tag name="KSO_WM_UNIT_PRESET_TEXT" val="此部分内容作为文字排版占位显示（建议使用主题字体）_x000B_如需更改请在（设置形状格式）菜单下（文本选项）中调整"/>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i*1_1"/>
  <p:tag name="KSO_WM_TEMPLATE_CATEGORY" val="diagram"/>
  <p:tag name="KSO_WM_TEMPLATE_INDEX" val="20201422"/>
  <p:tag name="KSO_WM_UNIT_LAYERLEVEL" val="1_1"/>
  <p:tag name="KSO_WM_TAG_VERSION" val="1.0"/>
  <p:tag name="KSO_WM_BEAUTIFY_FLAG" val="#wm#"/>
  <p:tag name="KSO_WM_DIAGRAM_GROUP_CODE" val="m1-1"/>
  <p:tag name="KSO_WM_UNIT_TYPE" val="m_i"/>
  <p:tag name="KSO_WM_UNIT_INDEX" val="1_1"/>
  <p:tag name="KSO_WM_UNIT_FILL_FORE_SCHEMECOLOR_INDEX" val="14"/>
  <p:tag name="KSO_WM_UNIT_FILL_TYPE" val="1"/>
</p:tagLst>
</file>

<file path=ppt/tags/tag4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02"/>
  <p:tag name="KSO_WM_UNIT_TYPE" val="l_h_i"/>
  <p:tag name="KSO_WM_UNIT_INDEX" val="1_1_1"/>
  <p:tag name="KSO_WM_UNIT_ID" val="diagram20186202_1*l_h_i*1_1_1"/>
  <p:tag name="KSO_WM_UNIT_LAYERLEVEL" val="1_1_1"/>
  <p:tag name="KSO_WM_BEAUTIFY_FLAG" val="#wm#"/>
  <p:tag name="KSO_WM_TAG_VERSION" val="1.0"/>
  <p:tag name="KSO_WM_DIAGRAM_GROUP_CODE" val="l1-1"/>
  <p:tag name="KSO_WM_UNIT_FILL_FORE_SCHEMECOLOR_INDEX" val="8"/>
  <p:tag name="KSO_WM_UNIT_FILL_TYPE" val="1"/>
  <p:tag name="KSO_WM_UNIT_TEXT_FILL_FORE_SCHEMECOLOR_INDEX" val="13"/>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02"/>
  <p:tag name="KSO_WM_UNIT_TYPE" val="l_h_i"/>
  <p:tag name="KSO_WM_UNIT_INDEX" val="1_1_2"/>
  <p:tag name="KSO_WM_UNIT_ID" val="diagram20186202_1*l_h_i*1_1_2"/>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4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02"/>
  <p:tag name="KSO_WM_UNIT_TYPE" val="l_h_a"/>
  <p:tag name="KSO_WM_UNIT_INDEX" val="1_1_1"/>
  <p:tag name="KSO_WM_UNIT_ID" val="diagram20186202_1*l_h_a*1_1_1"/>
  <p:tag name="KSO_WM_UNIT_LAYERLEVEL" val="1_1_1"/>
  <p:tag name="KSO_WM_UNIT_VALUE" val="9"/>
  <p:tag name="KSO_WM_UNIT_HIGHLIGHT" val="0"/>
  <p:tag name="KSO_WM_UNIT_COMPATIBLE" val="0"/>
  <p:tag name="KSO_WM_UNIT_CLEAR" val="0"/>
  <p:tag name="KSO_WM_BEAUTIFY_FLAG" val="#wm#"/>
  <p:tag name="KSO_WM_TAG_VERSION" val="1.0"/>
  <p:tag name="KSO_WM_DIAGRAM_GROUP_CODE" val="l1-1"/>
  <p:tag name="KSO_WM_UNIT_PRESET_TEXT" val="标题文本预设"/>
  <p:tag name="KSO_WM_UNIT_TEXT_FILL_FORE_SCHEMECOLOR_INDEX" val="14"/>
  <p:tag name="KSO_WM_UNIT_TEXT_FILL_TYPE" val="1"/>
</p:tagLst>
</file>

<file path=ppt/tags/tag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02"/>
  <p:tag name="KSO_WM_UNIT_TYPE" val="l_h_i"/>
  <p:tag name="KSO_WM_UNIT_INDEX" val="1_1_3"/>
  <p:tag name="KSO_WM_UNIT_ID" val="diagram20186202_1*l_h_i*1_1_3"/>
  <p:tag name="KSO_WM_UNIT_LAYERLEVEL" val="1_1_1"/>
  <p:tag name="KSO_WM_BEAUTIFY_FLAG" val="#wm#"/>
  <p:tag name="KSO_WM_TAG_VERSION" val="1.0"/>
  <p:tag name="KSO_WM_DIAGRAM_GROUP_CODE" val="l1-1"/>
  <p:tag name="KSO_WM_UNIT_LINE_FORE_SCHEMECOLOR_INDEX" val="8"/>
  <p:tag name="KSO_WM_UNIT_LINE_FILL_TYPE" val="2"/>
  <p:tag name="KSO_WM_UNIT_TEXT_FILL_FORE_SCHEMECOLOR_INDEX" val="13"/>
  <p:tag name="KSO_WM_UNIT_TEXT_FILL_TYPE" val="1"/>
</p:tagLst>
</file>

<file path=ppt/tags/tag4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02"/>
  <p:tag name="KSO_WM_UNIT_TYPE" val="l_h_i"/>
  <p:tag name="KSO_WM_UNIT_INDEX" val="1_1_4"/>
  <p:tag name="KSO_WM_UNIT_ID" val="diagram20186202_1*l_h_i*1_1_4"/>
  <p:tag name="KSO_WM_UNIT_LAYERLEVEL" val="1_1_1"/>
  <p:tag name="KSO_WM_BEAUTIFY_FLAG" val="#wm#"/>
  <p:tag name="KSO_WM_TAG_VERSION" val="1.0"/>
  <p:tag name="KSO_WM_DIAGRAM_GROUP_CODE" val="l1-1"/>
  <p:tag name="KSO_WM_UNIT_FILL_FORE_SCHEMECOLOR_INDEX" val="8"/>
  <p:tag name="KSO_WM_UNIT_FILL_TYPE" val="1"/>
  <p:tag name="KSO_WM_UNIT_TEXT_FILL_FORE_SCHEMECOLOR_INDEX" val="13"/>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02"/>
  <p:tag name="KSO_WM_UNIT_TYPE" val="l_h_i"/>
  <p:tag name="KSO_WM_UNIT_INDEX" val="1_2_1"/>
  <p:tag name="KSO_WM_UNIT_ID" val="diagram20186202_1*l_h_i*1_2_1"/>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4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02"/>
  <p:tag name="KSO_WM_UNIT_TYPE" val="l_h_i"/>
  <p:tag name="KSO_WM_UNIT_INDEX" val="1_2_2"/>
  <p:tag name="KSO_WM_UNIT_ID" val="diagram20186202_1*l_h_i*1_2_2"/>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4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02"/>
  <p:tag name="KSO_WM_UNIT_TYPE" val="l_h_a"/>
  <p:tag name="KSO_WM_UNIT_INDEX" val="1_2_1"/>
  <p:tag name="KSO_WM_UNIT_ID" val="diagram20186202_1*l_h_a*1_2_1"/>
  <p:tag name="KSO_WM_UNIT_LAYERLEVEL" val="1_1_1"/>
  <p:tag name="KSO_WM_UNIT_VALUE" val="9"/>
  <p:tag name="KSO_WM_UNIT_HIGHLIGHT" val="0"/>
  <p:tag name="KSO_WM_UNIT_COMPATIBLE" val="0"/>
  <p:tag name="KSO_WM_UNIT_CLEAR" val="0"/>
  <p:tag name="KSO_WM_BEAUTIFY_FLAG" val="#wm#"/>
  <p:tag name="KSO_WM_TAG_VERSION" val="1.0"/>
  <p:tag name="KSO_WM_DIAGRAM_GROUP_CODE" val="l1-1"/>
  <p:tag name="KSO_WM_UNIT_PRESET_TEXT" val="标题文本预设"/>
  <p:tag name="KSO_WM_UNIT_TEXT_FILL_FORE_SCHEMECOLOR_INDEX" val="14"/>
  <p:tag name="KSO_WM_UNIT_TEX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02"/>
  <p:tag name="KSO_WM_UNIT_TYPE" val="l_h_i"/>
  <p:tag name="KSO_WM_UNIT_INDEX" val="1_2_3"/>
  <p:tag name="KSO_WM_UNIT_ID" val="diagram20186202_1*l_h_i*1_2_3"/>
  <p:tag name="KSO_WM_UNIT_LAYERLEVEL" val="1_1_1"/>
  <p:tag name="KSO_WM_BEAUTIFY_FLAG" val="#wm#"/>
  <p:tag name="KSO_WM_TAG_VERSION" val="1.0"/>
  <p:tag name="KSO_WM_DIAGRAM_GROUP_CODE" val="l1-1"/>
  <p:tag name="KSO_WM_UNIT_LINE_FORE_SCHEMECOLOR_INDEX" val="5"/>
  <p:tag name="KSO_WM_UNIT_LINE_FILL_TYPE" val="2"/>
  <p:tag name="KSO_WM_UNIT_TEXT_FILL_FORE_SCHEMECOLOR_INDEX" val="13"/>
  <p:tag name="KSO_WM_UNIT_TEX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02"/>
  <p:tag name="KSO_WM_UNIT_TYPE" val="l_h_i"/>
  <p:tag name="KSO_WM_UNIT_INDEX" val="1_2_4"/>
  <p:tag name="KSO_WM_UNIT_ID" val="diagram20186202_1*l_h_i*1_2_4"/>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i*1_2"/>
  <p:tag name="KSO_WM_TEMPLATE_CATEGORY" val="diagram"/>
  <p:tag name="KSO_WM_TEMPLATE_INDEX" val="20201422"/>
  <p:tag name="KSO_WM_UNIT_LAYERLEVEL" val="1_1"/>
  <p:tag name="KSO_WM_TAG_VERSION" val="1.0"/>
  <p:tag name="KSO_WM_BEAUTIFY_FLAG" val="#wm#"/>
  <p:tag name="KSO_WM_DIAGRAM_GROUP_CODE" val="m1-1"/>
  <p:tag name="KSO_WM_UNIT_TYPE" val="m_i"/>
  <p:tag name="KSO_WM_UNIT_INDEX" val="1_2"/>
  <p:tag name="KSO_WM_UNIT_FILL_FORE_SCHEMECOLOR_INDEX" val="14"/>
  <p:tag name="KSO_WM_UNIT_FILL_TYPE" val="1"/>
</p:tagLst>
</file>

<file path=ppt/tags/tag5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02"/>
  <p:tag name="KSO_WM_UNIT_TYPE" val="l_h_i"/>
  <p:tag name="KSO_WM_UNIT_INDEX" val="1_3_1"/>
  <p:tag name="KSO_WM_UNIT_ID" val="diagram20186202_1*l_h_i*1_3_1"/>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13"/>
  <p:tag name="KSO_WM_UNIT_TEXT_FILL_TYPE" val="1"/>
</p:tagLst>
</file>

<file path=ppt/tags/tag5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02"/>
  <p:tag name="KSO_WM_UNIT_TYPE" val="l_h_i"/>
  <p:tag name="KSO_WM_UNIT_INDEX" val="1_3_2"/>
  <p:tag name="KSO_WM_UNIT_ID" val="diagram20186202_1*l_h_i*1_3_2"/>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5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02"/>
  <p:tag name="KSO_WM_UNIT_TYPE" val="l_h_a"/>
  <p:tag name="KSO_WM_UNIT_INDEX" val="1_3_1"/>
  <p:tag name="KSO_WM_UNIT_ID" val="diagram20186202_1*l_h_a*1_3_1"/>
  <p:tag name="KSO_WM_UNIT_LAYERLEVEL" val="1_1_1"/>
  <p:tag name="KSO_WM_UNIT_VALUE" val="9"/>
  <p:tag name="KSO_WM_UNIT_HIGHLIGHT" val="0"/>
  <p:tag name="KSO_WM_UNIT_COMPATIBLE" val="0"/>
  <p:tag name="KSO_WM_UNIT_CLEAR" val="0"/>
  <p:tag name="KSO_WM_BEAUTIFY_FLAG" val="#wm#"/>
  <p:tag name="KSO_WM_TAG_VERSION" val="1.0"/>
  <p:tag name="KSO_WM_DIAGRAM_GROUP_CODE" val="l1-1"/>
  <p:tag name="KSO_WM_UNIT_PRESET_TEXT" val="标题文本预设"/>
  <p:tag name="KSO_WM_UNIT_TEXT_FILL_FORE_SCHEMECOLOR_INDEX" val="14"/>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02"/>
  <p:tag name="KSO_WM_UNIT_TYPE" val="l_h_i"/>
  <p:tag name="KSO_WM_UNIT_INDEX" val="1_3_3"/>
  <p:tag name="KSO_WM_UNIT_ID" val="diagram20186202_1*l_h_i*1_3_3"/>
  <p:tag name="KSO_WM_UNIT_LAYERLEVEL" val="1_1_1"/>
  <p:tag name="KSO_WM_BEAUTIFY_FLAG" val="#wm#"/>
  <p:tag name="KSO_WM_TAG_VERSION" val="1.0"/>
  <p:tag name="KSO_WM_DIAGRAM_GROUP_CODE" val="l1-1"/>
  <p:tag name="KSO_WM_UNIT_LINE_FORE_SCHEMECOLOR_INDEX" val="6"/>
  <p:tag name="KSO_WM_UNIT_LINE_FILL_TYPE" val="2"/>
  <p:tag name="KSO_WM_UNIT_TEXT_FILL_FORE_SCHEMECOLOR_INDEX" val="13"/>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02"/>
  <p:tag name="KSO_WM_UNIT_TYPE" val="l_h_i"/>
  <p:tag name="KSO_WM_UNIT_INDEX" val="1_3_4"/>
  <p:tag name="KSO_WM_UNIT_ID" val="diagram20186202_1*l_h_i*1_3_4"/>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13"/>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02"/>
  <p:tag name="KSO_WM_UNIT_TYPE" val="a"/>
  <p:tag name="KSO_WM_UNIT_INDEX" val="1"/>
  <p:tag name="KSO_WM_UNIT_ID" val="diagram20186202_1*a*1"/>
  <p:tag name="KSO_WM_UNIT_LAYERLEVEL" val="1"/>
  <p:tag name="KSO_WM_UNIT_VALUE" val="14"/>
  <p:tag name="KSO_WM_UNIT_ISCONTENTSTITLE" val="0"/>
  <p:tag name="KSO_WM_UNIT_HIGHLIGHT" val="0"/>
  <p:tag name="KSO_WM_UNIT_COMPATIBLE" val="0"/>
  <p:tag name="KSO_WM_UNIT_CLEAR" val="0"/>
  <p:tag name="KSO_WM_BEAUTIFY_FLAG" val="#wm#"/>
  <p:tag name="KSO_WM_TAG_VERSION" val="1.0"/>
  <p:tag name="KSO_WM_UNIT_PRESET_TEXT" val="标题文本预设"/>
</p:tagLst>
</file>

<file path=ppt/tags/tag5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02"/>
  <p:tag name="KSO_WM_UNIT_TYPE" val="f"/>
  <p:tag name="KSO_WM_UNIT_INDEX" val="1"/>
  <p:tag name="KSO_WM_UNIT_ID" val="diagram20186202_1*f*1"/>
  <p:tag name="KSO_WM_UNIT_LAYERLEVEL" val="1"/>
  <p:tag name="KSO_WM_UNIT_VALUE" val="64"/>
  <p:tag name="KSO_WM_UNIT_HIGHLIGHT" val="0"/>
  <p:tag name="KSO_WM_UNIT_COMPATIBLE" val="0"/>
  <p:tag name="KSO_WM_UNIT_CLEAR" val="0"/>
  <p:tag name="KSO_WM_BEAUTIFY_FLAG" val="#wm#"/>
  <p:tag name="KSO_WM_TAG_VERSION" val="1.0"/>
  <p:tag name="KSO_WM_UNIT_PRESET_TEXT" val="此部分内容作为文字排版占位显示（建议使用主题字体）_x000B_如需更改请在（设置形状格式）菜单下（文本选项）中调整"/>
</p:tagLst>
</file>

<file path=ppt/tags/tag5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32"/>
  <p:tag name="KSO_WM_UNIT_TYPE" val="m_h_f"/>
  <p:tag name="KSO_WM_UNIT_INDEX" val="1_1_1"/>
  <p:tag name="KSO_WM_UNIT_ID" val="diagram20186232_1*m_h_f*1_1_1"/>
  <p:tag name="KSO_WM_UNIT_LAYERLEVEL" val="1_1_1"/>
  <p:tag name="KSO_WM_UNIT_VALUE" val="48"/>
  <p:tag name="KSO_WM_UNIT_HIGHLIGHT" val="0"/>
  <p:tag name="KSO_WM_UNIT_COMPATIBLE" val="0"/>
  <p:tag name="KSO_WM_UNIT_CLEAR" val="0"/>
  <p:tag name="KSO_WM_BEAUTIFY_FLAG" val="#wm#"/>
  <p:tag name="KSO_WM_TAG_VERSION" val="1.0"/>
  <p:tag name="KSO_WM_DIAGRAM_GROUP_CODE" val="m1-1"/>
  <p:tag name="KSO_WM_UNIT_PRESET_TEXT" val="此部分内容作为文字排版占位显示_x000B_（建议使用主题字体）"/>
  <p:tag name="KSO_WM_UNIT_TEXT_FILL_FORE_SCHEMECOLOR_INDEX" val="13"/>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32"/>
  <p:tag name="KSO_WM_UNIT_TYPE" val="m_h_f"/>
  <p:tag name="KSO_WM_UNIT_INDEX" val="1_2_1"/>
  <p:tag name="KSO_WM_UNIT_ID" val="diagram20186232_1*m_h_f*1_2_1"/>
  <p:tag name="KSO_WM_UNIT_LAYERLEVEL" val="1_1_1"/>
  <p:tag name="KSO_WM_UNIT_VALUE" val="48"/>
  <p:tag name="KSO_WM_UNIT_HIGHLIGHT" val="0"/>
  <p:tag name="KSO_WM_UNIT_COMPATIBLE" val="0"/>
  <p:tag name="KSO_WM_UNIT_CLEAR" val="0"/>
  <p:tag name="KSO_WM_BEAUTIFY_FLAG" val="#wm#"/>
  <p:tag name="KSO_WM_TAG_VERSION" val="1.0"/>
  <p:tag name="KSO_WM_DIAGRAM_GROUP_CODE" val="m1-1"/>
  <p:tag name="KSO_WM_UNIT_PRESET_TEXT" val="此部分内容作为文字排版占位显示_x000B_（建议使用主题字体）"/>
  <p:tag name="KSO_WM_UNIT_TEXT_FILL_FORE_SCHEMECOLOR_INDEX" val="13"/>
  <p:tag name="KSO_WM_UNIT_TEXT_FILL_TYPE" val="1"/>
</p:tagLst>
</file>

<file path=ppt/tags/tag5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32"/>
  <p:tag name="KSO_WM_UNIT_TYPE" val="m_h_a"/>
  <p:tag name="KSO_WM_UNIT_INDEX" val="1_2_1"/>
  <p:tag name="KSO_WM_UNIT_ID" val="diagram20186232_1*m_h_a*1_2_1"/>
  <p:tag name="KSO_WM_UNIT_LAYERLEVEL" val="1_1_1"/>
  <p:tag name="KSO_WM_UNIT_VALUE" val="26"/>
  <p:tag name="KSO_WM_UNIT_HIGHLIGHT" val="0"/>
  <p:tag name="KSO_WM_UNIT_COMPATIBLE" val="0"/>
  <p:tag name="KSO_WM_UNIT_CLEAR" val="0"/>
  <p:tag name="KSO_WM_BEAUTIFY_FLAG" val="#wm#"/>
  <p:tag name="KSO_WM_TAG_VERSION" val="1.0"/>
  <p:tag name="KSO_WM_DIAGRAM_GROUP_CODE" val="m1-1"/>
  <p:tag name="KSO_WM_UNIT_PRESET_TEXT" val="标题文本预设"/>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i*1_3"/>
  <p:tag name="KSO_WM_TEMPLATE_CATEGORY" val="diagram"/>
  <p:tag name="KSO_WM_TEMPLATE_INDEX" val="20201422"/>
  <p:tag name="KSO_WM_UNIT_LAYERLEVEL" val="1_1"/>
  <p:tag name="KSO_WM_TAG_VERSION" val="1.0"/>
  <p:tag name="KSO_WM_BEAUTIFY_FLAG" val="#wm#"/>
  <p:tag name="KSO_WM_DIAGRAM_GROUP_CODE" val="m1-1"/>
  <p:tag name="KSO_WM_UNIT_TYPE" val="m_i"/>
  <p:tag name="KSO_WM_UNIT_INDEX" val="1_3"/>
  <p:tag name="KSO_WM_UNIT_FILL_FORE_SCHEMECOLOR_INDEX" val="14"/>
  <p:tag name="KSO_WM_UNIT_FILL_TYPE" val="1"/>
</p:tagLst>
</file>

<file path=ppt/tags/tag6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32"/>
  <p:tag name="KSO_WM_UNIT_TYPE" val="m_h_a"/>
  <p:tag name="KSO_WM_UNIT_INDEX" val="1_1_1"/>
  <p:tag name="KSO_WM_UNIT_ID" val="diagram20186232_1*m_h_a*1_1_1"/>
  <p:tag name="KSO_WM_UNIT_LAYERLEVEL" val="1_1_1"/>
  <p:tag name="KSO_WM_UNIT_VALUE" val="26"/>
  <p:tag name="KSO_WM_UNIT_HIGHLIGHT" val="0"/>
  <p:tag name="KSO_WM_UNIT_COMPATIBLE" val="0"/>
  <p:tag name="KSO_WM_UNIT_CLEAR" val="0"/>
  <p:tag name="KSO_WM_BEAUTIFY_FLAG" val="#wm#"/>
  <p:tag name="KSO_WM_TAG_VERSION" val="1.0"/>
  <p:tag name="KSO_WM_DIAGRAM_GROUP_CODE" val="m1-1"/>
  <p:tag name="KSO_WM_UNIT_PRESET_TEXT" val="标题文本预设"/>
  <p:tag name="KSO_WM_UNIT_FILL_FORE_SCHEMECOLOR_INDEX" val="5"/>
  <p:tag name="KSO_WM_UNIT_FILL_TYPE" val="1"/>
  <p:tag name="KSO_WM_UNIT_LINE_FORE_SCHEMECOLOR_INDEX" val="14"/>
  <p:tag name="KSO_WM_UNIT_LINE_FILL_TYPE" val="2"/>
  <p:tag name="KSO_WM_UNIT_TEXT_FILL_FORE_SCHEMECOLOR_INDEX" val="14"/>
  <p:tag name="KSO_WM_UNIT_TEXT_FILL_TYPE" val="1"/>
</p:tagLst>
</file>

<file path=ppt/tags/tag6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32"/>
  <p:tag name="KSO_WM_UNIT_TYPE" val="m_h_a"/>
  <p:tag name="KSO_WM_UNIT_INDEX" val="1_3_1"/>
  <p:tag name="KSO_WM_UNIT_ID" val="diagram20186232_1*m_h_a*1_3_1"/>
  <p:tag name="KSO_WM_UNIT_LAYERLEVEL" val="1_1_1"/>
  <p:tag name="KSO_WM_UNIT_VALUE" val="26"/>
  <p:tag name="KSO_WM_UNIT_HIGHLIGHT" val="0"/>
  <p:tag name="KSO_WM_UNIT_COMPATIBLE" val="0"/>
  <p:tag name="KSO_WM_UNIT_CLEAR" val="0"/>
  <p:tag name="KSO_WM_BEAUTIFY_FLAG" val="#wm#"/>
  <p:tag name="KSO_WM_TAG_VERSION" val="1.0"/>
  <p:tag name="KSO_WM_DIAGRAM_GROUP_CODE" val="m1-1"/>
  <p:tag name="KSO_WM_UNIT_PRESET_TEXT" val="标题文本预设"/>
  <p:tag name="KSO_WM_UNIT_FILL_FORE_SCHEMECOLOR_INDEX" val="7"/>
  <p:tag name="KSO_WM_UNIT_FILL_TYPE" val="1"/>
  <p:tag name="KSO_WM_UNIT_LINE_FORE_SCHEMECOLOR_INDEX" val="14"/>
  <p:tag name="KSO_WM_UNIT_LINE_FILL_TYPE" val="2"/>
  <p:tag name="KSO_WM_UNIT_TEXT_FILL_FORE_SCHEMECOLOR_INDEX" val="14"/>
  <p:tag name="KSO_WM_UNIT_TEXT_FILL_TYPE" val="1"/>
</p:tagLst>
</file>

<file path=ppt/tags/tag6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32"/>
  <p:tag name="KSO_WM_UNIT_TYPE" val="m_h_f"/>
  <p:tag name="KSO_WM_UNIT_INDEX" val="1_1_1"/>
  <p:tag name="KSO_WM_UNIT_ID" val="diagram20186232_1*m_h_f*1_1_1"/>
  <p:tag name="KSO_WM_UNIT_LAYERLEVEL" val="1_1_1"/>
  <p:tag name="KSO_WM_UNIT_VALUE" val="48"/>
  <p:tag name="KSO_WM_UNIT_HIGHLIGHT" val="0"/>
  <p:tag name="KSO_WM_UNIT_COMPATIBLE" val="0"/>
  <p:tag name="KSO_WM_UNIT_CLEAR" val="0"/>
  <p:tag name="KSO_WM_BEAUTIFY_FLAG" val="#wm#"/>
  <p:tag name="KSO_WM_TAG_VERSION" val="1.0"/>
  <p:tag name="KSO_WM_DIAGRAM_GROUP_CODE" val="m1-1"/>
  <p:tag name="KSO_WM_UNIT_PRESET_TEXT" val="此部分内容作为文字排版占位显示_x000B_（建议使用主题字体）"/>
  <p:tag name="KSO_WM_UNIT_TEXT_FILL_FORE_SCHEMECOLOR_INDEX" val="13"/>
  <p:tag name="KSO_WM_UNIT_TEX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32"/>
  <p:tag name="KSO_WM_UNIT_TYPE" val="m_h_f"/>
  <p:tag name="KSO_WM_UNIT_INDEX" val="1_2_1"/>
  <p:tag name="KSO_WM_UNIT_ID" val="diagram20186232_1*m_h_f*1_2_1"/>
  <p:tag name="KSO_WM_UNIT_LAYERLEVEL" val="1_1_1"/>
  <p:tag name="KSO_WM_UNIT_VALUE" val="48"/>
  <p:tag name="KSO_WM_UNIT_HIGHLIGHT" val="0"/>
  <p:tag name="KSO_WM_UNIT_COMPATIBLE" val="0"/>
  <p:tag name="KSO_WM_UNIT_CLEAR" val="0"/>
  <p:tag name="KSO_WM_BEAUTIFY_FLAG" val="#wm#"/>
  <p:tag name="KSO_WM_TAG_VERSION" val="1.0"/>
  <p:tag name="KSO_WM_DIAGRAM_GROUP_CODE" val="m1-1"/>
  <p:tag name="KSO_WM_UNIT_PRESET_TEXT" val="此部分内容作为文字排版占位显示_x000B_（建议使用主题字体）"/>
  <p:tag name="KSO_WM_UNIT_TEXT_FILL_FORE_SCHEMECOLOR_INDEX" val="13"/>
  <p:tag name="KSO_WM_UNIT_TEX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32"/>
  <p:tag name="KSO_WM_UNIT_TYPE" val="m_h_f"/>
  <p:tag name="KSO_WM_UNIT_INDEX" val="1_3_1"/>
  <p:tag name="KSO_WM_UNIT_ID" val="diagram20186232_1*m_h_f*1_3_1"/>
  <p:tag name="KSO_WM_UNIT_LAYERLEVEL" val="1_1_1"/>
  <p:tag name="KSO_WM_UNIT_VALUE" val="48"/>
  <p:tag name="KSO_WM_UNIT_HIGHLIGHT" val="0"/>
  <p:tag name="KSO_WM_UNIT_COMPATIBLE" val="0"/>
  <p:tag name="KSO_WM_UNIT_CLEAR" val="0"/>
  <p:tag name="KSO_WM_BEAUTIFY_FLAG" val="#wm#"/>
  <p:tag name="KSO_WM_TAG_VERSION" val="1.0"/>
  <p:tag name="KSO_WM_DIAGRAM_GROUP_CODE" val="m1-1"/>
  <p:tag name="KSO_WM_UNIT_PRESET_TEXT" val="此部分内容作为文字排版占位显示_x000B_（建议使用主题字体）"/>
  <p:tag name="KSO_WM_UNIT_TEXT_FILL_FORE_SCHEMECOLOR_INDEX" val="13"/>
  <p:tag name="KSO_WM_UNIT_TEXT_FILL_TYPE" val="1"/>
</p:tagLst>
</file>

<file path=ppt/tags/tag6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32"/>
  <p:tag name="KSO_WM_UNIT_TYPE" val="m_h_a"/>
  <p:tag name="KSO_WM_UNIT_INDEX" val="1_2_1"/>
  <p:tag name="KSO_WM_UNIT_ID" val="diagram20186232_1*m_h_a*1_2_1"/>
  <p:tag name="KSO_WM_UNIT_LAYERLEVEL" val="1_1_1"/>
  <p:tag name="KSO_WM_UNIT_VALUE" val="26"/>
  <p:tag name="KSO_WM_UNIT_HIGHLIGHT" val="0"/>
  <p:tag name="KSO_WM_UNIT_COMPATIBLE" val="0"/>
  <p:tag name="KSO_WM_UNIT_CLEAR" val="0"/>
  <p:tag name="KSO_WM_BEAUTIFY_FLAG" val="#wm#"/>
  <p:tag name="KSO_WM_TAG_VERSION" val="1.0"/>
  <p:tag name="KSO_WM_DIAGRAM_GROUP_CODE" val="m1-1"/>
  <p:tag name="KSO_WM_UNIT_PRESET_TEXT" val="标题文本预设"/>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32"/>
  <p:tag name="KSO_WM_UNIT_TYPE" val="m_h_a"/>
  <p:tag name="KSO_WM_UNIT_INDEX" val="1_1_1"/>
  <p:tag name="KSO_WM_UNIT_ID" val="diagram20186232_1*m_h_a*1_1_1"/>
  <p:tag name="KSO_WM_UNIT_LAYERLEVEL" val="1_1_1"/>
  <p:tag name="KSO_WM_UNIT_VALUE" val="26"/>
  <p:tag name="KSO_WM_UNIT_HIGHLIGHT" val="0"/>
  <p:tag name="KSO_WM_UNIT_COMPATIBLE" val="0"/>
  <p:tag name="KSO_WM_UNIT_CLEAR" val="0"/>
  <p:tag name="KSO_WM_BEAUTIFY_FLAG" val="#wm#"/>
  <p:tag name="KSO_WM_TAG_VERSION" val="1.0"/>
  <p:tag name="KSO_WM_DIAGRAM_GROUP_CODE" val="m1-1"/>
  <p:tag name="KSO_WM_UNIT_PRESET_TEXT" val="标题文本预设"/>
  <p:tag name="KSO_WM_UNIT_FILL_FORE_SCHEMECOLOR_INDEX" val="5"/>
  <p:tag name="KSO_WM_UNIT_FILL_TYPE" val="1"/>
  <p:tag name="KSO_WM_UNIT_LINE_FORE_SCHEMECOLOR_INDEX" val="14"/>
  <p:tag name="KSO_WM_UNIT_LINE_FILL_TYPE" val="2"/>
  <p:tag name="KSO_WM_UNIT_TEXT_FILL_FORE_SCHEMECOLOR_INDEX" val="14"/>
  <p:tag name="KSO_WM_UNIT_TEXT_FILL_TYPE" val="1"/>
</p:tagLst>
</file>

<file path=ppt/tags/tag6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32"/>
  <p:tag name="KSO_WM_UNIT_TYPE" val="m_h_a"/>
  <p:tag name="KSO_WM_UNIT_INDEX" val="1_3_1"/>
  <p:tag name="KSO_WM_UNIT_ID" val="diagram20186232_1*m_h_a*1_3_1"/>
  <p:tag name="KSO_WM_UNIT_LAYERLEVEL" val="1_1_1"/>
  <p:tag name="KSO_WM_UNIT_VALUE" val="26"/>
  <p:tag name="KSO_WM_UNIT_HIGHLIGHT" val="0"/>
  <p:tag name="KSO_WM_UNIT_COMPATIBLE" val="0"/>
  <p:tag name="KSO_WM_UNIT_CLEAR" val="0"/>
  <p:tag name="KSO_WM_BEAUTIFY_FLAG" val="#wm#"/>
  <p:tag name="KSO_WM_TAG_VERSION" val="1.0"/>
  <p:tag name="KSO_WM_DIAGRAM_GROUP_CODE" val="m1-1"/>
  <p:tag name="KSO_WM_UNIT_PRESET_TEXT" val="标题文本预设"/>
  <p:tag name="KSO_WM_UNIT_FILL_FORE_SCHEMECOLOR_INDEX" val="7"/>
  <p:tag name="KSO_WM_UNIT_FILL_TYPE" val="1"/>
  <p:tag name="KSO_WM_UNIT_LINE_FORE_SCHEMECOLOR_INDEX" val="14"/>
  <p:tag name="KSO_WM_UNIT_LINE_FILL_TYPE" val="2"/>
  <p:tag name="KSO_WM_UNIT_TEXT_FILL_FORE_SCHEMECOLOR_INDEX" val="14"/>
  <p:tag name="KSO_WM_UNIT_TEXT_FILL_TYPE" val="1"/>
</p:tagLst>
</file>

<file path=ppt/tags/tag6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32"/>
  <p:tag name="KSO_WM_UNIT_TYPE" val="m_h_f"/>
  <p:tag name="KSO_WM_UNIT_INDEX" val="1_1_1"/>
  <p:tag name="KSO_WM_UNIT_ID" val="diagram20186232_1*m_h_f*1_1_1"/>
  <p:tag name="KSO_WM_UNIT_LAYERLEVEL" val="1_1_1"/>
  <p:tag name="KSO_WM_UNIT_VALUE" val="48"/>
  <p:tag name="KSO_WM_UNIT_HIGHLIGHT" val="0"/>
  <p:tag name="KSO_WM_UNIT_COMPATIBLE" val="0"/>
  <p:tag name="KSO_WM_UNIT_CLEAR" val="0"/>
  <p:tag name="KSO_WM_BEAUTIFY_FLAG" val="#wm#"/>
  <p:tag name="KSO_WM_TAG_VERSION" val="1.0"/>
  <p:tag name="KSO_WM_DIAGRAM_GROUP_CODE" val="m1-1"/>
  <p:tag name="KSO_WM_UNIT_PRESET_TEXT" val="此部分内容作为文字排版占位显示_x000B_（建议使用主题字体）"/>
  <p:tag name="KSO_WM_UNIT_TEXT_FILL_FORE_SCHEMECOLOR_INDEX" val="13"/>
  <p:tag name="KSO_WM_UNIT_TEXT_FILL_TYPE" val="1"/>
</p:tagLst>
</file>

<file path=ppt/tags/tag6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32"/>
  <p:tag name="KSO_WM_UNIT_TYPE" val="m_h_f"/>
  <p:tag name="KSO_WM_UNIT_INDEX" val="1_2_1"/>
  <p:tag name="KSO_WM_UNIT_ID" val="diagram20186232_1*m_h_f*1_2_1"/>
  <p:tag name="KSO_WM_UNIT_LAYERLEVEL" val="1_1_1"/>
  <p:tag name="KSO_WM_UNIT_VALUE" val="48"/>
  <p:tag name="KSO_WM_UNIT_HIGHLIGHT" val="0"/>
  <p:tag name="KSO_WM_UNIT_COMPATIBLE" val="0"/>
  <p:tag name="KSO_WM_UNIT_CLEAR" val="0"/>
  <p:tag name="KSO_WM_BEAUTIFY_FLAG" val="#wm#"/>
  <p:tag name="KSO_WM_TAG_VERSION" val="1.0"/>
  <p:tag name="KSO_WM_DIAGRAM_GROUP_CODE" val="m1-1"/>
  <p:tag name="KSO_WM_UNIT_PRESET_TEXT" val="此部分内容作为文字排版占位显示_x000B_（建议使用主题字体）"/>
  <p:tag name="KSO_WM_UNIT_TEXT_FILL_FORE_SCHEMECOLOR_INDEX" val="13"/>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i*1_4"/>
  <p:tag name="KSO_WM_TEMPLATE_CATEGORY" val="diagram"/>
  <p:tag name="KSO_WM_TEMPLATE_INDEX" val="20201422"/>
  <p:tag name="KSO_WM_UNIT_LAYERLEVEL" val="1_1"/>
  <p:tag name="KSO_WM_TAG_VERSION" val="1.0"/>
  <p:tag name="KSO_WM_BEAUTIFY_FLAG" val="#wm#"/>
  <p:tag name="KSO_WM_DIAGRAM_GROUP_CODE" val="m1-1"/>
  <p:tag name="KSO_WM_UNIT_TYPE" val="m_i"/>
  <p:tag name="KSO_WM_UNIT_INDEX" val="1_4"/>
  <p:tag name="KSO_WM_UNIT_FILL_FORE_SCHEMECOLOR_INDEX" val="14"/>
  <p:tag name="KSO_WM_UNIT_FILL_TYPE" val="1"/>
</p:tagLst>
</file>

<file path=ppt/tags/tag7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32"/>
  <p:tag name="KSO_WM_UNIT_TYPE" val="m_h_f"/>
  <p:tag name="KSO_WM_UNIT_INDEX" val="1_3_1"/>
  <p:tag name="KSO_WM_UNIT_ID" val="diagram20186232_1*m_h_f*1_3_1"/>
  <p:tag name="KSO_WM_UNIT_LAYERLEVEL" val="1_1_1"/>
  <p:tag name="KSO_WM_UNIT_VALUE" val="48"/>
  <p:tag name="KSO_WM_UNIT_HIGHLIGHT" val="0"/>
  <p:tag name="KSO_WM_UNIT_COMPATIBLE" val="0"/>
  <p:tag name="KSO_WM_UNIT_CLEAR" val="0"/>
  <p:tag name="KSO_WM_BEAUTIFY_FLAG" val="#wm#"/>
  <p:tag name="KSO_WM_TAG_VERSION" val="1.0"/>
  <p:tag name="KSO_WM_DIAGRAM_GROUP_CODE" val="m1-1"/>
  <p:tag name="KSO_WM_UNIT_PRESET_TEXT" val="此部分内容作为文字排版占位显示_x000B_（建议使用主题字体）"/>
  <p:tag name="KSO_WM_UNIT_TEXT_FILL_FORE_SCHEMECOLOR_INDEX" val="13"/>
  <p:tag name="KSO_WM_UNIT_TEXT_FILL_TYPE" val="1"/>
</p:tagLst>
</file>

<file path=ppt/tags/tag7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32"/>
  <p:tag name="KSO_WM_UNIT_TYPE" val="m_h_a"/>
  <p:tag name="KSO_WM_UNIT_INDEX" val="1_2_1"/>
  <p:tag name="KSO_WM_UNIT_ID" val="diagram20186232_1*m_h_a*1_2_1"/>
  <p:tag name="KSO_WM_UNIT_LAYERLEVEL" val="1_1_1"/>
  <p:tag name="KSO_WM_UNIT_VALUE" val="26"/>
  <p:tag name="KSO_WM_UNIT_HIGHLIGHT" val="0"/>
  <p:tag name="KSO_WM_UNIT_COMPATIBLE" val="0"/>
  <p:tag name="KSO_WM_UNIT_CLEAR" val="0"/>
  <p:tag name="KSO_WM_BEAUTIFY_FLAG" val="#wm#"/>
  <p:tag name="KSO_WM_TAG_VERSION" val="1.0"/>
  <p:tag name="KSO_WM_DIAGRAM_GROUP_CODE" val="m1-1"/>
  <p:tag name="KSO_WM_UNIT_PRESET_TEXT" val="标题文本预设"/>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32"/>
  <p:tag name="KSO_WM_UNIT_TYPE" val="m_h_a"/>
  <p:tag name="KSO_WM_UNIT_INDEX" val="1_1_1"/>
  <p:tag name="KSO_WM_UNIT_ID" val="diagram20186232_1*m_h_a*1_1_1"/>
  <p:tag name="KSO_WM_UNIT_LAYERLEVEL" val="1_1_1"/>
  <p:tag name="KSO_WM_UNIT_VALUE" val="26"/>
  <p:tag name="KSO_WM_UNIT_HIGHLIGHT" val="0"/>
  <p:tag name="KSO_WM_UNIT_COMPATIBLE" val="0"/>
  <p:tag name="KSO_WM_UNIT_CLEAR" val="0"/>
  <p:tag name="KSO_WM_BEAUTIFY_FLAG" val="#wm#"/>
  <p:tag name="KSO_WM_TAG_VERSION" val="1.0"/>
  <p:tag name="KSO_WM_DIAGRAM_GROUP_CODE" val="m1-1"/>
  <p:tag name="KSO_WM_UNIT_PRESET_TEXT" val="标题文本预设"/>
  <p:tag name="KSO_WM_UNIT_FILL_FORE_SCHEMECOLOR_INDEX" val="5"/>
  <p:tag name="KSO_WM_UNIT_FILL_TYPE" val="1"/>
  <p:tag name="KSO_WM_UNIT_LINE_FORE_SCHEMECOLOR_INDEX" val="14"/>
  <p:tag name="KSO_WM_UNIT_LINE_FILL_TYPE" val="2"/>
  <p:tag name="KSO_WM_UNIT_TEXT_FILL_FORE_SCHEMECOLOR_INDEX" val="14"/>
  <p:tag name="KSO_WM_UNIT_TEXT_FILL_TYPE" val="1"/>
</p:tagLst>
</file>

<file path=ppt/tags/tag7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161"/>
  <p:tag name="KSO_WM_UNIT_TYPE" val="l_h_i"/>
  <p:tag name="KSO_WM_UNIT_INDEX" val="1_1_1"/>
  <p:tag name="KSO_WM_UNIT_ID" val="diagram20186161_3*l_h_i*1_1_1"/>
  <p:tag name="KSO_WM_UNIT_LAYERLEVEL" val="1_1_1"/>
  <p:tag name="KSO_WM_BEAUTIFY_FLAG" val="#wm#"/>
  <p:tag name="KSO_WM_TAG_VERSION" val="1.0"/>
  <p:tag name="KSO_WM_DIAGRAM_GROUP_CODE" val="l1-1"/>
  <p:tag name="KSO_WM_UNIT_TEXT_FILL_FORE_SCHEMECOLOR_INDEX" val="2"/>
  <p:tag name="KSO_WM_UNIT_TEXT_FILL_TYPE" val="1"/>
</p:tagLst>
</file>

<file path=ppt/tags/tag7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161"/>
  <p:tag name="KSO_WM_UNIT_TYPE" val="l_h_i"/>
  <p:tag name="KSO_WM_UNIT_INDEX" val="1_1_2"/>
  <p:tag name="KSO_WM_UNIT_ID" val="diagram20186161_3*l_h_i*1_1_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7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161"/>
  <p:tag name="KSO_WM_UNIT_TYPE" val="l_h_f"/>
  <p:tag name="KSO_WM_UNIT_INDEX" val="1_1_1"/>
  <p:tag name="KSO_WM_UNIT_ID" val="diagram20186161_3*l_h_f*1_1_1"/>
  <p:tag name="KSO_WM_UNIT_LAYERLEVEL" val="1_1_1"/>
  <p:tag name="KSO_WM_UNIT_VALUE" val="22"/>
  <p:tag name="KSO_WM_UNIT_HIGHLIGHT" val="0"/>
  <p:tag name="KSO_WM_UNIT_COMPATIBLE" val="0"/>
  <p:tag name="KSO_WM_UNIT_CLEAR" val="0"/>
  <p:tag name="KSO_WM_BEAUTIFY_FLAG" val="#wm#"/>
  <p:tag name="KSO_WM_TAG_VERSION" val="1.0"/>
  <p:tag name="KSO_WM_DIAGRAM_GROUP_CODE" val="l1-1"/>
  <p:tag name="KSO_WM_UNIT_PRESET_TEXT" val="此部分内容作为文字排版占位显示（建议使用主题字体）"/>
  <p:tag name="KSO_WM_UNIT_TEXT_FILL_FORE_SCHEMECOLOR_INDEX" val="13"/>
  <p:tag name="KSO_WM_UNIT_TEXT_FILL_TYPE" val="1"/>
</p:tagLst>
</file>

<file path=ppt/tags/tag7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161"/>
  <p:tag name="KSO_WM_UNIT_TYPE" val="l_h_a"/>
  <p:tag name="KSO_WM_UNIT_INDEX" val="1_1_1"/>
  <p:tag name="KSO_WM_UNIT_ID" val="diagram20186161_3*l_h_a*1_1_1"/>
  <p:tag name="KSO_WM_UNIT_LAYERLEVEL" val="1_1_1"/>
  <p:tag name="KSO_WM_UNIT_VALUE" val="8"/>
  <p:tag name="KSO_WM_UNIT_HIGHLIGHT" val="0"/>
  <p:tag name="KSO_WM_UNIT_COMPATIBLE" val="0"/>
  <p:tag name="KSO_WM_UNIT_CLEAR" val="0"/>
  <p:tag name="KSO_WM_BEAUTIFY_FLAG" val="#wm#"/>
  <p:tag name="KSO_WM_TAG_VERSION" val="1.0"/>
  <p:tag name="KSO_WM_DIAGRAM_GROUP_CODE" val="l1-1"/>
  <p:tag name="KSO_WM_UNIT_PRESET_TEXT" val="标题文本预设"/>
  <p:tag name="KSO_WM_UNIT_TEXT_FILL_FORE_SCHEMECOLOR_INDEX" val="5"/>
  <p:tag name="KSO_WM_UNIT_TEXT_FILL_TYPE" val="1"/>
</p:tagLst>
</file>

<file path=ppt/tags/tag7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161"/>
  <p:tag name="KSO_WM_UNIT_TYPE" val="l_h_i"/>
  <p:tag name="KSO_WM_UNIT_INDEX" val="1_2_1"/>
  <p:tag name="KSO_WM_UNIT_ID" val="diagram20186161_3*l_h_i*1_2_1"/>
  <p:tag name="KSO_WM_UNIT_LAYERLEVEL" val="1_1_1"/>
  <p:tag name="KSO_WM_BEAUTIFY_FLAG" val="#wm#"/>
  <p:tag name="KSO_WM_TAG_VERSION" val="1.0"/>
  <p:tag name="KSO_WM_DIAGRAM_GROUP_CODE" val="l1-1"/>
  <p:tag name="KSO_WM_UNIT_TEXT_FILL_FORE_SCHEMECOLOR_INDEX" val="2"/>
  <p:tag name="KSO_WM_UNIT_TEXT_FILL_TYPE" val="1"/>
</p:tagLst>
</file>

<file path=ppt/tags/tag7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161"/>
  <p:tag name="KSO_WM_UNIT_TYPE" val="l_h_i"/>
  <p:tag name="KSO_WM_UNIT_INDEX" val="1_2_2"/>
  <p:tag name="KSO_WM_UNIT_ID" val="diagram20186161_3*l_h_i*1_2_2"/>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7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161"/>
  <p:tag name="KSO_WM_UNIT_TYPE" val="l_h_f"/>
  <p:tag name="KSO_WM_UNIT_INDEX" val="1_2_1"/>
  <p:tag name="KSO_WM_UNIT_ID" val="diagram20186161_3*l_h_f*1_2_1"/>
  <p:tag name="KSO_WM_UNIT_LAYERLEVEL" val="1_1_1"/>
  <p:tag name="KSO_WM_UNIT_VALUE" val="22"/>
  <p:tag name="KSO_WM_UNIT_HIGHLIGHT" val="0"/>
  <p:tag name="KSO_WM_UNIT_COMPATIBLE" val="0"/>
  <p:tag name="KSO_WM_UNIT_CLEAR" val="0"/>
  <p:tag name="KSO_WM_BEAUTIFY_FLAG" val="#wm#"/>
  <p:tag name="KSO_WM_TAG_VERSION" val="1.0"/>
  <p:tag name="KSO_WM_DIAGRAM_GROUP_CODE" val="l1-1"/>
  <p:tag name="KSO_WM_UNIT_PRESET_TEXT" val="此部分内容作为文字排版占位显示（建议使用主题字体）"/>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i*1_5"/>
  <p:tag name="KSO_WM_TEMPLATE_CATEGORY" val="diagram"/>
  <p:tag name="KSO_WM_TEMPLATE_INDEX" val="20201422"/>
  <p:tag name="KSO_WM_UNIT_LAYERLEVEL" val="1_1"/>
  <p:tag name="KSO_WM_TAG_VERSION" val="1.0"/>
  <p:tag name="KSO_WM_BEAUTIFY_FLAG" val="#wm#"/>
  <p:tag name="KSO_WM_DIAGRAM_GROUP_CODE" val="m1-1"/>
  <p:tag name="KSO_WM_UNIT_TYPE" val="m_i"/>
  <p:tag name="KSO_WM_UNIT_INDEX" val="1_5"/>
  <p:tag name="KSO_WM_UNIT_FILL_FORE_SCHEMECOLOR_INDEX" val="14"/>
  <p:tag name="KSO_WM_UNIT_FILL_TYPE" val="1"/>
</p:tagLst>
</file>

<file path=ppt/tags/tag8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161"/>
  <p:tag name="KSO_WM_UNIT_TYPE" val="l_h_a"/>
  <p:tag name="KSO_WM_UNIT_INDEX" val="1_2_1"/>
  <p:tag name="KSO_WM_UNIT_ID" val="diagram20186161_3*l_h_a*1_2_1"/>
  <p:tag name="KSO_WM_UNIT_LAYERLEVEL" val="1_1_1"/>
  <p:tag name="KSO_WM_UNIT_VALUE" val="8"/>
  <p:tag name="KSO_WM_UNIT_HIGHLIGHT" val="0"/>
  <p:tag name="KSO_WM_UNIT_COMPATIBLE" val="0"/>
  <p:tag name="KSO_WM_UNIT_CLEAR" val="0"/>
  <p:tag name="KSO_WM_BEAUTIFY_FLAG" val="#wm#"/>
  <p:tag name="KSO_WM_TAG_VERSION" val="1.0"/>
  <p:tag name="KSO_WM_DIAGRAM_GROUP_CODE" val="l1-1"/>
  <p:tag name="KSO_WM_UNIT_PRESET_TEXT" val="标题文本预设"/>
  <p:tag name="KSO_WM_UNIT_TEXT_FILL_FORE_SCHEMECOLOR_INDEX" val="6"/>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161"/>
  <p:tag name="KSO_WM_UNIT_TYPE" val="l_h_i"/>
  <p:tag name="KSO_WM_UNIT_INDEX" val="1_3_1"/>
  <p:tag name="KSO_WM_UNIT_ID" val="diagram20186161_3*l_h_i*1_3_1"/>
  <p:tag name="KSO_WM_UNIT_LAYERLEVEL" val="1_1_1"/>
  <p:tag name="KSO_WM_BEAUTIFY_FLAG" val="#wm#"/>
  <p:tag name="KSO_WM_TAG_VERSION" val="1.0"/>
  <p:tag name="KSO_WM_DIAGRAM_GROUP_CODE" val="l1-1"/>
  <p:tag name="KSO_WM_UNIT_TEXT_FILL_FORE_SCHEMECOLOR_INDEX" val="2"/>
  <p:tag name="KSO_WM_UNIT_TEX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161"/>
  <p:tag name="KSO_WM_UNIT_TYPE" val="l_h_i"/>
  <p:tag name="KSO_WM_UNIT_INDEX" val="1_3_2"/>
  <p:tag name="KSO_WM_UNIT_ID" val="diagram20186161_3*l_h_i*1_3_2"/>
  <p:tag name="KSO_WM_UNIT_LAYERLEVEL" val="1_1_1"/>
  <p:tag name="KSO_WM_BEAUTIFY_FLAG" val="#wm#"/>
  <p:tag name="KSO_WM_TAG_VERSION" val="1.0"/>
  <p:tag name="KSO_WM_DIAGRAM_GROUP_CODE" val="l1-1"/>
  <p:tag name="KSO_WM_UNIT_FILL_FORE_SCHEMECOLOR_INDEX" val="7"/>
  <p:tag name="KSO_WM_UNIT_FILL_TYPE" val="1"/>
  <p:tag name="KSO_WM_UNIT_TEXT_FILL_FORE_SCHEMECOLOR_INDEX" val="2"/>
  <p:tag name="KSO_WM_UNIT_TEXT_FILL_TYPE" val="1"/>
</p:tagLst>
</file>

<file path=ppt/tags/tag8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161"/>
  <p:tag name="KSO_WM_UNIT_TYPE" val="l_h_a"/>
  <p:tag name="KSO_WM_UNIT_INDEX" val="1_3_1"/>
  <p:tag name="KSO_WM_UNIT_ID" val="diagram20186161_3*l_h_a*1_3_1"/>
  <p:tag name="KSO_WM_UNIT_LAYERLEVEL" val="1_1_1"/>
  <p:tag name="KSO_WM_UNIT_VALUE" val="8"/>
  <p:tag name="KSO_WM_UNIT_HIGHLIGHT" val="0"/>
  <p:tag name="KSO_WM_UNIT_COMPATIBLE" val="0"/>
  <p:tag name="KSO_WM_UNIT_CLEAR" val="0"/>
  <p:tag name="KSO_WM_BEAUTIFY_FLAG" val="#wm#"/>
  <p:tag name="KSO_WM_TAG_VERSION" val="1.0"/>
  <p:tag name="KSO_WM_DIAGRAM_GROUP_CODE" val="l1-1"/>
  <p:tag name="KSO_WM_UNIT_PRESET_TEXT" val="标题文本预设"/>
  <p:tag name="KSO_WM_UNIT_TEXT_FILL_FORE_SCHEMECOLOR_INDEX" val="7"/>
  <p:tag name="KSO_WM_UNIT_TEXT_FILL_TYPE" val="1"/>
</p:tagLst>
</file>

<file path=ppt/tags/tag8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161"/>
  <p:tag name="KSO_WM_UNIT_TYPE" val="l_h_f"/>
  <p:tag name="KSO_WM_UNIT_INDEX" val="1_3_1"/>
  <p:tag name="KSO_WM_UNIT_ID" val="diagram20186161_3*l_h_f*1_3_1"/>
  <p:tag name="KSO_WM_UNIT_LAYERLEVEL" val="1_1_1"/>
  <p:tag name="KSO_WM_UNIT_VALUE" val="22"/>
  <p:tag name="KSO_WM_UNIT_HIGHLIGHT" val="0"/>
  <p:tag name="KSO_WM_UNIT_COMPATIBLE" val="0"/>
  <p:tag name="KSO_WM_UNIT_CLEAR" val="0"/>
  <p:tag name="KSO_WM_BEAUTIFY_FLAG" val="#wm#"/>
  <p:tag name="KSO_WM_TAG_VERSION" val="1.0"/>
  <p:tag name="KSO_WM_DIAGRAM_GROUP_CODE" val="l1-1"/>
  <p:tag name="KSO_WM_UNIT_PRESET_TEXT" val="此部分内容作为文字排版占位显示（建议使用主题字体）"/>
  <p:tag name="KSO_WM_UNIT_TEXT_FILL_FORE_SCHEMECOLOR_INDEX" val="13"/>
  <p:tag name="KSO_WM_UNIT_TEXT_FILL_TYPE" val="1"/>
</p:tagLst>
</file>

<file path=ppt/tags/tag8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161"/>
  <p:tag name="KSO_WM_UNIT_TYPE" val="l_h_i"/>
  <p:tag name="KSO_WM_UNIT_INDEX" val="1_4_1"/>
  <p:tag name="KSO_WM_UNIT_ID" val="diagram20186161_3*l_h_i*1_4_1"/>
  <p:tag name="KSO_WM_UNIT_LAYERLEVEL" val="1_1_1"/>
  <p:tag name="KSO_WM_BEAUTIFY_FLAG" val="#wm#"/>
  <p:tag name="KSO_WM_TAG_VERSION" val="1.0"/>
  <p:tag name="KSO_WM_DIAGRAM_GROUP_CODE" val="l1-1"/>
  <p:tag name="KSO_WM_UNIT_TEXT_FILL_FORE_SCHEMECOLOR_INDEX" val="2"/>
  <p:tag name="KSO_WM_UNIT_TEXT_FILL_TYPE" val="1"/>
</p:tagLst>
</file>

<file path=ppt/tags/tag8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161"/>
  <p:tag name="KSO_WM_UNIT_TYPE" val="l_h_i"/>
  <p:tag name="KSO_WM_UNIT_INDEX" val="1_4_2"/>
  <p:tag name="KSO_WM_UNIT_ID" val="diagram20186161_3*l_h_i*1_4_2"/>
  <p:tag name="KSO_WM_UNIT_LAYERLEVEL" val="1_1_1"/>
  <p:tag name="KSO_WM_BEAUTIFY_FLAG" val="#wm#"/>
  <p:tag name="KSO_WM_TAG_VERSION" val="1.0"/>
  <p:tag name="KSO_WM_DIAGRAM_GROUP_CODE" val="l1-1"/>
  <p:tag name="KSO_WM_UNIT_FILL_FORE_SCHEMECOLOR_INDEX" val="8"/>
  <p:tag name="KSO_WM_UNIT_FILL_TYPE" val="1"/>
  <p:tag name="KSO_WM_UNIT_TEXT_FILL_FORE_SCHEMECOLOR_INDEX" val="2"/>
  <p:tag name="KSO_WM_UNIT_TEXT_FILL_TYPE" val="1"/>
</p:tagLst>
</file>

<file path=ppt/tags/tag8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161"/>
  <p:tag name="KSO_WM_UNIT_TYPE" val="l_h_a"/>
  <p:tag name="KSO_WM_UNIT_INDEX" val="1_4_1"/>
  <p:tag name="KSO_WM_UNIT_ID" val="diagram20186161_3*l_h_a*1_4_1"/>
  <p:tag name="KSO_WM_UNIT_LAYERLEVEL" val="1_1_1"/>
  <p:tag name="KSO_WM_UNIT_VALUE" val="8"/>
  <p:tag name="KSO_WM_UNIT_HIGHLIGHT" val="0"/>
  <p:tag name="KSO_WM_UNIT_COMPATIBLE" val="0"/>
  <p:tag name="KSO_WM_UNIT_CLEAR" val="0"/>
  <p:tag name="KSO_WM_BEAUTIFY_FLAG" val="#wm#"/>
  <p:tag name="KSO_WM_TAG_VERSION" val="1.0"/>
  <p:tag name="KSO_WM_DIAGRAM_GROUP_CODE" val="l1-1"/>
  <p:tag name="KSO_WM_UNIT_PRESET_TEXT" val="标题文本预设"/>
  <p:tag name="KSO_WM_UNIT_TEXT_FILL_FORE_SCHEMECOLOR_INDEX" val="8"/>
  <p:tag name="KSO_WM_UNIT_TEXT_FILL_TYPE" val="1"/>
</p:tagLst>
</file>

<file path=ppt/tags/tag8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161"/>
  <p:tag name="KSO_WM_UNIT_TYPE" val="l_h_f"/>
  <p:tag name="KSO_WM_UNIT_INDEX" val="1_4_1"/>
  <p:tag name="KSO_WM_UNIT_ID" val="diagram20186161_3*l_h_f*1_4_1"/>
  <p:tag name="KSO_WM_UNIT_LAYERLEVEL" val="1_1_1"/>
  <p:tag name="KSO_WM_UNIT_VALUE" val="22"/>
  <p:tag name="KSO_WM_UNIT_HIGHLIGHT" val="0"/>
  <p:tag name="KSO_WM_UNIT_COMPATIBLE" val="0"/>
  <p:tag name="KSO_WM_UNIT_CLEAR" val="0"/>
  <p:tag name="KSO_WM_BEAUTIFY_FLAG" val="#wm#"/>
  <p:tag name="KSO_WM_TAG_VERSION" val="1.0"/>
  <p:tag name="KSO_WM_DIAGRAM_GROUP_CODE" val="l1-1"/>
  <p:tag name="KSO_WM_UNIT_PRESET_TEXT" val="此部分内容作为文字排版占位显示（建议使用主题字体）"/>
  <p:tag name="KSO_WM_UNIT_TEXT_FILL_FORE_SCHEMECOLOR_INDEX" val="13"/>
  <p:tag name="KSO_WM_UNIT_TEXT_FILL_TYPE" val="1"/>
</p:tagLst>
</file>

<file path=ppt/tags/tag8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161"/>
  <p:tag name="KSO_WM_UNIT_TYPE" val="l_h_i"/>
  <p:tag name="KSO_WM_UNIT_INDEX" val="1_5_1"/>
  <p:tag name="KSO_WM_UNIT_ID" val="diagram20186161_3*l_h_i*1_5_1"/>
  <p:tag name="KSO_WM_UNIT_LAYERLEVEL" val="1_1_1"/>
  <p:tag name="KSO_WM_BEAUTIFY_FLAG" val="#wm#"/>
  <p:tag name="KSO_WM_TAG_VERSION" val="1.0"/>
  <p:tag name="KSO_WM_DIAGRAM_GROUP_CODE" val="l1-1"/>
  <p:tag name="KSO_WM_UNIT_TEXT_FILL_FORE_SCHEMECOLOR_INDEX" val="2"/>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i*1_6"/>
  <p:tag name="KSO_WM_TEMPLATE_CATEGORY" val="diagram"/>
  <p:tag name="KSO_WM_TEMPLATE_INDEX" val="20201422"/>
  <p:tag name="KSO_WM_UNIT_LAYERLEVEL" val="1_1"/>
  <p:tag name="KSO_WM_TAG_VERSION" val="1.0"/>
  <p:tag name="KSO_WM_BEAUTIFY_FLAG" val="#wm#"/>
  <p:tag name="KSO_WM_DIAGRAM_GROUP_CODE" val="m1-1"/>
  <p:tag name="KSO_WM_UNIT_TYPE" val="m_i"/>
  <p:tag name="KSO_WM_UNIT_INDEX" val="1_6"/>
  <p:tag name="KSO_WM_UNIT_FILL_FORE_SCHEMECOLOR_INDEX" val="14"/>
  <p:tag name="KSO_WM_UNIT_FILL_TYPE" val="1"/>
</p:tagLst>
</file>

<file path=ppt/tags/tag9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161"/>
  <p:tag name="KSO_WM_UNIT_TYPE" val="l_h_i"/>
  <p:tag name="KSO_WM_UNIT_INDEX" val="1_5_2"/>
  <p:tag name="KSO_WM_UNIT_ID" val="diagram20186161_3*l_h_i*1_5_2"/>
  <p:tag name="KSO_WM_UNIT_LAYERLEVEL" val="1_1_1"/>
  <p:tag name="KSO_WM_BEAUTIFY_FLAG" val="#wm#"/>
  <p:tag name="KSO_WM_TAG_VERSION" val="1.0"/>
  <p:tag name="KSO_WM_DIAGRAM_GROUP_CODE" val="l1-1"/>
  <p:tag name="KSO_WM_UNIT_FILL_FORE_SCHEMECOLOR_INDEX" val="9"/>
  <p:tag name="KSO_WM_UNIT_FILL_TYPE" val="1"/>
  <p:tag name="KSO_WM_UNIT_TEXT_FILL_FORE_SCHEMECOLOR_INDEX" val="2"/>
  <p:tag name="KSO_WM_UNIT_TEXT_FILL_TYPE" val="1"/>
</p:tagLst>
</file>

<file path=ppt/tags/tag9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161"/>
  <p:tag name="KSO_WM_UNIT_TYPE" val="l_h_a"/>
  <p:tag name="KSO_WM_UNIT_INDEX" val="1_5_1"/>
  <p:tag name="KSO_WM_UNIT_ID" val="diagram20186161_3*l_h_a*1_5_1"/>
  <p:tag name="KSO_WM_UNIT_LAYERLEVEL" val="1_1_1"/>
  <p:tag name="KSO_WM_UNIT_VALUE" val="8"/>
  <p:tag name="KSO_WM_UNIT_HIGHLIGHT" val="0"/>
  <p:tag name="KSO_WM_UNIT_COMPATIBLE" val="0"/>
  <p:tag name="KSO_WM_UNIT_CLEAR" val="0"/>
  <p:tag name="KSO_WM_BEAUTIFY_FLAG" val="#wm#"/>
  <p:tag name="KSO_WM_TAG_VERSION" val="1.0"/>
  <p:tag name="KSO_WM_DIAGRAM_GROUP_CODE" val="l1-1"/>
  <p:tag name="KSO_WM_UNIT_PRESET_TEXT" val="标题文本预设"/>
  <p:tag name="KSO_WM_UNIT_TEXT_FILL_FORE_SCHEMECOLOR_INDEX" val="9"/>
  <p:tag name="KSO_WM_UNIT_TEXT_FILL_TYPE" val="1"/>
</p:tagLst>
</file>

<file path=ppt/tags/tag9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161"/>
  <p:tag name="KSO_WM_UNIT_TYPE" val="l_h_f"/>
  <p:tag name="KSO_WM_UNIT_INDEX" val="1_5_1"/>
  <p:tag name="KSO_WM_UNIT_ID" val="diagram20186161_3*l_h_f*1_5_1"/>
  <p:tag name="KSO_WM_UNIT_LAYERLEVEL" val="1_1_1"/>
  <p:tag name="KSO_WM_UNIT_VALUE" val="22"/>
  <p:tag name="KSO_WM_UNIT_HIGHLIGHT" val="0"/>
  <p:tag name="KSO_WM_UNIT_COMPATIBLE" val="0"/>
  <p:tag name="KSO_WM_UNIT_CLEAR" val="0"/>
  <p:tag name="KSO_WM_BEAUTIFY_FLAG" val="#wm#"/>
  <p:tag name="KSO_WM_TAG_VERSION" val="1.0"/>
  <p:tag name="KSO_WM_DIAGRAM_GROUP_CODE" val="l1-1"/>
  <p:tag name="KSO_WM_UNIT_PRESET_TEXT" val="此部分内容作为文字排版占位显示（建议使用主题字体）"/>
  <p:tag name="KSO_WM_UNIT_TEXT_FILL_FORE_SCHEMECOLOR_INDEX" val="13"/>
  <p:tag name="KSO_WM_UNIT_TEXT_FILL_TYPE" val="1"/>
</p:tagLst>
</file>

<file path=ppt/tags/tag93.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26"/>
  <p:tag name="KSO_WM_DIAGRAM_GROUP_CODE" val="q1-1"/>
  <p:tag name="KSO_WM_UNIT_TYPE" val="q_h_i"/>
  <p:tag name="KSO_WM_UNIT_INDEX" val="1_1_1"/>
  <p:tag name="KSO_WM_UNIT_ID" val="diagram20170326_1*q_h_i*1_1_1"/>
  <p:tag name="KSO_WM_UNIT_LAYERLEVEL" val="1_1_1"/>
  <p:tag name="KSO_WM_UNIT_LINE_FORE_SCHEMECOLOR_INDEX" val="14"/>
  <p:tag name="KSO_WM_UNIT_LINE_FILL_TYPE" val="2"/>
</p:tagLst>
</file>

<file path=ppt/tags/tag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26"/>
  <p:tag name="KSO_WM_DIAGRAM_GROUP_CODE" val="q1-1"/>
  <p:tag name="KSO_WM_UNIT_TYPE" val="q_h_i"/>
  <p:tag name="KSO_WM_UNIT_INDEX" val="1_3_1"/>
  <p:tag name="KSO_WM_UNIT_ID" val="diagram20170326_1*q_h_i*1_3_1"/>
  <p:tag name="KSO_WM_UNIT_LAYERLEVEL" val="1_1_1"/>
  <p:tag name="KSO_WM_UNIT_LINE_FORE_SCHEMECOLOR_INDEX" val="14"/>
  <p:tag name="KSO_WM_UNIT_LINE_FILL_TYPE" val="2"/>
</p:tagLst>
</file>

<file path=ppt/tags/tag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26"/>
  <p:tag name="KSO_WM_DIAGRAM_GROUP_CODE" val="q1-1"/>
  <p:tag name="KSO_WM_UNIT_TYPE" val="q_h_i"/>
  <p:tag name="KSO_WM_UNIT_INDEX" val="1_2_1"/>
  <p:tag name="KSO_WM_UNIT_ID" val="diagram20170326_1*q_h_i*1_2_1"/>
  <p:tag name="KSO_WM_UNIT_LAYERLEVEL" val="1_1_1"/>
  <p:tag name="KSO_WM_UNIT_LINE_FORE_SCHEMECOLOR_INDEX" val="14"/>
  <p:tag name="KSO_WM_UNIT_LINE_FILL_TYPE" val="2"/>
</p:tagLst>
</file>

<file path=ppt/tags/tag97.xml><?xml version="1.0" encoding="utf-8"?>
<p:tagLst xmlns:a="http://schemas.openxmlformats.org/drawingml/2006/main" xmlns:r="http://schemas.openxmlformats.org/officeDocument/2006/relationships" xmlns:p="http://schemas.openxmlformats.org/presentationml/2006/main">
  <p:tag name="KSO_WM_UNIT_LAYERLEVEL" val="1_1"/>
  <p:tag name="KSO_WM_DIAGRAM_GROUP_CODE" val="q1_1"/>
  <p:tag name="KSO_WM_TAG_VERSION" val="1.0"/>
  <p:tag name="KSO_WM_BEAUTIFY_FLAG" val="#wm#"/>
  <p:tag name="KSO_WM_UNIT_TYPE" val="i"/>
  <p:tag name="KSO_WM_UNIT_ID" val="diagram20170326_1*i*3"/>
  <p:tag name="KSO_WM_TEMPLATE_CATEGORY" val="diagram"/>
  <p:tag name="KSO_WM_TEMPLATE_INDEX" val="20170326"/>
  <p:tag name="KSO_WM_UNIT_INDEX" val="3"/>
  <p:tag name="KSO_WM_UNIT_TEXT_FILL_FORE_SCHEMECOLOR_INDEX" val="13"/>
  <p:tag name="KSO_WM_UNIT_TEXT_FILL_TYPE" val="1"/>
</p:tagLst>
</file>

<file path=ppt/tags/tag98.xml><?xml version="1.0" encoding="utf-8"?>
<p:tagLst xmlns:a="http://schemas.openxmlformats.org/drawingml/2006/main" xmlns:r="http://schemas.openxmlformats.org/officeDocument/2006/relationships" xmlns:p="http://schemas.openxmlformats.org/presentationml/2006/main">
  <p:tag name="KSO_WM_UNIT_LAYERLEVEL" val="1_1"/>
  <p:tag name="KSO_WM_DIAGRAM_GROUP_CODE" val="q1_1"/>
  <p:tag name="KSO_WM_TAG_VERSION" val="1.0"/>
  <p:tag name="KSO_WM_BEAUTIFY_FLAG" val="#wm#"/>
  <p:tag name="KSO_WM_UNIT_TYPE" val="i"/>
  <p:tag name="KSO_WM_UNIT_ID" val="diagram20170326_1*i*4"/>
  <p:tag name="KSO_WM_TEMPLATE_CATEGORY" val="diagram"/>
  <p:tag name="KSO_WM_TEMPLATE_INDEX" val="20170326"/>
  <p:tag name="KSO_WM_UNIT_INDEX" val="4"/>
  <p:tag name="KSO_WM_UNIT_TEXT_FILL_FORE_SCHEMECOLOR_INDEX" val="13"/>
  <p:tag name="KSO_WM_UNIT_TEXT_FILL_TYPE" val="1"/>
</p:tagLst>
</file>

<file path=ppt/tags/tag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26"/>
  <p:tag name="KSO_WM_DIAGRAM_GROUP_CODE" val="q1-1"/>
  <p:tag name="KSO_WM_UNIT_TYPE" val="q_h_i"/>
  <p:tag name="KSO_WM_UNIT_INDEX" val="1_1_2"/>
  <p:tag name="KSO_WM_UNIT_ID" val="diagram20170326_1*q_h_i*1_1_2"/>
  <p:tag name="KSO_WM_UNIT_LAYERLEVEL" val="1_1_1"/>
  <p:tag name="KSO_WM_UNIT_FILL_FORE_SCHEMECOLOR_INDEX" val="5"/>
  <p:tag name="KSO_WM_UNIT_FILL_TYPE" val="1"/>
  <p:tag name="KSO_WM_UNIT_TEXT_FILL_FORE_SCHEMECOLOR_INDEX" val="13"/>
  <p:tag name="KSO_WM_UNIT_TEXT_FILL_TYPE" val="1"/>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990</Words>
  <Application>Microsoft Office PowerPoint</Application>
  <PresentationFormat>自定义</PresentationFormat>
  <Paragraphs>148</Paragraphs>
  <Slides>17</Slides>
  <Notes>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17</vt:i4>
      </vt:variant>
    </vt:vector>
  </HeadingPairs>
  <TitlesOfParts>
    <vt:vector size="22" baseType="lpstr">
      <vt:lpstr>微软雅黑</vt:lpstr>
      <vt:lpstr>Arial</vt:lpstr>
      <vt:lpstr>Calibri</vt:lpstr>
      <vt:lpstr>Impact</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Liang</cp:lastModifiedBy>
  <cp:revision>412</cp:revision>
  <dcterms:created xsi:type="dcterms:W3CDTF">2019-12-22T05:53:00Z</dcterms:created>
  <dcterms:modified xsi:type="dcterms:W3CDTF">2021-07-30T02:04:14Z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2052-11.1.0.10578</vt:lpwstr>
  </property>
  <property fmtid="{D5CDD505-2E9C-101B-9397-08002B2CF9AE}" pid="3" name="ICV">
    <vt:lpwstr>6119183B97944E37B83B94CE371E4A01</vt:lpwstr>
  </property>
</Properties>
</file>