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283" r:id="rId3"/>
    <p:sldId id="2635" r:id="rId5"/>
    <p:sldId id="2644" r:id="rId6"/>
    <p:sldId id="2645" r:id="rId7"/>
    <p:sldId id="2646" r:id="rId8"/>
    <p:sldId id="2651" r:id="rId9"/>
    <p:sldId id="2652" r:id="rId10"/>
    <p:sldId id="2653" r:id="rId11"/>
    <p:sldId id="2655" r:id="rId12"/>
    <p:sldId id="2649" r:id="rId13"/>
    <p:sldId id="2634" r:id="rId14"/>
  </p:sldIdLst>
  <p:sldSz cx="10259695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900"/>
    <a:srgbClr val="FFC000"/>
    <a:srgbClr val="F8F8F8"/>
    <a:srgbClr val="120C16"/>
    <a:srgbClr val="6DF5ED"/>
    <a:srgbClr val="E93252"/>
    <a:srgbClr val="0358B2"/>
    <a:srgbClr val="0358B1"/>
    <a:srgbClr val="035898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/>
            <a:t>案例目标</a:t>
          </a:r>
          <a:endParaRPr lang="zh-CN" altLang="en-US" sz="1600" dirty="0"/>
        </a:p>
      </dgm:t>
    </dgm:pt>
    <dgm:pt modelId="{E4D0092D-1226-4D08-9799-2812B1B3A205}" cxnId="{6DA28C3E-4066-4121-A777-396E8AC56E95}" type="parTrans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cxnId="{6DA28C3E-4066-4121-A777-396E8AC56E95}" type="sibTrans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custT="1"/>
      <dgm:spPr/>
      <dgm:t>
        <a:bodyPr/>
        <a:lstStyle/>
        <a:p>
          <a:r>
            <a:rPr lang="zh-CN" altLang="en-US" sz="1600"/>
            <a:t>案例关键词</a:t>
          </a:r>
          <a:endParaRPr lang="zh-CN" altLang="en-US" sz="1600" dirty="0"/>
        </a:p>
      </dgm:t>
    </dgm:pt>
    <dgm:pt modelId="{EDE61E28-8052-4A4A-BF9B-F66B384DF533}" cxnId="{540F4AF6-C377-45C5-A590-7CA2DAF93499}" type="parTrans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cxnId="{540F4AF6-C377-45C5-A590-7CA2DAF93499}" type="sibTrans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cxnId="{A98C5DC5-964A-4B38-9CEA-B18325772BEA}" type="parTrans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cxnId="{A98C5DC5-964A-4B38-9CEA-B18325772BEA}" type="sibTrans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cxnId="{6812FF8E-3082-4F64-839F-77BEEBDD451D}" type="parTrans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cxnId="{6812FF8E-3082-4F64-839F-77BEEBDD451D}" type="sibTrans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custT="1"/>
      <dgm:spPr/>
      <dgm:t>
        <a:bodyPr/>
        <a:lstStyle/>
        <a:p>
          <a:r>
            <a:rPr lang="zh-CN" altLang="en-US" sz="1600"/>
            <a:t>案例中待优化点及改善方案</a:t>
          </a:r>
          <a:endParaRPr lang="zh-CN" altLang="en-US" sz="1600" dirty="0"/>
        </a:p>
      </dgm:t>
    </dgm:pt>
    <dgm:pt modelId="{C7B9EA86-F8CF-4931-9277-55EE61494FC9}" cxnId="{74F191C9-5108-49CC-A7FB-DE006B0A1E5B}" type="parTrans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cxnId="{74F191C9-5108-49CC-A7FB-DE006B0A1E5B}" type="sibTrans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cxnId="{5B67546E-5008-497C-A4CC-7BC7374777BD}" type="parTrans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cxnId="{5B67546E-5008-497C-A4CC-7BC7374777BD}" type="sibTrans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6"/>
      <dgm:spPr/>
    </dgm:pt>
    <dgm:pt modelId="{C385AF22-AC18-4DC8-9B28-602D0C637594}" type="pres">
      <dgm:prSet presAssocID="{A7E2548B-AC32-4B01-BBFA-02F40C0F4EC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6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6"/>
      <dgm:spPr/>
    </dgm:pt>
    <dgm:pt modelId="{FBD91DA6-F483-4103-904B-0A0489E1DCE7}" type="pres">
      <dgm:prSet presAssocID="{6229A896-BA79-4F93-B4A4-52AF8D0E63B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6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6"/>
      <dgm:spPr/>
    </dgm:pt>
    <dgm:pt modelId="{427123AE-6E68-4008-BD50-9CC20F57260E}" type="pres">
      <dgm:prSet presAssocID="{730938A3-D819-41F7-BE39-9DDAA446A19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6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2" presStyleCnt="6"/>
      <dgm:spPr/>
    </dgm:pt>
    <dgm:pt modelId="{19E92E6E-C255-46EA-A296-4EEB24EE3A0F}" type="pres">
      <dgm:prSet presAssocID="{ACC21E35-BE52-4B64-9CE3-EAFB2C2B911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6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3" presStyleCnt="6"/>
      <dgm:spPr/>
    </dgm:pt>
    <dgm:pt modelId="{1CC4936E-ED17-4D2F-9813-87EE95763F16}" type="pres">
      <dgm:prSet presAssocID="{0FABB1E1-B967-41CD-8BD9-01EE970157F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4" presStyleCnt="6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4" presStyleCnt="6"/>
      <dgm:spPr/>
    </dgm:pt>
    <dgm:pt modelId="{ABF73B35-4281-4C64-B65F-D7E1D426DC52}" type="pres">
      <dgm:prSet presAssocID="{5BA5075A-9611-40EC-B66E-1C50AF866171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2F1812-AED3-4BAE-8542-D20165F5DAA1}" type="presOf" srcId="{6229A896-BA79-4F93-B4A4-52AF8D0E63B7}" destId="{FBD91DA6-F483-4103-904B-0A0489E1DCE7}" srcOrd="1" destOrd="0" presId="urn:microsoft.com/office/officeart/2005/8/layout/list1"/>
    <dgm:cxn modelId="{B85F9E25-C652-4B7F-8FD1-439B78BFFC09}" type="presOf" srcId="{A7E2548B-AC32-4B01-BBFA-02F40C0F4EC3}" destId="{C385AF22-AC18-4DC8-9B28-602D0C637594}" srcOrd="1" destOrd="0" presId="urn:microsoft.com/office/officeart/2005/8/layout/list1"/>
    <dgm:cxn modelId="{C0C92239-6F59-4A67-8B01-83B8CED33E59}" type="presOf" srcId="{5BA5075A-9611-40EC-B66E-1C50AF866171}" destId="{06CD99E7-5F6F-4B3A-B6AF-722345E5A49F}" srcOrd="0" destOrd="0" presId="urn:microsoft.com/office/officeart/2005/8/layout/list1"/>
    <dgm:cxn modelId="{6DA28C3E-4066-4121-A777-396E8AC56E95}" srcId="{AA796176-FFEA-4453-B3C5-86FCA4C88052}" destId="{A7E2548B-AC32-4B01-BBFA-02F40C0F4EC3}" srcOrd="0" destOrd="0" parTransId="{E4D0092D-1226-4D08-9799-2812B1B3A205}" sibTransId="{28DDF60F-4746-4323-950A-660C2ED12F4C}"/>
    <dgm:cxn modelId="{AE945048-99BB-4E6F-831F-941A69103276}" type="presOf" srcId="{0FABB1E1-B967-41CD-8BD9-01EE970157FC}" destId="{5637D23C-C60D-4167-8816-BB9B9D431E0E}" srcOrd="0" destOrd="0" presId="urn:microsoft.com/office/officeart/2005/8/layout/list1"/>
    <dgm:cxn modelId="{5B67546E-5008-497C-A4CC-7BC7374777BD}" srcId="{AA796176-FFEA-4453-B3C5-86FCA4C88052}" destId="{730938A3-D819-41F7-BE39-9DDAA446A19F}" srcOrd="2" destOrd="0" parTransId="{EE78992F-1051-4CC8-911D-A5A310796546}" sibTransId="{F1FDF1A8-948A-4D3C-AA2E-BCB9DB7C421F}"/>
    <dgm:cxn modelId="{5746D370-F655-4369-9829-A3CB05B885AA}" type="presOf" srcId="{ACC21E35-BE52-4B64-9CE3-EAFB2C2B911E}" destId="{19E92E6E-C255-46EA-A296-4EEB24EE3A0F}" srcOrd="1" destOrd="0" presId="urn:microsoft.com/office/officeart/2005/8/layout/list1"/>
    <dgm:cxn modelId="{5DA8AC74-33F2-4C28-8300-0E50990216C1}" type="presOf" srcId="{AA796176-FFEA-4453-B3C5-86FCA4C88052}" destId="{5CB4522F-075B-43D2-9CCA-FF96AAAB0675}" srcOrd="0" destOrd="0" presId="urn:microsoft.com/office/officeart/2005/8/layout/list1"/>
    <dgm:cxn modelId="{D8070E78-59F1-4513-9398-C426422CA6D2}" type="presOf" srcId="{A7E2548B-AC32-4B01-BBFA-02F40C0F4EC3}" destId="{E4755B94-5E72-4C9F-A91A-56B0FCDA28F1}" srcOrd="0" destOrd="0" presId="urn:microsoft.com/office/officeart/2005/8/layout/list1"/>
    <dgm:cxn modelId="{6812FF8E-3082-4F64-839F-77BEEBDD451D}" srcId="{AA796176-FFEA-4453-B3C5-86FCA4C88052}" destId="{5BA5075A-9611-40EC-B66E-1C50AF866171}" srcOrd="5" destOrd="0" parTransId="{752AA41A-2BAD-4D16-954A-DD9664E56ECB}" sibTransId="{A41368AE-CFFF-41C3-A83B-7C82DA837351}"/>
    <dgm:cxn modelId="{8E1CF39A-2C53-4078-B676-390FA42BD10D}" type="presOf" srcId="{6229A896-BA79-4F93-B4A4-52AF8D0E63B7}" destId="{75DA4DF2-046A-4C6A-8086-7C3E7861D4E7}" srcOrd="0" destOrd="0" presId="urn:microsoft.com/office/officeart/2005/8/layout/list1"/>
    <dgm:cxn modelId="{B7AC3EAD-C2E5-4EE1-AD67-1717C0B0AE79}" type="presOf" srcId="{ACC21E35-BE52-4B64-9CE3-EAFB2C2B911E}" destId="{3240125D-75FD-4A57-A758-6C50E602A37F}" srcOrd="0" destOrd="0" presId="urn:microsoft.com/office/officeart/2005/8/layout/list1"/>
    <dgm:cxn modelId="{A0A139B8-C29C-4CF6-B01A-C9215FF29A1B}" type="presOf" srcId="{0FABB1E1-B967-41CD-8BD9-01EE970157FC}" destId="{1CC4936E-ED17-4D2F-9813-87EE95763F16}" srcOrd="1" destOrd="0" presId="urn:microsoft.com/office/officeart/2005/8/layout/list1"/>
    <dgm:cxn modelId="{04D720C0-4218-4938-9515-27C87D79C1B0}" type="presOf" srcId="{730938A3-D819-41F7-BE39-9DDAA446A19F}" destId="{427123AE-6E68-4008-BD50-9CC20F57260E}" srcOrd="1" destOrd="0" presId="urn:microsoft.com/office/officeart/2005/8/layout/list1"/>
    <dgm:cxn modelId="{A98C5DC5-964A-4B38-9CEA-B18325772BEA}" srcId="{AA796176-FFEA-4453-B3C5-86FCA4C88052}" destId="{ACC21E35-BE52-4B64-9CE3-EAFB2C2B911E}" srcOrd="3" destOrd="0" parTransId="{5C958575-B741-4319-9217-20F3E98CD28B}" sibTransId="{ED660174-D282-4491-8B21-ACACA759DF36}"/>
    <dgm:cxn modelId="{74F191C9-5108-49CC-A7FB-DE006B0A1E5B}" srcId="{AA796176-FFEA-4453-B3C5-86FCA4C88052}" destId="{0FABB1E1-B967-41CD-8BD9-01EE970157FC}" srcOrd="4" destOrd="0" parTransId="{C7B9EA86-F8CF-4931-9277-55EE61494FC9}" sibTransId="{3CA35860-4109-4C87-9304-98F472AD5542}"/>
    <dgm:cxn modelId="{F846AED5-C5CD-4945-9041-FB212C89E9C3}" type="presOf" srcId="{5BA5075A-9611-40EC-B66E-1C50AF866171}" destId="{ABF73B35-4281-4C64-B65F-D7E1D426DC52}" srcOrd="1" destOrd="0" presId="urn:microsoft.com/office/officeart/2005/8/layout/list1"/>
    <dgm:cxn modelId="{A1FCD9D6-88FE-42F6-A005-7CB64FD4DF60}" type="presOf" srcId="{730938A3-D819-41F7-BE39-9DDAA446A19F}" destId="{0B52D98E-03C2-4BD0-85E7-F52451A2A69F}" srcOrd="0" destOrd="0" presId="urn:microsoft.com/office/officeart/2005/8/layout/list1"/>
    <dgm:cxn modelId="{540F4AF6-C377-45C5-A590-7CA2DAF93499}" srcId="{AA796176-FFEA-4453-B3C5-86FCA4C88052}" destId="{6229A896-BA79-4F93-B4A4-52AF8D0E63B7}" srcOrd="1" destOrd="0" parTransId="{EDE61E28-8052-4A4A-BF9B-F66B384DF533}" sibTransId="{7165FF18-8236-4A4E-8431-4608C1BAE295}"/>
    <dgm:cxn modelId="{E64F7986-A22F-4AFA-B479-79081A7B952B}" type="presParOf" srcId="{5CB4522F-075B-43D2-9CCA-FF96AAAB0675}" destId="{792D5933-AD40-45AE-8480-2968FCA8CAA1}" srcOrd="0" destOrd="0" presId="urn:microsoft.com/office/officeart/2005/8/layout/list1"/>
    <dgm:cxn modelId="{3C593DDB-6C1E-4F28-B97E-4C473646A717}" type="presParOf" srcId="{792D5933-AD40-45AE-8480-2968FCA8CAA1}" destId="{E4755B94-5E72-4C9F-A91A-56B0FCDA28F1}" srcOrd="0" destOrd="0" presId="urn:microsoft.com/office/officeart/2005/8/layout/list1"/>
    <dgm:cxn modelId="{53C2F299-254F-4955-8E1D-0975BFA29DEA}" type="presParOf" srcId="{792D5933-AD40-45AE-8480-2968FCA8CAA1}" destId="{C385AF22-AC18-4DC8-9B28-602D0C637594}" srcOrd="1" destOrd="0" presId="urn:microsoft.com/office/officeart/2005/8/layout/list1"/>
    <dgm:cxn modelId="{3A418ED2-15B8-43F7-9CB2-B8862013A2CF}" type="presParOf" srcId="{5CB4522F-075B-43D2-9CCA-FF96AAAB0675}" destId="{744720FB-B56E-4487-9420-26F63FDC8A92}" srcOrd="1" destOrd="0" presId="urn:microsoft.com/office/officeart/2005/8/layout/list1"/>
    <dgm:cxn modelId="{4B625579-78F4-45B2-9DFA-A7F13878CD9D}" type="presParOf" srcId="{5CB4522F-075B-43D2-9CCA-FF96AAAB0675}" destId="{46544825-FBF5-4CDD-8C6C-17BDB8D6624D}" srcOrd="2" destOrd="0" presId="urn:microsoft.com/office/officeart/2005/8/layout/list1"/>
    <dgm:cxn modelId="{2DFB4BE4-930E-4611-A053-82E8D625F27C}" type="presParOf" srcId="{5CB4522F-075B-43D2-9CCA-FF96AAAB0675}" destId="{4BCF71AD-8735-4E36-8AA7-859BE626CF89}" srcOrd="3" destOrd="0" presId="urn:microsoft.com/office/officeart/2005/8/layout/list1"/>
    <dgm:cxn modelId="{F4723558-B28C-40C9-B27F-72F9BE0AF3F5}" type="presParOf" srcId="{5CB4522F-075B-43D2-9CCA-FF96AAAB0675}" destId="{EED333AA-5EDE-462B-829D-585765A00D61}" srcOrd="4" destOrd="0" presId="urn:microsoft.com/office/officeart/2005/8/layout/list1"/>
    <dgm:cxn modelId="{3D31BDE9-49B2-47DF-A12F-0683BC775F18}" type="presParOf" srcId="{EED333AA-5EDE-462B-829D-585765A00D61}" destId="{75DA4DF2-046A-4C6A-8086-7C3E7861D4E7}" srcOrd="0" destOrd="0" presId="urn:microsoft.com/office/officeart/2005/8/layout/list1"/>
    <dgm:cxn modelId="{37B9B0F7-2467-4A73-A2F3-48AAF33F4ACD}" type="presParOf" srcId="{EED333AA-5EDE-462B-829D-585765A00D61}" destId="{FBD91DA6-F483-4103-904B-0A0489E1DCE7}" srcOrd="1" destOrd="0" presId="urn:microsoft.com/office/officeart/2005/8/layout/list1"/>
    <dgm:cxn modelId="{85C47340-8A9E-4592-AB66-216A17057F11}" type="presParOf" srcId="{5CB4522F-075B-43D2-9CCA-FF96AAAB0675}" destId="{48F65CE9-588F-481F-B88C-E3C4A9B9C782}" srcOrd="5" destOrd="0" presId="urn:microsoft.com/office/officeart/2005/8/layout/list1"/>
    <dgm:cxn modelId="{B514B097-DCDB-49D3-9A46-45A481532DCB}" type="presParOf" srcId="{5CB4522F-075B-43D2-9CCA-FF96AAAB0675}" destId="{9A2FC35B-336D-4AB9-BE3B-E5A027415580}" srcOrd="6" destOrd="0" presId="urn:microsoft.com/office/officeart/2005/8/layout/list1"/>
    <dgm:cxn modelId="{8445FA2B-93A1-4A85-A633-6C53B31E6640}" type="presParOf" srcId="{5CB4522F-075B-43D2-9CCA-FF96AAAB0675}" destId="{781EB76A-EEE2-4822-9A02-692FC3F6DBFE}" srcOrd="7" destOrd="0" presId="urn:microsoft.com/office/officeart/2005/8/layout/list1"/>
    <dgm:cxn modelId="{585724F5-D580-4123-A6B5-18BCB4B61298}" type="presParOf" srcId="{5CB4522F-075B-43D2-9CCA-FF96AAAB0675}" destId="{1A83AB0C-0313-42B2-AD86-7F1781B8A4B2}" srcOrd="8" destOrd="0" presId="urn:microsoft.com/office/officeart/2005/8/layout/list1"/>
    <dgm:cxn modelId="{D3A9A500-291D-4315-A0B5-48A11AFD7872}" type="presParOf" srcId="{1A83AB0C-0313-42B2-AD86-7F1781B8A4B2}" destId="{0B52D98E-03C2-4BD0-85E7-F52451A2A69F}" srcOrd="0" destOrd="0" presId="urn:microsoft.com/office/officeart/2005/8/layout/list1"/>
    <dgm:cxn modelId="{08FF2DFE-CF0C-4A40-BF76-5D8DF2A83E45}" type="presParOf" srcId="{1A83AB0C-0313-42B2-AD86-7F1781B8A4B2}" destId="{427123AE-6E68-4008-BD50-9CC20F57260E}" srcOrd="1" destOrd="0" presId="urn:microsoft.com/office/officeart/2005/8/layout/list1"/>
    <dgm:cxn modelId="{6BF98521-58EF-4718-94C0-86D18F889A8F}" type="presParOf" srcId="{5CB4522F-075B-43D2-9CCA-FF96AAAB0675}" destId="{3E45E6F7-D029-421E-9785-40AC3D5809F6}" srcOrd="9" destOrd="0" presId="urn:microsoft.com/office/officeart/2005/8/layout/list1"/>
    <dgm:cxn modelId="{05C125E2-B9C9-4C04-B36D-0D1E8CAE682E}" type="presParOf" srcId="{5CB4522F-075B-43D2-9CCA-FF96AAAB0675}" destId="{DC58CA3D-313C-426E-A0D6-37AFDA45F7F0}" srcOrd="10" destOrd="0" presId="urn:microsoft.com/office/officeart/2005/8/layout/list1"/>
    <dgm:cxn modelId="{E919EC92-820A-428D-99E1-2B124C1E1608}" type="presParOf" srcId="{5CB4522F-075B-43D2-9CCA-FF96AAAB0675}" destId="{97D0A409-687F-48B8-8F97-815DE1E84580}" srcOrd="11" destOrd="0" presId="urn:microsoft.com/office/officeart/2005/8/layout/list1"/>
    <dgm:cxn modelId="{5EF25026-603F-4335-9104-A837A384B12F}" type="presParOf" srcId="{5CB4522F-075B-43D2-9CCA-FF96AAAB0675}" destId="{6C682417-E35E-4747-8277-8398315EE0A6}" srcOrd="12" destOrd="0" presId="urn:microsoft.com/office/officeart/2005/8/layout/list1"/>
    <dgm:cxn modelId="{9C82A2E3-73F3-44C2-B38A-81C0C8565E9A}" type="presParOf" srcId="{6C682417-E35E-4747-8277-8398315EE0A6}" destId="{3240125D-75FD-4A57-A758-6C50E602A37F}" srcOrd="0" destOrd="0" presId="urn:microsoft.com/office/officeart/2005/8/layout/list1"/>
    <dgm:cxn modelId="{F376AE30-1079-4CDB-8E35-FE488DCEAD2D}" type="presParOf" srcId="{6C682417-E35E-4747-8277-8398315EE0A6}" destId="{19E92E6E-C255-46EA-A296-4EEB24EE3A0F}" srcOrd="1" destOrd="0" presId="urn:microsoft.com/office/officeart/2005/8/layout/list1"/>
    <dgm:cxn modelId="{F33726E3-490B-4D06-A525-1BA1AEBB1C8F}" type="presParOf" srcId="{5CB4522F-075B-43D2-9CCA-FF96AAAB0675}" destId="{B5396BCF-9918-4D1E-8A96-750EB7B7FAF0}" srcOrd="13" destOrd="0" presId="urn:microsoft.com/office/officeart/2005/8/layout/list1"/>
    <dgm:cxn modelId="{D7FFDA87-5839-4CB8-B744-1B7230101671}" type="presParOf" srcId="{5CB4522F-075B-43D2-9CCA-FF96AAAB0675}" destId="{F46CC245-10BE-4E19-B679-8FD2CCBD83C6}" srcOrd="14" destOrd="0" presId="urn:microsoft.com/office/officeart/2005/8/layout/list1"/>
    <dgm:cxn modelId="{771C0B25-5E8F-4FF8-B0F2-C6E7A9E26EB1}" type="presParOf" srcId="{5CB4522F-075B-43D2-9CCA-FF96AAAB0675}" destId="{259E2F94-8223-4A49-9E41-02FF9C3E6DB7}" srcOrd="15" destOrd="0" presId="urn:microsoft.com/office/officeart/2005/8/layout/list1"/>
    <dgm:cxn modelId="{51C24110-273A-445F-A797-AAB07E190C8A}" type="presParOf" srcId="{5CB4522F-075B-43D2-9CCA-FF96AAAB0675}" destId="{0582B587-2F69-4A4E-91D2-4D573939D386}" srcOrd="16" destOrd="0" presId="urn:microsoft.com/office/officeart/2005/8/layout/list1"/>
    <dgm:cxn modelId="{88995C75-011B-442D-B3B0-68C8AA231378}" type="presParOf" srcId="{0582B587-2F69-4A4E-91D2-4D573939D386}" destId="{5637D23C-C60D-4167-8816-BB9B9D431E0E}" srcOrd="0" destOrd="0" presId="urn:microsoft.com/office/officeart/2005/8/layout/list1"/>
    <dgm:cxn modelId="{E0066D49-5AF0-4005-90B5-6383B1A25CC7}" type="presParOf" srcId="{0582B587-2F69-4A4E-91D2-4D573939D386}" destId="{1CC4936E-ED17-4D2F-9813-87EE95763F16}" srcOrd="1" destOrd="0" presId="urn:microsoft.com/office/officeart/2005/8/layout/list1"/>
    <dgm:cxn modelId="{81049395-50FC-4BE5-999A-FA3A910C6AB6}" type="presParOf" srcId="{5CB4522F-075B-43D2-9CCA-FF96AAAB0675}" destId="{9E8ED095-A689-4B24-8673-40FB702F4F98}" srcOrd="17" destOrd="0" presId="urn:microsoft.com/office/officeart/2005/8/layout/list1"/>
    <dgm:cxn modelId="{3D70EB50-153F-4492-947D-EB83294A4E59}" type="presParOf" srcId="{5CB4522F-075B-43D2-9CCA-FF96AAAB0675}" destId="{5AA363B9-8FB5-41E3-8B35-97BD2D191B34}" srcOrd="18" destOrd="0" presId="urn:microsoft.com/office/officeart/2005/8/layout/list1"/>
    <dgm:cxn modelId="{B4FB1D32-D4A2-4494-BD76-A825F382590C}" type="presParOf" srcId="{5CB4522F-075B-43D2-9CCA-FF96AAAB0675}" destId="{165391A6-F699-41AC-8B55-B5334317737C}" srcOrd="19" destOrd="0" presId="urn:microsoft.com/office/officeart/2005/8/layout/list1"/>
    <dgm:cxn modelId="{393A8961-3DBD-4564-A6C2-813CA257BD58}" type="presParOf" srcId="{5CB4522F-075B-43D2-9CCA-FF96AAAB0675}" destId="{9922DA3E-3EF6-42FA-9CC9-86C6C0F10C5A}" srcOrd="20" destOrd="0" presId="urn:microsoft.com/office/officeart/2005/8/layout/list1"/>
    <dgm:cxn modelId="{87A52DF9-2C26-4E57-84A9-EEF8930BCF18}" type="presParOf" srcId="{9922DA3E-3EF6-42FA-9CC9-86C6C0F10C5A}" destId="{06CD99E7-5F6F-4B3A-B6AF-722345E5A49F}" srcOrd="0" destOrd="0" presId="urn:microsoft.com/office/officeart/2005/8/layout/list1"/>
    <dgm:cxn modelId="{D7C378C8-1B98-4734-835E-992B34B3F5DC}" type="presParOf" srcId="{9922DA3E-3EF6-42FA-9CC9-86C6C0F10C5A}" destId="{ABF73B35-4281-4C64-B65F-D7E1D426DC52}" srcOrd="1" destOrd="0" presId="urn:microsoft.com/office/officeart/2005/8/layout/list1"/>
    <dgm:cxn modelId="{32DA0E08-E2AD-4011-8E55-153870D66355}" type="presParOf" srcId="{5CB4522F-075B-43D2-9CCA-FF96AAAB0675}" destId="{E970D71D-ECBA-4E7B-8977-0075B3C64135}" srcOrd="21" destOrd="0" presId="urn:microsoft.com/office/officeart/2005/8/layout/list1"/>
    <dgm:cxn modelId="{74407CAF-1C80-44D2-BC80-84029926B96A}" type="presParOf" srcId="{5CB4522F-075B-43D2-9CCA-FF96AAAB0675}" destId="{1EBF7F84-B88A-4276-8D3B-5221674D7BF1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048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63562" y="277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案例目标</a:t>
          </a:r>
          <a:endParaRPr lang="zh-CN" altLang="en-US" sz="1600" kern="1200" dirty="0"/>
        </a:p>
      </dsp:txBody>
      <dsp:txXfrm>
        <a:off x="280855" y="45063"/>
        <a:ext cx="3655284" cy="319654"/>
      </dsp:txXfrm>
    </dsp:sp>
    <dsp:sp modelId="{9A2FC35B-336D-4AB9-BE3B-E5A027415580}">
      <dsp:nvSpPr>
        <dsp:cNvPr id="0" name=""/>
        <dsp:cNvSpPr/>
      </dsp:nvSpPr>
      <dsp:spPr>
        <a:xfrm>
          <a:off x="0" y="74921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63562" y="57209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案例关键词</a:t>
          </a:r>
          <a:endParaRPr lang="zh-CN" altLang="en-US" sz="1600" kern="1200" dirty="0"/>
        </a:p>
      </dsp:txBody>
      <dsp:txXfrm>
        <a:off x="280855" y="589383"/>
        <a:ext cx="3655284" cy="319654"/>
      </dsp:txXfrm>
    </dsp:sp>
    <dsp:sp modelId="{DC58CA3D-313C-426E-A0D6-37AFDA45F7F0}">
      <dsp:nvSpPr>
        <dsp:cNvPr id="0" name=""/>
        <dsp:cNvSpPr/>
      </dsp:nvSpPr>
      <dsp:spPr>
        <a:xfrm>
          <a:off x="0" y="129353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63562" y="111641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280855" y="1133703"/>
        <a:ext cx="3655284" cy="319654"/>
      </dsp:txXfrm>
    </dsp:sp>
    <dsp:sp modelId="{F46CC245-10BE-4E19-B679-8FD2CCBD83C6}">
      <dsp:nvSpPr>
        <dsp:cNvPr id="0" name=""/>
        <dsp:cNvSpPr/>
      </dsp:nvSpPr>
      <dsp:spPr>
        <a:xfrm>
          <a:off x="0" y="183785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63562" y="166073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案例中亮点及可复用的点</a:t>
          </a:r>
        </a:p>
      </dsp:txBody>
      <dsp:txXfrm>
        <a:off x="280855" y="1678023"/>
        <a:ext cx="3655284" cy="319654"/>
      </dsp:txXfrm>
    </dsp:sp>
    <dsp:sp modelId="{5AA363B9-8FB5-41E3-8B35-97BD2D191B34}">
      <dsp:nvSpPr>
        <dsp:cNvPr id="0" name=""/>
        <dsp:cNvSpPr/>
      </dsp:nvSpPr>
      <dsp:spPr>
        <a:xfrm>
          <a:off x="0" y="238217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63562" y="220505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280855" y="2222343"/>
        <a:ext cx="3655284" cy="319654"/>
      </dsp:txXfrm>
    </dsp:sp>
    <dsp:sp modelId="{1EBF7F84-B88A-4276-8D3B-5221674D7BF1}">
      <dsp:nvSpPr>
        <dsp:cNvPr id="0" name=""/>
        <dsp:cNvSpPr/>
      </dsp:nvSpPr>
      <dsp:spPr>
        <a:xfrm>
          <a:off x="0" y="29264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63562" y="27493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针对案例的延伸思考</a:t>
          </a:r>
        </a:p>
      </dsp:txBody>
      <dsp:txXfrm>
        <a:off x="280855" y="2766663"/>
        <a:ext cx="3655284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5.svg"/><Relationship Id="rId6" Type="http://schemas.openxmlformats.org/officeDocument/2006/relationships/image" Target="../media/image12.png"/><Relationship Id="rId5" Type="http://schemas.openxmlformats.org/officeDocument/2006/relationships/image" Target="../media/image4.svg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1.xml"/><Relationship Id="rId8" Type="http://schemas.openxmlformats.org/officeDocument/2006/relationships/diagramQuickStyle" Target="../diagrams/quickStyle1.xml"/><Relationship Id="rId7" Type="http://schemas.openxmlformats.org/officeDocument/2006/relationships/diagramLayout" Target="../diagrams/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1" Type="http://schemas.openxmlformats.org/officeDocument/2006/relationships/slideLayout" Target="../slideLayouts/slideLayout1.xml"/><Relationship Id="rId10" Type="http://schemas.microsoft.com/office/2007/relationships/diagramDrawing" Target="../diagrams/drawing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 dirty="0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2923856" y="1567122"/>
            <a:ext cx="42976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碧翠园异业合作</a:t>
            </a:r>
            <a:r>
              <a:rPr lang="zh-CN" altLang="en-US" sz="3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复盘</a:t>
            </a:r>
            <a:endParaRPr lang="en-US" altLang="zh-CN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88160" y="3066415"/>
            <a:ext cx="623887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部门：碧翠园           姓名：戴喜新            花名：青桐</a:t>
            </a: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92936" y="453560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针对案例的延伸思考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82955" y="1673860"/>
            <a:ext cx="8884285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我们为什么总卡在中间？极致内容，极致服务，极致卖货，都不彻底？</a:t>
            </a:r>
            <a:endParaRPr lang="zh-CN" altLang="en-US" dirty="0">
              <a:solidFill>
                <a:srgbClr val="FEA9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82955" y="2512695"/>
            <a:ext cx="8884285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  <a:endParaRPr lang="zh-CN" altLang="en-US" sz="3600" b="1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目录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606635" y="1458463"/>
          <a:ext cx="5271243" cy="325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70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634490" y="3411855"/>
            <a:ext cx="4594225" cy="5067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满足粉丝全方面需求，产生销售，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扩大业绩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99230" y="1370965"/>
            <a:ext cx="2218690" cy="1145540"/>
          </a:xfrm>
          <a:prstGeom prst="rect">
            <a:avLst/>
          </a:prstGeom>
          <a:noFill/>
          <a:ln w="28575"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C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362325" y="1666240"/>
            <a:ext cx="3524250" cy="5556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3405505" y="1440815"/>
            <a:ext cx="3512185" cy="82994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异业合作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cxnSp>
        <p:nvCxnSpPr>
          <p:cNvPr id="12" name="直接连接符 11"/>
          <p:cNvCxnSpPr/>
          <p:nvPr/>
        </p:nvCxnSpPr>
        <p:spPr>
          <a:xfrm flipV="1">
            <a:off x="1717040" y="3976370"/>
            <a:ext cx="7082155" cy="15875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8799195" y="3500755"/>
            <a:ext cx="262255" cy="475615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1634490" y="295148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目标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1717040" y="5144135"/>
            <a:ext cx="7082155" cy="15875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717040" y="4084320"/>
            <a:ext cx="26714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结果：</a:t>
            </a:r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50%</a:t>
            </a: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成功率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717040" y="4637405"/>
            <a:ext cx="5760085" cy="5067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成功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次（鞋子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+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首饰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+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香水），失败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次（内衣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+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手表）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70435" y="438150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案例关键词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1595120" y="1694815"/>
            <a:ext cx="1725930" cy="89916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4164330" y="1694815"/>
            <a:ext cx="1725930" cy="89916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7094220" y="1694815"/>
            <a:ext cx="1725930" cy="89916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>
            <a:off x="2801620" y="3479165"/>
            <a:ext cx="1725930" cy="89916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圆角矩形 14"/>
          <p:cNvSpPr/>
          <p:nvPr/>
        </p:nvSpPr>
        <p:spPr>
          <a:xfrm>
            <a:off x="5527040" y="3479165"/>
            <a:ext cx="1725930" cy="89916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3116083" y="3698599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流程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698625" y="1914525"/>
            <a:ext cx="16224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选品</a:t>
            </a:r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altLang="zh-CN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561083" y="1914249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内容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993903" y="3697964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售后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326393" y="1914249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价格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2185035" y="3088640"/>
            <a:ext cx="597662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094105" y="1241425"/>
            <a:ext cx="6503670" cy="6140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EA900"/>
                </a:solidFill>
              </a:rPr>
              <a:t>第一步：</a:t>
            </a:r>
            <a:r>
              <a:rPr lang="zh-CN" b="1" dirty="0">
                <a:solidFill>
                  <a:srgbClr val="FEA900"/>
                </a:solidFill>
              </a:rPr>
              <a:t>选品</a:t>
            </a:r>
            <a:r>
              <a:rPr lang="en-US" altLang="zh-CN" b="1" dirty="0">
                <a:solidFill>
                  <a:srgbClr val="FEA900"/>
                </a:solidFill>
              </a:rPr>
              <a:t>=</a:t>
            </a:r>
            <a:r>
              <a:rPr lang="zh-CN" altLang="en-US" b="1" dirty="0">
                <a:solidFill>
                  <a:srgbClr val="FEA900"/>
                </a:solidFill>
              </a:rPr>
              <a:t>刚需</a:t>
            </a:r>
            <a:r>
              <a:rPr lang="en-US" altLang="zh-CN" b="1" dirty="0">
                <a:solidFill>
                  <a:srgbClr val="FEA900"/>
                </a:solidFill>
              </a:rPr>
              <a:t>+</a:t>
            </a:r>
            <a:r>
              <a:rPr lang="zh-CN" altLang="en-US" b="1" dirty="0">
                <a:solidFill>
                  <a:srgbClr val="FEA900"/>
                </a:solidFill>
              </a:rPr>
              <a:t>极致性价比</a:t>
            </a:r>
            <a:r>
              <a:rPr lang="en-US" altLang="zh-CN" b="1" dirty="0">
                <a:solidFill>
                  <a:srgbClr val="FEA900"/>
                </a:solidFill>
              </a:rPr>
              <a:t>--</a:t>
            </a:r>
            <a:r>
              <a:rPr lang="zh-CN" altLang="en-US" b="1" dirty="0">
                <a:solidFill>
                  <a:srgbClr val="FEA900"/>
                </a:solidFill>
              </a:rPr>
              <a:t>已测出的方向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94740" y="1979930"/>
            <a:ext cx="14173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None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选品雷区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92008" y="2403834"/>
            <a:ext cx="3701415" cy="16148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需求不突出，价格无优势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内衣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、没有锚点产品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内衣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主推款不集中，款多分散杂乱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银饰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、价格超过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100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元就是一个很大槛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045710" y="1979930"/>
            <a:ext cx="21634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None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找兴趣点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905375" y="2461260"/>
            <a:ext cx="5024755" cy="1245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、粉丝喜欢的款式（粉丝群调研）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、多件优惠，一定要足够力度大</a:t>
            </a:r>
            <a:b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鞋子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件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99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元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件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148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元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VS  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内衣一件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99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元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件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168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元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2610" y="3963035"/>
            <a:ext cx="8531225" cy="159321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8585" y="117475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090295" y="998855"/>
            <a:ext cx="8705215" cy="1229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第二步：内容</a:t>
            </a:r>
            <a:r>
              <a:rPr lang="en-US" altLang="zh-CN" b="1" dirty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</a:t>
            </a:r>
            <a:r>
              <a:rPr lang="zh-CN" altLang="en-US" b="1" dirty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核心卖点</a:t>
            </a:r>
            <a:r>
              <a:rPr lang="en-US" altLang="zh-CN" b="1" dirty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zh-CN" altLang="en-US" b="1" dirty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语言转化</a:t>
            </a:r>
            <a:r>
              <a:rPr lang="en-US" altLang="zh-CN" b="1" dirty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zh-CN" altLang="en-US" b="1" dirty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浪潮式推送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每次的异业合作，其实都是对产品、合作伙伴重新了解的过程。找到卖点，转化成适合社群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粉丝的文案，进行</a:t>
            </a:r>
            <a:r>
              <a:rPr 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推送，很考验功底。</a:t>
            </a:r>
            <a:endParaRPr 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90433" y="2045059"/>
            <a:ext cx="6944995" cy="24301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决定胜负的关键点：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、准备充分，素材齐全</a:t>
            </a:r>
            <a:endParaRPr lang="zh-CN" altLang="en-US" sz="1200" dirty="0">
              <a:solidFill>
                <a:srgbClr val="FEA9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、去找核心卖点，转化社群语言；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（红蓝军模拟对抗，提问VS回答）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、让销售们找到语感（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一群和尚卖内衣的惨状不能再出现了 ）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、学习，模仿，复盘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（模仿完美日记社群波浪式销售，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次失败，但依然值得再次优化尝试）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endParaRPr lang="zh-CN" altLang="en-US" sz="1200" dirty="0">
              <a:solidFill>
                <a:srgbClr val="FEA9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29830" y="4711065"/>
            <a:ext cx="625475" cy="78168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8040" y="3780155"/>
            <a:ext cx="8167370" cy="17849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4" name="组合 3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5" name="对角圆角矩形 4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7" name="矩形 6"/>
          <p:cNvSpPr/>
          <p:nvPr/>
        </p:nvSpPr>
        <p:spPr>
          <a:xfrm>
            <a:off x="108585" y="117475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081405" y="906780"/>
            <a:ext cx="8705215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第三步：流程</a:t>
            </a:r>
            <a:r>
              <a:rPr lang="en-US" altLang="zh-CN" b="1" dirty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</a:t>
            </a:r>
            <a:r>
              <a:rPr lang="zh-CN" altLang="en-US" b="1" dirty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前置介入</a:t>
            </a:r>
            <a:r>
              <a:rPr lang="en-US" altLang="zh-CN" b="1" dirty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zh-CN" altLang="en-US" b="1" dirty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清单作业</a:t>
            </a:r>
            <a:r>
              <a:rPr lang="en-US" altLang="zh-CN" b="1" dirty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+SOP</a:t>
            </a:r>
            <a:r>
              <a:rPr lang="zh-CN" altLang="en-US" b="1" dirty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预演</a:t>
            </a:r>
            <a:endParaRPr lang="zh-CN" altLang="en-US" b="1" dirty="0">
              <a:solidFill>
                <a:srgbClr val="FEA9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从确定供应商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选品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拉群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提供素材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---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上架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发货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核对账单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结款，周期较长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、前置介入：拉群的时候，说清价格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结算周期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邮费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税费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包装等，同步给财务和供应链；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、清单作业：内容物料清单，补齐维度，销售配合，搞起弹药库</a:t>
            </a:r>
            <a:b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、销售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SOP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预演，战场前大练兵。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1870" y="3804920"/>
            <a:ext cx="8531225" cy="159321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文本框 29"/>
          <p:cNvSpPr txBox="1"/>
          <p:nvPr/>
        </p:nvSpPr>
        <p:spPr>
          <a:xfrm>
            <a:off x="992911" y="407938"/>
            <a:ext cx="3840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 b="1" dirty="0">
                <a:sym typeface="+mn-ea"/>
              </a:rPr>
              <a:t>案例亮点：多部门复盘，执行快，迭代快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4" name="组合 3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5" name="对角圆角矩形 4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7" name="矩形 6"/>
          <p:cNvSpPr/>
          <p:nvPr/>
        </p:nvSpPr>
        <p:spPr>
          <a:xfrm>
            <a:off x="108585" y="117475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2475" y="855980"/>
            <a:ext cx="6117590" cy="478663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文本框 29"/>
          <p:cNvSpPr txBox="1"/>
          <p:nvPr/>
        </p:nvSpPr>
        <p:spPr>
          <a:xfrm>
            <a:off x="1094511" y="341263"/>
            <a:ext cx="3027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执行暗点：社群内容的展现方式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4" name="组合 3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5" name="对角圆角矩形 4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7" name="矩形 6"/>
          <p:cNvSpPr/>
          <p:nvPr/>
        </p:nvSpPr>
        <p:spPr>
          <a:xfrm>
            <a:off x="108585" y="117475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539750" y="1007745"/>
            <a:ext cx="90849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量不足：完美日记</a:t>
            </a:r>
            <a:r>
              <a:rPr lang="en-US" altLang="zh-CN"/>
              <a:t>3</a:t>
            </a:r>
            <a:r>
              <a:rPr lang="zh-CN" altLang="en-US"/>
              <a:t>天预热</a:t>
            </a:r>
            <a:r>
              <a:rPr lang="en-US" altLang="zh-CN"/>
              <a:t>+1</a:t>
            </a:r>
            <a:r>
              <a:rPr lang="zh-CN" altLang="en-US"/>
              <a:t>天（</a:t>
            </a:r>
            <a:r>
              <a:rPr lang="en-US" altLang="zh-CN"/>
              <a:t>2-3-7-19</a:t>
            </a:r>
            <a:r>
              <a:rPr lang="zh-CN" altLang="en-US"/>
              <a:t>次强展现）</a:t>
            </a:r>
            <a:r>
              <a:rPr lang="en-US" altLang="zh-CN"/>
              <a:t>VS  1</a:t>
            </a:r>
            <a:r>
              <a:rPr lang="zh-CN" altLang="en-US"/>
              <a:t>天预热（</a:t>
            </a:r>
            <a:r>
              <a:rPr lang="en-US" altLang="zh-CN"/>
              <a:t>4</a:t>
            </a:r>
            <a:r>
              <a:rPr lang="zh-CN" altLang="en-US"/>
              <a:t>次）</a:t>
            </a:r>
            <a:r>
              <a:rPr lang="en-US" altLang="zh-CN"/>
              <a:t>+1</a:t>
            </a:r>
            <a:r>
              <a:rPr lang="zh-CN" altLang="en-US"/>
              <a:t>天销售（</a:t>
            </a:r>
            <a:r>
              <a:rPr lang="en-US" altLang="zh-CN"/>
              <a:t>6</a:t>
            </a:r>
            <a:r>
              <a:rPr lang="zh-CN" altLang="en-US"/>
              <a:t>次）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质不够：多维角度</a:t>
            </a:r>
            <a:r>
              <a:rPr lang="en-US" altLang="zh-CN"/>
              <a:t>VS</a:t>
            </a:r>
            <a:r>
              <a:rPr lang="zh-CN" altLang="en-US"/>
              <a:t>角度不齐全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094740" y="2451735"/>
            <a:ext cx="7438390" cy="368300"/>
          </a:xfrm>
          <a:prstGeom prst="rect">
            <a:avLst/>
          </a:prstGeom>
          <a:noFill/>
          <a:ln w="19050">
            <a:solidFill>
              <a:srgbClr val="E93252"/>
            </a:solidFill>
            <a:prstDash val="dash"/>
          </a:ln>
        </p:spPr>
        <p:txBody>
          <a:bodyPr wrap="square" rtlCol="0">
            <a:spAutoFit/>
          </a:bodyPr>
          <a:p>
            <a:r>
              <a:rPr lang="zh-CN" altLang="en-US"/>
              <a:t>目前的社群：内容</a:t>
            </a:r>
            <a:r>
              <a:rPr lang="en-US" altLang="zh-CN"/>
              <a:t>&amp;</a:t>
            </a:r>
            <a:r>
              <a:rPr lang="zh-CN" altLang="en-US"/>
              <a:t>黏性、卖货</a:t>
            </a:r>
            <a:r>
              <a:rPr lang="en-US" altLang="zh-CN"/>
              <a:t>&amp;</a:t>
            </a:r>
            <a:r>
              <a:rPr lang="zh-CN" altLang="en-US"/>
              <a:t>变现，一个都不占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948</Words>
  <Application>WPS 演示</Application>
  <PresentationFormat>自定义</PresentationFormat>
  <Paragraphs>115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Calibri</vt:lpstr>
      <vt:lpstr>Arial Unicode MS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青桐</cp:lastModifiedBy>
  <cp:revision>406</cp:revision>
  <dcterms:created xsi:type="dcterms:W3CDTF">2019-12-22T05:53:00Z</dcterms:created>
  <dcterms:modified xsi:type="dcterms:W3CDTF">2021-05-18T04:09:04Z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2052-11.1.0.10359</vt:lpwstr>
  </property>
  <property fmtid="{D5CDD505-2E9C-101B-9397-08002B2CF9AE}" pid="3" name="ICV">
    <vt:lpwstr>CC86F98DDC814EB287D2F4DF47E8EFC6</vt:lpwstr>
  </property>
</Properties>
</file>