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44" r:id="rId5"/>
    <p:sldId id="2646" r:id="rId6"/>
    <p:sldId id="2651" r:id="rId7"/>
    <p:sldId id="2652" r:id="rId8"/>
    <p:sldId id="2653" r:id="rId9"/>
    <p:sldId id="2634" r:id="rId10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70378" y="1212792"/>
            <a:ext cx="660463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异业合作社群活跃专员</a:t>
            </a:r>
            <a:endParaRPr lang="zh-CN" altLang="en-US" sz="3600" b="1" dirty="0"/>
          </a:p>
          <a:p>
            <a:pPr algn="ctr"/>
            <a:r>
              <a:rPr lang="zh-CN" altLang="en-US" sz="3600" b="1" dirty="0"/>
              <a:t>如何在社群更好发挥案例</a:t>
            </a:r>
            <a:r>
              <a:rPr lang="zh-CN" altLang="en-US" sz="3600" b="1" dirty="0"/>
              <a:t>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ym typeface="+mn-ea"/>
              </a:rPr>
              <a:t>部门：碧翠园自营项目组   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姓名：麦耀锋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花名：奶锡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427696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505587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42729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" descr="Picture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3505" y="1201415"/>
            <a:ext cx="6550326" cy="2145870"/>
          </a:xfrm>
          <a:prstGeom prst="rect">
            <a:avLst/>
          </a:prstGeom>
        </p:spPr>
      </p:pic>
      <p:pic>
        <p:nvPicPr>
          <p:cNvPr id="8" name="Picture" descr="Picture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56430" y="3060700"/>
            <a:ext cx="5069205" cy="18478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4725" y="3124835"/>
            <a:ext cx="453199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异业合作过程中，很多品牌的产品我们</a:t>
            </a:r>
            <a:endParaRPr lang="zh-CN" altLang="en-US"/>
          </a:p>
          <a:p>
            <a:r>
              <a:rPr lang="zh-CN" altLang="en-US"/>
              <a:t>原本是不了解的，再加上产品使用群体的限</a:t>
            </a:r>
            <a:endParaRPr lang="zh-CN" altLang="en-US"/>
          </a:p>
          <a:p>
            <a:r>
              <a:rPr lang="zh-CN" altLang="en-US"/>
              <a:t>制，例如要让男性的销售去推女性用品，往</a:t>
            </a:r>
            <a:endParaRPr lang="zh-CN" altLang="en-US"/>
          </a:p>
          <a:p>
            <a:r>
              <a:rPr lang="zh-CN" altLang="en-US"/>
              <a:t>往会遇到很多尴尬的场景，不知道如何带出</a:t>
            </a:r>
            <a:endParaRPr lang="zh-CN" altLang="en-US"/>
          </a:p>
          <a:p>
            <a:r>
              <a:rPr lang="zh-CN" altLang="en-US"/>
              <a:t>产品的卖点，怎样引起社群内其他粉丝的关</a:t>
            </a:r>
            <a:endParaRPr lang="zh-CN" altLang="en-US"/>
          </a:p>
          <a:p>
            <a:r>
              <a:rPr lang="zh-CN" altLang="en-US"/>
              <a:t>注等。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095" y="1215390"/>
            <a:ext cx="1894205" cy="349758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411345" y="1483995"/>
            <a:ext cx="5008880" cy="29597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64405" y="2145030"/>
            <a:ext cx="43033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内衣产品的需求点，我们可以直接在</a:t>
            </a:r>
            <a:endParaRPr lang="zh-CN" altLang="en-US"/>
          </a:p>
          <a:p>
            <a:r>
              <a:rPr lang="zh-CN" altLang="en-US"/>
              <a:t>异业合作需要主推的产品，直接上去品牌</a:t>
            </a:r>
            <a:endParaRPr lang="zh-CN" altLang="en-US"/>
          </a:p>
          <a:p>
            <a:r>
              <a:rPr lang="zh-CN" altLang="en-US"/>
              <a:t>的官方旗舰店，找到相对应的产品，在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问大家</a:t>
            </a:r>
            <a:r>
              <a:rPr lang="en-US" altLang="zh-CN"/>
              <a:t>”</a:t>
            </a:r>
            <a:r>
              <a:rPr lang="zh-CN" altLang="en-US"/>
              <a:t>这个版块里面查找，这里提问的</a:t>
            </a:r>
            <a:endParaRPr lang="zh-CN" altLang="en-US"/>
          </a:p>
          <a:p>
            <a:r>
              <a:rPr lang="zh-CN" altLang="en-US"/>
              <a:t>问题基本上都是用户的真实需求。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55" y="1131570"/>
            <a:ext cx="2026285" cy="3496945"/>
          </a:xfrm>
          <a:prstGeom prst="rect">
            <a:avLst/>
          </a:prstGeom>
        </p:spPr>
      </p:pic>
      <p:pic>
        <p:nvPicPr>
          <p:cNvPr id="8" name="图片 7" descr="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040" y="1135380"/>
            <a:ext cx="1963420" cy="349631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846955" y="1403985"/>
            <a:ext cx="5008880" cy="29597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43500" y="2145030"/>
            <a:ext cx="45319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 </a:t>
            </a:r>
            <a:r>
              <a:rPr lang="zh-CN"/>
              <a:t>然后可以作为使用的素材，再结合品牌</a:t>
            </a:r>
            <a:endParaRPr lang="zh-CN"/>
          </a:p>
          <a:p>
            <a:r>
              <a:rPr lang="zh-CN"/>
              <a:t>方提供的相关产品</a:t>
            </a:r>
            <a:r>
              <a:rPr lang="en-US" altLang="zh-CN"/>
              <a:t>Q&amp;A</a:t>
            </a:r>
            <a:r>
              <a:rPr lang="zh-CN" altLang="en-US"/>
              <a:t>表内容，对相对应问</a:t>
            </a:r>
            <a:endParaRPr lang="zh-CN" altLang="en-US"/>
          </a:p>
          <a:p>
            <a:r>
              <a:rPr lang="zh-CN" altLang="en-US"/>
              <a:t>题进行详细解答，在社群里，通过社群活跃</a:t>
            </a:r>
            <a:endParaRPr lang="zh-CN" altLang="en-US"/>
          </a:p>
          <a:p>
            <a:r>
              <a:rPr lang="zh-CN" altLang="en-US"/>
              <a:t>专员的账号引出问题，带出产品的一些相关</a:t>
            </a:r>
            <a:endParaRPr lang="zh-CN" altLang="en-US"/>
          </a:p>
          <a:p>
            <a:r>
              <a:rPr lang="zh-CN" altLang="en-US"/>
              <a:t>卖点信息。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4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515" y="1129665"/>
            <a:ext cx="3900170" cy="1090295"/>
          </a:xfrm>
          <a:prstGeom prst="rect">
            <a:avLst/>
          </a:prstGeom>
        </p:spPr>
      </p:pic>
      <p:pic>
        <p:nvPicPr>
          <p:cNvPr id="11" name="图片 10" descr="5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4530" y="1170305"/>
            <a:ext cx="3561715" cy="1049655"/>
          </a:xfrm>
          <a:prstGeom prst="rect">
            <a:avLst/>
          </a:prstGeom>
        </p:spPr>
      </p:pic>
      <p:pic>
        <p:nvPicPr>
          <p:cNvPr id="13" name="图片 12" descr="7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810" y="2308860"/>
            <a:ext cx="4149725" cy="92900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36850" y="3404235"/>
            <a:ext cx="4070350" cy="21291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39110" y="3846195"/>
            <a:ext cx="3425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也可以直接在产品的用户评价上面截取评价内容，然后在社群里可以引导带出产品的使用场景。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" descr="Picture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3505" y="1201415"/>
            <a:ext cx="6550326" cy="2145870"/>
          </a:xfrm>
          <a:prstGeom prst="rect">
            <a:avLst/>
          </a:prstGeom>
        </p:spPr>
      </p:pic>
      <p:pic>
        <p:nvPicPr>
          <p:cNvPr id="5" name="Picture" descr="Picture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56430" y="3060700"/>
            <a:ext cx="5069205" cy="18478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95825" y="3173095"/>
            <a:ext cx="45319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每次异业活动前，我们都是必须提前准</a:t>
            </a:r>
            <a:endParaRPr lang="zh-CN" altLang="en-US"/>
          </a:p>
          <a:p>
            <a:r>
              <a:rPr lang="zh-CN" altLang="en-US"/>
              <a:t>备好自己的弹药库，在社群活动进行的时候</a:t>
            </a:r>
            <a:endParaRPr lang="zh-CN" altLang="en-US"/>
          </a:p>
          <a:p>
            <a:r>
              <a:rPr lang="zh-CN" altLang="en-US"/>
              <a:t>才能避免产品卖点带出比较单一，活跃账号</a:t>
            </a:r>
            <a:endParaRPr lang="zh-CN" altLang="en-US"/>
          </a:p>
          <a:p>
            <a:r>
              <a:rPr lang="zh-CN" altLang="en-US"/>
              <a:t>不足等问题。能让社群营销流程更加流畅，</a:t>
            </a:r>
            <a:endParaRPr lang="zh-CN" altLang="en-US"/>
          </a:p>
          <a:p>
            <a:r>
              <a:rPr lang="zh-CN" altLang="en-US"/>
              <a:t>能有效提升销售业绩。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WPS 演示</Application>
  <PresentationFormat>自定义</PresentationFormat>
  <Paragraphs>67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00255</cp:lastModifiedBy>
  <cp:revision>403</cp:revision>
  <dcterms:created xsi:type="dcterms:W3CDTF">2019-12-22T05:53:00Z</dcterms:created>
  <dcterms:modified xsi:type="dcterms:W3CDTF">2021-05-18T04:02:56Z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