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13"/>
  </p:notesMasterIdLst>
  <p:sldIdLst>
    <p:sldId id="2283" r:id="rId3"/>
    <p:sldId id="2635" r:id="rId4"/>
    <p:sldId id="2644" r:id="rId5"/>
    <p:sldId id="2645" r:id="rId6"/>
    <p:sldId id="2646" r:id="rId7"/>
    <p:sldId id="2651" r:id="rId8"/>
    <p:sldId id="2652" r:id="rId9"/>
    <p:sldId id="2653" r:id="rId10"/>
    <p:sldId id="2654" r:id="rId11"/>
    <p:sldId id="2634" r:id="rId12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2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2" loCatId="list" qsTypeId="urn:microsoft.com/office/officeart/2005/8/quickstyle/simple1#2" qsCatId="simple" csTypeId="urn:microsoft.com/office/officeart/2005/8/colors/accent0_1#2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2"/>
    <dgm:cxn modelId="{B85F9E25-C652-4B7F-8FD1-439B78BFFC09}" type="presOf" srcId="{A7E2548B-AC32-4B01-BBFA-02F40C0F4EC3}" destId="{C385AF22-AC18-4DC8-9B28-602D0C637594}" srcOrd="1" destOrd="0" presId="urn:microsoft.com/office/officeart/2005/8/layout/list1#2"/>
    <dgm:cxn modelId="{C0C92239-6F59-4A67-8B01-83B8CED33E59}" type="presOf" srcId="{5BA5075A-9611-40EC-B66E-1C50AF866171}" destId="{06CD99E7-5F6F-4B3A-B6AF-722345E5A49F}" srcOrd="0" destOrd="0" presId="urn:microsoft.com/office/officeart/2005/8/layout/list1#2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2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2"/>
    <dgm:cxn modelId="{5DA8AC74-33F2-4C28-8300-0E50990216C1}" type="presOf" srcId="{AA796176-FFEA-4453-B3C5-86FCA4C88052}" destId="{5CB4522F-075B-43D2-9CCA-FF96AAAB0675}" srcOrd="0" destOrd="0" presId="urn:microsoft.com/office/officeart/2005/8/layout/list1#2"/>
    <dgm:cxn modelId="{D8070E78-59F1-4513-9398-C426422CA6D2}" type="presOf" srcId="{A7E2548B-AC32-4B01-BBFA-02F40C0F4EC3}" destId="{E4755B94-5E72-4C9F-A91A-56B0FCDA28F1}" srcOrd="0" destOrd="0" presId="urn:microsoft.com/office/officeart/2005/8/layout/list1#2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2"/>
    <dgm:cxn modelId="{B7AC3EAD-C2E5-4EE1-AD67-1717C0B0AE79}" type="presOf" srcId="{ACC21E35-BE52-4B64-9CE3-EAFB2C2B911E}" destId="{3240125D-75FD-4A57-A758-6C50E602A37F}" srcOrd="0" destOrd="0" presId="urn:microsoft.com/office/officeart/2005/8/layout/list1#2"/>
    <dgm:cxn modelId="{A0A139B8-C29C-4CF6-B01A-C9215FF29A1B}" type="presOf" srcId="{0FABB1E1-B967-41CD-8BD9-01EE970157FC}" destId="{1CC4936E-ED17-4D2F-9813-87EE95763F16}" srcOrd="1" destOrd="0" presId="urn:microsoft.com/office/officeart/2005/8/layout/list1#2"/>
    <dgm:cxn modelId="{04D720C0-4218-4938-9515-27C87D79C1B0}" type="presOf" srcId="{730938A3-D819-41F7-BE39-9DDAA446A19F}" destId="{427123AE-6E68-4008-BD50-9CC20F57260E}" srcOrd="1" destOrd="0" presId="urn:microsoft.com/office/officeart/2005/8/layout/list1#2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2"/>
    <dgm:cxn modelId="{A1FCD9D6-88FE-42F6-A005-7CB64FD4DF60}" type="presOf" srcId="{730938A3-D819-41F7-BE39-9DDAA446A19F}" destId="{0B52D98E-03C2-4BD0-85E7-F52451A2A69F}" srcOrd="0" destOrd="0" presId="urn:microsoft.com/office/officeart/2005/8/layout/list1#2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2"/>
    <dgm:cxn modelId="{3C593DDB-6C1E-4F28-B97E-4C473646A717}" type="presParOf" srcId="{792D5933-AD40-45AE-8480-2968FCA8CAA1}" destId="{E4755B94-5E72-4C9F-A91A-56B0FCDA28F1}" srcOrd="0" destOrd="0" presId="urn:microsoft.com/office/officeart/2005/8/layout/list1#2"/>
    <dgm:cxn modelId="{53C2F299-254F-4955-8E1D-0975BFA29DEA}" type="presParOf" srcId="{792D5933-AD40-45AE-8480-2968FCA8CAA1}" destId="{C385AF22-AC18-4DC8-9B28-602D0C637594}" srcOrd="1" destOrd="0" presId="urn:microsoft.com/office/officeart/2005/8/layout/list1#2"/>
    <dgm:cxn modelId="{3A418ED2-15B8-43F7-9CB2-B8862013A2CF}" type="presParOf" srcId="{5CB4522F-075B-43D2-9CCA-FF96AAAB0675}" destId="{744720FB-B56E-4487-9420-26F63FDC8A92}" srcOrd="1" destOrd="0" presId="urn:microsoft.com/office/officeart/2005/8/layout/list1#2"/>
    <dgm:cxn modelId="{4B625579-78F4-45B2-9DFA-A7F13878CD9D}" type="presParOf" srcId="{5CB4522F-075B-43D2-9CCA-FF96AAAB0675}" destId="{46544825-FBF5-4CDD-8C6C-17BDB8D6624D}" srcOrd="2" destOrd="0" presId="urn:microsoft.com/office/officeart/2005/8/layout/list1#2"/>
    <dgm:cxn modelId="{2DFB4BE4-930E-4611-A053-82E8D625F27C}" type="presParOf" srcId="{5CB4522F-075B-43D2-9CCA-FF96AAAB0675}" destId="{4BCF71AD-8735-4E36-8AA7-859BE626CF89}" srcOrd="3" destOrd="0" presId="urn:microsoft.com/office/officeart/2005/8/layout/list1#2"/>
    <dgm:cxn modelId="{F4723558-B28C-40C9-B27F-72F9BE0AF3F5}" type="presParOf" srcId="{5CB4522F-075B-43D2-9CCA-FF96AAAB0675}" destId="{EED333AA-5EDE-462B-829D-585765A00D61}" srcOrd="4" destOrd="0" presId="urn:microsoft.com/office/officeart/2005/8/layout/list1#2"/>
    <dgm:cxn modelId="{3D31BDE9-49B2-47DF-A12F-0683BC775F18}" type="presParOf" srcId="{EED333AA-5EDE-462B-829D-585765A00D61}" destId="{75DA4DF2-046A-4C6A-8086-7C3E7861D4E7}" srcOrd="0" destOrd="0" presId="urn:microsoft.com/office/officeart/2005/8/layout/list1#2"/>
    <dgm:cxn modelId="{37B9B0F7-2467-4A73-A2F3-48AAF33F4ACD}" type="presParOf" srcId="{EED333AA-5EDE-462B-829D-585765A00D61}" destId="{FBD91DA6-F483-4103-904B-0A0489E1DCE7}" srcOrd="1" destOrd="0" presId="urn:microsoft.com/office/officeart/2005/8/layout/list1#2"/>
    <dgm:cxn modelId="{85C47340-8A9E-4592-AB66-216A17057F11}" type="presParOf" srcId="{5CB4522F-075B-43D2-9CCA-FF96AAAB0675}" destId="{48F65CE9-588F-481F-B88C-E3C4A9B9C782}" srcOrd="5" destOrd="0" presId="urn:microsoft.com/office/officeart/2005/8/layout/list1#2"/>
    <dgm:cxn modelId="{B514B097-DCDB-49D3-9A46-45A481532DCB}" type="presParOf" srcId="{5CB4522F-075B-43D2-9CCA-FF96AAAB0675}" destId="{9A2FC35B-336D-4AB9-BE3B-E5A027415580}" srcOrd="6" destOrd="0" presId="urn:microsoft.com/office/officeart/2005/8/layout/list1#2"/>
    <dgm:cxn modelId="{8445FA2B-93A1-4A85-A633-6C53B31E6640}" type="presParOf" srcId="{5CB4522F-075B-43D2-9CCA-FF96AAAB0675}" destId="{781EB76A-EEE2-4822-9A02-692FC3F6DBFE}" srcOrd="7" destOrd="0" presId="urn:microsoft.com/office/officeart/2005/8/layout/list1#2"/>
    <dgm:cxn modelId="{585724F5-D580-4123-A6B5-18BCB4B61298}" type="presParOf" srcId="{5CB4522F-075B-43D2-9CCA-FF96AAAB0675}" destId="{1A83AB0C-0313-42B2-AD86-7F1781B8A4B2}" srcOrd="8" destOrd="0" presId="urn:microsoft.com/office/officeart/2005/8/layout/list1#2"/>
    <dgm:cxn modelId="{D3A9A500-291D-4315-A0B5-48A11AFD7872}" type="presParOf" srcId="{1A83AB0C-0313-42B2-AD86-7F1781B8A4B2}" destId="{0B52D98E-03C2-4BD0-85E7-F52451A2A69F}" srcOrd="0" destOrd="0" presId="urn:microsoft.com/office/officeart/2005/8/layout/list1#2"/>
    <dgm:cxn modelId="{08FF2DFE-CF0C-4A40-BF76-5D8DF2A83E45}" type="presParOf" srcId="{1A83AB0C-0313-42B2-AD86-7F1781B8A4B2}" destId="{427123AE-6E68-4008-BD50-9CC20F57260E}" srcOrd="1" destOrd="0" presId="urn:microsoft.com/office/officeart/2005/8/layout/list1#2"/>
    <dgm:cxn modelId="{6BF98521-58EF-4718-94C0-86D18F889A8F}" type="presParOf" srcId="{5CB4522F-075B-43D2-9CCA-FF96AAAB0675}" destId="{3E45E6F7-D029-421E-9785-40AC3D5809F6}" srcOrd="9" destOrd="0" presId="urn:microsoft.com/office/officeart/2005/8/layout/list1#2"/>
    <dgm:cxn modelId="{05C125E2-B9C9-4C04-B36D-0D1E8CAE682E}" type="presParOf" srcId="{5CB4522F-075B-43D2-9CCA-FF96AAAB0675}" destId="{DC58CA3D-313C-426E-A0D6-37AFDA45F7F0}" srcOrd="10" destOrd="0" presId="urn:microsoft.com/office/officeart/2005/8/layout/list1#2"/>
    <dgm:cxn modelId="{E919EC92-820A-428D-99E1-2B124C1E1608}" type="presParOf" srcId="{5CB4522F-075B-43D2-9CCA-FF96AAAB0675}" destId="{97D0A409-687F-48B8-8F97-815DE1E84580}" srcOrd="11" destOrd="0" presId="urn:microsoft.com/office/officeart/2005/8/layout/list1#2"/>
    <dgm:cxn modelId="{5EF25026-603F-4335-9104-A837A384B12F}" type="presParOf" srcId="{5CB4522F-075B-43D2-9CCA-FF96AAAB0675}" destId="{6C682417-E35E-4747-8277-8398315EE0A6}" srcOrd="12" destOrd="0" presId="urn:microsoft.com/office/officeart/2005/8/layout/list1#2"/>
    <dgm:cxn modelId="{9C82A2E3-73F3-44C2-B38A-81C0C8565E9A}" type="presParOf" srcId="{6C682417-E35E-4747-8277-8398315EE0A6}" destId="{3240125D-75FD-4A57-A758-6C50E602A37F}" srcOrd="0" destOrd="0" presId="urn:microsoft.com/office/officeart/2005/8/layout/list1#2"/>
    <dgm:cxn modelId="{F376AE30-1079-4CDB-8E35-FE488DCEAD2D}" type="presParOf" srcId="{6C682417-E35E-4747-8277-8398315EE0A6}" destId="{19E92E6E-C255-46EA-A296-4EEB24EE3A0F}" srcOrd="1" destOrd="0" presId="urn:microsoft.com/office/officeart/2005/8/layout/list1#2"/>
    <dgm:cxn modelId="{F33726E3-490B-4D06-A525-1BA1AEBB1C8F}" type="presParOf" srcId="{5CB4522F-075B-43D2-9CCA-FF96AAAB0675}" destId="{B5396BCF-9918-4D1E-8A96-750EB7B7FAF0}" srcOrd="13" destOrd="0" presId="urn:microsoft.com/office/officeart/2005/8/layout/list1#2"/>
    <dgm:cxn modelId="{D7FFDA87-5839-4CB8-B744-1B7230101671}" type="presParOf" srcId="{5CB4522F-075B-43D2-9CCA-FF96AAAB0675}" destId="{F46CC245-10BE-4E19-B679-8FD2CCBD83C6}" srcOrd="14" destOrd="0" presId="urn:microsoft.com/office/officeart/2005/8/layout/list1#2"/>
    <dgm:cxn modelId="{771C0B25-5E8F-4FF8-B0F2-C6E7A9E26EB1}" type="presParOf" srcId="{5CB4522F-075B-43D2-9CCA-FF96AAAB0675}" destId="{259E2F94-8223-4A49-9E41-02FF9C3E6DB7}" srcOrd="15" destOrd="0" presId="urn:microsoft.com/office/officeart/2005/8/layout/list1#2"/>
    <dgm:cxn modelId="{51C24110-273A-445F-A797-AAB07E190C8A}" type="presParOf" srcId="{5CB4522F-075B-43D2-9CCA-FF96AAAB0675}" destId="{0582B587-2F69-4A4E-91D2-4D573939D386}" srcOrd="16" destOrd="0" presId="urn:microsoft.com/office/officeart/2005/8/layout/list1#2"/>
    <dgm:cxn modelId="{88995C75-011B-442D-B3B0-68C8AA231378}" type="presParOf" srcId="{0582B587-2F69-4A4E-91D2-4D573939D386}" destId="{5637D23C-C60D-4167-8816-BB9B9D431E0E}" srcOrd="0" destOrd="0" presId="urn:microsoft.com/office/officeart/2005/8/layout/list1#2"/>
    <dgm:cxn modelId="{E0066D49-5AF0-4005-90B5-6383B1A25CC7}" type="presParOf" srcId="{0582B587-2F69-4A4E-91D2-4D573939D386}" destId="{1CC4936E-ED17-4D2F-9813-87EE95763F16}" srcOrd="1" destOrd="0" presId="urn:microsoft.com/office/officeart/2005/8/layout/list1#2"/>
    <dgm:cxn modelId="{81049395-50FC-4BE5-999A-FA3A910C6AB6}" type="presParOf" srcId="{5CB4522F-075B-43D2-9CCA-FF96AAAB0675}" destId="{9E8ED095-A689-4B24-8673-40FB702F4F98}" srcOrd="17" destOrd="0" presId="urn:microsoft.com/office/officeart/2005/8/layout/list1#2"/>
    <dgm:cxn modelId="{3D70EB50-153F-4492-947D-EB83294A4E59}" type="presParOf" srcId="{5CB4522F-075B-43D2-9CCA-FF96AAAB0675}" destId="{5AA363B9-8FB5-41E3-8B35-97BD2D191B34}" srcOrd="18" destOrd="0" presId="urn:microsoft.com/office/officeart/2005/8/layout/list1#2"/>
    <dgm:cxn modelId="{B4FB1D32-D4A2-4494-BD76-A825F382590C}" type="presParOf" srcId="{5CB4522F-075B-43D2-9CCA-FF96AAAB0675}" destId="{165391A6-F699-41AC-8B55-B5334317737C}" srcOrd="19" destOrd="0" presId="urn:microsoft.com/office/officeart/2005/8/layout/list1#2"/>
    <dgm:cxn modelId="{393A8961-3DBD-4564-A6C2-813CA257BD58}" type="presParOf" srcId="{5CB4522F-075B-43D2-9CCA-FF96AAAB0675}" destId="{9922DA3E-3EF6-42FA-9CC9-86C6C0F10C5A}" srcOrd="20" destOrd="0" presId="urn:microsoft.com/office/officeart/2005/8/layout/list1#2"/>
    <dgm:cxn modelId="{87A52DF9-2C26-4E57-84A9-EEF8930BCF18}" type="presParOf" srcId="{9922DA3E-3EF6-42FA-9CC9-86C6C0F10C5A}" destId="{06CD99E7-5F6F-4B3A-B6AF-722345E5A49F}" srcOrd="0" destOrd="0" presId="urn:microsoft.com/office/officeart/2005/8/layout/list1#2"/>
    <dgm:cxn modelId="{D7C378C8-1B98-4734-835E-992B34B3F5DC}" type="presParOf" srcId="{9922DA3E-3EF6-42FA-9CC9-86C6C0F10C5A}" destId="{ABF73B35-4281-4C64-B65F-D7E1D426DC52}" srcOrd="1" destOrd="0" presId="urn:microsoft.com/office/officeart/2005/8/layout/list1#2"/>
    <dgm:cxn modelId="{32DA0E08-E2AD-4011-8E55-153870D66355}" type="presParOf" srcId="{5CB4522F-075B-43D2-9CCA-FF96AAAB0675}" destId="{E970D71D-ECBA-4E7B-8977-0075B3C64135}" srcOrd="21" destOrd="0" presId="urn:microsoft.com/office/officeart/2005/8/layout/list1#2"/>
    <dgm:cxn modelId="{74407CAF-1C80-44D2-BC80-84029926B96A}" type="presParOf" srcId="{5CB4522F-075B-43D2-9CCA-FF96AAAB0675}" destId="{1EBF7F84-B88A-4276-8D3B-5221674D7BF1}" srcOrd="2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6656" y="1567122"/>
            <a:ext cx="52120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关于运营思维</a:t>
            </a:r>
            <a:r>
              <a:rPr lang="zh-CN" altLang="en-US" sz="3600" b="1" dirty="0"/>
              <a:t>案例的复盘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</a:t>
            </a:r>
            <a:r>
              <a:rPr lang="zh-CN" altLang="en-US" sz="2000" b="1" dirty="0">
                <a:solidFill>
                  <a:schemeClr val="tx1"/>
                </a:solidFill>
              </a:rPr>
              <a:t>项目三部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姓名：张彦莎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en-US" altLang="zh-CN" b="1" dirty="0"/>
              <a:t>    </a:t>
            </a:r>
            <a:r>
              <a:rPr lang="zh-CN" altLang="en-US" b="1" dirty="0"/>
              <a:t>九宫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76425" y="1878965"/>
            <a:ext cx="6056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思维更多的用武之地是在那些比较复杂的、陌生的、变换的、具有挑战性的事务中。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39620" y="1934845"/>
            <a:ext cx="5701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流程化、精细化、杠杆化、生态化、数据化、产品化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56260" y="469900"/>
            <a:ext cx="3178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流程化思维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ECB019B1-382A-4266-B25C-5B523AA43C14-1" descr="wp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005" y="584200"/>
            <a:ext cx="6425565" cy="50406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835" y="2713355"/>
            <a:ext cx="3370580" cy="24942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950" y="965200"/>
            <a:ext cx="4831715" cy="165862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066665" y="1448435"/>
            <a:ext cx="2000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扫码率</a:t>
            </a:r>
            <a:r>
              <a:rPr lang="en-US" altLang="zh-CN"/>
              <a:t>9%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18405" y="3776345"/>
            <a:ext cx="2000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扫码率</a:t>
            </a:r>
            <a:r>
              <a:rPr lang="en-US" altLang="zh-CN"/>
              <a:t>38%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39205" y="1052830"/>
            <a:ext cx="3429000" cy="4399915"/>
          </a:xfrm>
          <a:prstGeom prst="rect">
            <a:avLst/>
          </a:prstGeom>
          <a:noFill/>
          <a:ln w="12700" cmpd="sng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effectLst/>
              </a:rPr>
              <a:t>精细化体现：</a:t>
            </a:r>
            <a:endParaRPr lang="en-US" altLang="zh-CN" sz="2000">
              <a:solidFill>
                <a:srgbClr val="FF0000"/>
              </a:solidFill>
              <a:effectLst/>
            </a:endParaRPr>
          </a:p>
          <a:p>
            <a:r>
              <a:rPr lang="en-US" altLang="zh-CN" sz="2000"/>
              <a:t>1</a:t>
            </a:r>
            <a:r>
              <a:rPr lang="zh-CN" altLang="en-US" sz="2000"/>
              <a:t>、目的唯一：引导扫码</a:t>
            </a:r>
          </a:p>
          <a:p>
            <a:r>
              <a:rPr lang="zh-CN" altLang="en-US" sz="2000"/>
              <a:t>尽量减少其他吸引注意力的元素</a:t>
            </a:r>
          </a:p>
          <a:p>
            <a:r>
              <a:rPr lang="en-US" altLang="zh-CN" sz="2000"/>
              <a:t>2</a:t>
            </a:r>
            <a:r>
              <a:rPr lang="zh-CN" altLang="en-US" sz="2000"/>
              <a:t>、聚焦利益点：单点价值放到最大好过多个利益</a:t>
            </a:r>
          </a:p>
          <a:p>
            <a:r>
              <a:rPr lang="en-US" altLang="zh-CN" sz="2000"/>
              <a:t>3</a:t>
            </a:r>
            <a:r>
              <a:rPr lang="zh-CN" altLang="en-US" sz="2000"/>
              <a:t>、</a:t>
            </a:r>
            <a:r>
              <a:rPr lang="zh-CN" altLang="en-US" sz="2000">
                <a:sym typeface="+mn-ea"/>
              </a:rPr>
              <a:t>要保留一定悬念，让客户产生好奇心</a:t>
            </a:r>
          </a:p>
          <a:p>
            <a:r>
              <a:rPr lang="en-US" altLang="zh-CN" sz="2000">
                <a:sym typeface="+mn-ea"/>
              </a:rPr>
              <a:t>4</a:t>
            </a:r>
            <a:r>
              <a:rPr lang="zh-CN" altLang="en-US" sz="2000">
                <a:sym typeface="+mn-ea"/>
              </a:rPr>
              <a:t>、与品牌调性一致</a:t>
            </a:r>
          </a:p>
          <a:p>
            <a:r>
              <a:rPr lang="en-US" altLang="zh-CN" sz="2000">
                <a:solidFill>
                  <a:schemeClr val="tx1"/>
                </a:solidFill>
                <a:effectLst/>
                <a:sym typeface="+mn-ea"/>
              </a:rPr>
              <a:t>5</a:t>
            </a:r>
            <a:r>
              <a:rPr lang="zh-CN" altLang="en-US" sz="2000">
                <a:solidFill>
                  <a:schemeClr val="tx1"/>
                </a:solidFill>
                <a:effectLst/>
                <a:sym typeface="+mn-ea"/>
              </a:rPr>
              <a:t>、</a:t>
            </a:r>
            <a:r>
              <a:rPr lang="zh-CN" sz="2000">
                <a:solidFill>
                  <a:srgbClr val="FF0000"/>
                </a:solidFill>
                <a:effectLst/>
                <a:sym typeface="+mn-ea"/>
              </a:rPr>
              <a:t>双面</a:t>
            </a:r>
            <a:r>
              <a:rPr lang="zh-CN" sz="2000">
                <a:sym typeface="+mn-ea"/>
              </a:rPr>
              <a:t>明显的引导标识，防止入仓时某一面向上而影响扫码率</a:t>
            </a:r>
          </a:p>
          <a:p>
            <a:r>
              <a:rPr lang="en-US" altLang="zh-CN" sz="2000">
                <a:sym typeface="+mn-ea"/>
              </a:rPr>
              <a:t>6</a:t>
            </a:r>
            <a:r>
              <a:rPr lang="zh-CN" altLang="en-US" sz="2000">
                <a:sym typeface="+mn-ea"/>
              </a:rPr>
              <a:t>、区分不同卡片的接粉账户，扫码率测算更准确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556260" y="469900"/>
            <a:ext cx="31870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精细化思维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23645" y="1323975"/>
            <a:ext cx="708088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个性化对待用户：</a:t>
            </a:r>
          </a:p>
          <a:p>
            <a:r>
              <a:rPr lang="zh-CN" altLang="en-US" sz="3200"/>
              <a:t>根据渠道、标签建群</a:t>
            </a:r>
            <a:r>
              <a:rPr lang="en-US" altLang="zh-CN" sz="3200"/>
              <a:t>——</a:t>
            </a:r>
            <a:r>
              <a:rPr lang="zh-CN" altLang="en-US" sz="3200"/>
              <a:t>千人千面</a:t>
            </a:r>
          </a:p>
          <a:p>
            <a:r>
              <a:rPr lang="zh-CN" altLang="en-US" sz="3200"/>
              <a:t>标签群发回访</a:t>
            </a:r>
          </a:p>
          <a:p>
            <a:endParaRPr lang="zh-CN" altLang="en-US" sz="2400"/>
          </a:p>
          <a:p>
            <a:r>
              <a:rPr lang="zh-CN" altLang="en-US" sz="1600"/>
              <a:t>包裹卡群</a:t>
            </a:r>
            <a:r>
              <a:rPr lang="en-US" altLang="zh-CN" sz="1600"/>
              <a:t>——</a:t>
            </a:r>
            <a:r>
              <a:rPr lang="zh-CN" altLang="en-US" sz="1600"/>
              <a:t>招呼语兑奖</a:t>
            </a:r>
          </a:p>
          <a:p>
            <a:r>
              <a:rPr lang="zh-CN" altLang="en-US" sz="1600"/>
              <a:t>线下校园赠小样群</a:t>
            </a:r>
            <a:r>
              <a:rPr lang="en-US" altLang="zh-CN" sz="1600"/>
              <a:t>—— </a:t>
            </a:r>
            <a:r>
              <a:rPr lang="zh-CN" altLang="en-US" sz="1600"/>
              <a:t>学校名字（归属感）、</a:t>
            </a:r>
          </a:p>
          <a:p>
            <a:r>
              <a:rPr lang="zh-CN" altLang="en-US" sz="1600"/>
              <a:t>公众号群</a:t>
            </a:r>
            <a:r>
              <a:rPr lang="en-US" altLang="zh-CN" sz="1600"/>
              <a:t>——</a:t>
            </a:r>
            <a:r>
              <a:rPr lang="zh-CN" altLang="en-US" sz="1600"/>
              <a:t>强调首单</a:t>
            </a:r>
          </a:p>
          <a:p>
            <a:r>
              <a:rPr lang="zh-CN" altLang="en-US" sz="1600"/>
              <a:t>其他：</a:t>
            </a:r>
            <a:r>
              <a:rPr lang="en-US" altLang="zh-CN" sz="1600"/>
              <a:t>KOC</a:t>
            </a:r>
            <a:r>
              <a:rPr lang="zh-CN" altLang="en-US" sz="1600"/>
              <a:t>群、</a:t>
            </a:r>
            <a:r>
              <a:rPr lang="en-US" altLang="zh-CN" sz="1600"/>
              <a:t>VIP</a:t>
            </a:r>
            <a:r>
              <a:rPr lang="zh-CN" altLang="en-US" sz="1600"/>
              <a:t>群、宝妈群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6260" y="469900"/>
            <a:ext cx="31870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精细化思维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4260" y="469900"/>
            <a:ext cx="21310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杠杆化思维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91870" y="1082675"/>
            <a:ext cx="9907905" cy="2830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>
                <a:sym typeface="+mn-ea"/>
              </a:rPr>
              <a:t>杠杆化思维</a:t>
            </a:r>
          </a:p>
          <a:p>
            <a:pPr algn="l"/>
            <a:endParaRPr lang="zh-CN" altLang="en-US" sz="3200"/>
          </a:p>
          <a:p>
            <a:pPr algn="l"/>
            <a:r>
              <a:rPr lang="zh-CN" altLang="en-US" sz="3200"/>
              <a:t>体现：找抓手、做showcase（俗称样板戏）</a:t>
            </a:r>
          </a:p>
          <a:p>
            <a:pPr algn="l"/>
            <a:endParaRPr lang="zh-CN" altLang="en-US" sz="3200"/>
          </a:p>
          <a:p>
            <a:pPr algn="l"/>
            <a:r>
              <a:rPr lang="zh-CN" altLang="en-US" sz="3200"/>
              <a:t>麦肯锡工具</a:t>
            </a:r>
            <a:r>
              <a:rPr lang="en-US" altLang="zh-CN" sz="3200"/>
              <a:t>MECE</a:t>
            </a:r>
            <a:r>
              <a:rPr lang="zh-CN" altLang="en-US" sz="3200"/>
              <a:t>：完全穷尽，相互独立。</a:t>
            </a:r>
          </a:p>
          <a:p>
            <a:pPr algn="l"/>
            <a:r>
              <a:rPr lang="zh-CN" altLang="en-US"/>
              <a:t>测试：需要有一定的基数如访客大于</a:t>
            </a:r>
            <a:r>
              <a:rPr lang="en-US" altLang="zh-CN"/>
              <a:t>100</a:t>
            </a:r>
            <a:r>
              <a:rPr lang="zh-CN" altLang="en-US"/>
              <a:t>，手机号申请大于</a:t>
            </a:r>
            <a:r>
              <a:rPr lang="en-US" altLang="zh-CN"/>
              <a:t>1000</a:t>
            </a:r>
            <a:r>
              <a:rPr lang="zh-CN" altLang="en-US"/>
              <a:t>，同时控制变量。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AB2B0B2-BA8B-4056-BE7B-0C73BA848DA6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46" name="图片 45" descr="resource">
              <a:extLst>
                <a:ext uri="{FF2B5EF4-FFF2-40B4-BE49-F238E27FC236}">
                  <a16:creationId xmlns:a16="http://schemas.microsoft.com/office/drawing/2014/main" id="{D60855C3-DBD8-48A4-B132-FE72BA4F8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47" name="图片 46" descr="resource">
              <a:extLst>
                <a:ext uri="{FF2B5EF4-FFF2-40B4-BE49-F238E27FC236}">
                  <a16:creationId xmlns:a16="http://schemas.microsoft.com/office/drawing/2014/main" id="{A1973BCA-7BA6-4D56-9D64-18AB1D39D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48" name="图片 47" descr="resource">
              <a:extLst>
                <a:ext uri="{FF2B5EF4-FFF2-40B4-BE49-F238E27FC236}">
                  <a16:creationId xmlns:a16="http://schemas.microsoft.com/office/drawing/2014/main" id="{D9C6D2D4-848E-4A4B-B6D0-E68D794E8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C68CA09-DD6E-4897-A183-C0B5F26A0240}"/>
              </a:ext>
            </a:extLst>
          </p:cNvPr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0" name="对角圆角矩形 3">
              <a:extLst>
                <a:ext uri="{FF2B5EF4-FFF2-40B4-BE49-F238E27FC236}">
                  <a16:creationId xmlns:a16="http://schemas.microsoft.com/office/drawing/2014/main" id="{AD31B39A-5465-4F6A-A3B8-79DCC9AA566B}"/>
                </a:ext>
              </a:extLst>
            </p:cNvPr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50" descr="黑色ROI">
              <a:extLst>
                <a:ext uri="{FF2B5EF4-FFF2-40B4-BE49-F238E27FC236}">
                  <a16:creationId xmlns:a16="http://schemas.microsoft.com/office/drawing/2014/main" id="{5EF4C8AD-D0C1-4739-8C42-9147589E8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74F22AD-214D-4C54-9E75-05D9BF7287AA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53" name="图片 52" descr="resource">
              <a:extLst>
                <a:ext uri="{FF2B5EF4-FFF2-40B4-BE49-F238E27FC236}">
                  <a16:creationId xmlns:a16="http://schemas.microsoft.com/office/drawing/2014/main" id="{AFE8F649-9F1B-4D63-83C8-635494B23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54" name="图片 53" descr="resource">
              <a:extLst>
                <a:ext uri="{FF2B5EF4-FFF2-40B4-BE49-F238E27FC236}">
                  <a16:creationId xmlns:a16="http://schemas.microsoft.com/office/drawing/2014/main" id="{97C63CB7-C976-471D-8091-38D81E66C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55" name="图片 54" descr="resource">
              <a:extLst>
                <a:ext uri="{FF2B5EF4-FFF2-40B4-BE49-F238E27FC236}">
                  <a16:creationId xmlns:a16="http://schemas.microsoft.com/office/drawing/2014/main" id="{3968B4AA-D207-4F64-9D5D-D23DFE18D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88A8D075-6CCE-442D-B892-4C305322E686}"/>
              </a:ext>
            </a:extLst>
          </p:cNvPr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7" name="对角圆角矩形 3">
              <a:extLst>
                <a:ext uri="{FF2B5EF4-FFF2-40B4-BE49-F238E27FC236}">
                  <a16:creationId xmlns:a16="http://schemas.microsoft.com/office/drawing/2014/main" id="{CE65545D-A9B9-4292-A857-57E73C402080}"/>
                </a:ext>
              </a:extLst>
            </p:cNvPr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8" name="图片 57" descr="黑色ROI">
              <a:extLst>
                <a:ext uri="{FF2B5EF4-FFF2-40B4-BE49-F238E27FC236}">
                  <a16:creationId xmlns:a16="http://schemas.microsoft.com/office/drawing/2014/main" id="{DAE43D1A-44A1-424D-947C-100E4685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16ACD69A-D42D-4C01-BB6B-8697DFB6A200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60" name="ExtraShape1">
            <a:extLst>
              <a:ext uri="{FF2B5EF4-FFF2-40B4-BE49-F238E27FC236}">
                <a16:creationId xmlns:a16="http://schemas.microsoft.com/office/drawing/2014/main" id="{D66B9781-8B43-42EF-9AED-F886F6B0454D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61" name="ExtraShape1">
            <a:extLst>
              <a:ext uri="{FF2B5EF4-FFF2-40B4-BE49-F238E27FC236}">
                <a16:creationId xmlns:a16="http://schemas.microsoft.com/office/drawing/2014/main" id="{5A579676-CD79-477C-9C15-A2F620959172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xtraShape2">
            <a:extLst>
              <a:ext uri="{FF2B5EF4-FFF2-40B4-BE49-F238E27FC236}">
                <a16:creationId xmlns:a16="http://schemas.microsoft.com/office/drawing/2014/main" id="{E8DCBF7A-C100-471A-8855-D9F9896BF158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63" name="ExtraShape2">
            <a:extLst>
              <a:ext uri="{FF2B5EF4-FFF2-40B4-BE49-F238E27FC236}">
                <a16:creationId xmlns:a16="http://schemas.microsoft.com/office/drawing/2014/main" id="{5EE72F07-932B-4D41-AE31-1F2C36F1DD93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xtraShape3">
            <a:extLst>
              <a:ext uri="{FF2B5EF4-FFF2-40B4-BE49-F238E27FC236}">
                <a16:creationId xmlns:a16="http://schemas.microsoft.com/office/drawing/2014/main" id="{4714BE3E-0283-4BE5-B5C1-EDE2A49D6C96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65" name="ExtraShape3">
            <a:extLst>
              <a:ext uri="{FF2B5EF4-FFF2-40B4-BE49-F238E27FC236}">
                <a16:creationId xmlns:a16="http://schemas.microsoft.com/office/drawing/2014/main" id="{C18C82EA-10CD-4D4F-98CC-B798BD437C7B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xtraShape4">
            <a:extLst>
              <a:ext uri="{FF2B5EF4-FFF2-40B4-BE49-F238E27FC236}">
                <a16:creationId xmlns:a16="http://schemas.microsoft.com/office/drawing/2014/main" id="{41D97D35-7ED6-4B90-98D2-FA6B9FB03630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531D335-E4F2-4864-AA6D-815B386DCE74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68" name="ValueText4">
            <a:extLst>
              <a:ext uri="{FF2B5EF4-FFF2-40B4-BE49-F238E27FC236}">
                <a16:creationId xmlns:a16="http://schemas.microsoft.com/office/drawing/2014/main" id="{A2EE7A89-249D-47EE-BFFD-95DD95FEBFF2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9" name="ValueText1">
            <a:extLst>
              <a:ext uri="{FF2B5EF4-FFF2-40B4-BE49-F238E27FC236}">
                <a16:creationId xmlns:a16="http://schemas.microsoft.com/office/drawing/2014/main" id="{275315EB-645B-498A-BE7C-22B95027E41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0" name="ValueText2">
            <a:extLst>
              <a:ext uri="{FF2B5EF4-FFF2-40B4-BE49-F238E27FC236}">
                <a16:creationId xmlns:a16="http://schemas.microsoft.com/office/drawing/2014/main" id="{99C92746-5995-429E-BAA6-0C4156E66C79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ValueText3">
            <a:extLst>
              <a:ext uri="{FF2B5EF4-FFF2-40B4-BE49-F238E27FC236}">
                <a16:creationId xmlns:a16="http://schemas.microsoft.com/office/drawing/2014/main" id="{7005E187-6960-4DD4-8850-42E18451A1D4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E1B99F-1645-453C-AE66-6AFBCBC23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63" y="2127546"/>
            <a:ext cx="1682270" cy="16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30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271876707_1_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gICAiRmlsZUlkIiA6ICIxMjUwOTk3MjY2ODAiLAogICAiR3JvdXBJZCIgOiAiMTIwMTI0MTMzIiwKICAgIkltYWdlIiA6ICJpVkJPUncwS0dnb0FBQUFOU1VoRVVnQUFCUU1BQUFReENBWUFBQUNhZ3B0SUFBQUFDWEJJV1hNQUFBc1RBQUFMRXdFQW1wd1lBQUFnQUVsRVFWUjRuT3pkZDN4UDkrTEg4ZmMzRXdsaUpiRWxRV0tyV2FPSzB0cDdwRDl0S1dxM2xOYTRTbW0xT3JUbzViWmFzNlUxYTFXTlVyTnExclVxSVFTMVIwUVEyWi9mSDEvNThwWEVpaXVTdko2UHgvZmhlejduYzg3NW5KTWo5M3IzTXlR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pBTVMxbzNBT21mTWNaQlVsZEpyMG9xTFNsdjJyWW8wN2trNlc5SlAwaWFickZZRXRLNFBRQUFBQUFBNENsRkdJaFV1UlVFTHBYVUxLM2JBa25TY2ttdENBUUJBQUFBQUVCeUNBT1JLc2FZN3BLKzAvNExVdDhWMHQ3elVrUjBXamNyYzhuaEtsWHdraVkzbGNwNVNsSjNpOFV5TGEyYkJRQUFBQUFBbmo2RWdVZ1ZZOHhHU1hWVVo0YTArV1JhTnlkenExTlUydGhGa2paYUxKYTZhZHNZQUFBQUFBRHdOSEpLNndZZzNTc3R5ZG9qRUdscjc3bkViMlhTc2hrQW1FczFnMkZlVmdBQUFHUW9oSUZJTGVzL2NCa2FuUGF1Mm40R2hBNUFHbUl1MVF3bnI2UTZ0ejR0akRITXl3b0FBSUIwalRBUUFJREhxNnVrWnZ2M2g2bHYzeTNhdXpkTUVSRXhhZDBtUEtJY09WeFVvVUp1VFo1Y1crWEs1VzR1NlhWSnpNc0tBQUNBZE1zaHJSc0FBRUFHODZvazllMjdSWnMzbnlNSVRPY2lJbUswZWZNNTlldjNSMkxScTJuWkhnQUFBQ0MxQ0FNQkFIaThTa3ZTM3IxaGFkME9QRVo3OTE1Ty9NcThyQUFBQUVqWENBTUJBSGk4OGtxaVIyQUdjL1dxN2VmSnZLd0FBQUJJMXdnREFRQUFBQUFBZ0V5Q01CQUFBQUFBQUFESUpBZ0RBUUFBQUFBQWdFeUNNQkFBQUFBQUFBRElKSnpTdWdFQUFPRGVYbm1saEJJU2pINzhNU1RaL2U3dXppcFkwRTArUHRsVnNLQ2JkdTI2cU1LRjNaS3QrOHN2SjVNdEwxTEVYVDE2bEZLQkF0blV0ZXZHUjJxbnIyOE91Ymc0S0NnbzNGYld2MzlaNWN1WDliN0h2dmZlemtlNjVwMzgvVDFVdUxDYjFxNDliU3ZMbXRWSkxWc1cxYng1UjJWTXFpOEJBQUFBcEh1RWdRQUFQT1YrK0tHZTR1T1REd1Buekttdi8vdS80cmJ0cUtoNHpadDNWSjA3bDB6MlhCYkx0NUtrWWNNcXlzc3JtNjA4ZDI1WHZmcHFDVWxTWEp4UlpHU2NiZC9jdVNIcTFhdDBpdWZNbCs5N1hib1VwVFZybXNqUEw0ZnRHcExVdTNkcCtmdDczUGNlVXhzR0ZpcmtwdDI3MjhqWjJVR3RXcTNXeXBYL1NKS0dEcTJva1NNcnFWU3BYSHIvL1YycHVnWUFBQUNRRVJBR0FnQ1FqcTFjK1kvQ3cyUFVwMDlwclY5L1JvTUdiVlAvL21VbFNYWHFMTk8xYTdHU3BQSGphNmh1M1FLMjR6cDNMcGxpU1BmR0d3RjIyd2NPaEduTGxuTko2alZyVmtSNThtUjVvSGJlR1JEZUtTaW93d09GaGZkejZ0UU5EUm15WFpNbTFkS1lNVlcxYnQxcEZTK2VVME9IVmxSSVNJUysrR0pmcXE4QkFBQUFaQVNFZ1FBQVBHWGF0UEZSOXV6Tyt2WFhrN3A0TWNwdW43Ky9oOXEyOWRINDhmdDE4MmFjWnM4K290bXpqNmhQbjlJNmVmSzY5dXk1Wkt2N3dnc0ZGUlVWTDBueTlFeCtxSzZ2NzAvcTFpMGcyWDJKcGs0TnN2c3owYTVkYlI0NEREU214ejMzdi82NnY0S0N3dlhubitjZjZIejNPbmVsU25rVkhkM2R0bDI4ZUE1ZHZkcEYwdTFlakFBQUFFQm1SUmdJQU1CVDV2MzNLNnQ4K2R4NjdybGx1bmpSdmtmZVJ4OVZWZHUyUGpwLy9xYW1UUXZTa2lVdnFtWExZcEtzdmYwNmR5NnBGU3RPMnM1elAwV0xadGZ3NGMvY3M4NTc3KzFVczJaRnRIeDVvNGUrbDhSNStucjMzcUs0dUlRVTYzMzhjVlZkdmh5dHNtVVhQUFExWnMwNm5LU3NjK2VTdGlIVGQwb01Sd0VBQUlETWlqQVFBSUNuU09IQzdpcGZQcmZDdzJPMGJkdUZKUHRuemd4VzI3WSs2dDI3dEtaTkM5TDgrY2NVRjJmVXRxMlA5dTBMMC9MbEp6Ui8vbEVOR0xBMTJmTzd1VG5weG8zYjh3RnUySEJHWGw0L2FNZU8xbHEwNkpnR0Q5NHVYOThjV3Jic0pmbjdlMmprU09zOGUvbnpXK2NYM0xuem9nNGZ2bXAzem5zRmJLZE8zVkJBZ0ljYU5peW9RNGZDazYxVHVuUXVlWHRuMDVJbHgrLzViRkxTcGNzR3UyMkx4Um9HWHIwYWsyUWZBQUFBa05rUkJnSUE4QlJwMGFLb0pHblZxbitTN1VtM2F0VXBYYndZcGNxVjg2cHExWHo2OGNjUU5XeFlTSklVRmhhbEdUT0NGUklTbU9MNVc3ZGVveVZManN2SnlVSHg4ZFp1ZS9IeFJnY1BobW5nd1BLcVVpV2Z5cGZQb3l4WkhCVVl1RmJ6NXgrVEpIbDdXOFBBLy96bm9HYk9UTm9UTHlXREIyL1g5T25QcTJYTFltclR4cEpzbmJpNEJPM1ljVUdmZmJaWGt2VEpKOVhzOWc4ZHVpUEY4dTdkQS9UZGQzV1NQYStYVjlaa2h5ZW5OSDhoQUFBQWtCa1FCZ0lBOEJSNStXVS9TZExpeGFISjdvK0xTOURDaGNmVXUzZHBkZTNxcjNQbmJ0cU9xVnUzZ05hdWJhcCsvZjdRK2ZNM1ZheVl1ejcvL0ZtdFdISFNGdUR0MkdIdGJlanU3cXliTitNMGFwUjFLUEh1M1pkVXBVbysxYW1UWDVMMDY2OG5WYnAwTG8wYVZWbkxscDJ3aFlFelp0VFZqQmwxN2RwMHIzbjQ5dXk1cEdlZVdaVGkvUzVjMkZDblQ5OVEvLzYzZXpJT0dWTFJyazVpR0poYytlSERWNU1NRTY1UUlZOHFWc3dqU1ZxNzlyUk9uNzZSNHZVQkFBQ0F6SVl3RUFDQXAwU3hZdGxWczZhM2J0Nk1zODM3bDV5NWM0K3FkKy9TQ2d3c0xsZFhSKzNmSDZZcVZmSnA4K1p6OHZISnJseTVYR1d4eUxhNGg1dWJrN3k5clF1SWhJVkZ5OW5aUVhuelp0SEprOWRUbkZld1NaTWlhdEtraUNUcG4zOXU2TysvcjJqT25CQzdPaDA3K3NySnlVSGg0VEhKbm1QMjdQcnExS240QTkzN1cyOVpWMEMyV0w1TnNlZGVjdVdiTnAzVnBrMW5iZHQ1ODJiUnJsMXRaSXgxdUxBa2RlKys2Wjd6RlFJQUFBQ1pDV0VnQUFCUGlheFpIYlY2OVQ4S0M0dTJtOWZ2Ymx1Mm5OT3VYUmUxYXRVL1NraVF0bTQ5cnlwVjh1bllzUWcxYTdaSzA2Yy9yN1p0Zld6MTY5WXRvTHAxQzBpeUJva0ZDbVNUbzZORlI0OUd5TmYzSjd0ekc5TkR3Y0hoQ2dpWXI2NWQvVFZ0MnZQYXR1MjhEaDY4b3NtVEQ5cnFXU3hTWUtDZklpUGpVZ3phVnEzNlI1Y3VSYWxldlFJcVh6NjNObTQ4cS8vKzk3SmRuZjc5eStyS2xXaDkvLzJSaDM1ZWR5dGZQcmZteld1Z29rWGQ5Y1VYKzFTc1dIYTFiZXVqcFV0ZlZOZXVHM1grL00xVVh3TUFBQUJJN3dnREFRQjRTaHc2Rks3R2pWZkt3Y0dpN05tZEZSVVZMMzkvRDBteUM5d1NFb3lxVmwwc1NmTHh5YTdUcDIvWTVzMkxqbzdYZ0FGYk5XREFWcFV1blV1clZ6ZlJ0R2xCR2pWcXR5UXBTeFpITldwVVdOTHRJY01PRGhZbEpCaDVlbHA3RHlhdUFKd2poNHRtelRxc2d3ZXYyTldUcEdyVlBPWG9hTkhseThrUEQ1YWsyYk9QYVBic0k2cGFOWjlXckdpczZ0VTkxYjM3UmgwOUdpRmpKRi9mSE9yZnY2ek9uNytaNG9JbkQ2SnExWHpxMDZlTVhubWx1SnljSERSalJyQ0dETm11WExsY0ZSRGdvU1pOaWlna0pGQ3paeC9SMHFVbnRIcjFQN1o3QkFBQUFESWJ3a0FBQUo0eUNRbEc3NzViUVNOR1ZMS1YzYjJDYjZMUTBHdDIyelZxZUduOSttWjJaZDI2QmFoYnR3RGI5dkxsSnlSSml4Wlo1eVY4OWRVU21qNzllZHYrRXlldVM1SW1UTmh2ZDU0V0xZcHE0Y0tHaW84M2NuRnhrQ1J0M256dXZ2ZXpjK2RGUGZmY01yM3dRZ0VkTzNaTkZ5NjhKamMzSjdtNk9rcVNqaHhKL3Q0ZXhMUFBldXFQUDFyS3djR2k4K2R2YXZEZzdmcitlK3NjZ3BjdVJlbjU1NWRyOHVSYTZ0alJUNzE2bGRibHk5RmF0ZXFmUjc0ZUFBQUFrTjRSQmdJQThCVGF0T21zenAyTFZFeE1nczZlamRRNzcyeTdaLzN0MnkvbzZORUlIVHAwUmErK3V2NmVkUmN2RGxXUEhxWDAxMStYSkVrYk41N1Y3TmxIRkJVVnJ3c1hibXJLbEVQSkh2Zjc3MmQwK1BCVnhjY242TWFOT0FVRmhXdnc0TzBQZEQvQndlRUtEZzZYWkEwaG4zdk9XMUZSOGZyNzd5c2FObXpIQTUwak9kdTJYZENnUWRzVUY1ZWc2ZE9ERlJscFA3ejY4dVVvQlFhdTA2ZWY3bFc5ZWdVMGZ2eStSNzRXQUFBQWtCRlkwcm9CU04rTXVUWFF5akk2alZzQ1NaSjVYNUprc1ZqNHV3MmtrY1RmaXlrdGdvSDB5NWdla3ZnZEN3QUFnUFNObm9FQU1peGJXSTBuaHBBRUFBQUFBSjV1RG1uZEFPQ0pjbmFRM0YzU3VoVUFBQUFBQUFCcGdwNkJTSCtHMVpaeXVFcmp0MG01c2tqdjFaRkdySmVPaDkvN3VGNVZwRWxOcE1XSHBQWUxrcS9Ud0ZjS3ZTSWR2V0pmM3J5azlFRTlhWEdROU1GRyszM05Ta3ExaTlpWERWMHJqWHN4NmZuZldYUHZOZ0tQSUNZbVJpNHVoTnlQVVNGSlp5WEZQNmtMTm1oUVVLR2gxM1QwYUlSZGVmUG1SZlhCQjFXMGVIR29QdmpncjJTUExWTW1senc4WFBYSEg5YUZQQndkTFdyZjNsY2hJUkhhdGV2aVBhL2J0YXUvK3ZRcG85RFFDTFZ2dnpiRmVxTkdWYjd2UFZ5NkZLVkprdzdlczA2clZzWHVlNTVFMTY3RmF0MjYwMG5LUzVYeTBMZmYxbEZzYklMcTEvOGx4ZVBqNHQ3UXdvWEhGQmk0emxibTZ1b29iKytzS2xMRVhTVkxlcWhpeFR6YXVmT2liY0VSQUFBQUlETmdPQmRTNVluUEdWakJTOXJ4aG5RelRpcjViNmwxZ1BSTk0ybjljYW5oOTFMOHJWR2hEWHlsMzE1OXVITzdmU3lGOXBjY0xGTFRINlVkZC93ajFOdGRPdnltZE9XbVZHeUNkT2ZnMHdtTnBQN1Y3YzlsR1cyYnZ5OUorZjhTY3diYVNjMHc0VUdEQm1uMTZ0VTZjT0NBSktsWHIxN0oxcXRSbzRZNmQrNmNwRHdtSmthLy8vNjd6cDQ5cTlkZmYvMVJtNUdzNmRPbmEvdjI3Um81Y3FTOHZiMlZNMmRPZVh0N0t5UWtSR0ZoWVdyWHJwMTY5T2lod01CQTJ6RkJRVUVQZE82Y09YTXFmLzc4S2U0Zk9uU29QRDA5TlhEZ1FBVUZCU2swTkZTTkd6ZTI3YzhnNzk0M2tscEpXaXhwa2FRTmt1THVkY0NkSG5iT3dHelpuQlFhK3JJY0hDeHEyblNWZHV5NFlOdm43WjFOaHc5MzFKVXIwU3BXN0VjbDkwYi85bHRUTldoUVVHM2IvcWFmZnc1VjgrWkZ0V3paUzlxMjdZSnExbHlTN0RHU05XaGN0S2lobkoydGd3USsrZVMvS1M3a2tUaFgzcjBFQjRjcklHRCtQZXM4eUhudVB0L2d3UlhrNlpuVlZwNDFxNVA2OUNrdFNmcnFxd09LalUydzdidHc0YVkrKzJ5dkpQc3djTktrV3VyU3hWOXVia24vRytpbVRXZjEvUFBMSDZoTnpCa0lBQUNBaklDZWdVZy84bWFUZnU0b3VUaEtmWCtWTHR5UXZ2dExDaXdyMVNzbVRXd3M5ZnZWV25mL2VlbmxSUTkzL3NoWXFjVlAwcXBYcEQ1VnBlM2RrOWJKN2lJbDNBcjVHcytSVm9YYzN1ZitzZlJWWTZuck03ZkxwdTJSdWkrekJwWTk3OSt6Qm8vZmhnMGJWSzlldlFlcWUyZDJlUHIwYWJzQWJjcVVLY2tlRXhVVmxXd1llT0hDQlRWdjNsd1dpMFV2dlBDQ2loUXBrc3pSMHNOa0NqLzk5Sk1DQXdNMWFkSWtIVHAwU0JNbVROQytmZnQwNDhZTlZhaFFRWklVR1JtcDA2ZFA2K1dYWDFaY1hKeGVlZVVWU1ZLcFVxVWU2QnFkTzNmV3pKa3pVOXovNmFlZnl0L2ZYd01IRHRUbzBhTTFkKzVjRFJreVJKOTg4c2tEMzBjNjRTV3AxNjFQbUtTbHNnYURheVZGUDg0TFJVYkdxVVdMMVZxMXFvbjY5Q210N2R0YkphbVRQYnV6RWhLc1FWVGp4aXUxYXRVL2txVDI3WDNWb0VGQmhZUkVhTm15RTVLa1gzNDVvZDI3TCtuWlp6MzExbHRsTlhIaUFidHpPVHBhTkd6WU14bzFxckt1WElsVzY5WnJOR2xTTFEwZFdsRUJBUjdxMVd1enpwKy9tYVFOOXdyN0hpYmtDdzI5cGlaTlZ0cTJSNDJxbktSWDRhRkRIV3pmdTNiMWw3Ky9SN0xuZXV1dHNrbmFHQkVScXdFRHlzclIwYUltVFlvb0tLaURkdTI2SkRjM0oxMjRjRk1YTHR6VXNXUFhkUERnRlczWmNpN1ozb2NBQUFCQVJrWVlpUFRCMDAxYSs1cmttMHVhdlUrYWVtdTRYSUtST3Ywczdlb2g5YTBxeFNWSUExZEw1MjlJY3c4azN6dnZic0dYcFlCSjF1L25ya3YxWmxtSENqOWJ5TDZlZng0cEpsNEt2VFVjK1hxTS9mNTRZOTlqRUUrRmJObXl5ZC9mLzU1MWpoNDlxcmk0MngyL1Jvd1lvYi8rK2tzSkNRbnExNitmSmsyeXZoK1ZLbFZTKy9idGJmV0dEUnRtKzM2dlVLOW8wYUpKeXRhdlg2KzZkZXZhMmhZYUdxcVltQmo1K2ZuSnllbjJyK2JnNEdDNXVMakl4OGRIT1hMazBPWExsN1Zueng3bHk1ZFB3NFlOMDZGRGh5UkpwMDZkMG9BQkEyenREQWtKMGFaTm03UnIxeTVObkRqeG52ZC9wMW16Wm1ubXpKazZmdnk0eG8wYmwyeWQ4K2ZQcTErL2ZzcVRKNCs4dkx4MCtQQmh1K2VVQWVXVzlQcXRUNFNrWDJRTkJsZEppbndjRnpoM0xsTDE2aTFYYU9nMVBmdXNwOTArZjM4UHhjUWtLRFRVT29UNCt2VllTWktQVDNaOS9YVnRTVkxmdmxzVUYyZnRJV2VNMUtmUEZ2MzVaMHQ5K21sMTdkNTlTVnUyV0ljUU4yMWFSR1BIVmxPNWNya1ZIQnl1bGkzWEtEZzRYUFhyLzZJRkN4cXFWYXRpZXVHRmdoby9mcisrK2Vadm5UMTcrL2J5NXMyaU1XT3FwdnBlWTJMaTFhelo3WEM4WTBjL1hid1lwZVBIcjBtU2xpdzVibGYveG8wNDNiZ1JKM2YzNmZjODcvWHJYWFhqUnB6eTVzMWlDdyt6WjNlV3Y3K0hkdTI2SkVueTh2b2gxZTBIQUFBQTBqdUd1U0JWbnNndzRVcjVwY1VkcFNJNXBaVWhVdXU1VXZSZFUzazk0eTJ0N3lMbGRKVldIN1gyOEl1SnQ0YUJvZUZTa3puSm4vdFEzOXRoWUp0UzB0eDIxdm4rdnZ3emFWM3p2bjF3bUNoeG1IRFdqNnh6RW5aNzV2WXc0YnQ3QmpKTStJbEtmRC9uelp1bmE5ZXVxWHYzWkhwN1NpcFVxSkJPbno1dDZ4bVl1SDNIZVdTeFdPVHI2NnNhTldyWXl1Zk1tV1ByU1hmbnVVTkNRdVRyNnlzSGg5dHJOQjAvZmx6RmloV3piYi83N3J0MklXVkFRSUNDZzRQMXp6Ly9xRkNoMjBHMHhXS1J2NysvclpmaXFWT25WTGh3NFlkK0ZoOSsrS0hhdFd0bjJ4NDdkcXkrLy81N1c1Z29TUXNYTHRTSUVTTmtqTkcyYmR2czd2VkIzSHBPR2VIZCswWlN6d2VvRnlscHBhekI0QXBaZzhLSEhpYmNwbzJQNXM1OVFVT0g3dENYWCs1THN0K1lIa2w2NVhsNVpkWDY5YzFWcXBTSEprOCtxSDc5L2xEVHBrVjA0MGFjTm13NEkwa2FNNmFxaGc5L1JsZXVSS3RSbzVWNjlkVVM2dGV2akNUcDlPa2JHang0dTM3ODBkcTcyZFhWVVMrLzdLZU9IZjMwd2dzRjVlenNvQTBienFoZXZWOXNiYmlmQngwbUhCd2NubUpQUDBscTNYcU5GaTkrMFhhK0NSTnEzdmZhaVdKakUvVHV1OXRVc21ST0JRZDMxTHg1UnhVWXVFNnpaOWRYcDA3Rmt6M21peS8yNloxM3RqM1ErUmttREFBQWdJeUFub0Y0K2lVWUtaK2I5WHRBWG1sdjcrVHJHU05kaVpKT1IxaUR3RVErSHRiUTczNzJuNWRPaEV0ZnZHaGRjZmp1aFVLUzgyRTk2VFhyOEV6dDdTVjV1VnUvQi9Xei90bXV0SFZ4RVMrMzIrVjNoNG4vRy9SUnZNT1FJVU4wNHNTSkZNUEF1NTA2ZFVxQmdZRmF1SENoWFk5QlQwOVAxYTVkMjdZOVo4N3RrSG5xMUttU3BEVnIxcWg5Ky9ieTlQVFUzTGx6NWVEZ29NV0xGNnQ5Ky9icTFhdVh4bzBicHl4WnNqenl2UlFxVk1nV1doNDVja1QrL3Y3eTkvZTNDL1h1bGlWTEZrVkhSNnRMbHk2MnNtZWZmVmFTZE8zYU5iMzU1cHVTcE1LRkM4dlYxZFcyM3hpakJRc1dxRVdMRnJaeWk4V2lBZ1VLNk5TcFU3SllMRExHYU1xVUtlcmF0V3ZpcVRQVHU1ZE5VdHRiSCtsMmo4R0hzbjkvbUU2Y3VLNHZ2bmhXN3U1T0tTNFVjcWMzM2lpbFVxVTg5UHZ2Wi9UMjIzL0t3OE5GTTJiVVZiNThXZlRTUzc5cXpacFRHamx5bHlwVnlxdkdqUXVyVGgxdmZmbmxQbFd1bkZmRGh1M1F1blhOTkhod0JWc1ltQ3VYcTJiTXFLdXBVNE5VcnR4Q2ZmeHhWWDM4OFI1MTdPaW5Halc4a2d3MVRzbUVDVFUxWU1EVys5YXpXTDVWbzBiV1VIdmx5c1k2ZGVxRzNuaGpreVRaaGtBbjZ0Ky9iSkxqVXhJZEhhOTMzOTJtVHAxS1NMSXVyaElRY0R0NG5EWHJzQW9WY3RPcFV6ZFVyRmgyUGY5OGZzWEVKS1IwT2dBQUFDQkRJZ3pFMCsrLzU2UWFVNlh2VzB2bHZWS3VGeE12VmZoR09uVnJOYzVzemxMem4rNS8vdWhiWWMrUk1Lbm1OR2wrZTJuK1FlbVRCdEtRV3ZaMS9mUGNIbnBzR1MzbHoyNWQwVmlTU3VheHJ5ZFpleXJtZEUxYWpqUVJFQkNRYlBuNTgrZFRQT2I2OWV0eWQ3ZUd2TnUyYmRPMmJjbjNJRExHNkxQUFB0UHc0Y01sU2ZYcTFiUDFES3hRb1lMS2xDbWp5Wk1uYS9QbXpWcXdZSUZLbGl5cE1XUEdhUGJzMlpLc3c0UWxxVzdkdW5iRGhCUDNKYmI5em5rTUowNmNLR09NM04zZGs1MnpyM2p4NG1yWHJwMmlvcUswZWZObUxWK2VkSkdFaElRRVJVVkZTYktHaTRuZkpXbnAwcVhxMEtHREtsZXVyTVdMRjl0NkpKNDVjMGEvL1BLTEdqZHVySjQ5ZTJyNjlPazZkdXlZUHZ2c3N4U2ZZeVpoOUFoaDZKRWpWMVd6NWhMTm45OUE4K2NmMHllZlZOT1FJUlh0NnZqN2U5elJLKzFiZmZ6eEhqazVXZlQ1NTNzVkc1dWdzV09yS1YrK0xGcTBLRlJyMXB5U2g0ZUx3c05qMUxidGIrclF3VmV6WmxsWHk2MVpjNmtLRk1nbVIwZUx6cDI3UFMrZ2w1ZDFnUTVqckQzODJyYjlUWkxVdTNkcGRldVcvTitibEF3WXNGV2ZmRkxOcm16bzBLUUxrNnhjZVh2aG1VS0YzR3piZC9lb3RGaStWZUhDN2dvSThORE9uUmNVSGg2am9LQU84dmYzU0xiM1pkYXNUdXJWeXpwSFp0bXl1YlYzYnp2dDNYdFp4a2g3OTE1VzVjcDUxYURCQ2syWVVGUFBQNStmT1FNQkFBQ1E2UkFHSW4zWWU5NGE5T1hLSW9VTmtVTENwQkwvdnIwL2JxUjFEcitnUzdmTDZ2dEl5MTkrc1BNbkR0ODFzczQxZURuU3VrQko4T1hiZGU2ZU0xQ3lEZ0dPVDVCNlZKYWNQcENtTkxjT0UzYitVSW9kSVUzYUliMjU4c2tORTc3ampwN1VoWjV5ZHNGTWNIRHdBeDMwOWRkZmE4K2VQWXFQajFmeDRzVTFZTUFBalIwN05zWDZmLzMxbHlaTm1xUVpNMllvVjY1YzZ0Ky92MTJvZHZMa1NiVm8wVUorZm41YXZIaXhubnZ1T1lXRWhPamN1WE5KMm5UMDZORWs1NCtKaVVsUzc4aVJJL3IyVzJzUXNtdlhMdTNhdFN2SmNjMmFOVk83ZHUwVUZCU2tmUG55YWU3Y3VYYjdFMWRJdnJNOEtDaEloUXNYbHB1Ym0xcTJiS214WThmcVgvLzZsenAyN0tpdFcyLzMrSHIzM1hmMTFWZGZhZTNhdFdyVnFwWGVlKys5eEYwWjRkMTdtR0hDdityMk1PRnJ0OHBuUHV3RmpaSG16ajJxeTVlamRPRkNsSUtEYi8rZXVYdk9RRWxLU0RBYU5XcTNKS2xPbmZ6cTJiTzB6cDJMVks5ZW0vWFdXMlUxZG13MU5XdTJTdXZYbjdFRmdZbHExdlNXSkZXcWxGZXRXaFhUa2lYSFZibHlYa2xTNDhhRjVlaG9VZnl0bGRtN2Q5K2s3dDAzNlljZjZ1bVZWMHJvdWVlVzJlWWZ2SmU3dzh6a3drQkordm5uVUEwWnNsMlM5T21uMWRXbWpVK3k5VHAyOU5Ybm56K3JldlYrc1EyRGxwUmtDUEhFaWZ2VnBvMlA4dVN4L2tlYVRadk9hdGFzdytyYTFWOVhyOFlvTHM2b2JObmM2dFNwdUxwMEthbVFrQWo5L2p0aElBQUFBRElYd2tDa0wzV0xXZis4TTZUTDRpUTVXcVNJT3hiNGRIS1FOaDZYY24yYTlQaW1KYVFHdnBLM3UzVU93bmtIck1PQ2I4UklEWDJ0d1oyM3V6UjZvLzNjZ1luekQ5NDl6RGVmbTNRajFycUFTS0xFM29KWEgrdWlvMGlsTzFjTHZsdHdjTERPbmoyci9Qbno2Nk9QUHRMcDA2ZGxzVmdVR0Job3QxQkljdHpkM1RWdzRFQ0ZoSVJveG93WmF0eTRzWTRkTzZhcVZhdXFZc1dLNnRPbmo0S0NnclI5KzNhVktGRkN0V3ZYVnZiczJUVnAwaVRib2h1SlEzbGpZbUxrN094c08vZmRjd1pLMXQ1OFBYdjJWR3hzckJ3Y0hPVG01cWJkdTNlclJJa1Npb3lNVk4yNmRiVno1MDY5K3VxcmtoNThKZUZFSzFldVZLTkdqU1JKUTRjT1ZZa1NKWFR6NWszVnJWdFhrcFExYTFZZFBueFl3Y0hCK3VDREQvVGVlKzg5MUtySTZWeUVwT1d5Qm9DcjlaZ1dFR25Zc0pDKytlWTVlWHRuMCtqUnUrM21EalNtaDBKREk1S2RqeTlIRGhmTm1sVlh4aGk5OXRvR1hib1VwYi8vdnFJc1dSdzFkKzRMcWxUcFo1MCtmY1B1bU02ZFMwcVNzbVZ6MHVMRkwyckVpRjJxVThjYUVCWXE1S2FYWHk2dTJiT1AyQjJUT01mZjVzMHRVcnlIQXdmQ1ZLN2NRa2tQUGw5aXdZSnV0dUhDQlF1NnBWanYrZWNMU0pMMjdMbGtWMzczRU9LRkM0OHBOalpCYytjZVZXQ2duODZlamRTc1dZZjExVmUxZFBSb2hHYk5PcXlSSXl2cCsrL3J5Y0hCb3Q2OXQrZ2V2eFlBQUFDQURJa3dFT2xIbVh6U1Y3ZUdsUzIrWTM2MC9MZm02YnN6ZUFzc0svM1ErdjduYkIxZy9VaFM0ZkZTRStzOFUvcnQySU8zcTFUZTIwT1RFeFhKYWYzemRFVFMrbmdxVFo4K1hlUEdqZE8zMzM2cmlSTW42dXV2djlhR0RSczBZY0lFVFpnd1FXM2F0RkdMRmkzVXBVc1hXU3dXTldqUVFJTUdEWklrK2ZuNXFVU0pFdHEweVRybjJaUXBVOVN3WVVPMWF0Vks1Y3FWMDZGRGg5Uy9mMzlWclZwVlZhc21YWTAxSkNSRTBkSFI4dkx5c2dzQ1V6Sm16Qml0WDc5ZWZuNSsrdmUvLzYzbXpadXJjZVBHK3Y3Nzd6VjQ4R0R0M0xsVGZmcjBVWWNPSFNSWlE5QTd3OFJyMTY2cGV2WHFHak5tak5xMGFXTjM3dHk1Yzh2VDgvWnF0bXZXck5Ia3laTzFmdjE2dWJsWnc1b2lSWXFvZnYzNit2cnJyN1Y3OTI2Rmg0Y3JWNjVjRC9uRTA1WExrcGJLR2dDdWsvVFlVLzRtVGF5QjJHKy9uWHJnWXh3ZExab3pwNzZLRmN1dTRjTjMybzdkdE9tc0prOCtxRGZmTEt0NTgxN1E4ODh2dC9YMGUrbWxRbXJXcklqKytlZTZubjkrdVdiUHJxK3JWMlBVc0dFaDdkaHhRVjVlMmZURkY4OXF3NFl6T25YcWRvaTRjT0V4clZtVGZOdHk1SERXbTIrV3RWdDUrRUZWcis2cDZ0VTk3MW5IMHpPclhuelJ1cWhPaXhaRjljTVB0NFBLNUVMSDY5ZGp0WFRwY1FVRytrbVNtalVyS2pjM0oyM2VmRmJSMGZIYXR5OU05ZXNYMEpVcjBRL1V5eEVBQUFESWFBZ0Q4ZlR6ZEpORzE1VzZQaU81T0VxL2gwby9IWkF1dkdzZEd1enVZcTEzL0k3aHU1dE9TTzBYMkovSHlVR2Ewa3pLNFpwMG55UmRqWkthbHBUQ2JrcDVzdDVlQk9ST1BoNzI1UTIrdHk1cXNqUllLcDViOHJzVmlGUXJhUDB6K0xLMTEyS0I3STk4KzBpOXhNVXZqaDQ5S2o4L3Z5VDdqVEhhdW5XckVoSVM1T1Bqby9yMTYydkJndHZ2eUlrVEo3UjQ4V0xselp2WHRnakgyclZydFhidFdrblM4T0hETldiTUdGdjlldlhxcVcvZnZ2cnFxNiswWWNNRytmajRKRHVuWDZMRWVRT3JWS2x5MzN1Wk4yK2Uzbi8vZmJtNnV1cW5uMzVTMWFwVk5XWEtGSFh2M2wyMWFsbm51T3pjdWJQKy9lOS8yeDJYWE8vQTRjT0gyK1k0VE5TL2YzOU5tREJCKy9idFU2ZE9uY0wyQ29RQUFDQUFTVVJCVkhUZ3dBRTVPenVyWDc5K0dqRmloTHk4clBOMmpoOC9Yb2NPSGRMU3BVdFZzbVJKRFJvMFNFT0hEcjF2KzlPUjg1SitsalVBM0NncDd0N1ZINTJUazRPYU5pMmlzTEJvNWNtVFJVRkJIWkxVOGZISllWZWV1TXB1czJaRkpFbnZ2bHRCdzRjL0kxZFhSems2M3U2bFdhdVd0NFlPcmFpUFB0cWp1blVMYU42OEJwS2tVYU4yS3pUMG1vWU8zYTVseXhySkdPdFFYbC9mSEpvNnRZNDJibXl1d01CMTJybnpvaVRwczgvMlNwSWNIQ3p5OHNxcXExZGpkUE5tbkJ3Y0xPclF3VTl2dnFrSERnUGQzWjNWcWxVeHRXNjlKdG45clZvVnM5c2VOYXF5WEZ3Y0ZCMGRyMG1UYXNuSnlVRXVMbzVKanJOWUpHZG5CKzNmSDJZTFAxMWNIRFY2ZEdWSlVtam9OZTNZMFZybHkrZFdXRmkwY3VkMjFjR0Q3VFYxYXBBR0RmcVRIb0lBQUFESU5BZ0Q4ZlM3SENuNTViNFY1dTJXQnE2V0ltT2xxRGhyT0NkWjV4RDhhTlB0WTA1ZXRYNGtxV2hPNldoLzY2UmNUZzdXb2I0TC8wNTZuVWJGcmNON1orMlYzRnlTWCt6RHhkRyt2TnN6MWo5WGgxaFhFODdtTEIyN1l1MlplQzNHT2h4NTNXdldPbWV2cC81WjRKRlVxMVpOaHc4ZlZ2bnk1VzJMWU53cExDeE1GeTllVkpZc1dWUzllblZKMHMyYnR4ZFgrT2FiYnlSSjMzMzNuYTBIWE92V3JUVjI3RmdaWTVRbmovV2RPSGJzbU5hdFc2ZWZmdnBKNjlldnR4MGZHaHFxTW1YS3FGT25UbXJZc0tFcVZhcGs2MlczZnYxNjIzeUVuVHAxdXUrOWhJZUh5Mkt4YU9iTW1YSjNkOWVJRVNNMGJkbzB1enJMbGkxVDE2NWRWYjkrZlZXcVZFbGx5MXFIVXZidDIxZVRKazJTeFdMUm9FR0RORzdjT0Zrc0ZnMFpNa1R2di8rK3NtWExaanVIajQrUHpwNDlxM2J0MnVuamp6OVdpUklsdEgvL2ZrbVNvNk9qWEYxZHRXTEZDcjN4eGh2NjhjY2Z0V1RKa293VUJvNlIxRmRTL1AwcVBnNE5HaFJVcmx5dW1qWHJzTnpjbkd4RGN1L2s0dUtRcFB5UFA4NnBYNzh5a3F3aFdFUkVqSzVkaTFWRVJLeXVYWXZSOWV0eGF0eTRzQVlQcnFELy9PZHZWYWlRV3psenVtaisvR09hTVNOWVpjcmswdSsvTjVPVGs0UGVlMituMXE4L293MGJ6dWlsbHdxcGZYdGZkZXNXWUFzREV4bGp0SHQzRytYUG4wMTMyN0RoN0FQZGI4R0NibHE4K01VSHFoc1E0S0hldlVzck9EaGNYYnBzMElvVmpUVjkrdk8yL1FrSlBaU1FZR1N4V0lOS1NmTDEvVW1ob2RicEcxMWRIUlFUazZBbFM0N3I1czA0bFMrZlc5OS9mMWk5ZTIvUnNHRVY5YTkvUGFQcjEyTUpBZ0VBQUpDcFpKcEpudkMvWVJJbllmdGZMNHlSSjZ0MWJyNGcrL21pZE9zZmYwcTR6Ny9rUG10b0RmSnV4RWcvN3BjT1hreGF4OGxCZXJhUWRPVm04dnVUNDVGRitxaStOR1N0OUdwNWF5L0ZwY0hXUCt2N1NPdU9TVy9YdUgzZHpTY2Y3THlQNnRaS3g1Wk1OSUhidlNTK24yZk9uRkhuenAyMWFkTW14Y1RFSktubjdPd3NQejgvalJvMVNoMDdkbFRac21WMThPQkI1YzZkVzcvLy9ydXFWNit1c21YTHFuYnQycG80Y1dLUzQwZU9IS241OCtmYkRjVXRXclNvUm84ZXJjcVZLMnZnd0lINjdiZmZiUHNjSEJ5MGMrZE9SVVJFcUZHalJvcU9qbGJqeG8yMVlzV0tKSFB2M1QxbjRKRWpSN1I5KzNidDJiTkhYMzc1cFNUckhINnZ2LzY2K3ZUcG82bFRwK3E3Nzc3VGpSdldJWjR0VzdiVWtpVkxaTEZZVWd3RGZYMTlGUm9hS21PTVB2amdBNDBZTVVLU2RPSENCWGw2ZW1yOCtQRWFNbVNJWW1OajdjNlo2TmRmZjFYZXZIbFZyVm8xM2ozZGZ1OGVkTjQ4SnljSFBmdXNwNjVjaWRiQmcxY2UrRHFPamhiNSt1YlFzV01SdHA1d2QzdnJyYkw2N2JkVE9uVEkybk82UzVlU21qTW5STEd4Q1pLa1ljTXE2dHk1bTVveDQvWUNOYzdPRHVyWHI0d21UVHBvcTNlbmdRUExxMXExZkRMR0dnNWV1eGFydFd0UGE4R0MrMCt2TUhObVhWMitIS1h2dmd1Nlo3MTMzaW12czJjak5XTEVMazJaOHB3bVR6Nm9mZnZDbENkUEZyVnI1Nk1TSlhJcWUzWm5aY25pS0dkbkJ6azZPc2pCUWJwOE9WcTllbTJXSkhYdDZxL1EwR3M2Y0NCTUZvdEZseTVGcVdaTkw3dWh3WlVyNTlYZmY0ZnI1czBINi9oNWUwVm4zbk1BQUFDa1gveWZXYVRLRXdzRDhXQUlBKzJZZTYwWWNnK1RKMC9Xd1lNSDFieDVjelZzMkZDZmZmYVo2dFNwbzlxMWErdlFvVVBhdm4yN0lpSWlGQjhmTDR2Rm9scTFhaWs0T0ZoanhveFJ6Wm8xMWFwVkt6VnAwa1JPVHJjN1h4ODRjRUR6NTgvWHhvMGJGUkFRb0NsVHBpZ3VMazZ2dlBLS0hCMGQ5ZDEzMzluMXpFdFVzV0pGK2ZqNGFQSGl4WGJsSjArZTFHdXZ2YVkyYmRxb1U2ZE90dDZKa2hRUkVhRWxTNVpvOWVyVit2REREK1hyNjZ1cFU2ZXFUSmt5cWxHamhnWU1HS0Q2OWV1clJZc1dHakJnZ0VxWExxMklpQWg1ZUhqbzVaZGZ0dlZhVExScjF5NDFiZHBVV2JObWxiKy92eVpPbktpQWdJQmtueDN2M3NPSGdVZy9DQU1CQUFDUUVmQi9acEVxaElGUEdjSkFPNDhhQmo1SnhwZ010Ukl2N3g1aFlFWkdHQWdBQUlDTXdDR3RHd0FBbVJtWkFnQUFBQURnU1NJTUJKQmhXZkRFcGZYUEhNbTdkT20xSkl0MkxGellVTWVQLzU4ZTUwL04yZGxCdnI0NTVPZVhRNTk5Vmwzang5ZVFKTG01T2NuTkxlbWFaWW1MbUpRdW5jdFc1dWJtcEsxYlcyckNoSnEyUlVFQUFBQUFQRDZzSmd3QVFBYm43dTZzckZudC95ZS9ZRUUzRlNuaW51cVZkRC82cUtwYXRpeW12SG16S0YrK0xISndzR2pqeHJNcVZpeTd2TDJ6NnUyMy85UzhlUTNrNVpWVlRacXMxTVdMVWJaakd6Y3VyRHAxOHV2TW1SdTJzZzRkL0ZTamhwY2lJbUtWY0wvRm9RQUFBQUE4Tk1KQUFBQXlrVjI3MnFoeTVieTI3Y1I1OEtSSG0rY3dMczRvSmlaZXVYSzV5c0hCb3RHamR5c29LRndqUmxTU3E2dTdMQlpwL1BqOVdyNzhKUzFiMWtnMWFpeXh1MjVjWElLMmJXc2xTUW9JbUsrMzNpb3JTU3BkMnNOV2Z2VnFqRjU2NmRkSHUyRUFBQUFBZGhoL2cxUmhBWkduREF1SUFHbnVhVnBBcEc3ZEF2cm1tOW9xV2RKRGtaRnhPblhxdW43NjZhaDhmTEtyUll1aWNuZDMxbzgvaHFoMmJXLzUrZVZJVlp0UG5lcWtnZ1hkYk9mWXNhTzFxbGJOSnplMzZZcU1qRlB6NWtVVkZoYXRQLzQ0SjhrYUJzYkhHNFdIUjh2RHcxV09qaGExYkxsYVM1ZStsT1RjNTgvZmxMZjNENC9jdHNlRkJVUUFBQUNRRWRBekVBQ0FETXJkM1VuKy9oNlNySFB4K2Z0N2FQVG8zWktrdzRjN0tpSEJxRXVYRFpvNXM2NzgvSEk4MGpYdTdGbVkzUGFORzEzdHRpZFBQcWgrL2Y2UUpJV0VYRlZBd0h3RkJYV1F2NytIUHYyMHVpVHA1WmZYYWU3Y281S2s2OWU3S2pZMjRaSGFCZ0FBQUNBcHdrQUFBREtvWDM0NUtZdmxXMFZGZGRPR0RXZlZxTkh0b2JidTdzNjZjU011MWRlWU5ldXdKS2w5ZTE5bHkrWmsyM1p4Y2RETEx4ZFhXRmkwbGk4L29heFpuUlFURTY5dDJ5NmtlSzZYWHZwVlE0WlUxSWtUMTIxbGpvNFd3a0FBQUFEZ01TSU1CQUFnazJqUW9LQUNBLzBrU1huelp0R05HM0dhT3JXT2F0YjBraVJOblZwSFBYcHMxc2NmVjdVN2J1alFIWktrVHo2cGxxUzhTNWNOdG5ObnkrYWszcjIzeU5jM3UwNmV2SzdBd09LNmNpWGExdnN3ZDI1WHpaOS8xSGE4djcrSFhVL0M3Tm1kMWFWTFNRVUcrcWxLbFo4VkducU5NQkFBQUFCNHpBZ0RBUURJSk1xV3phMXUzUUpzMng0ZUxuYmIzYm9GcUZldkxSb3lwS0xkY1lsaFlITGxFeWZXVkpFaTdzcWJONHNrS1RMU09peTRhTkVmRlJZV3BRSUZzdW50dDh1cGMrZVNtajM3aUdKaWJnZDdNVEVKQ2cyTmtJOVBEcm00T09qZ3dTdGFzdVM0L3UvL2ltdmV2QWFxWFh1cG5KMGRGQk1ULzNnZkJBQUFBSkNKRVFZQ0FKQUo1TTd0S2hjWEIxa3MzK3J0dDh2cHl5OXJ5QmhwK2ZJVGF0bHl0VjNkbEJZU1NhNjhVYVBDS2xreXAyNHRKNlZac3c3cnhJbnJ1bklsV3FkUFI2cDgrZHo2OHNzYSt1T1BjeG8yYklmZHNhR2hFWFp6QmtwUzc5NWI5Tnh6M29xTlRWQ2hRdTZTUk05QUFBQUE0REZ5U09zR0FBQ0EvNDJ5WlhQcml5K2VsYk96ZzZwV3phZFBQNjJ1U3BYeWFzU0lTanAzTGxLZmY3NVhMVm9VMWR0dmwzdmthN1Jvc1ZvZUhqTjE1c3dOU1ZLWExodjAvdnU3VkwyNnB6dzlyYjBGLy9ycmtobzNYcWsxYTVxcWI5OHk5enhmUkVTTWF0WmNxdHExbCtyU3BTaEpoSUVBQUFEQTQwVFBRQUFBTXFnQ0JiSnA0TUR5T25jdVVnc1dITk9GQzFGYXNhS1JjdVZ5VldEZ09xMWUvWTllZnRsUFgzNVpReVZMNXRSNzcrM1M1Y3RSRDNXTjRPQndTWktUay9XL0w5YXM2YVhSbzZ1b1FZT0NpbyszZGhmTW1kTkZCUXU2S1NEQVE3bHl1ZHFPdlh2T1FFbkttdFZKRnk5YTIxQ3JsblV1dzJ2WFloL3RBUUFBQUFCSWdwNkJBQUJrVUwvL2ZrYjE2LytpZ2dYbmFObXlFL3J3d3lyeTlzNm00Y04zYXQ2OG93b1BqMUhyMW10MDhXS1VldlVxcmZuekd6ejBOZDU3cjVLT0hnMlVsMWRXM2JnUnB4czM0dlRjYzk2YVBqMVlKVXJNMVlrVDErWG5sME9IRG5XUXhTSXRYaHhxT3pZbUprSEJ3ZUYyOHdnMmFsUklVVkhkbEpEUVE3LysybGlTdEh2M3BkUS9EQUFBQUFDUzZCa0lBRUNHRlJlWG9QWHJ6MGlTMXE0OXJUbHpRdlRMTHljMGQrN3RGWDEzNzc2a0tsVisxdWpSVlRSbXpGOFBmWTN0Mnkrb1VhTkNPbno0cXViT1BhcTlleStyV0xHZmRPNWNwQ1RwdWVlV2FjeVlLcXBRSVkvbXpqMnFnd2V2U0pKYXQxNmphOWRpdFc3ZGFjMlpVMTlGaTFybkI5eXc0YXlDZ3NJVkY1ZWc2OWZqdEczYmVYMzQ0Y08zQ3dBQUFFRHlMR25kQUtSdnh0eWFNdDR5T28xYkFrbVNlVitTWkxGWStMc05wSkhFMzRzcExjS0I5Q3R4U0RPL1l3RUFBSkNlTVV3WUFBQUFBQUFBeUNRSUF3RUFBQUFBQUlCTWdqQVFBQUFBQUFBQXlDUUlBd0VBQUFBQUFJQk1nakFRQUlESDY1SWs1Y2poa3RidHdHT1VNNmZ0NTNrcExkc0JBQUFBcEJaaElBQUFqOWZma2xTaFF1NjBiZ2Nlb3dvVjhpUitQWmlXN1FBQUFBQlNpekFRQUlESDZ3ZEptank1dHVyVXlYOW5qektrUXpsenVxaE9uZnlhTktsV1l0RVBhZGtlQUFBQUlMVXNhZDBBcEcvR21JdVM4aXJuSjFKRWRGbzNKM1BMNlNxRkQ1V2tTeGFMSlY5YU53ZklySXd4RHBLV1NtcVcxbTNCWTdkY1VrdUx4V0xTdWlFQUFBREFvNkpuSUZMcmIwbFNCYTgwYmdaVXdUdnhHMFBZZ0RSa3NWZ1NKTFdVMUYzU1JqSEhYSHAzU2RhZlkzZEpyUWdDQVFBQWtON1JNeENwWW96cEx1azc3YjhnOWZ0VjJudE91a29Qd1NjcXA2czFDSnpVUkNybktVbmRMUmJMdExSdUZvQk1ZWlNrOXlXTnZ2VWRBQUFBd0ZQT0thMGJnSFJ2dXFTV0t1ZlpUQnU3cEhWYllCM0NOajJ0R3dFQUFBQUFBSjVPREJOR3FqQWM3cW5BRURZQUFBQUFBUEJBNkJtSVZMc1ZDRTY3OVVtdkVnTTBoczREQUFBQUFJQU1pNTZCQUFBQUFBQUFRQ1pCR0FnQUFBQUFBQUJrRW9TQkFBQUFBQUFBUUNaQkdBZ0FBQUFBQUFCa0VvU0JBQUFBQUFBQVFDWkJHQWdBQUFBQUFBQmtFb1NCQUFBQUFBQUFRQ1pCR0FnQUFBQUFBQUJrRW9TQkFBQUFBQUFBUUNaQkdBZ0FBQUFBQUFCa0VvU0JBQUFBQUFBQVFDWkJHQWdBQUFBQUFBQmtFb1NCQUFBQUFBQUFRQ1pCR0FnQUFBQUFBQUJrRW9TQkFBQUFBQUFBUUNiaGxOWU5RTm94eHBpMGJzUC9nc1Zpc2FSMUcxTHJTZjlzTXNJekF3QUFBQUFBOTBmUFFBQUFBQUFBQUNDVElBd0VBQUFBQUFBQU1nbUdDV2R5MjdadDA3aHg0K3pLSWlNamRlellzV1RyQndVRlBmSzFaczZjcVcrKytVYno1czFUMGFKRkpVbjE2dFdUbDVlWDVzNmRtK0p4eDQ4ZlY3OSsvZlRSUngrcFFvVUtqM3o5akNJMk5sWnQyclJSd1lJRjlmWFhYeXU1RWI1VHAwNVY5ZXJWVmE1Y3VUUm9JUUFBQUFBQWVGb1JCbVp5cDA2ZDBxSkZpK3pLL1AzOUZSd2NuT0l4VTZkTzFSdHZ2UEZRMXpIRzZOU3BVOXErZmJ0dTNyeHBLOSsrZmJ0OGZIeFNQRzdmdm4xcTJyU3BUcDA2cFR4NThzaloyVm5UcGsxTDhSb1p6ZDFCWDkrK2ZWV3BVaVg5OHNzdktsKyt2RWFNR0dIYlY3Tm1UVFZwMGtTLy92cXJldmJzcVZ5NWN1bmd3WVB5OXZaTzhmd1o4WmtCQUFBQUFJQ1VFUVptY2cwYk50U2VQWHYwekRQUHFFbVRKdnJvbzQ4VUdCZ295VDRvQ2dnSXNBV0VIaDRlOHZmM3YrKzVnNE9ENWVqb3FPTEZpeXNnSUVDWEwxK1dKRFZwMGtTOWV2WFM5T25URlJVVnBaQ1FFQVVFQkVpU1NwVXFwY1dMRjB1UzVzMmJwMjdkdWlrcUtrb2ZmZlNSaGcwYlpqc21Nd2tJQ0ZEMTZ0VTFhOVlzblQ5L1hrT0dESkZrRFVyMzdkdG5xemRnd0FBNU9UbXBYYnQyc2xnc21qNTl1dkxreWFQaHc0ZmJuZS9QUC8vVTc3Ly9ybUxGaWozSjJ3QUFBQUFBQUVCYU1uZVFaRHAxNm1TTU1jYmYzOTlJTWdrSkNTWm56cHltUm8wYXRyS0hJY25reVpQSDl2M096NkJCZzVLVVNUSVZLMWEwSGI5NjlXcFRxbFFwczNuelpqTjA2RkF6YytaTUV4TVQ4eURYZmFUSGNldnpWTGp6R2I3eXlpdm15SkVqUnBKeGRIUTBra3p4NHNWTldGaVkrZWVmZjR5bnA2ZHhjbkl5Mjdkdk4rWExsemVPam81bXlwUXA1dWJObTNiUDVjcVZLK2FkZDk0eGpvNk9wa1NKRXVibzBhT3BmV1lBTUVyVzM1MmowcllaQUFBQUFKQTVyRmN5Z2RxRGZ1NFhCa1pGUlJsSnBucjE2c21HZ2ZjN3IrNElBNDB4NXNNUFB6U1N6S0ZEaDR3eHhzVEh4eHRKcG1yVnF1Yml4WXRKd2tCampFbElTREFUSjA0MGtrenQyclhOeUpFampiKy9mNHFmZTdVclBYMVNlc1l0VzdZMDMzNzdyWEZ4Y1RIKy92Nm1VS0ZDeHNIQndVeWJOczBZWTh6WXNXUE5nZ1VMekp0dnZtbUtGQ2xpL3Z6elR4TWNIR3dHRFJwa1BEdzhiT2VwWGJ1MldiVnExWDEvbGsvNHMxNEEwcHRSSWd3RUFBQUFnQ2NtMVlIVDVzMmI3Y3JLbENsakMvN09uVHRuQzZCU0NnUHo1TWxqaGc4ZmJvWVBIMjd5NU1uelFHSGdzbVhMVEhCd3NGbXhZb1dSWk9yWHIyOExBeXRVcUdCM2pmbno1eHRIUjBlVE8zZHVjLzc4ZWRPM2I5LzczbE5xbjh2VDhFbTBjdVZLczNMbFNpUEpORy9lM0d6YXRNbjg5Tk5QeHMvUHoxYlh4OGZIakI4LzNtellzTUhFeGNXWmFkT21HVW1tVUtGQ3BrNmRPclo2bFN0WE5zdVdMVE9qUm8weTJiTm5ONUpNMDZaTm43Wm5CaUI5R1NYQ1FBQUFBQUI0WWxJVm9CaGp6TzdkdTIxQlg0NGNPVXp6NXMxdDI3dDI3VEtTek5DaFExTU1BeE43NHhsamt0VFJyVEF3SVNIQnZQUE9PNlpVcVZLMjBLZElrU0syNzYrLy9yb0pDd3N6a2t5NWN1VnN4OCtlUGRzNE96c251VTZpMzM3N3pVZ3lmZnYydmJ0ZDZaNHh4aHc1Y3NSNGVYblpubVdIRGgxTWp4NDliTS8xdmZmZU13TUhEalRlM3Q2MlVIRFJva1hHeWNuSlNESW5UNTQwTzNic01HM2J0alcvL2ZhYjNUTzZjT0dDNmRPbmoxbTNidDNUOHN3SUE0SDBhWlFJQXdFQUFJQjB4U0d0RzRDMFZhbFNKUVVGQlVtU21qZHZybVhMbHRuMi9mWFhYNUtrUzVjdXBlb2FGb3RGVTZaTTBhRkRoeVJKUFhyMDBKdzVjMVMyYkZsSjB0YXRXM1hzMkRGSlVueDh2TzI0V2JObXlkSFJNVlhYVHMvaTR1SjAvdng1Mi9iOCtmUGw2ZW1wQ2hVcXFGMjdkcnB5NVlxaW82UFZwazBiMWE1ZFd6Tm56bFNYTGwwVUZ4Y25TU3BjdUxBKy9mUlRMVnEwU0EwYk5wVEZZckY5UEQwOTlaLy8vRWYxNjlkUHE5c0RBQUFBQUFCcGdOV0VZWFA1OG1WOThza24rdXFycnhRUkVhRkpreVpKa3FaT25hci8vdmUvT25ueVpKSmpnb09EWmJGWTdudnVKVXVXYU9YS2xSbzNicHplZnZ0dEJRUUVLSGZ1M0pLa3c0Y1BxMzM3OXBLazJOaFliZDY4V2NXTEY5Y2JiN3loZDk1NVJ5Kzk5Tkpqdk12MHEzbno1dXJXclp2R2pCbWp2WHYzSnRsZnAwNGROVzNhVkgvLy9iZHRsZUhXclZ1cmVQSGlrcVFqUjQ3bzU1OS9WcTFhdFZTN2R1MG4ybllBQUFBQUFBQ2tYcXFIQ1J0anpQYnQyMjFEZGwxY1hJd3h4bnorK2VmR1lyR1laNTU1eGpiMDE4dkx5d3dlUERqSk1PRDMzMy9mN25QMy9rUjNMaUN5ZGV0VzI3RGdOV3ZXbUVXTEZoa1hGeGRUc0dCQk0zRGdRRk81Y3VVVWh5Tm5sbUhDaHc0ZHNqMTczYnJQUzVjdUdVbW1aOCtldHZ2dDJiT25yVjVzYkt6cDNMbHpraUhkeGhpemVQRmlJOG51Wi9RVVBUT0dDUVBwMHlneFRCZ0FBQUJJVitnWm1NbDkvLzMzNnR5NXN5UXBmLzc4ZXYzMTE5VzdkMjk5ODgwM2V1dXR0eFFURTZNOWUvYm95SkVqT24vK3ZFSkRRMjNIN3QrL1g2NnVyaXBSb29Ra0tTRWhRUTRPMXBIbkJ3NGNrQ1JicjhHRWhBUmR2WHBWa25UdDJqVjE3ZHBWa2pSbzBDQTFiTmhRa2xTMGFGR2RQSGxTSzFldVZLbFNwWkp0cnpIR2RzNGpSNDVJVW9ZZFNyeHo1MDVKMG9zdnZpaEptang1c21iTW1DRkoyckpsaS9yMTYyZjduc2pKeWY2djlOQ2hRMjNmRTUvWDJyVnJGUlVWSlVuS25qMjdoZzhmL2orNkF3QUFBQUFBQUR4T3FlNFpHQklTWW54OWZjMlVLVk5NVkZTVTZkU3BrNUZrT25ic2FHSmpZMjI5K1JJLy8vblBmNUwwS2t1MGRPbFM0K2pvYUxKbHkyYTNncTB4eGxTclZzMUlNaGFMeGJ6MjJtdEdrcWxldmJxSmk0dXpIZCtuVHgvYmNSTW1URWkyWitDUkkwZVNYR1B5NU1sUFd5KzNWRFBHbUk4Ly90aElNZzRPRHJhVmdSTjdBU2IzU1hSbno4Q1U2aVorN2xpZ0pLM1JNeEJJbjBhSm5vRUFBQUFBOE1ROGxtSENkd1p5NTg2ZE0rUEdqVFB4OGZIR0dHTWlJeVBObENsVHpOaXhZODNVcVZOTlRFeE1pbUZnZUhpNHlaY3ZuOG1mUDcveDgvTXpMNzc0b3RtMWE1Y3h4cGh4NDhhWkYxNTR3VXlZTU1GRVJVV1pWMTU1eFJ3N2RzenUrTXVYTDV2V3JWdWJ4bzBibTRpSUNGdTV2NysvYWR5NHNXMjdZc1dLcGxpeFlxWlVxVkxtalRmZU1GRlJVUmt5RER4ejVvd0pEZzQyMGRIUmR2ZlhzV05ITTNYcVZOdjJ6Smt6VGVmT25XM2JPM2Z1TkFzV0xFang1NVNjdEw1ZkVRWUM2ZFVvRVFZQ0FBQUE2Y3I5VjM3QTA2S1FwUGZ1S3V0NTY4OHBkNVdQa1hUcWZpZDhTa0tneDg3eUlDdWFQT1dlOU0vbUNUK3p4LzR1QTBnem95UzlMMm0wQ0FRQkFBQUE0TEZ5bEhSTzl4bjJlYXZPQTAyaTkxQmR4OUtSLzhuVGY4SXkrRE43N084eWdEUXpTdlFNQkFBQUFOSVZGaEJKUCtJbExaYlU2ejcxZnI1Vjk3NHlRZys2akNxRC8yd2UrN3NNQUFBQUFBQWVqRU5hTndBUFpkRmpxZ09rTmQ1bEFBQUFBQURTQUdGZytySlJVdGc5OWwrK1ZRZDQydkV1QXdBQUFBQ1FCZ2dEMDVkWVNVdnZzWCtwcExnbjFCWWdOWGlYQVFBQUFBQklBNFNCNmMrOWhrNHlyQkxwQ2U4eUFBQUFBQUJQR0dGZytyTldVa1F5NVJHUzFqM2h0Z0Nwd2JzTUFBQUFBTUFUUmhpWS9rUkwraVdaOHVXMzlnSHBCZTh5QUFBQUFBQlBHR0ZnK3BUY0VFcUdWU0k5NGwwR0FBQUFBT0FKSWd4TW4xWkppcnhqTzFMUzZqUnFDNUFhdk1zQUFBQUFBRHhCaElIcFU2U2tsWGRzL3lyN1FBVklMM2lYQVFBQUFBQjRnZ2dEMDY5RktYd0gwaHZlWlFBQUFBQUFuaERDd1BSclJRcmZnZlNHZHhrQUFBQUFnQ2ZFS2EwYmdFY1dJZXRLckViU3RUUnVDNUFhdk1zQUFBQUFBRHdoaElIcDJ5SlpBeFFndmVOZEJnQUFBQURnQ2NpVVlhQXhacnVrYW1uZGp0UUtDd3VUeFdKUnJseTVacVoxV3g2RERSYUxwVjVhTnlLOTRWMStLdkV1QXdBQUFBQ2VXcGt5REZRR0NFOGtLWGZ1M0duZGhNZXBibG8zSUozaVhYNzYxRTNyQmdBQUFBQUFrSkxNR2daS2tyNjFXTks2Q1pEVXd6QTZOTFY0bDU4T3ZNc0FBQUFBZ0tjZHF3a0RBQUFBQUFBQW1RUmhJQUFBQUFBQUFKQkpFQVlDQUFBQUFBQUFtUVJoSUFBQUFBQUFBSkJKRUFZQ0FBQUFBQUFBbVFSaElBQUFBQUFBQUpCSkVBWUNBQUFBQUFBQW1RUmhJQUFBQUFBQUFKQkpFQVlDQUFBQUFBQUFtUVJoSUFBQUFBQUFBSkJKRUFZQ0FBQUFBQUFBbVFSaElBQUFBQUFBQUpCSkVBWUNBQUFBQUFBQW1RUmhJQUFBQUFBQUFKQkpFQVlDQUFBQUFBQUFtUVJoSUFBQUFBQUFBSkJKRUFZQ0FBQUFBQUFBbVFSaElBQUFBQUFBQUpCSkVBWUNlQ0FXQndmbExGRWkyWDFaOHVaVk5tL3ZKOXdpQUFBQUFBRHdzQWdEbnhDbmJOblVjdXRXdGZucnI0Yyt0b2N4NmhJZW51eSs3TVdLcVZUUG5rbktuL25YdjlUeWp6K1V3OC92b2ErSHpLWDIxMStyenRTcDk2MlgvL25uMWZId1lWVWNNaVRKdmhaYnR1aVZzMmRUUE5iUjFWVlo4dVJSRGw5ZjVhMWNXWVZlZWtrbFgzdE5GWWNOazJlMWFrbnFlL2o3cTJDREJuWmxUbG16eWk4d1VMSlk3TW9MTm1pUTdIdGV0SGx6dGQyelI1Vkdqa3l4WGJuS2xKRjNyVnEyYll1am8vd0NBNVd2U3BVVWp3RUFBQUFBSUQxelN1c0daRlJWUHZ4UTJmTG50eXZMVTc2OG5OemNWSC9PSE1YZHZHbTNiMVAzN285MG5Vb2pSOHIvOWRkVm9HNWRuVnl4UWptS0Y1Y2svVDk3OXgxWFpkbjRjZnh6RGxNUVpDaW80RFlCdDVpbTVrek5uUFZvcHBVOStaUTV5cDZHRFh2MGwybDdUeXR0V0dibFNIT2w1cDQ1Y1EvQWdRdEZaTzk1enUrUEEwZVFnNktGaUh6ZnI1Y3Y3bkhkMTMzZHgxdVJyOWVvOTY5LzRkVzhPWGY5L0ROblZxeXdsZzk1N1RYcjlraXpHVk5PRG1tUmtUYnJybHluRGdsaFljd05ETHl1dGtuNUVQQ2YvMkRuNUhUVmR6RGdQLzhCNE95cVZTV3E5OTYvL3NLcmFWUHNYVnd3Mk5rVlcrN2l6cDM4WGlBUWRQWDNaMkJJQ0VZSEIvNjg3ejdPTEY4T1FNdng0d2wrOVZVOGc0TFlOV2tTWUFuWjcvcjVad3hHSXl2NjlpVjZ4NDVDOWJvM2FFRGc0NCt6Ky9YWHdXd3VjdThPbjN5Q1g0OGVyQm8waUlnRkM2amRwdy9kZi8yVjZHM2JXTmloZzgxclJFUkVSRVJFUk1venc5V0wzSHJNWnN0UCtOTU5wZmY0RDRTRzRoRVFVT0x5K1cxNUlEUzB5RG1QZ0FETUpoT0pSNDhXT3A0V0djbXkzcjNwL3Nzdk9MaTVrWjJjVEwxQmcwcDBIN0NFZ2JrWkdjUWZPbVN6Yk5YV3JXOUlHRGd5TDNBeEdFcnhOK1FXZGEzdjhpTlJVVlR5OVMxeC9mbjF1bFN2em9NblQ1Sng4U0xINTg2bGR0KytoY3E1MTZ1SDBkR1JoTEF3QU9ZR0Jsci9ESnhadnB6c2xCU3lrNVBKU2t3a016NmV6TGc0TW1KaVNJK09KdTM4ZVJMRHd6R2JUTmI2bWp6MUZIZCs4UVV4dTNlenNIMTdxalJzeUtBOWUwZzVmWm9GclZ1VGxaUmtMZXR6eHgzMFdiR0NrNHNXMGVqUlI2LzRQTXQ3OTdhRzQvVUhENmJIM0xra0hUdkczS0FnVERrNVlEQXdjT2RPcXJadXpWL1BQc3ZCVHo4dDhXY0ZlcGVsUW5vTm1BUk16dHNXRVJFUkVaR2JuSG9HbHJMcEJnTWVnWUg0M0hFSDRULytDRURReUpHa1IwZHphdkZpQmg4K1hDZzBMQzVBTkJpTlJjN1pPenRqdExkbjA1Z3g1S1Nsa1pPYWlwMnpNMzFYcmNLblhUdVdkdTNLaFczYmFESjJMSlZyMTJiYnVIRkY2N1czcDVMbWVxc3d3cjcvSGdkMzkwTEhHbzhlamNIT2prTlRweFo3WGN2eDQ3RnpjaUk3TlJWWFA3OWkzMU5ieDVmMzZWUGk5bzI4ckNkZTFlQmdSbVJtV3ZmZEd6WmtlR0lpQURPclZTTWpKb2EwcUNpV2RPdEdja1FFUHUzYUZXbVBLU3VMcElnSUFMSlRVZ0J3cTFlUGpsOTlCY0RtcDU2eUJJRUFaak9ibjN5U2U3ZHU1WTUzM3lVbUpJU296WnRMM0g0UkVSRVJFUkdSbTEyRjdMMXlJM29HVmcwT2lkbFlnQUFBSUFCSlJFRlVwcEt2TDc3dDI5UGl4UmZCWUdCK2l4Wmt4TVF3K05BaEt2bjZrblRzR0pGcjEzSjh6aHpPclYwTFdNS1ExTWhJZnZiM3Q5WTEwbXdtS3pHUkh6dzhDaDFMT1hXSytNT0g4UWdLWXRYQWdhU2NQVXVQMmJPcGVkZGQ3SHYvZlk3T21vV2pteHVkdi8wV2o4QkFObzBlelpGcDAyait3Z3NFVDV4NFRjOVQ4TjcvTlBXbXVuNy94THY4ZUVZR2RrNU94ZGJoM3JBaGd3OGV4TTdKeWRwVDFHaHZqOWxzeHB5YkMxenFDVnV3am12cEhidTBXemZPclY5UDF4OStLSEt1MGFPUGtwdVJ3ZkU1Y3dvZDN6SjJMUDUzMzAzMzJiUFpNWDQ4K3ovNnFNaTFJODNtSXIxYksvbjYwbi9kT2p5Q2dqZzBkU3BieG82bGR0Kys1S1NtY203OWVnRGF2UEVHclNaTUlETStudVgzM0ZObytQR1Y2RjJXQ3VnMTFETlFSRVJFUktSY1VjL0FVbUIwY0tEKy9mY1ROR29VVGw1ZVJHM2F4S1l4WTZ4REtIOXQwSURHbzBiUi9JVVhDQm81a2xxOWU3UHl2dnVJdVk3RlJjNnRYMCt0M3IzcFBuczJwNVl1cGVaZGR3SFE0c1VYTFNGa0FYZCs5aGt4SVNIcy8rQUQ5bi93d2Q5L1VDbVhMdTk5Wit2NG5qZmZaR2RlWU54NHpCanNuSnlzNXh3cVY2YjM4dVdjWHJhTXZXKy9mZFg3NWIvM1Y1S1RsZ2JBK3VIREM1OHdHR2owNktOa0pTWVdQUWZFSFRoQXlxbFR0UHZ3USt3clYyYjNsQ2xYdlZmUUUwL2dFUlRFdWJWcjJmcmNjemg2ZU5CMXhneWNxMVZqV2E5ZW5GMjVrbDJ2dmtyVjRHQnE5ZTVOOWM2ZFN4d0dpb2lJaUlpSWlOenNGQWFXQWxOMk5tNzE2cEdkbkl3cE81dWtFeWVLQkhNQVVaczM0OVc4T1pteHNjUWRQSGhkOTlyMzNuc1lEQWFpTm04bVBUb2F6R2FTSXlKSWo0NG1NejZlN0tRa3NsTlNxRnk3TmkxZmVjVWF6Qmp0N1JtUm5VMXVSZ2JwRnk0QWxnVkRDaTRvNHVydlQvTEprOHpPVzVSRWJnMkhwazdGdlg1OXF1VE41MWRRd3djZnhNbkxpL1NMRjYzSDRnOGU1T0t1WGRZVmRyTlRVakNiVExTZU5JbVRDeGVTY09TSXpmdllPenVEMlZ6aU9TY0RSNHlnOHpmZjJEeFh5ZGZYWm9nNTNXQmdZWWNPOUpnN2x4Tno1OUwyblhlS3JIYnNFUkJndlhhNndjQ2V0OTdDWUcvUHZ2ZmZ4NVNkVGR1MzM4YTVXalVpNXMvbjdNcVZPSHA0a0pXUXdLcEJnNmovd0FQVzRmMGlJaUlpSWlJaXR3S0ZnYVZrNHhOUGtKdVJ3WWpzN0NzdWFuQmsyalEyalI1ZDZKaXJuMStSNE1PeFNwVmllM1NsWDd3SVJpT0pSNC9pNU9WRms3RmpPZmJMTHpSODZDRytjM1ptcE5uTXNaOS81by91M1MvTmpaYkhsSjFOWmtJQ1lBa0R6Ym01MW4yWG1qV3YrYm5sNXZmWE04OHcrT0JCM09yVTRjeXlaWnhldGd5QXdNY2ZwOGxUVDVGNDlDaEhwazJ6bGorL2FST3grL2N6Y05jdTY3SE5UejdKL2Z2MjBYbmFOQlozNldMelBvNmVudFk1K29wN2R3SHJNTjdFOFBBaXdadDNpeFo0dDJ3SlFPVHExYVRhV3ZuYWJPYjQ3TmxreE1hU0VSMWRxQ2ZpNVhNR0FwaE5KdXVxMmpVNmQ2YnhxRkdrUlVXeGFmUm9tdjczdjdSOSsyMVc5T3ZIdVhYckZBU0tpSWlJaUlqSUxVZGhZQ25KRDBGc3phRjJ0Zm5kVERrNUpCMC9idDIzdFpwd3diblkycjcxRnJrWkdmeFN0eTZWcWxYRGFHK1BuYU5qb2FHZEFONnRXcEY0OUNoWmVXRWZ3SVcvL21MWlBmY0Fsc0FtK2VSSjV1ZUZMdytkUEhtTlR5M2xnVGszbHpVUFBzaUFUWnZvdVdBQm0wYU53czdabVk1VHA1S2Rrc0xxd1lQSnpjaXdsazg2ZHF4SUhmR0hEaEUrY3lZR2d3R2pnME9SODY3Ky9qaTZ1NU5jNEIzS1Nrcmk5SklsaGNvMWZQaGg2L2I1alJzNXYzR2pkZCs1YWxWTEFHazJROTZmbVkwalJoUUp0UDE3OXFUVDExL2pVcjA2SVpNbkY1bzdjS1RaVEZKRWhNM2VpWTd1N25UOThVZk1aalByLy8xdk1tSmlpRDk4R0R0blo3clBuczJDNEdEYjRhT0lpSWlJaUloSU9hWXc4Q2F6ZWN3WXNsTlNPRHBybHZYWVNMT1o3T1RrUW9IR2JjT0drWjJTZ25lTEZsVHk5ZVhRMUtrWWpFYThXN1VxTnNCb1BtNGNDVWVPRURKNU11YThoVW84bXpibDRiTm5yV1hjR3pRb3RKOTI1a3dwUEtXVXRkaTllL21qWjAvNkxGOXVYYlFqT3lXRlB3Y01JSGJmdmhMVnNmbkpKd3VGaGdYVjZ0VUxnUGpEaDYzSDBzNmZaKzJ3WVlYS0ZRd0RDL0pxM3B3ZWMrWlF1VTRkOW4vNElXNTE2MUp2MENEdVhyU0lEWTg5WmgzYURsQXJiN1hpczZ0V2xhamRBQVk3Tys3NitXZmM2dFpsNTRRSjFtdlBiOXpJb2FsVGFmcjAwM1NmTTRjbFhicFlGMGtSRVJFUkVSRVJ1UlVvREN3bHRsWkZkYWxSbzloekJ6LzdqSmpkdXpuODlkY2xxajgvTE14ZkZmajAwcVVFUHZFRXJuNStIUDc2YXh6ZDNBcVZOOWpiNCtybng3bDE2d0I0Nk5TcEV0M0hyVjY5RXBXVDhzUFJ3NE9hM2JyUllNZ1E3RjFkcmNmdFhWeG85Yi8vNGRta0NSZTJiQ0VoTkpTYzlQUmk2ekZsWjF1dWMzV2xVclZxbDBJemc0R2d2S0h2VVpzM1c4dTcxS2pCWFFWQ2JsdXF0V2xEa3llZnBPR3dZUmp0N1FtYk1ZUHRMNytNazZjbkhvR0IxTzdUaDZISGpuRjAxaXhPTFZwRTVKbzExTzdibDh5NE9KeTl2WGtnTkxSSW5lNzE2aFU2UGpjd2tBNmZmRUx0ZnYwQXkySTdyU1pNd003SkNZT2RuYlZjOVR2dnBPWDQ4ZXg1ODgwcnRsbEVSRVJFUkVTa1BGRVlXRXF1TkUrZ3JYTW5GeTY4cnRXRTZ3NGNTRTVxS3VrWEw5SnIwU0l5TGw1a3p4dHZjTWU3NzFyTHBFWkcwbURJRUFDMlB2Y2NyU2ROd3FGeVpadjFHWXpHSXVlR0p5VHdrNjh2dVptWjE5dyt1WGs0ZVhveVlQTm1QQUlETVJpTkFLU2NPc1hlZDkvRmxKTkQ4SVFKK1BYb2dWK1BIZ0JreE1ZeXUySERRc1BLQ3dvY01ZS09YMzRKWmpNR096dnJNSFpIZDNlY1BEM0JiQ1ppL254cmVVZDM5Mko3QWdMNHRHdkh2VnUyWURBYVNiOXdnZTB2dlVUNHpKbVd0c1RFc0tSTEYrNmNPcFVHUTRiUWVQUm9NbU5qcmM4Vi91T1AyTHU2RmhvK244L282RmprZU5TV0xUUVpPOVp5M3NHQnJLUWtzcE9UeVU1S0lpczVtWnlVRkdyMTdrMkxsMTdpOEpkZmtoa2ZYNkxQV0VSRVJFUkVST1JtcHpDd2xGeHRYc0JyY1dqcVZITFMwbXllMi9yc3N6aDZlQkFURXNLS2Z2MUlPWE9HMU1oSVl2YnN3ZEhEQTRBL2V2YWtacGN1SklTR2NuSFhMaTd1MmtYSTVNbi9XUHVrZk1pTWp5Y3lmempzaGcyY1hMaVF5TldyTVp0TUFJUjk5eDErM2J0VHUzOS9mTnUxSTN6bXpFSkJZRlppSXRsSlNkYjlxTTJiU1FnTnhaeWJTMFpzTEh2ZmVzdGFia25YcmpSLy9ua1N3OE1CeXh5RFNTZE84T2VBQVlYYU5QamdRWkpPbkFBZ2V0czJ0bzBiaHlrbmg3RHZ2eS95em1mRXhySm02RkQydmZzdU5idDFZLy9ISDJPMHMyTnhwMDVreHNjVGYrZ1F4MmZQTHRGbmNXTGVQR0pDUWtnNmNhTFlZY0JOLy90ZnpxNWFwU0JRUkVSRVJFUkViaW4vWEdKVmpwak5scVZOLzhuQVRxNWYva3F6Qm9OK1E2NlYzdVdiaTk1bHFZQmVBeVlCay9PMlJVUkVSRVRrSm1jczZ3YUlpSWlJaUlpSWlJaklqYUV3VUVSRVJFUkVSRVJFcElMUW5JRTNRTjE3NzZWNjU4N3NldlZWY2xKVEFmQnAyNVlHUTRjUy91T1B4TzdiQjBDYk45NjRwbnIzZmZBQmxXdlZvczBiYjdEdWtVZkl5cHZQN1lIUVVEd0NBcXhEUjBlYXpTU0VoVEUzTUJDd0xKaFFvMHVYSXZYRkh6NU1yWHZ1d2RYZm45MVRwb0RCUVBkZmYrWDRuRG1jL1AzMzYzNStFWUNBeHg2anlaTlBraFFSd2VyQmc0c3QxL3ExMTY1YVYwWk1ESWUrK09JZmJKMklpSWlJaUloSXhhQXc4QWFvWEtjT3paOS9ucHkwTkhiOTMvL2g3TzFOOXpsemNIQno0OUNYWDFyTHRab3c0WnJxRGYzMlc5d2JOcVRPZ0FFRXYvb3EyMTU0b1VUWE9WYXBRdCs4aFNRSzJ2akVFM2kzYUVHVHNXT0oyN2NQQjNkM0dnd1p3c1VkTzY2cFhTS1hxOU8vUDUyKy9ocWpnd05WVzdlbTdkdHZzK09WVjJ5V2JUMXAwbFhyU3dnTFV4Z29JaUlpSWlJaWNoMFVCcGFTQmtPSDB2M1hYd3NkQzU0NGtlQ0pFd3NkRzNyMHFIWDc4a1VnbWo3OU5CMCsrNHdqMDZlemFkUW9tL2RKUG5tU1k3LytTcjFCZzlnMWFSS1BwYVJZeitVdlpnRGdFUkRBU0xPWjZRWURHYkd4ekt4V2pYOUhSN05yMGlTT1RKL09JMUZST0xpNWtaT1doamszRjcrZVBhay9lREE1cWFsa0ZsaFJWdVJhR096c2FQWEtLN1IrN1RVeTQrTlorYTkvY2VjWFg5QnkvSGc4QWdQWk5IbzA2UmN1RkxtdVlFL1d5eFY4cjBWRVJFUkVSRVRrMmlnTUxDWHhCdzhTTW5seW9XTiszYnRUdldOSGp2M3lDNGtGUXNDQ21qLy9QTTQrUG9CbGVER0FvN3M3YmQ5NXAxQzVIZVBIVzdlM1B2c3NkczdPbURJejJmUG1td1NOSG8yenR6ZDczbndUc1BRNHpJaU41Y2pYWHdQUTRlT1BhZnJNTXdEY1BtVUt0MCtaQWtEN2p6NnkxdG5rcWFlczIwRWpSeEwyL2ZmWC9pRkloVmE3YjEvYXZ2MDJYczJha1JBV3hzcDc3eVVoTEl5bGQ5MUZ6M256cUh2ZmZmaDE3ODZCanovbThOZGZrM2IrdlBWYTU2cFZyM25ZdklpSWlJaUlpSWhjbmNMQVVoSjM4Q0J4QncvU1pPeFk2ekdEblIwQUtXZk9rQkVUWXoyZUdSL1BzWjkvQmlCdzVFZzhBZ0lLMWRWZzZOQWk5UmNNQTlPam82M2JPeWRPcFA3Z3dUaDdlYkV6cnhkaXF3a1R5SWlKc2U0Zm56dVhsTk9uYWZmaGg0UisreTB4ZS9iUWNlcFVqczZheGJwSEhzRzVhbFgrZmZFaVI2Wk5ZOVBvMFgvM281QUs2TTdQUDdlKys2bVJrZXllTW9XRXNEQUFjbEpUQ2YvcEozS3pzdkRyM3AzZ1YxK2xldWZPTE8zV3pYcTlzN2YzTlErYkZ4RVJFUkVSRVpHclV4aFl5dTc4L1BNaXgxcSsvSEtoL1lTd01Hc1ltQzkveUhETnJsMnhyMXlaMDB1WEFwY1dCd0Z3OVBCZ2VIeDhrV3NNZG5hWXJ6Q1VNajBxQ3FPVEV3QzVtWm5XNCtjM2JDQjQ0a1RzWFZ3QXFCb2NUUERFaVNTRWhYRmkzcnlTUGJBSXNQK2pqNmphdWpVN1hubUZmbXZXME9LbGx6ajJ5eThBT0hsNjBuWEdERUsvL1piZm1qV2p6VnR2c2VldHQyZ3daQWkrN2R0ejhOTlBTM1NQRHA5OHdsL1BQbHVhanlFaUlpSWlJaUp5eTFFWWVBTWtSMFN3dkU4Zm0rY2VPSExraXRkMm1URURseG8xK003WnVjZzVVMlltb2Q5OVIvMzc3OGV4U3BVaWM2blptalB3V3djSFBKczJwZldycndKdzI3QmhBR1FsSnBLYm1jbnRyNzl1dmFaYW16WlVhOU9HazRzV0tReVVhNUljRWNHaURoMXdxVmtUZzUwZDZWRlIxbk9WZkgwdEczbXJYSzhhTkFpQXhtUEdFUGo0NDlkMEg0V0JJaUlpSWlJaUl0ZEdZZUFONEZhdjNsVkRQMXVNam82NDFLaEJ4c1dMTnMvbnBLZXpjY1FJcW5mc2lHT1ZLdXg1ODAwcVZhOU80T09QV3hZV3lldHRXSERPUUxQSnhLbkZpem03Y2lYVjJyWmw0eE5QV091TDI3K2Y2UWFEaGduTFA2WjZodzZBcFpkcDNmdnU0K1RDaFZSdDNScUFXcjE3VzNxeDV1WUNzSEhFQ0RhT0dFRzNuMzdpdG1IRFdOeXBFMUdiTjVkWjIwVkVSRVJFUkVSdVJRb0RiNERyN1JsWWQ4QUE3SnljeUl5TG81S1BUNkc1QVczWk9YR2l0V2RmeEcrL0ZUdG5vSC9QbnRUcDN4OE1CdTVac3NSNi9lNDMzc0NVbVZsa21EREF2dmZmTHpTa1dLUWtHajM2S0FEMkxpN2MvZnZ2N1BxLy82TjY1ODRBdVByNzAvREJCems2YTFhaGEvS0h3US9ZdEtuWWV1TU9IdVMzWnMxS3FkVWlJaUlpSWlJaXR5NkZnVGZBdGZRTTNQdldXemg1ZWVIVHRpMTNmdkVGQUY3Tm0vUHdtVE9jbURlUEUvUG1rWmkzRUFOWTVsOXo5dllHTElzdVZNcGJpVGo4cDUrS3ZVZnQvdjB4bTgwWURBYm1OV2xDZG1vcUQ1MDhTZVZhdGF6aERWd2FKZ3h3OElzdkZBYktOZkh2MVl2YS9mcVJjdVlNUzdwMDRhNVpzOGhLVE1TL1owK2lkK3pBeGRlWGRoOSt5TG4xNjBrOWU5WjYzWW5mZnVQc3lwVTI2M1J3ZDZmcDAwOFhXbmxZUkVSRVJFUkVSRXBPWWVBTmtIN2hBcnZmZU1QbXVmd0ZSdXdyVmNLdlowOWMvZjN4di90dTJuLzhNUUQ3UC95UUU3LzlScXRYWHFIaFF3K0J3Y0Q1alJ2SmlJMGxjdlZxN2w2NEVPZXFWUUhvdTNvMVc1OTdqdk1iTnhLM2Z6OWdXVXhrZnF0V0dJeEdLdGV1VFZwVUZPZlhyeWNyTVpIZ2lSUHg2OTdkR3ZKRmI5dkcrdUhETlV4WS9yYWFYYnZTWTg0Y0FFSmVlNDNraUFpMmp4L1BQWXNYZzluTWp2SGpjYTlmbjg3ZmZrdi9EUnRZTTNRb0YzZnVCR0RmZSs4QllEQWFxZVRyUzFaaUlqbnA2UmlNUmhvODhBQW9EQlFSRVJFUkVSRzViZ29EYjRCS3ZyNDJWeFV1S0Njamc4YWpSMU9yZDI4QVVrNmZadWVFQ2RZaGxIL2VleS9lTFZwdysrdXZVNmQvZjd5Yk4yZGUwNlo0TlcxS2FtUWtNYnQzVTZkL2YvcXRXd2ZBWFpjTnZjejNVL1hxUkN4WWdObGtBcUREWjUvOVU0OHBZdVhWb2dXT1ZhcHdZdTVjd21iTXdMTkpFL3F0WFl2UjNwNmRFeWR5YnQwNnpxMWZqMyt2WHRRZlBKakF4eCszaG9INXpHWXpBME5DY0tsUm8wajk1OWV2djBGUElpSWlJaUlpSW5KclVSaFl5bkl6TTBrTUMrTzNGaTFzbm44OEl3TlRaaWFZeld3YU5ZcW16enpEMlQvL0pITHRXdXZDQ3ZsaTkrM2p6d0VEOEczZkh1ZHExVWlOakdUdnUrOFM4ZHR2SkowNGdXK0hEdmoxNklGcnpacllYYjc2c05tTTJXUWlJeVlHZ0xUejV6bTVhQkViSDMrY25QUjB1bnovUFluSGpnRmd5c3JpOUI5L0VKdlh1MURrV2gzODlGT3lFaE10aTlpWXpjUWZPc1N1VjE4bFBTcUtzQmt6TElYTVp0WSsvREFYdG03bFVONlErRUxNWnZaLzhBSFYycmExdkw5bU05bkp5VVN1WHEzVnJVVkVSRVJFUkVTdWs2R3NHMUFXekdhekdXQzZvVUkrL2sxbnBPVzNBNE5CdnlIWFN1L3l6VVh2c2xSQXJ3R1RnTWw1MnlJaUlpSWljcE16bG5VRFJFUkVSRVJFUkVSRTVNWlFHQ2dpSWlJaUlpSWlJbEpCS0F3VUVSRVJFUkVSRVJHcElCUUdpb2lJaUlpSWlJaUlWQkFLQTBWRVJFUkVSRVJFUkNvSWhZRWlJaUlpSWlJaUlpSVZoTUpBRVJFUkVSRVJFUkdSQ2tKaG9JaUlpSWlJaUlpSVNBV2hNRkJFUkVSRVJFUkVSS1NDVUJnb0lpSWlJaUlpSWlKU1FTZ01GQkVSRVJFUkVSRVJxU0FVQm9xSWlJaUlpSWlJaUZRUUNnTkZSRVJFUkVSRVJFUXFDSVdCSWlJaUlpSWlJaUlpRllUQ1FCRVJFUkVSRVJFUmtRcENZYUNJaUlpSWlJaUlpRWdGb1RCUVJFUkVSRVJFUkVTa2dsQVlLQ0lpSWlJaUlpSWlVa0hZbDNVRHl0SklzN21zbXlEeWo5QzdMQ0lpSWlJaUlpSWxVVkY3QnE0djZ3WklFVHZLdWdIbDFQcXlib0FVb1hkWlJFUkVSRVJFYmxvVnNtZWd3V0RvVnRadCtJZmtkd2N6bEdrcnBNem9YUllSRVJFUkVSR1JhMUZSZXdhS2lJaUlpSWlJaUloVU9Bb0RSVVJFUkVSRVJFUkVLZ2lGZ1NJaUlpSWlJaUlpSWhXRXdrQVJFUkVSRVJFUkVaRUtRbUdnaUlpSWlJaUlpSWhJQmFFd1VFUkVSRVJFUkVSRXBJSlFHQ2dpSWlJaUlpSWlJbEpCS0F3VUVSRVJFUkVSRVJHcElCUUdpb2lJaUlpSWlJaUlWQkFLQTBWRVJFUkVSRVJFUkNvSWhZRWlJaUlpSWlJaUlpSVZoTUpBRVJFUkVSRVJFUkdSQ2tKaG9JaUlpSWlJaUlpSVNBV2hNRkJFUkVSRVJFUkVSS1NDVUJnb0lpSWlJaUlpSWlKU1FTZ01GQkVSRVJFUkVSRVJxU0FVQm9xSWlJaUlpSWlJaUZRUUNnTkZSRVJFUkVSRVJFUXFDSVdCSWlJaUlpSWlJaUlpRllUQ1FCRVJFUkVSRVJFUmtRcENZYUNJaUlpSWlJaUlpRWdGb1RCUVJFUkVSRVJFUkVTa2dsQVlLQ0lpSWlJaUlpSWlVa0VvREJRUkVSRVJFUkVSRWFrZzdNdTZBWDlIcTFhdHRoc01oclpsM1k2YmdMbXNHeUR5ZDVoTUprNmZQazFjWE54clpkMFdFYmttazhxNkFTSWlJaUlpY20zS2RSaW9JRkRrMW1BMEdxbFZxeFp4Y1hFS0ZrVEtwK3l5Ym9DSWlJaUlpSlJNdVE0RDgrM2V2ZHRRMW0wb0kvazlBaXZxODhzdElEZzRlQ3p3ZVZ4Y0hNRGtNbTZPaUZ5N2JHQmFXVGRDUkVSRVJFUks1cFlJQTBYa2x2RmFXVGRBUkVSRVJFUkU1RmFtQlVSRVJFUkVSRVJFUkVRcUNJV0JJaUlpSWlJaUlpSWlGWVRDUUJFUkVSRVJFUkVSa1FwQ1lhQ0lpSWlJaUlpSWlFZ0ZvVEJRUkVSRVJFUkVSRVNrZ2xBWUtDSWlJaUlpSWlJaVVrRW9EQlFSRVJFUkVSRVJFYWtnRkFhS2lJaUlpSWlJaUloVUVBb0RSVVJFUkVSRVJFUkVLZ2lGZ1NJaUlpSWlJaUlpSWhXRWZWazNRRXJNSDVoWXpMbXZMOXQvQXpoYnVzMFJ1VDVCUVVIUFptVmxqY25mejhqSThIQjJkc2JOelkwR0RScUU1Ui9QeXNwS1BuUG16QVBBaVRKcHFJaUlpSWlJaU1ndFNHRmcrWEVldUEvd3RYRnVWSUh0QzhCVE42UkZJdGZCWURCa1ZLbFNwZEhseDUyZG5YRjJkclllUDMvK1BFRG1qV3liaUlpSWlJaUl5SzFPdzRUTGoxemc5eEtVVzVCWFZ1U21aREFZWnBXa1hHSmk0a1Vnc3BTYkl5SWlJaUlpSWxLaEtBd3NYK2IvUTJWRXlzeWhRNGRTVWxOVHJ6ajBOek16azdTMHREazNxazBpSWlJaUlpSWlGWVhDd1BKbEF4QjNoZk94ZVdWRWJtcEdvL0h6SzUyUGo0OEgrT0RHdEVaRVJFUkVSRVNrNGxBWVdMNWtBNHV1Y0g0UmtIT0QyaUp5M1Z4Y1hHYVl6ZVppenljbUpzWUJwMjVjaTBSRVJFUkVSRVFxQm9XQjVjK1ZoZ0ZyaUxDVUN5RWhJWWxwYVdrMlY3ek95c29pTlRXMUpQTmppb2lJaUlpSWlNZzFVaGhZL3F3R2ttd2NUd0xXM09DMmlGdzNnOEh3bGEzakNRa0pBTy9mMk5hSWlJaUlpSWlJVkF3S0E4dWZUR0NwamVOTDhzNkpsQXZ1N3U3VGJBMFZUa2hJU0FMQ2JueUxSRVJFUkVSRVJHNTlDZ1BMSjF2RGdUVkVXTXFWSFR0MnhHWmtaRVFWUEphZG5VMUtTb3F0c0Z0RVJFUkVSRVJFL2dFS0E4dW5GVUJhZ2YwMDRNOHlhb3ZJZFRPWlROOFYzTThiSXZ4ZTJiUkdSRVJFUkVSRTVOYW5NTEI4U2dPV0Y5aGZSdUZ3VUtSYzhQRHcrTHpnZmtKQ1FpcXdyNHlhSXlJaUlpSWlJbkxMVXhoWWZzMHZabHVrM05pK2Zmc0ZzOW1jbTcrZmtwS2lIcTRpSWlJaUlpSWlwVWhoWVBuMVJ6SGJJdVZLZW5yNmR3Q0ppWW1ZemVZUHlybzlVcW82QU84QVc0Q3pRSHJaTmtkRVJLVEN1UjlJQkk0RGk0RVhBTDh5YlpHSWlNaTFDQTRPTmdjSEJ4ZGRqclRpV0lMbG03aEl1ZFc2ZGV2YXdjSEJabmQzOTNUQVVOYnRrVkxSRk5nTW1HMzhFaEVSa1J2bmZvcCtMODRDdmdKY3k3QmRJaUp5QTltWGRRUGtiNW1QZnBpV2NpNGtKT1IwUUVEQXhlVGs1SjNvZmI0VjlRUG1BQzVBT1BBOXNBazRocVZuZ29pSWlOdzQ4d0Uzd0F0b0FmUUMvZzJNQmpybTdaLzdPemN3bStmcTMzTWljc3RMUzB2UGlZMk5mYTkyN2VjbmxIVmJya2U1N29XVDN5dHc5KzdkMS93Y1pyUFpDRHdHUEFJMEJxcitzNjJUcTRnQkRnTS9BZDhiREFaVEdiZW4zTG9WM3VWbHk1WlJyVm8xMnJScFU5Wk51UjU2bDR2WEZOZ09PQUhqZ1k4QWZUNGlJaUkzRjIvZ1I2QXZscWs4dWdIWjExdVp3a0FScVFoU1UxTUpEdytuYXRWcWI1WEhRTEJDaG9GNTRja2lMRDFXcE93dEFlNVRpSEx0YnBWMzJXeTIvSnZSWUNqWGZ5V0IzdVhMYlFidUJGNEVOQitraUlqSXpjc0JXSTlsZnQreHdOVHJyVWhob0loVUJLbXBxWVNGaFdFd0dNcGxJRml1Zi9MK0cySGdDT0NiQTNGeFBMVjVNL3ZpNGtqS3lpcVZOb3B0N282T3RQRHlZbXJIampUejhnSVlZVEFZdml2cmRwVTMrZTl5NUlGSWZuM3FWODdzTzBOR1VrWlpONnRDY1haM3BsYUxXanc0OVVIOG12bUIzdVY4SGJEMExnZ0hnbENQUUJFUmtadGRTMkFQY0Fwb0FPUmVUeVVLQTBXa0lzZ1BBNEZ5R1FoVzFOV0VId0Y0YXZObU5rVkZLUWdzQTBsWldXeUtpbUxzbGkzNWh4NHB5L2FVWTQ4QS9QclVyeHpkZEZSQllCbklTTXJnNkthai9EcjIxL3hEZXBjdEJ1UjkvUjRGZ1NJaUl1WEJYbUFYVUFkb1hzWnRFUkVwTjh4bU16RXhGLzkzK3ZSSGI1WjFXMHFxb29hQmpRSDJ4Y1dWZFRzcXZIMnhzZm1iVGNxeUhlVllZNEF6Kzg2VWRUc3F2TFA3enVadjZsMjI2SlQzZFZPWnRrSkVSRVN1eGRhOHIxM0t0QlVpSXVWTWVRc0VLMm9ZV0JWUWo4Q2JRT0tsMzROeXQrakZUYUlxb0I2Qk40SDB4UFQ4VGIzTEZuWHl2aDRyMDFhSWlJakl0VGlhOTdYT0ZVdUppRWdSNVNrUXJLaGhvSWlJbEM3dnZLK0paZG9LRVJFUnVSWUplVis5cjFoS1JFUnNLaStCb01KQUVSRXBEYzU1WHpQTHRCVWlJaUp5TGZLSE9yaVVhU3RFUk1xeDhoQUlLZ3dVRVJFUkVSRVJFUkg1aDl6c2dhRENRQkVSRVJFUkVSRVJrWC9RelJ3SUtnd1VFUkVSRVJFUkVSSDVoOTJzZ2FEQ1FCRVJFUkVSRVJFUmtWSndNd2FDQ2dORlJFUkVSRVJFUkVSS3ljMFdDQ29NRkJFUkVSRVJFUkVSS1VVM1V5Q29NRkJFUkVSRVJFUkVSS1NVM1N5Qm9IMVozbHhFUkVSRVJFUkVibTBuVDhiYVBHNXZiNGUvdjRkMS80RUh2cVZyMTBZOCtXVG5JbVZYckRqTXQ5OXVZZlRvVHZUb0VWamsvTGx6aVd6ZEdzR2dRUzBMSGYvKys2MXMzbnlNS1ZQNkY3cFh2clMwTEM1ZVRDRXlNb0hvNkdRYU42N0JoUXRKTnR2YnFWUERLejZuVkJ5dXJxNEVCd2YvblNxNkF4UCtvZVpjTTRXQklpSWlJaUlpSWxKcUJnMzZ4dVp4SHg4MzdyNDdpRm16ZGhBU01wN2p4Mk1JQ3FwQlJrWTJQLzY0dlZEWkV5ZGlpSWlJWmZyMHpSdy9IbE9rcnFpb0pCWXYzazlJeUNrNmRtekltVFB4QUt4YkY4N1JvOUZNbUxDWURoM3FXOHVQR3RXUkNSTVdzMkxGWWVzeFIwZDc3cjQ3aUtWTEQ5aHNiMGpJK0d0K2RwR2JrY0pBRVJFUkVSRVJFU2sxTzNlK3pOdHYvOG1DQlh0cDA2WU96WnY3QWRDb2tROEhEcHdyVWo0akk0ZnAwemZick92NDhSaU9IeTk2YnR1MkYwbE56U1F4TVlQMTY4TlpzeWFzMFBtREI4OXg4T0NsZTQwYTFaRTc3MnlBbTVzejgrYnQ1dmJiNi9EODgzZnh5eSs3QVBqMjI0ZHhjWEVFNE1NUDF4QVNjdnI2SGw3a0pxUXdVRVJFUkVSRVJFUktSVkpTQm1QSHp1SE1tWGk2ZExrTmUzc2pPM2VlWXYvK1NQNzFyNWE0dWpvV3VjYkRveEloSWVNNWNPQWN1M2FkNHVUSk9KWXVQVUJJeUhnbVRmcURwVXNQc0hqeGFOYXRDMmZJa05ZNE9OaVJrWkhOSzYvMHd0blpnVXFWSE1qS3ltSE1tTmtjT0hDT2I3NTVpR2JOL0pneko0U29xQ1NlZSs0dUFQcjBhVUtmUGsyWU4yODMxYXU3RXhEZ2EyM0RqaDJuY0hLeVJDYng4V2xYZk1hc3JGeHljMDFVcXVUd0QzNXlJcVZIWWFDSWlJaUlpSWlJbEFvM04yZWFOYXZKNE1IQmZQREJhcnAyYmNTNWM0bjQrWGt3Y3VTZDdOaHhrcnZ2RGlJMk5oVUFnd0ZNSmpNLy83eURxVk0zNHVibVRFQ0FUNUY2WjgzYXdkeTV1MW13WUMvLysxOHZaczdjVGtSRUxCOThNQkFmSHpkZWVXVVJlL2VlNWQvL3ZnTVhGMGNPSElqa3Q5LzJjUEprTExWcmV6Rm9VRXZHalp2UCt2VkhBVmk2OUFCTGx4NmdZOGNHQU1YMlRMUmwyTEFaeE1hbXNtalJhQ3BYZHZvSFBqV1IwcVV3VUVSRVJFUkVSRVJLaGNFQVE0YmN6dno1ZThqS3ltSHAwZ1BjZVdjREhuMzBEckt5Y25GM3I4VEtsVWRZdWZJSUFMVnFlWEw2ZEJ5ZmZiYWVldldxOHZISGc1ZzVjN3MxWkhOMnRxZHlaU2RlZXVsdXFsYXR6TmRmYitLbGx4WXlkR2hydG13NXdTdXZMS0pUcDRiczNIa0tnSmt6dHpOelp1SDVCOTkvZnhWQlFkWHAyVE1JT3pzamE5YUVjZHR0UG5UdTNKQ2VQUU41NFlVZU5wOGxQVDNiWnU4L2IrL0s1T1RoT3VwUUFBQWdBRWxFUVZTWXNMYzMvcE1mblVpcFVSZ29JaUlpSWlJaUlxWEcxZFdSTFZ1T00zQmdLd1lPYk1IKy9aR01IUGtMVFp2VzVNc3ZoL0RmLzNiRndjRU9IeDgzdW5WcmhKMmRrVW1UK25MbVRCeExseDdFeTh1Vmh4NXF3N1JwbTYzYitUMzNQdjEwTUhaMlJ1NjRveTZPanZhMGF1V1BwNmNyQUg1K0huaDV1ZURtNWt6bHlrNVVxdVJBVkZRU00yWnNwVzVkTHhvM3JzNjJiUkVBdUxzN00yQkFjKzY5OSt0aW4rUEREd2ZTdFd1aklzZS8rbXBvS1h4cUlxVkhZV0FKQlhvVVhZSWNJTnRrNG5qU3BXWEhEdzRlek1LVEo1bTRjMmVSc2c4MWJNakU0R0FtN2RyRnZCTW5pcHgzdGJkblpyZHVmSFRnQUZ1aW9uQ3lzMlAvL2ZkektqbVpYc3VXWWI1Qyt4YjM2c1haMUZTZTNMeVpzVTJhVU5YWjJXYTVwYWRQcyt2aXhTcy9MRkRmM1IxSG81SFFoQVRyc1dlYU5xVmFwVXBYdmRiV3MwdjU0T3p1VEp1aGJVaU9UbWJ2d3IxRnpqczRPOUNnUXdOT2had2lQVEg5YjkvUFlEUnc5d3QzMDdoWFk3Njg5MHN5VXpLdldONDN3QmV2V2w0Y1dYM2tVcHNxT2REeTNwYnNtck1Mcy9uU241S2dIa0hFUk1SdzhYamg5NzE1LytZTW1ES0F2Yi92WmVtVXBYLzdHVVJFUkVSRXBIZ0xGKzdqOWRlWEF4QVJFY3ZzMmJ1czV3NGVQRWZuemg4WHVTWWtaRHo5K2pXbFM1ZVBTYm5LendnRlYvajE5SFRCWkRKVHU3WW5TVWtaekoyN2hudnVhY0tLRllmWXV2VkZXcmQraDk2OW0vRDExdzlpWjJma3dvVWsvdnp6Y0Y0OXB4a3o1bGRlZnZsdXZMeGNPSDgra1U4K1dVZkhqZzNvMzc4WkFFMmExUHpibjRmSXpVQmhZQWtkZWVBQm04Y2pVMU9aZmZ3NDQ1bzN4ekI5T2swOFBkbDE4U0l1OXZhODFLSkZvYkpOUEQwSjh2QmdVdXZXTlBIMExGTFhtc2hJK3RlcFEvODZkWGhnOVdycXViblJxRW9WR2xXcGdtbmt5Q0xsSjRlRThGcElDQURCVmF2aTdtaVplSFZza3lZRUZCTmVuazVKWVd5VEpqemFxT2ovWmdCVW16bVRtSXdNVnZicFF3TjNkd3pUcDF2UGpXbmN1Tmg2QzFJWVdQNVVybHFaTmtQYllPZG94LzN2MzAvc3FWZzgvUzN2cUtPTEk3V0RhMU05c0RvMUd0ZkF6c0dPZWMvUFkvWEhxeG4rdzNEYVA5cStSUGVZLytKOFZuNndzdEF4czhsTVFMY0FBdThLcE11WUxxeDhmMlV4VjRPbnZ5Y1RRaVpnNTJESFYvZDl4Y0hsQndHNFovdzk5SHUxSDlXRHFyTmswaEpybXgvLytYRU1SZ09mOS8yY2t6dE9XdXM1dWZNazFScFU0ODdINytTUDEvOG9GQ0NLaUlpSWlNZy9xMGVQUUZxMjlDY3BLWU5aczNhd1prMFkvdjRlMUtuanhaWXRKeGcyckMzdDI5ZmpwNTkyRUJFUnd5ZWZETFpldTJIRGM0d2J0NEMvL2pyTzY2LzNwMGVQUUpLVE01Z3laVGxyMTRZeGZIaTdRdmY2NG9zTk9EblpzM1RwR09MajA4akpNWkdkblV0V1ZtNmhjcUdoRjZoZDI1UHAwN2ZRc0dFMURoK09vbFdyV3B3N2wwQlNVZ1ptczVtRUJFdm5oL1QwYk90OGhsV3EyTzUwSTFMZUtBd3NJZnR2dnVITGpoMFpHUlRFMm5QbjJIcmhBZ0I3WTJOcDUxTjBNbE1YZTNzbXRXNXRzNjRtbnA0MHNYSHV0WkFRSHR1d2dTODdkaVEySTRNZnVuWWxMQ0dCTi9ic3NWblAvdGhZMnZ2Nk1xTkxGM3dyVmNMTHlZblFBcUdsWWZwMDdJMUdja3dteHJkc3lkdHQyNUtVbmMzbXFLZ2lkZldyWFJ2dllub1RYcTVnUUZoUTZBTVBsQ2dzbEp1UHA3OG5ReisvMUxXOWFyMnExdjBMWVJmd0RmRGwzTUZ6SEZ4MmtMUDd6M0ppVytHZXJURVJNZVRtZllQMURmQWxKeXVIMkloWUFDcFZxWVI3ZFhkcjJTbWhVL0F0c0VwWHZrSHZEV0xRZTRPcyt4ZkNMdkJxNEt2Vy9maXo4U3g0ZVFFUGZ2RWc5NzV4TDZGclFxbldzQnIzakwrSDZHUFJyUHB3bGJWc1Zsb1dVd2RNNWI4ci9rdlhKN3ZTZm52UndOTFp6Wm12VFpZaEFKLzEvb3hES3c2Vi9BTVRFUkVSRVpFU2lZNU9adGFzSGF4Y2VZVDA5R3dBNXN4NUhKUEp6S2hSdnpCcjFnNSsrV1VuenM0TzlPdlhsS3BWWFF0ZFAzbHlYOGFPbmNQTEx5K2thOWZiMkwvL0hIRnhxUXdmM282bm4rNXFMUmNlSGsxY1hDb1BQQkNNeVdRbUxPd0NQajV1TnRzMGE5WU82dFh6eHMvUGcyYk5hbkw0OEhMOC9EejQ5TlA3bVR4NUdXdldoRm5MaG9TY0ppVGtOQUM5ZWpYRzBiRm9qREptekd5aW81UDUrZWZoT0R0clJXRzUrU2tNTEFGUEp5ZFc5TzVOd3lwVldIenFGTmttRTNmVnJFbDdYMSsrQ1EwbEtTdXJ5RFV4R1JrWXBrK25uWThQM1dyV0pNRERnMGNiTmNJd2ZUby9kTzNLbzQwYTBXRDJiUDVWdHk2Zkh6eElsc2tFd0t5alI5a2RFOE5YSFR0U3hkR1JydzRmdGptc044dGs0a1JTRWozOC9Ld0JuTDNSU0lDSEIyRUZodlpHUHZ3d25rNU9PQmlOWk9ibXNqMDZtak1wS1h3YkdscW92bDBEQjVZNEREVGI2S1ZZMEg4Q0FnaE5TTEFHcG5Mek83UDNESi8yK3BTQjd3ems4NzZmNDFuTGs1RnpSdkx6Nko4Wjh1a1FBQ1kzbTF6czlaLzMrWnlvVUV2SVBNMDhqZGlJV0d1UTEzRkVSeDc1NXBFaTExd0lLLzc5dUR3c25HYWVWbWkvZG5CdHBtWk90ZTc3TlBUaDA4UlBBUmhYYlJ3cE1Ta2tSU1h4VWJlUGlJbUlvWDY3K2tYcUx4aFlYbTE0c29pSWlJaUlYQjg3T3lQTGxoMmlWNi9HaElWZDRPalJhRjUvZlRuaDRkR2twbWJScjE4emxpNDlRSHA2RnNlT1hXVFJvdjBNSDk0ZWd3R1NrakxZdS9jc2ZuNGVIRGh3enJyeXI2ZW5Dd0NyVm9YaTcrK0JsNWNyR3paWXpuWHExSkRmZjk5SGRIUXk5OS9maXRUVXdqK3Y1K2FhaUk1TzV2YmI2OUN1WFYxOGZOeXN3NWdkSE93Wk42NEg0OGIxSUNJaWhxZWVtc045OTdWZzVNaU9BR1JtNXRoOHhwaVlGQklTTEQwUlJjb0RoWUVsa0pDWnlmYm9hTDQ2ZkpoUE9uUmc0Y21UMUhWejQwUlNFcE5EUXVqaDU4ZWM0OGVwN21MNUM4a01HQTBHbm0vV2pEZmJ0aVUrTTVPOXNiRkY2bjIrV1RPZWF0S0VrVUZCak5xMENUdURnYWVhTk9IVlhidW83KzVPZGw2UHZ2RXRXeGE1Tmp3eGtZQTVjMWdkR1lsaCtuVE9Qdnd3eDVLUzZMcGtTYUhlZ1JOMjdxU0J1enVadWJrc1BYMmFNeWtwOUt0ZG15WDMzSFBObjBQK1lNb3htemVUWXlyK0w3bTMyclFoTmpPVHB2UG1YZk05cEd3MDY5dU0yenJmUnExV3RSZzJiUmhWYWxUQnU2NDNEVHMxdEpicE5yYWJkVHNoTW9FOXYxL3FzVHI1U09HZzBEZkF0MGlBZDdtQ3ZmNHVkL20xVzMvY1dxUk0rMGZiazUyUnphNDV1d29kejg3SXB0WEFWand4K3drV2pGL0FtWS9PRkxuWDVZR2xpSWlJaUlpVWpqcDF2Rml4WWl5Vkt6dFpGK2ZZdVBFWXQ5MVdqWjQ5QXhrNXNpUDMzOStLbjM3YXpzYU54d2dPcnMyNWN3bU1HdlVyNTg4bld1dXBWOCtiZnYyYWNlREFPVFp2UHNZUFAyeXpucXRaczRwMWdSQlBUeGVlZjM0K25wNHVQUDU0Qno3N2JMMjFuSStQbTNYVjRuSGpldURuVjNoazI0RURsb1ZOQ2xxNGNCOExGKzZ6N2hlY296RGZ6ei8vaDl4Y2s4MlZoa1Z1UmdvRFM4QU1mSDdvRUtPRGduQzJzK1BSUm8xWWR2bzA3KzNiaDdPZEhYR1ptUXhwMElBaERSb0FjQ3d4a1VaVnF2RE9IWGR3SkQ2ZUFYLyt5WXN0V3BDWTE0TXdMU2VIeEt3c250NnloZk5wYVV5NS9YWis2OUdETHc0ZDRsOTE2OUxLMjV0ZXk1YnhjZnYyZEsxWms0YXpaN1B0dnZ1WUVSYkc1SkFRd29ZTXNSbkd1VHM0OEhERGhqZ1lMY3VaWDk2RGIxTHIxa3c5ZEloOWVjSGt6b3NYQ1U5TUxGUW1JN2Z3WEFvRm5VMU5KZEREZzU1K2Zod3AwUHV3b01hZW5sUjNjV0hoeVpNbCttemw1dEJsVEJlYTliVk1pdHU4ZjNQcjhUNFQrbGg3OEJVY1JoeStJYnhRR0xoL3lYN1NreXh6YXR6eDhCMWtKR1d3YjRubEcyYTFCdFdLOU15N1ZqOE0vNkhRdnNGZ29QMmo3VWxQVEM5eURpRHlRQ1N4cDJJWi9PRmduQ3M3YTZFUUVSRVJFWkV5NU9GaFdZankvZmNIWW05dnBHSERhaGlOQnV2NVpzMXE4dDU3L3lJbEpSTW5KM3NjSE94bzNyd21EUnRXbzJWTGYrNjhzejYzM1hacGVxNlVsRXgyN2p6RndZUG5PSGt5anI1OW0rRGg0VUp5Y2daQlFkWDU5TlBCK1BxNjRlUGpSbUNnTDhuSkdRQjgrZVZRUWtKT1U2K2VONDBiVjdmVzE3UnBUV3JWOHFCZVBXOWVmNzMvTlQrZm82TWRZSGVkbjQ3SWphY3dzSVNTczdQcFhiczIwNDRjNFp2UVVOcjcrTEMrZjMrMlIwZHo5N0psdkx4OU8xa21FNUdwcWZ4KzhpUTVKaE9QYmRqQWJlN3VQTnFvRWRIcDZYeHk0QUN2dFc1dDNjNmZVN0R2aWhYa21FeXNqb3drTGpPVEhKTUprOW1NdjZzcmNSa1p1TnJic3lBaWd2dnExdVczRXllb1pHZEhWbTR1dFN0WHBsR1ZLa3krL1hhcXU3amc1K3JLckx2dTRrVGU2c2J2Nzl1SGw1TVRaMU5UcWV2bXhxT05HcEdZbFdYdHdmamxvVVA4RUI1ZTRzL2dwZTNiK2I1TEYrNnRXNWVCQm9QTk1qa21FenVpbzNsdjN6NmI1K1htdEhUS1V1dWNlZmVNdC9RYVhmSE9DaExPSmZDdnQvNEZ3UHVkM3VmRlRTOFNkenFPMlUvUExuVDkvSmZtVzRjSjMvSHdIU1NlVCtUN1lkOERsbUhDQmNOQVE5NDMvU21oVTByVXR1S0dHUU80KzdyYjdJRTR5akNLOXpxOHg4aTVJOWsxZHhjRDN4bElyNWQ3RlNwVHNQZmlLTU9vRXJWRi9oWjNZQ2dRRFN5MGNkNFo2QUNFQUlrMnpsOHJJL0FDMEF1NEYwaTVTdmtBb0Jhd3VzQ3hTbm5Yem9GQ0M3cjNBQ0tBNDVmVjBSK1lBdnllOS9WS1hnQVNnRCtBODFjcGU3a2tJQXF3dlJMVTlSa0VQQWQ4Qml5NFFqa3pVUHovR29tSWlJaGNRY0VBenBiS2xaMnMyMis5ZGU4VnkzWHIxb2h1M1d6L2MraU9PK3BhdDRjTmE4dXdZVzBCUysvQ2V2VzhpNVQvOGNkL1c3Zjc5R2x5eFRhSzNBb1VCcGJBaU1CQXZ1bmNHWUFnRHcvKzI3U3A5ZHdkUGo0a0RoOWU1QnJEOU9uTURBOG5ZZmh3cXVTdDhsdWNnZ3R5ekkrSUlDRXprNVRISHJNZUs3aVM4WjVCbGdVV3FydTRNTE5iTjc0NmZKZ092cGI1MVU2bnBEQng1MDRtdEdvRlFJQ0hCNDVHSXlNMmJ1VGo5cFlGRkg2TGlHQkVZQ0FBTTdwMlpVYlhyb1hha3IrYXNDMTdZbUpvTlg5K3NjL3hXOCtlUkthbThzeGZmMTN4ZWVYbTA2eFBNL3BONmxmbzJORFBoM0o4eTNFd1FIWjZOc2MySHdNczI1RUhJb0ZMd2Q2Zzl3Wlpld1lDVktsUmhjZG1XZDdoYWcycUZhclgyZDB5TjZXdFJVUnN1UkIrb2Nnd1lmOFcvdFJxV1F1QUk2dVBrQkJadEtlcTJXeG01K3lkcE1hbWtoU2RWR2lPd3N2bkRKUlNWUlZMQ09nSXZBK2NBdnp6enJrQXdVQWcwQmh3QUo0SFBnWitBQjR0NFQxZUJENjQ3SmdKNkFiY0JZekp1M2R4L0xHRWtBN0FmY0R5dk9QamdWZUJJR0JTZ1RiL2pDVnM3QXZzS0ZEUFRxQUI4RGp3T29VRHhJSjhnUGVBTEd3SG8va3V2LzRVVUJmTDkyN2JFOVlVZjA5YndyQjg5bTdBUjBCdDRNNnJYSE1CdVBLLzRrVkVSRVJFNUthbU1MQUU1cDA0d2Vhb0tEeWRuQmpYdkRtRDZ0WGplRklTNFltSjlLNVZpdy8zNzJmbDJiT01hOTZjeHA2ZTlGdXh3bnF0eHc4LzhQdmRkOU83VmkwZVdiZU9lU2RPNE9Ib3lIZGR1akN3WGozZTNidTMwTDNHTlcvT3FLQWdBdWZPNWZEZ3dTdzhlWkp4MjdheDVkNTcrZXJ3WWQ3ZXM0ZW9SeDRoUERHUnJrdVdVTTNabWZxLy9zcW1BUU9JU0U3bXA2TkhyV0hnTjBlT3NPU2VlL2lzUXdkR05XN01xck5uMlJNVHcrSDRlSDQrZHF6UWZZZlVyNCs5MFVpQ2pjVlFBR2JkZFJjUE4yeG84OXpsOHNQUzRsWWRsa0w4c2ZRS0t0T2VOa3RlVzRMWlpDYnVUQnpkbittTzBkN0l0cCsyY1hUalVVYjhPb0xVK0ZTYjF6bTZXSUx1Z2tPTHdSTDQzZkh3SFVYS083czc0K2JqeHJtRDU2NjRJTWtUczUrd0JueEhOeDdsNk1hajFuT1ZxMWJtZjd2K2g5bHN4cERYUTNYbWlKbVlMcHVzTjZobkVBOS8vVER1MWQxWk9ua3Bxeis2MU9GTGN3YmVVUDdBNXdYMjZ4WFlEOFBTSSs4Z3NBellEMnlqc0Fnc29SbDVaYlB5amdGVW9YQXdGWnBYNW5MdjVmM0tseCtDNVRzTHZBeDhBYndCckFFYVlna0Rqd0VmRmlpYkJnd0FWZ0JQQXR0dDNNOE5TeGdKMER1dnJLMjJPUUdYcnhCVnNHMC9YbmF1VjE0OXpsaEN4NElyUVhVQTR2SzI0NEdaTnRwVjBETjVYNDNBREN4QjRNdkExZjQzNSt4VnpvdUlpSWpjdE14bVNFeE14MmcwNE81ZXNnVTBSVzVGQ2dOTHdNL1ZsWEhObXpPa1FRTmM3UzBmV2ZQZmZzTm9NTEN1WHovR05XL09jODJha1pxVHc4endjS0xTMGdwZFAzejllbGIwNmNQY0hqMVlkUElrN1h4OThhMVVpWGYyN3VXVkhUc0tsZTNnNjB1V3lVUmFUZzVHZzRFY3M1bEtkbmFzaVl4a1dNT0cvSEg2Tk01MmRqZ2FqZFJ3Y2VGOFdob1hpK25KdC9UMGFXWWZQODdUVFp1U2F6YnozRlpMNzZxcGh3NHg5ZEFoYXprRE1MUkJBOUp5Y29wZEdHVEZtVFBFWkdUUXJXWk5tbnQ1c2VIOCtTS0xvanpUdENueG1abk1QSHJVWmgxaTAwUXNQWkYrQitZRDZ5bSt4MCtwOGFqcFFaK0pmZGcyMDVMRG1ISk5CQThLcHVrOVRYSDFjaVZpVzBTeDF3RTg3Zm8wV1dtV3ZHYWFlUm9Yd2k3WVhFMDRvRnNBQm9PQk0zdlBYTEU5M3d6OXh1WngvK2IrUERIbkNienJlTFBxdzFWNDEvVW1lRkF3VHkxNmloOGYrNUdrQzBuV3NzMzZXT1pBUExMcVNFay9CaWtkZTdHRVdPOWc2VWxYQzh1dzI5SEFwM2xsbWwzaCtqNWNDcjNNV0lMQS9MQnNCR0RyWlFtN1FuMlhCM0tYOTZRTEJnb3VMOTJRUzhPV3F3RXhXSWJvZHN0clN6c2I5UmNNTEM4Zm5ud3RiUnQrMmY1WUxnV3BqcGVWTC9nYzBjQ3p3R3MyN2hHREpmVE1Ed09md0RKRUdPRGRLN1F0biswNUlpekJwajFnKzM4T1JFUkU1SllXRTVQQ08rK3NwSDM3K2d3YVpGa0E4OGNmdHhFWFYvaG5ZeTh2Rng1OTlOSS9uN0t5U3Y2amo2UGpwZmdpTGk2VktWT1cwNjVkWFlZT3ZiMVFPWlBKVEZKU0JyR3hLYmk1T2VQajQyWTk5OTEzVy9qcXEwMk1HZE9KRVNPdU5pQ2lzTC8rT3NINzc2L0MwOU9GNzc4dk9vMVJlbm8ycjc2NmxHSEQydENpaFQ5Wldia01IZm9kMWF1N00zWHFVSXFaYVF1QTU1NzdEUjhmTjE1NXBSZHo1b1NRa0pCdXMxeW5UZzJ2T3RSYXBDUVVCcFpBanNuRXNOdHU0OWRqeDJoVnRTck52Yno0cG5OblducDc0K2Jnd0kvaDRUemFxQkdWSFJ4bzV1WEZZd0VCdkxOM0wyYkF5OG1KTzZ0WDUwUlNFdTE4ZkxpM2JsMEFhNEQzUVAzNkhFOUs0a0o2T3NuWjJRUlhyY3J5TTJmd2NYYTJubitnL3FYNTFuWVBIQWpBN2RXcThYNjdkdng3M1Ryc0RRWXEyUmY5cmZ4UFFBQjMrMXRHNDlrWkRFenQySkZYZCsxaTQvbnpHQTBHVEdiTHo0NXRmWHl3TXhpSUxTWlVCSmgxOUNpempoNmxUYlZxL05HN04zZjQrREJpd3dhT0p5VmhCdXE3dS9OTTA2WmNTRS9uV1EwVHZsYStXSUtSMFZoNjlpekNFZ3l1cG5Bb1VXb0dUQm1BbllNZE8zN2R3VzFkYmlNck5ZdEZFeGZSOHI2V05PcmFpTEIxUmZNTE93YzcvSnI1a1hRaHlSb0VGbVF3R2pDYnpGU3BVY1Y2ck50VGxoV0o4K2NuTEttNmJlclM1Y2t1dEJ2V0RxTzlrYjltL01XQ2x4Zmc0dWxDOWNEcU5PM1RsRGVPdmNIMldkdlp1Mmd2b1d0Q2FkYTNHYWx4cWJoNnU5cWNuOUM3bm5laDQrb2xXR3I2QXAyQlZzQTBvQWFXb2E2ZENwUVpXMkE3RWtzNG51L3lORGVBcXcrRkRiekN1Y3V2dmJ6M0hWaUdKMmRnQ1MwTHlnQUdBck94OUJyOHlNYTlMZzhzTDdlNm1PTlFPTno3QU1zUTY4c1pzZlE2M0k0bGlBekJFbUJtMnlnN3ljYXhNQ3hoWUw2VHdCWXN3NE12N3pGWlVIRzlMdk9GWVBtN3JHQjRLaUlpSXVYYzZkUHhIRDU4bm9NSHovSGtrNTF4Y2JFOUJaYlpETHQzbjJITGxoTUVCOWVpWGoxdmZ2dHREK2ZPRmY1blFaMDZYb1hDd1BidEw1L3BwWGdGVi9GZHV6YWNUWnVPa1pXVlEweE1LbHUzUnBDYW1rbFNVZ2JKeVJtWVRKWi84ajM4Y0J1ZWY3NDdBTE5tN2VDcnJ6WUI4TlZYbTZ6YkJiVnRXNWV2dnJJc25QaldXeXNLblV0TnplTDA2WGhPbjQ3bjlkZVhZMmQzS2QzejlxNU0yN1oxMkxqeEtCczNIdVhkZCs4ak1qS1JVNmZpT0hVcWp0dHZmNmZJdlVhTzdNaW9VUjBCQ0EyOVFHcXE1V2VxT1hOQ09IVXFya2g1Z09yVjNSVUd5ajlDWVdBSmhDY200amRyRm9sWldSd2Jhdm1Mb1grZE9oeUlpMlB1aVJOTURnbmg2OE9IZWFGRkMvclhxY09HOCtlcDUrN08ybjc5cUZPNXNyV2VJd2tKL0JnZVRqc2ZIL3JXcnMzNGxpMnQ1MDRtSi9QYzFxMDRHSTFzUEgrZWtKaVlRc05zRzdxN0ErQmZ1VExyK3ZWajl2SGpERnU3bHBiZTN0WjVCSk11RytJN3ZWTW43SXhHWHRteGd6NjFhOU9sUmcxbWRldEd3Tnk1OVBMMzU3ZWVQY2sxbTNITVczMTRVMVRVVlQrTG5SY3YwbW54WXJyWHJNbUo1R1NpLy8xdlhPM3RjYkt6ckp4ME5GRS9BLzVOWHNCLzhuNGxBVXV4QklNcnNBeFBMQlU3ZnRsQmVtSTZUeTU4RXFmS1RvUnZDT2Z3eXNQMGY2MC9PWms1YkpteHBjZzF3ZmNINDFUWmlkQzFvVFpxdE13ajJHMXNOK3lkTEgvTnBNYWw0dUh2UVhKME1ydm43eTV4MitxM3E4OUxXMTdDWURTUWRDR0orUy9OdC9aZ1RJbEo0WU11SC9EUTFJZTRmY2p0ZEI3ZG1aUllTMGNzRjA4WHR2NjRGU2RYSjV2ekU5bzcycGQ0M2tMNVc4WmdDUVRCc3NCR3ZnbGM2aVZYY0JqeEJncUhnVXV3L0ZrQWVEaHZlMG5lZmdPSzlzeTdWc012MnpkZ0NRTVRiWndET0lCbDdyNFBnY3BjZmFHUXl6MVZ3bkwzQTNWc0hNOWZKajcvdjR1TmVWOXRoWUZRT09DekZhSnV4OUl6TUFwTGtGZmNOd0pid1dSQlVWam1YQ3l1SFNJaUlsTE9kT3YyQ1VsSmx6cU1qQmh4SjNsclVSWlJyVnBsWG5paEIvLzNmMHZZdWZNVXpzNzJSRVVsNGVibXpQcjF6d0xRdW5YUlFPeDZMVjY4SDRBSEhnZ21OUFFDb2FGUlZLcmtRSHA2Tm5aMlJtNi92VFpWcTdwU3I1NDNpWW5wdlBmZUtsYXNPQXhBWUdCMUJneTRORERseElrWUZpellpOGxrTGhTMHpaOWZlRXF2Z2hZdUxMeGdacDA2WG93YTFaRkprL3J5OXR0L1VxVktKU1pOK29NNmRieUs3WUY0MjIzVjJMOC9rdGRlKzRQWTJGUVNFOU1aT1BCU0JoQVNNcDdjWEJOMmRrWisrR0VibjMrK0hsZlhLNjlISUZKU0NnTkxLSDlSalVHclZwRnRNbkVnTHM3YXN3NWdXM1EwOTY5YVJSVkhSOUp6Y3NneW1kaDY0UUlINHVMWUhCWEY4dE9uMlI5M0tkMnY0dWpJWFRWcmNvZVBEd0VlSHZ4MDlDajJSaU9oQ1FrMlE3bVBPM1NnYiszYXBPZmtjREF1am84UEhBQmdmMXdjdTJOaWlNbkk0TTA5ZXdDSVRFdkQyZDZlR1dGaDdJaU9adm1aTTN5MGZ6OFRnNE01R0JkSGVrNE9hOCtkSXp3eGtWeVRpZFNjSEVJVEVuaHB1NjJwcjRvS1MwZ2dMTUV5bjl2OGlBZzZWYTlPUm00dWgrUGppd3g3bHIvRkhYZ283MWNhbGtVTjVtTlpmVFRwQ3RkZHM5QzFvWVN1RFNVek5STVhEeGMyZjdjWmdNV1RGbE1qcUFaSlVaYmJIZmpqQVBGbjRnRUlYeC9PdmtYNytPdUh3ajFCODh2c1g3S2Y1djJhazVXV1JjVDJDSGI4dW9Qd0RlSDROZk1qTzZQa2VjR0piU2VZTjI0ZXBod1RXNzdmVXFRWFltcHNLdDhNL1lZVjc2NGdvRnNBYXo1ZWc4SE93UHVkM2ljdFBvMXpoODZ4Yy9iT3YvUHh5Tjh6QlV1WURaYmVkR0FaTW53T2VDdHZ2eE93Q1RnTlBIM1o5Uzl4YVpqd3cxam0yQnlXdHorQ3dtRmdmakJtTzZFdXFyaGh4bURwNVdZclBQdC85czQ3UElxcTdjUDNibnBDUWdxaEpvVGVBZ1JDRVJDUUxsVTZZa0Y0RVVGUWl1VlZyQ0NpcUlqNlVoU3hJYUpBRUtSSkw2SFhJRVdRMEFNSkVBZ2tKSlNRc3Z2OThjeHNUMGdvbHM5elg5ZGVPM1Btek15WnM3UEo3bTkvei9NWWtQeDhNZHJqQXlUWG5pMjI3a1hIZ0pCOEFrVHN6bGNPcUlCVUxGNEo2Q1h1OUYrWTlIQmNOKzM1VGtVNDIrbzdic2gxM3dsdDduQS9oVUtoVUNnVWYxUHExQW1qVHAwd0prK09MVkQvamgwajhmZjNvbTdkY0VhTW1JL0paS1pKay9LVzdXNXVSczZkdThvSEg2em04Y2NiVUxac0VOdTN2MngzalBidHAzSDE2azJuZGxzT0g3N0FvVVBuQ1EwdHdrTVBWYUZwMDBvTUh0d1VvOUZBdlhvZlVMU29EMTkrK1ppbC83Smx2N055NVdFNmQ2N0YyYk9wN04rZlNKRWlYanp4UkFPMmJUdko0c1VIY0hkM1k4U0lGanoybURYa3VIaHhmOExEZzVneDQvRjhyN3REaDJrVUsxYkVNZ2ZWcXBWZ3dvUlZYTHQyaTE2OTZycDA4bmw0dUZHbVRDQTdkNTYydUFCemMwMGtKRndoSWlMWVpqNm1rcDZlU1U2T0NVOVBOMnJWS3AzdldCU0tncExmbDVLL1BkSFIwV2FBdlh2M0Z1bzZ6R1pSOGY1SkJTNE1GSzVFNUQ4SjgyQXh1aGp5UzZLZ2NHUVpzT0R5NWN2ZkJRY0hNOFF3NUs4ZWp3TEpsd2hRcjE2OVAvVzhCb05oV0Z4YzNCZC82a2x2ai80bjZ4MWNoNnR1UlhMd2hTTVZlczNZdTlobUFmMG9tRE5RcnlaOGdZS0pXZnA1bWdNREhiWkZBYnB0ZXkwU3RtekxBTVFsMXhOWXFJMXhzTTEyeDV5Qit2WG9ZYlpmNWpPdUlkalB3ZXZBZThETFNHR1RjVWoxNGNQQUQ0aEErSWQyWEYwSXRaMUhNM0FaYTFqd0dJZHR0dWRxZ0lpTzNzaTg1Slg3cjZCQ3EwS2hVQ2orbWZRQzVpTS9RUGU2a3dPWXpUSC9YNysyL0d2UkhYM3IxbzBrTU5ESGFYdEdSaWI5KzF0cmw4MlpNNUNSSStjVEg1L01qei8raDlLbEpXM1E2Njh2WnZWcXlRQ3pldlVJMnJhZFhLaHhMRi8rSENWSytQUENDeit6YWROeElpS0NXYmh3c0YyZmV2VStJRGpZanpWcjdIOWYzcmN2a1dyVlNtaE92T1VrMitRYWQzTXpNbmh3VTFxMnJFeElTQkg4L2Ixd2N6T3laTW1CUE1OMUhSayt2QVc3ZHAwbUptWXZRNGMyWS9qd0dDNWZ2azVPanV1Yy9JNWo3OUJobWtWNDdORmpCZ2tKVjRpTEc4MmlSZnM1ZXpZVlQwOTNsUy93L3g4N0RZWStkeHZsZE1jb1orQS9CUFVmVmVHQUdUQXJBVlVCWURhYlB3ZitibUtnemxna3g5MVpwR2lGT3lKa2JRTG1JSlZ2WGFFSG9YUnhhQTlBUkVGSEFvRGlTR1hpL0FxU3pNVXE4RzNTSGpyRmdEM0krMHQvY3czQ3VhaFBXMkE2VXNuNEhTUjNvTTd0Y2dZV1ZMazNJT2tDY3BDOGhpMlJjT3ZEMnZhVDJyTW4rYnNDUTNBdHh0cFNBM0U1Nmo5RDc3bk51QlFLaFVLaFVDZ3M1T2FhN1VRekx5OTNTcFR3eDJ5R0gzNndScDhWTGVwRHo1NTE2ZGl4SnNIQnZpeGFOSVFyVit3RnN4ZGVXTUQxNjdlYzNIakZpL3NUR2xxRW5UdFBzMm5UOFVLTjc4c3Z0N0JvMFg0dVhjcEFEKzRyWHR5ZjZPaHdmdnN0a2VUa2RMNzRZaE5mZkNFZkM3dDNyOE9iYjdabjllby8yTDdkZFNGRlI0WVBiOEhod3hmWXNPRW84ZkhKVEozNktKTW1yU011N2d5TEZ3K2hmLzlaUFBKSWJRWVBia3FQSGpOd2N6TTZIZVBhdFZ1c1dISElNaCtPWWRVelpteWhUNTlvWG4yMVhhR3VYNkZ3aFJJREZYOG4vbzFmTXFkVE1ISGdCckFjYTVod0JrQlFVTkRNK3pZeXhSMVRXTGZ5blZLM2J0MitCb05oRHM2Rkx2NU9sRWFxWnVzL0YrY2lycnIyaVBpMEk1LzlBUHl3NXN0MGRMUFpodm0yUlA2RzVKM2NSZWliUjN0dFpCNGprSHlBNWJSeExrYmNnOGsyZlR0cXoydHVjeTVYRkRSTStERWtoOTkrSUJJSkYzNE9LV0FDc0YxNzlpWnZNYkFnOTJFTHhHbHNSRVRheDVDL05SOGhRdU5RN1p5SGdOZnlPYzVhb0F4UWovdVkzMVNoVUNnVUNzWGZqOEJBSCtMaVJsc2NiU0NodVFCNzluUXdnQk1BQUNBQVNVUkJWQ1E0OWE5ZXZTUlJVV1VJRHc5aTVNajVMdDEzZ3dmL1pMZXVGdy9ac09Hb1hmdVhYMjVoeG93dGRtMVhybHkzRTlJKy83d3Y2OWZIVTc5K1dXcldMSTIvdnplLy92bzcwZEZsZWUrOVJ6aDVNb1dEQjg5eC9QZ2xrcExTNk5WTGdrU21UbjNVYVZ6MTZuMUFxVkpGV2Jac3FOTzJBUU1hNGUzdGpwdWJFYVBSd01XTEdRUUVlSFB6WmphdFdsVWxOdllvclZ0WEpUTXpHM2QzSXhjdXBKT1FjSVV2djl4TVNzbzFMbDdNNE0wM2wxS21UQ0FBVHozMUFPbnBtUlF2N3MrNWMxZFp0dXdnUllwNE9aMVhvYmdUbEJoNGo2Z2FHRWk0bng5cms2d1JaVDd1N25TTmlHRGVpUk4yMy9EYWxDbkRxWXdNVHFUYnAzM3JFaEhCdVByMStlWFVLY2J0ZFYxZ0lUSW9pRUF2TDdacWVRWGREQVo2VjZqQThmUjA5bHk2bE84WUIxYXR5ckRJU0U2bHA5TjdiZDRGTGNjV0lNUXhKVE9UcVljS1Z4RldVV2owY01nRndDcitKVit3bzN0RzArYUZOcXlmdko2OUMvTXBOR0lHVTY1cjI3M2liOFU0cExERUhPQWhKUHowVGFBYklrUnRjTEdQQitMdVM4YjFmYTlYMUMxbDA2WVg1bGpwM0QxZkdnRERrRHlFN3NCM1NBN0FJRVIwN0FnY0IyWWp3dUE2eEtGM0JYSGR1UXFiTGUvUWJ1c1NMR2lZcmY3cE13cUl0V2wvQ2duOWpRWDhFVUgxbXNPK3hZSFBDbmllN1lnSU9CVklRYTUxRFBDSVRaOGx3RVJFa05UbjNwRlNpTFBTbzREblZTZ1VDb1ZDOGY4VWs4bk01TW05ZWZmZEZUejlkQk42OTQ3R2JJWmh3K2F5Yjk5WkdqVXE3N1JQeFlxdWE1V2RPWk5LZG5hdVpmMkJCOHJoNmVuR2p6OUtUdkNxVll2VHViTTFLR1Rac29ONGVyclRybDExUzF0Z29BOU5tMVlFNE9MRkRIYnVQTTJPSGFmSXlzcmgzRGxyK21SUFR6Y2FOU3BQdFdvU2ludjU4blhhdGJPdGN5ZWNQMy9WeWJXbmk1V3RXbFhGMzkrYnBrMG5XYmIxN0dsTlVmMzQ0OTlaanYzMjI4dm8xYXN1Ky9lTGhsQ3laQUREaGpYbm0yOGtKM3RDd2hXeXMzTjU2NjBPVEpxMERvQTJiZklLUGxFb0NvY1NBKzhCWVg1K3hQWG9nWWZSU0xkVnExaHg5aXdBbyt2VTRlM29hS29IQlRGbWowUmQrYnE3ODJPclZoZ05CanF0WE1tdWl4Y3R4OWw5NlJJVkF3SjR1bG8xM3QyNzEyVm84R2RObXRDbVRCbDZybG5Ed2xPbjZGaTJMSE5hdDJiSHhZczBXYlFvejNEaUxoRVJURy9XREEramtYckZpakdoWWNNOGkzMk1LWUFZR0orV3BzVEErOE5sUkhCWWdJZ090LzdhNGR3NWV2NjhncEFjbjh6YjFkN0cyOStiM3AvMEpyaHNNQlVmckpqdlB1bko2ZnkzNUgvdmRwaUsrODlQU0dYZVJVanhpNDNBYWlSOCtCWWl2am5TUyt1N1BvOWpmZ1E4RCtnL2pWNEJ3b0NMeUh1bm9EUkNjaGNhRWVIeEZhd094aFJFdkp5R0NIUFBJdTlQRUtId2U4UzFXTlhGY1QzemFDZWZka2VlUS81SHgydGp1d2cwUlZ5S253RmJFQmVlQVdlQk1RZ0p5UzRJdVZyL2xjZ2NBaHhBWGk4Zm9Ec2lET3JpNEVIdHZJNXV4R2h0dkhubEdsUW9GQXFGUXZFdjRlT1AxOUtuVHpRNU9TWSsvbmd0Zm41ZUhEdDJrVjI3VHZQTU13OVNzbVRBSFIrN2NlUHlORzlleVNJR3RtaFJoUll0cWxpMjYrNjVkOTdwWkdsYnZ2d1FNMmM2QjZQczNYdVd2WHZQMnJVMWJGaU9QbjJpQWZEeDhXREFBUHVVYmpObjdzRFB6NHZldmV1eWZuMDh2cjVlTkdwVXpySjk5dXhkTEZpd2o0VUxCOU9yMTFlMGFGR0ZGMTVveGNDQlA5Q3JWelFEQnphbWJkdkpSRVFFTTJQRzQ2U20zbURKa21jWk5PaEh5cFFKcEZPbm1oWXhzSHYzS0VhTitwbUpFOWV3WU1FK0huaWdIRldyM21tdE40WENIaVVHM2dNU3IxL24xWjA3bWZyZ2c0eHYwSUIxU1VsVUtscVUwWFhxY0R3OW5Va0hEbGo2M3NqSjRaRlZxMWpac1NQRGF0UmdaN2R1VHNmejkvREFwQlhWNkxCaUJTczFjYkYzaFFxMEtWT0c0K25wTEVrUXUvV3loQVRpVWxKb1ZMdzRJMnJXNUgrLy8yNTNMRGVEZ2RmcTFtVnN2WHFrM3JwRjk5V3JtZnJnZzR5dVU0ZHFnWUU4dTNrenlUZHZPbzBoUGkyTmFqRXhMcTlYTC9paHVHY2tJNFVJRmlCQ2lXTitzbjhzTjFKdnNIM1c5bno3dEI3WkdnQ0QwVUQvNy9vVFhEYVloYTh1NU1TMkUvbnVsNXFZVjZvNXhkK005ZHJqT2hBSWZLTzFqd0dxSTBVL1FNTGY5VTlqc1lnb1B0UGhXSHFmcFVCbnhEVzRFM0VkYmtUY2hKbUZHTnNPNENYa1BmY3R6aTdFeTBoWThZZElHUEtuU01YZFpraXV3ME5JRHNMQ1VOQXc0VVRFZ1dqTGVjUXBxT2NvREVSRXdqZHQraVFoN3I0V3R4bkhhYTF2RHVMOHU0N2tUOXlBVkhYV2VRVUpuVzRDMUVWZUYxZGh5YmY0Qi85NG9WQW9GQXFGd3BrcFUyTHQxci82YWl2ZTN1NE1IOTRDZ0JVckRuSHpaalk5ZXRTeDZ6ZHZYaHlkT3RWayt2VEhHRFpzTG0rOUpiWGY2dFlOWjlDZ0IxMmVLeVpta010MjI5QmpBRy92d2djaGRPd1lTY2VPa1FDc1h2MEhyNzIybUFvVmloRVRNd2c5QmZ2T25hY1pObXd1Ull0NlcvYno5ZlcwWEt2T3pKazdDQWp3WnRDZ0I5bTgrVGhIanlZemRHZ3p5L2I5KzVQdzhIREQyOXNkazhtTW01dUJXN2R5YU5pd0hNdVgvMDZ6WmhYSnlzb2xPenVYbEpSckZDdFdoS0FnWDF6UnJGa2xIbjY0T25QbnhtRTBHbmpwcFRhRnZuYUZJaStVR0hpWE9BcGowY1dLY1d1UTlROVpwWUFBcmc0WUFFRG9yRm1rWkdaeTRjWU5XaTVkeXFtTURCb1ZMMjYzZjlYQVFMSk1KazVwSWNUWHN1VTdWM2wvZjc1bzJoU0E1N1pzSWNja1VWcG1ZTmlXTFd6djJwVVBIM2lBdUpRVXRtZ2h4SjNLbG1WQ3c0YlVDZzRtUGkyTnJxdFhFNStXUnF0bHk1amZ0aTNkeXBXamRaa3lmSHJ3SU5NUEgrYjhEZXYzNEdMZTNveHYwT0RlVFpRaUw4WWpEcURjMjNYOEo1SnhNWU9ZVVRGMEdldFlBd0t1cFZ4anc5UU5Gakd3MlRQTmlPNHB2OEwxK0xDSFUzOUhWQVhsZnh4dk82eXZ3VDduWG1lYjVmTklHTEVqdG4wY1l5Uk9hSS9DVXBCdzJ0KzBCNGg0dGlXZnZublJBYXVUTVMrcWs3K2d0aEtaczF6a2I4ZDRGMzNDWExTNW9wek44ay9hSXk4U3RNZWNBaDVib1ZBb0ZBckYvd01jM1hSejUwcTBteTZRelpxMWs0eU1XM1RwVWd1RHdjQ1ZLL0o5c2x1M0tHN2N5R0xod24xY3Y1NWwyVDgrUHBrSkUxYlJ0R2xGR2phTXdNL1ArdEdvVDUrdlhZN2gzTG1ydHgzbm1ERy8ycTFmdTNiTDBsYStmQWdEQmpRaVBUMlRtVE4zOE1NUE8zRjNOL0xhYXcrVG1ub0RmMzh2akVhREpiZGhTRWdSQUE0ZnZzQ3FWWWR4UlhwNkp0T25iNlphdFpLY1A1L085dTJuMkwwN2dTRkRtbkxreUFVZWZMQ2laUzdXckRuQ21qWFdJQTQ5VFBqdzRRdDg5dGtHeG8zclRHNnVpY3hNNTk5YWx5dzVZQ2xnWWpLWitmREQxVHo3YkRPaW84TnZPeWNLeGUxUVl1QmQ4djNSbzA1dC9hdFVJVE0zbDNrbjdMK1hadWJtMHFOOGVlYTJiczNvWGJ2NDVNQUJKL2VkZWZCZ1RxV24yN1dYOFBIaDF3NGRDUEgyWnRxaFE2eE9US1JUMmJKY3o4a2g5dHc1ZGwyOHlJUjkrM2lqYmwyV1BQd3c3VmVzb0YvbHlqd2ZLYjkrSkYyL3pyaTllNGxQazN3STEzTnkrT0hvVWJKeWMybGRwZ3h2UjBmVHZHUkpXaTViWmpsbmlMYzNiOVN0ZTgvbVNaRW5pWC8xQVA0TU9vL3A3TlNXSEovTWhxbldkSEdYVDEvbXhOWVRWSHl3b2lWczJCWGpqb3lqaExMSEsvNTVGS1FVWFVIeUNmNi8vT0ZBb1ZBb0ZBckYzdzg5RDE1ZXpKa3owTEpzTmtOa1pDbkN3cVQ0eGJQUHltK0l4WXY3ODhJTHJVaEx1OEgzMys5azBhTDlyRnNYenkrL0RLWjVjMnZldlJNblV2STlWNzE2SDlDdVhYVW1UT2pxdEczWnNvTjI2MWxaT1phMmV2WEs0dW5weHBRcHNXUmw1UkljN011NzczWWhPanFjUng2WlRsS1NOV2VnMFdpZ2RldXEybmd1TVh1MjY3UmExNi9mc3R1bWk2UU5Ha1NRazJNaU9qcWM2dFZMMnMzZjJiTVMxWFR4WWdhREIvL0V3dzlYWi96NExzVEhKMXNFUWo4L1Q3dnpqQisvRXBQSnhQRGhMZGl5NVFSeGNXZDQ4ODJsL1BMTFlMeThsSlNqdUR2VUhYU1hESWlOdFZzM0lHTGcxYXdzcDIwQUI2OWNJZUhhTlNZMWFrUVJkL2M4QzRYWThrejE2bFFQREdUOXVYTzhzSDA3Z1o2ZWZOZWlCYUhlM2p5OGZEbXJFeE41ZTg4ZW9vc1ZvME40T00xTGx1U1RBd2VvVjZ3WXIrM2F4YnJPblhrbEtvcWZqa3NKOWlBdkw3NXIwWUt2anh5aDFzOC84MzZEQnJ6LzIyODhXckVpalV1VWNBbzF6b3ZQbWpSaDFMWnRCZXFyVU5nS2ZLN3lDWjdhZVlycFBhY3o4Y0pFUWl1Rk12SENSSmZIS1ZLc3lIMGRwMEtoVUNnVUNvVkNvU2djQmdOTW1OQ1ZJa1c4T0hzMmxWdTNjbWpSb2pKTm0xYkMzZDBJUU4rKzlWbTE2Zzk4ZlQwSUN2Smx3WUpuQ25VT1d5ZmgwS0hOQ1F6MEFXNHZXdDY0a2NXdVhRblVxUk5HNzk1MUxjZnAxNjhoQncrZXcyZzBFQmpvUzZ0V1ZhaGR1d3dBWGJyVW9rdVhXdmtkMW9tMWE0OVFybHdJZGVzNk8vY21UVnJIbGkzSDhmTHlvR0xGVUo1NG9pRUFsU3NYcDFxMWtnUUcrdkQwMDAwQUVWQ3pzbko1NUpGYVJFYVc1c0VISy9ERUV3MzQrdXR0VktvVXFvUkF4VDFCM1VWM3dhQnExZmlxZVhPWDIwcjQrTGpNcldlWU1ZTW1peFlSMDZZTk1TZFA4a0hEaHJ4YXh6N0hRdFhBUU11K2hoa3plUCszMzNBM0dKaTRmei9aSmhNVEdqWWsxTnViQmFkT3NUb3hrVUJQVDlLeXN1aTVaZzE5S2xTd3VCV2JMRjVNYVY5ZjNBd0dMdGprQlN6aEkzODB6VWh1d0o1ckpGSnZhSTBhUEYydGNOV0psQmlvdUZmY1NMT0dxUnZkakFTVXVQUEV3b3EvSFVGSU5kNnR3UHYzOFR4ZXdGQWtwSGRqQWZkcG4wZTdZMVhpNlVoK3c3RklMcitGU0tFUWtOeUNya3ZnS1JRS2hVS2hVUHhMQ0FpUWZIc1JFY0dNSGV1WStoaUtGUEdpWjAvcmQ5OXk1VUx1K0Z5REJqVXBjRjlmWDA4Kys2eVhVM3Z2M3RIMDdoMTl4Mk53cEUyYmFubFcrLzMwMDE2Vy9JUzJHSTBHZnZ4eGdGM2I5T21QT2ZYejhIQ3p5MDJvVU53dFNneThDNDVldmVvVUpod1ZFa0tkRVBtanRqWXBpYVRyem9VVnpjRGNFeWU0bkpuSnhjeE1TL2d1T09jTUJEQ1p6WXlOaXdPZ2VhbFNES2xSZ3dzM2J2RHM1czJNcUZtVENRMGIwbm5sU2phY08rYzBuaVlscFN4NmRMRmlkQ3RYamtXblQxT3ZtSHhuN1JBZWpwdkJRSzVaY3RZUDJyU0pRWnMyOFVQTGxqeFp1VExObGl5eDVCOVVLTzZXSXNXS3VNd2Q2TWlFaGhNWXNYSUVIdDRlZk56OFkyNWRWelVKL2g4d0V1Z0lOQUMrUW9wZTVFVjE0STg4dHMzQ2RUVmV2Y3liRDFMazQzK0lHRGdiZUNLUFkra2Z4MWJrc3owTUtheVJDZ3hCS3Z1T1JRcVpEQWNLWGpKYm9WQW9GQXFGUXZHdnhaVVFxRkQ4bFNneDhDN1lkUDQ4bTg2ZnQ2d1g4L1ptVDQ4ZW1MRit5eHkwYVpPbDJJZE8yN0F3cGpkclJrbGZYOTZKaStNVG0yckRybklHNmdSNGV2SjlpeGFZeldhZWlvMGxKVE9UdzZtcGVMdTVNYmQxYTZJWExuUVNIL3RYa1RMcnZ1N3UvTkt1SFcvdDJVTnpUU0FNOC9QanNVcVZtSDNzbU4wK1ZRTWx6OFBtUng3Sjg5cC92M0tGV2ovL25QOEVLUlEyK0lYNHVjd2RhRXVwR3FVWUhETVl2MkEvQUY3ZjgzcWVmVlVCa1g4TXBaQ0t2YnVCU29oUU4wM2JGb0pVNjkwTzZEa1RVcEZDSUJXUmdoV2VRRThrbjE0bzhBRGl4THVHdVBIMDhtc2RzUllkYVFGTXRSbkRqemJMWFFCSDIra2NST0FMQnlLQko3WDJzOEQzd0FBWDF6VURlQWFvbjllRkt4UUtoVUtoVU54cnNyTnpNWnZOZUhxcXIvSi9GMHdtTThlT1hjVGQzWTJLRlZXd2lPS2ZnZm9MY28rb0hSek12RFp0aUNoU2hFa0hEbERPMzUrZTVjdXp1RjA3Qm03Y1NMSk5tRzdIY01raHNDYXg0TFVqM0F3R2ZtelZpbkwrL3J5eGU3ZGwzMDNuenpQdDBDR0cxNnpKdk5hdGVXanBVb3ZUNytHd01EcVhMY3ZaYTlkNGFPbFNacmRxeGRXc0xOcUdoYkhyNGtWSytQb3lxVkVqWXMrZEk5RkdSUHo1NUVsVzV6RzJBQThQaHRlc2FWZDVXS0c0SFFVUjdxcTBxTUx6eTU3SGFEU3k0NGNkTkh5c0lRZVhIMlRWUjZ0dzkzVG5vYUVQVWJkSFhjNGRPc2N2ci8zeUo0eGFjWStZakRqMkZnSkppTHR2R2lMbTZlWFVkWEVQSUJtcDFsdFJhOWVUdzZ3RFBrWUtjYnlIT0FCWFkzVUtOa1RFT1lBbzdhR0xnUDJBUzRqajhEek9ZdUJGb0RGUzJYdFNJYTd0SzVRWXFGQW9GQXJGdjU2c3JCeVg3UWFEQVE4UE4wNmVUT0hDaFhUT25idkswYVBKSkNWZDVlV1gyM0R0bW5NRVRHUmtLWXhHc1pZa0o2Zno5dHUvMHIvL0F6UnBVZ0dBN3QxbmNQNzhWYlp2ZjlsSkVEU1p6THoxMWxMYXRhdk9RdzlWSmpiMkdKOS92cEZubm1sS3ExWlZMUDNjM0l4M2ZLMnBxVGY0L2ZkelR1YzljQ0RKWmYvcTFVdmFoYzVldVhLRHk1ZXZVYmx5Y2RhdVBVSm1aamJ0MmxXL0wrSm1UbzZKeno1Yno4MmIyWXdjMmRJU3hudzdSbzllUkVyS2RiNytPcThBRTN1MmJ6L0ppQkh6YWRteUNoOS8zQ1BQZmdrSlZ6QnIzOVZ2eDkyRVVCODllcEVGQzM3ajhjY2JFQkVSak5rTUgzKzhsdmJ0YXhBWGQ0Ym82SEJMYnNTN3hXUXlNM1hxUnFLancybmF0Q0lBSjArbXNIanhBYXBYTDBuNzlqWHMrdWYxWG5HRkVyenZMMnAyNzVJR29hRU1pNHpreVVxVmNEY2ErUzQrbmxkMzdpVEl5NHRxZ1lGMExGdVc0MzM3TXZ2WU1SWW5KTEF1S1lsT1pjdHk1ZFl0UXJ5OU9kS25qOU14eXdjRTJMVlhpNG5oc3laTjZGeTJMQUQvallyaWpicDE4WEp6dzgzR2IveGd5WktNcmxPSDkzNzdqUmFsU3pPdlRSc0F4c2JGY1Nvamc5RTdkN0trZlh2TXdPaGR1NmdRRU1EWHpadXpzVXNYK3E1YngrNUxsd0Q0YVA5K0FJd0dBeVY4ZkxpYWxjWE5uQnlNQmdOOUtsWmtPQ2d4VUZFZy9JdjcwK2N6NTN2Y0ZTZTNuMlRuRHp2Wk1IVUQxMUt1Y2VuNEpUcVA2VXpVSTFHV1B2dVg3R2YxeE5WY09uRUpnOUdBMlZTd2Y2YUt2NVNXaVBOdUhEQUJHQTA4QzVTejZkTlplNkJ0MTNuZTRWam5BQk9nZjVxdEMraWwzTVlDbnlIT3d2OEJvNUF3WVJCM1lRaFdZZkZlVWRDOGhBcUZRcUZRS1A0ZnNIVHBRY2FPL2RXdXJYUG5XazdWYkhVaUlvSlp1SEF3dlh0L0RVaCt1UER3SUNJalMvSE9PNzl5OE9BNXAzMjJiWHZaVWlEaWp6K1NPWExrQXNPSHg5Q29VWGxlZWFVdDJkbTVBTGk3dXpudGUrellSVmF1UEV4MGRGbE9uRWhoN05oZnljaklaUFRvUlhiOWJsZHdJei8rK09NQ28wYlpSNGoxNlJOTlRJenJ3cGlkTzlmaTVNa1VmdjMxZHk1ZXZFWldWZzZlbm01czNQZ2luM3l5SHBQSlJLZE9oU3ZVVVZDKyttb3JjK1pJcFY4L1AwOWVmTEYxZ2ZZN2NDQ0oxTlNiK2ZaNTdybDVuRDkvRllDME5PbTdiMThpUFhyTWNPcTdjS0hVQStqVjZ5dE1CZnorY2pldjBmejVlMW0yN0NDREJqMm9qZXNzYytmdW9XTEZZaXhjdUkrWW1MM01temNRZjM4UlI1OTRZaVkzYjJiWkhhTlNwVkRXcll0M092YTMzL1lqS3NvcUpPN2VuY0QzMys4Z0llR3lSUXpNeXNwaDl1eGRsQ3BWbEhidHFsdkViWURHalQ4dThIWGN6UndvYm84U0ErK0NSc1dMczdWclY0d0dBOGszYi9MS3pwM00wbkwycFdSbTh0RFNwVXg3OEVFZXJWaVJaMnZVNFBJdCtlVW55TXVMNzQ4ZXhjL2QzUktTYTR1bjBlalV2dlhDQlo2UGpBVEF3MmdrUFN1TGpPeHMwck96eWNqSzRscE9EaDNDdzNrbEtvclBEeDhtS2ppWW9wNmV4Snc4eVhmeDhVUUdCYkcrYzJmY2pVYmUzTDJiRGVmT0VYdnVIQStIaGRHN1FnV2VybGJOSWdicW1NMW00bnIwb0pTdkw0N0Uyb1JIS3hSNTRSdmtTK3VSQmZ1bmE4bzE0UnZreTRpVkl3Z0tDd0lnOFVBaSt4YnR3OVBIa3pyZDZ4RDFTSlJGSEV3Nm1NUjc5ZDRqVi90QXBQamIwaGZZZ0lRQlh3VytCZjZqYlRNZ0F0NGU0RTJjOHdFR0FZR0lHeEFnQ3ppS2hBclhSY0tFdDJyYmhtRjE2YlZDQ242VTF0WjFKMkFLenE3QXV5SGhIaDVMb1ZBb0ZBckYzNXdxVllyejVKTU44Zkp5SnlrcGpaVXJEK1B2NzhXVFQwcGwyRFZyeE9tbVY2RU5EclorajJyZXZCSnZ2dG1CYjc3WlJrUkVNRU9ITm1mWHJ0TjgrdWw2dnYzMlNiNzZhaXRyMWh5eHVLRnUzc3ltZlBrUUZpMGF3aWVmckdQZHVuaHlja3hrWmVYZzdtNjBFMWgwdG00OUNZQ3Zyd2REaHZ4RVFJQTMwNlk5aXJlM08xdTJuR0R5NUZnNmRvelVqdUhtOGhnRjVhMjNPaEFmbjJ3bkFtN2UvQ0srdnA2VzlYcjFQZ0NnV0xFaVZLMWFnc1RFTkJvMGlPRFJSK3V4ZGVzSmtwTWxUMzc5K2gvWUhidGl4V0xFeEF5NjQ3R0JWUGI5OXR0dEJBZjc0dVBqeVU4LzdhWktsZUowN254NzRURWo0eGIrL3ZuL2hweVltRXBpWXBwZFcycnFEVkpUOHpmTmxDa1R5T1RKdmZQY1BtWEtSbUpqclhVQU5tOCs3aVMrNWtWczdDak1abGkrL0JBOWV0Umh4NDVUTkcxYWtaOS8vczB5dmlwVmlwT1ltTWFLRllmeDhmR2dRb1ZpQkFmN2N1TEVkWktUTTZoWnN6UmVYdTVVcWhUS2hnMUhhZGl3SEdYS0ZDVTI5aGlYTDErblJBbC91M011V2lSR29wWXRxL0xtbTBzdDdaNmVibVJsNWZER0cwc3NUdFR4NDIrZlAxN3g1NkhFd0x0Z3g4V0x2TFJqQnprbUU5L0d4M01qeDk3eWVqa3prNzdyMXZIaC92MjBMRjJhVHc4Y3dNMW9wTm1TSmFUZXVzV2gxRlRtbmpoUm9IUE5QM21TdUpRVVRxYW5XOEtBSFJsUnN5WnJFaE5KdlhXTC8vMytPMWV6c3ZqeCtISE13S0hVVk43ZXM0Y0xOMi95WGJ3by9HYmdpZlhyMlo2Y3pOUkRoNXlPWndZK1BuQ0FocUdobUJGeE1DTTdtN1ZKU2N3L2ViSVFNNlg0TjVLV2xNYkY0eGVaMUNML3FNdjNUNzlQYWxJcXBod1QrNWZzNTliMVd4emJkSXo0RGZGY09YUEYwbS9CS3dzSWlRaWhRcE1LbEsxYmxuMkw5eWtoOEovQkIwQTltL1Z2a0VJY0lHTGdTS3dPUGtmZXhkbk50dzBSRTEvUjFsZHB6eDJSS3I4QXRiVEhmbTI5bFBaOEVxaVF4N251NU5Od3dlTWNGQXFGUXFGUS9PTUpEUFJsOWVvL2VQVFJlcHc2ZFptUUVEOEdEWHFRYmR0T2N2andlYkt6Yy9Iejh5UTNWM0xHaDRaYWhSTS9QeTk4ZkR6WXN1VUVXN2Vlb0hmdmFEWnNPRXFsU3FGVXJCaUttNXNSSHg4UFM2R0pUejlkeCtMRkIramJ0ejZ2dmZZd0kwYTBKRFMwQ0ptWk9YbUdUNjVkZXdTQVc3ZHlMTUxVVTA5OWI5ZG4rZkpETEY5K2lDbFQrbGhDaisrRUtsVktrSkdSYWRmMjVaZGJjSGQzRGtIdTBhTU9QWHJVb1Y2OUQ2aFVLWlFXTGFyUXI5OU0zTnlNOU92WDBDNXNlYzZjUFJabjVKMFNHM3VNdDk1YWl0bHM1cTIzT3VMdjc4WGd3VC94emp2THljN09wWHYzT25udW01NmV5WTBiV2VUazVKS1RZM0o1UFFDTEZ6OExpQmoyN3JzcjZOTW5tbGRmYlhmYnNTVWxwZEd6NTFjRnZoWlBUM2VDdFh6cXQ4Tm9OUERkZHpzd0dnMUVScGJtcmJlVzh2ampEVmk5V21yemZmNzVKa3ZmRHo5Y0RjQmpqOVZueXBRK1BQUE1qOXk0a2MyMzN6NkptNXVSRFJ1T1lqS1o2ZGV2SVkwYWxXZlBuak5jdVhLZFlzV0tXSTV4NmRJMTFxK1BwMVNwb2xTdUhNcVlNY3ZzeG5QNThuWEx1VUhFd08zYlg3YnIwNzc5Tks1ZXZlblVycmovS0RId0x2bnNvR3RMdUMyL3BhVHdXMG9LQURrbTB4MVY2TTAxbXpsMjlXcStmU2IvL3J2ZCtreUh5c0lUOXUxejJpZmJaT0xUZks3QnRyaUpRbEVZWGcxN3RVRDlYaTluTFJLeTY2ZGQ3UHBwVjU1OUx5ZGM1bkxDWlhiUDJYM1g0MVA4YWN3RGRnQkdwQ0p2c3MwMkgrMDVPNDk5SGNPRUFaWUJBeEhINFRFZ1RtdnZqSWlPZTRBUGtYRGoyVWp1d0VpdFQzQSs0d3dCOG84SGNVWmxpRllvRkFxRjRsOUVhR2dSZXZTb3c3UnBHekdielV5WjhpaUJnVDVzMjNhU0ZTdXM1Z285TkxWRGgwZ3FWSkRjYnhzMkhHWDE2ajhzUXVHQUFiTTRkT2c4ZmZ2V1k4eVlYOW02OVNSaFduUU1RTWVPTmRtM0w0blpzM2V4WnMwZmZQSEZZMlJsNVpLVmxVT1JJczZSVy9IeHljVEh5OGVzYnQyaWVQZmRGUXdiMXB3T0hTTDU1Sk4xbkR0M2xZOC83c0hGaXhrOC9YUmV2OFBlSGJObnUvNGMvOUpMQzRpTmxhS1ZjK2JzWWU3Y1BRUUUrTkN0VzIyR0QyL0JTeTh0b0hoeGY0WU1hY2EzMzI2alpzM1NMbzl6Tzh4bW1EMTdKNU1ueDJJeW1SazFxaVhObTFjQzRQWFhIMmI4K0pXTUg3K1NRNGN1OE9LTHJleGNqRHJIamwwRUlDc3JsME9IenR1RnhPck1teGZIUngrdHNXdUxpZG1iWjZnMFdFTmVJeUtDS1ZyVWg1TW5VekNid1dReWtadHJKaWNuRjVQSmpMdTdrWll0cmZrZEgzaWdIR3ZXREMvd0hLeGZMdzdTQ1JOV0VSWVdTSHg4TWlhVDJSS3kzcVBIREJJU3J0aUY0Q1lscGZIYmIyZnAyalhLSXN4ZXZpdzFCWW9WSzRMWkRPZlBweE1VNUdjbmpzNmV2WXVjSEJPZW5tNVVyVnFDOWV0SHNtdFhBbTNiV25ORXhzV2RJU01qa3dZTklpeE9VVmU0Q2g5ZXZ2dzVKeWVpNHQ2aHhFQ0ZRcUZRM0U5K1FjSjNid0JEa2NJZlQydmJ3clRuTkJmN2dYMllzSy9XZnhsU0RDUVVLVTVpaXg3M01SSllZZE91eHlROGhoUWRzZjNmdHg4cGJOSU51SVVJZ2pzTGRHVVNxcXhRS0JRS2hlSmZ3c1NKYSt3RW4rZWZuMGVkT21HVUtsVVVnSmlZUVNRbnA5T2tTUVdMOEpHUklhbWlLbFVLNVlFSHlsR3pabWtPSGt6aTVzMXNEQVlEM2J2WDRZa252aU1nd0lkaHc1cGJqbDJuVGhnLy9qaUFyNy9leXFGRDV3a1BEN0xrcHZQeGNSYXhkQUhTbHM4LzMyVG5CdXZTNVl0N01BdEN2MzR6bmRvMmIzNlJMNy9jUW1Sa0tkcTFxMjVwLytrbitTRS9OdllZNWNxRlVMTm1LWHIyckdzcGtoRWJlNHlJaUdDZWVhWXBRNFkwbzM3OXNvVWVUM3A2SnErODhndTdkeWRnTU1Db1VTM3AxKzhCbWphZHhNMmIyY1RGamNiZDNZMzMzbHZKTDcvc1k4dVc0M3o3YlQ5S2x5NXFkNXlkTzA5YmxqZHNPT3BTREF3SThDWWlJcGpNekd5U2t6UHc5ZlVrTkxTSVU3KzhtREtsRHprNUpveEdBMjV1QnBvMy81UisvUjVneElnV2R4VzZEVEJoUWxkbXo5N0Y4dVdIZVBycEpreVpFZ3RJOFJKYk1VNWZIaldxSlVsSlZ6R2J4ZVc0YU5GK0tsWXNaaW42OHYzM08vRHdrSkRmbkJ4M0prMWF4MHN2dFNZNU9jTVNmcXd6WThZVzVzNk5vM1RwL2tSR1NtRE9Uei90SmpiMkdHKysyWjVGaTRadzVjcDFjbkpNbG4xZWVHRUIxNi9mWXNhTXgrMk9WYnk0ZjZIbVZGRjRsQmlvVUNnVWl2dko2OENUd0JsRTlQc1NFZTB1QUwyMFB1VVFVZTRDSXZycFliMmZZUzBXOGgrZ0tGS05XSGY0UlR1Y1N5OUNjZ2xZaEloMU01RlFZaFBpVG53WW1BZzBRaHlMZFlBK1FJUzJiMCtnWUlrdTRmSGJkMUVvRkFxRlF2SC9oWHIxUktTS2lkbExSRVN3a3dnMGUvWXVsaTA3eU83ZHI5cnQ4K21udlNoYjF1cjYwNWU3ZHhjbjFyeDU4anVwaDRjVUJkbXc0YWhGeE5IcDFlc3JpNnZ3NHNVTXAwSVY1Y3FGYUhuYWNzbk5OVEYyYkNkV3Jqek1qaDJuTUJvTmZQUlJkOHFYRDJITm1pUEV4WjJoVHAwdzdvYXVYV3R6L253NnUzYWRKanRieHVYbDVjN3MyYnZvM0xrV1VWRmxtRGh4TFlNR05lSHh4eHRnTUJpSWpUMkdwNmNiL2ZzMzRzS0ZkQVlNbU1VYmI3UzNISFBWcXNQRXhoNnpGTDRvREVXS2VHRXltU2xhMUljeFl6cnkwRU9WbmZwMDZWS0w4dVZEZU9lZDVaUXRHK1FrQk9ia21DekZZSHg5UFZtOGVEOURoalRGeDhmRHJsK0hEcEYwNkJESnhJbHJtVHQzRCtYTGgxakVMMWZZUXc4dFhRQUFJQUJKUkVGVWhnOGJEQVptemRySk45OXNzenZ1bkRtNytmbm52ZHk4bWMzZ3dVMFpNcVJwb2VjQUpDZmg5dTJuaUlvS28zLy9SbHk2bE1IY3VYR1dYSVVqUnN3bktTbU5CUXVlQWNSTjJiZnZONEM0RUk4ZGt6b0NOMjVJNE03eTVWYkhhM3A2Sml0WEh1S2xsMXF6Y2VNeHA4ckFEejljZzdsejQxaTI3Q0NSa2FVd21jenMyWE1HVDA5MzJyYXRUcEVpWG93Y09aK0VoQ3M0TW5qd1QzYnJxbmpJL1VlSmdRcUZRcUc0bjR4RVJMc294TW1YRGp5RnVBTS9SMEtFdXdQN0VIRXdFTkEvTWZVSDlNU1Fmd0Qrd0Z6QURiaU1DSVJwd0grQjZvaTc3eXppUkJ3SmRBQW1JWVZMRmdNRGtLSWlMd0tWdGY0TmtXSWpPVWgrd3plQWRVQnpSRHcwWTNVdzJpWnNyWXNTQXhVS2hVS2grRmZScGswMTJyU3BSa3pNWG1yVUtJV2ZueWVlbnU2V29oSFhyOS9DMjl0ZU9ESWFEWHoyMlhxWEFvZ2plaWpudFd1Mzh1MmZuWjNydEwxbno3b0VCZm15YU5GK3hvMWJ3YkpsQjRtT0RtZkFnRWI4OE1NdXZ2aGlNLzcrWHV6YmwwakRodVhJek14eEdTWmJVSHIxaWlZdUxvRmR1MDV6N1ZvbWZuNWVsaERUL2ZzVDZkWHJhM0p5Y3FsY3VUaGx5d1l6YytZT0FJNGV2VWovL3JObzBxUUNDUWxYN0FRNUx5OTNqaHk1d0lFRFNTNGRlZmxoTkJvWVA3NExCb01oWDBkWnpacWwrZW1uLzVDWjZaeWw1cnZ2dHBPY25FSDkraEZVcVZLY24zN2F6VmRmYldYRWlCWXVqM1hoZ3FUeE9uVG9QSWNPNVYxZzg5VlgyNUdiYThKa011UHA2VndGK2w3eTNYZmJTVTI5Z1p1YmtZY2UrcFM1Y3djeWQyNGNScU1CZjM5dmkvTlFyeVRzNCtOQlNFZ1JrcFBUYWRXcUt1bnBtV1JsNVRCcVZFdEdqV3BwZCt6R2pTZGE3dSs2ZGNQbzNqMktCUXVzcWNocTF5NURpUklCckY3OUJ5Ky8zSVpEaDg1ejdkb3QycmF0UnBFaTltbkFLMVowblczbnpKbFVTOFZzeGYxRmlZRUtoVUtodUo5a0lJNjlYWWdZdHhSNER4SGh6Z005RUxId00yQTMwQktwTEh3RU9JeUlkRWVCV0cwZmIrQXJKTng0Qi9BQ0loQTJRa1RDeWNCRjRBb2lObDRFdWdKTnRQRWthYytia0tJanZ3Q2V3SE5hLzB2YVdGb2lJdVdqaUNnSWtLZzlGd1YrdEdsWEtCUUtoVUx4THlRbDVUcTFhNWUyaUlFblRxVGttK05NZDJNQjlPejVsVjFsV2R1aUVsMjYxTEpVSk5hNWNTT0xKNStjU1VMQ0ZZWU9iZWJrbnN2Tk5WbENnZ2NOYWtMVnFzWFp2djBVMjdhZHBHM2JhcXhjZVppSWlHRExkdHRLeDNmQ3ZIbHhYTGdnMVlEUG5idHFKK29sSjJmUXRXdHQrdlZyU0preWdiei8va3JTMG1TT3VuV0xvazZkTUQ3NmFBMlJrYVVzSWRZQWpSdVhCL0lPejcwZHhZc1hMTCtjaDRlYnhZV3BzMjNiU2I3K2Vpc0dBd3diMXB3U0pmejUrZWU5L1BERFR1clVDYlBrSHJUbDZhZmxOZWpZc1NiTm1sV3lDSDNMbHYzT2hBbXJ5TW5KNWVXWDJ3RGlxZ01JQ1BDaFo4KzY5T3hwelRiVHNlTTB1bmV2dzMvKzA3alExK3hJZUhnUTRlRkJsQ2dSUUVpSXI2WGd4OW16cWJSck44WFNUMThlTmFvbHp6elRoUEhqVjlvZDUvMzM3ZGNIRDI1S1ZsYXVSUXlzV0RHVWtTTmIyb21CQUMxYlZtYnUzRGkyYnovRnJsMm5BZWpVcWVaZFg1ZmkzcVBFUUlWQ29WRGNieElSUVc0TVV2QWpBZGlDVkF0T1EwUzlZMGpCa01OWXF3QURsRVdjZmRlUWNONjNnV0dJU05nS0tTYXlTM3ZjQXI3VDlwdUNGUGo0SHhKK3ZCOFJKa08wYzg1RVFvYzNJb1ZHWm1uN1RVWXFGdTlCbkloTmdVenRHdlNZbndjQTIxaUdHM2N5S1FxRlFxRlFLUDdaREJ2V2pNQkFYK0xpem5EaXhDV09IcjFJaVJMK0hEcDBuZ0VER2xHMWFnbTcvbzVWWkF0YVdYYjM3Z1ErK21pTnhRMzR4UmViMmJEaEdNODgwNFFXTFNTamltMUYzcDA3VC9QNTU1dm8wNmNlNGVGQmJObHlBb0JISHFuTm9rWDdtVFJwSFROblBvWEpaR0xNbUYvcDNqMktSbzNLRityYTlYQmFnSk1uVTJqZDJsbzBvbDI3Nm93ZTNZNy8vVzhEOGZISmhJY0gwYjE3SGViUDM0dVBqd2UzYnVWdzQwWVczYnBGMlIyelZLbWloSVVGc21uVE1aNTl0dWtkajYyd3JGbHpoREZqbHBHVFkrS0pKeHBZaE1pbm4yN0NGMTlzNXBWWGZ1RzExeDZtYTlmYWR2dHQzSGlVVFp1T0V4dDdESDkvYjlxMnJVWjJkaTVMbHg2a2VIRi9QdmlnSzFGUkVtQnk1b3k4ZG1GaGdYVHNPTTFwRFBQbjcyWCtmR3MreXJpNDBmenh4d1dlZTI1ZW9hNWwvZnFSZE9zV3hhVkwxL2pqandzY09TTEZTOHVXRFdMV3JQNDg5ZFQzbkRtVFNtenNLQUM4dkR3c2hXZHNjUlQ1dW5hVjE4cmJXeVFrbzlHQW41K1gwMzRkT2tUaTQrTkplSGdRNzcrL2tzQkFIeG8zZHE1YUhSTXp5T1g0OVFJbml2dVBFZ01WQ29WQzhXZXdHMnRPdno0dXRxL1JIbzZjUVVLSGRRYllMTWRoclNZTWtvOVFKd3Q0eldiOUp1SW9kS1NkaXpZOUEvZTMyc09SMWRwRG9WQW9GQXJGdnd6ZEJRamlqaktiNGViTmJNNmNTY1hYMTVNaVJid1lNR0FXano1YXp5bHYzZWVmOTdVc0R4czJseElsQWhnenBxTmxYY2RzaHVQSEw3SjE2MGxXclRyTTBhTlM0YlpYcjdyMDZsV1g2ZE8zRUJ0N2xKZGVXa2l0V3FVWk5hcVZYUTdBNXMwcmtaWjJrMFdMOXVQdDdjNEhIM1NqWDcrWlpHZm5NbkJnWTk1NVp6bnZ2YmVTenAxcnNuSGpNVFpzT01xNGNaMXAzNzdHYmEvZno4K0xLbFdLODk1N2oxQ2hRakcyYmozSmlCRXhORzFhRVJDUjZQTGxhK1RtbWpoMDZEeW5UMTltK1BBV2xDa1RhQkc3bWpldnhQbnpWMm5kdXFyRk1XY3dTUGhxMTY1Um1FeG05dTlQS3ZUWUNrdG1aallUSjY1bDBhTDlsbkdOSEdrTmpSMDRzQW1IRHAxbjA2YmpqQnUzbkJVckR2SE9PNTBvVVNJQWdLRkRtOU9qUjExKytXVWZpeGNmWU9GQ3E0RFdybDExeXBTeGZvVGR0dTBrQURWcmxtTFJvdjA4OWxoOTJyZXZ3YzJiMlR6NzdCeWFOYXRFZG5ZdVZhb1VaOVlzcVdXWGsyUGk2dFdiaGJxbUYxOWN3SUVEU1piN1ZBOXh2bkVqbTgyYlQxaHlBVzdlTEFKeGFHZ1JpOXR2d29SVmdJVHc2am43MHRNejhmUHpKRDVlN2tISE1IaWRUejlkYnlsd0F6QnQya2FTa3pNb1VTS0FkOStWdW43dnZOUEpzcjFQbjY5ZEh1ZmN1YXVGdWw3Rm5hUEVRSVZDb1ZBb0ZBcUZRcUZRS0c3RHNtVy9NM2JzTWdBQ0EzMEFXTFJvSCtQSHI4VFgxNU9KRTdzVEhSM094SWxybVRObkR3Y09KREZ6NWxPVy9XMEZQNERrNUhTbk5vQno1OUlZT0hBMk4yNWtBZEN3WVRtR0RHbHFFZndtVGVyQi92MkpmUERCYWc0ZVBNZlNwUWZ0eE1CWnMzWVNFN09YeHg5dndOS2xCeXlWZjZPaXl0Q2dRVGsyYmp4TzE2NjFpWTRPNTlOUGUvSGlpd3Q0NzcyVk5HcFUzbkpkZVJFVlZZWTVjd1phMW84ZHUwaGdvQS9ObW9rWUdCbFppdTNiVDlHdzRVY0FQUHBvUGFwWEwybDNqT0xGL1JrK3ZBV0RCLzlFWE53WkFJS0NKR3g1NEVCcnFHeGh4MVpZUEQzZE9YOWV4S2ZPbld2eDFsc2Q3QnlXZXVHVjhlTlhzbXpaUVR3ODNBZ050UTlGTGxIQ24yZWZiY2Jnd1UzWnVQRVlQLy84R3p0M25tTDI3RjJVS3hkTTkrNTFBTml3NFJqdTdrWWVlcWd5NDhldkpDUGpGb01HL1VpeFlrV29YYnNNWGw3dVhMbHluUk1uTGxueSt0V3FWYnJRaFRRZWYvdzdzck56aVlvS28zejVFS0tqcGVoTlNzbzEzbnBycWFXZnZ0eTRjWG1HREdrRzJCY1EwZW5ZY1JvM2IxcnpLNGFIQitHS2RldmlMWE5wUzNKeXVzVkZhdXNtUFhFaUpkL3JxRmZ2QTlxMXE4NkVDVjN6N2FlNGM1UVlxRkFvRklwL09tNVlDNDBvQ280bmt2Y3c4NjhleUYrQUorSWVWU2dVQ29XaXdFUkhoOU9sUzIyQ2czMTU0b21HQUhUclZvZWtwS3QwNlZMTGtwUHZqVGZhVTZOR1NTcFZLbzdSYU1EVDB4MVBUemRXckhnK3oyTjM3VHJkVW1TaFRKbEF4b3pweUprenFiUnVYZFZ5WEZ1aW9zTDQ4Y2Yvc0dUSkFUcDBpQVRFMlJZUzRzZEREMVhtOGNjYlVMcDBVU3BWS2taeWNnWlZxNWFnWWNOeWdJaUpPbzBibCtlVFQzcmk2ZWwyUjJKYnYzNE5xVnExaE1VeE5ubHlIN1p0TzBsbVpqWWhJWDQwYVdJTkVZMklDQ1lreE0reS90QkRsWEYzTnhJUTRFMi9mZzg0SGZ0dXh3WlF2MzRFdDI3bHVOeG1OQm9ZTTZZVGUvWWs1Sm5YenNQRGpYZmU2VVRidHRXb1ZhdTBSYWh6ZGF5V0xhdlFzbVVWa3BMUzJMVHBPTjI2MWJGc2YrbWwxbXpaY29MZ1lMbitZc1g4Mkw3OXZ4aHNEdGV6NTFmRXh5ZGJYSlozd3ZUcGp4RVE0RzNYcG9kZlQ1LyttTXQ5RWhQVDZOeTVGbDI2MUdUdjNyUGs1SmdzMjZLancwbE1UTU5vTkJBUkVlSlU1YmhidHlpS0ZmTmo2TkRtdHgzYjZkT1hDM1V0cnNLUUZmY08xM2Z5UDRUbzZHZ3p3TjY5ZXd0MUhXYXoyUXhnbURIamRsMFZmd0xtd1lNQk1CZ00vK2o3OGE5QXY1ZUhHSWI4MVVOUkFGK2FKVXIxejdxWDY5YXQyOWRnTU13QjV1M2R1N2Z2YlhmNGM5RXI3OTdydVpnTlBHRnozR0NrMkVnUzBBREpKWGl2TVFEUElFVklQa1FxRzd2aWE2QXZVQVFKWDY2cUxkdTI1MFVSNURwK0E3cmNaand2QUNlQkpVQS9wSGpLZjRIcitld1REbndQZkFUb0dhRlBBeEdBRDg2Q29CdVNSM0dlZHA2dVNPR1hjY0JDbTM2Tzh4Mko1R3ZVOHo4QytDRWg0THVRU3M0bW0vWlp3Q2ZBVnNBTE9JRGtsSHdZKytyTmppeEI4amdPMDg3bHVpUWRMRVBDdmdjaXVSN0hJVGtrcjJyUGxaQjc2R2RnQmxLTUJ1UmVtb3E4N2dlQUlHMzdPV1QrVFVqRjZpYkFLOXFZQzhwMDdkeGpiOU12QmNseENTSmNkZ2VXSXdLdXEvRDFBY2k5NXNobTVMVzM1Vm5rMmo5Q2l1emtSZWQ4dGpseUZzbk4yUW01Ui9RU2xaZkorL1hKRHcvay9YQWNxVUQrTW5JL0hyck5mbm5ObTA1cjVQMlpCalRUMmpacnovV1E5OU1NcE5LNXptZkkzNWlKMm5vRjVHL0JWY0F4NlpFSDhKQ0xjUjBHMmlQVnljY2hmMWZtYU5mMEMvZHUzaFNLdTZVWE1COVlvQzBYR3JNNUpyKy8zd3JGdnhhekdkUTNYb1VOT3cyR1BvMytxcE1yWjZCQ29WQW8vaXlNaUdEeE5LQ1h5RHNJZklPMW9FZGhtUUdFSWtMYXN6YnR2eUtDV1dGb0M2eDEwVzVHcWdxM1Fxb1V2K2l3L1dmdHVRRWljUDBNVkxaWnRtM1greWNnb3FaT0dGQUdFZGVtNWpHKzU0SEdpSGkyRE5pSFZFQk93L1cxenNGYVBUbGFlNnhBOGgyT3dDbzZ1SExJMVFZZVI2b3VSeUt2VHlBaVhOamkrSkcyQTlBY0VjMTArbWpqVHNmK05ZNUdoTTh1V3AveVFCWHQ0ZXBlZUFlcmdCWU5CR2pMenlQQ3F5dk9JR0xnODBCMVlKUjJiWDVZQzlYNEluTS9CL2xjTkZzN2RuM2dCKzM1SmxKRnVoZFNCZnR6NEExRU1OSkYyUHkrL0lZaGM1VUlEQUhpdWIwWWFNdHpXQVV0STlEZlJaOEJ5SHZMRlk1aTRITkFUZUNEMjV4MzZXMjJPNTVqQVBMZUc0NTlEczg3SVJ1NUY3eVFZajVQSTJQdWtkOU9EdGpPRzhoOXN3eDV2N3lMdkxZZ3IvK3Z3SDhRNGY1em0zMUtJTytYTFlqZ0NTS1dkMGFxbSs5R1JFR1FlMkU3cnZPZlBnTkVJZmZpZnVRZWV4UVJ5ZUhlelp0Q29WQW8vcVlvSVZEeGQwS0pnUXFGUXFINE0vQkRYQVlQSTErVzllcTk5UkV4c0RjaXRPVGxibnNQcTdDbDh5N1FVMXR1aHRYbEF5SzZ4RHYwTnlEaUFpNjJvWjI3R0hESnhUYWRGN1NITGF1MFp6MmpjaEZFc05HWGJkdEJSTGhJUktod0pDS1BkaEFuMm1SdCtiK0lhT1duUFNhNjZMOGRtVE0vUkN5dGpBaUpQWkgvLzE2STRPSktlT3VnUFY4RE5pQWlhRHRFRk91SXVLSm1JMkpJbG5ZTVhRekxRU3BFQTFSRGhCU0FHamJ0VjVGN1lTQWl2RnhHQk1kNFlId2UxMzhBRVJXL1F3UWEzUldxWTlDdUt3Y1lEVXhBQk1nUW9DN3l1azVBUkVFUWdlNHpiWGt2NHBScmp0eVRvNEJKaVBPd1B1S01QQUxVMFk0M0R4R2gxeU9PdGRGYS8rYUkrTHNLT0tvZE8wdWJ3OHJjbVZOMk42NGRmMThpQXZoMFJHRFVtWVZWRk5UZGJXRlloU3hiOHJ2WDliSE9RVjZiVllqamJTTnlINlVqOTJGTjRKVER2ak1ROGFzK3QrZGo0S1Y4dGxkQzNzOGdMajh6Qlp0SHgzbXJqZ2h1Ym9qZ1BnZDV6ZENXSXhHaE1RUDUyM0lZcVJyZVZUdmZEMW8vUjZiYkxDY2dvbllvNHJnY2c4ekZCVVRRdklHa05HaUwvTTI3am9qNU9vV1pONFZDb1ZEa2c4bGs1dGl4aTdpN3UxR3hvakphS3hTT0tERlFvVkFvRkg4R3M1QXY0dzhDMjdTMjRzZ1g1cWJJbCt6dnlUc2txU2JpVk5QM3JRZThpamo1dGlBQ1VRWWkwdFJIeEoxcURzY29vdlhCeFRhZFFPeUZ3cXFJMEhVc24ydHJyejNySWN6dEVlR29xclpzMjI2TExsUzhpWWdQczNEdCtOSVpoMVVrNklETTIzamdMVVFrS1lxNERrOGg0dDF1cmU4a1JIU2JEQXhGNXUwYzRvakxLMTlnYiszWkd4RTJRckU2bUhTZTFCNGRzSVllNXlKQ1h5VkVkSGtFRWRCQVFwWER0ZVZrN1hrMjhscDlvWTMvQzZ6Vm5HM0pRdHhjYmJDNkFOMjFaZHZYS3drSjZmVUFiZ0U3a1RCb3RHc1lhZE8zb2ZhdzVSbnRlUlF5cjk4aVF0UTJtejR2Mnl5MzBoNmprZGZ3RDhUMTFROEpmVjZwOVM5TXVLMGpoYzFwNG9GelNQbzFZSnEyWEJ4NWZjOGk0ZGEzSXd1ckNMMVJlN1oxeCthVkFPc3JDaVpxN1VSK0VIQkZMK1ErblpYSDl2eHduTGNYa1h1Z1A5WXE1TGFWeXJzQXBiVGxONERGaUJpb3AyQ1lpd2pTb2ZtY2N5ZndLZGI3Ykp6MkFCRlFkV3dGLzhIWWgzMFhkTjRVQ29YaUgwbTllaDhRRVJITXdvV0RYYTdmSzdadlA4bUlFZk5wMmJJS0gzK2N0Nms4SWVFS1d1YWwyMUt1WEFnM2IyYno5dHZMZVBMSkJrUkZoWkdWbFV2ZnZ0OVFzbVFBMDZiMXpkZjk5OElMUDFPOHVEK3Z2Zll3OCtiRjJWWGZ0YVZaczByVXFGSFM1VGFGNGw2aHhFQ0ZRcUZRM0crNklJNmlCb2hRdFJnSjE5TkRKN2NBTFJEeHFoUGkzbkZrRGlJczZhR3RjZG94MHJUOUIybmJESWpvZHVZMlkycUV1TVcrY0doUHcxNG9OQ1BpVmw3aUlVaW9YNUEyamkySVcwdDNuRDNyMEE3MlRxTEdpT2dFa2hmdEtaeUoxODcvSDV1Mnp4Qm5Wa2xFN0pxQUNHTUx0TWNQV01OL1p5TWk3RXZhV0ZzanJrQnY3UmlPMU1VcTRIMkRpSlp2QWo4aWdrWTV4RUVWaGpYWG1zNXhiYXk2R1BxaDF2NFkxbng4MXhESFdtdEVGSGtieWNHV2pZaHFyc3JtSGRXT3R4WnJ1TzF4NUw2eGRRZStBVlJFaE1CbFdOMXcra2Z6eXNoOHhtTjFDTHJDOXBqVnNIZWltYlh0anZ0L2o0aEo4NUhYeWcwSisxek8zYkV4ai9ZaDJEc0NkUjdUSHJha1lSWHQraUZpNEJMeUZ2SWNpVUxtNERYazlYb0t1VTRRQWRpVnN5K3ZjVHN5SDdrZkhabU52TWVqRUpGMkJDS0F2K3lpcnlzY3ovOGE4cmVsSDliM2ttMVl0ZTc0YllBSTMrTVJVYnVGMXA2aGpTT3ZVR3lRT1lwQi92NU1RdDQ3dnlGQzdHenQzTHI3V0hkMjNtN2NDb1ZDOGJmajRNRnpUSisrbVFNSGtzakpNUkVkSGM0YmI3U25kT21pVG4wblQ0NGxKaWJPcnUzTW1TczBiVG9wejNYYjZyVzJkTzVjazlPbnJ6aTFmLys5Zkh4NjdybDVsb3EydXRDMmIxOGlQWG80LzY2bWk0KzllbjJGeVZRd01UQXVialJIamx4ZzA2WmpiTnAwakE4LzdFWlMwbFVTRXE2UWtIQ0YrdldkczI4TUh0elVVblRqeUpGa3JsK1hqMmZ6NXNXUmtPQjhMUUFsU3dZb01WQngzMUZpb0VLaFVDanVONE9RTUY4OWxQQWFJaVRaY2dMNTh2ME1yc1hBWlVpb1lpUlFHc20zMVJVSkRTNkJmQW1mRGF3cjRKam1hMk5vcHAzVFZYaXk3aWdMd0Y0Y3NpVWF5V1dYVjg0NlYraGlZQ1drY0lBblV2VGdmeTc2dm11ei9CNGlkSFpGQktucWlBaGo2NHdickQxMklzNDBFQ0d5SGlJNk5rQkVORDFlNXBxTGM0NXcwVFllKy9CZHg3RFF2SGdZY1NMYUZ0aHdRNFMvK29panNhN1c3MU5FZUttRWhCTi9oOHh0UEs0THd3UWdqa3M5RE52eGsvd1lSSVN4RmJ4R0l2ZktOVnlManNjUmQ2WHQ2L2txSXZhQ1ZSUXNobjIrdmRHSXNBc3lmN25JUFpXbFhaZWJpM01WRkVkaFd3OUIzNE84VnpvanI2L09McXpockorNk9GNWI3Zms1OGc1Skw0V0V0dW80T2tobllYWHJyY0kxaFNtcThvT0x0dG1JYUdaRTN2TXZJYTk1aG91K3JuQ2N0eFRrWHVtaEhkdFJ6TlhkclZXUTEva0NVaHpHVmdqK0dvaTl6WGt2WUJVM2I5bTBiMFJFZFY5dFBWcGJqOGNxckVMaDVrMmhVQ2orRXBZdi81MlVsR3QwN1ZxYnZYdlBzbVBIS1Y1N2JiRkZsTE9sUm8yU2RPd1lhVmxmc0dBZlJZcDQwNjVkTlpmckFEdDNuaVl4TVkzMjdXdVFuWjNMdW5YeGxDc1hRbXJxRFg3Ly9SeEZpL3JnNit0Sld0b05Nak90d21GaVlpcUppYmJaRnlBMTlRYXBxVGZ5dlo0eVpRS1pQTGwzbnR1blRObEliS3hrLzZoYk41d3hZem94WWNJcWloYjFZY3lZWDRtSUNHYlFvQWRkN2x1NWNpZ0hEaVF4ZHV5dlhMNThuYXRYYjlxSmszRnhvOG5OTmVIbVptVG16QjFNbVJLTG41K255Mk1wRlBjU0pRWXFGQXFGNG43VENIRkk2WXhFUW40ZFdZQjgrWGJGTlNUVWRZVzJubzZFbktZamdzWXZRQ29pQ09sT3V2em9pRGdVSDBPS21YUkRCRWxiZEFISWpiekZQdHN2KzdhaVFWL0VlVGZIcG8vdWxnTVJJbFlqUWlhSU9IYjZObU9lampWOHNDOGlqaXhHcXFzR0lPSE1rNUd3M2E4UVY1dy80aHEwSGVOaHJQLy93M0FXT3VPMU1YdHAvZjZEekZNNzdSeTlrSERZUG9qamM0dk52bFd4RitYOGthSVNmYld4bjhJcUJuNkk1Q0RNMFk0YmhvUTMreUZWVmJzaHdwd1BJcXFWUllTYWR4QkhaQmxFMU5HTHAweEU4Z2dtSXU3Ri9sZ0xPNEM0QXZVWXBQcTREc1ZjcHAzVGdQWDFHb3JrY3JTbEdDSVM2b3hHUk0wczVGN3ZoQWljNFlnb3RZMDdKOWRoWFJjRGR5RkZTRW9pWXFEZS9qdFdaNnFqR09pRk9IVnZJV0cwL2xqbnlBMXhxcG1RM0hhMjFFYmVleDZJVXk4SUtmNnpFaEg3ejdzWWQyRXJlODlGNXU0THJPa0NkR2ZuWkdRdTMwRHVrWUxnT0cvVnNZYm16OEc1S3ZoWTRIWGtQczlFUXM0N092UVpSUDdPd05sSVNvTzN0ZlVudGVlcnlKemJpdnNOdE1kaTdNWEErMUVSWGFGUUtPNHBqenhTbS8vK3R5MUdvNEhMbDYvVHJ0MFVmdi85SERkdlp1UGo0MkhYdDNYcmFodzhlSTZzckJ4R2pHakpIMzljb0hYcmFnd1lJRVZVTDErK1R2WHFwU2hiTm9pSWlHQ3FWaTNCbURHL2twaVlSdEdpUG1SbHlaL3poZzBqNk5mdkFicDArWUtubjI3Q0UwODBZTml3dVhidXVzV0x4WEM5YU5GKzNuMTNCWDM2UlBQcXErMXVlejFKU1duMDdQbFZnYSsvWThkSXFsVXJ3WVFKcTdoMjdSYTlldFYxNmVUejhIQ2pUSmxBZHU0OGJSbG5icTZKaElRclJFUUVXL3ExYnorVjlQUk1jbkpNZUhxNlVhdFc2UUtQUmFHNFUvNnRZbUFLVUN6QTA1UDBMRmRGRkJWL0ZrVTlMYjk2cFB5VjQvZ0hrd0lVOHc3d0pqTTlyOVJmaWo4RG42SzZpVXpkeXk0SXdyVlk0TWg1Uk14eFJWbkVLZFpLVysrTU5VU3lOL1k1eDNSQktyOGlBd2VSZkhHTGdTYUlNTkxhb1U4bDdUa1dhT213TFFNUlJuS1IwTnQ5dUs0bSs1M0R1dTRlcTRPSVh6OGk3clpTdUhaSDVjVXlSUHo2QkJFUnZiUnJ5ZGJHOHpvaUZ2VWdmOWVpcDR2dFh5S09yS2NSOGFRL1VsWDRRMFNBSEllRW5UWkZuSmkrV0IyR1dZamdWMTQ3OWlGZ0VTTCt6dFAyOGNBYXdyeEFPNWF0UTlGV3BQbE5leTZKT05HK1FGNHZFSkh0VFVRZ1Fyc09UMFN3MFVVd3ZZS3pVYnN1RDBUc3VvNElhTWUwOGNjaXdveXIxNkNjemZJNHhHRjVBUkd1ZnJiWnB1ZlJhNE1JWnU4aW9wcmpQVkJZUXJGLy8zaHJ6LzBRMFRGRVc5ZS9mUTNVSHE3b2crVEppMEh1UHkrdHJ4bVpTM2Vrb0lkdCtIaExSTXoxUXNUYkk4Zzh1eUZpdHFzY2oyQjFueGFVRXNqOVladVRUeS9DMGdONXJWdzVIZlBDY2Q0K3cxcUJlamtpRHV1ZmcyOGg5KzBqaUZ0MVB6SW5meUEvTXVqQzhadkkvT1RIRWtUb2I0ZzFCeVZJdmtFRHR3OFRWbG51RlFyRjM1N3ExYTNDbDlFb0g3YzhQZDN3OEhBMndoc00waWNtWmk5cjF4N2h5cFViVksxYWtwd2NxVjhXRzNzTUx5OTNkdXc0eGVIRDUvbm1teWN0Kzg2Ylp4OWVIQnBhQktQUndKa3pJcXpGeHljVEdWbmEwdmVqait5THVjZkU3Q1VtWm0rZTF4RVhKMEVDRVJIQkZDM3F3OG1US1pqTllES1p5TTAxazVPVGk4bGt4dDNkU011V1VvTnUxNjdUeE1Uc1plalFaaVFscGVIdUxvNittVE4zT0IxZno0WDR3QVBsaUlzYlRZY08wd2dQRDJMR2pNZnQzSUhQUGZjUVo4K200dW5wVHJObWxTaFJJc0RwV0FyRnZlYmZLZ1llQnBwSEJRZXorY0tGMjNaVzNEK2lRdlR2TUJ6Nks4ZnhEK1l3MER3OEtweGptL09yYjZDNDM0UkZXYUplMWIzc1RDb2lkdDB1ajE4cHBLcXNLN1lnemlBVEl1d2NRY0ptUnlCNTVQUlBldStTZDhpdEl5bUlBUGdsNGpaejVGSHRlYnVMYlQ3SWRZRUlCL0dJR0tYbklwdUNGSEVZamdoZEV4QkJTLytrdUJZUkFYL1NuaE94Rnc1MFZ0Z3NleUdDU1c5dC85T0lpOGtOQ1lXZHBxMS9pN2p4MHBIUTZwa094L1JIOGpOV1JSeE03enBzZDhjYUVqd2VFVG9mUmtLVTV5TXV3YU0yMnkvYTdIc0srNXlCSU02NlpvaFFxYjlSOUppZWx4QlJ0eHJ5OTJ5UjFyWVZFZjRtSU1MYlVTU0VPQlRKTDdoWk85Y1BXTVhBcjRDbGlJdHNDTEFHcTVqNEppSnFuVUJlazZYSTNENEZmSVFJZ1o4aklwa3IzQkgzMzV1SUlGWlVtNHZ0aURQMU41eno1ZzNWbnJkd2QwUmpIenF2RjcwNGliZ0FHeUxDbHY3TllSdHk3U0NoMHJiWDhMcTIvRGx5SHoySDNQOTdFYUh6c01NK2FOditoMVJFSG9lSXc0RkkzczZqU0E2L1dCZmpybHV3eTdQUUVtZlJmYi8yYk5MTzJ4SzVkL09yZ3F6ak9HK3JrTmZ0QVcxOUsxSk1CYXh1NHFYSTlXL1MydlhVQmJvWUdFdis0cm9CQ2NQdW9pMHZ0ZGsySGhFZEhjT0VRWVI5M1VGYzJIbFRLQlNLdnhSZHNHdlRwaHJ1N2thbjdlbnBtWmFjZkZldTNHRG8wT1prWkdReVpVb3NPVG5pK2p0eElvVTZkY0tJajArMmMvckZ4bzRpSStNV1hicElpbWNQRHpmS2xnM200TUZ6eE1jbms1WjJrenAxNUtORlFJQTNFUkhCWkdabWs1eWNnYSt2SjZHaGp2VzA4bWJLbEQ3azVKZ3dHZzI0dVJsbzN2eFQrdlY3Z0JFaldsZ0VUNEREaHkrd1ljTlI0dU9UbVRyMVVTWk5Xa2RjM0JrV0x4NUMvLzZ6ZU9TUjJnd2UzSlFlUFdiZzV1WThIOWV1M1dMRmlrTVdNYlJlUGZzOGd6Tm1iQ213bzFHaHVCdityV0xnRDBEemFVMmI4dnpXcmV5L2ZKbXJ5aUg0cDFMVTA1T29rQkNtUG1qSnJWQVlSNHpDeWc5QTg4ZW1QY2FjNStlUXVEK1JtMWRkVjZWUzNCOThpdm9RRmhYR1kxTXQrZnJWdmV6TURzVFpvNGN1Mm42UnQzWHc5VUJ5M2JsaUQrSWlLNFdJZE1lUmtMemhpTkEwRWdrcGZCY1JGTWU3UG93VG1iaXU0RnNiRVFITWlHQm5peThpd0xuS1hUWlRlLzRZRVFNWElLTGpPSWQrbHh5T0c0YTk4T2VLVG9namNqVWlhQVFpWXRaUTVQb3ZJZlBqaGdoVkRYR3VndHdLRVNwMVFXTWNFbzc3TGlMRWdYMllZaHRrTHFjaGM5NUphLzhXcXdPdkVmYmgwbzZrSTI2K0pFU0lCS3NZMkFSeENkNUFSTjRjUkdoZGg0Ulkvb280NFR5MWF6dFAza0xRTXF5aHBybFlDMEk4aW9pOXR4QWhjemNpRm42Tk5hL2k5OWlIc29OOUtQVWFSQ3pLUWx5T0J4RTM2a1BJL0hUQ2VoOVAxNDV2bTNmUE9hTjR3ZW1EdmFoVlhuditFaEZNcHlOaVlBV3RmUW5Xd2kyMnd0NS90V3RZaitTdjI0YUVYZXNpOUFYRUdlZkpaRi9FQUFBZ0FFbEVRVlFZSW53VkVjRTJZUjl5WGhJUjB4ekZaQjFYcVFEeW9yekR1aWZ5L2htcnJSOUZoTmMxU0ZoL1FiS3FPODdicDRoZ3FvdUJYa2pWNkZMSWV5QUVheTVNL1I3YmlXdVIzdkhIZytleE9qUzdZUDI3Rm9tNFVFOGpQMmJZL3EzUnc0UUJwbUo5RHhWbTNoUUtoZUl2WmNlT1Uzenp6VFpDUXZ3WU9kTHg5eHhoOSs0RVpzL2VSZVBHNWRtKy9SVG56MTlsMGFMOWRuMk9INy9FOGVQeXAzZjdkbXRhNGkrKzJHd0pFOWFKaWlyRGtpVUgrUDU3K1gyMWNXUDVGOUtoUXlRZE9rUXljZUphNXM3ZFEvbnlJVVJHbGlJdmJNVTJnOEhBckZuL3g5NTVoa2RWZFczNG52U0VCRUlvb1lXQWRBR0JoRjZrQ1VnWFJLUjNBVUdhV01CUHhJSXZvdkNpWWtPYUlMMTNGU21oR1ZwQ2x3U0lFRUpKSUNRa2dTU2t6SHcvMXB6cEU0TGxGWFRmMTNXdW1UbDFuNzMzSkRQUFBHdXR3eXhZOEl0Vm1QT0tGVWRadXphU2pJeHNVeUdRUVlNYTR1WGxocXVyQ3k0dU9tN2VUS05nUVM4eU1ySnAxYW9LWVdIbmFkMjZDcG1aMmJpNXVSQWZuMHBzYkJKejUrNG5NZkV1TjIrbThmYmJXeWhkV243Ykd6Q2dBYW1wbVJRdjdzZjE2eWxzM1hvYVgxOUhkYlVVaWorWGY2c1l1QkRvV2pNZ29OUGV6cDMvN3JZbzVKZnpoWDkzSXg1VEZnSmRTOWNzM2VtMXZma3RzS2o0QzFGejJUSHprWDdaZ0NUSG4rRmduL0tJdzJ1UWszT01SQnhvU3kzV1JTR2hyUFVRSVVQTDY1YS9rbkRPcVlhSUNPNUlickV6aU1DbWZSclZmc1hJVCs2eWx6QUxCOUY1N0hjUmN3aXhDK0tFS29KMVByL1JpSWkyRW5GcUZUSzJxenR5ejE4QXp5T0N6VWhFSUxxSWlDY2RrRkRQV3NaemFTTFNlNGdRc2dFUmJWL0gyc20yQlFsYkhJYUlSRDBSTWMwVCtBOHlybk14ajV0dHprQVFjVThUVjdTK1MwUEVuaEJFQk5VY1dqMk5pNGJtK0t5THVLY0dJSjlkdkxGbk1PS014Tmd2WHlMT1IzOWptd1loTHMwUHNNLzcxc1Y0TDdzUkorUllwQ294eHZ2N0JoRVZ4MklPaTIyTlZLamRqQWpFalpFeHFXVGNQaFlSaEh5UU9XV3d1TStIbWFOOUVQZWk1anJXK2xDYkcxcnB4azdHeDlQR1J5M2hrQUVSd041SHhPOVhFSUZ6S05hRlI3U2lLTjhod3A4bWRoZENSTVFSeUh0Q2l3SExNUzVlMkZPSC9JdGFIWXhMS1NRUFpGbkVBUnVPQ00zWnh1dDNCcDRrNy9lUkpiYjladG5ud2NoOVhVYkV3TEtJODdHY2NmczdpR0I2SkovWHNpUU1FVkRmUnVhSUp2SWRRdVpnWG1IQ0Q5TnZDb1ZDOGJjU0ZSWFA2Njl2b0dCQkw3Nzg4a1dLRm5Yc3dtdmR1Z3FyVnc4MWhldWVQWHZERko2cjVmWnpjZEd4ZmZ0b2s1TnY2bFQ1TGNjMlRCaWdXYk9LYk5wMGlwOStPa2Zac29XdFFwWUI0dU5UVE5jNWU5WjVscG8zMzJ4TGJxNGV2ZDZBaDhmRDFmbHExYW9LZm41ZVZoV1FMWE1POXVrakdVSnUzNzdITys5c3BVZVBPcHc4ZVEyUVNzR2pSajNOZ2dXU1RqZzJOb25zN0Z5bVRHblByRmxTQisrWlp4NlUrbHFoK09QOEs4VkFuVTZuTnhnTVhaRXZEdjJSWDI1VmpwYi9MWW5JQi9UdmdVVTZuZTZQZm5uL1Y2TG04aU9CbXNzUFpndml3TnFMT0xOc3E3ZzJSa1MzL1lpN3l4RTNuYXhmaTdqTkxPM2RmeVJtUGdoeEEva2hRcHBXaVhZbUl1N2tJSzRsTUllZ2dvVHRPcW80dkJzUmd4SVJFYzhadVpqelRiNkZpSFNhMDB3VEhaY2dnc1V0Skp5ek92WXVya3VJa1BFUjRzaDdBaEgzTkVmZUxzUnRwUWwrM1JCeDZVdEVlQm1JdFJqNE9pSkNmb29JR1VlTjZ3OGE3MDBUMFRSc2N3YUNoQmV2dDJsbkJPS3FjMGVFcHdpc2N6eHErUnJMR085NUplSVVySTI1M3kzejJvSGtmWFJGQkxvT3h2TXZSVng3QXhEUldLdXltNEdFeW42RkNKMHZHZTk5SUNMdWFRTHpNVVJrMHdwSmFHSGVMaGJ0L1FESmRXZWRxRWhjWjRsSWFQSUlwSSsxWTY2VGY5eVErMitNQ0hSTmplMi9hbHhLSTRMVElFVHNMSXVNZy9iTkpoRUpLYzVBQ3ZTTU1pNHVpRGo0RWZLZStSQXAzTkhEMkQ1dERKNHpMdm1sRUpJTDB6NDJ5akdOTUZjMU5pRHV6L1BHKzkyUHpNRjl5TGlBdVJyM2c3RHROMHZlUlhKVjdrSEU1MnhFTlBiQ25JTzBDODdGUU50UWFrdldJMkkrU01oNmZubllmbE1vRklxL2piaTRaTWFNV1kyM3R6dGZmOTJiQ2hXY2YvMUlUazVuenB5OTdOOS9FUjhmRDY1ZkY3SE9ZSUMxYTQ5VHNLQVhxYW1ackZoeGpMRmpXMWdkYXhrbW5KbVpRMEpDR3MyYVZhUndZUitTazlQcDFjdStGdGpRb2ZLYldZY09OV2pXcktKSjZOdTY5UXpUcC85RVRrNHVyNzMyRENBaHpBQUZDM3J6L1BOMWVQNTVjNmFHRGgyK3BGdTMyZ3dlM0FoYmxpNDl3cnAxSjFpL2ZqZzllc3lqUll2S1RKalFpaUZEdnFkSGp4Q0dER2xFbXphZkV4d2N3TGZmOWlFNU9aM05tMGN5Yk5neVNwZjJwMlBIR2lZeHNGdTNXb3dmdjVaUFB2bVpkZXRPMEtCQk9hcFVDYlM3cGtMeFovT3ZGQU5CUkJUa3c5NkNCKzJyVUR6Sy9BUG04aXRJMkNMa1hmQkI4WGpURDNHZi9XSmNOTWRYS0NJRy9Jd0kyZzlpRGZhaTIwNUVhTWxDUW9VWE96azJGK2RoeUJweGlCQTNDS25LcXdseE94Rm5YUzRpdUp6RW5Lc096S0toTFZFOE9HZGNOT2FLdUNBaTIwdUk4SGpMNGpxVzk5VUJjYW9Wc2xpWGlvaGRPWmlGc3QrUUFoR1ZFZUgwUFBZY1JNWmhNQ0pHZ0FpNDhZZ0E4eW5pb0RxRGlITW5FRkVSUkV6RTRubWFjZHN5ekU3Tk1LUWZjcEMrTzRRSWFNOGExKzkzMEtiWmlJaVhZYnl1VmpqaUZESjNFaEh4Q2lUODJBc3AxSEVFY1JyK0YzRm1uVUdjY3FjUlFTa1VFV3VXWWM1UE9RRVJkNTVEY2lOT1FkeVdteENSckIwU2l1NkhmRzV5UmY1V1dRcUNFY2IraXpXMjV6cldSVkVxR2RkbkdiZFp6aDFuZkl3NXZ4eUlxUFVUVXFoa2dyRnR0eEFoNnl2anZiWkdYSzNqakcyN1pOeDJDd2tSUDRhNHo5b2pjK1Zyek1Ma0NtU085MExlWnhuR2M1M0FIRUx1akxjeHY2Y2JZQjBDYnl0WTI3SVMrWnR3Q1psbm1VZ2Z2NGFJYVJuSTNQb1FtZGRmUGVCOHp2b041RWVGczhqZml4K001NXVKakg4VnhIRzZGZ250MVg1VVNFVEdGY3h6clp6Tk5YZGhkcEtDQ0pxYkVQZGxCaUtZWHpSdXkwTDY5WlROT1I2MjN4UUtoZUp2WS9Ub1ZTUWxwZE95WldXMmJ6OWpXdi9TUzAzdzhuTG5oeC9Pa3BHUlRmZnV0ZG0xSzVyOSt5OHllSEFqYnQrK3g5YXRZbUJmdlBnUTU4N0ZNMnhZWTQ0ZHU4THk1VWRwMDZZcTVjc1hJVEZSL29YT25MbkxWQ3hrOCtaVDNMMTduNDRkYTVCaVRJc1VGWlZnMTdhOWU4K3piOTlGd3NJdTRPZm5SWnMyVmNuT3ptWExsdE1VTCs3SFJ4OTFwWll4MTdkMjdqSmwvT25RNFV1N2M2MVpFOG1hTmVZQ0pKcWo4ZVRKYTdpN3UrTGw1WVplYjhEVlZjZjkrem5VcjErTzdkdlAwS3haQmJLeWNzbk96aVV4OFM1RmkvcFN1TENQM2ZsQm5JN3QybFZqNWNvSVhGeDBUSno0ek1NTmhrTHhPM21zdjNpSGhJUVlBQ0lqSXgvcisxQW8vdVVvTWZCM1VxZE9uVjQ2blc0RnNDb3lNckxYMzkwZUd6U0hwT1dZdWlEQzFGQ2dobkhkR1VUSVhvalpUZk1vNEVuZWVmQVVmeTA2L25pNDl6OFpONnh6TzJwb0llWUtoVUx4ZSttQi9DQ3d6dmo4b1RFWVZxdS8zLzl3Ykl0ZWFPemFOUTUvZjI5NjkxNUlXdHA5Tm13WWpxdXJDOXUybmFGdDIycU1HTEdjQ3hkdThmcnJ6ekJ0Mmc5NGVibXplZk5JNHVLU0dUcDBLWVVMRjJEcTFBNk1HN2ZHZEU0WEZ4MTZ2WUh5NVl0UXZMZ2Z4NDlmSlNzcmgwS0Z2RWxKeWFCdjMzcU1IOS9LcXNoSFFrSWFHemFjWU5PbVU5eThhVGFIOSt0WG4vNzk2NXRDbXIvK2VoL3o1Ly9DMjI4L3k3UnBQOUs3ZDEyZWZmWkpNakt5R1RseUJjMmFWU1E3TzVmS2xZdXpaTWxoSWlJbWtaNmVSY3VXbjlLa1NRVmVlcWtKL2ZwOWwyZGZ0VzlmbmZmZjcwUnVycDYyYmVkUXFWSnhVelhoMk5na3BrN3R3T3padTAwdXhkRFFzb3djMll5UWtLRGZPenlLeDRmRE9sM1Bobi9YeGYrMXprQ0ZRcUZRL00vUkkva0Q1Ly9kRGNrSFNnajhlMUZmSlBQR2tSQUlTZ2hVS0JRS3hmOEF6U0huakJVcmhsaTkzcno1Rk8rK0sza0FxMWN2eWR5NUJ6QVk0SlZYV2hBUVVJQ0FnQUlNR3RTSVJZdkNpWXBLWU5Tb3B5bFhyZ2hQUEZFVVYxY1h1bldiUzJob1djNmV2VUZXVmc3ZHV0V21iOTk2REJ5NGhHWExqdEt1M1pOV3hVSUNBLzBZT2JJWnc0YzNaZS9lQzZ4ZGU1ekRoeSt4ZE9rUnlwVUxvRnUzMmdEczJYTUJOemNYbWpldnhMUnBQNUtXZHA5aHc1WlJ0S2d2VHoxVkdrOVBONUtTN2hFVGM4c2tOa1pHeHBHVG95Y2tKSWhxMVVwWTlVVmNYRElBTjIrbU1YejRjdHExcThhMGFaMkpqazR3NVJFc1VNQURTNlpOK3hHOVhzK1lNUzA0Y0NDR2lJZ3J2UDMyRmpac0dJNm5wNUpyRkg4ZGFuWXBGQXFGUXFGUUtCUUtoVUtoK0V2bzFxMDJWYXVXSUREUWorZWVxOFhkdS9mWnVQRWt2WHFaNjFpTkh0MmNZc1Y4NmRrekZKMUZYRWw4ZkNxK3ZwNzQrSGd3WThaemZQdnRRU1pQYm91cnF3dHo1L1ptMDZaVFRxc0d1N2pvYU5teU1pMWJWdWJhdFR2czIzZVI1NTZyYmRvK2NXSnJEaHlJSVNDZ0FBQkZpeFlnUFB4MXErcy8vL3c4b3FNVGFOcFVza0ZrWm1aVHJsd1I2dFN4ZCs3Tm1yV0xBd2N1NHVucFRvVUt4ZWpidHo0QWxTb1ZwMnJWRXZqN2V6TjBhR01BaWhmM0l5c3JseTVkYWxLOWVpbWFOSG1Ddm4zck1YLytMMVNzV0V3SmdZcS9uTWM2SkUrRkNTc1Uvd2hVbVBEdjVERU1FMVlvRkFxRlF2Rm9vOEtFRmY4cURBYXN4TDlINVZ5S2Z3Vi9hNWl3cWxpbVVDZ1VDb1ZDb1ZBb0ZBcUY0bC9IbnluZUtTRlE4VGloeEVDRlFxRlFLQlFLaFVLaFVDZ1VqeTE2dlRLa1dxTFhHNGlPVGlBbUp2SHZib3JpRVVVRm9pc1VDb1ZDb1ZBb0ZBcUY0cEVrTmphSitQaFVHalFvWjFwMy8zNE9ZV0VYYU51Mm1wVWI2L0RoeTVRdTdVK1pNdjVXNTlpMzd5TGZmTE9mbGkwcjg5SkxUUnhlSnlZbWtidDNNNmxWcXd3Z1lzclBQMGNSRkZTWUo1OHNrV2NiTjIwNnhabzFrWlF1N2MrTUdjODUzVy91M0FNUHVGdnc5L2ZteFJkREhXNjdkdTBPLy8zdkx2cjBxVWRvYU5rSG51dFJZZGV1YUpZdE8wcnYzblZwMWFxeTAvMTBPcDFWVmVDSEdmdlhYOTlBUmtZV1gzMWxuem5udSs4T01YLytRUTRjbU9qMDJxR2hIeEVjSE1ENjljTWR2djZ6eU1uUjgrbW51OG5JeUdiY3VKWVVMT2lWcitNbVRkcElZdUk5NXMvdm02Lzl3OE4vWSt6WU5iUnNXWm1aTTdzNzNTODJOZ21ESVg5Q2FybHlSZksxbnlQT243L0p1blhINmRPbkhzSEJBUmdNTUhQbVRwNTk5a2tpSXE0UUVoTEVVMCtWL3QzbkI4akl5T2FkZDdiU3IxODlhdFVxUTFaV0xyMTZMYUJFaVlKOCtXV3ZQSjJiRXlhc3BYaHhQeVpQYnNlcVZSSGN1WlBoY0w5bXpTbys4Ty9CNDRJU0F4VUtoVUtoVUNnVUNvVkM4Y2lSa0pCRzM3Nkx5TW5STTJ2Vzh6UnA4Z1FBaXhhRk0yL2VRUzVkU21Ua3lHYUFGSFo0KyszTjZQVUdQdis4cDFWUmllclZTeElYbDh6R2pTY1pOcXlKUTFGZzFxeWRIRDU4bVU4KzZVYXJWbFU0Y0NDR3Q5N2FSTTJhcFZpMGFJQlRJV0hmdm92ODV6OC9rcE9qNTl5NWVPYk1DV1BNbUJZTzkvMzIyd2VMZ2NIQkFVN0Z3THQzN3hNV2RvSFdyYXVTbnA3RmpCay9PejNQZSs5MXBHL2Y3OGpJeUxKYVg3RmlNWGJ0aXJiYmYrSEMvdFNxWlMvR0RCcTBoSFBuNHRtMmJSVHQybjN4d1BaYjNzZjY5Y05KVDgvaXYvL2RSWHg4S2lkUFhzM3ptSUNBQXZ6ODh4amc0Y1krT3p1WEkwY3U4K1NUSmJsNjlRNjllaTBnSXlPYjRPQUFYRjFkdUhYckxwbVoyWFRxOURVQTMzelRtL1hyVDdCNmRZVFY5YTljU2FKcDAxbE9YMmRrWkR0c2Q2ZE9OYmg4T2NsdS9lTEZBK3pXelp0M2tCVXJqZ0ZTV2ZqVlYxdm4yU2NhcDA1ZEl6blpzVUNsTVhyMEttN2NTQUV3aVZrblRseWxlL2R2N2ZiVlJNNGVQZWJsMjFYNW9DclNlYkZtVFNSYnQ1NW0yTEFteG5iRnNYTGxNU3BVS0dvY2kwaFdyUnFDbjUrSW83OW43a1pGeGJOdjN3WDI3YnZBakJuUGNlMWFDckd4U2NUR0psRzM3a2QyeHcwZjNwUVJJNW9DRUJXVndMMTdjcjFWcXlLSWpiVWZUNEFTSlFvcU1WQ2hVQ2dVQ29WQ29WQW9GSXEvaXNCQVA4YU9iY21NR1R2NDZxdDkxSzhmVEZ4Y010OTlkNGlnb01MMDcxL2Z0SytYbHp1elovZmdsVmRXczNxMUNBKzJwS2RubVVTQk9YTjYwcml4Q0V3N2QwWngrUEJsZ29JSzA3eDVKVUFjUU5XcWxlRDA2ZXVzWEhtTTNyM3JXcDFMcnpld2NHRTRjK2Z1cDJCQkwyYk5lcDRaTTNidzNYZUh1SHc1aWYvN3YzYW1LcldXNU9VMkN3MjFGeXcwbGk0OXdxcFZJbDU5OXRrZVpzN2NTVXFLYzNIb3ZmYzZFaERnUTB6TVBSSVMwcWhSb3hTZW5tNVVyRmlNUFh2T1U3OStPVXFYTGtSWTJBVnUzNzVIWUtDZjNUbk9ucjNCNmRQWGFkKytPa1dMK2dKUXNLQVhIVHZXY0hwZHdDUjI2ZlVHM24xM0cvSHhxWXdkMjhMa3VuUkc4ZUxtTmp6TTJQL3l5MitrcDJkeDdGZ3NJMGV1WU5teXdYejg4YzlrWkdUejl0dlBzbUhEU2RhdE84NW5uL1dnWjg4RjNMK2Z6Wk5QbHFCRGgrcW1jNnhiZHdKZlh5L2F0cTNxOERXSTgvVHExVHM4Kyt5VFpHZm5zbXRYTk9YS0ZTRTVPWjB6WjY1VHFKQTNQajRlM0xtVFRtYW12WEM0YzJjVUN4ZitRa0NBRDk3ZUhpeGZmcFRLbFl2VHFWUE5QUHNGSUMzdFBuNStubm51Yy9WcU1sZXYzckZhbDV5Y1RuSnllcDdIbFM3dHorZWZ2K0IwKzV3NWV3a0xPMjk2dlgvL1JjYVBYL3ZBTmdPRWhZM0hZSUR0MjgvU3ZYdHREaDI2Uk5PbUZWaTc5cmlwZlpVckYrZnExVHY4OE1PdmVIdTc4OFFUUlgvWDNLMVRKNGlwVXpzeWZmcFBGQ3JremRTcDJ3Z09EakFKa0xaVXFsU01VNmV1OGU2NzI3aDkreDRwS1JsV3dtbEV4Q1J5Yy9XNHVycnczWGVIbURNbmpBSUZQUEoxMzQ4RFNneFVLQlFLaFVLaFVDZ1VDc1VqaGEwd0ZoVVZUOE9HbjVoZXg4VWw4L1RUc3dIWXRXc2MvdjdlRkNsU2dMbHplMU82dEQrblQxK3pPajQyTmdsM2QxZEtsU29FZ0krUGZLbS9kdTBPLy9uUFR3Qk1tdFFXVjFkSnE2L1R3ZVRKN1JnMGFBbWZmNzZIYXRWS1VMdTJpRmtIRHNRd1owNFlGeS9lSWpnNGdObXpleEFjSE1EY3VYMTQ0NDBOaElXZDU4aVJ5L1R0VzQ4ZVBlcVloRFFReDlaWFgrMTc2UDVJVGs3bituVnhmU1VtM2dVY083VzZkLy9XNUdxYU02Y25MNzIwalBUMGJCWXU3SWVycXd0NzlweEhyemZRdjM5OUdqWXN6N0ZqVjBoS3VtZlZSbzNseTQ4Q1dBbWhoUXY3OE5wcnp6Z01lZFpDbkRVeGNNT0dreVluMStlZmh6M3dIclg3ZWRpeFg3ZnVPS1ZLRldMVHBwRzR1T2c0ZHk2ZXc0Y3ZZVERBQ3kvTU54M1hzK2NDQUk0ZHUwTFBucUdjUG4yZHJLd2N4bzV0eWJsejhiUnVYWlZCZzZTNDYrM2I5NmhXclNSbHl4WW1PRGlBS2xVQ21UcDFHMWV2M3FGUUlXK3lzbklCcUY4L21QNzlHOUM1ODljTUhkcVl2bjNyTVdyVVNqdG5XVmpZQmFaTTJZTEJZR0RLbEE3NCtYa3lmUGh5M250dk85blp1WFRyVnR0cHY2U21acEtlbmtWT1RpNDVPWHJjM0J5WGZ0aTBhU1FBR3plZTVJTVBmcUJuenhEZWZMUHRBL3Y5MnJVN1BQLzh2QWZ1cCtIaDRlWlE2SGFFaTR1T1JZc080ZUtpbzNyMVVreVpzb1UrZmVxeFk4YzVBS3Yzd293Wk93Q1piNzkzN25ib1VKMnFWUU9aUHYwbjd0NjlUNDhlZFJ3NitkemRYU2xkMnAvRGh5K2J4aW8zVjA5c2JCTEJ3UUdtL1o1OTlndFNVelBKeWRIajRlRkt6WnFsOHQxUGp6cEtERlFvRkFxRlFxRlFLQlFLeFNPRkk3ZlUxcTJuOGZCd28yM2JhbGJyUFR4YzJiMDdtc21UTnpGbVRBdXFWQW0wYzkrRmhuNUVxVktGck5ZbkpkMWozTGcxcEtSazBMTm5DQTBibHVmQWdSaTh2ZDBKRFMxTDllb2xHVHk0RVFzVy9NS0VDV3Y1NG9zWDJiYnRqTW1oVjd5NEg4T0hOeldKQjE1ZTduVHNXQU4zZDFlT0hMbk12SGtIaVl5TTQ5dHYrNWl1bVpLU3dZSUZ2engwZjR3WjA0SzJiYXZScDg4aVB2aWdzNVdyelJuWHJ0M2grUEU0dW5hdFpSSTViOSsrQjBEUm9yNFlESERqUmlxRkN4ZXdFNWdTRSsreWMyY1VUejFWMmlya1dzTlJ5TE50aUhPcFVvV29WYXNNSjA5ZXpkTVJhU2xnd3NPUHZWNXY0UHIxRk9yVm0wRm9hRmtNQmdQdTdxNHNYejZFMU5STXRtOC93NVl0cC9ucXExNE1IYnFVa0pBZ2REb1JxbGF2am1UbnppaVNrdEtwVXFVRU9UbDZRTVE3VDA4M0RoMjZ4SysvM21EQmduNm1hMnJqcjFHc21DOHVManF1WEpGN2lJNU9vSHAxRVkwTUJsaTY5RENmZng2R1htOWcvUGlXUFAxMFJRRGVlcXNkMDZiOXlMUnBQM0wyYkR5dnZ0cktKRkpiY3VIQ1RRQ3lzbkk1ZS9hR3czRHVWYXNpK1BoajY3RHgxYXNqV2IwNjBtR2ZnMWw4RFE0T29GQWhiMzc3TFJHREFmUjZQYm01Qm5KeWN0SHJEYmk1dWRDeXBUblhZNE1HNVV6aDNQbGg5KzVvY25MMFRKLytFMlhLK0JNZG5ZQmViekROQ1czOExjWHQzek4zanh5NXpPclZrYno4Y2pPdVhidURtNXM0K3I3NzdwQmRtN1JyTjJoUWpvaUlTYlJ2L3lWQlFZWDU5dHMrVnU3QTBhT2JFeGVYakllSEc4MmFWU1F3c0dDKzcvdFJSNG1CQ29WQ29WQW9GQXFGUXFGNHBIanZ2WTVXcncwR0VZUjhmVDN0dGdGVXJGaWNraVVMTVh1MkZHZHdWaWpFa3ZYclQzTHAwbTNxMVF0bTRzUm5TRXZMNU4xM3Q1R2NuTTZYWDc1SXc0YmxHVG15R1ZGUjhSdzgrQnVSa1ZmbzI3Y2U1ODdGODhvcnpSazVjZ1dMRngvaTJXZWZCREFkLzl4enRWaTllaGhmZkxHWElVTWFzV1BIT1U2ZHVtWVhhdXlNbVROMzh0cHJ6K1M1VDJwcTVnT0xUM3ovL1JFTUJuR0tiZHg0a2dvVml2TE1NeEwydW5qeElkemRYY25LeWlFbng0MVpzM1l4Y2FJNWY5MmFOY2ZKeWRIVHAwODlwK2UzTGJoaFM0MGFKWms1c3h0dDJzd2hMaTZaTm0zbU9EelBuVHZXWWF3UE8vWjkrOWJuOXUxN0ZDdm14MXR2dGFOang2OEF5WWZuNGVGcWN2RU5IYm9VRUZkWWFtcW1LVmRlVWxJNkw3LzhOR2xwbWN5WkUwWk9qdXdmRTVOSTdkcGxpSTVPc0JJcnc4TEdrNVoybjg2ZHZ6YWRyMnpaQUU2ZnZrNTBkQUozN21SUXUzWVpVbE16ZWVPTkRSdzlHb3RPQitQSHQ2Ui8vd1kwYlRxTGpJeHNJaUltNGVibXlvY2Yvc2lHRFNjNGNPQWlDeGYyTjdsWE5RNGZ2bXg2dm1mUGVZZGlZTUdDWGdRSEI1Q1ptVTFDUWhvK1BoNFVLMmJ2OW5UR25Eazl5Y25SNCtLaXc5VlZ4OU5QejZaLy93YU1IZHZDcXFqTDcySDY5SzRzWFhxRTdkdlBNblJvWStiTUNRUEVyV3M1YjdUbjQ4ZTM1TnExbEllZXU3LytHcytlUGVlSmprN2dpeTllWk5hc1hVUkVYR0hUcGhFTUhMaUVMbDJlWXZqd3BuVHYvcTFKWUxUazd0MzcvUEREV1pNZ2JEdW52LzMyUUw3ZGxvOERTZ3hVS0JRS2hVS2hVQ2dVQ3NVamd4Ym02SWlrcEhzT2hhZUlpRWtzV3RTZk45L2NTSnMyVlpreko4ek9FV1FwUGtSRVRHTElrRWJrNXVvWk1LQUJibTR1ZlBIRlhwS1QwMm5kdWdvTkc1WW5MUzBUUHo4dlB2bWtPei8vZk03a1dGdTBxRCszYnQxRnJ6ZFFwSWc1WEZKekx1bDBPb0tEQS9qa2syNEFyRjE3bkkwYlR6NVVIOWlLZ1ZsWnVady9MdzZ4MmJOMzhmNzcyNmxZc1JqbnpzVTdQUDdXcmJ0czJIQUNFQ2ZYaFF1M0FFaFBsMXgyMjdlZk5lMmJtcHJKanorZU5ZbUJXVm01ckY5L25NQkF2enlyL3o0SXJSZ0VTUDdBcEtSN0R6em05NHo5bGkwdm01NW5abWF6ZmZ0b3JseEpZdXpZMVlTSHYrNndtdkN1WGRFc1hYcUVSbzNLRXg1K2lSczNVdXpHNk9MRlcxeThLUDBXSG43SnRQN3JyL2ViQkVhTldyVktzM256S1JZdmxqblhxRkY1ZkgwOTBlc054dngxSFV6NUtDM3AzTGttNWNzWDRiMzN0bE8yYkdFN0lUQW5SMi9LZituajQ4R21UU2NaTWFJcDN0N3VWdnUxYjErZDl1MnI4OGtuTzFtNThoamx5eGR4Nk9qVXNCUzBkRG9kUzVZY1pzR0NYNnpPdTJMRlVkYXVqU1FqSTl1cTJNYkRVcnEwUCtIaGw2aFZxd3dEQnpiazFxMDBWcTZNTU9VcUhEdDJEZGV1M1dIZHVwY0FFWDk3OVpLUTdvZVp1NE1HTmNUTHl3MVhWeGRjWEhUY3ZKbEd3WUplWkdSazA2cFZGY0xDenRPNmRSVXlNN054YzNNaFBqNlYyTmdrNXM3ZFQyTGlYVzdlVE9QdHQ3ZFF1clJVSXg4d29BR3BxWmtVTCs3SDllc3BKa0g2bjRJU0F4VUtoVUtoVUNnVUNvVkM4Y2hRdG15QVhham9oUXMzaVk1T0FFUWdLRmJNdnVDRlRxZWpYYnNuS1ZUSW04S0ZmYXh5ZjlubURBUUpFOVVFanNqSU9OYXRPMDZSSWdWNDY2MW5XYm55R0hQbTdPV3p6M3BRdDI2d1hYdTB5cmhSVVFtRWhaMm5SWXZLSm1IdWwxOWkwT3NOSmtmVmxDbnRqY3NXdG04L3k0SUYvVXo1Qi9QTDdObTdUQ0dmUGo0ZXRHNWRsWUFBSHlwVUtHYTEzNTQ5NTdsMzd6NUZpaFNnU0JGZkVoSlNhZFdxQ3FtcG1XUmw1VEIrZkV2R2oyOXBkVXlqUnAvZzVXVVdnWGJzK0pXa3BIVEdqR25oMEVHbGNlZE9oc1BjZ2JZc1dUS1FWMTVaUlZaV0x2UG45N1VUc2l6NVBXTS9jZUk2enArL3lmbnpOemw0TUlZdnZuZ1JiMjkzdkwwOWFOcDBGams1ZXJLemMwMlZnYi82cWhldFcxZGg5ZXFocGo0OWUvYUdLVXhWRXlSZFhIUnMzejdhNUxDYk9uVWJZQjhtREZKd1p0T21VL3owMHpuS2xpMU10V3FTcDI3YXRNN29kTG84WFhvMWFwUmkrZkxCRG91T0xGb1VUa0pDR25YckJsTzVjbkdXTHovS3ZIa0hHVHUyaGNOenhjZW5tTzduN05rYlRxLzU1cHR0eWMzVm85Y2I4UEJ3ZGJyZm44R2lSZUVrSjZmajZ1cEM4K2F6V2JseUNDdFhSdURpb3NQUHo4djBQdEhFWTI5djk5ODlkMXUxcW9LZm41ZFZGV2pMZkloOStpd0NSTGgvNTUydDlPaFJoNU1uSmI5b2lSSUZHVFhxYVZNWWYyeHNFdG5adVV5WjBwNVpzM1lCbU55Si93U1VHS2hRS0JRS2hVS2hVQ2dVaWtlR2tKQWdRa0tDVEsvdjNNbWdYNy92ME9uRU5RVHd6anZ0N1lTcVE0Y3U4Wi8vL01qdDIzY1pQcndwL2ZxWks4NDZ5aG1vY2UvZWZhWk8zWXBPcCtPRER6cmo3KzlOK2ZKRnljcktZZkxrVFN4Yk50aXEwaTNBMXExbkFIR2lUWnk0bnBkZmZwckl5Q3NBSkNTazhlT1B2OXJsOWROQ1RiVndWVWRVcUZDTTFhdUgycTF2MnJRQzd1NnVMRnQybEJFam1qbk5HWGo2OURYdTNidVBpNHVPbDE1cXpMUnBQMXB0Lzg5L3JGOFBIOTZVckt4Y0swRmx4WW9JUEQzZDZON2RlVkVMa1B5SGpuSUhXdkxiYjRsTW1yU1IxTlJNQVByMSs4N3B2aEVSazM3MzJBOGN1SVJTcFFveGJGaGpldlZhU1BmdXRTbFhMb0FKRTFxemJkc1pObTgreGRkZjl3WWdLS2d3eWNucHpKbXpsLzM3TCtMajQyRXF6bUl3aUpPellFRXZVbE16V2JIaW1KM3daaGttbkptWlEwSkNHczJhVmFSd1lSK1NrOVBwMWNzY0RtNDdiNXpoN3U2S3U3dTFLUGZMTDc4eGYvNUJkRG9ZTmVwcEFnUDlXTHMya3UrL1AwenQybVZNdVFjdEdUcFV3dU03ZEtoQnMyWVZUVUxmMXExbm1ENzlKM0p5Y2sydVUyMU1DaGIwNXZubjYvRDg4M1ZNNStuUTRVdTZkYXZONE1HTjh0WCt2QWdLS2t4UVVHRUNBd3RTcElpUHFlQkhYRnd5YmR1YVE4ZTE1K1BIdC96ZGMzZnAwaU9zVzNlQzlldUgwNlBIUEZxMHFNeUVDYTBZTXVSN2V2UUlZY2lRUnJScDh6bkJ3UUY4KzR3NXl3OEFBQ0FBU1VSQlZHMGZrcFBUMmJ4NUpNT0dMYU4wYVg4NmRxeGhFZ083ZGF2RitQRnIrZVNUbjFtMzdnUU5HcFNqU3BYQVA5d2Zqd3BLREZRb0ZBcUZRcUZRS0JRS3hTUEpoUXMzbVRScEV6ZHVwTkN2WDMxdTNFaGgxNjVvSmt4WXg3dnZkckNxYW5yd1lBd0FEUnFVei9mNTlYb0QvL2QvVzdoK1BZWFJvNXZUb0VFNVFBVEpuajFEV0xreWdrbVROakYvZmwrVGd5azgvQkw3OTE4a01MQWc4K2IxWWNxVUxmajZlbkw0OEdXcVZ5OUpVbEk2czJmdklqUzBMSUdCWmpGSUN6OTJ4TDE3OTFtNU1vS2lSUjFYYVczU3BBSkZpL3F5Yk5uUmZOOWJ4WXJGN2RhdFczZkM2blhYcnJVQThQSVNhZURFaWF0RVJjWFR2WHZ0UEhNU09xcGtiTC9QRmNhTlc0TmViNkJqeHhyOCtPT3ZORzFhZ1lFREc1Q2RuY3VhTmNmWnZUdWFDaFdLTVdaTWM3dmpIMmJzUWFyQkppYmVvMlhMeXF4ZEsySE9nd1l0TVczWG5yL3hSaHRjWFYzWXYvOGlnd2MzNHZidGU2WlEzTVdMRDNIdVhEekRoalhtMkxFckxGOStsRFp0cWxLK2ZCRlRGZWVaTTNlWmlvVnMzbnlLdTNmdjA3RmpEVkpTTWdCeGkvNVJmdjQ1aXFsVHQ1S1RvNmR2MzNxbVBJRkRoemJtNjYvMzg4WWJHNWc4dVIxZHV6NWxkZHpldmVmWnQrOGlZV0VYOFBQem9rMmJxbVJuNTdKbHkybUtGL2ZqbzQrNlVxdVd1RksxZXloVHhwOE9IYjYwYThPYU5aR3NXV011UUJJUk1ZbHo1K0laUFhyVlE5M0w3dDNqZU82NVd0eTZkWmR6NStLSmloSUhiZG15aFZteVpDQURCaXpteXBWa3dzTEdBK0RwNlc1eWdscnlvTGtMY1BMa05kemRYZkh5Y2tPdk4rRHFxdVArL1J6cTF5L0g5dTFuYU5hc0FsbFp1V1JuNTVLWWVKZWlSWDBwWE5qSFlidWJOYXRJdTNiVlRDN0dpUlB6enVQNXVLSEVRSVZDb1ZBb0ZBcUZRcUZRUEZLY1BYdUROV3NpMmI3OUxMbTVlcnAwZVlweDQxcVNtcHJKNWN1M09YZ3docTVkNTlLaFEzV2FONjlFL2ZybE9IQWdob0lGdlVoSnliQ3FDS3B4L1hxSzFmcjE2NGN6YytaTzl1Ky9DR0RLbTVhVmxXTXFMZ0VTRXJ4b1VUaERoelltSXVJS2t5WnRCR0RFaUthVUx1M1BtREV0bURCaEhUb2RqQjNiZ3F0WDcvREJCei93MGt2TG1ENjlxeWwzMjhDQkRRRnovanhmWDA4OFBkMHhHQXpzMkhHT2xTc2pUT0drVjYvZW9XdlhiMmphdEFLZmZmWUNlcjNCS294MDQ4YVRIRDkrMWU0ZUV4UHQ4L0pObi80VEFCVXFGRFdKZUttcG1SUW80RUYwdE9RaDFOeFZLMVljQTdCeXQxbVNuSnpPekprN0hXNnpwV2JOMG5Uc1dJT2VQVU1wWE5qYldLMzFBSHYzWGpEdDA3eDVKUVlNYUVDWk12Nm0wT3FISGZ0R2paNGdQVDJMM2J1aktWREEwNVRYcldiTjBuejhjWDN1M2N2aStQRTRSbzVzWnVwL0FFOVBxVTQ4WXNSeVBEemMyTGp4SkY5OEVZYTN0enN2dmhoSzQ4WlBNSFRvVXNhT1hjUFVxUjA0ZEVqeUJtN2RldG9rREpjdlg0Ujc5KzR6ZWZJbVUzN0F6WnRQNGVmbnlmanhyUjY2K0VabVpqYWZmTExUbEwvdzZhY3JNbTZjT1RSMnlKREduRDE3ZzMzN0x2TCsrOXY1NFllenZQZGVSMU9WMjVkZmZwcnUzZXV3WWNNSk5tMDZ4ZnIxWmdHdGJkdHFwbng0SU01RGtFSXZHemVlcEhmdnVqejc3Sk5rWkdRemN1UUttaldyU0haMkxwVXJGMmZKa3NPQTVERFVSTS84OHVxcjZ6aDE2aHJKeVZJb1JuTmFwcWRuczM5L2pDa1g0UDc5SXVZWEsrWnJtbzhQTTNmVDA3T0lpb3FuU1pNS0pDWEp0WDcrT1lxZmY0NHl0VVVMRS83MTEzZysvWFFQNzcvZmlkeGN2Y01RN2MyYlQ1bHlSZXIxQm1iTTJNSElrYzJzbkt1UE0wb01WQ2dVQ29WQ29WQW9GQXJGSThQcDA5Y1pNdVI3OUhvREFRRUZHRGV1SlowNjFRREEzOStiZWZQNjh0RkhPOWl4NHh4cjF4Nm5VQ0Z2UUVTQ1RwMXFrcEdSYlZYOVZTTTdPOWR1ZmExYVpVdzU0SEp5Y2lsUXdJUGl4WDBwVU1BVEh4OFBmSHc4T0hnd2hzV0xEL1BDQ3lHY1AzK1R1M2Z2MDZaTlZicDBlWXFZbUVSR2pGaEJicTZlVWFPZXBtN2RZRUpEZ3drUHY4VE9uVkZzMm5UU3JwQ0RUcWVqYjkvdlRFNHpTMEpEeXdKdy9IZ2NJQUlPaVBqMzRZY1NKdW5wNmNiaHc1ZE5icllIWVZtRVFhTkRoeS9KeURBTElFRkJoVWxJU0dYUG52TTBhRkNPQ2hXS09qeVhGanFiSDF4ZGRhU21aakptekNvU0V0SUFxRlNwT0MxYVZPTCsvUnoyN0RuUDNyMFhUT0pneFlyRm1EeTVIUys5dE95aHhyNXUzV0R1M3IxUHQyNjFjWEhSc1hidGNkcTNyODc5K3prTUhMZ0VuVTdjWmt1V0hDWTdPNWZSbzVzemFGQkRObTgreGJ2dlNoN0E2dFZMTW5mdUFRd0dlT1dWRmdRRUZDQWdvQUNEQmpWaTBhSndvcUlTR0RYcWFjcVZLOElUVHhURjFkV0ZidDNtRWhwYWxyTm5iNUNWbFVPM2JyWHAyN2NlQXdjdVlkbXlvN1JyOTJTZVJUd2M0ZUhoeG8wYkVyTGNxVk5OcGt5eERvbDJjZEh4OGNmZG1EYnRSN1p1UFkyN3U2dGREc1hBUUQ5R2ptekc4T0ZOMmJ2M0FtdlhIdWZ3NFVzc1hYcUVjdVVDNk5aTndyLzM3TG1BbTVzTHpadFhZdHEwSDBsTHU4K3dZY3NvV3RTWHA1NHFqYWVuRzBsSjk0aUp1V1VTTld2V0xKVXZWNmdsZmZvc0lqczdsMXExeWxDK2ZCRkNRbVNPSnliZVpjcVVMYWI5dE9lTkdwVm54QWdSYnZNN2QwSHlmdWJrNkFrSkNhSmF0UkpXN1l5TFN3Ymc1czAwaGc5ZlRydDIxWmcyclRQUjBRa21nYkJBQVErcjYweWI5aU42dlo0eFkxcHc0RUFNRVJGWGVQdnRMV3pZTUJ4UHo4ZGZTbnY4NzBDaFVDZ1UvMFoweGtYL2R6ZEVvVkFvRkFyRm4wdk5tcVdZTUtFVnJxNHVkTzM2bEZWT01JQkNoYnlaUHIwcmd3WTE1T2pSV1ByMnJZOWVyMmZCZ243NCtYbFJvVUpSMnJXcmxxOXJ0V2xUbFdyVlNsQ21qTDlURjlmS2xjZG8wS0E4QlF0NjBidDNYWHg5UFduZnZqbzZuVGlXWG42NUdVV0tGS0JMRnduWjFPbmd3dys3OE5SVHBYbnh4VkM3OCtsMDBMOS9mYzZldllGT0orS2dqNDhIRFJxVU14VW9PSDQ4RGc4UFYxcTBrQXEwdFdxVm9VS0ZZbFN1WEp4R2pjclR1blVWM251dm85MjVSNDVjd2RXcmR3QW9YTmlIVHAxcTBybHpEWk5Rb2hFU0VzVFZxM2R3Y2RFUkhGeUVFU09hRWhoWWtDTkgzbkRhVjhXTCt4bmRmWDN5N05OT25iNm1lSEUvWThHSVNuaDd1eE1TRWtUZHVzR1VLRkhRdE4rNGNTMjVjU09Ga3lldkVSMmRRSXNXbGFoVnE4eERqNzFPQi9Qbjk2VlVLWDkyNzQ3R1lERHc1cHR0Y1hWMUlUWTJpZVBINDBoS1NpYzdXeW9BYTduMnVuV3JUZFdxSlFnTTlPTzU1MnB4OSs1OU5tNDhTYTllNWpFYlBibzV4WXI1MHJObktEcUw2UkVmbjRxdnJ3akdNMlk4eDdmZkhtVHlaTG5tM0xtOTJiVHBsRk1oc0c3ZFlPN2Z6M0c0emNWRng5U3BIVGwyTEphT0hXczQzTWZkM1pYMzN1dEltelpWcVZtemxOTjU2K0tpbzJYTHlyUnNXWmxyMSs2d2I5OUZubnZPbkFkeTRzVFdIRGdRWXdxM0xscTBBT0hocjF2ZDUvUFB6eU02T29HbVRTczR2RVorK09hYjNuWWg1eVZMRnFKTUdYKysrYWEzdzJPdVhyM3pVSE1YeEZWWnJsd1I2dFN4ZCs3Tm1yV0xBd2N1NHVucFRvVUt4ZWpiVi9LSlZxcFVuS3BWUytEdjc4M1FvWTBCbWVkWldibDA2VktUNnRWTDBhVEpFL1R0VzQvNTgzK2hZc1ZpL3dnaEVPU0wxR05MU0VpSUFTQXlNdkt4dmcrRjRsL09LNENXT1ZhOWx4K0NPblhxOU5McGRDdUFWWkdSa2IzKzd2YllvTVhXL0ZsaldoYVlCSXdCY29HR3dFSGdkZUMveG4xV0FzRkFZK1AxM1lFUTRBSmdhdzk0RVNnTWZQTVFiVWdFaWhpZlp3SGRnTzBQY1h4SFlEMmcvZXg0RzNEOHM3czFMc0IwWUIrd3pianVTV0FJRUFrc2QzRE1OQ0FCODN2cllSZ0pWQVErQm03bXNWOFY0NzV2QUQ3SWVGd0ZubjNBK1NjQXZ3R2JnZjdJV0w0TzJNYzFDWTZ5bDU4QXhnRkJ3TnRBWmg3WEd3MlVCR1lqZmY1bjhvV0RkWWNBNTVuaGZ6ODY0QWVrdjU0QjhtZkxFRVlCWFpDeHNYeWVGd1lnR3FqcTVMVWw3WUN6eUh1emtJUHRBQ21BODdLRzF0ZTFwQm53NEZLVnpobUZ6TldaUU53Zk9JL0dlNWovRHVURkt3N1dmUU9NUVAydlV6emE5QURXQU91TXp4OGFnMkcxN2Z0WW9WQThvaGdNV0lsLy8xUWUwZnM4ck5QMWJQaDNYZnlmSVdrcUZBcUY0bkhBQlJnRURBVnFHdGVkQmhZQTM1RzN5NjgyOERJaWZqMkhDR3NBczR5TEp5SklITWNzSnZnQlc0Q0xRQ3ZBVVlLVHJ5MmUvOFNEQlJLTjBkZ0xnVDZJTU5VYktBMGtJNExoTDhidDJ4QXhjMjQrcjZIUkdoSGNxbUFXQTcyQWlVQXNzQW9SWVRROGdjbkFMc3hpWUZOZ3Y1UHoyMzQwR2czVUFENTZRTHRlQllZRFR3Q3ZBZFZ4M01lV05FTEUyNjJJb1BjVmNBY1JCMjFaQVZ4RHh0UlJtL3NEb1lqd21aY1krQkpRQzVqSG55OEdqbmF3emhlWkIxVnMxdXVBWWNaMlBBemErRXhHNWppQWJmYjRsN0VXdHNzQmx4eWN5K0RrdVE2WWdmMzlWQWJ1NXZIYTE3aHVGWERldVBSMWNGMkFaVUEvSjl0c2lRQTJHcC9IR2gvM0E4WHljZXd0UkVBRWVTKzhqUWlVTXhFQitXVW54MjFHM21jQWxZQjZRSDFnQ3BCbXNkOUE1RWVIQitGSURGUW9GQXFGNHBIaUVSVEkvaEwrTGZmNU1DZ3hVS0ZRS0JUL0N3b2dMb04yUURpZ2xYYXJpNGlCTHlBT0JHZnVzTTNBYnNRZEdBV2NSTDdrZDBIRW5zNkFQL0EwSWd3bEFtVVFBV1UrTUJhb1kzRytEWWhnWXJrdXY2NmhvOFp6V3VKaWJHTnJST1RhQ0pSQ1JEdEx2alcyMTNGV2JzY01OVDZ1eDlweGRoOFJPNVlCV3F6SkxxQ2xzVDJsTUR2WGxpS3VMbzBDU1AvRVdUemFjc3ZCT2cwZEluWlVRd1Jhclp4ZlhzZTRBcDhibjc5dWJGTUI0L0tKZy8zREVURVFSSGlkQTR4SDVsQjlSSHdFT0lKWlNMNE5OTEU1anhaZmxKZGcrRWV3RkxsczNUQ0xFVUZZaTRtNmcvVTRPS01LSXZCZU5MNGVpWWllc2NDbkZ2dU5RK2J4Wlp2anJ5R0NtSy94OVdoRVFPK0FPT1U2QSsyTjdkYkV1Mk5ZejY4UmlKdHZsWlBYSUk3ZG40QnN4S21xSmVleExaWHBTSmpNaXhQSS9WcFNDUWpNeDdIK0ZzOUhJSzdRU1VBSlJFeTBGV2sxU2hrZmt4RFhzTVkwck1WQURXZGZLeTZUUDdGUW9WQW8vcFVZREdBd0dCNjZzSVpDb2ZoelVXS2dRcUZRS1A0WExFR0VveWFZblhJYVRSRVgyR0x5RGttYWpIeVpmeGtKay8wT3M5ajJKaUpJbkVFRVBpMjhkUkhpVmx1QlkrZWhwZXNzUDY0akVFSFBsZ0dJRUxnVjZPcmtXaHJ6eUw4WVdBcm9qb2hBcDVBK3NxUUVFdktzNFdieHVycHh5VVVjaVZwNFp6VkVyTHlPT0NidkFsOGF0eFZIaE5rNFJOeDB4bExNSWxJejRGM2o4L2JZQzJJZ0xxc3VtTys3UFRMdTB4RG5WVGZFdmJVV0VZNlNzSGEveFFFL1lwNGZQcGpIdnBMRmZ0Y3hoN2paRXUva1hyejVZMEpoWlp5N3dBWWhZYjJhR0xqV3VEd0lBeUljMWtRY2JST042NzlHaERLQUZvZ1FlQlJwZndzZ3pMZ3RHeG1UMWpibi9jSEpjNjF0RFpCK2ZSTnhYYTdEN0JBdGdRaUdGeEFINEhFa2ZOY05FYURQV0p6clljVy9oeUd2YjQrV2M2OFk4QTd5dzhFdmlHaTgwdUw0S0VRWXREM2ZBZU15NDg5b3JFS2hVUHpiaVk5UFpkR2ljTjU4c3kwdUxqck9uSkhpTU9QR3RhUmZQOG5iTm5ueUptN2NTR0hSb2dIb2RGS3hOaW9xbnJKbEEreHl6ZTNZY1k3VTFFeDY5S2pqNkhKODlkVStBZ0lLV09YOXl5OXIxeDRuTGk2WmdRTWJFaERnNDNTLzZPZ0V1M1ZWcWdTeVlzVXg0dU5UR1QzNmFUdzhuRXN0cTFkSGtwaDRsNzU5NjVtSzN5Z1UvMnVVR0toUUtCU0t2NXJPUUhORUVMb0U5RUsrcEZjQ3JpRHVwaGFJcU5FUmN5aXNKZE1Sd1FqRUxlV0dPSUMwTC9JN2tTL3dueUhPbkNsSXpyc3V4dTNyc1JiN3dwRzhlUGtWQUMzWjYyQmRmK1BqSE1TTlZCejRHWHZoMDlueHpwaUlPTnN5RVJHb0tDTHdyTGJZcHpuaVpOb05wQUl4d0Z1STBMRUFFYXNzUlpMOVNON0MrcGlkWjVxWTFSOFJBemVUZDVqangxZzczQW9pRHF3a3JOMkJ3WWk0bEFJTXRsai9xYkd0SlJBeGJycXh2ZXVNeS9kSVhrYU5FY1pGSXd3NGh3aWI3b2d6OGk0aWdxWGF0SzBTNHBTMGRlUlZSTnlLOS9PNHoveFF6N2c4RE03eWFka0tVNTZBWlpaMlI2SGI5WUE5RG82dmliZzJoeUxDdVQ4U1lqOEpFWXd0djBVVlFWeVZlc1JGK0FJeWg0OWpkbFoyUllUMXRvaW8yd3pKbjNjYWVaOHRSdDdQandxRGtmdnlRdDZMZWh6bmVMUkYrNXVoeEVDRlFxRnd3dGF0WjFpNDhCZXVYYnVEaDRjYklTRkJ2UHBxYTRLREErejJqWTVPWU8zYTQxU3JWb0k5ZTg1ejRFQU1BTE5uNzJiMjdOMGNPdlE2NGVHWHFGSWwwQlRLbVo2ZXhmanhhd2tLS3N6Y3ViMXAxR2ltM1htblQvL0o5THhSby9KODhjV0xaR1hsc21oUk9QWHFCWnZFd0JNbnJqSjBxT05VdnJaVmNWZXZqaVFtNWhhREJ6Zks4LzYxNnJPMjU5cTI3UXpuenNVemJGampQTVhBRFJ0T2NQNzhUYnAxcTZYRVFNWGZoaElERlFxRlF2RlhNd3o0RUxOYjZBVkV5SWxDQkw0RlNQamZOQ1NFMXBFWVdCSnplRjhqUk9BNURMeVBDSENqa0JCU0xaOVpOSks3VHp0bUpGSkF3aGJic05iOHhLdzRFankwSWhkZkFWcTV0YW1JZTI2RnpiNng1STh5U0xzdG1ZcTQvQzRqVGllUWdoeGRrZng5OHhCM1Z5TGkzcXFNT0xuQ0VPRU5JQUFSemJTY2JKWUZJZG9ZSDBmak9COGV5Rmk4Z1RtL0dvaHI4ei9HNWIrWXhhNlR3Rk9JR1BnaGtwT3hxM0Y3TlVUc3RCVHBoaHVYdzBoQkVvMmR5RHdaanJqUVFFU2ViTXdoMGhoZjc3QzRKeGRFVkV6R3Z2REZiU1NNOW84bXVzOHJURGd2Ym1QTzh6Y1N4MFVwN2lMdXdvVklIa3BOd0Z1RENJV2FjS1dGdldzVXQxZ3MzYS9PbnI5bXZJYUx4ZkZURUFGeE91YWlOOVVSMGIwTzh0NWFqcnlmdjBKQzU5OUQ1b0lqVXB5cy82dFlqNHo1MDhoNzhnT3M1NVJDb1ZBb2ZpZG56MTZuWXNWaU5HMWFnV1BIcm5EZ1FBeS8vWmJJNXMwdjIrVm1hOTY4RXZYcUJiTm9VVGpseWhXaGN1WGlqQnIxTkh2M1htVERoaFBzMjNlUnRMUk1JaU92MEtqUkovajcrL0RERDZONTVaWG1mUERCRDZ4WWNZemx5ODIvSjc3MjJucXVYMCt4V2xlaVJFRTJiejdGc1dOWDBPc05KQ2JlWmNhTUhRQjA2RkREU3FUTXpNd21JU0dOd01DQ0pDU2swYUhEbDlqU3V2Vm5UdTlkRXhDYk5LbEFyMTZoTEY5K2xQRHdTNXc5ZTRPWW1FUUFCZ3hZak03WUVmNyszaXhjMk4vcUhGcGwzSDlLVlZyRjQ0bWFmUXFGUXFINHEybUlDRmdhSXhFUnJnb2lCbW9DeWpxc0JTWkxCaUVDMkZRa1pGVExVZmVPY1JtSUNDZFRqUHRkUkFTYXU0aWo3RlBqZFozbEM0UDhWL2pNZGJCT3E2QzZDaEZQeGlMaTExVHN4Y0FjOGtkWDdITU9ya0Q2Y2dBaUJyb2lyc3BNeEMzb2dZaWxQeUwzV3R5NHZoc2lKbWw0WU44WG5vaUw4ejRTQ3UySFdjQnhSZnBQRDZRN2FHdHo0Mk5GeEEzWkZRblYxdm9sQlJHK3RERGhYb2dRdUFtcFFsdlFlTzdQa1JEaWVjZzQ3elR1SDRPRWVENkRXUXowUjF5QUdpNklHR2hKWldQYkhRbTRudnh4VnlDSTRPdXNhRVplSkNKNUwwRkNtNTFWcU4yQldlVFdYTEZsRUllcDV1ek1zam5tSmpKM2VpSU90MFJrakpJUmQ5eG9wUERMTU1SRmVoTUpHWitJNUFCc2g3ZzZoOW1jdHlibTRqOXRqZTJZanZUOW0waG9jMTc4MGNyQUQ4TkZ4R0U2QUpsSDcvM0o1MWZWVWhVS3hiK1dpUk9md2MxTmZqOUtUYzJrWmN0UHVYNDloWXlNTEh4OFBPejJIek9tQmNuSjZheFpFOGx2dnlVeWRlbzJzckxrNDlEaXhZZHdjM09oUW9WaVJFY25VTGl3aE9kMjZmSVVYbDd1dEd2M0pIWHIyaHZqTGQxNXUzYU5Jeno4RWp0Mm5BTWdKaWFSbUpoRVhGeDB2UEZHVzlhdkh3N0FwVXUzbVRoeEhjV0srVEozYm05OGZOenAyVE1FZ0tTa2RIYnVqQ0l3c0NETm0xZDhZQitVS09GSDQ4WlBzR3VYL0thWm1abHR1cWNyVjVKTis2V24rN0p6WnhSdnZyblI3aHh0MnN5eFd3Y1FIdjVhbnM1Q2hlTFBRTTB3aFVLaFVQelZGQVp1V0x5K2hRZ3hYeUJmcUY4M3JyK0J1TlllUkZtc3E4TEdJRGtKS3lEQzRBbEhCMWxnRzlLNWxvZEwrRjhNNi9zQkVic0NFTUhyTGlKQ2ZJZ0lMcllVemVkMTlpT2ltR1Y0YkRnaWtyMklPQ0hySVlMYmFtTWJ5aVBpVndQTTRzY09yTVhZVEVRd3RYWEs5VVFFdHRXSXlPT0pGSVV3SUtLVkc1Sy9MdFhtdU5KSTZISWFVZ0NtSVNMNHRFSkV2dnZZaTI1YmthSWgvelcyeFJNUkJyT045L1lXWnVjajJJY0pleVB6NnB6Rk9uZnN4Y0JPeHNjajJPT05pR1IvbENoRVFLdU45TzBPcEEvK0Npd0xXYlREY1dFTEVGSDkvekRuS3RSQ3VDM1JLamdmUmRwL0V4SDZORWRvZmN3QytWREUrWmVMdlArdUl3SmdBbVkzWVFyaTlyUmxPekl2cTVGL1YreWZRUjFrVHJraVB4NmNRSVJCUjlXcEg0YkZPQmR1ZFNpUlVLRlEvQXZRaE1ETXpHeVRBRmVuVHBCRElYRE9uREQyN0RrUFFGQlFZWEp6OWFTbG1WUDExcTlmanRxMXk5QzdkMTA2ZGZxYVVhT2U1clBQOXJCMzd3VUFXcldxeks1ZDQwejdEeHEwaExpNFpLdDFBTk9uZDZWTUdYOFdMZ3huL2ZyaHZQLytkcTVjU2JKeUtnNGR1cFRzN0Z5Ky8zNGdRVUZTSytyTk45c0NzRzNiR1hidWpLSjU4NHFtZFhteGJ0MEoxcTB6ZitRTURTMUwrZkpGdUhUcE5rZU92SUdycXd0Tm04N0N6YzBWWDE5UEszZGlYRnd5ZXIzQkxxeGFXKy91cm1RYXhWK1BtbVVLaFVLaCtLdEpSc1FJelozbGc0UTFOc0U2akxZazFpS2ZNN29nTHJJS2lHaFVGOGsxT05tNHZpdFNuTUxTZ1dUcCtyTXNUUEY3Q01FK2xQa0lFZ0piSFJIcnRGQmhSMVY2SFdlOHR1Y01JdXFNc0ZtL0VSSDMybUV1RVBHOThmRVM0dTdiaElocTF4R1g0SU53US9vU0pPVHpCVVFVbW92a25Yc2YrQlZ4T3RyeW52SDRaVWk0YVFHa3dFc3FJaTVxeFZ3OGtYRHdGeENuMW1YRVhlYUs1Q2Y4MHZoNkllSUV0UlFkYmNPRU5WZmpaZU9qaTdFTmxtS2dGK0xRQkhHZFd1SmpQQ2JEd2YwOExCSElPUDJHelBFVmlDZ05JbEI2T2ptdUN2a1hqbklRSWU1VkpHK2dLekpPYVpqZlY4R0l3Sm1CM0s4WElncDNBSUtROThESFNBajJXdVB6M29qb0J5SnlUMGNFMUx1WXc0NTFTTkdlWkVTQUhZZTRBUFdJK1AwTVp2SFRVcHkxNVJ4UzViaE1QdS81ajNJSjZhY1VKQno4dW5INW8weEZCTkgxeUE4WldyN0daNUFmT0liZ09GZW9RcUZRL0tObzFlb3pVbExrMzJqcjFsVjQ1NTBPRHZkTFRMeEhiS3o4SHZYZGR3T0lpMHRtd0lERnZQUlNFM3IxcXN1YU5aRXNYMzRVYjI4UkVvT0RBL2p4eDE5Tng2eGRlNXhaczNiWm5kYzJsRGNpWWhKbnp0ekEzOStiNE9BQXJseEpJaWdvZ09IRGw1T1lLQWI3MU5RTTNOeGNlZlZWK1ZpZ09RWUJEaCsrREVqZXdOV3JJeDNleTQ0ZFl5aFNSSUpUR2pRb1I5ZXV0VmkvL2dUSGpzbHZYVmxadWJpNXVlRHE2bUk2eHMzTmhZWU55NXV1cGRjYmFORGdZd29XOUxLNlBrRExscCtTa1pGdEYycXRVUHdWdUR4NEY0VkNvVkFvL2hDSGtJcTRHanNRMFNjTXFJVzVLRUozUktod2hwYnpyaWtTeGpvZnlURjRBbkVHZ29TWTNzQSsxNTdsSjhiQ05zdUZmTitKME5QQnVsbUlzTFBJZUMydFBmOTFzRzhmQitzY29jZmVoUWNpdWsxSHdpQmZRTnh0UDFsczM0K0Uzb0xjMy9QNXVOYnJpRk53TnhKK09nRXB1dkFTVXNFMkFSRmhiVU9FbjBkY1krbEl2a0FRWWE4OUlvVHBFQkVKUkxEdGhJaStEUkFuM1Vxa1F1MDRwRitySVFMT0dxeXJCR3Rod3BxYnJhbng4WlR4MGRmNGFDa0dmb2FJWUtlUk9XZUo1czY4aTNPZVJOeVhOWjFzZHpVK2VpTDNleE1KMGJZYzN5dUlxSGJOd2ZHM0VTSFZjbkZHRGVSZVhrQUV2M2VNYmV1SnZBL21JNkhmdDVBK2pFRUVYTTNCZWhWNS8vUkNCTnByT0I3TFRzamNXb081VDdYS3dsOGlBdnQ0NDJ1UXNQd1lpM084Z3J3UDNqSzJveHJtWEtIVk1JZVQveS9RSXdWVGhpRmllWDRySEgrRWRhR1dLVGF2cXlMdnNWQ3N4N29zRWlZZmhvaldDb1ZDOFkrbVQ1KzZkT3RXbThLRmZkaTFLNXBseXh6LzF2cmVleDBaUGx6K2JYZm84Q1VEQml3R1lONjhnN1J1L1JrbFN4YkN4OGVEK2ZNUFVxcFVJWUtDQ2pOdFdtZWVmNzYyOFRyMUhCWW1zU1FpWWhMWjJibWNPbldOa0pDeXhNWW1rWlNVVHRXcWdjVEZKUk1ibTBSc2JCSUdBMlJuNTVwZWEyUmw1Ykp2MzBVOFBGenAxU3VVenAxcjBydDNYWHIzcnN1TEw0Ymk2dXFDdTdzclhsNW1MMVdaTXY2MGExZU5NbVg4VGV2UzBqSXBVTUQ4RzZCZWJ6QzVLRFd1WEVsQ3J6ZFFva1JCYk1uT3pzWGQzZFZ1dlVMeFY2Q2NnWTh2ZTVBOFVRcUZRdkdvTXg5eGUyMUF3Z1NiR05lM055NGdEclQvUXh4aGpoaUEyU0ZYSDNHZ1hVYkNNdU9RTCtCNlJQVHBnaFRQQVBtQ0RpSnFhU0dLNWtRdVp2S2J4dzlFQVBnWXMrQUc0bHpyRGJ5THVLaXVJcTQwMjZ6VWRjaS9HR2pMVEt4RGpEOUVYRlp4U0RneGlFTnRKZUtXakVTY2lpc1FBV2d4NXZCZnk3RGRCb2h3bEltSU9XVVFnUy9VWXAraWlDRHlIYkFQY2FSMVJZUkpFTWRhSENLUTVTSkNVeXZqTnMwWk9Cb1I2MVlpUWwwaDQvN2RFUUhwQzBTUW1vNkl1WlV3VjdLdFpiemZ4c2JYN3hvZk5SRzBtZkh4THZKRDV5ZUlJSk9MRkpjeElDR3o2WWhBcWVYNHl5dE11RDlTZWJlMmsrMGh4c2NleHVVcUlyNjliYkhQZk14NUd5MnBpWXlCSmtTN0lQTVhSUGdEczJ2UUQ1bFRrNUZ4L0F6SkF6amQrTm9iNmRlcWlDdlRzaWpPQnVQcmJvaGdEZUpzRzRhOFY1N0RITm82RDVrRHF4QlJPTk80MzMrUThPOHZFSmZwZnNRWjJ3WDc4T3QxU0tHT2tjaDhkVVZFUlQwU1R2MW5rRjgzNVVBa0I2VWx6MkIrcjVjM1BtcnRTa1grdHJ4cGM0em1McDJFM1BNU1pPNStpNHlMeGtKa1BxMUMvcDQ5WVR4R29WQW8vcEVNR3lZZjV3WU5ha2pYcnQrd2FGRTRnd2Mzd3NQRHVaaTFmZnRvV3JiODFQUzZUQmwvT25XcXdkV3J5Y3liZDVES2xRUHp2T2IzM3creWV2M0dHeHU0Y1VQU0c5KzhtWVplcitmTW1ldDg4ODErQUJvMkxNOGJiN1F4N2QrbzBTZVVMRm5JenBIMzg4L25TRXZMcEUyYnFpUWtwSkdWbGN2VXFSM1I2V0QrL0YvSXpkWFRwMDhESzZIUE5rejQvdjBjVWxNektWL2VuRWtpSjBlUG01dDFmK3pmTCtsK3ExY3ZaWGQvOSsvbjRPK3ZxZ3NyL2pjb01mRHhwY1hmM1FDRlFxSElKMXVRS3A1N0VjSE1OdmloTVNMbTdVZHl5VG1pTWhMdTl4SHlCZnNubSsxNlJDUllZanovUmtRQU9ZMklLVzhncmoyTTIxc2dna2NXSW83WmhwSG1oUnNpYURYR09tZmJLdVBpakVLSWVQWjdYZms5Y0p6Yk1BZ1JQa0RFbXBaSWYzWkduRmlqRUVlWHBSTnNqOFh6MzVEUTBqZU0rNDR5dGpFVDZlOExpQkNuaVY3WEVTSGtIY3pDMjF6anVXSVJOMkl1MHU4ZzR3NHlObnNRY2VwWFJLaTBkYWRkTXA3M0kwU2MwWVMxaGxqbjRTdUNPQ09uSXdLcmxxVG9DQ0tBYVZWMngyRU9GOStPV1lqR1lwMHpHaURPdnBOT3RsOUZ4djh3SWpwdFE4SzJMeU56SHNSVjVvZ3pOcTg3SVdHbjk1RVFacEMrOUVKRTNZcUkwS2xWakFZUnZLdGczWWVuRUVHcUhDTGNsakUrZHdYaUViSFZFM0VVOWdZR0crOXhNUEorR0l6NWZYSUVFVjExaUJDWllGdytNcjV1aTcwWUdJK0V5U1loODhkZ3ZQWlovanlpODlobVdSUW5FaG1UMDBpSWNqVGlVbloyakZZc3gxbHdWa0ZFRUMySXpNc1A2NXQzMndBQUlBQkpSRUZVSGV5ekdYSEFia2I2K0wvSUR4Si9ORFdCUXFGUVBGS2twV1hpNTJkZDR5dzNWL3NvNXB5OWV5L2c0cUpqMDZhUkxGd1l6cSsvM3VEQWdSZ1dMUXJIeFVYSDNyM25PWEhpS3JWcm16TktHQ3hPMmIvL2QwN1BYYnEwUDU5KytnSVRKcXhseDQ1ekZDdm1TK1BHamxJM1c1T2JxMmZod25BQVhuZ2hoSjA3bzFpOU9wSVBQL3lScWxVRCtlYWJmVHp4UkZGR2pteHFkWnh0bVBEbHk1THBwbFFwcVoybTF4dkl6ZFZiT1FPenNuSllzU0lDa05CcVN6SXpzOUhyRFhoNnVxTlEvQzlRWXVEamo4b284T2VoL2F0UmZmcS9SeVZjLytmVER4RnBmakV1V2pLV1VDUzA4bWZFaWVXTWhZZ0F1QjhKVzMwR0VjYnNNMVVMbXNnekdabGZCc1NGcVAya3V3OXhVdVVnSXN0TjJ4TTQ0R1BNUWcySUdHZ3JTdVpGQTJDNXhXdEhWWGtkc1FCeG5Ea1RsbXk1aDl4L0xpS0diRVArcnMxRit1RVNZRm0rN2hiaTRqdUdDR3Z0RVRmaDE1aHpySzFBUWt4N0lTR2tCNUh4bW9OMUNQWUc0L0haaUxnU0Jrd3pibHRzc1Y4SEpLZGhJWXQxcWNicjVHQU9qLzRCcVZBYmg0aHYxNDMzc2h4eFhUNkpPTTlTa0hrMURSRVpteUdpOGJjVzU5K0hDR05hUmVTTk9BN2pCaEU1NndKTG5Xd0hHWk9LV00rZG40MlAyM2h3SVJ0TDlpSUNXbzd4dkRGSXFHMG00dExzandoemx1SEd6eUV1VXgva251SXh6Ni9MU0Y5bElQZTVEeEdLdGFyREs1Qys3NGs0UEk4WjE4OUQzcHRYRVZkakllUDFMZWZML3huUHJibGVyMk10MEdubEV0Y2FqNzhPek01blA0RE1jMGRGUGtZZ0xzaVZlUnpiQzNNZXlJT1lDOGhvL0pILzc2bEFHMFRjK3ptUC9YWWpmNSt1SW5QRGxmeS9keFVLaGVLeG9Hdlh1VFJ2WGdrZkgzZkN3clJDSDFWTUZYQi8rT0VzR1JuWmRPOHU1dnJidHlVcng0a1RWK25ldlRZZmZQQURSNDVjcGt1WHA1Z3lSWDQvbXpPbkorKyt1NDIxYTQ5YmlZRXpaNXIvNUlhRmpiZHF4NEFCaTYwcTk5YXBVNFlLRllyeTY2L3hwS1ptc210WE5PM2FPYXB0WldiSmtzTmN2bnliZXZXQ0NRMHRTNjFhWllpTlRXTERCdmszWHFSSUFXYlA3b0dYbDdWSXA0VUpIemx5bVdQSFlqbHg0aW9BbFNvVkJ5QWpRLzdsV29xQm4zeXlrNFNFVkNwV0xFYkRodVd0em5mbmp2ejc4dkZSWXFEaWY0TVNBeFVLaFVMeFo2TjlpckVNdmIyTEZMd1lnb2dMZzR6cnp5QWh2QXN4aDBrNjRqZk0rZUpTeUwrVHovS2NsMnpXbitmaCtQZ2g5N2RsQi9hNTYvTERzSWZjZjR1RGRRYnM4eWhhb29sQnh4R0J5NVlNeERHMnlHSmRaZXpIYkF6NTR3cmlLSHdRRWNiRmx0YUkyQW4ydWZhT0lVS3hiYVhkdHpBWFNYa1Flc3lWZVBQQ21ZZzhNWi9YMFVoQndva2RzYys0MkJLRnVWQ0pJeDRVanA2Q2lIL3pMTll0eFZvQVRjRythSXdXMHEzeGhuR3g1Y1VIWE44WjA1eXMzNVNQWS9NU0N2OE1vc25ibWFoaDZVQzhnZk43VWlnZVJiVC8zVXFSVURpbFJvMVM3TjRkVFhwNkZzV0srZEt2WDMxR2pteG0ycjVreVdIUzB1N1R1WE5OZnZycG5DbWM5c3laNjB5WTBJcVNKUXZoNmVsR1lHQkJRa1BMNHVLaW8ySEQ4c3llM2NPVUh6QStYbjRYWEwvK0pDVkx5ci9rRmkwK3hSYXRXRWRTVWpxVEoyL2kxMS9qcVZxMUJMLzlkb3UzM3RwRVdsb21uVHZYTklYL2FvS2wxcDZ2djk2UGg0Y2JiNzdabG9TRU5EWnRPc201Yy9HbWZlN2N5V0RPbkRBNmQ2NUpTRWlRcVYzbno5L2t5eS8zY3ZLa2lJQno1MG9nUXFOR0l2SWRQeTdyZlh3ODBPc05mUGJaSHRhdlA0R0xpNDdKazl1aDA4RzllL2Z4OG5MSFlCQUJGY0RmMy9KM1o0WGlyME9KZ1FxRlFxSDRzOUZFRk50OGJIck14UTRVano5NWliZC9OYmtQMkc0ckJDb1VDb1VpZjJoVkZmenkzRXZ4citienoxL0ljL3VLRlVOTXo2OWNTY0xYMTVQQmd4dXhhRkU0bzBkYloxUnhjUkhUOWp2dmJNRmdnQll0S2pOclZuY3FWaXpPdlh0WmpCdlhrbmZmM1FaSW9aQ0lpQ3VNR0xFY2QzZFhzckp5VGVHMlI0L0djdXhZTEtHaFpmbjAweDVFUnNheGVuVWtkZXFVb1hIam1hYnIxYTFiMXZTOGRHbC9QRDNkR0RldUpXdldSTEptVFNSNnZRRVBEemNHRFdwSTJiSUJmUG5sWG5idWpHTG56aWlLRmZPbFd6ZHhPNTQrZlozVHA4MUY2bE5TTWdnS0tzeWNPWHVKams0Z08xcytxbFN2WHBMWFhsdlAzcjNpb0h6OTlUWW01K09ZTVd0TVlxSkdreVlQRG0xV0tQNE1sQmlvVUNnVWlqOGJMYllqUHMrOUZBcUZRcUZRUEdva0dCL0w1TG1YUXBGUHVuWjlpa2FOeWxPblRoQTlldFRoOE9ITDNMaVJRazZPNDk4VU5USHNsVmVhbzlQcDBPa2toRmdUMStyVUNXTGR1dUc0dWJuZzdlMUJRSUE0NmRxMXE0YTN0enRObTFiQXhVVkgwNllWYU5xMEFnWURQUDk4YlhRNkhhVktGYUpYcjdxbWF4VXU3TVBjdVgxNDhza1NSRWNuY1BCZ0RNOCsreVE5ZW9SUXJKZ3ZBTTgrK3lRLy9mUXJQLzEwampadHFsS2xTaUQrL3Q0RUJoWWtNTkNQWXNWOE1SamcvLzV2TXoxN2h2RGJiNGxrWkdUaDYrdkpVMCtWWWRpd0pzVEVKSEw4ZUJ4anhyUXdoVTREaElRRWNlTkdDanFkRGk4dk4xcTJyRXkvZnZYL2tuRlFLR3g1ckhPamhZU0VHQUFpSXlNZjYvdjRuYWo4ZG44K3FrLy9QbFRmL3c3cTFLblRTNmZUclFCV1JVWkc5dnE3MjJQQmNDUS8zZGRJTVFxRlFxRlFLQlNQQnk2SUlGZ1VLUWgxNTJGUFlEQ3Mvbi8yempzOGlxS1A0NTlMVDBoQ0NDV2hoTkNydElST2tONnJnRWdUa1NZS0NGYndmUlZFVkVUbFJVUkVpb0NJZENJbzNTQ2RTRWtJblFBQkVsb0NJVUI2dTd2M2o5bmIzRjN1a2dBaEFablA4K3h6dTdNenM3Tnp1NXZzOTM1RnhvS1dQSGZvZEhyVnl0RVN5Y25wdUxoWUMzVXRlVTQ1ck5IMGI1cDd0U2ZEbzJZMGxFZ2tFb25FR29PVno1eUM3RXNrRW9sRUlubjYwSkVWMy9acCtxRlJJbm1xeVVrSUJLUVFLSG5xa0dLZ1JDS1JTUEtUcnNDTGlHeW9saEpaU0NRU2lVUWllYm94WkFEL0NQQXN6SUVZME9ueVpteW8wK2tKRDQ4aElzSThiUEh6UjJhbWp1VGs5TndyUGlkb3RZVVo2cmh3MGV2emZnODlUNlNsWmVaZTZWK01qQmtva1Vna2t2emlSZUJYWmYwOVRMTUpTeVFTaVVRaWVUWTRodmg3L2lyd085QVB1Rk5RQi8vNDR6L1p0dTBNSVNHVEFZaVBUNlZQbjRXVUt1WEdyNysrcG1hUHRVUnc4R1hlZm5zZGJkcFU0OXR2KzFpdEZ4a1poMTZmTjNHa1FvWGlwS1JrTUdYS1pvWU1hVVM5ZXVWSVQ5Y3lZTURQZUh1N00yL2VBRFE1R0lXOTg4NTZTcFZ5NDZPUE9yRm1UUWozNzZkWXJOZXlaUlZxMWZJMktWdTZOSmpFeERRR0QyNU1Ra0lxaXhjZjVNMDNYNlJNbWFJNWpubjkrdVBNbkxtVHRtMnJNM05tN3p5ZHB5VysvSEk3eFl1NzhzWWJBZWgwZXFaTjI1cXR6clJwM1pnK2ZWdTI4Z1lOeXRHOWU1MXM0N3AyN1I2dnZkWlVqZlZuaWYzN0wrVjVqRjVlN2xTclZzcnEvdWpvZUtaTzNVSzFhcVY0NzcxMkp2dUdEdjJGeU1nNDl1NTlSeTNMek5RUkVoS1ZyWjlLbFVwdzZOQmxidDlPWU5Tb0Z1ajE4Si8vYktKang1cTBhVk10eHpIKytPTStQRDJMTUdDQWY1N1B5MEJlNTh5WTZPaDRsaTROWnRLa2p0allhRGg5K2liRGgvL0toQWx0MUppRUgzMjBpVnUzSHJCMDZWQTBHbkhlNTg5SFU3NjhKKzd1VGliOTdkeDVqdmo0VlByMWExRG81emR1M0JyQ3cyL3oxMS9qQVlpTFN5SStQdFdrVHBreVJkV3MwZjcrWDlHN2R6MCsrYVNMdWwrdmgvSGoxM0RxMUUyMmJSdHJZclVaSGg2RE9kV3JlN0ZxMVRHaW8rTVpPL1pGazR6VXp6TC9qck9RU0NRU1NXSGhCUGdESXhFdkRiYkFGR0JUWVE1S0lwRklKQkxKWXpFR3FJYjRvZThVTUJkWUIxeWlnTFBKZi83NU51N2RTNlpDaGVLc1gzOWNMUThJcUV6WnNoNk1IYnVHVzdjZUFLaENXMWpZZGZyMFdaaXRyOERBMFFEMDY3Y296NVpTSVNHVE9YOCttbjM3THJKdjMwVm16dXpOalJzUGlJeU1Jekl5am9ZTnY4cldadlRvQU41NEl3Q0E4K2RqU0VvU0ZucHIxb1FRR1JtWHJUNkF0N2U3aVJoNDRjSnRGaXc0Z0tPakhZTUhOK2JZc1NpMmJqM0Q3ZHVKeko4L1FIVkxQWHo0S20rOXRkcGluMEZCNS9IM3p6NituTmkyYlN4NlBYaDV1YkZoUXhpK3ZwNjg4VVlBZXIyZXpadFBaYXMvYlZvM05tNDhZYkV2Y3pGdzdkcFFJaUx1OFBycnpYSWN3OFNKNi9NODN1N2Q2ekJ0V2plVHNtSERsblB1WERSYnRyeEY4ZUpGeU1qSVpNMmFFRjU2cVI2VktwVlE2eVVtcHBHWW1HYlNOakV4emVKOGZ2SkpGeTVjdU0yYU5TRlVyVnFLcEtRMGR1NDhSKzNhcGJQVk5UNit1N3N6UzVjRzA2aVJyeXFXaFlWZFo4U0lGUmJQeHlDQ0c4anJuQmtUSGg3RCt2WEhxVm5UbTkyN0wzRGdRQVFBczJmL3plelpmL1BQUHg4UUhIeUY2dFc5VkNFN09UbWRpUlBYNCtOVGpBVUxCdEtzMmJmWitwMHhZNGU2M3F4WlJYNzQ0UlhTMDdVRmNuN20xN0ZodTIvZittellFR2F5NzdmZmhsR2pocW13Ym94R0E0Nk85aVFtcHZIMzMrRW0xK21nUVVzdGpubkxsdE9jT3hmTnlKSE5wUmdva1Vna2t1Y1dhLzg5eHdOakFjdC8vU1VTaVVRaWtUd3JKQU90Z2UrQlVjRG55bUxNOThDRS9Ecmd2SGw3S1ZYS3phUnMvdng5N05vVkRzRHg0OWM0ZnZ5YXVzL0x5NDJ5WlQyNGZ2MGUxNitiNWptNWR5K1plL2VTY3p4ZTJiSWVmUC85eTFiM3o1MjdsejE3TGdBaWcrM1VxZDJZTVdNSFJZczZNM1hxRm54OVBSazVzb1hGdGxXcmx1VGt5UnQ4K3VrVzd0NU40c0dERkJOeE1pUmtNbHF0RGx0Ykc1WXQrNGU1Yy9kUXBFaVdkZEw5K3ltOC8zNGdHUmxhSmsvdWlLZW5DeSs5Vkk4ZE84NXk3RmdrMzN6ekY1TW1kVlNQOWVXWHZYSThWM1BPbnIzRjhlUFhPSFBtRnMyYVZjVFhWM2lEMjluWjhzWWJLNG1LdXBkTnRESFF0Mjk5L3ZPZnpuejU1WFlURWFaNzl4ZVlNcVVyQUkwYmZ3MUFURXdDWGJ2T3k5Wkh1M1p6ckk3TmNOek9uV3ZSbzBjZHhvNWR3NkpGZ3hrMTZqZUdER2xNa1NJT0xGOSttTFZyUjlLangveHM3YytjdWNXcFV6ZnAwcVUyKy9kZjR0ZGZqNUNjbkU3anhyNmtwbWJtbXVpamFGRm5kdTJhUVB2MmN4Z3pwaVY5K3RTblE0ZTVKQ1dsNCtSa2o0Mk5oc09IcnhBVWRCNW5aM3ZjM0V5dDZJeVBmK2pRWlk0ZGkwS24weE1ibThqTW1TSWNaOWV1TDZoekRwQ2Fta0ZNVEFKZVh1NlBOV2NHV3JXcVNxTkd2aXhkR2t5RkNzV3BWcTBVYjczMUludjNYdUwzMzhQWXQrOFNDUW1waElaRzBhelpOM2g0dUxCdDIxakdqV3ZGOU9uYldMWHFHQ3RYdnE3MjkvNzdnZHk4K2NDa3pOdmJuVC8rT0ZsZzU3ZGh3eWdBSmsvZXhPWExzYXhkT3dLQWxTdVBBbkQwNkNUZWZITTFpWWxwVkt2bVJYeDhxdW9tZitGQ0RIZnVKS29ab2dHNmRLbEZrU0lPbEMrZlBSSkNpeGFWR1REQW41VXJqeEljZklVeloyNnBvUWVHRHYwRmphS2dlbmc0czJUSnExYkgvYlFqeFVDSlJDS1I1QmUvQVg4VTlpQWtFb2xFSXBIa0M2a0lpOERXUUZVTCs5OG1IOFhBaUloWXRtOC9TOTI2WlFFNGR5NmFaY3Yrb1VtVEN0U3ZYNDZlUGV2aTR1TEE1TWtiT1hjdVdyWDgyYlJwREFBYk41NWcrdlJ0OU8vdnB3cGxPWEhqeG4zNjlsMlU1L0YxN1ZxYkdqVzhtREZqQjRtSmFmVHIxeUNiV3krQXZiMHRaY3Q2Y1Bqd1ZkVUtVS3ZWRVJrWlp5S1FkTzc4QS9IeHFXUm02bkJ3c0tWT25USUF4TVVsOCthYnE3aHg0ejVkdTlhbWQrOTZnRWhROGNVWFBSa3laQmxyMTRaaWEydkR1KysydzlPekNKMDYxY3lUQmFDdnJ5ZUJnYU5wMGFJU2Zmc3VvbHExVWt5ZjNvUGh3MytsZWZOS3ZQTk8yNGR5MFRYR1VveENGeGQ3K3ZmM1U4OHJLT2c4WGw3dXRHcFZKZGYrN094cytmcHJrWXR1MUtqZkFGaXg0b2k2ZjgyYUVJdnRET0xRd0lFTk9YbzBVdjBPN3R4SkpEajRDbnYyVE13bTRCa3phMVlRcTFZZEEyRCsvUDNNbjc4ZmdQLzliNWRhWiszYVVIVTlNRENNWHIzcVdqeitpaFZIMkxuekhDQ3U3NGlJV0d4c05IejRZVWZWU3ZYS2xidTg5OTRHU3BaMFpjR0NnWTgxWjhhTUg5K2FlL2VTV2JjdWxNdVhZNWs2ZFF2cDZTS0N6eSsvL0lPZG5RMlZLNWNrUER5R1lzV0VlMjdQbm5WeGNyS25VNmRhRmkxZWphM21kdTJhUUhEd2xRSTdQL043dFcvZlJTWWllR2hvRkdmTzNPU0ZGOHFRbXByQnJsM24rZU1QWWNsNjltdzBmZm9zdEJoRGM4dVcwd0I0ZWhaUlhZKzl2ZDFvM3J5UytrTkVhbXFHT25kUlVmZlV0c25Kcmp6TFNERlFJcEVVTk9XQWo2M3MrOGxzKzNQZytwTWRqdVFScUF6MEJUSUFONkF4MEFWNEUyZ0Q5QUl1Rk5yb0pCS0pSQ0tSNUFlRGdjV0lrQ0N4aUJBZzRZaVl3T2xBM3BXMFBOQ3BVeTMyN3IxSVJvWVdnSm8xdlZtNThuVmNYWjBZTVdJRkd6ZWVJQ05EaTE0UFAvendDdDdlN3F4WkU2SUtSZ2JXcmcwMUVXdk1NVmhSK2ZwNlVyU29NNWN2eHlvSkZuUm90WG95TTdYb2RIcnM3R3pVV0hCSGpseGw3ZHBRM255ekpUZHUzTWZPVGxqMExWdjJUN2IrRFlKYmt5WVZDQW1aVEpjdTgvRHhLY2JDaFlOTXJBUEhqbTNGdFd2M2NIQ3dvMlhMS25oNXVYUCtmRFR2dlJkSWRIUThMVnBVNHBOUHVwcjBYYktrSzk5Ly96S2pSNjlrMWFwalhMMTZsOW16KzJGdmJ3dmtiTzFvTEtaTW5icVoyTmhFMnJldndSOS9uRVNyMWJONmRRZ3RXbFMyT204R05td0l5K2FXQ2JCOSsxbTJiejlyVXVibTVxUUtzMXUybkNZbzZEeXRXbFhKazFnTHNIcjFDRURQa2lYQkxGcDBrTTgrNjA2SERqVUFzTEd4TVJFSEFXSmpFd2tLT2svZHVtV3BYYnMwdFd1WFp0aXdwZ1FIWDJIY3VEVlVyVnFLM2JzdlpJdDlhQkJTdTNldlE1OCs5ZkgyZG1mMjdML3AzYnNlTldwNDhkVlhPK25hdFRiVHAvZmcvdjBVMnJXYm8xcEk1blQ4R1RONlVhNmNCMHVXQkJNWU9KclBQdHRLVkZTY1NZekpFU05Xa0pHaDVkZGZYOFBIcHhqQVk4MFp3Tnk1ZTlpOVcvd3I3dU5UREsxV1IwSkNWbHk5eG8yRndENXdZRU82ZDUvUFcyKzl5Snc1dTltNzl5SUFiZHRXWTlldUxKMS8yTERsWEx0Mno2UU1LTkR6MjdCaEZFbEo2UXdkK2d0VnE1YmlxNjk2VWFxVUd5RWhrUUEwYk9qTG9rV0RHVEprR2Q5K0cwVFJvczZVTDErTWt5ZHY0TzlmbnRxMVM1T1VsTWFHRFdHNHVUblJzV01Oay81ZFhaMk1qbVY2amZ2N2w2ZGl4ZUpjdVhLWEkwYyt4TmJXaG9DQVdkaloyZWI4UlR6bFNERlFJcEVVTkxlQTNvQ1hoWDF2R0szSElGeE9KVThmbDRGdnpNcktBVDhnaE1EdFFFUEFjbEFjaVVRaWtVZ2tUenVkRVVsRXRNQ0hDQXZCMUJ4YlBDWXRXMWFtUjQ4NlhMNGN5NTA3aVNRbHBiRm56MFdPSDcvRzNidEpnSjZ1WFYrZ1VTTmZ0WTI3dXhPK3ZwNnFHNktMaTRPSksyQnV6SjNibjh4TUhUWTJHbXh0TmJ6NDRteGVmYlVKYjcvZDJzU1Y5T3paYUhidnZrQjRlQXcvL1BBS3MyYnRJaVFraWsyYjN1QzExNWJUczJkZFJvOE9vRStmaFJZVG5DUW1wckZ0MnhreU0wVzRSWE1ydm9VTEQ5Qy92eCs5ZTlkVDNadXZYbzFqd0lDZkxZNWJvOUhnN3U1RXFWSnVxaEFJZWJkMlBIbnlCZ0NyVngvRHhrYURzN01EOXZhMnpKcTF5Mm9zUlVONXJWcmVCQVJVWWYvK1M1dzdGNjN1cjEyN05KMDcxd0pnMXF4ZDJkb2ZQbndWeUZtczNibHpQTVdMRjFHM216VXovWGR6eXBUTlRKbXlXZGxYTVZ2N2RldU9rNW1wWTlDZ1JtcFpVbEthR3V2dXpUZGI0dTd1UkpjdXRRSFl0KzhTU1VscDZuYTllbVVwVWFLSUtrZzdPR1ROcmI5L2VSWXZQa1JxYWdZZ1lrRXVYbnlJQ2hVOGFkKytodFhqbno1OUN3OFBaM3g5UFltS2lzUEh4NVBSbzFjU0c1c0lRSHg4Q25aMnRyejc3Z1lnSzY3bG84NFpRR3hza21vUnVXelpVSzVkdThmUW9iOHdhbFFMQmd4b3lMcDFvYXhjZVJSblorR2E3dXZyeWZidFo5VTI2OWNmdC9nZG1ydnlob1JNTHBEelc3TW1oSjkvUHFTV1hieDRXNzNPKy9hdER3aXIwWnMzUmV6UUN4ZHU0K25wZ3A5ZmVVQUlvaE1tdEFHRTBPZnA2WkpOeURXbVNaTUs5T3BWajhEQU1JNGRFMkpqZXJvV096c2JrL3ZienM1Nk1xTm5BU2tHU2lTU2drYUx5RXczSnBkNmdVcGR5YlBCZGVBbFlEa3dCQkZIYUVpaGprZ2lrVWdrRXNtajRJYUkvNnNCWGdZMkZzUkJYVndjbURxMUcrUEhyd0dnU0JGSFltTGlLVkxFa2NtVE85S21UVFhjM1ozdzkvOUt0YjdyMHFVMlhiclU1cHR2Z2xpOStoZ1ZLeGEzbU5EQmdMSDFrVWFqWWZueXcvejg4eUdjbmUzVjhsV3JqckorZlNncEtSbHFJcEJodzVyaTVHU0hyYTBOTmpZYWJ0OU93TjNkaVpTVUROcTJyYzZlUFJkbzE2NDZxYWtaMk5uWkVCMGRUMlJrSEFzVzdDYzJOcEhidHhQNCtPTS9LVnZXQTRDaFE1c1FINTlLcVZKdTNMejVnTTJiVCtIcTZrajE2bDRzV3phVUtWTTJjL0hpYmF2bllXOXZ5K3JWdzlVWWk2bXBHWHozWGI5YzU5aVErR0RseXVGS0g4YzRjQ0NDZWZOZUlUbzZudEtsaXpKczJIS0xiUTNabDJ2WExzTWJid1J3OTI0aTU4NUZxeUpobFNvbFZSSE1YRWhLVDlleWI5OGxIQnhzNmRPblBrbEo2Ymk2T2dKQ1pGeS8vamcyTmhxY25FemxpVFZyUmpCKy9Gb3lNN1dzWGoyQytQaFUrdmRmVFBQbWxaZ3lwU3NkTzg0MU9VWmc0SEc4dk54bzIxWllkR1prYUprMGFTTTNidHpIMDlPRmtKQW9SbzVzd2VlZjl3Q2dUNStGSkNXbHFkc0FlL2RlWk9IQ2d3QnMzWG9HQUZkWFIrenRiWmsvZjU5YTc4eVpXNXc1YzR2V3JhdlN2bjBOcThjL2VmSUd6WnRYSWpJeWpyaTRaRHAwcU1udTNSZTRmVHRCN1NzalE1c3RzY3lqemhtSXBDNWx5aFJsNGNJRGRPMDZqNVFVSVdBdVduU1FSWXNPTW0xYWQxeGNIRmk4K0NCbHloVEZ4NmNZbjMvZUF4Y1hlelpzQ0dQUW9FYXNYMy9jYXJJYkVFSmdRWjNmb0VHTjhQUHpZY0tFZGVqMThOTlBBOVhNd3dhMzdGdTNIdkRubjZmdzlmVmsxS2dXSERwMG1mcjF5MWtkZjA2VUsrZEJwMDQxT1hMa3Fpb0dKaVNrVXFTSW8xckhZRDM4TENQRndHY0Q2VmFaLzhnNUxWdzJrTHNZdUtFZ0JpTEpWL1FJVitHdXdFQmdLaEJScUNPU1NDUVNpVVR5c0x3QkZBZVdVVUJDSUVCMGREeWZmcnFGbzBmRnkvZisvWmRVVjcyZ29QTjg5bG1XYTJka1pCeisvbCtwTHIvUjBjSWl5Q0RRV0dQU3BJNW90VHAwT3IySjFWZGVhTnUyT201dVRnUUV6RkxMakszd0RQSFU3dDVOWXNxVXpmVHIxNEFUSjRRRm5yZTNPMis5OWFKcTNSUVpHVWRHaHBaUFB1bWlDbWNHNjdKcTFVcXhldlZ3NHVOVGFkUG1PM3g4aXJGeFk1YnpUS05HTTNGMnRxZENoZUpxMmRHamtYbk93QnNTTWxsMXJ6MXk1Q29YTHR6bXh4LzM0ZVJrVDgrZWRhMjJTMHNUTWRPMmJEbk5nUU1SUEhnZ01qY2JyQjAzYlRySnBrMG5MYmI5NjY5ekpDU2swcUZERFdKaUVraFAxekoxYWpjMEdsaTgrQkJhclk1Qmc1cVlpQzNIamtXeWMrZFowdE8xT0RyYTBhZlBRakl5aEF0M1hGd1NRNFlzTXpuR3pwMW5pWXRMWnZ6NDFxcjExcUpGQndrT3ZnSUk4V2J6NXRNY1AzNk5YMzU1eldvU2tWYXRxdEtzV1VWT243N0pKNTkwVWN1clZpMUZTTWhrcTI3Q2xvNS8rM1lDT3AyTzA2ZHY4dE5QSXZaZzA2WVYrZkRERG1xN1pzMitvWFRwb2lZV2M0ODZaNWJZdW5Vc2JkcDhwMjZYSytkQjkrNHZjUDM2UFJZdE9raTFhcGFjdGJMNDlkZGhKdHNmZnZpN21yMjdJTTl2MmJKL3lNelUwYVpOTmV6dGJVbElTR1BZc09WVXJWcUtqejdxUlBYcVhuVHVYQnRQVHhmS2x2V2dWU3RMWVU3emhybWJjRnBhSnZIeHFWU3NtSFhQWldicXBKdXdwRUNRYnBYNWo1elR3bVV2d29VMGUvb213VjJsanVUWkl4RllBcndQOUFkbUZPNXdKQktKUkNLUlBDU0RsYys1T2RiS1o0WVBYMEZNVER3Mk5ocDBPajBWS2hSbnhJam1yRnAxakNaTktxZ0pRK2JQMzRlSGh6TURCMmE1WW80WUliTDZkdTM2QWkxYlZsR0Z2czJiVHpOanhnNHlNN1c4LzM1N0FPTGpoYmV6dTdzemZmczJvRy9mQm1vL1hidk80NldYNnZQNjY4MnlqVy9GaWlOczJCQkdZT0JvK3ZWYlJPdlcxWGpubmJZTUgvNHIvZnI1TVh4NE16cDArQjVmWDA4V0xoekV2WHZKL1BISEdFYU8vSTJ5WlQzbzF1MEZWUXg4NmFWNlRKeTRubSsrK1lzTkc4Sm8wcVFDMWF1YnZwYUVoRVFCbUNRZFNVOFgyWEFORmxRZ2twUDQrNWRuejU2SjJkcnYzeC9Ca1NOWGlZMU5va1dMU25Uc1dKUGs1UFJzc2ZiV3J6OE9RSU1HMWkycEVoTFNBQ0VtVmE1Y2tqTm5iaElWbFU1U2tpaXZWNjhzVFpvSTE5MkZDdytZakcvSmttQUFYbjdaajZDZzg2eGRHOG9YWDJ5blJnMHZmdnBwSDVVcWxXRE1tQUNUNDlXbzRjMmdRUTBaUFhvbG8wY0g4T2VmcDBoSVNLVm1UVzk4ZlQyWk9QRUZSbzllcWRaZnRTcEVFUTNycTJXVktwV2dTWk1LSEQ1OGxhSkZuZm4wMDI2NHVUbmxtRTM0OE9HcjdOdDNFYjBlRTRGMTVNam0yTnZiWlhNVEJtSHBhZW40WmN0NjhOMTNML1BPTyt2WnVmTWNKVXU2MHJ4NUphdkhmdHc1czhUZXZSZXhzZEd3YWRNWWxpd0o1dXpaV3h3NEVNSFNwY0hZMkdqWXUvY0NZV0hYVGF6bzlFYWU0cSsrdXN4cTN3VjVmcSsvM295alJ5UFp2ZnVDR2c4UmhNdXd3UTBjc0JqTDhXRXhkeE8rZXZVdUFHWEtGQVdFc0t6VjZxUmxvS1JBa0c2VitZK2MwOElsQXhHRStuVXIremNoZ2xOTG5rMTJJY1RBVmtneFVDS1JTQ1NTWndsUG9CN3dBTWllSmVJSlVxdVdOKzNhVlNjMk5wR2RPOC9oNDFPTXJsMXJzM3AxQ01lUFgrT0REOXJqNWVYTy9QbjdLRnJVbVpFam02dHQ5KzY5d0w1OWw5aXo1eUp1Yms1MDZGQ0RqQXd0Zi81NWlsS2wzUGpxcTE3VXF5ZkVqcWdvNGE1WXJwd0hYYnZPeXphT2RldENXYmN1SzM2Wndmcnd4SWtiMk52YjR1UmtoMDZueDlaV1ExcGFKbzBiVjJEcjF0TzBiRm1aOUhRdEdSbGFZbU1US1ZIQ1ZjM1NhazdMbGxYbzFLa21xMWVIWUdPajRiMzMycHZzajRpSTVadHZSR0lVUXhJVEVCbHhBUk14Y01lT2Mzenl5Wis1enEreGlMSjE2MWk4dk56NDhzdnRiTmdRWmhKMzd2dnY5MWhzZi9QbWZRRDY5bTFBdjM0TitQTEw3VVJGM2VQR0RWSCs0b3RWR1Rhc0tXQXFCaTVmZnBpclYrL1NxSkV2L3Y3bHFWZXZISkdSY2Z6K3U3aThpaGN2d3V6Wi9YQnlzamM1bnF1ckkvNys1Zkh6ODJIdTNLd3gzYjJieEwxN3lZd2MyVUl0Q3d1N3p2bnowZlRwVXg5Mzk2eEVFQysrV0lYMjdXdlFwTW5YQUdxbTZwell0KzhpR28wR3ZWN1B1blVqY1hhMnAzdjMrVVJISjdCNTh5bTFuckVWYXExYTNoYVBEMEpnclZ5NUJHZlBSaE1mbjhxdVhlRjA2bFF6eHpFODZwd1pjL2R1b2pvM2ZmclVaL3IwYlJ3NWNwV2VQZXVxMTh2Y3VmMzU5Tk10ckY5LzNFUU0vUGJicktRODVpTHowS0cvbUdUVUxhanpNMlNBN3RtekxxTkdpZSsrUjQvNXRHdFhuWWtUMjZyYitZRzVtM0JZbUhBU3JGcTFGQUFwS1NJcnNSUURKUVdGZEt2TWYrU2NGaTRic0M0R3lubC90akg4cDFRdHgxb1NpVVFpa1VpZU5xb2dZZ1dlQTNRRmVlRC8vS2N6bnA0dWZQeHhsckJWb1VKeHBrenB3dG16MFJRdjdxcTZKMm8wcHBaZGI3NzVJbjM2Tk9EMzM4UFl0T2trZ1lGWk9tYkhqalhWV0gwQWh3NWRCdUNGRjBxemNlTUpCZzVzU09mT3RVaEp5V0RNbUZXMGJGbUZqQXd0MWFxVll2bnl3d0FrSjZkei9udzBMVnBVSmk2azh3U0ZBQUFnQUVsRVFWUk9KUGo0NjYvei9QWFhlYlZmZzV2dzJiUFJmUGZkYmo3N3JEdGFyVTYxSkRQbWp6OU9tcml2enB5NWt6RmpXbEtoUW5FV0xOalBwazBueWNqUTBxaVJMNTA3MTZKOSsrOXhjWEVnT1ZtSUVBWUxKUUEvUHg5bXp1eHQwcjlXcStlTEw3YVRsSlNXYlY5bXBvNkxGMjl6K3ZSTlZkUlp0ZW9ZZXIyZTFOUk1ObXdZalVhRGVwNkd1UTRMdTZGOEo4SlNNVEZSV0FUdTMzOEpnS3BWU3dKWmdpWEE2ZE0zbVQ5L1B3NE9ka3lhMUpHWW1BUTJiVHBoa25qay92MFU1czdkUTQ4ZWRmRHo4OEhGeFVIdC8rclZ1L3ozdjUzSnpOU2gxWXJMMFpERUlUMDl5MjVnMWFwakFBd1kwTkRrWEExOUdiaHk1YTVKSW9yWTJDUUFrMnV1VmF1cXVMbzZzbmp4SVk0Y2lWU3RUT3ZVS2NPMGFkMHN1Z2xQbXJUUjR2SGo0cEw1NktOTm5EMGJUWTBhM2x5K2ZJZi8vR2NUQ1FtcDlPaFJSM1dQTmNSeWZOUTVpNHRMcGxldm53Z0lxTXljT1MremVmTnAxYzMxOU9tYnZQTk9XMHFYTG9xam94MWVYdTc0KzVmSHhrWkQwNllWbVQyN24ycDlHaDBkRDBCZzRBbEtsM1lIb0hYckxCZGpBd1kzNklJNlArUHZzVWdSQjVQckh5QTQrQXIzNzR2ck5TK3V1N0d4U1NiZk9ZaE0zVDE2MUFGRUFwSjU4L1p5NG9RUUFSY3NFT0sySVduTjhlT2kzUHo2ZXRhUVl1Q3pnM1Nyekgva25CWXVRVUE4NEc1V0hvK3dMSk04dTl4WFBrc1U2aWdrRW9sRUlwRThMSWIvaSsvbFdPdEpITmpUc2hWZCsvWTFTRTVPVjYyN0FNcVhMNWF0bnBlWEcyUEd0R1QwNkFEMjdyM0krdlhIT1h6NENpdFdIS0ZDQlU5ZWVrbTRiKzdlZlJFN094dGF0YXJLNTU5dkp5RWhqWkVqZjZORUNWZnExaTJMbzZNZGNYRkpSRVRjVWQxSlEwT3ZrWm1wdzgvUGg1bzF2VlZyUVlCcjE4UlUzYjZkd09qUksrblVxU2FmZjk2RDhQQVlWU0FzVXNSVU5Qajg4KzNvZERyR2oyL05nUU1SaElSRThmSEhmN0pod3lpdVhidUhWcXVqYjkvNnZQdHVPNXljN0hGd3NGTXQ4SHg4aWpGOGVKWlZwTGUzTzk3ZTR0L3BXN2NlMExQblQyZzBHclJhSFdYTGVxaXhDQTBZWWhFYXMzTGxVVHc4WENoWHpvTU5HNDR6YytaT05XR0lJVHR6V05nMUhCM3RLRlhLblM1ZDVuSDdkZ0lPRHJiOCtlY3BYRndjdUhVcm5pWk52bFlUaW5oNE9GTzJyQWVPam5aTW1OQkd0YmdVOFJydEdEYXNLZVhMZXpKdjNsNkNnczRURkhTZWtpVmQyYlJKMkdyczJYT0JQWHN1a0JzcEtSbnMyWE9CSmswcVVMbHl6djk2eHNVbHNXM2JtV3pseG1WVHBuVEIzbDZJWFFicnpKeUlpWWxuOTI3THh6OTZOSkpqeHlMeDl5L1BkOS8xSXpUMEdtdlhodEtnUVRtYU4vOVdyZGV3WVhsMS9WSG1iUFJvNFU3YnNhT3d5SXVLaXNQVjFaSFhYMi9HMHFYQmpCMjd4bVJjaHV0NnlwUS8wZXVoZGV0cXpKclZoeXBWU3BHVWxNNkVDVzM0OU5NdGdMQ01EUW1KNG8wM1ZtSnZiMHQ2dXBaMjdhb1g2UGtacmdsTE9Eblo4KzIzUWFTblorTHBXVVROYUowVFNVbHAyYTREWDE5UE5UN2hxVk0zT1hYcXBycnZ3WU1VZkh5S01YZnVYc0xEWTlSczB6a2xLM29Xa0dMZ3M0TjBxOHgvNUp3V0xtbkFabUNRV2ZtZnlqN0pzMHV5OHVsV3FLT1FTQ1FTaVVUeXNMZ3FueW1GTllEMjdXdVlKTWNBRWNPcmYzOC83TzF0OGZKeVZ5MTRMR0ZqbzZGTm0ycTBhVk9OR3pmdXMyL2ZKWHIzem9yajl0NTc3VGh3SUFKUFQrRVdXNkpFRVlLRFA4RFkyTEJ2MzBXRWg4Y1FFRkFaRU5sNksxUW9Ub01HUHRtT04ydldMZzRjdUlTam96MlZLNWRrOE9ER2dIQXByRkhER3c4UFowYU1FT0pkcVZKdXBLZHI2ZG16RHJWcmw2RkZpMG9NSHR5SXhZc1BVYVZLU1p5ZDdaa3hveGYzN2lXYnpNSFdyVytwSWx0TzhlNUtseTdLa0NHTnljalE0dXhzVCtmT3RiUFZjWE56NHROUHUxRzZ0RHNsUzdwUnNxU3JpWVZUVk5ROVNwWjB3OTdlaHBJbDNSZzd0aFVBNzc3Ymp0OStPMHI1OHNVb1Zzd0ZPenNiWG43Wmo4cVZTM0xreUZWYXRxeXNXaGlXTGV0Qi8vNStGQ3Ztd29JRmc2aFZ5NXZ3OEJnT0hveWdjK2RhOU92bnA0cU1uVHZYWXNlT3MrelljWTRPSFdyZzZHaEhRRUJscWxmM29uWHJuSjFNZnY3NUlINSs1Zmo2Njk0NTFqUGc3MS9lUk1pMVJva1NyclJ1WFpVcFU3cmk2R2pIdEdsYjhmRVJBclM5dlEwQkFaVlZsMUV2TDNlT0hQblFZaitkT3RYRTJkbWVnSURLMk5ob0NBaW9URUJBWmZSNkVkdE9vOUZRcGt4UkU0dkNSNW16a3lkdjRPQmdTK3ZXSW1sR3IxNTFhZGFzSWcwYStOQ3ZYd01PSDc3S3JWc1AxR1F2NXJSb0llTDhqUnZYQ28xR2cwWWpYSWdOb2xlREJqNXMyREFhT3pzYm5KMGRWT0crb003UDBkR09talc5Q1E1K1g3VktCT0hPVzZLRUszdjJURVN2MTF0MG14NHhvam0xYW5tcjJ6bDkvK2ZPUmVQbTVvaVhsenRlWHVMZTBPdmh2Ly85Zy83OS9iaDhPWmFVRkpIMXVHN2RjaWF1NnM4aTFwOGt6d0IrZm41NmdORFEwR2Y2UEI2Q2Jnanh4TnErclZiMlNhd2o1N1J3NlVOMmwrQStpSGlPa2x4bzBLREJBSTFHc3dwWUV4b2FPcUN3eDJPR0lmVHc4L0o4ZmhyWmlNaUVQaTZQOWRjREZZQ0d1ZFF6WmdVaTBIeE8zN00vNEFUWUFMYUFnN0k0S3VWT2lKZFBOMkFPa0pCRFg3R0lESmNBNmNCTFpEMm5mWlYrTHlySGNUWmFpZ0FlUURGbHVROXN5ZUU0OFVBMGxsM2RIUkZaczQrVGQrdHhhNUdzdDV0dC82UWM5MVBFMzZCQXhEbUJzRmFYMXJZU2llUkowdzlZaC9qL3JOK2pkS0RYcjlYblhxdHcwZXRCazAvL29lUm5YMDg3V3EzT1JJd3hvTlBwY3hRcEpaSm5tU2Q0ZlIvV2FQbzNmUklkNXdWcEdmaHNJZDBxOHg4NXA0WExkb1FWbWNFdkpCbllZYjI2UkpJamhwZVBrZ2pSNkVud0FpSzdZbE9FNWZERFdqL21Oc2I4UElkZWlBRHdUaGIyVFFGdW1wVzlBRlRQb2IrbFFCZXpNa1BRbG1peVkvZ1pkaEhRd01KK1BaQ0tzRDR4TE51QWtCekdZTXhZc29SQURVSTRxNFRJWXIwQ0tKVkQyeENFR0dqK3docUpFRVR0c0c0Wjdnek1SZ2lYZThrU1JDMWgrTTl4V3c3N3l3RkpDSmU4TjRCd2hCaTRCUmdQTE1qaFBQS0RZSVJnNnd2Y2VzTEhra2dra3FlQy9CVHZuaGNoRUxBb0JFTE8xb29TeWJQT3YvWDZsbUxnczRWMHE4eC81SndXTHNtSWwrUyt5dlpXc2x4TUpaS25rWFZBRGNRUENlY0tlU3g1b1Nnd3drTDVYT0NHbFRhV0xEbzB3SzlrV2NLOUNyUWxTekR6QkE0Q3l5MjBINmlNSXgwUm5xRXI4RFV3bk95V2NaWkVSVXNjQlJhYmpma3R4UFBrTStBVHhQODRTY0NYUUJtZ09jTHFNQjRSTHhiZ0Y3TitPd0huRVFKcVpXWGRRSE9FQ0d6d1JXb04vR0MwL3plajlSNWsvNUZwRlVMZzh3RnFBME9VOG12S09JWlpPTStGd0NnZXpscnpZV2lNT0tmZmtFS2dSQ0tSU0NRU3lYT0RGQU9mUFRhUVhiaVNtVmNmRHptbmhjc0dzc1JBT2UvUEZ6WkFhYXlMVWdXQkJzdmlselVNVWJpSEFER1BjTHdrNWRQYU1TM3Ryd1djZllSamdiQXlxMkdoM0ZiWloweEZoRXVxZWJtQkEwQlA0QU9FaUxRQUlmSU5RRmkwL1l5d2FGeUNFT1VNYy9zQmxnWEpwUmJLOHZyVDYwSUxaYWNRQXVWOTRLcFIrVWZLWjdDRk5zUE10c2NoaEZJUWMyRnNLYWxIblBjb1pidWVzaGhFd0ZlQk93aVIrQmJaeGNEYlFET0VSZU1zQzJPeHhpSWVYd3kwZHE5TlVEN25QRWJmajNOOVNpUVNpVVR5eEZpN05wVFkyRVFHRDI1RTBhTE9oVDBjaWVTcHdyS2RyK1JweHVCV2FVQzZWVDQrY2s0TGx5MVcxaVgvWHB3UTR0RjVzb1FWUzVSR0NNUjNFRlpsaDRINk9kUTMwQm9oREtVQllZQ2YwVDY5c2t4RXVPRk9OZHIzTW5CQ2FSZU5jQVYxTW10cklOcHMrNnNjRm1OY2xlV3VsYkZiMm44YStBTUlzTkxHZUh6R0N3Z3h5N2pza2xLdVJZaUV4c3NWWlo5NWVRMkU1VjhNd2pLeUFUQU4rQTd4ckp5R0VOb21BVlVSUXRkWmhNWFp0MWdXQW5NNmg3eGdIcXV2RWhBQk5FRUlnY2JuYkJEMGpNdnVLMk5iWnJZMEpPdC9vOE1JY1RKVTJjNUF1TzhhVWxqT3dWUzhkRURFTTNUTTR6bmtsY2ZKYXAvVHZWWWFjYzBISXl3dExaR1hlekN2MTZkRUlwRklKQVhLNzcrSDhmUFBoMGhPVGkvc29VZ2tUeDNTTXZEWlE3cFY1ajl5VGd1WGVJU3J0cDZjRXdkSW5uMktJVnc1MzBaWWxLMEdWdVpRdnpKQ1hGcUpzRDVxajRqUDlrSXV4NW1GY1BXM1JWaHV6VWVJUk1hOGg3RG9PcVZzRDBDNGNaNEhmbFRxVDBUOG5SeXYxSm1KRUx3QXZzYzAwK0lrckpONzJycWNHYVNNWlQ5Q3VQa2FrZTNja25CMkgyR2haNG4zak5iUFc5aGZNWWQ5MHhGelB3Z2hERTdGVkVnMVhyK05TRVp5QkNFK0d0eDV4eUlzN3dLQi8xb1pZMTZKTXR1MkJ4SVJDVGpLSUw0ckE2T1VNUnVYcFNBeXlmdGE2SHUwVVIzSUVnY3pFTmV2d1VxdnJkSHhJTXNTTUpic1ZvR1BRK1FqdE1uTHZmWW1ZdDYreTZHZnZOeUREM045U2lRU2lVUlNZQml5NXpvNlN0bERJakZIM2hYUEp0S3RNditSYzFxNGJFQytPUDdibVEyTVJMakJ6bGVXM054c2p5R0VsK3BBSFlRUVVSdGhPWmVZUTd1QndDR0VFQmlHNWVRVmIyS2FTZndUNVhNUHdqTHdCTUtsY3dCWll1Qmtza1MvNlpnbStIaVNrWVZYSzB0VDRCMkVkVjRFTUVZWnJ6RjNnZmV0OUdNc0J1YVVLTVRTdm1LSWVlaUFFTmFxV21sN0VaRUlZNnl5ZlVkWjNqSXE2Nk1zNWxoemFiYUUxa0xiSmdnaE5CRHgvUm5vcll6WlhKU2RScFpGNFhaZ3FGTHVxbndhWExadGxVOUR2TU51eW5ZZFpURWNxN1R5ZVZucDF4S1BjcDFZUzJSaWpiemNhNDRJaThIcmlQbXlSbDd1d1llNVBpVVNpVVFpZVdJRUJaMW4wcVNOMmNvN2RKaHJvVFlFQjcrUGc0T1VSQ1RQSi9MS2Z6YVJicFg1ejNNNXAzcTkzZ1lSeFA5VmhOVkhpY0lZUjF4Y0hCcU5obUxGaWkwcmpPTWpSSjJ6aUFRSlN6UWFqYTZReHZGdnBoOUNRTmlJRU9IeUVtK3ZEOEpLejloVkU0VHJZMDVpNEFYbDB4QWZ6ZDVDbldObTJ3WnhhNHhaZVY3dkNYTjNZR01lMXpMUXdCWGdPTUlkMHhlUmhkYWN5dVJOV0xja1NwMUhpRDU1RWF3dTVxRU9pTXk3c3hEaUs0aHo2R3FoM3NNbVl5bEo5b1FYOFFnUnlvNnNjekhHZUY0TXd1TUFaVHNJWVczNEdlSWFoYXdrSS9aS1d4M1FIWkY1OXhqQzBuQXl3bEt1SGtJa0F5RThXcU00cGhhbGVlRmhuOHQ1dWRjR0lMSXRmMFRPWXVQRDNJTjV1VDRsRW9sRUlubGl1TG82NHV1YjlXZjQyclY3NkhSNmt6TGpjbnQ3S1lkSW5sL2sxZjlzSXQwcTg1L25iazRWSVhBVDR1VzJVUEgwek9uZHVVQW9BYnlvTEQzMWVuMXZLUWptT3hVUjhja21JT0tUSFVPNFdLN0N1bHYrOXdnWHgxb0l3ZloyUG83SFhBQ0pRWWdYZmdoQjQyRjVrbTdDN1JCV1hMMFI4L0FqWXU1aXplcjlqOXlGUUdNaFNrL08xbmc1aVlNVkxaUkJWdHhCQXdNUlF1Qjl3QU9SU1Rjb2x6SG1CVCt5LzNEVENHSDlXTnlvYkpxRnRnYVhaZzNDVlRnVGtjMjNEY0xxejVBTTQ3THk2WUN3Q2pSUVIvbWNnQWd4WWFDSDhqa1EySW5wLzFnbkVPSjBiNFRsYVFvaS9sNWVzR1RabWhONXVkZmVWc1pnS1JHTE1YbTVCL042ZlVva0VvbEU4a1JwMnJRaWdZRWkyb2RPcDZkSms2OXhkM2RTeXd5MGFmTWRLU2taYUo2a1g0ZEU4cFFqeGNCbkYrbFdtZjg4YjNNNkhPak9xZHN3ZGd1Y2lJSDR0TUllVStIZzdnajF2R0JlTjZoVHFnZENJTEFXZDAzeWFHUWl4SWhWWkxrVC9vUVE0Q3dKTnBEbG52a2x3aExzU2JJUVlSVzJGZUUybVlhdzlGcUVpSCtYRzAveTM4a2doS0F6SEZpRHFUQmxvQ0h3RXNLVnR5SkNtSGtGYUlsd2FXNkJTSmd4REpINDRuR0ZHblBSenhvckFSZUUyQmIvbU1jMHBqL1p4Y0JPeXVmZkNCZHZFQWsvekRHSWdRT0JLZ2locmpiQ3FuQXNXUzdNaHV6RFRwak91ZUVIbERzSTY3c0dpT1FqT3hEV2d6YktXTDVCWE92L0lKSnU5Q2NyUm1GZmhJaVdGOHl6M2VkR2J2ZGFBRUpNWFVpVzlhTTE4bklQNXVYNmxFZ2tFb21rUUltS2lrT24wK1B0blQyTWIwYUdGbnQ3V3d1dEpKTG5CeWtHUGlLRjdWNVppRzZWVDhTZHNyRG4wNHhsaFhETXduQlRmUlVRUXVCKzgxajh6eG54YVdJT3htMkZ2Y05BekkwVUE1OGMveUNFcW5Ka0pWK3d4RHNJRjlNQWhEdGppeWM0cGkrQVZFVHlpTkhLZWhqQ2NxNndhUWtjeUtYT3h3Z1I4RG9pZGw0N2hOaDFBcEhzNFJWRTF0ZFJDR0hIOEJPNUIxbXUwUjdLcC9tMmdZWktPeHR5UnFmVVBZMll4eCtNOWtWZzJSTHhZWCtJR1lSSVZISEdxS3k3MGs4UVdRbEt4dVhReHl2S1p6MU1ZOXNOUmNSZTNBTzRJZHgrRFM2eEx5Q0UxbXVJYzV3QWRFRmNwdzhRMXRiREVOZjF1d2ozODk1QVk0UWdsNGx3S2Y4dnNBdGhqV3lqak52Z1ZtczhGdzE0ZURIUUdFdjMydHZLNS9kNWFKK1hlekF2MTZkRUlwRklKQVhLL3YyWEFLaGRPL3UvbW1scG1YaDRPQmYwa0NTU3B3b3BCajRDVDRON1pTRzZWZWE3TytYVE1KOVBBWVhocGxvTEVCYUJFc0dKYU1OYTdaeXFTZktONjhwaWpXV1lpdk9MTFZkVE1iZk9pN1ZRWnMyQ1Q0ZXc1UHJtSVk5UkVPUW10RFFHZWlFc0dFOGdFa2Q4Z3JBVW5JZVk0MFlJWVdjcTRvY1hRMlpkTDBTQ0NXUE10dzBjZmNoeDF5UjdadUxxNUk4RnRoMGlhVVZ6UkdpSDhtUzVlQnZIRXJRY01Wd3dWdWtuSE9FbWZoc2hlZzFIWk5nOWdJZ1BxQ0hyUE5vaXJPVytWK3JISWR4aWJ5TytnK1pLUFVPOHluMklHSW0vSTl5Tnh5cjE3eWpIYUlQNG5sNGhTMlExM0JORkVSbXZjeE5mODRMaFh2TlJqaGVFcVpCcWpXWGtmZzlLSVZBaWtVZ2tUeFhwNlptc1doVUNRTHQycGlHRVUxTXowT24wT0RwYUNpa3RrVHcvU0RIdzBSZ09kTDl4S29WVlk2TzRkaUtGMUhqenhJYi9UcHpjYmZHcDU4ekFlZVVwVzhjNXY5d3BGWGRWeEd2U0NmTFhtZXhad0IxaG16SVBxRU5CdWFrSzY4dm4xVFhZRWcvVXVTaE15MVNKNUdFSlFXU1AzYTlzWDBJOFVjNGloTGM2aUpoOUlCSkhYRWRZNkhYSXBkK3ZNYlhjeksyK09lWW14M01RbVliWFdLZzdocndsbGZrYTRYWnNvRG5DUFRjV1lRbHBjRkVOUTV4elp3dDliQVlpRWZQUXpXemZMY1RjL1UvWjlrQUlmUjhyMjk4alhNaVhLdHR6RWMrTE9VQTA0aTlZQWlKdTRYMkVrS1lEOWlJU2pTdzM2dWNRd3IzV0RTRkNwaXBqTXNTZmJJSndzelpnTGJibXczQU55d2wxSkJLSlJDTDUxL0ROTjBIRXhNUlRwVXBKbWpZMURYTjgvNzRJbit6aUl2OGNTcDV2cEJqNGFMd0tzR3BzRkJmMzU1VFE4dDlIYXJ5V2kvc1RXVFV1aXZmM1ZvZjhjYWRVM0ZYSmVwVjkzb2hIblBzNHhDdWpkRk9WU0NSNVIwdjI1OFZKby9YN1J1dC9HYTNubHNqRHoyejdjUk4vVEh6RWZjWjhiYVU4R1ZPUmNZQ1ZlaUNFTjJ0c1I4eVJGdmhjV2N4WllMU2VqbkNmTlpDQ2lETnBUa2NMWllhTTFrdVV4WnlkeWlLUlNDUVNpU1FQNkhSNjVzelpUV0JnR0RZMkdqNzZxQk1hRFNRbHBlSGtaSTllRDl1MkNjTjREdytYWEhxVFNQN2RTREh3MGFnRmNPMUVTbTcxL3JWY3p6cjMvSENuVk54Vjg2R25aNTJzT1pCdXFoS0pSRkk0UEIrbS9oS0pSQ0tSL010NC8vMUE5dTY5Q01BSEgzU2dmbjBSam5mOCtIV2NPR0VhbWFaRmkwb0ZQajZKNUdsQ2lvR1BSZ25ndVhFTnRrVEtBL1hjODhPZFVuRlh6WWVlbm5VZXFHdlNUVlVpa1Vna0VvbEVJcEZJOHNqSWtTMDRmdndhNDhlM3BrK2YrbXE1bjU4UHQyNDlRS1BSNE9Sa1I1czIxUmd5cEhFaGpsUWlLWHlrR0NpUlNDUVNpVVFpa1Vna0VvbmttYVpXTFcrMmJIa0xGeGNIay9KeDQxb3hibHlyUWhxVlJQSjBraDhaNmlRU2lVUWlrVWdrRW9sRUlwRklDaFZ6SVZBaWtWaEdpb0VTaVVRaWtVZ2tFb2xFSXBGSUpCTEpjNElVQXlVU2lVUWlrVWdrRW9sRUlwRThVWDc4Y1IrclY0YzhVdHYxNjQ4emUvYmZ4TVVsUDFMN09YTjJNM1hxRmdBT0hJamd5cFc3dWJacDIzWU9iNzIxMnVLKzhQQ1liQXZBcWxYSG1EMzdiOUxUTTNQc2UrM2FVSDc4Y1I4UEhqeS9TVWtsaFl1TUdTaVJTQ1FTaVVRaWtVZ2tFb25rb1ZtOStoamZmQk1Fd0s1ZEUvRHdjTFpZTHoxZHk5S2x3VFJxNU11QUFmNEFoSVZkWjhTSUZSYnJoNFJNTnRsZXV6YVVpSWc3dlA1NnMwY2E1OTY5RjRtTWpHUDgrRlpNbTdZRkp5ZDdWcXdZeGxkZjdWU0ZQQU9CZ2FNQnlNaXduakIwMEtDbEZzZThaY3RwenAyTFp1VEk1amc0V0pkYmZ2ODlqQXNYYnZQU1MvVW9XdFR5bkVra1R4SXBCa29rRW9sRUlwRklKQktKUkNKNUtKS1MwbGkwNkdDdTlmNzQ0eVRIamtXaDArbUpqVTFrNXN5ZEFIVHQrZ0srdnA1cXZkVFVER0ppRXZEeWNpY21Kb0d1WGVkbDY2dGR1emxXanhNU01wbVZLNDl5OTI1U3RuM3g4YWtBckZ4NWpLcFZTeEVWZFk5ZHU4SzVlZk1Ca1pGeEpuVkhqRmpCdlh2SnBLU2tjL0xrRGZyMFdhanVXN1pzS083dVRnQzBhRkdaQVFQOFdibnlLTUhCVnpoejVoWVJFYkVBREIzNkN4cU5CZ0FQRDJlV0xIblY1QmlabVRvQUhCMmxKQ01wSE9TVko1RklKQktKUkNLUlNDUVNpZVNoV0xyMEgrenNiSE90Rnh4OGhaMDd6d0VRRVJGTFJFUXNOallhUHZ5d28ycUZkK1hLWGQ1N2J3TWxTN3F5WU1GQVhGenM2ZC9mRDRDNHVHU0NnczdqNWVWT3ExWlZjanpXeG8wblZFSE9Fci84OG8rNi90ZGY1L25sbDZHY1BSdk5xNjh1WThpUXhyenpUbHM2ZEpoTFhKd1FGRk5TTXJLSmhRYTh2ZDFvM3J3U3UzYUZBMExNTkxnSFIwWGRVK3NsSjdzU0ZIU2VTWk0yWnV1alE0ZTVGdnNPRG40L1I4dENpZVJ4a1ZlWFJDS1JTQ1FTaVVRaWtVZ2tranh6KzNZQ0sxY2VaZXpZVnZ6dmY3dHlyRHRqUmkvS2xmTmd5WkpnQWdOSDg5bG5XNG1LaWtNeG5BT0VOVjVHaHBaZmYzME5INTlpQUV5YTFCR0FMVnRPRXhSMG5sYXRxcWhsdVhIa3lJZlkybWFsU0JnL2ZpMkhEbDFtOSs2SnBLZG5vdFhxOGZKeXM5ajJyNy9HazVHaHBXblRiK2pZc1NZelp2VGlsVmQrNXRLbE85alpaZlc1WVVNWUd6YUVxZHYrL3VXcFdMRTRWNjdjVlk4ZkVEQUxPenRiWEYwZFRhd2dyMTI3aDA2bk55a3pMcmUzbDFLTjVNa2lyekNKUkNLUlNDUVNpVVFpa1Vna2VXYisvUDBVTDE2RS92MzljaFVEQVU2ZnZvV0hoek8rdnA1RVJjWGg0K1BKNk5FcmlZMU5CQ0ErUGdVN08xdmVmWGNEa0JXM0QrRHc0YXVBaUJ1NGRtMm94ZjUzN2h4UDhlSkYxTzE1OC9hcFlxT3JxNk1hbHk4eE1ZM0Zpdyt5WmN0cGxpOS9qZXJWdlN6Mmw1aVlCb0NibXlNQU9wMGV3TVFTc2ttVEN2VHFWWS9Bd0RDT0hZc0VSR3hFT3pzYkV5SFN6czZHcGswcnF1ZWswK2xwMHVScjNOMmRUTTRUb0UyYjcwaEp5VEFSU2lXU0o0RVVBeVVTaVVRaWtVZ2tFb2xFSXBIa2lZaUlPMnplZklycDAzdGdiNSs3bTNCR2hwYVRKMi9RdkhrbElpUGppSXRMcGtPSG11emVmWUhidHhOTTZwbTc1S2FuYTltMzd4SU9EcmIwNlZPZnBLUjBYRjJ6QkxyMTY0OWpZNlBCeWNsVTJqQjJCeTViMW9QMjdXc0FjUGp3RlRadlBrM05tdDVXaFVDQTY5ZnZBK0R0WFJRQXJWYkUrRE8yREN4WHpvTk9uV3B5NU1oVlZReE1TRWlsU0JGSHRZNU9wemRwQXhBVkZZZE9wOGZiMjkzaVhPVmxUaVdTeDBXS2dSS0pSQ0tSU0NRU2lVUWlrVWp5eEp3NXV5bGIxb002ZGNwdzgrWUR0VHdtSnQ1aU51SGJ0eFBRNlhTY1BuMlRuMzdhRDBEVHBoWDU4TU1PYXAxbXpiNmhkT21pMlN6bC92cnJIQWtKcVhUb1VJT1ltQVRTMDdWTW5kb05qUVlXTHo2RVZxdGowS0FtcWdDWG1pcGk5aDA3TmhtZFRrZmp4bC9qNUdSSHVYSWVBTXlhdFF1OVhzOEhIN1MzZUc0WkdWcTBXaDBuVGx3SG9GS2w0b0FRQXpVYXNMSEpNdGt6ZHhOT1M4c2tQajZWaWhXTHEyV1ptYnBzY1JYMzc3OEVRTzNhWmJJZFB5MHQwMnBHWm9ra1A3SEp2WXBFSXBGSUpCS0pSQ0tSU0NRU0NSdzhlSmxyMSs3UnMrZFA5T2d4WHkwZk5HaXB4ZnBseTNydzNYY3Y4K0JCQ2p0M25xTmtTVmVhTjYrVTYzRzBXaDFMbGdRRDhQTExmcFFzNmNyQmd4Rjg4Y1YyMXE4L3prOC83YU5TcFJLTUdST2d0cmwzTHhrWEZ3YzBHb2lPamdlZ1NCRkhhdFR3QmtSQ2tGZGU4U2M2T3A2WUdMRS9JVUZrR3Y3cnIzTzBiVHVIOFBEYmJOOStGaHNiRFEwYStBQ1dSYjBtVFNydzVaZTlhTmpRRjRDclYrOENVS2FNc0NiVTZmUm90VG9UeThEMDlFeFdyUW9Cb0YyNzZpYjlwYVptb05QcGNYUzB6M1Z1SkpMSFJWb0dTaVFTaVVRaWtVZ2tFb2xFSXNrVHMyYjFNZGwrNzcxQUFENzdyTHRhdG0zYkdWSlNNdWpUcHo0QURScVVvM0xsRXB3OUcwMThmQ3E3ZG9YVHFWUE5ISSt6ZlBsaHJsNjlTNk5HdnZqN2w2ZGV2WEpFUnNieCsrL0NHcTk0OFNMTW50MFBKeWNobnQyOCtZRGs1SFFxVml6T3FGRy9jZW5TSFFCOGZJcXhkKzlGQUp5YzdIbjc3ZGFNR0xHQ08zY1NxVlNwaEJxVE1DWW1BUmNYQi83NTV3cm56a1hUc21VVk5kYWdJUmFnTWVadXdtRmh3cHF3YXRWU0FLU2twQU9tcnNYZmZCTkVURXc4VmFxVXBHblRpaWI5M2IrZkFvQ0xpeFFESlU4ZUtRWktKQktKUkNLUlNDUVNpVVFpeVJPdFcxZXpXTjZpUldWMWZmbnl3eVFrcE5HalJ4MFNFdEw0NktOTm5EMGJUWTBhM2x5K2ZJZi8vR2NUQ1FtcDlPaFJSM1gvZFhESWtpZE9uNzdKL1BuN2NYQ3dZOUtranNURUpMQnAwd25Pbll0VzY5eS9uOExjdVh2bzBhTU9mbjQrSERnUUFVQzFhcVhJeU5DUmtwSkIxYXFsOFBRc3d1TEZCd0ZoZlJjY2ZJV3JWK09vWGJ1MG1seWtiZHZxdEdsVERXOXZkOTU0WXlVMk5ocEdqeFlXaC9mdUpSTWZuNkxHS3J4OE9SYUFDeGR1TTIvZVh0V2xlTUdDQXdBMGF5WkV2dVBIUmJtTGl3TTZuWjQ1YzNZVEdCaUdqWTJHano3cWhFWURTVWxwT0RuWm85Y0xBUlhBdzhQbGNiNGVpU1JQU0RGUUlwRklKQktKUkNLUlNDUVN5U01SRWpJNVc5bXFWY1BWOWFOSEl6bDJMQkovLy9KODkxMC9Ra092c1hadEtBMGFsS041ODIvVmVnMGJsbGZYeTViMXdOSFJqZ2tUMnJCdVhTanIxb1dpMCtseGNMQmoyTENtbEMvdnlieDVld2tLT2s5UTBIbEtsblNsY3VXU2dCQWx1M1Y3QVlCcjErN1JwODlDYkd3MFRKM2FsUysvM0tGbUxHN1lzRHc5ZTlhbGVQRWkyTnJhY09iTUxjYU1XY1c5ZThrTUg5Nk1talc5YWRkdURnOGVwS0RYaXpFQi9QMzNCUUJPbmJySnFWTTMxVEUvZUpDQ2owOHg1czdkUzNoNERCa1pXZ0JxMXk3TisrOEhxdGFKSDN6UWdmcjF5d0V3ZnZ3NlZVdzAwS0pGN2k3VUVzbmpJc1ZBaVVRaWtVZ2tFb25FTXA1QUVwQlcyQU1wWkd3QUZ5QVRTQzNrc2VRbkdrQmYySU9RU1A3dGRPcFVFMmRuZXdJQ0ttTmpveUVnb0RJQkFaWFI2NkZ2My9wb05CcktsQ25LZ0FFTjFUYkZpcm13WU1FZ2F0WHlKanc4aG9NSEkramN1UmI5K29uWWdRQ2RPOWRpeDQ2ejdOaHhqZzRkYXRDMmJYV21UZHRLaHc0MTFINThmSW94Y1dKYm5KM3Q2ZDY5RHNXTHUvTHR0MEc0dXp2UnQyOERpaFhMc3NLcldMRTR2cjZldEc1ZGxiZmVhb1ZHQXdFQmxUbCsvRHBlWG02OCsyNDdRSWgxYm02T2VIbTU0K1hsUnNtU3J1ajE4Ti8vL2tILy9uNWN2aHhMU29ySWVseTNiamxHam14QlJFUXN4NDlmWS96NDFxcnJOSUNmbncrM2JqMUFveEVaa2R1MHFjYVFJWTJmOUZjaWthREp2WlhDVC8wQUFDQUFTVVJCVk1yVGk1K2ZueDRnTkRTMFFNOURyOWZyQWQ3UWhCVGtZWjg2RnVqOUFkQm9OSTgxLzRiNWZMYXZ4bnhFK1pmMGNlYzExOE9vOHo3dFNSN20yVU0vRlhqeTg1OGZOR2pRWUlCR28xa0ZyQWtORFIxUTJPTXh3L0J5bGQvenVCRzREb3pMWS8zMVFBV2dZUzcxQUdvREhzQkJaZHNXZUJtNEJCekxwZTF3NEMzZ2l0TEdHcC9tWVJ5eHdBOTVxR05JVlpjT3ZBUnNWYmFMQVNzUTUvRmxIbzczcURnQjdrQlJvSVN5UEFEMkdkVjVIOWdMSEZXMmE1QjNNb0FJb0JzUUNEZ281WGVWWTFuREVSZ0UzQWEybU8yYkNMUUh1cHMzS2lEcUFKOERyd0x4U3RsNW9EcFo5NG9lQ01meVhMa0FrNEFEd0YrNUhNc1hNV2NYRWRleXM5RlNCSEd0RjFPVysyU2ZLMlBpZ1dqQTNDL01IbWhsb2Y1Wm9ETlFEdmdNY1c2cmdEWEE3N21NMnhLT1FCdGcreU8wTmVDS21PdmpRSTg4dG5rWldJSzRGZ2NqdnI4YndHOFc2bllES2lLZU9kRVc5cHRqNlI3L0IzSHZXcUtSMG1ZVWNCTHh2UzBFYmdMdkFEcGdBdEFjK0JDSU5HcGJHNWlMZUc2ZVZjcUtJSzZoSThDN1Nuc0QzeHF0cHdIL1JUeTdwZ0t2QWN2TnhtYURhVkxDMDhCS3hQUG5FK0FWNEFXek5wa1UzRFBFbkE3SzJFWWo3cE92Z1paQXpFUDAvVyttSDdBTzJLQ3NQelI2L1ZvcHNFcWVXVEl5dE5qYjIrWmUwUUk2bmQ0azI3QTV5Y25wdUxnNFdOMHZlZTQ0ck5IMGIxcFlCNWVXZ1JLSlJDSXBLR3lBWWNBSXhFczF3Q25nWjJBWnBpK2oxdWlGZUZsMHNyQnZDdUxGMkpnWEVFSkxYdmdPSVJUMVJZaFBYUkVDeGorSUYyeHJMemM5Z0o4UXdvZy9NQVA0eUVyZHFYa1lSemk1aTRIR2pDVkxDQVFoQ0hSRmlBZUxFS0tZTldvQzU2enNXNDdsdVdzS25BRHFXdGkzRzJpTG1Jdlp5dGgySUlRaGNqaVdKYTREUGdpUmFqeXdJSS90TklqdklBWFlDZFJTeHZBeVVCOGgyb0FRYkQ0bmE2NzNBeVh6MFA4ZGhIRHdLRlFCZWlLdTFmY2ZvZjNMU3RzRXhMVjIwVW85RGVJYXJnVDBSd2hNcFhMb053UXh6K2JYZUNSQ1RMZERpRGZtRk1XeUtEa0txSWNRbjA0Z0JKOVhFTUxUby9DTDBuNFFRdUJabDB0OWU4VDFQOWlvckJ4UUZuRWUxdTR2dzQ4TUZZSHB5dkZXSWNRMUhlSTdhNnYwT3hMVDU4MTdDTUZ5UDNrVEE4ZGFLSE1GUGliN2ZhZEJ6R0ZENEZmbE13VXgvLzJBVzhDUENORXVBMkhKYUV3WDRFV3o4ZllIbWlHRVh2Tm43M3RHNjRsSzMrOHEyNzhvQzhBY2hNRCtJL0NHV1IvVGxNVkFodG4ra3hUTU0rUWRUSzhYWjRRSVdBdTRDcnlKRUVhbEVDaVJTQUFlV1FnRWNoUUNBU2tFU3A0cXBCZ29rVWdra29LZ0NNTEtvQk1RVEpabFNVT0VHUGd5NHFYVy9DWFdFa1VSZ3FJNWN4RldPNWF3Sk9RWi84ZjJNa0lJdkFUOG9aUnRSb2drVFlHM0VTKyt4dGdpUkw5UGdYc0k2N3dmZ01rSTY1VXhXSDdCdEdiMVpXMmNPWEVVV0d5MFhScnhJbjhVSVR6TkFlWXArNG9EQXhEekg2cVUzVU5ZemxSR2lCNE9DREgwUEVJWWE0S3d4RXRFV08wWWZHbStSUWhON2doaGJBckNVcWsrUW5TWW82eHZSWWdPQmpRSWdmWjdoQ1hsZFlTd2RReGhyUU5DbVBnVU1lOEdGaUlFcHJ4WWVJNUVpR1JGRUNMaU9jQUxZYjFwRUI4K1ZzcGNqZHBWVmNweXd5TVBkYXp4TzJLZSt5S0U0VVNqZmNiZmZYVmwyL3l0NGhlRUpkTTB4SDN6b3BYajZCSHp1dzFobWZjSjRuKytKSVJGVkJtRXdKMkFFSVBpalBvM3BoUGlXbkJDWENQbmpmWTFSMXdiSlJHQzgxVEU5eFFOdUFISmdCYnh2YjZzSFB1K2xmSG14bVNFR0xRWVlabG11QmM5bE8yN21GclU2UkRXY0pZRU4xOHI1U0RFUUMvRVBXcVBtTWUrd0VCTXY0c3VpQjh5MmlMRVRoRFBKWUN3WE03bEE3SXM3MzREaGlqcjV2ZitMNGhuaXJ1eXZRdVloZmhlR3lKK0dEbVB1TStLSTZ3dVN3Si9JMFJMUXdBdlE3K1ppQjgyUUR4LzNsYldheG1WUDBCODV5Q2VHdzdLT1M1SFhEOWpFTjlwUzJBb1dWYUdQeUt1a1I4UjMvc3B4SFZ1c0F6c3IvUVhpcmhHeGlyMUN2SVpNa0hwc3l6UUcvSGpnaDNpKy9VMG1pZURwYXhFZ2w0UGVuM09sbDZTNXh1dFZvZXRyVTN1RlFzQXZWN0VMTFN4MGVEdWJ1azM4NmVIM0N3b0pRV0RGQU1sRW9sRVVoQXNSMWlodFFBT21lMExRTHc0L2tMZVhKS3NpV20yeWo1aktpSmVhTTNMemV2TVY5YkhrbVVCWlJCVWdvR1pDR0h3Z0xLdkc4TDZySTdTZHkvbHN5M0NDcVUzMEE1aDJmSVR3bkxIUUFtRVJWcCtzTkJzKzN1RTVVc2dRaGhkam5nSlR5VExNc3dnN29FUUt3OGdoSjY3Q0hkTUVNTER0d2kzNXkrVTg5aEpsanZyY0lTSXVCNWhNVlFUOGVKZUhTR2kxRVBNMlNmS3RqRmpFUlpVS1VabERSSENKTXE0MTJQcUtnakN5akV2WXVCY28vVUdDTXNmRUZhcEJxYm4wRDZuLzA3encvVnRJa0k0U1VQTTdSaUVtUE9Gc3YrL2lPL2lKeXZ0cHlPdXJSY1I0dTVxSy9VTVl0VjloQVdVQVlQVmFyQ0ZOc1BNdHNlUk5aOE9tRnFzNlJIWHhRUmwrek5sQWZpZlVUMWo0VzAwd3UzMllibXFqTTBXOGFQQ2VxVjh1dEdudVZpL21DeWgvR09sem5LRWVKZ1RNY0RyQ0ZmOFc0anJHTVN6SUJIeGZLaUdFRDlQRzdVemlJRVh5UGs2dVd1MFhnM3JJUStHSWNRc2Q2T3lUeER6ZHgzVDU2aXhsV2xiWlRHTzVxOUZDSDFWRUhQWUUzRy9nckMrOVZIV3pYKzhhSWg0QnJSSFdIVnFsWEtEWmJjYjRwbitBREd2VXhBL0dEUkRYTitaaUhuNlZtbi9JY0o5K0FEaWg1T0NmSVlZckNJL1VNN2pnSEp1UlpSeEdGeVZ6UzBZSlU4NWMrYnNKaTR1bVduVHVuSGdRQVJseTNwUXNXTHhITnUwYlR1SEdqVzgrUEZIMHdncjBkSHhMRjBhektSSkhiR3gwWEQ2OUUyR0QvK1ZDUlBhcURIY1B2cG9FN2R1UFdEcDBxRm9OSkNacWVQOCtXaktsL2ZNSnNEczNIbU8rUGhVK3ZWcllIRWNQLzY0RDAvUElnd1k0UC9RNTcxKy9YR3VYYnZIYTY4MXhkUFRldWJaR3pmdTg3Ly83V0xRb0ViNCs1ZTNXdTl4Q1EvUC90dG45ZXBlckZwMWpPam9lTWFPZmRFa1U3QTVhOWVHRWh1YnlPREJqU2hhMURuUHg1MDVjMmUyc2pwMXl0SzFhKzA4OS9Fb3JGeDVsRVdMRHRLdDJ3dTgvMzc3aDJxYjJ6VWJGNWZFWjU5dG8yblRDaVl4RkVHSWFQSHhxZHk5bTRpYm14T2xTcm1wKzM3KytTRHo1Ky9uelRkYk1uSmtpenlQeDkvL0szeDlQUWtNSEcxeDI1amc0Q3RVcWxRQ1cxc05pWW1XUSttNnVqcFNvb1FyT3AyZTlQUk1uSnpzOGZmL2lpNWRhdlA1NXowSUQ0OWh4SWdWdlAxMkcvcjM5OHZXZnZic3Y5RnFzenNMTldsU0FRY0hPNDRjdWNxNGNhMHhEdWcwZS9iZkJBZGZadTNha1FCOCthWGxxQ0oxNjVhbGUvYzZSRVRjc2JpL1dMRWl4TWVuWkN1dlVDSG5aOHF6aWhRREpSS0pSUEtrNllHSUs5WUk0WGE0SCtIaWVCZGhuZkk3MEJwaHpkWU4wOWhsbGw2cXE1dVZSeUJlY3JWa0Z3a044ZGlzV2VKNUtjY3JqaEROZGlwalNBTDJJRjVnWnlBRW1qOFExa212a3ZVQ2Z3TWhnQmpFeGlTRUcxODZRckNaZ2hCdDJoZ2RzN2pTWDM2dzEyamRSVG5PS21WTU14Q0N3QmlFcTZlQjdtVEZ6RE1XRE14Rmlac0lDeHREbkxnR2lQblFJOFRDenhDV1NoOGl2b1BQRUs2Y094QldTb2NSYzlvYzZJaHdyMzBWNFU2WWdZai91RWJwK3lKQ3BOSWcvamV4UTRoUFJSRkNnL201NXNSbWhLdWhIZEFIWVgxa0xUaHFZZngwYnV5Mi9USENhczVUV1FkeGJjUWFiWnVqSnl1QnczU0U2R0h1d2xzSkVUUHlVNFFGbEtYN3lManNBVUk0c3hTTDBRWnhIUnhHaUZNaGdCL2lPMXdMUkNHdWc4V0llSHp6RUZaNnJ5cjkzVkhHTU1iSytlU0dLOExhMDV3WHlCTEJ4aU9zQlArSHNCSXpwaGxDVUFKaHpUYlVRbC9HUHpBTVFEeExpaUh1MVZhSSs3bUpXWnNWaU8vT0lNWjZrUFVNeXF0bzNFaFo4b0t4VldZTlRFVnJ2YksvcHBXMmw1UTJodWVoUWVBY1NOYjRFekVWd2h3UmMvd2h3cHF5c2JJWTh5M2l1elc0WFZjajUxaVdYeXVmYlJGaWQwRThROHhWa3ViS3VhMUVpSWU3RUQvZVRGV1c5QnpHTDNrSzJidjNJcEdSY1l3ZjM0cHAwN2JnNUdUUGloWEQrT3FybmRrRUtvTzRZY2p3YWs1NGVBenIxeCtuWmsxdmR1Kyt3SUVESXVUazdObC9NM3YyMy96enp3Y0VCMStoZW5VdlZZaElUazVuNHNUMStQZ1VZOEdDZ1RScjltMjJmbWZNMktHdU4ydFdrUjkrZUlYMGRDMUxsd2JUcUpHdktnYUdoVjFueEFqTFlVUE5zL1d1WFJ0S1JNUWRYbis5V1k3ems1aVl4cDQ5RjJuWHJnYkp5ZW5NbkduOUZwMDJyUnVEQnk4akpjWDBOcWhTcFNTN2RtWC9UWFhKa2xlcFY2OHNBSU1HTGJVNDVpMWJUblB1WERRalJ6YlBVUXo4L2Zjd0xseTR6VXN2MVhzb01YRHQydEJzWmNuSkdTeGVmSkRJeURpVDhwQ1F5V3pjZUlMcDA3Zmx1WDlEdS9uejl4RWJtK1c4Y3ZQbUErTGpVOW0yN1F3cEthYS9JWlFvVVlRMzM3Um11Ry85bWpXYzk5OS9YMkQvL2t1a3AyY1NHNXRFY1BBVmtwTFNpSTlQSlNFaEZaMU8vSWtaUExpUm10Qmt4WW9qekorL0g0RDU4L2VyNjhZMGJseUIrZk1IOFAzM2UxaTcxalQzUVZSVUhBRUJzNnh1SHpqd0hwR1JjVXlldkJGZlgwL0tsL2RrMjdiL3MzZmU4VkZVNnh2LzdxYUhrQVloQ1lUZUFrZ3ZJUlJwQWhhYWdJQWdLaUlnS01VZnFCZXZDb2dLRnE0Z0lpS2dnQWhTQlFTa1NwY2VPZ1JNNkMxQU91bko3dStQZDJabmRyT2JoS3R5QmZmNWZQWXp1OVBQbVRObjV6enp2Tzl6eW03NVZOSnY4dVNObkQxN2krblRlMWt0bnpsekZ4a1pPY1RIcDdGK3ZiYVB4eDZyanJ1N0s0c1dIYlNVVVE4UEQxZmMzRnlZUDM4Znc0ZTN0bHAyNjFZcUZ5NW83OXBXckxBdjBzL0t5cU5UcDlyMDZqWFg3dkpubjIzRTRzWDUwNFRiYzh0K0dPQWtBNTF3d2drbm5QaXI4VEtpZXJxQXFGSmNFWlZYSFVTUjl4TXlFUHdBQ1FXMU5USklRa0lpN1VHZjJ5cmF6dktLQlN5YnFDeXZnWVRXdlk0TTZMOUR3dTA2SXVUZ2V3ajVvZWJkK2c5Q1pvNUZCcEtxMmdXRVFQZ09JVVpxSTJGeUh5RUQzRWp5cTVjY1lTcWlJQ3NNbDNYZjB4RWlZeHNTanBlTXFJZ0dLTXNOeW40UFlUOHZXUUJTL2d2SzcyeEU1UlNCRUlFbDBjeFZQa2V1MHhra1ZQQXNVbzlYbGVWUlNCME1CSDVHQnQzVkVBTGdORUs0amtRamlLcWlxYjFVWEVQcVVzVWxpb2JLeW5sbkk2R2lGU2s0WDk3NEl1NzNqOElmVGJrRUdwbmp3cjBwRHNQUndpR3JJUGVYcllyUURTRjN2a1pDZ2ovV0xSdUVrSS82ZVJsSU95bHY1M2lEZGV1QVpoU1JnNFFFcTJwU3ZVUmdCOUxHVkNLbWdmTDdMSVhuKzdPRlA5TGVWRXhGU1B3VlNOMkJoTWUvaDVEaGo2T1JwVldRL3NVZElWanQzWCsyS3RIRmR0YnhjakFmTkRMTlR6bWZnbktmNXFBWjRVREJZY0syME4rdmJ5SDNLMmp0cUNRd1diZE9RU09YanNvKzlQZVVDOVprWUNEU1YyY2liV0JiSWVjSEdoRTRGRTF0RGRML2hpTnRyQmZ5VXVGKzlTR3YyOHdiaTVDNGFyaDVOU1NmcEtvK3RKY2IwNG0vQVJZdE9raDhmUDVNSWlrcG1jcnlRMVN0V29yTGx4UFp1dlVzMTY4bjV5T0RCZzVjU0dKaU9oa1oyUncvZm8zdTNUVngvYng1ejlPcVZWVWFOeTdQZDkvdHBVS0ZFbFNyVm9waHd4NWx4NDRZZnZycEtEdDN4cENhbWtsVTFHVWlJei9GMzkrYlgzNTVsZGRlYThYRWliK3dlUEVoRmkwYVlObm5tREVydVg0OTJXcGVTSWd2YTlZYzU5Q2h5NWhNWnU3Y3VXdFJ0ejM1NUNPVUx4OW9XVGN6TTRlNHVGU0NnMzJKaTB2bHlTZG5ZSXQyN1J3L1ZyeitlbHVXTEJIU1o5cTBiWHoyMlJhU2svT3JubFJNbVBBVWdZSGV4TWFtRVJlWHlpT1BsTWJEdzVVcVZZTFl0dTBjVFpwVW9Fd1pQN1p2LzUzNCtEU0NnNHRiYmQrOGVXWDY5R25Jb2tVSDJidjNBcWRPM1NBMjlnNEF6ejgvSDlXYno5L2ZpMisvN1crMWJXNnVkSjBlSHZkT1Q2amtFNGlxVFk5T25XcXpiZHM1MHRMa0w4ckh4OE9xamgzaDBxVUVqRVlEWmN0S1Y3dDVjM1MrOWdTUWxKVEJxbFhIck9hVkx4L0kwS0dQM25PYlZSMkcxNnc1RGtDdlhnMklqbzRqT3ZvbVhsNXVaR1RrNE9KaXBGR2pjcFFzV1l5S0ZVdVFuSnpCSjU5c1pzTUd5ZG9RSGg1Q2x5NjFMY2M2Zi80T0sxY2V4V1F5VTdObUNBQTFhNFpZS1NkWHJEaUtqNDhuSFRxRTIvME5vcHA5N2JVbHVMb2FHVGZ1U2I3N1RySkwvUHp6VVBUbzNGbnIrcHMycmNpYU5TZDQ4MDNOTjJ6ejVtaDI3WW9CWU02Y1BWYmJObTFhZ2NCQXVmN2R1dFhsM1hlZnNGbytjZUl2Yk50MkRyTVp5NzI3WU1FTGZQLzlmcUtqYjJJMm0vbjQ0MDI4OVZZSFMxM29YYVduVDk5dStmN1ZWMzNJenM1bDFDajUyNWd4b3pjR2c0SGp4eVhiMFBidDhnaStaRWtVTTJmYUJxbzhQSENTZ1U0NDRjUmZoMG9CNE80QzBYZTBlU01qSUtoWTRkdSs4K3U5SGV2clRuRHpMb3pmZm0vYk9YRS8wQlJSN29Bb1p5SVJRcUV2MXVHRUt4Qml6UmJ4T0RaYjBKT0JCUm1GMkZzV2dCQjFyc0NueUVCNEVrSUVya0NJUUgrRWpPeUJER0xWbkdyTkVKTEZCV3V6QURYbm5Pb0kyMFA1UFJUN2VRNExRbEhJUUZ0NXcyU0VxRlF4RjAyMWFFQUd6NDdjU2llaUVUc3Fma01HOE9wMVVlVU5kMjNXcXc1YzBYMmZqMXozMVFnUm1vc1FkSkhLTWJ5UUVPZHZFRExnQW1KNllsQStadkliQlJSMWtINE9JWUZTZ1ZOWTV3MDdqUkJVRllxNHJ6OFRXY2oxNklrUVI3YmtqNzJjZ1c3a0wvZEhTQjB0UmRya0JJU01UdEd0Y3hZaGNlY2lJZVA2a1VvM2hPaXhKWXNtSUlyQ1dNUzFWMVhRcVhrVjFSR05Tc0RsSU1xeDk1VGZLcW1WckpSVlQ3S3BDcmpWM0RzWmVBdkpLZmNEVUE2NXRtc1FFbWNBUWhoZlFVS0FQMFRJdVI3SzhrMW85MlFPMXVIU2ptQkExSUR6RUpLb0g2S3NHNEFRNmY5QitvUUphS28wVjkxM1IraUhFUGEyOC9yWldkZlJlYW5LdnFIa0oyNUxJZ1NmQ3YzMXRWVlRGMGZDa1B1Z2hRTGJrb0Uza0pjZC9SR1NOZFRPT2FucEQ2NGhKSE5wckZXNHJSR0Y5UlBJZmRsYytiNkYrOWVIMkthZTJJbjBrOGVSdG5NS3VjOHVLK1YzdXVEK1RiRnExVEVMc1dRUDgrZnZzM3pmdkRtYStmT2Y1L1RwbS9UdlA0L25ubXZDNjYrM3BYMzc2U1FrU0ZlV2taRmpsOXdaUHJ3MWlZbnBMRnNXeGZuemR4ZzNiaDNaMmJtV1k3aTZHcWxjT1lpelorTUlDSkQzSFYyNjFNSFQwNDJPSFd2U3FOSGtmUHZVcSthMmJoM0ozcjBYMkxSSi91SmlZKzhRRzNzSG85SEFtMjkyc0tnWEwxeUlaL1RvRlFRRitUQnIxck40ZTd0WlFpb1RFdExac2lXYTRHQmZXcldxNHJCT0VoUFR1WDVkeFBWMzdzZ3RaMC9oMUwzN041YTZtRDY5RjRNRy9VQjZlZzdmZnZzY0xpNUd0bTA3aDhsa3BuLy9KalJ0V3BGRGh5NlRrSkJHeVpJK1Z2c0pDU2xPczJhVkxDckN6TXdjUzkxZHZxeTlDMHRQOTJITGxtamVlbXRWdm5OcDMzNTZ2bmtBZS9lT2NhZ3N2SHc1d1VKNjJtTENoS2M0Y2VLYWhReDg3TEZ3SG51c2NGUHloZzBuVTd5NHArVjYrUHA2NHVmbnhhKy9qaXh3dTdadHAxbkN4ZSsxelhidlhvL1RwMjl5NnRRTmdvSjhhTldxR2kxYVZHSHc0QllZalFZYU5weU1uNThYczJZOWE5bHU3ZHFUYk5od21rNmRhblBsU2lMSGpsM0Z4OGVEZnYwYTg5dHY1MW05K2ppdXJpNk1HTkdhWjUrVmtPTjI3Y0k1Y2VJNjJkbTVqQmpSaGpObmJ0S3VYVGd2dmlpUFMvSHhhZFNvRVVxNWNnR1VMeDlJOWVyQnZQVFNRdkx5VEh6elRWOHFWOWE4MXZUa1gvNjZxTTYwYWM4UUhGeWNIajFtazVHUnpVY2ZiYUJxMVZKRVJGVGdpU2RxRWhycVI3OSs4L0QyZGlNd1VCc2ZybHAxTEIvSkdobFowVUptcSszVllJQTFhMDV3NjVZRUJTeGRHbVVoQTFOVE00bUpzUjhPSEJ4Y25NeE03Uzh2S0tnNExpNEdpM2xNNjlaVEhaYnJZWUtUREhUQ0NTZitPOHpyQmkvVXRiOHM2Rk80a3c2YitrUGxBRERveGdaREcwUDFJdVJkVU1sQWN3SG1xMkgva1grQnF5a3dwQ0djalhlU2dYOVBCR0NkTTY4bkdpR2dqNmU1Z1pBVXRxaE0wUVpvOW5LOXFZUG5ndkxBalZlbWp5TGhaemNSdGNrSWhCenNoS2hpYk0wVm1pblRCZ2pCc2dxTmlIc0NHVnlyWk4zTHl1ZDdoRFJwaVpaLzhJOGdDT3U2WFlLWUFSaVZzdWhqcE5TNEcwYzVzZXpsTGx1TDVBZnNnNFRocVUvYnFxcnNPU1FoZnlKYS9zSWh5Q0IrR3BLZnl3OU5OWFljKzlleUl2bkpQOXRyWmkrRTFSNHVJTXFuZUNTbjIzanl1empiRWlPMnhNUmZnUXlrRGJSQTZ1UkRJQVFoaVM4aVpCZFk1d3kwVlpuMVFFd2xiaURLSmora3JETVEwa2FQRklUWWMwVzdEL1RRMTRFYUpxc20wTnFDa0NQdkkrMGFOSk1SMVZqRGhKQnltNUR3MFVHNi9SMUhydCtmRVNhY2pkd3JxcHpsSjBSQjlqWkMyS21qN0VrSVVmUUVjazlXUWNpOEh4RENMUlM1L3dwQ1JjUUVRM1d1dllDRXRwWkZDTkxGQ0NuNEdkSWZxQ1lYbDlESVVIc3dZSjhNakVZSTlucUlBbThUMXVTMUkxVFFmVmNOWW00aUwxMXMxWEVnZFhnQkxZZnFLZVM2OWtYNmpCYklkYlVOa2YwWkNlTjlIV3ZWb1MzZVFjcG5PNjVRKy9scFNQc1pvRXhubzZsMTcyY2ZBdEp1SGxIT3JiRlNyZytSa0dSbnZzQUhBQWNPdkdsbDJEQjgrRkorKyswODI3YU5JanM3bDd3OGN6N0Ztb3JObTRlVGs1TkgwNmFmMHFGRERTWk42a3J2M25PSmlibU5xNnVSNmRPM3MyM2JPUURLbGcwZ0w4OUVhbXFtWmZzbVRTcFFyMTRZeno3YmlFNmRaakpzMktOTW03YU5IVHZFMkwxdDIycHMzYXFSUlMrK3VJQXJWeEt0NWdGTW10U1ZzREIvdnYxMkx5dFhEdWI5OTlkeitYS0NWUTYwZ1FNWGtwT1R4L2ZmdjJCUnA2a2t4N3AxSjlteUpacFdyYXBZNWpsQ2h3NDE2TnYzT3laTzdGeWtQSHJYcmlWeDVNZ1Z1bmF0YTZsblZkMVdzcVFQWmpQY3VKRkNRRUF4WEYydGpUTldyRGhxRlo3WnNHRTVLbFlzd1lVTDhaYnIxcUxGRkZ4ZFhmSXA5SzVjU2NSa011ZFQ3YW56M2R3YzB4YW5UdDNnMUtrYkRwZmJnNjJDVUlXamNOQjU4NTduOXUyN0RuUFJxWGpzc2VxOC9mYmpWdlB1cGMzT25pMlBodDdlN2hnTTVLdGpXM1RxOUFoaFlmNkVod2R6L1BnMXhvOWZ6NkZEbHpoMFNJVGZMaTVHQmc5dVRwTW01VWxLeXFCNGNROWNYSXdZalFhV0xvMWl5NVpvRWhMU3FWNDl4S0xPM0w3OWR6dzhYTm0zN3dLblQ5OWc3dHpuR0RLa0JWV3FCTEZqeCsrODk5NDZRa0o4Q3pvdFRDWXpVVkdYMmI3OUhKczNTM0NPbDVjN2t5ZDNJeWpJaDQ4KzJzaXlaVkdVTE9uRHpadkp6SmhobmIremV2Vmd2TDNkT1hMa0NpKzlGSW5CWUdEWXNFZVpPblVieTVaRk1XQkFKRE5uN3NSb05QTExMNjh5ZHV4cXRteUo1dUJCN1oxWVlLQTM5ZXFGV1g3cnc1cDc5Smh0ZGJ4ZXZlWW8xNloxZ2VWNjJPQWtBNTF3NHMrQUp6TGsveWM5UnU2K25IOWVwMnBRb29oNVB2UUVvUjdScjFtVGhWUDJ3cVBsb1hGcDJCZ0w1NVI4RU5sNXNPMUZxQnJvZUY5Ty9GMlFpQXpFMVVZVGpTang2aU01M2Q1UTVvZGluVndmUklWVEdCR29qM2xSRlhtT1h2czZJZ2Q5a2NHOUdWRkUzVUZVWko2STBxZ0IrWjJLVlNNQ2I0U2dlQmZOM1RVTXljZGxxOEpUQ1puOHlWdzBuRVJMMEY4WUdtQWRWdjBUb3ZSSlI5UkRuNk1wRXRVbklrZE9tZm93WVc5bC9iVUltUk9FbUpPbytCZEMvcFRSYlZzWlNleC9CeUdKZGlHRC9xY1FBd0s5MmNKOE5MTUsyMnMyRC9zbUQvWXpzT2ZIWlVUaEZvQW9QRlgzM3huSythblRqV2pPcWY4THFLWVdJQVJPWVRrRGE2S1piN3lKa0VlakVQZmE1eEFWcC80VmZXTkVPYXQvKzJLdnMxU0pVZ05DMXVRaTE2Y05jdTFVeDlqenl0UWQ3ZCt1UFpJVDFJQVFSeW8rUU1nYjJ6QmhrSHZmZnRieG9xR3ZzajliY3Q2TXRKczZTUDdSaXdoQnRVaVpYc1dhc0ZTaFR4NTFDekd1V0lPMG5WNUk2T3RscFAwdFJOcFZBNFRZRFVYSXNoNFVETFVlYk1uQXc4aTFQSzhjWXpHYTB0S04vRXBkUFZ5UisvQWRwQS8wUXdpdXZVajdQcUpiOXdMV09RTkIrb2VXeUxWVSt3YjlVNHdSTGZmZVhyUzY2NG5jTjU4aVNyMHp5RDMyT2xKblBkSDY3T2VST3F5RzFIOHc4aUlobGZ2Zmg2Z2phdFhvcFJOUy8xOG81MU9IZ3RYbFR2eE5NR1BHVGd0cDV1UGpZY216ZHZkdUZuUG03R0hkdXBNc1dQQUMxYXZiTjRkWFRRK0tGNWZiUzgxTjV1cnF3cDA3YVJiRjBieDV6M1BsU2lMUFB6K2ZRWU9hMDZkUEk1WXRpMkxSb29ONGVVbTBmL255Z1d6WWNOcXl6ZkxsUjVneVpXdStZOXFHOGg0Ky9DOU9ucnlCdjc4WDVjc0hjdmx5QW1YTEJqSjQ4Q0tMZ2k4bEpRTlhWeGYrNy85V0FGaVpPZXpmZnhFUUZaUzluSGtBbXpZTnAwUUo2MGljbEpUTVFsMW12Ly8rQUdhenBzeXFYTG1rUlVrM2YvNCszTnhjeU03T0pUZlhsU2xUdGpKNmREdkx0aEVSRmVqYXRTNHJWeDYxa0ZIWjJYbTR1aHF0eURCWFZ5Tk5tMWEwbE1sa01oTVI4UW0rdnA3NVRDdmF0SmxLUmthT0ZWRnFpNExDaEF1Q241K1h4ZHhsK2ZJakJZWlFnMXdUUjdubzlMQWxBNHZhWnBPU010aTVNNmJJNXc4d2E5WnVWcTA2eHUzYnFaaVZucmRVcWVJMGFGQ1dJMGV1RWhlWHdzeVpPeTJocms4L1hZOFJJMXBiMm4xQ1FqcERoejVLYW1vbTA2ZHZKemRYM21ISHh0NmhYcjB3enA2TjQ5S2xCQjUvdkNaYnRrUXphZEpHbm42NkxvTUh0MkQ0OEZaMno4bkh4NFBjWEJOanh2eEVWbFlPano1YWxTMWJoQkNNaUtqQW5qM244ZloySnlzcmx4czNrbm5yclE1RVJGUUF4QkhaWkRKVHUzWnAvUDI5T0hyMENuMzZOTExVWDJabUR1N3VXbllWV3lmbjlQUnN2TDNsL2p4eDRqb25UbHpISHJ5ODNGaTVjakJQUC8wTm1aazVIRGp3SnUzYlQ2ZFpzMHFFaFBnU0ZPVERpUlBYYWRTb0hENCtCZjBWUDlod2tvRk9QUHlvaEF4ZDlCbkRSaUpEMjhLZ0g0cjFVWDczd2ZweEZPUXhYSi81NTUrQU9WSHkwZVBRNEtLVGdRVXAvZ0FHMUpQdzRvazc0TXhyY0N3TytxK0VQUU5oUXd5TTJTVGtveE1QQXZZaHBOOVVSQzAzQlZHbVpDRk9qaXE2SStvTUZZMFFGZFJ3UlBYUkRRa1hhNG1RS00wUmhjNkxpSUxFY1N4R3dYQkI3dUFLQ0JHajVyM2FpUkJId3hIMVRDczBwVjlIWkRCNVJabS9FQW1QYkkva3d3cFd5cmtkTFFjV0NPbVQzL3BPNEtzYzYxNWViL2ZDbWd4OEcrbUpMaU9rM3l5RVdMeUpGaTVYQVFrYnZZbVFGR3I0MzFRMHM1QUJ5S0I1QVpwYVUyLzVOZ2hScm0xRFNLTlVKRVR2SUpLNzZ6aENEajJKbFBkM20vTitBZXZCdW0wWW96MzBMV1E1Q0NuMUs5SW1GaUhrckVwQ2Y0a1FEZXAwQTM4K0dWZ1RNVHJZaXJqNTJrSTFwVUNacXVxb3doUnI0VWk3OUVYQ0psV1NPUnBSUGs1Q3lwV0NwakJVeS9Zcm9wZ0QrL2tSMWM3NFdVUk5kd3pKdFJpTDFGTjNaYm5xUHV5SlJocDFScTZiUWRrbURTSGh5bUo5ZmZWR0dWK1Nud3dzck42cW9DbEQ4OGhQQktwSVFPNDVFQko3a1c1WkdOYkVuejJrSWZkTFJ6UUY1d2RJcVBSeEpJZmRkcVJlVGlIOXhUUUtkaXNIelJGWUpRUFZVR3NQUk1sNEM3bEcralorR1ZHTzZsOUNxTS90WVVoN0NFZlVmSDJSZXB1TDlFY2ZJQVJhUVVoQjFNM1hFSFVzV0pPQkE1R25wMWdrTk4wZHVZYVBLOU1yU0Qrd0QrbDNERWpiN0tuYmoxcmYrNUcyZndscEgrdVJGeGYzc3c5Unc3Z25JVXJBWk9SSjhDN2ltTDJJZjlZcnZzejQ2QUFBSUFCSlJFRlUzUWNXK3RES01tWDhMVVRWL3YwWFdMdjJKRFZxaERna0FnR3VYcFgzWVNFaHdndXJycVd1cmtZbVRIaUswcVg5K09hYjNUejU1QXlMTWNUczJYdVlQWHNQRXlaMHd0dmJuVGx6OWxDNnRCOWx5d2J3d1FlZDhmWjJZOFdLby9UdDI1amx5NC9ZRFQ5V2Nmand2OGpKeWVQNDhXczBhMWFKUzVjU1NFaElwMzM3R216YmRzNFM3Z2hpZEdLN3IrenNQSGJ1ak1IZDNZWHUzZXVSbHBadElTdE1KalBMbHgvQmFEVGc2ZWxLZG5ZZTU4NkpaOVhubjIvbC9mZlhVNlZLRUdmTzNNUWVidCsreTA4L0Nka1ZFVkdCMzMrWEVNdjBkS2tIdmRsRFNrb21HemFjc2lJRHc4TDg2ZGl4QmdjT1hMU1FnYW1wbVJRcnBwRXBKcE01bjlydDh1VUVUQ2F6WGJWWlRrNmVKWFRURVg3NTVaUkRNNHVDNE8vdnhiQmg4ZzUzeTVib1FzbkF5cFdEL2lzamlhSzIyY21UclI4UFo4M2F6VGZmV0FlUkpDU2tXUkdlWDMzVmgxOS9QVXVqUnVWNDVKSFNGQy91eWJwMUoyblFvQndmZnRpRjgrZnZjT0xFZFdKaWJuUHRXaEk5ZTliajRNRkxMRng0Z01qSWl1emRlNEViTjVMemhlVEd4TnkyaE5qdTNYdUJ1TGdVdnZ4eUJ5YVRtUkVqMnRDcTFlY1VoTGx6bitPVFQ3b1JIaDZDcjYrbjVad1BINzdNeHg5djR0cTFKTXFYRDJUczJJNDBicXhsdmNqSmtiQnlEdzlwdjJZemRPZ3dIUzh2TjNidkhrMVNVanJlM3U3azVha2t2cEhseTQ5dzltd2NKcE9acmwxbjBhOWY0d0lWZnRIUjB2NzM3YnRBUUlBM04yOG1jL0ZpUEdhem1haW9LL3puUDFzWk0rWXhway9menBRcDNmSHg4U0E3TzdkQUE1d0hGUTlmaVp6NFoyRWU5dlVqSUk5NGQ1Qkh5TXBZNjRDR1VyVDN2M295OEJneXZKbU1VQUMycVFRYTZ1WnRRZlEwRHpNNlZZT2ZueTE4UFZ1b3I2Mkdyb1BjQXZLc2Y5UU80ak1nSmdGQ2ZXRFpLUmhRSDF3TU1Md0pyTGNkRnpqeE44WWNSTkgwRXpLQUxBWU1Rd2FocW1xdElqS3dmbEczM1R2Sy9LdEkvck4yQ0dGeERBbno2bzFRODRPUXdhcjZPdGtmTFNSUlZZWFovdFpqS3BxNzdodktlWGlnRGRoQmlNZC9JWVBJMW1nRHkvR0k2dVpmaUpMRnJIeXZwSlI3Qi9JSzRhQ3l2dXFtYVVRSXcyVGtkWUlSSWZidWxRenNxK3hUZlFvZWlaQjJkUkhGU3dxaXpobUloRC9tSUFUclVXVFE3bytRTUNDOXFVcDJua0VJZ2grVmVvaEhDTUlrUkJFMEZTRXJua1ZJeGVzSUNka0U2S29zTDQwb2haN0RtdnpaaUJDbWk1VnluMFFJZ3A0STRUQU42VzFEZFhWUm42S1JnY1dWc3Ftb2crUjdzd2RIejBCL0pHZFlmK1Q2MTdPenpBMEp6VlJKclMySW1tb25RbnlBMUhWOXBGN0tJWFhiR3FtclFLU3ViTjF3UDFIVzZZaVFpa0ZvYmRxc0hFZDFyN1lYQ3E2aXR6S3RpMGFvb1J3dlhwbFhYRGtQTmF4Nk85S0czMEh1VC9VNjcwUHU1YUtHQ1JkVWJ4VVJNd2t2WlY4bmtmWnpHcmwzOWlNcXlhL1IxSFNmbzRXMHE0aEJJMFZWaCtRUzVEY1hpa2Z1ZzBiS1BoWW9aYXlDa0orcTZsRTFiYkdYUUVyTldhZEMvYk5VVmJrcXNkNVQrVnhGMnJyK3FXTU9RaFl2VmM3M0crUnBCcVErdjBhdTJRZ2tseUhJTlJpTDlFWDZOQVgyaURLMVBrSDZON0IyWXQ2Q0VJNXB5ckhWbHlTL0ltUmtGTkxQaFNIdHpveW1aRlRMV1JicDg5OUEybmtxRXVKZEd5RXQ3MGNma29hUWtHOGkxM3djV3Q3T20wcDVhaXZuZFE0bi9yYkl6QlNTNE5DaGYyRXltV2pTNUJNOFBWMEpDNU8vOVNsVHRtSTJtM25qamNmc2JwK1RrMGRlbm9sangrVDlYS1ZLOGw0bUw4K0V3UUJHbzdYMGJQMzZWMm5UUm52WUR3dnpwMU9uUjdoNk5aSFpzL2RRclpwandoSGcrKzlmdFByOTVwcy9jZU9HNU8rN2RTc1ZrOG5FeVpQWCtmcHJDUlJvMnJRaWI3N1ozckorWk9TbmhJYjY1VlBLYmQ1OGh0VFVUTnEzRHljdUxwWHM3RHpHalhzS2d3SG16UG1OdkR3VGZmdEdVS3lZQng5L3ZNbWlIUFQyZHFkZHUzQUNBNzJ0Y3I0QkZvT05FaVdLVWFLRUQzRnhLYlJ0VzUyVWxFekZaS0VObzBhMXNkb21NdkpUUEQzZHJPYlpoZ2xuWmVXU2twSkp4WXFhUUQwMzE0U3Jxelc1cHhwSzFLcFZPbDg5Wm1YbDR1OWZzTkNnUW9VU1JFWlc1Tnk1VzdpN3V4QVpXWkVUSjJ5RE9mNFk3a1Z4Nk9QandZNGRyOTl6bTQySXFJQzd1d3MvL0NDUGpOV3JsNkpUSnkxUVpPM2FFN2k3dTlLaGcyWWM3Ky92UllzVzh0ZHc2MVlxKy9kZlpOKytDMlJuNTNMOXVoWUk0dTd1UXRPbUZRa1BEeUU4UElTbFN3ZGEyc2FwVXpjc0pLZnF0bXcwR2xpLy9sV0Nnbnd3bWN5MGIvK0ZSVTNvNCtQQmloWDVoZllqUml6ajJyVWtWcXdZUkdpb241VVp6Tnk1enhFUTRNMktGVWU0ZGkySnNXTTcwcjE3dlh6M1hWS1NFTEplWHU0a0pLVGg1K2RGMWFxbE9IZE9zdDVjdlpwRVFJQzNSY0ZvTkJxWU8vYzNidDFLeFdDQWpoMXJXQm1GMklPWFYzdXlzbktaTm0wYmRldUcwYng1SlY1OWRRa3BLWmtjUEhpSnZEeVR4ZFJuOU9pVmdOelBxZ0hMd3dRbkdlakVndzE3R2JjNllSMFVWUkFjU2M1dHN5dDlBblJCaHRGVmtLR0o3ZU4vT0ZxQVNnWVBQeGtZcWlRTlBuaGRDOTFWa1ZsQW52K3JLUkJlRXRwWGdqTU9oRncxZ3lERUIxWkZRM2ZsRDI5RUJPU1pJUzFiUW9RLzd5akVvQk1QQW41R1hHaDNJQU8vRmpiTG15R0R1bDFvZDQ0NklGeU9rSDlwU0JqdTA0aGE3eXFpVG5rZEdkeTloSmJITGhqcmNFbnMvTlpqRHhwSjRvWVFhS202NlYxRXZmTW1RcWpWUlFhU1M1RjhaYldRQWFVck1wamZocEFrSFJIWHlvRm9aS0FLTTBJMDJFdkt2NzJBYzdXRkswTFlOVlBPTlJYcEJROGdaTXpQQ0lIWkJDRWJ1aU5FeEZUbG5Ob281eHlOa0N0cWt2N3R5amFlU0pqZTV3akI4N3B5dkFFSUNhUFBTWGdJR1d3ZlVNcjNiMFNGbzVJUVRkQ1VueDJSNjZtaUFocWhBVUppN0VDSU1WZEU3Vlp3NGh4QkNxTHlPWWlRR1RkdzdCYjhxWEsrdG1xZ2dsUmVoYjFHaWtBSWptTjJsaGtRRXZzYVFxUjBSbk5vZFdUcUVvS0VVUVlpMStnSnJJMUNRTXJRRjdsL1FoSFNwaHh5blk5Z1RTN2J6OHd1ZUJXcDY3UElkYjJGM0tzdkllMWxOL0xhU3pXeUFERW5VZC9xNk1QSTd4VUYxZHNsNVZ6K2phZ1RQMFRxSWNKbVBUVmVLUVA3eEdNZW1ucjRiU1JrV3YwVDBVdHZHaW1meXdoSk5oQXRUK0lCeE14b0FRVXJrZXNnMXpoYk9ZWktrcW5PV0ZlUmUzVS9VbS9yRUNMdklscTR0ZjcrTUNJS3VadklmZEpKK1ExeVg2cnJxT1daaUJCY2FoeURiYzVBRUlYZlNwdnoxaE9vRjVEclBoOGhVbmNneXVjdmtIc21IR2x6RFpGK1BScE5QWDFSMllmNmt1SlRwQjk1R2JrZmx5akh2bDk5U0FYZGZIL2tlbXhFWGhlUFIrb3FBK3NjdGs3OHpaQ1ltRzdKbzNienBuU0R4WXA1RUI0dUEvU01qQnllZmJZUk4yK21FQlRrUTNDd3J5WGYzK2JOWjFpNThpaGZmdG1iRFJ0T1l6UWFxRisvTEdDZm5BTFlzZU4zakVZRHExZS93cmZmN3VYMDZSdnMzaDNMZDkvdHhXZzBzR1BIT1k0ZXZXcVZrOHlzbzl6Nzk1L25zQ3hseXZnemRlb3p2UDc2Y2padE9rTlFrQS9ObWxVcXRBN3k4a3g4KzYySXRKOTVwZ0ZidGtTemRHa1VIMzY0Z2ZEd1lMNytlaWVWS3BYa2xWZmtNYXRGaThxNHVRbTVOR1JJUzRjNUExV0REYVBSd0tCQnpmamdBK3U4ZUxaNThnWVBia0YyZGw0K010QTJUUGppUlJrZmxDNHRLa3lUeVV4ZW5zbEtHWmlkbmN2aXhkTDF0R3RuL1JlYm1abUR5V1RHdzhQNk9MYW9VU09Fa1NQYjBLWEwxNFNFK05LeFkwMkxvaTQzMTBST2pxM1htdURTcFlRaWszemR1a21lOVBqNE5IYnRpcUZjdVFBYU5DakhsaTNSM0wyYlpWa080T2twRk11OXR0bkl5SW84K21nVkN4bll1blUxV3JmV29xRFdyajJCajQ4SEV5Wm93dS8xNjA4eGI1Nm1QRlFSRlhXRnFLZ3JWdk9hTktsQXIxNE5TRXhNWi9yMEhlemFGWU8zdDd2RlpNWnNsbkJwWDE5UFVsSXlXYno0RUNOR3RNWm9OTkN6WjMzMjc3OW9DYnUxemJtblI0OGVzeWxWcXJpVnl0VVdreVp0Wk5La2pWYno1czU5enFLK0N3NHV6cWxUMXlsVHhvK3dNSDh1WExoRGRuWWVzYkYzYU5HaXNpWDhIR0RNbU1kWXZ2d0lodzVkWXN5WXg1VFBTbHExcWtybnpyVnAySEF5RVJFVmVPNjVKZ0NFaFFWZ01wa1pQZm94M054Y3FGbzFpRWNmcmNxSUVVdTVkU3VGa1NQYjRPM3R6cVJKRzVreXBUc1ZLcFNnVEJsN1dvSUhIMDR5MElrSEczT1VqeDZIS0RvWldKaitZd0R5ZUZzYWJRaFlBbTFJT2czSjJHUkdocW9mSS9xT3F6ejhDRkhJd0s4T3dyekM4MmRZOE9abStMWXJkQTJIN2c3SXZGd1RITGdHbit5QmlUdUYvQnZlQko2cUJoMi9oN0orY0RrWmZydFhjMVluL29kNERsRUcvcVo4MUJqemhvaGFaelBXQmdpSGtZR2ptbHN2QmlIaFRpTjNYRzAwOVVrZjVLNkxSUWFyQmVFVDVJN1dZNWx5dlBQa2QrZFZNVUk1eDBUa3prOUc3bm96TXVCOUR4bW9xMllHWmlSUDJWNGtMTklXWm1UZzJVVDVia2JJZ1MwVXpXMzFFN1E4WkNCa29QcFVkUlVoVXNjcDVicUVFRGtUa1RyYmg0VGN2WWJVcDU2QUthZVU3UzZpVkh3UFVYSG1BbTBSWXVpQThsSHhBNkxxQWJtdVE1Q2UySmJZT2FXY1Z3WVNMcG11KzU2bGZES1ZhU2xFZFpTR0tCZjE0WjYyZWRkc01jTG05eXFFbkxpQUVBTVhrRFlYaVJhdWpuTGVYZ2paNlFoOXNNNVJxWWNSSVpFY0VYdlp5TC9FY3FTdE5VUHlvSlZHU0ZjOVZJT09PMGliTWlFa2thUFlzd1NrN1ZkV3l1U05FRFFxMFhrVXVmYVAyOWwyTGRKR3JwSS90UFFHY3QrcHJ0LytDREgzanMwNnF4SFNMQU5SQWF0cXpHeUU2RHFPWXhSV2J5WWszRnR0WTJvLzRZYlVtNnV5RC9XZk9ZZjhoakJuMFhJZWdwQnlnNUIyZlJ0Tk9hbVdaNWd5UFl2VXowR2tMeXBxS29JVFNKbFZPY3RkSkN6OUk5MHhxaUIxcVVKVjNxM0RXdDBLVWdmL1FlcjVkNFFJYTRrb05WMFJGYUFCYTBKUWxjOC9qZlF0VzVGN1ZZM0gybzQ4NGVRcTU3Y1Bhd2RvRlFPUXNOMjd5TDNZRGVrbkZ5SnhGcG5JL1JxdGxEdEZPYlkrZENCSktmOHhSSUg4Q2RwL0FQejFmWWdldGsrT2J5Q2tZakpGZHl4MzRqN2ordlZrMHRPenFWaXhCSU1HL1dBSlh5eGJOc0JpM3VIcDZjYUlFYTBaT0hBaHQyL2ZwVktsa3BiY2VuRnhxWGg3dTdOdjN3WE9uTGxKeTVaVkxIbmI5S1FDUUh5OGRCOUhqMTZsZS9kNlRKejRDd2NPWEtSTGx6cTgrNjV3OWRPbjkyTDgrSFVzWDM3RWlnejg3TFBObHUvYnQ0K3lLc1B6ejgrM2N0U3RYeitNeXBWTGN2cjBUVkpTTXRtNjlTd2RPOWFnSUN4WXNKK0xGK05wM0xnOERSdVdvMjdkTUM1ZFNyQ0U5cFlvVVl6UFArOXBJZW1hTjY5TXlaSStGbktwS0toU3BWUytlYlo1OHJwMkZlSkxKYjFVMklZSkh6MHFBNktxVldXZkdSbmlVYVN2NzA4LzNVSmNYQXBWcWdUUnRHbEZxLzJwS2pGdmIvdGtvS3BVeThuSlk4K2U4d1FFZUhQOCtEVTJiTkJDaHA5OGNnYng4V21VS3BYZlZNYlB6NHZldlJ2bW0yOFA3Nzc3QkFCZmZpa2sybE5QUGNMTEx6Zm55SkVyM0wyYlpWbStmZnM1RGg2OFJHenM3WHR1c3hzMkZDVGV0NDhubjZ4bElYazNiVHJEMkxHcnFWU3BKRXVYdm16SnM3ZC8vMFdHRGZzUlB6OTUxTmk2OVN5N2RzVXdZRUFrOGZGcHJGMHIyVG5tejkvSG1UTTNlZm5sWmh3NmRKbEZpdzdTdm4wNE5XcUVNSFRvbzF5N2xtd2hBOTk2cXdPZmZMS0pWMTl0UlpzMlFsanFsWUd1cmk2c1c2ZmwxVEtaVEt4WWNaVEVSSG1FSzFiTWc5NjlHMWdSOFNFaHZodzZKSmxkUWtQOU9IWHFCczJhVlNJN094ZFBUemNPSHJ4SWRuWXVWYW9Fa1pDUVp0bTJYYnZxbHB5RUFEZHVKTE50MnpuOC9iM3AzTG0ycFE3VS9tRGd3R2JLTmRXbk9oWjA2RkNEcVZPM1dYNnJ5c0NsU3dmbVU5UStESENTZ1U0ODJPaUVkY3J5b2tJbEFZZFM4S1BmUjBqQTBDTUk2WGNCQ1o2TGRiQitDaExrdDg3QjhvY0pLaG40WFZmNTZLRzZDZHZEa1p0UWY1YmovUzd2QmRkU1lLVHlGdkl6SllMeHNVcFFOeGdtdG9YMEhQanVpT045T1BGM3hGMWtBUHNTUWhxOHFNeFh3M3kveGRvNU5RL0pmNldIbmxEUW0yQnMxbjNmVXNoNU5MQXpMNC84K2Foc1lhdDZtbWZ6ZTVLZGJYSVFSWjBqL0tlQVpZWGhrMEtXSDBRTGZlNWxaL2xtck90TnhXV3NRNmxmMUgwL1RQN1FTOGlmTGRYMnVxbElROElYaTRJNE5NWFFKaHpuV1N3S2pxS1JLK3AwSDVxaVNzWHFJdXlySUtMUWhKWWJ6aEgwMTAwbHhvc0NSem55OUxpT1JxaWtvNFd5ZytZU2JBKzJTbDA5TmlEdEpBOEpqLzNBempyN0VZTEkzckZTME5xaEl4U2wzdXhsQU0raDZEbmViQTJGOWlFcU9YdTRodVFJL0NQaDRpWUtON3k1NVdEK2FBZno5YXExaldqa2YyRllwZnZlVC9jOUVRbU50UWY5bXpvVG1scldmclo0dVQ2cVRFUzlyK3pkS3pPVWp5Mys2ajZrSUtTUm56QjA0bStHM2J2bHdidGF0VkxrNUpqSXlNaWhhdFZTQkFZV1k4NmNQWUNveVBidXZjREZpd25VcWhWcU1XcG8yN1k2YmRwVUl5VEVseUZERm1FMEdoZzhXTHE5eE1SMFVsSXlMRG4zMXE0OWFTRytUcDY4enV1dnQ3V0VPd1lIKzlLd1lUbU1SZ05ObTFiazg4OTdXcHh2VmRYWHlwWEhDQTJWN3F4MWE5dDhRcHJaUVVKQ09tUEhydWIwNlp1RWg0ZHcvdnh0M241N05hbXBtWFR1WE5zUy9xdlBVWGJ5NUhWbXp0eUZ1N3NyYjczVmdiaTRWRmF2UG1hVi95OHBLWVBwMDdmVHVYTnRHalFvaTZlbkc1bVpXamU1YXRVeGpoekpyMWk0Y3lmL0xhQ3F0aXBYTG1rSklVMUp5YVJZTVhmT25wWHVTeVVkejUrWDl5VG56dDFpeG93ZGxsRHNXYk5FblJjWktkMnRlbXh2YjNkTUpqUFRwbTFqNWNxakdJMEd4bzd0aU1FQWFXbFplSHE2WVRacjdxLysvdkx1OCtyVkpMcDIvWm9XTFNvemJkb3psckp2MlJMTmxpM1JCQWNYcDJSSkgrYk0wZjVhbjM2NnJwS1QwZnB2WU9uU2diaTV1Vkt1bkRnMW0weG1TOGhxYkt3UWQzclRrb1NFTk9iTzNjdVNKWWR3YzNPaFk4ZWF5am9HUzkzNCtIaXdjMmNNUC85OGd0QlFVVVBlUzV1MWgzSGpyQWVWZCs5bVdlWlZyRmlDRjE5c1NrcEtKdlBtN2VQNzcvZmo2bXBrN05pT0pDYW1VN3k0QjBhandaSy9zVVFKR2J0MTcxNFBEdzhKTng0eVpCSHU3cTZzV25XTUw3L2NqcGVYRzcxN042UlpzMG9NSExpUUVTT1dNWFZxejN6bjE2NWRkV2JPM01ueTVVZm8zejhDazhsRWVubzJScU9CQ2hWRWxUTmtTQXVMa3ZMSEh3K1RtSmhPOCthVkNRMzFaZm55SSt6WUVVUGZ2bzJJaUtoZ3FhOWp4NjVpTUVCeWNnWXBLWm5VcUJIQzRjT1g4Zkp5NDhjZjVSRzBRWU95TEZ4NFFERVNFV1JsYVFQNjVjdGxqUGpUVDBjdGhqbHQybFJqK1BEV21NMW0vUHk4bUR2M043NzRvaGRseXNoeHIxMUxac1NJcGZUdkgwSC8vaEhzMmhYRHFGSExXYlJvUUlFNVNCOTBPTWxBSng1c3FQM1NRZkpuZXNrc1lMdXJ5TkNnUFVMdTJVTk5KRUJMZll5ZWpBd1BwcUFOZFVhaWhRdjNRM3ZNUG9vV0pQT3c0dlJ0K01FbXozdnZXdUJxaENRSGxiK3dPL1Fyb2tucUNOc0lNQVZERzhuVW5wdXhFMzkzbUxDdjUzWENDU2Yrdm5Da2xuMlk4VWVJUUNlY2NPSlBocHBUcm5uenlqejExQ01BWExtU1NQZnUzMkEwR2hnMzdraysrbWlqeFhtM1VhTnlkT2xTaHhJbGl1SGlZdVRVcVJ1ODhzcGlFaFBUZWVtbFNHclVDS0ZkdTJra0oyZGdObU1KQWJ4OE9RRWZIdzhHRElqa3UrLzI4dXFyUzZ6T1F5V0wzbnZ2Wjh4bUNlT2NNcVU3VmFxVUlpMHRtNUVqMnpCK3ZCQTFody8vaThPSEx6Tmt5Q0xGZ1RmUEVnWjc4T0FsRGgyNlJNT0c1Wmc2dFNkUlVWZFl1alNLK3ZYRGFOWk00LzBiTlNwbitWNm1qRDhlSHE2TUhObUdaY3VpV0xZc0NwUEpqTHU3S3krKzJKUnk1UUtaTVdPSGhSZ0xDdkxocFplYVdYS2ZlWGk0c24vL1JZc0tyRERvRFVSVTZFMVZRRlJ1QUwvK0tvTXdXL2ZXNU9RTXlwWU5ZUHIwSFp3OUcyY0oxNjFWSzVReFkxWmFGSEp2dk5IZW9yQWNQbnlaaFV4VTBieTVoRkFmT1NKaHIyck92T0RnNG5oN3UxTzdkbW42OUdsRWl4YVZPWGp3RXFHaGZvd2FKVUVXUTRjK2FyZDh0aXF2WGJ0aUdETm1KZTd1cmhZQ1ZTV29zck56ZWVXVnhjVEczc0hkM1lYeDR6dFp5bDYyYkFBWEw4WmI1WmVzWDcrc1JZVjJMMjNXSG15dlYzWjJybVZldzRibGNIZDNZZnIwN1dSbjV4RVk2TTNFaVoxcDBLQXNYYnA4emJWcjJudHpvOUZnYVg5R280RTFhNDViMm1xdFdxSE1tclVic3hsZWU2MDFnWUhGQ0F3c3hvc3Z5bjJ3ZCsrRmZHUmdpUkxGR0RmdVNYeDl2WWlNL0JRUVFyVnlaVW1MbkphV1JlL2UzMXJ5WkhwNHVESm9VSE1HRFdxT3dXREEyOXVkaFFzUE1IR2krRXg1ZWJueHd3OERNQmhFU1hyMnJMekwrZm5uRTF5NEVJK0xpNUdZbU51RWhma3pmUGhTY25MeWVPUVJDZlRwMVdzT3NiRjM4UFgxNU55NVd5eGFkSkFhTlVLb1Z5L01ZdDZ5YmRzNXRtMlRkdnJLS3kwQkdERmlhYjc2dGcwYjc5dFhBbjQrL3JpYnhmamxZWUtUREhUaXdZYWF4L01yOHV0MENzS2JpQTZwSzVwUG9pMXlrVUM0VHhEeVQ0MUliWWtFeTRGb09reElWcHBNWmIxYTVBOVFlaGd4NDZCOFZCaUFQbytJYXMrUk1jaUdHRkVNdHFrQWRZSmh4eVU0YXVOb05qSUNFak5oZ1JJZE5FcFJDSDdkQ1lZMGhOQXBjRk9wNE1uMmswUTc4ZEFpRUZGdzJEcVJPdUdFRTA0NDRZUVREeWsrL0xBTEV5YXN0MUozbFMwYndLaFJiZkh5Y3FOVHA5cVVLT0hEWjU5dHdkZlhreDQ5NmhNUW9HWFNxRml4Qk9YTEI5SzZkVldHRFd1RndTRDU5STRjdVVwd2NISCs3Ly9FRWJkcjF6cEVSbGFrZnYyeWxoeHBOMjRrayt2Z3VWWWxxVjU3clJVR2d3R0RRVUtJVmRLcmZ2MnlyRmd4R0ZkWEkxNWU3Z1FHeWpsMTdGZ0RMeTgzV3JTb2pORm9vRVdMeXJSb1VSbXpHWHIwcUlmQllLQjBhVC82OUdsa09WWkFnRGV6WnZXbFpzMFF6cDZOWTgrZVdCNS92Q1k5ZXpZZ0tFZ1VYNDgvWHBPTkcwK3pjZU1aMnJjUHAzYnRNbFN1SEVTMWFxV0lqS3hJdTNiVnJmTE5xWGpsbGNVV2wrV0FBRzg2ZGFwTjU4NlBFQlYxeGFyc0RScVU1ZXJWSkl4R0ErWExsMkRJa0JhV2VpaGUzSVBnWUYrQ2c0c1RGT1NEMlF6Ly92Y2FldlZxd1BuemQ4aklFTmZqT25YQ2VQbmw1c1RHM3VISWtTc01IOTZhN3QzcldSM2p4bzFrREFaeFJHN1RwcG9sMTl1UkkxZHdkM2VoZGV1cUFKUXM2Y1BxMWE5WTZoV0V4QVJvMmJJSzFhczd6bGxuaTRZTnkrSG41NFdMaTVHU0pZc1JGaGJBYTYrSkdOcmQzWlVwVTNydzVaYzdHREtrQlpVcWxiUnM5KzkvUDg3eTVWR1drT2JnWUYrNmRhdXJ1RlBmVzV0Vk1YVG9veGJUbE1MY2k5UFRzemx3NEJMMTZvWHh6RFAxTGM3Ti9mczM0Y1NKNnhpTkJ2ejl2V25idGhwMTZwU3hiUGYwMC9VSUR3OGhPTGc0M2JyVjVlN2RMRmF0T2thZlBsclk5S3V2dGlJb3lJZGV2V1JlVUpDUFJRMExXUEladG10WG5idDNzd2dLS2s2L2ZvMEJDUU91WGJzMGxTcVZvRm16U2p6K2VDMHJJNWlSSTl2UXRXc2RWcTA2enVIRGx5aFZxampseXdjeWJGZ3J0bTQ5Uy92MjRkeThtWUs3dXdzdUxrWmVlaW1TK2ZQM01YeDRhMWFzT0VwMmRpNHZ2eXplVnoxN05pQTI5amFQUGxxVnlwVkxNbWhRQ3hvMEtFdTllbUgwNkZHZmt5ZXZrNWFXUlY2ZUdZTUI2dFlOWStYS284eWUzYzlpNW5MbFNpSXZ2TENBYjcrMUZhb0w3SVdaUHd4NG9MUHZOMmpRd0F3UUZSVjFYOHRoTmt0NjJDRUdlOUZTL3h6TU1rdkhZREFZL2xEOXEvWDVYN1hHR1VobUgzdFEzWVJqeU84bVhCaVdJNEZDcXVydkJCSXFyS0l6RXA2OEJVbjVQUW9KaUlsRmd1enM1K2N0R2hROXdoK3QxMElQWTZuM0NmLzlUb3dHVVBKMUVGRUc5cjBNVjFLZ25CSVpHVE1DS2dma1AwYmowckN1SHhSM2g5b3pJVFpCeWwwcEFHSkhRUFFkcURFRFBGeWdaWG53ODRCaGphRnRSWmkwVzY2bHQ1c1FoV2FnVkRHSUc2TnQ5MGRnSGdmODlmWC9aNkIrL2ZwOURBYkRZbUJKVkZSVVFXR0Evd3VveXBvL3F4NmZRU2o4SEVTRFd4dTVTMyt3cys1VFNBamdjaVNQWDJFb2p5VFYveDNKdmVXbCt4UkR3bVlEbEU4U0JTY0NTRkdPV2MzT01udTVBL2ZoT0ZmYWY0c0FaWjk3MEhLVS9SUFJEOGtGMWh2SjBmYWtnL1YrUUFzM1ZkOHc2TVBOV3lDNmNPc002b0lnSkg5ZUJ1S0dXMUJJckdyK29LSTRZZzVTQmduWjFPZFFHNCs4N3RJYllmUkgvdEgyS3IvWEl6cjN3VWg3ZnhveGZOQ1BXZ09SK3dBa2gxdFJ3aWFkY01LSmZ6WjZJcmxyVnlqZjd4bG04OUsvbmJvMkp5Y1BON2Y4UmlGTy9IWFFoOTdhUTNwNk50N2U3ZzZYTy9IUGhtMzdLYXc5UGFEWWJ6RDBhdnEvT3JoVEdmZzNROGxLSHJpNkc3Z1pyWVZadGh0WkNwK2d3aS9WNm5jMFdYWkl1RzB1Y2tGZWpwbmJzWnFvWnR6Sm1oeGRsV1MxN1FPRjArU25Bbm9qTFRzcC8rcUFESkg3T1ZobUN6VU4vUmZBRmNTL2NBRkNTWUNrRS9kSHZBMTdJTVBGdDR1NDc0Y0JYYXBManI4OEU2aDVHM1pkS255N2c5ZWg1YmZRcmhLY1Q0UmJiMEF4ZHlIL0FINVhjdVFYYzRmTi9hMjNIZFZVMUlXeENUQ2tFY3g0VXFPYnJoZjlEYUFUL3hNWWtCeDBReEJUQXBBRThWOGpPZEhzRFI0cUlrbnQreUtPdzI4aVpNY1lSS1BiRHpFYTBYZGlveEdYM0YwVVRnWWFFRmZMU2todXZZVkk0bmxIT0l5UWdiYm5lZ2x4ckhURmNTYlNWKzNNODBISUpGdVhXZ05TTHNkMmJmWmhRRjVqUEltNExjL0djVzR5a0p4aGpwSWxMTEJ6WGdENmg1YXF5bkdhSU1TYjdVM29qWlR2V1RUUzYybTBYSG5GZ1BlUnVnOUJzclN1QWNZcTM2SG9JWnR0c0haaURsRE8zd3NoWjcrenN3MW9aS3dyWWxSeUVmdjVGUFdZZ1Jpd3BDTG1GMDJSVjBRRlpiRmRqUkMwb3hBcktnK2JaZjlXenZVUW9qT3Zqa1lHK2lKbUxxRUkyWDBRK1VjNmhKaG8vSWdrdC9nSnlXNnJZZ1JTTDBsb2J0dTJTTU4rMjNUQ0NTZWNlR2pnSkFMdlB3b2picHhFb0JNRndiYjlQSVJFNFA4Y1RqTHdQdUxGZVJXSWZNRyt6ZTNvb0dQY3ZaUExxRTFWQ2Fyc1lhVTZiRFUwaU9EcTlzazlQZlNFM29RejlxVnBTZGR5T1BoakF1MUhCelBFY0pqU3RieTRkS2d3WThhL01XeFRVUnVRSVZRNmpvZmpHeERGWUJ1Z0RoTGlhK3ZiTnhJWnNpNVFmbzlCaHJOUElNUHpmeUhEMTh2S3Vuc1FyOE1ORkMwRi9jT0NYeS9BdVhnaEE5TnlSSm4zWm1GamFBVm40K1VEc09JTXRDd0htYm1TaTNEc1ZwbWZtQUVEVnNPbEpMaVdLbVRmM1d4dEgxVURaWDUybml6Nzk2OS9idm1jK0RQaEFTd0Z1aUJFaHBvZ1BnSWhhYm9oVkw0K0JEZ1lTVnp2aGhCQ1BSQlNTZjgwOEFTaTNXMkw1anpwcDB3THM3bCtBMG5LUHd6NEJibXIzMFgrRzlNUVZWMXB4UFUxRlZIOXFXNnV0b1lPSFJFM1RVOUVpeHl0VzlaTXQ5MFBhTW55YlVtdStRaFJwcG9wSktFbDdpOEkxWkc4YmpFSVdUUWFxZU1xaVBPeDJrdVdRSHJJdldncXRFUkUwMXdaSVZ2ZGtYcU9SbFJ2RVFncGR4Y29pYldEY1FKQ3VLbjRBR3N5MElnUWUrMlFhN0dLL002NVB5QUpHODRoQ1IvYUlvWXlWWkZlbWlMV0FXZ3V3NDJVOHF2WWk3U1I0b2d6ckEvUVdsbW5ITnEveGROS21hZWo5ZjRndlg4d1lnK2w0cmhTcmhuSy91S1J6TExmSXFTblBmUkR5cHFBMUhsTHhCMTFBVUpjczMxRUFBQWdBRWxFUVZUSXJrQ3VwYjJuM2NISVA4eXJDSEhhVHBudmk3eUNxb09RM3oyQWI1QzJXZ2JOak1JZmNYRzFoenM0eVVBbm5IRENDU2VjK0ZQd2tDclluSGdJNFNRRDd5TmlkdWRQSkZlbmt4L0ZTaFR0TWpnS1MzNC91bFkrc25Db2F4Ujl2eXBIeThFbGlmNDFsZk43NWRoWGptWlFxV214ZXp6enZ6bU1hRUZSVFpBZ3YzakhxN05RK1RSRzlEMFJDTUVYaXhLcWloQjhjWWgrd3hZNXlGQVRSQXVpZW9qbUFZOGo1T0puL0hjdXh3OGFVcktnWmdGaHVWVnNEVmdkNEpXMTl1ZWJnWGtGOERtL0oyZ2h5VTc4M2ZFbGNzYzhCbXkxV2RZQklZV21JNlNIaWpoZ0FFSlczRUJUTmcxRHlLbGNSUEUxRG5FbFZxR1NnZWNvV0ZXbTloUXFtWmlFdGZYUFdHVzZsL3g0MGViM2E4cjVneEJxZWtXZC9oeXFLZXZhdzR0SUhhbGs0SEswRU0rQ1lFYk9QUndKN2ZKQzFJN1hFS0pwQmxKZnF1SlJKZmRBNm5nM1FnYkdvNm5WdGlJOTJRVkUrL3c1NHVpckw5ZHU1ZU5JY2ZZOFFscXRSVWd3ZTBtWG5sQ21YUkRTcnlweTNTSjE2OXhyeHVhYmlOVlRQZVg0aXhBRlhTT0VnUHNXSVdqTEltMUxoZHJqTDBYcVV5VTYvMCtaNmtPSG94RUNXMThmbVFpWldCMk5tRmJQM3dNaG1CY3BIMytFaUQySzVqRDhhUUZsMGkvVEo4ZW9oaERZSUpaWTdaRTJrNG9ZOWFqS1U5dHJaRWIrdGJMNFp4cUVPT0dFRTA0NDhUK0EyUXpEaHkvaHhJbnJ6Sno1TERWcmhoUytrWUpseTZMWXNlTjN2dnl5dDlWM1c2U2taUExPT3o5VHIxNFlMNzBVYVdkUGZ4d21rNW5zN0Z3OFBkMW8ySEF5VHp4Uml3OCs2TXpaczNHS0MyOGJldlZxa0crN3p6Ly9sYnk4L0k5REVSRVZjSGQzNWNDQmk3ejJXbXYrL3NtS25IZ1k0Q1FEN3lOMno3bkQ3amwzck9hOWZhaEdrY2xBTlVlZkl6UWJVSUtiMFpuY2pNNWs1SWFxQkZYeDROaWFKUEp5eklTMzlhVlNaREYyemI1RFpzcEQ5dHpmQlJuNjVDRkRjQkI5UkdFNGlBd0wyd0hua1VDNlltaEQ0ZDhkYk9lQkJDNGVSNGpEWW9pbVlqTVNrTmNDVFl2aGhCTk9nQkF2enlJRWoycUw5aVlhUVdGQVNNTGZFSldnU3I3MVFlN3NBRVRWMWdySVJpaDhQUllpT1FWL1ZINzdLOXVGVTNpSWFTVkUyenNlbU9WZ2ZmMjhaSVJrS1dsblBmWFZ4SDZFMURzTU5FRExSd2Z5R3FKeEllZFUwUEgxc0gxVTlFYlVkSXNSbGVNa1JNZjhDaExDcktJVFdtNDdmV1pxVzVMeU9sSWVOZjloZmNSV1NVVVhaZXFJREZSai9LY2pvZUdsa0o3eU45MDZ2eUt2VVlZZzRlQ3FRbTBWL3oyYTI1bFhBcm0rSjVEWFFCdVYrZE9VNldOSU93VWhKYjlXemtrUGZUaTFRVGxIZlRqM0VpU2pMR2llOHlDNS9Tb3EzMzlFRkxBcTlENzBCU2tnYmEvMUIwaFk4U3RLdVd6eEFsS3Y2cm9mMkN3L2k5d2ZScXpicHhOT09PR0VFMDRVQ2JiT3F3RFBQZGVFMTE5dmEyZHRnZXBPQzlDLy96eXJaV1BIZHFSblQ4MUk0L3IxWkRwM25sbmdjZlhmVmJPTnhZc1BzV2RQTEtkUDMrRHBwK3Z5MkdPT3hRa3JWZ3lpUncvN0dWazZkWHFFaXhjVDhzMmZQLzk1SmsvZXlObXp0NWcrdlpmVnNwa3pkNUdSa1VOOGZCcnIxNSt5ekgvc3NlcTR1N3V5YU5GQlRLYjhqM1VlSHE2NHVibFlUREtjY09KK3dFa0cza2ZVNmVUSHF6OVh1ZWZ0RkpzSGZoaDZHVk91NDNIdDB4K1Y0VzU4THUvWFBzMkYvV25zbUhtYlhsUExjblJWRWlVcXVIUG5mQlpySjF5bnhtTytIRnFTaUcrSW05WCtIMWo4aXVoSThoRGRSVFJDTXhRRlo5R0dYeXNRY2pBVHlVVTQxbWJkTlVpcTlpeGtLRjlCT1Y0MldrYXUxb2l1eFJHUjZJUVQvMHdNQS82RFJnVFdRTWdxUFk0aDZyTmhhR1RnWWp2NzhuSXdIelF5MEEvUkNEdXd0UWFFQUhGSFFwRHZJdVJQYWF5SnJVR0lBWU4rWGdhaVZpeHZaNStEZGV1QUVDM3FzVlFVRkNaY0VPS1Zjd1FoZ096bG5FaEhTS2h0U0Jod01xS0NHNkFzTnlBR0U0ZXduNmN3QUNGUzFaeHoyVWp2R29FUWdTVVI0clNvVU8wQnYwS1VoeUFxem41bzEvQVpwQzJNUWxQbVRVYklXYmkzT2dJaG5SL0hPaVMyTDFJWC8xTDI1NCtRWS9Gb1pSMTBqOGRSRVlTUXJobElHMWZKUUVkNUdIY2hpdFpRUkkxNkFZMGNiZVJnR3pXWnZ6MThqZFl1OUtpSGhDTUhJdXBQUFJrNFhmZmRpTk9kMndrbm5IRENpVCtBUG4wYTRla3B0RUtEQm1VZHJyZDgrUkcrK21vSG9hRis5TzJyL2VVdFhueUk2OWVUS1YzYXoycjlVcVdLTTNmdWM2U25TNHFncFV1ajJMMDdoaSsrNk1XeVpWSHMzQm5EOU9tOVdMLytGTC84SXNUYm5UdDNXYmp3QUxWcWhYTGxTaUtmZmJiRm90QkxUczVnNDhZejFLbFRodkR3WUFCOGZUMEpDL1BuNnRVa0huKzhKams1ZVd6ZGVwWUtGVXFRbUpqT3laUFg4ZlB6d3R2Ym5hU2tkREl6NVpHdWFkT0tyRmx6Z2pmZi9NbHl2cHMzUjdOclZ3d0FjK1pZUHk0MWJWcUJ3RUNwbzI3ZDZ2THV1MDlZTFo4NDhSZTJiVHVIMlF6ZHUzOER3SUlGTCtEajQ0RVRUdnhWY0pLQjl4RitvVUsrWFR5WVJ0dzU2MmZ2bkV6SFk5YkVxOW1FaEh0U3M3MHZOODVrMkYwbnRLWVh2aUZ1SEYyVmhOa012MDYvUmF0WGduRHpOQkw1UWdsT3JrOW00eWR4dUhrYVNVdklwVkh2QUJyMWxnaW8yekVQK0RnZ0JVbWI3Z2hGNVY5ZktXUjVGRnFXclN3Y2F6ais2VVRnYzNYRVlYalJDZnZMZmR5aFRIR29HQ0RUUTllaHJKLzlkZGVlc3orL25COE1iZ2lsaThOTC82UWtqUThzV2lLaHBpQWszWHdrNVBJcG0vVVdJU29xRlFaRURUZ1BDRU5JcEJpRTNEcUVrQzlKd0FSRWxRWHl2N2FFZ3RFUExiL2NXWVRzbW91RTF1ckRPN3NoWk1xL3NNWUVSRkVZaStSeGUxNlo3Nk5NMDNSbEJXc3lVSzhFdXhmY1FRZzhFSExJZmdKYUlkTDBNdks1YUwyVmFpN2l5TDE0SXRhbUZpQkUxUUMwVnl3YktUclVHM3NKUXBpTlFOckJPRFF5c0RwU25nd2tEUGtwNVhpckVJV2x2cWV0cWt4LzEyMmJqYlZoUmdvU2JuMFNJZDZtSVcyaUVhTG9IR2h6anJGSXB0Y0xTR2h0Y1p2bE5XeCtqMGRUOXJrZzVHNUpoRkFlajdRWlI2aUlsdWxXdGI0Nmh0UkxBdFo1SnZVNGpiUTVrT3kwYlJCU2N3WkNhRDZsbEc4K1dwajdNVVNuZmhxNVIvUk8xaW9aYUZRKzloOHNuSERDQ1NlY2NLSUlHRFNvT2Y3K1hnNlg1K2FhbUQ1OU93c1hTbkJCejU3MXFWNWR5TGhEaHk1ei9Yb3l0V3FGNHVIaHl1SERsMm5Zc0J3QXJxNUdaczNhellFREY2MzJOM3o0VXJ2ZkFUNzlkQXVabVRtMGJWdWRvQ0FmM250dkxiMTZOY0RiMjUyRUJIbjBVOGs5Z01EQVl0U3JWNWFyVjVQdzgvTWlPMXNpNkpvMEtVLy8vaEYwN2p5VGdRT2IwYTlmWTRZTis1RkxsMFFwMkxadGRhWk5lNGJnNE9MMDZER2JqSXhzUHZwb0ExV3JsaUlpb2dKUFBGR1QwRkEvK3ZXYmg3ZTNHNEdCV3BxdVZhdU9zV3JWTWF2empveXNTSEt5L0IycngzQ0dDanZ4VjhOSkJ0NUhxRXE4SFYvZDVyZDVCU1cxczhhS042L3h3cmV1MU8zcVIvM3UvbmJYTWVXYXVYZ2dqWTJmeEFHUW1XcWkxaE4rN0p4MW0xMno3MUE1c2hpanQxZmp3djQwcG5iNG5aVnZYU00zMjBUU3RSeU8vT1RJZHRjSkovNExmUDgwNURrZ0EzL29EbjFyYTc4emMySEpLWGloYnY1MUFReksrSGRzQ3dqMjBlWUhla0gvT3ZJOTF3VHBPcTdseDVPdzcrb2ZLNE1UZnpaQ0VOSUY0QzNsZHgveWs0R3h5aklRNHVRcnRGREhDMGh1dGJJSUFiY1lJWTArUTBpUWFZZ2E2aEthOHM0ZURGaVRnU0FFVWl6eW54aE5mc1djWHAybWhsZXFZYUJiRUN1aDk5RkNXOVdZRXRYNFJQKzJKeG9oMU9vaE91Uk5XTHZ6L2xFc0FmWWhKTThRUkJXbVFuMVNkeFFXYWkrWDRWcmdKYVM4dnlPaHowVkZNa0ttZm8yUVpkOGpaR0FsM1RyemtHdmFXVG1XcW9LYmo5U3ptaS9RRGJsbVYzWHp6RWk3c00wcDZJbmsyRk1KekRDa25haFFjd0VlMTgzN0dWSHJQWTgxSENuOFFFakg5amEvQjl0ZFU2QzJuUTZJV2hHRVBLeUNaZ2hpRDZjUmJmcGJpUDRjUkJPdjNsT2JrWEQwbmdoQitMM051VmZIdnNJeVZKbW1GSEJzSjV4d3dna25uUGhEeU03T1pjT0cwNWJmMDZkdno3Zk9xVk0zR0R4NEVhQ0Yrd0xFeE53aVBEeUU5OTU3Z3ZIajE1R2Ftc1dVS2QyWk4yOGZtemFkWWRHaUFaWjFiOTFLNWVEQlN6eitlRTFtenR6SmdBR1JEQi9lbWhVcmpuRDllckpsdlYyN1lpd0tQbjFJN3BJbDFvODRRVUUrR0kwR0xsK1d4N3F6WitPb1ZhczBKcE9acUtqTGJOOStqczJiNVQyZWw1YzdreWQzSXlqSWg0OCsyc2l5WlZHVUxPbkR6WnZKekpqUngycS8xYXNINCszdHpwRWpWM2pwcFVnTUJnUERoajNLMUtuYldMWXNpZ0VESXBrNWN5ZEdveEVublBncjRTUUQ3eU5VTXZDRjd5cnd3bmNWckphcGJzTDJjT1ZJT2gvVWR6d2VHYks4RWtuWGNsZ3k4Z29BTFY0dVNmL1pFc0VXV3NPVHRpTktXZGF0R0ZHTWFjbjE4dS9EZ1RtSkUwNzhxZmdsQnBJeVlWaGoySFlSUm0rRWtRb1A4dWgza0tvNEJYL2VFVnBYMExaN29SNVVkeUNFR21TVG5QZmtMU2NaK1BkREpwSmRNeHRSaGJtakVSbDZGRU5US2QwQzZpSWt5QXJFUVhVelFyelZSOVJ0QVFnSjhqSkNiRXhCM0ZRTGd1cUdxeWNER3lPWlB2V05iQUw1TVU2WkdoQWlNaGNocmRvZ3hLYjZwSHRlbWJxVG4zZzdqSkJVNTVXeUxBYmVVNWE1a1YrWnA4SVJvV09MbnhDVldEb3dGQW05VnRWd1ljclUwUnNnZlppd3Q3TCtXdUEyRWc1YlJFY2dDdzRnWkc0dDRBcGFxUEFWM1RwcVBrSzF6dFFFTzdaaDJLMlFaeFpIZjRhdWFLN0E2cHNEbFlRTlJxNnY2bUN0RXN4ZVNKc0VDWC9XUmhRYUNsSUdua1RVaXhHSVdjc0hDQkYzQVhoU09kZWZrZXV0bm5jWnhOUWxIbWx2NTVBNjJJcW1KTFZGQUVJYTY5dG5PL0lUaU1XVVkwVWliVkpORUh3THplb0twTndmSWNRcVNIMVZ4RnBoNllRVFRqamhoQk5GUXZ2MlgxQ3NtQWN0VzFibWpUZmE0K3RyYld6cDdlM09oQWxQTVdIQ2VtN2RTclVRZUcrOXRZcnM3RHcrLzF3ZTNjYU1XV2xGMmlVa3BGcytmZnQrWjVudjZQdnJyN2RsMHFTdU5HNWNudkR3RUh4OFBPamF0UTVyMXNpN3Y4T0gvOFZubjIyaFpzMVE1c3paWTFIZ3FkaStmUlNwcVZtV1BJVnViaTZVS3hmSWlSUFhPWHMyanFTa0RPclZDeU0zMThTWU1UK1JsWlhEbzQ5V1pjc1dJUVFqSWlxd1o4OTV2TDNkeWNySzVjYU5aTjU2cXdNUkVSVUFTYzFsTXBtcFhiczAvdjVlSEQxNmhUNTlHbGtVZ0ptWk9iaTd1NkErN3JtNE9NbEFKLzVhT01uQSs0Z2JwelBZLzROMXA5TzRkd0JHVndQcFNmWk5QVjVhV0pHSWZvRkYycjlLK28zeVAwck03cnQ0QjdqUWZuUXdEWG9FY0RzMmk3aHptVHp5aEIrYnA4UnhlbE1LN1VjSEUxclRreTg3eGZ5eGd2MnY0Y2huTWdkcnV1RWtvdHQ1eDg2NmZaWDU0M0NjbWNrSisraGVBNHE3dy9yZjRYYTY5YkxxSmFCSFRmaDhMMlRrd3NMajhobldHQzRudzVHYjJycnRLb2xTRUtDVUE4ZnJTdE5nWUg1bkxpdk1pU3A0dVJQL0M1eEJ6Qm5XSWVRVUNDRXh3bWE5Wm1paGttbEFiYUFqRXU3b2g1QXRQb2lpYXc2d0hUR2NPSVdZS1V5allCTUcwSng2OVkyMW96TDlGYzNGZHJ5ZGJWVXk4RmxFelhVTUlicGlsZlBvcml4WGN4NTZvcEdCS3RIamdUam8zbEtPcFNyRVFNakJFSVJZc2tVODFxR2VqdkEyb295OGpKQitzNUI2dklrb3gwQXluaDVUNW5taktjU21vcEZ6QTVBNlg0Q28rMENJVnoxc000ZS9pNUM1Nml2OUtVamRmb2M0OUQ2dHpQK1BicHROaUpuSmFpUkVYTDBXZWo5MlY3UWNrK3ZzbEJta3pHT1E2NUNvekJ1RUVJU0gwY0tFd1RyblpESUZveUJsNEdGRUdhZ3E2eFlpWkdCRjNYYWQwZklJZ29SaUJ5dm51eEN4c3ZvM1FuNDZ5bHVZaUtoWjQ1RnJlaHI0Qld2aSs3Q3liQTRTMnExL3FFaEdycTBlUFJIeStTcEMxa2NqT1RPTEhyYmdoQk5PT09IRVB4bzlldFREMjl1RDFOUk10bTgveC9yMXAwaFB6MkhLbE83NTFtM2F0Q0plWGlLTUtWczJnTHc4RTNGeHFUUnNXSmF5WlVXdzcrWm0vVTRzTU5DYnZYdmZZUFBtTTN6eHhYYjgvYjJZUGJzZnZyNmVmUHp4SnBZdWpXTE5tbGRZdGVvWTMzNjdsNEFBYjZaUDM4NlpNOXI0NHYzMzExTyt2RHpHbU0yU24vREpKMnZaTGMvTW1ic3NZY0lxNnRZdHc1bzF4NWsvZng4ZzRienU3aTU4OGtrM3dzTkQ4UFgxdEppWUhENThtWTgvM3NTMWEwbVVMeC9JMkxFZGFkeFllN2Vaa3lQakhBOFBWN0t6OHpDYm9VT0g2WGg1dWJGNzkyaVNrdEx4OW5ZbkwwL0lRRmRYSnhub3hGOExKeGw0SDdGOXhtMjJ6N2h0K1cwd1FPTStBV1NubXh3YWc1emFrTXpkTzdsVWIxT2NzRHBlbk51UnlwV2oxdWw5Mm8wc1JYcGlIbnNYeURPOGZ4azMybzhPcGxIdlFEeUtTU2Z5ZnAzVEdJd3dlbHQxMm84TzVySFhnOGxLeTJQZmdnUlNidHBYSkQ0d2NEUlV1NGJZQ1l4R2REeTFrQ3hqM3VRM0dLbUY2RC9HS2Q5dE1SNEpabnZCempKN2VBUHJvTFNIR2VOYVFaMWdhUGtkM0w1c3ZlekRkdENqQnNUZGhibEhZRlVmNktwRVlMNVFWejdyZnRmMlV4aksrOE8vV3hhOHpqdS8zbnNablBpcnNScTVLOWFqRVVVbHNTWUREY2lkcVU4Q0dZK1FHbzBRc21NQlFteFVRUWlXRDVBTW5xcUJ3a2c3eHpaZ3JhaDdWcG5xMVhHZGxIVzJJTVFNMkErWlZhRXF3K29paEtTSzU1Vnozbzdrbmd0RXdtTkJJOUo2S3ArcndBMnNYMC9NUVJ4M3JSUGdDSm1YaFpZclQzVXRCbmhFbWFwbEhLa2NxeTZpNUV0Unptc2dFbmFkZzVCeVI1WHo4RWZDVmtGNk9QVXArSXhTaGg4UklqTWVJUWlUa0d1Wmg0U3Q2cUZlVC9VYWIwSHFlenlpVXJ5cXJETkR0MDEvSktTM0cwTGtYVU5JUkpWNDlVVk1VQ0tSK3BwbmM4d0FwRmR2Z3ZUZWJybzZVY085anlNcXpWSGt6LzlvVnNxbmYvbzNvcm4zMXJaWi8xMUVwYW9xRVZQSmovT0lhdThDOGdycWRUVFYzV2FFM05PVG1zdVY2UlJsNm9GY0Z6MDJJbXEvSDVUem5heWNZdzdTWmlvak9TKy90OWt1Q3lFYTYyS2REMVBOSzFrUzJJSGtwSFFTZ1U0NDRZUVRUaFFaYjcvOXVPVjd6NTcxZWU2NWVmejIyL2tDdGhDMGJLbTlFOXk3OTRMVmJ6M216OS9IM0xsN1NVdVQvUFozN3R5bFRSdnJkMXRkdXNnallLMWFvVVJHVmlJK1BvM2F0U1dVZCtYS28xYTUrckt5NVAyc3E2dDlJYjV0bUxDY2F4VldyejdPeG8xbktGY3VnQm8xSkp0Tmt5WVZMT3ZNbmZzY0FRSGVyRmh4aEd2WGtoZzd0aVBkdTlmRGFMUk8rcGVVSkdONEx5OTNFaExTOFBQem9tclZVcHc3SnhsZHJsNU5JaURBbTl4Y2VTU3gzZDRKSi81c09NbkErd3lERWN6S0VLNUNrMklZWFF5a3hUdEszd1Q3Rnlhd2YyRUNGUm9YNDdWMVZhZ1lVWXp2WDc3RTdkZ3N6R1lvV2NtRGRpTkxrUktYdzlKUkVua1ZYTTJUaU9kS2NIQnhBbVhyZXhOV3g0ditzOHRUdHA0M25zV043SjBmVCtRTEpmRHdjYUZNYlMrYXYxU0NEWk52UHJpdXdxN0lFSGN3b3V0Uk5UbEhzWitKeXh0dG1HbUxXamdtQTFWY1FBc3NzMDFmNzRlVzhleWZnTEsrUWdRbVpkb1B6WjEzVk1qQW9ZMkZERng2U25MODlhZ0J4K1BnNTNNeWI5UUcrL3N2NWdacHV2dGorMFVJL2d3T0RJSVZwK0hOelZBcEFOWThLeXJFOTdiL0ZhVjA0bzlqSmtMRWZJeEd4ZDlCSTF3TUNIMWVEV3NWVlNQbGN4bG9qaEJhYWg2K0E0Z1NiSUd5TDBlb2cxai9aQ3ZIVWNOd1ZkYTRIRUtlSFVISUpoVjZ4MVZidklyMFBHZVJuSHkzRVBYaVM0Z0NhemRDdGhqUWxJNVhFZUpvUDBMU3JVTUlvNHRvS3JoM0hSenZwTTN2VGdqeGs0VVc5bnhKbWFZcXl3OGdPZXgrUnZMME5WSEsxMTBwNzFSRWxkWUdJU1NqRWNWWkxoSzZ1bDNaeGhPWWpTZzY5eUhFMW8vSy9vdnlsTHFFZ2cxZGtoQkZuRDFWbkp0eXpCcUlldTFaTkhNV2tIb3ZwWnVYcnF6L0tVTHVUVUxJM1RwSVhlV2drYWhHNUJvYWtIclh1KzIrajViN3o0RVRFams0TG44bHRIK0ZibGliaXZ5RWtMMjJSaVVnWWRucWRUU2lxUlpySXVIeWxaVjVmWkYvdWpPSXl0TlYrYXl3czg4TlFGZmtIN0VnL0ZOZVh6bmhoQk5PT1BFbklDL1BaQlhHbXBNakJKWnRpTEFlcnE1R2pFWURvMGUzNDRzdnRtTXltWG5tR1RIM0NBMlZ3STBiTjVMSnlzckZ3OE9WZHUzQ3ljN080OFNKNit6WkU4djY5YThDWnFaTjI4WWpqNVNtWGJ0d3Z2aGlHeHMybkdiQkFsRnN0R2xUamRPbmIrTHA2Y3J5NVVmbzE2K3h4YXdqTGs3ZTN4VXZiajhqaXo1TU9ETXpsN2k0VkZxMnJFSkFnRGVKaWVuMDZhTTVJS3RxUUh1WU5Ha2preVpaKzYzTm5mc2M3dTVDdlFRSEYrZlVxZXVVS2VOSFdKZy9GeTdjSVRzN2o5allPN1JvVVpuczdEeW5LdENKK3dJbkdYaWZVYmVMUDBPV1Y4S1VCNjd1TW83NGZkZmRRcllTQitKUFc1NmxScnZpM0Q2ZnhXZTM2dUpSeklpcmgzUVV0MzdYSElIanptWHlWcG5qWkNUbjhVR01DQ1RxZFBiajJva01EaTFOWWUyRUcrejgramJ0eHdSVHA3TS81M2FrUHJoRVlBQXkxS21DREpWeWdMYUlobVEyOXRPaXF4UkVVMlFZWEIzUnd4alExSCtWRWUzTWREVGlUOFdUYU1ONzIvVDFMeXZIL2FlZ2l5SzgyUkFqSko4dE5zUkk2SEREVUdoY1dreEYyaXZlQVFrWjhOMFJpTEdORk5YaDZTV3dLaHBjaldKS0FwQm5nbE8zNFA4aW9WRnBJU005WGFIUENpRVduZmc3SWdraE1OWWh4TXpIQ0JFRmtxOXZMT0tTK2hUV1laczNnR0hLOUN5U3YrNGc0aEpiRUFHb3h3bEVHYWFhWjl4RmVvMlBsTjkzRUpKSlpaMlBLdWY3T1BteEZpRnJycExmL09RR29yNVNYMi83STJUVk83cmxWWlI1S2pZcjAzVVVUdGJvc1FNeEtjbFY5aHVMaEFlcnVJb1FRT01RUmVVbGhLQ2NxSlJ0SDZJeWZBMGhBUFdLc1hML3o5NTloemRadG4wYy82YWx1NldsbENsUTlwNHRDQ0t5UVVZQkFVV1dpZ3NRUmZRRkZSNTVuSThEQkVSRkVRUlVaQWl5VVFRVkFVRUIyVk9vN0ZrMkxSUTZhUFArY1NYcFNnZWpGTnJmNXpoeUpMbFhydHhKUjg2YzEzbGlYb1BMbUF5NE56Q3Z3VFhNYjllbk1JSEEyeUVlRTBRZWlmbnR1akhWK21jeHdlVUFURUR3TTVLNitzWmdnbnp6TWNIUmtwajNnRDBBbUR3dHdKNlp0eE9UZ2JlUXBIcDZXUkZKMGwrYi9aak13STZwdHRtSmVSMWliUGV0bUFCbDhyOHd4ekR2aVNCTWtObisxK1Fmek9zMUhUTlYzRDdGNEYxTS9jeFk0QS9NbE92VWVtTmV2MHFrclVsb3haeTM5WmhPM2lJaUlsbnk5ZGZyMkx6NUNPWExGK0xTcFZoKy85MVVhZW5aTXlsZzl2UFB1N2g2Tlo0dVhVeTkrdG16bitIczJjdTg5dG9DWW1Pdk1YQmdVejc3YkNYQndZSE1tMmUrZy92MDA1VzBhUEVKMzMzWGh6SmxDdkxzcy9mejdycy9BL1lnMmttV0xmdUg0T0NDRkM3c2g2ZW5XNHB4VFpteWxpVkxkbEswYUg3OC9EenAyclUyKy9hZElTaklsK1hMelJoUG5JaWtZc1hDQkFYNUVoTVR6OW16NXJQNHFGSExIYzFDRmkzYXp1WExzYlJ2WDkzUjVYZlBucVNlYkgzN05uTGNUa3hNWk83Y3JWeTRZQ3JRK1BoNDhPaWpJU2t5RUlzV3pjL0dqV1lHVmJGaS91emFkWktHRGNzU0YzY05UMDgzTm13NFJGemNOY3FYTDhUNTg5SHBaaStLM0VvS0J0NW1lMzYveEtud1dLd0pWbUtqRTRuWUU4UGNWN1AybWVQVTNoaE83VFdmSXpiUHZVQ0ZCL3lJajBuazVPNFk1ZzlMV1dMSzNvemt5Njc3U1lpM2NuekhWVWRHSXNDQmRkRk1lUGdBWHY2dXhGOTFFc1M1VzF6RWZJd1pqOGx6V1lESmt6aUFLZi9mRXBPVFlzL1dzMkx5TGY0UGt5dHpBZWNmd2Y4UGsvdlRGOU9QYzJXeWRhbW5KV2Uxckg5dTFNTTJnMjcrSHVmcnJ5WENuTjN3WEYxNHFnNUVYRTdhcDJscCtPMXhlR0VKbklxRzBnSHdVU3N6YmZnYjI0dnl0KzE5N2VzT1YrUGhyYWJtL3FhVEpoRFkyRmFIWThtL1VMV1FXYjlvTDJ4T251QWxkNGpsbUFEYjF5Umw1ZGtkd3RTS1c1VnErWEZNamNDYitRbEx4QVJNMG5PRmxKbHIzZFBiRUpQOWw1NmxtRUJPQWliTDdIOU90am50WkJtWVlnYlhJeEtURVplUkRaZ2dHSmlnWG1xL2toU01UTzRJS2FlbzlrbDJleFBYMTAzNFZ2Z0Y1MEV1TUY4QkxYS3kvQlFtZ3hGTVZtaFdDNG1PSmFtMjNvYU1Oa3dsK2ZrcW44NDJxWmRIWXJJdVUzTVdoTFppNmt5bU5vUE1nM2lYTWNGVUVSR1JXNlpVcVFJc1dyU2RqUnVQNE9wcW9XelpRblRyRmtLblRqVWQyMHlkdXQ2V2FWZUQrUGdFZnZoaE0xOS92WTVMbDJMbzBhTXVmZm8wWU55NGxWeTZGRXRzN0RYeTVYUGgwS0Z6WEwwYVQ0RUMzbzdqTkd0V2tZQUFMMWFzQ09mamo4Mi9rQk1ucm1IQmdtMDBhRkNHMGFPN1lyV2FFbHl2dk5LU1BYc2lDQTgvVGZmdWRmSHg4ZUNkZDhKWXNHQWJIMzc0Qy9ueXViQmlSVGlWS2hWaDVNak9YTG9VeTdwMUpwbi94eDkzT0tibWxpbFRrT2pvV0lZTlcwaGlvaFYvZnk4V0xkcU9uNThITDczVW5INzlHbkh1WERTclYrL2orKzgzY2VIQ0ZlNi92eHpGaXVWbnpwd3RyRnExajU0OTYxSy9mbW1LRmZNSFlOdTJZMWdzRUJsNWxhaW9HS3BVS2NxbVRVZnc4bkxqKysvTnYxY2hJU1daTnUxdld5TVJrZXlWSzRLQklTRWhkMDBvSmlZcWdiZXFwcCs5Tkx4ODZ0bGd6azN2ZnlUempZRERHNjlrdVA1cXBQUEdKWGNOS3lZWHBEL21ZOVVUbUtwa0kyMzN6Mk9xZTlrcmZPM0RURVQ4RUJQVTY0aXBmbVhQUmJwaXV6MFFrMi96RGlabnBFS3l4MXhNVWc1SUw5dHQreVMvY2ppZm1wd2JsUTZBaGlWTVk1Q2Z3dFBmN3Z1ZEpoall2VHA0NUlNZHAwd2diL1VSS0JNQUJiek1YKytDdHNRdEh6Y29hbXNHZXY0cXVMbEFrTGRwT0pKZVhjRjJGY3dGNEdpa2dvRjNycFdZOFBtRG1BeEJNRmw3eTBpYmcydDMxL3grSjJYZE9SRVJFWkZjcVhYcktyUnVYU1hEYldiT2ZBcUF1TGhyOU96NU5VZVBYc0RiMjUzaHc5dlF1YlBKRml4VktwRERoOC9Uc0dGU3RZb0tGUW9URU9ERmlST1J2UFhXVDV3NkZjV0pFNUVrSmxvcFdOQ0hqejdxVEZ4Y0FyLyt1b2VsUzNlemFORjJpaGJOejF0dnRhZGV2V0RHam4yRXh4Ly9sc1dMZDlDNGNYaysvM3dWdTNhZEpDaklsMUdqdXJCblR3U2pSdjNHWTQ5OXc0UUpQUmt3b0RHbFN4ZWtiTmtnWEYxZDZOeDVBcUdocGRpMTZ5UnhjZGZvM0xrMnZYclY0NGtucGpKOStnWWFONjdBVzIvOXhNbVQ1Z09raDBjK25uMzJmcDU5OW40c0ZndmUzdTVNbS9hM0k2UFJ5OHVONmRPZnhHSXh6MjN2WHBOaHVIanhEZzRlUEllcnF3djc5cDJoUklrQUJnNmNUWHg4QXRXckY3L2xyNWxJYW5kMU1OQnF0YTYwV0N4TmMzb2Nrc011WVhJbUptQW1WZDJIQ1Rtc3g1VEZmdzBUWmppT21UQjJEVFBSclFJbWVIZ2Frd3Z5VnJMYjlwcUM3VzNiMjN0VGdwbVVaaytFNjRVSkd2YTIzWCtHdkJNTTlNb0h5L2FiZ0YxMCtuVXZXWE1FTnA0d1U0WVRyZkRYVVJNTVBIQUJ3bWJBbEU2bWhxQmQwOUxtQWlhUVdOd1BYQzJ3Lzd6cEpweWM5VTNZZXc0cWp6T1poNU03T3E5ZEtIZVNPRXo0ZkhGbUc0cUlpSWpJM2MzZFBSOXZ2TkdPbjM3YVNiOStqU2hjT0tsczdwZ3hYZm41NTkzRXhNVGo0bUtoWUVFZjJyWTFCZHlMRi9lblVDRmZQRHp5MGJScFJVSkNTdEt3WVZsSDErRTJiYXB5K1hJc3YvNzZEeXRYL2t2VnFtWXFXSkVpZm93WjA1V0pFOWRRcFVwUmloWHpwMDZka2p6elRFUDgvRHlwVWFNNHBVb0ZNbXZXSnNxV0RYSDJvSDhBQUNBQVNVUkJWS0ppeGFUSkZoRVJVZmo2ZXVEdDdjNklFUTh4Y2VLZkRCdldHbGRYRnlaTTZNSENoZHVwVzdjVU5Xb1VwMnpaZ2pSc1dKWTJiYW9SRU9EbE9NYWdRYzNvMUtrbUN4WnNaOU9td3hRdTdFZHdjQ0FEQmpSaCtmSzl0R3BWbVlpSUtOemRYWEYxZGVHcHArN2oyMi9YTVhCZ1UrYk8zVXBjM0RXZWVlYisyL0hTU0I2bkZqVTN3R28xRmZiNldXNzNiS2s3eXdTcmFVWm9zVmh1Nm4xa1A1ODM5RzY4a1JwOTlzZTVpR240a1pWdHdiUXBlSXlzWlFiZVREZGhXeDdVelo3WFRCL0djZDdmdnJrRHVWaE1ObC9NTmFnVUJEdWVnOWdFOEhReVM3Sk1BQnkvQkxIRDRkdHQwRzh4RkxKMSthcGFDSmIxTm8xRzNscVp0RS9QR2pDaUpieS9HbDcvM1R4ZW9oVUsrOENwSWJEbkxGVDVIRjVxQUxXTFFwOEZOL2Q4ckNZU25OM24vMWFvVTZkT2Q0dkZNaE9ZdFhuejVveW10K1lFZTBiZkhYOGVjNUVGbUxwekdYVkNUbTRPcHJCQzNReTJHZWRrMlRwZzJuV05MSE1GYk1mOGs2UjZqaUlpY3ZzOURQeUFhVXIwOEkwY3dHcWRmVGRsOVl2Y2RvbUoxaFRkZ2xQZmx6eGp2Y1hTTGNkU2llN3F6TUM4NnQ2ZWdiUWJYb3pGYjU1ZzB3OFhNdDhoTi9zQlV4YS9BS2JxVmxkTStmWndUTGJnYUV5MXFjR1lmb3hoeWZZTndHUUt0c1VFK1g2d0xadU02YmM1SXRWajJVdFhkRWkxUEQ4bUtKaFhKVnJobGZ2aHY0MlRsb1dmYzc3dHdZc3A3OTlYRWxZOGtYTFowM1hNeFc2eGJRcnlYRnV4eHNkcW1teEN1OE8yT2Q1ajExMy8yQ1czc1gvNEtFVFdHNHhjcitxWTRnUU5NSG5EenJyQ1ppVDFHRy9sbUR1UmZpMjZONEFUcVpaVngwemJ6c2p6VHBiNVlocWpwTjdYd28xL1JUTUkwNTZwbm0zLzlPb3JndWt1bkxwNnE5MVVKK09DbTh2WlhvdnBEaDFNeW83VElpSWlJdGN0ZGVCUGdVREpDUW9HM3VIY3ZWMTQ4TldpS1pZVnIrWkpzU3FlaEwxWmpPTFZ2Tkxzcy9pdDFKLzNjckY3TUlHK1J3RmJnaGsxTVUxQ1Z0ald2WXpwbHpnVmlFaTFmeDlNMmYvWm1QNlJEWUFpbUpxQ3cxSnRheS9kNElPcExRam1ZL3hlOG00M1licy9EcHZtSUhFSmNQSXlERW12M3IvTit1Tm0ydTgvWitDeCtSbHZPLzhmNkJ1YVZBZHcxV0dZdHQxa0lwNk9oZ2w1TzBOWGJyc2ZNRC94djVGK1FDb24rUU5QTzFuK0dhWllnalBPTWppUy8xYzZuYVJpQ0ttMy9SYlRlejIvN2Y1RnpHL0Z6RlRDMUZqY0J4VEQvTGJlZ0dtMDhRbnd1VzI3Z3BpbUxtdEphZ1J5QWZPMVR6bGdKdUNPK1Nwb0R5YW9XaDg0aDJtZUVVVFNWemszNGw3TVg0YnBLQkFvSWlKeXc1VDlscm40K0FTc1ZpdnU3Z3JUU1BiVHUrd081Kzd0UXRpYnhaeXVLMTdOUzhIQWE1aVBxRE14L1VKcllvSnh0VEg1T3Q5aTZnTDZBalV3dFFJL3hIeWNEUVR1eDNRZWJvREpxUUU0WTd2dWh2bTRlUXFUcjFQRGR0dFpUeFlYVE05UzV5OVY3dmZiQVNnMk91dmJONWlVZEh2YTlzeTMvemhaMXQraGkvREVUVTRGbGp1RkMrYW5KcjBnMWUxZzRmcWFsTmhELzcweHZ4R3VWN1R0MnByT2ZUQjV6THR2NE5pUTh1dUo1RnhKRzZRcmd3bWtaUmE4cTBqNlU0LzdZSDZEMm9PQmMyeVh6Rmd4Z2NQS21BQ3JGekFQODE2WWlna0dYaWFwYTdJOXVBZm12Sy9CQkFQUEFSNjI1Y3N4QlJvT1l2ckZmNHpKRGM4cyt4SFNmeThPc2wybktsaDZYVzdtOVJRUkVjbDJ5NWZ2WmZyMERmVG9VWmZtelN1bXU1M0ZZa2tSMER0OCtEd1JFVkhVcjEvYXNTdzI5aG9yVi81TDY5WlZTRjUwNTVWWDVuUDFhaHhmZkpHMnNzMDMzNnhqMHFRL1diTm1jSXJsNGVHbmNYZDNwWFRwZ2xsK0xzdVdwZjJ1dG1qUi9DeGV2SVBPbld2aDV1Yks1TWwvTVd6WWc0NWFmOXUzSHljK1BvSFEwRkpaZnB3cFU5WlN2TGcvYmRwVUJlQzk5NWF5ZTNjRW4zLythSW9hZ3FsMTZUS1J3NGZQczJuVFVNY3llNkQwMFVjbnAxa1hGUlhEOE9HTHFWMjdCRTg5ZFYrV3h5ZVNHUVVENzNDWHoxNmpuMlVUWlJ2NFVLbVpIMFVxZVhMZkV3WHBaOWxFbjI5S2M5OFRCWG05M0U3cWRBNWd4V2VudVJhWHgwcDBoR095QXlNeCtTVmdwdkh1d0dUN3ZRMThDUXl4TFYrRitmajdPMmJDbDkwL21NQmhBMHpUa0tISjFoM0NOQlR4dGUzbnpFak1SMlg3UjlLTUpyaUppTDMzOTJCZ0JxWjlqelBGTURYckdtTXkzcllBL1lDdG1SeS9LZWFudGlMbXAvc3BrckxLN0w4a1g4Wk1kUjJYN1BFZnNTMnJqTWsrbTRuSkVZNUp0UzhrNVJuYi84MzlNSVB4SlArTjRwdHFYZXI3QUR1Qkh6Ry9XZFprY0Z4bnYvQXJwVnErSDVOdGwwRGFJT0VlMi9iT2dvZkoxYk5kcmtkNmY0eFNwd1I0QTgwdzUvb2Q0QVBNK2VxUHFXZG9GMFpTb1lmazV6TjFrUElFNXFzWit5ZVpPc0RmR1l3em8vZGlNY3g3WWkwbWE5R1pyTHhIcy9wNmlvaUkzSlRRMEl6K0hVa3BPRGlRZWZQNmN1VktIR1BHTENjaUlvcHQyekp1eEJjWTZNT3Z2dzRFNE5TcFMvVHE5VFhYcmlVeWVuUlg3cisvTEFCZmY3MldyNzc2azRNSHo5Sy8vd09BeVhqNysrOURWSzFhakdQSEx0SzkrMlN1WG8wbk9EZ1FWMWNYenB5NVRFeE1QR0ZoNHdINDhzc2VYTG9VdytPUGYwdUpFZ0ZNbk5pTE5tMmNsVEZPWWcrZy9lYy9DOU9zR3pic1FSWXQyczdXclVjNWZ2d2lSWXZtWi8vK005U3BVNUpUcDZMbzIzY0dYbDV1ekp6NUZCRVJVVHo5dFBQU3lQWnpkdjc4RmI3N2JqMVJVVEg4Kys5cFdyYXN6SUlGMjBoTXROS2lSZHJ2RDcyODNLaGF0UmlQUDE3ZnNlenk1Vmo2OXAzQmtDRXRHVFhxTjk1N3I2UFR4NXc1Y3lOLy9ybWYzYnRQMHJsekxWcTIvRFRkY3pCMzdyTjA3ZXA4bWxwWVdIVU9IVHFmWnZtMzN6NmU3dkVrZDFNdzhBNW5jWUZXLzFlRVR1L2R3NVVMMXppNjlXcWFiVnI5WHhHYVBsK0lCL29HTWEzZkVjSlhYc3FCa2VZZ2U1V3Rya0E4SmhDWW1HejlPa3o1WTMvZ0txYVg2VnJiZG11QW40SGt5V24rUUhQTVJMTkt3SGUyN1JjQzM2UjY3SitBbzVnR0ltR1lyTUgxbUR3WEVVbXRBREFBZUJIemsvWTlKZ0NUbm5LWXZ0OHpNTmxWTFRGTkpxcG44amlqTVQrVnJrQXRZRHptSnpxNXdaaXBuenRzOTd0akFsSjdnQzlzMjcrRStUczUwTGJOQ0V4L2NvQlBNYjlSN0Y0amZVTXpXT2RNVDl0anI4Yjg5aG1KK1Eza0xNQjJFVlBwMUpua1g2L3ZjYksrVEFicjNzV2NIOGg0bW5CR3ptRytqZ0VUM0hQMnRmNFZ6TGxmZ1FuWVJnSlRnQ2R0NnkyWUh1OGJjVjZuc0FDbTJ1dEIyLzA0ek5kRTlUR0J3Q0JNVTVMVXN2SmVmQTV3c3oxK2VyTHlIcjJlMTFORVJPU201TS92U2Z2MkdmK3JOSFBtUnNCa3BMMzExazlFUkVUeDRvdE5xVldyUkliN0plOEVYS1NJSHkrKzJJd1JJMzdoaXkvKzRONTdnemw2OUFMZmZMT09raVVMOE5oajl6cTIvZXV2QTF5NUVzZkdqWWZwMzM4bTA2Yy95Y2lSdjNMMWFqekRoN2RoL3Z4dHpKMjdoVTgrZVpodTNTWVRHeHRQbFNwRjZkMzdYcVpPWGMvMDZSc0lDNnZoZEV3clZvUVRIUjNyZUQ0UFAxeUhqaDFyRWhqb1RmLytNN2w4T1pZV0xTb1JIbjZLdVhPMzByVnJiUjU4c0NvZmZ2Z0xWYW9VNWUyM3czaisrY2FNSGJ1QzBhT1hNM0JnVTZlUDllT1BPeHkzQXdPOW1USGpTZDU0NDBlYU42L0U2Njh2d3RQVGpYNzlHckZtelg0MmJEaE1uejROQ0Fqd1l0eTRWWlFyVndoUFR6ZFdyOTduT01hYU5mczVmUGc4M3Q1dW5Eb1Z4WUFCMzVPUWtKamlNYytldmN5MGFYOVRyVm94amg2OXdLaFJ2OUd0V3dnQWtaRlhXYmJzSDJyV3ZJZktsWXNBNXJVdlVTS0FZOGN1MHFaTlZlTGpFMWkrZkMrbFN4Zmt3b1VyN054NUFuOS9MN3k5M2JsNDhRb3hNZkVadnQ2U3V5a1llSWNyVXRHVHpoL2VROFEvTVh6ZWNUK3RYeW5DMWNnRUFPS3VKSEkxTW9IdkJ4NGg4bVE4SGQ4cFR2ODVaUmxlWVNkWExpVGs4TWh6d01aTTFrY211OTBqayszbTJ5N0pQZVJrMitRTlNUTExyY2xyV3BhRmd4ZGdmNm9tTngwcXdqdk5ZUDRlZUdkVnluVmhGYUZScXZUOG9iL0JxTlpwajU5WlhVSzUwM3lNcWFvWmpRbk9qU2Z6YWJZYk1aMXVLMkVtNnJjRXFtR3k2UzVuc0Y4UDRDOU1JSEFySmlpVTJuT1liQzI3LzlxdVZ3S3h3RGJnUGt5Z3loNE1IRXBTME85ZFVqYjh1SlZGY0w2M1hScGdNaGgvd0dUNDliZU5MN2x6bU54blo1SUhBek9hS3V0c1hZRmt0M3R4WTIyU3ptSUNlR0Mra2tsdmpzK0htQVlkZHBOSm1ycHNieTZTWHZmaWQwbkt5YmI3Q3hOTWZOVjJmMW1xOVZsNUwzcGdNdnlPWWFZdnB5Y3I3OUhyZVQxRlJFUnVTb0VDM2d3WjBwSUpFOUltb3djRWVQSG9vNkdPWU9EOCtkdFl2dHo4eWYzMDA1V1pIdHVlZlpjNkEzSFBuZ2dhTlBqSWNmL28wUXMwYnZ3eEFNdVhEMkx1M0MwVUwrN1B3b1g5Y1hHeDhNOC9FYXhmZnhDckZSNTVKS2w4VUxkdTV2dk5qUnVQVUs1Y0lWNTRvUWx0MmxTbFVxVWlUck1laXhYekp5akl4eEVNdkhqeEtwczJIZUhubjNkVHJGaCtqaDI3eU1zdk4rZjgrV2pDd21yd3l5OTdXTHIwSCtiTjI4bzk5d1R3NElOVnNWaWdWNjk3S1ZUSWorYk5LK0h1N3NyYmI3ZFA4MWpKZzRFQUJRdjZVS2RPU2FaUC81dUhIcXFGdjc4WFRacFVjSnpiWThjdTBxMWJDSWNPbmFkdDI2cUVoNTltNGNLa0RKUmZmLzJISmszS1U3bHlVY2FNNmNxQ0Jkdlp0dTBZNTg1Rk83YjU2S1BmaUltSnAzbnpTaFFxNU1zYmIveEl0MjRoZUh1N2MvNjhxVjFsRCs2QnlkeXNYYnNreDQ1ZHhOL2ZpN2c0RXhPNDk5NWdIbnVzUGgwNmpPZnBweHZTcTFjOUJnejRuc09IMDJZS1N0NmhZT0FkTG1KUEROOCtkWmdpRlR5NDc0bUNYRHA5amVWalQ5UGhyZUtPMjJGdm1zNFduN1gvbDhScjVNMUFvTnhadk4xZ2VoZHdzVUQ3R2ZCM3NqSmNHMDVBdVVEVE1mamRWU2x6WTFxV2hVR3BFcmlHL2dhRG5kVEhVRER3YnZNd0prQ3lBQk9FeTBxOXZTNllMRDBMU2ROOHdVenR6Q2dZYUd0Qjdhai81dVprbTlSZkgxU3dYZmRQdFR3bzgyRUNXWjhtZkQwT1lxYWROc0lVTm5EMmRYMDVzcFpoNWl4WWFaOG1uRmtnY3c4bW9GWWJNMlg2RjI2dU8yOXFzekE1M0M2WUFGenk5NGE5NkU1NlgxMDdxMlg0STJacWVIZmdYeUIxbDZHc3ZCZTdZK29WRHNOVXAwM1A5YnhIcy9KNmlvaUkzQklUSjZZTkJnWUhCL0xvbzBuZnZ4VXY3ayt0V2lYWXR1MllZd3FzTS9ZNmQzYnBaYzY1dStlamRlc3FLWmE3dTd1U21Hamx4SWxJNnRVYlFXaG9LYXhXSzI1dXJzeVk4UlJSVVRFc1diS1R4WXQzOE1VWDNYbjY2V21FaEpUazQ0OS9kd1RHL3ZlL0RuVHRXanZOWS9yN2V6bUNtV0F5OXA1NTVuNWVmMzBSQncrZXc4dkxqWTgvL3AyUFAwNjVqOVVLRFJxVW9VU0pBTHAwbWVoWVo2Ly9sNW10VzQ4eGZQaGlUcDZNcEZBaFh3WU9iTXJhdFFmcDFldHJJaUtpYU5HaUVyLzl0b2ZkdTAvU3BVdHQ4dVZ6cFhYcktuVHFWSlBISHZzV2dOZGZiMHQwZEN4UlVURVVMT2pMbTIrMlN6R1dtSmg0Tm13NFRKczJWUmsvL2crZWZQSStCZzVzeXR5NVd6aHhJaW5MWmZYcWZZNk13NEVEbXpxV3o1cVY4dCtmUW9WOGNYR3hjT1NJZVIzMzdqMUZ0V3JGa2J4THdjQzd3THFwNXhoN3NUWmUvcTRaYnRmUG9xNnFjb2U0RWc4ZFo4TFMzakNnSHF4L0p1MDJmdTZRK0thNTNYWTZMRTFLbThmM2ZmaTBMVHlWTEtGcjhoWjRaaEY4R1FiOVFwRzdUaGxNL2JWQm1QcHJHekZUU0dmaXZDMFBtS200L3BqcGwyZTV0ZFU0VXdkNFRtR0NNeUdZZ00zMXVwWFRoRnRnZ21JUFlaNzNGNWh6ZFRiVmRtUElQQkNZZkNwejZ2N25xYVVYSE55RXliSTdBQnpCdkdadjJOYTVrVFl6enk1MS9jTDB6TWRrMTEzQlpHeCtURkpIWkh2QTdHSTYreWFmSnV4dDIvNUhUQ3VvUXBqM1VHcFplUysraURsM0U1M3NuMXhXM3FOWmZUMUZSRVJ1cWVRQlBtZVpkZFdyRjJQVXFNNjBhdlVaUjQ5ZW9GV3J6NXdlNStMRmxQK3FwYzZjczFwTk1ORFgxOE5wVmwydlh2ZHk3bHcwaFFyNThaLy9QRWo3OWw4QThQRERYK0h1N3VySVlMUFg2bk56YzJYbHluQ09IVE4vL3Q5OHN4MFZLeFpKYzl3NmRVcW1DQVpPbmJxZVR6NVpnWitmSjIrLzNaNzgrVDI1ZWpYbDk0a0JBZDRNR1RLWE9YTzI4TWNmK3poOU9tMkpyY3hxTDdxNXVYTHlaQ1FkT3RTZ1U2ZWFkT3o0SlltSlZ2ejhQSG5qalhaMDZsU1RPWE8yTUc3Y0tzYU5XNFczdHp2ZTN1NmNQWnYwUFdHclZwL2k0bUtoVFp1cXJGdDNpQysvVERsMXpkUFRqUTgrNkVTOWVzRlVybHdVWDE4UE9uV3F5YUpGSnJ0dzA2YWhqQnIxRzFXckZtUFNwRC9UWlBtdFhQa1NseTdGMHFIRGVNZVlTNVVLWk1lT0UremRlNHFMRjY5U3U3YStsOHpMRkF5OFM3d1VzSlhuNXBlamVsdC9wangya0UwL1hNQTd3SlhISjVlbVRwY0FsbzJJeVB3Z2VZRUxac0xjZzVqdXdNNXloMm9BL3dNZUE2SnN5MUovQkU3OWtka05hT0xrV0x1Qk5waVBuKy9ZOXArSnlYTkpQYzA0cjRtNERNMitOVk9GRzZUNlExT3BJTVFsd0VIYjUvdkxjU25YSjFoVlRTdjN1WWI1NlpoSjBuVEpMekUvUFcrbnM0LzlHNUQzTVlHZDdEUVI4MU84QkRNdE5CWXozZk1yc3RZZDkxWk9FLzRORTZCNkN2UGJ4RmxXWEYyZ00yWUtjeGxNb09sUjRBSE0xTm43TVoxMSsyQTY0ZDVJNE1sKy9qMkF0cGhBMTMyWUduaDJSNENpT084SWZRN1RYQ016LzhIVUpEeUNDZnBOd1B5bWpzQms4WUZwSnJMTnRzeWJwTjd0WTBscUZ2SWtKakEzRmRNdkhreHdON1hNM291TmJQdE5CREtiUDVPVjkyaFdYazhSRVpIYnpzL1AwM0U3TWRISytmUFJHV3h0TEZpd2pYZmYvZG5wdXZQbm81MEcwaFl2ZnM1eE95WW1uaVZMbnVmSWtmTzgrT0pzMXE1OXhXazM0WVVMK3pzeUVtTmk0dm5nZzlSVlArRFZWMXVsdU4ra1NRVjI3VHJKcGsxSCtMLy9tNXZoOCtqWHJ4RzFhcFdnZnYzU2RPczJpZjM3VS82cjVPUGpRYk5tS1RzckJ3WDVBRkN0V2pHbVRPbk5uMzhlWU8zYWd4UXBrcDk4K1Z5NC8vNXlIRDkra1MrKytBT0FqaDFyc0dmUEticDFDK0hFaVVpT0g3L0luRG5tTytlbm4yNklpNHVGamgxcnNubnpVWllzMlpsbWpKOTl0cEovL2tuNm5QL09PMHNJRGpiLzRsaXRwdlpqdTNiVm5ENi84ZU5YTzRLc2RyVnEzY09pUmR2NTl0dDFBTngzWHhsbnUwb2VvV0RnWGVTYlBvZDRjV2tGK3M0dXk3YUZGeW5Ud0lmOFJkeFkrbUVFODRjNSt4eVdCeVZpK2xJMngrU1hmT1JrbS9KQVIweGVTM3FWdGxMekIzNTFzdnhaVEZXeUZ6QWZVL05qUG81bjFMc3lMK2hTQmI1LzJFenhIUk1CbFZQRkE2eHZta0JnNnVXU1Y2ekQvS1NVQURLYW4vQXlwaGxJSTh4MHpmdXpjVXp2WWFiQTlyVmRZakQxQnZkbXRGTTJlWURNdTg0T3h3UUJqMkdhWmJUQTFFcmNobWxlOFNpbWkrMnptRUNWZmQ1UEFFbFRvUU5zMTZudjI5a0RhUS9iTHNlQWt5VFZBUVNZaEpsT096dlZ2alV3QWRWL2JmZGRTR3J0Wks5cWJnLzVEN0k5VmkxTXBsMFU4RGdtTy9BTFRQQ3NNK2IxZU5nMlRuc2gwU2N3blpMQmRJNzJ3OVRuYzhVRUk1L0VCQmhmU2JaZGNzN2VpeS9hcnROdjE1Y2tLKy9Sckx5ZUlpSWl0OXpGaTFlZDFnNU1iZXJVSjNqaGhWbkV4U1V3YVZJdnZMeWNWVmd4U3BVS1RETk4rTjkvVDdOM3I2bTZVYjkrYVFvVjhrdXhmdkRndVlTSG55WTgvRFIvL3JtZmNlTWV4Y3ZMRFM4dmR4bzFHczIxYTRuRXh5ZlFxTkZvQUw3NG9qczFhOTZUNXJFYk5DakRlKzkxNUk4Ly91WHR0NWVrV1I4Y0hNaUlFUThSRmphZWUrNEpjSFF6VHU2VFQxWnc5dXhsK3ZadGxPRTVDUXJ5Y1pybGFGZXJWZ21lZWlwbFNlUHZ2MDlieEQ0NE9KQ1dMVTJHeWYvK3Q5U3hQREx5S24zN05xSmdRUittVEhrTWIyODNmdnZOOUhSYnVUS2M0T0NDdEc1ZGhSbzFpcE9ZYUdYZXZLMEVCdm80OW8rTk5kOHQ1c3ZuZlBaZzZtbkNBQTg4VUo2RkM3ZXpiTmsvbENwVmdDcFZpcWI3L0NUM1V6RHdMdUVUbUk5eTkvdHc5a0FzWlJ2NFVLdVQrY3gyNll5WjZWYTNXd0hPN0k4bDZ0UTFJay9HazVpUWg5S3E3Rmw5cVkyMFhlenNtWDd6TWZrZ1hZRTNTWms5bVB5MDJTZTRXVEFmS1F0aDhtTGV4T1NMUkdBK2RsN0JmTVJzaFpsNEZrMzZFOXJ5aWgybjRQQkZHTjBhZk4zVE5ncHg1dDFtOEhndGMzdGJmeWppYTI3dnNaVUVlN2lxYVM1U3hDZHB1WUtKZDd0anRrdDZ2aUZsRCs5SnpqZHpTSjJkZDliSnN2UXkrQkl4WHg4NCt3b2hLL3ZmU3BuOTEzNHZKdmQ1RGliNEY0MXBnTklaK0J4elR1dGhBbFZ2WWpMU1J0ajJMWUpwbUpGYzZ2dDJ4NEJMbUI3cG4yTDZwN2NBRG1HNk5VTlM0NVhVVW4rOUhVWlN4cVczYmRsaDIvVWwyL3EvTVptTWl6SEIyWHN4d2NjdW1HRGhXTXkwM21hWWdPUWVUSDcyTlV5ZHlKVzJmVHd4R1owZlk0SjlMMk1DaEJsOVRXTi9MNWJFbk1mZmdGMFpiRy8zRFptL1J4VUlGQkdSSEJFWmVkVnA3Y0RrRGh3NHk5Q2hDNGlLaWdHZ2QrOXYwdDEyMDZhaGhJU1VKQ1NrcEdQWnhZdFg2ZDM3R3l3V2s2MEc4TVliYlhGMWRVbXg3eE5QVEtWNGNYK2VlYVloM2J0UG9VdVgycFF1SGNqTEw3ZmdwNTkyc21qUmRzYVBOMU5sUzVZc2tHTGZ5NWROZzVEVHB5K3haTWxPd3NNenJ4eHovUGhGL3Z2ZnhabHVsOXo1ODlGRVJLU2RObXgvN09IREZ4TVdWcDJPSFdzNmxpZWZpdjNlZTB0eGQzZmxsVmRNeG1MeUxNay8vdGpIZ2dWYkhmZC8vejJjdFdzUDR1cHE0Y3laeXltbU13OGVQSThCQXhyVHVuVVZkdStPd05NekgzUG1iS0ZYcjNvc1dMQU5nRk9uekRqOS9KeFhhMGsrVFRnbTVocW5UbDNpZ1FmS1U2Q0FOeGN1WEtGNzk3clhkVzRrOTFFdzhBNFhWTmFELy91OUlnV0QzUjNMVHY0VHc5cHZ6MUcyZ1E4MTJ2dlRabWhTUlAvY29UamVxTHlUeEx6WVF5U2ovSjNVd2NLWE1COFhZekVmT2Z0aitseStaMXYvT2lZQStLWHQvc2VZM0JVd0V3bmZzZDBlayt5WXp5ZTczUmVZY2gxanoyMytQUThOSjhQc1IyRDJMdml3SmJ5V0ttR21Va0dUSVFoZ2VSdUsrVUVCMjFTRmlnVlRiZ2ZnNzJFdXFaZUw1RDJiTU4xd1Y5dnU3OE5rMWUzR2ZJVlJnNlN2SkxwamdsejdNVjlaWkdRa0tUTTFUMkp5cVpQL3gyM1BrZjRKazZtWFZhc3dVMjZ2Mlk2N0h6TTkyTzRZSnNENUp1YjVIY1lFMGQ2MVBaZDFtQ3pERnpEUGMxdXlmVXRoK3NCZkJycGg4cjRIMkI2ck9TWVltdFY4N2FNNGJ6Z2pJaUp5VjdGMy9zMTRteU1NR3ZRRGlZbFcycmV2enRLbHUyblVxQnhQUEZHZitQZ0VmdmhoQzcvL3ZwZHk1UW94Y0dEYW1rbi8vbnVhb1VNWGN2SmtKTDE3Mzh2Sms1RXNYNzZYbDErZXkxdHZ0VXVSeVFhUWtKREkyYlBSTkd0V2tUbHp0bENraUI5OStreDFyTGZmZnZYVlZpa2FuZGhyQ1I0NGNKYlJvNWRuK3J6NjkzK0FpUlBYY09WS0hDKzhrRFR1eFl0M2NPclVKWHIyZEI0SWUvamhTWFR1YkpJVHJOYVV5VFg3OTU5bDA2WWpGQ3ZtbnlJWWFQZlhYd2VZTjI4cjFhc1hKeTd1R3U3dUtVTXRFeWFzb1dMRklrUkh4M0xzMkVVbVRlckZ4WXRYV0xKa0Y3NitIaFFxNU12WFg2L2o3Tm5Meko3OU5FV0w1bWZVcU9Vc1diS1Rva1h6NCtmblNkZXV0ZG0zN3d4QlFiNk9Xb2tuVGtSU3NXSmhnb0o4aVltSmQ5UWxIRFZxdWFOWnlLSkYyN2w4T1piMjdhc1RHV25LU2UvWms1VmVmcEtiS1JoNGh6dDdJSllEYXk5emZJY3IrOVpjWnRmUGtSemJubFFQM3N2Zmxjck4vU2hUMzRjaWxUeFo5OTA1cnNYbW9hekE1TklyaVE5cDY4OGwvMmc3SEpQUkYwalM1TGZYTVRsRjl2dXpNZFdzUm1QeVByWmc4bSttWVdvUEJtSEsxVThnYlMvU3ZNb0tmTDhUemwyQjA5R3c5MXpTdXRRMUE4RTBCMGxJaEw2aGtPOGRtTkRCZEJ4MmV4Zmkvd3ZqL29hQlB5YzFFTEdrVjJaT0pOZExBQ2FuV3JZOTJlM2t1Y25KQ3h6OGxzbHhuZFhYUysrcjk4SHBMRTlQSkdZNmNVWTJZRElFd1FUMVV2c1Y1d1VianBCeWluT2ZaTGMza2JhYnNJaUlTSzUxNGNJVlJvM0s3RSsrVWFQR1BiUnZYNTF1M1VJcFVNQ0xraVVMTUhIaUdsYXQrdGV4VFpNbUZYajg4ZnFVS0JGQVlxSVZGeGNMdTNhZDVJY2ZOck5reVM0U0VoTHAyTEVtZ3dZMUl5b3Foa09IenZIbm4vdnAxR2tDN2RwVm8wbVRDdHgzWDFtdVhJbmo5OS8zNHVQamdhK3ZoK1B4UjQ2OGwram9PTFpzT2VxWTFwdVlhRDY4Mld2ZW5UcDFpZURnUU9yVUtjbmd3UzJJajAvQVlyRnc2VklNNDhhdGNtUWhYcmh3aFpNbm95aFRwaUJXcTVVTEYwemprNG9WaXhBWGQ0M3c4Tk80dWJsU3RXb3hkdTgydGZncVZ5N0N4WXZtODdXM3R6dE5tbFJnM3J5dEhEMTZnYUZERitEajQwRmlvcFdORzgyRWh0cTFrNll2Zi9QTjR4dzllb0V2djF6TjlPa2JBTmk1OHdSTm1vd2xKS1FrZmZzMm9uSGo4Z0MwYWxXWnhvM0xNMlRJUE1Ca0ZBWUhCMUtyVmxKdDlkbXpOM1AyTEpRclo4b1F2L0pLUy9ic2lTQTgvRFRkdTlmRng4ZURkOTRKWThHQ2JYejQ0Uy9reStmQ2loWGhWS3BVaEpFak8zUHBVaXpyMWgwRVRFTVhGeGN6b2FWTW1ZSkVSOGN5Yk5oQ0VoT3QrUHQ3c1dqUmR2ejhQSGpwcGVhTzdTUnZVVER3TGpDcHg4RjAxMTJOVEdETC9JdHNtWi9YNTZWbVVRQndJZGw5Kys4OVZ6SnVXQkZCVXIvTTJHVExWMkVDaHZaSmJ5RzIrM3VCSDI1MnNIZTVWbVZONEs2b0w3eTlDc2FzVFZxWFhzM0FRajRRSFc4YWlOalpzd1VqWXhFUkVSRVJrZlJGUmNVd2MyYmEyblhPdUxwYWlJcUtZZURBV1k1cHB4VXFGS1pwMHdyRXhsNWp4WXB3VnEzNjF4RWNMRisrRU1PR1BjaXp6MDRuTWRGS1lLQVBnd1kxSXl6TWxBTU9DUERpcTY5NjhlR0h2L0RMTC84d1o4NFcvUDI5cUZzM21NdVhZK25jdVRZdUxoYm16TmxDMjdiVmlJMjl4aE5QVE1WaUFROFBONlpPWFU5OGZBTFBQOStFN3QxRGlZNk94Y3ZMalpFak85T3dZVm5IdU5lczJjK2dRVWtmdHNxVU1UT0dmdm5sSDBhT1RQbTlvYk5tSi9aTVE0Qy8vMzZWNHNYOXFWeTVLTys5MXdFL1AwLzY5WHVBOGVQLzROZGY5emkyYzNmUFI1TW1GV2pidGhyYnRoMW4rUEJGbkQ1OWlXdlhURWxrYjI5M2hnMTdFQStQZkN4ZnZwZDE2dzZ5YnQxQkprNWNRNk5HNWZqa2swZXk5Sm9rNSszdHp0aXhqL0Q0NDkreWVQRU9HamN1eitlZnIyTFhycE1FQmZreWFsUVg5dXlKWU5TbzMzanNzVytZTUtFbkF3WTBwblRwZ3BRdEc0U3Jxd3VkTzA4Z05MUVV1M2FkSkM3dUdwMDcxNlpYcjNvODhjUlVway9md0lNUFZxVmF0V0taRDBaeUhRVUQ1ZTVuTDBleEo4T3RqRmhNUHMzRG1LWWdxUU9Bem1vR3VtSEszYjloVzk3YmRoMXBPOTY3eWZhcFo3c3NSTUhBZGhYTTlhOEhzcjVQbFNBNEZwVnlXU2wvYzMwOEt1MzJkekJyNnJrRjJldFIyeVhiV1N3V2ZYVW9JaUlpY2djcVhOalBsdDNYTThQdHdzTEdVN2l3SDY2dUxqUnBVZ0V2THpkQ1FrcFN0MjR3Ull2bWQydzNhRkF6VHA2TVpOdTI0K3pkZTRxbVRTdFFxMVlKWG42NU9hNnVMblRxVkJOUHo1VFZOZno5dmZqZ2cwNzA2ZE9BRFJzTzA2dlh2VmdzTUdsU0w0b1hEK0QzMy9kaXRWcDU3YlhXdUxxNmNQandlYlpzT2NyNTgxZUlqemVaZ0kwYmw4ZlQwNDAzM21oSHdZSSthWnFKVktsU2xPRGdRRHc4OGhFWTZNT3p6NXB5Uk0yYVZhUjgrVUxYWnRKaUlRQUFJQUJKUkVGVWRjNWNYVjBZTy9ZUjh1ZjNkR1RJZGU4ZVN2ZnVvZW51VTdQbVBSUXE1SXVQandmbHlnVlJ0MjRwV3JTb1RQNzhKb21oUTRjYVhMNGN5OHFWNFN4YjlnL3QyMWQzN1B2VVV3MkppcnJxOUxoOStqUndUT08xSzFMRWp6Rmp1akp4NGhxcVZDbEtzV0wrMUtsVGttZWVhWWlmbnljMWFoU25WS2xBWnMzYVJObXlRVlNzbURRUkl5SWlDbDlmRDd5OTNSa3g0aUVtVHZ5VFljUE1lWjh3b1FjTEYyNVhJREFQMDRlNkcyRC9rTi9Qa3JkbkhrMndtbCtRTnhzY2NBUk5idlFvRVppUytKbXhOeENCcEtZajd3RkZNVDByRHdIVGJldVQxd3g4QTlOYVlDR21OUDJ6eVk2NUhUTkI3VlpPRTdhRmtMSTc2SkowM3JOaHVtMCtGemo5aXFraTNHY0JmTlE2NVhwbjA0UmJUb1dqTDhQQ3ZURGtGL2lxQXpRdERRTitnaS9hUTR1cHNPb1F6TzhPSFNwbTN6UmhXeDNEVy9hK3ptV3U0N3pZbjcvK3pvaUlpTnc5SHNaOHBUM1hkdnU2V2EyemMrWC9RQ0lpdDloNmk2VmJnNXg2Y0dVR3l0MHRQNllLMVU1TXlmejBmQThjZDdKOE9FbVpmWE5JdjJaZ0s2QURKcXlSdkNuVi8walpHek1rMlQ0ZmtYSktjVjdTc3F5WjN2dnROdkJ4ZDk3c3c5MDE1ZktuNjVqclpmdE1OMkZ2Tnpod0FicFhoMHR4NXBqTEh6ZmJuTHljOW5naUlpSWlJaUlpa2lrRkErWHUxZ3dUb011c3AyWDNaTGNMWURvSFk3dTJaMUovbDhIK0hUQjVUaGFnR2hDTnlTUXNDVHlSYkR2N05HR0FjZVRkWU9CdkIrQ0JyK0hDVmRoMXhqUVN5VXlBSnhUMmdlOXNmUkI4M1UyV29LODdOQzhEeXc5QWlmd1FIUWN6ZG1UditHK2hreWRQRWg4ZlQ2bFNwVWhNVENRbUpvYlkyRmhpWTJPNWV2VXFseTVkNHRLbFMwUkZSZUhuNTBlalJvM1NQZFlERHp4QVVGQVE4K2ZQVDdNdUxpNk9PWFBtVUtsU0pVSkQwNS9Xa054ZmYvM2xkSG5EaGcxVDNILy8vZmNwV0xBZy9mcjF5OUp4UlVSRVJFUkU1TTZsWUtEYzNaNjNYUy9ONHZadXdBTE10RjR3dlRWZkJ2NGdxUmVuSzFBSFU0dXdGR1lhOGtwTWpjRGhRQXVTZ256ck1IMHIxVTA0cFd1SnNPYkk5ZTF6TVFhZVgySnVqMDlWOUhqelNYUDllTm9nMkozTWFyVXlaTWdRamg4L3pvZ1JJeGcrZkRqbno1OVBkL3NxVmFyUXFGR2pOTUc4WXNXSzhlT1BQNUtRa0lDcnE2dlRmV05qWXhrOWVqUTlldlFnTkRTVTRjT0g4L1BQYVFzbUEyemFaRW9jREJ3NE1OMzFwMDZkd3N2TGkvejU4ek4zN2x5Q2c0TVZEQlFSRVJFUkVja0ZGQXlVdTVjSFVBSTRqYWxxa2hVV1RET1E0OEJtVE1iZkN0dTZhZW5zVXhTWWg2a2JDUERwalF4VzhpS0x4Y0t3WWNNWU9IQWc0OGVQNTdubm5pTWhJUUV2THkvR2pSdkhtVE5uK1BycnIvSHg4Y0hIeDRmOCtVM0I1ckN3c0JUSFdidDJMVjI2ZENFdUxvNWp4NDdScFVzWHg3cHZ2dm1HSFR0MnNHS0ZlU052MnJTSkVTTkdPTmEzYmR2V2NmdVBQLzRnT2pvNnhiSGJ0R2xEbzBhTk9IWHFGUHYzNzJmSkVoT1FiZGV1SFdGaFliejlkamJWWmhRUkVSRVJFWkVjb1dDZzNMMWlNY0c4R2tCTUZ2ZUpBMFpnNmdNZUFCb0NMWUhpZ0dlcWJhMllBT0JaMi8yVG1DWWlUd05YZ1NuQXZtVEgvWW1rN0VJUm0vTGx5L1BsbDEvaTUrZEg4ZUxGSGN1blRKa0NRTTJhTmRQc2t6b0FOMnZXTEVhT0hBbEFmSHc4aHc4ZlRyRis1ODZkanFuRDRlSGhoSWVITzRLQTc3NzdMaTFhdEtCTW1USUVCUVdsQ1FZV0tGQ0E3ZHUzTTN2MmJIcjM3bzJJaUlpSWlJamtiZ29HeXQxdHYrMXlQVVltdS8yWDdaSVY2NEdIa3QxUFhvY3dDa2laekNYQzhlUEhlZkxKSituWHJ4OWR1M1oxV3NzditUSmZYMThlZXVnaExsNjhtR2E3alJzM1VyZHVYYXBYcjg2MzMzNUxyMTY5MkxObkQvbnk1YU5mdjM3MDdObVRwazJiMHFOSEQ0WU1HY0x3NGFhVFRYeDhQSkdSa2NUSHgyZmZFeFVSRVJFUkVaRzdob0tCSWlMWjVOcTFhM2g3ZS9QKysrOXo1c3daK3ZUcDQxZzNiOTQ4b3FLaVVpeno4UEJnMGFKRm5EeDVNczJ4N01FOUR3OFB3TlFqQk1pWEx4OC8vUEFEdTNmdkJtRERoZzJPeHdNY21ZQUJBUUZjdnF3dXpDSWlJaUlpSW5tZGdvRWlJdGtrT0RpWXFWT244dmJiYjlPOGVYTXFWcXpvV0xkaXhRcWlvcUxTTlBIbzI3Y3Z4NDhmcDJQSGpqUnMySkIzM25rSGdLdFhyd0xnNWVVRlFFSkNBbUNDZ1d2V3JHSE5talVBN051M2ozMzc5amtlNit4Wk04LzlubnZ1NGRpeFkwN0hhUThzaW9pSWlJaUlTTzdua3RNREVCSEp6WHg4ZkNoUm9nUUpDUWwwNmRLRjBOQlFRa05ESFhYLzdQZERRME1kalVHV0xWc0dRUDM2OVduWHJoMExGaXpnM0xsekFQajcrd01tNjlCaXNlRGk0c0lubjN6Q3RHbW1BMDZmUG4zWXRHa1Q1Y3FWQTJEL2ZqT1BQaW9xS3QweFJrWkdPaklPUlVSRVJFUkVKSGRUWnFDSVNEYmF0V3NYMDZaTkl6SXkwckdzYjkrK2FiYWJPSEVpWUxMMEZpMWFoS3VySzJGaFlXellzSUhWcTFkVHBrd1p3R1Q0Z2FrRm1DOWYwcS93ZmZ0TU41c1pNMmJRc0dGRHgvTFZxMWNEc0hUcFVobzBhT0RJS0FTb1dMRWloUXNYWnVYS2xiaTd1K1BwNlVuMTZ0VnYxVk1YRVJFUkVSR1JPNUNDZ1NJaTJXanQyclVBMUt0WGorM2JUYnZwZnYzNnBkbk9IZ3hjdG13WlI0OGVwV0xGaXV6ZnY1OFNKVW93ZS9ac1ZxeFlBU1IxSDQ2TGkwc1JETFFIL1FvVUtNRGd3WU9aTVdNR0hUcDA0SVVYWHNERnhZWEV4RVErLy94enhvNGR5NDRkTzZoUm93WXpaODdrMTE5L2RkUW9YTDU4T1Y5KytXVTJuUWtSRVJFUkVSRzVFeWdZS0NLU2pWYXZYbzNGWXFGKy9mcE1uandaZ0ZtelpxVzcvUysvL0FKQWVIaDRpZ3pDSDMvOEVYOS9mMEpEUTdseTVRcVJrWkY0ZTNzRFppcndpaFVyS0ZLa0NOT21UV1BtekpuODlkZGZqQmt6Qmw5Zlg1bzBhY0xpeFlzNWMrWU0wNmRQNStqUm80d2VQWnBkdTNieC92dnY0K3JxeXBOUFBzbmt5WlBwMzc4L2t5Wk5ZdVBHalZnc0ZrNmRPZ1dBeFdMSnJsTWtJaUlpSWlJaXQ1R0NnU0lpMlNRaUlvSTllL1pRcVZJbGdvS0NITXRIamh5WjdqNnZ2ZllhMTY1ZG8zVHAwZ1FHQmhJWUdNaldyVnRadUhBaFBYdjI1T21ubithZmYvN0JhclU2cGc1djJMQ0J4TVJFZXZUb1FXQmdJUDcrL256d3dRY0VCZ1l5WnN3WXRtM2JCa0NiTm0wQXFGT25Ebi8rK1NlREJ3OG1QajZlb1VPSDhzZ2pqMUNnUUFGR2pSckZ4bzBiV2JGaUJiLzg4Z3VKaVlrQUZDbFNKTHRPazRpSWlJaUlpTnhHQ2dhS2lHU1RnSUFBM24vL2ZjZDAza3FWS3VIbjU4ZTRjZVBTYkR0bzBDQ0tGU3RHa1NKRitQVFRUMU9zQ3dvS0lqdzhuTjY5ZXdOdzZkSWxBZ01ER1RCZ0FBRGR1M2ZIemMyTmpoMDdBdkRvbzQ5eTRjSUZldmJzU2NHQ0JhbFlzU0krUGo1RVJrYmk2K3RMeDQ0ZHNWZ3NoSVNFMEs1ZE84TEN3aHpIcVZtekpsV3JWaVU2T3BvdFc3Ymc0ZUZCNGNLRmVmSEZGN1B0UEltSWlJaUlpTWp0bzNsZk44QnF0Vm9CK2xrMjVmUlFjdFFFYXlnQWxwdWNQMmcvbjNvMzJwaXpjZFBuTmRPSGNaejN0N1B6WWU0KzFqZUJXL2krdmtVU0V4TnhjY241QnZEWGNWN3N6MTgvMlNJaUluZVBoNEVmZ0xtMjI5Zk5hcDE5Uy84SEVoSEpwZFpiTE4wYTVOU0RLek5RUk9RdWNDY0VBa1ZFUkVTeTRKT2NIb0NJeUozUGVqZ25IMTNCUUJFUnlRNVdURmFnQzVDWXcyTVJFUkdSckhHMVhkL3czMjZMcGR0THQyZ3NJaUtTVFJRTUZCRzVEVmF1WE1tV0xWdm8zNzgvWGw1ZUFPemF0WXRseTVZUkZoWkd4WW9WSGR1ZU9YT0dRb1VLT2U0dldiS0UzMy8vblNlZmZKSnExYW81UGY3SEgzL00yclZybVQxN05nRHZ2LysrMCsxcTFxeEpXRmdZKy9mdmQ3cStRSUVDUkVWRnBWbGV1blRwTEQzUFpDNEFnWUFmRUhtOU80dUlpRWlPOExkZG44L1JVWWlJU0xaU01GQkU1RGFJaUloZzJyUnBlSHA2OHR4enp4RVpHY25Rb1VPSmpvN21rVWNlY1d3M1pjb1VKazZjeU9lZmYwNW9xS25MT1gzNmRNTER3M24xMVZmVFBmN3AwNmM1ZVBDZzQvN2N1WE9kYmhjYkcwdFlXQmpkdW5WenVyNUhqeDdNbkRrenpmSk5tNjY3UnVvWlREQ3dNQW9HaW9pSTNDMksySzdQNU9nb1JFUWtXeWtZS0NLU1RaWXRXOFovL3ZPZkZNc21UWnJFcEVtVFVpeDc2S0dISExlLyt1b3JFaElTR0RwMEtMTm16ZUx3NGNQczJiTUhnTFp0MjZaNWpONjllK1BwNmNtZVBYdXdXcTJNR0RHQzExNTdEWURLbFN2VHFsVXJ4N2FmZmZhWjQvWVhYM3hCWEZ3Y0w3MWtadko4L3ZubldDd1d0bS9mRHBoTVJvQlpzMll4ZnZ6NEczbjZtNEJLUUNqdzc0MGNRRVJFUkc2N0VOdjF4aHdkaFlpSVpDc0ZBMFZFc2tuNTh1WHAyN2R2aW1WLy8vMDNXN2R1cFUyYk5wUXFWU3JOUGlFaElYVHIxbzFaczJheGF0VXFsaTVkQ2tDYk5tMG9VS0NBWTdzalI0N3c1NTkvNHVmbng5eTVjemw5K2pRQXMyZlBkZ1FETDEyNnhMNTkrNXlPclVpUklzVEV4RGp1RnlwVUNGZFhWOXpjM0FCbzJyVHBqVDl4WXlYUUUzZ0krUDVtRHlZaUlpTFp6aGRvRGlRQXEzTjRMQ0lpa28zVW5sSkVKSnVVSzFlT2Z2MzZFUkFRNExna0pwcDYzRVdMRmsyeHZGU3BVdlRyMXcrQUFRTUc4TmxubitIdjc4L0dqUnNwWGJvMDc3NzdMcWRQbitiYXRXc01HVElFTHk4dlhGeGNDQXNMNCtlZmY2WjE2OWE0dUxpa21NNGJHQmhJN2RxMUhaZmt1bmJ0U3E5ZXZSejN1M1hyUnRldVhXL2wwLzhldUFoMHhXUUlpb2lJeUozdGVTQS9NQlBWREJRUnlkV1VHU2dpa3MxR2poeVpadGszMzN5VDRuNXdjTEJqR3JDUGp3OWx5NWJsMnJWcmhJV0YwYXhaTTZLam8xbStmRG0xYXRVaVBqNmVmUG55MGJWclY0b1dMWnJpT0ZldVhNSGIyeHVBSFR0MnNHUEhEcWRqOHZMeVl0NjhlWFR1M0ptWW1CaisvdnR2V3JWcVJjT0dEU2xhdENpRkNoVml4NDRkMUsxYkYxOWYzeHQ1MnBlQUQyMlhPVUJMNE5TTkhFaEVSRVN5WFV2Z1hTQUdlQytIeHlJaUl0bE13VUFSa2R2Z25udnU0ZE5QUDNXNkxuVkczc1dMRituVXFST3RXN2ZtblhmZUFXRERoZzBBSERwMENJRDMza3Y2UDMzT25EbnMzYnVYeE1SRU9uWHFSSzlldlJnNGNHQzZZN0hYSUZ5M2JoMEZDaFFnSWlLQ1E0Y09ZYlZhMmJ4NU0yUEdqR0hJa0NGODl0bG5qQjQ5R2w5ZlgrTGk0bkIzZDcvZXAvMFJjRC9RQWRnS0RBZG1BRmV2OTBBaUlpS1NMVW9CZzRDWE1MUEduZ1gyNU9pSVJFUWsyeWtZS0NKeUd4dy9manpMMDNDWExsMUtmSHg4aWhxQnYvNzZLd0NSa1pIODlOTlBLWnFPVEo0OG1kT25UMk94V0hqd3dRZFROQXB4eHN2TGk5allXRDc1NUJOcTFhckYvZmZmei9QUFAwOVVWQlFiTm13Z0lTR0JFU05HQURCNDhHQUF2dnZ1TzZwV3JYcGR6eGxJQkI0QnhnQURnRW5BT0dBTHBxbklSY3dIRUJFUkViazlhZ0w5Z1NEYmJYc3BqOHZBazVoc2ZoRVJ5ZVVVREJRUnVRMnVKek53L3Z6NVdDd1d4L0xqeDQremVQRmlpaFFwZ3IrL1ArUEhqNmQ1OCtia3o1OGZnQ0ZEaGpCbnpodzJidHpJa0NGREhKY21UWnJRb1VNSFFrTkRxVisvUHIxNzl3YWdSSWtTSkNZbU1uandZTnpjM0toUW9RS05HemZteFJkZjVQVHAwd3dhTkFodmIyOCsrT0FEUm84ZVRlblNwYm5ubm50dTlLbkhZbW9RVFFWZUE5b0M5OWt1b0dDZ2lJakk3VlFSZUM3Wi9WUEFOOEJZSUNJbkJpUWlJcmVmZ29FaUlyZEJWak1ETjIvZXpMNTkrNmhYcng2bFNwWGk4dVhMdlBycXE4VEZ4ZEczYjE4S0ZpeklTeSs5eEd1dnZjYllzV1B4OFBDZ1JZc1cvUGJiYjQ1am5EeDVraFVyVmhBUUVFQ0hEaDBBV0w5K1Bldlhyd2ZnNmFlZkJ1Qy8vLzF2bXNkdjNibzFZOGVPZGR5M1p3Yk9uajJiY3VYSzNmZ0pnUFZBRjhBRHFBY0VBd1Z2NW9BaUlpSnkzWFpnZ29IbmJMZjNBdFljSFpHSWlOeDJDZ2FLNUYxbmdTRHllMEJVYkU2UDVjN2c3MkcvZGZaV0h6b3dNSkJubm5uRzZicmtEVWFtVDU4T1FPZk9uVGx3NEFERGhnMWozNzU5Tkc3YzJERTF1RU9IRGl4ZXZKZ25uM3lTWWNPR1VhTkdEV0pqazE3RE9YUE1ESi81OCtjN3NnZWJOV3ZHd0lFRHNWcXQrUHY3TTNueVpENzk5Rk5IeHQveDQ4ZDU4Y1VYZWV5eHgzanNzY2RZdlhvMUw3MzBFak5tektCU3BWdmFERGdXV0dPN2lJaUl5TzIxMTNZUkVaRThUTUZBa2J4ck45Q1lXa1ZnOVpHY0hzdWRvWmFqTSsrdVczM284K2ZQTyswcW5GclBuajF4ZFhXbFhyMTZQUHJvbzV3L2Y1NzY5ZXZ6d1FjZk9MWjUvZlhYdVhUcEVpdFhydVRQUC8vazNYZmZaZi8rL2VUUG41L3c4SEJtekpoQmxTcFZxRjI3TnQ5Kyt5MEFLMWFzWU1XS0ZRRDA3OThmZ0JkZmZESE40NGVHaHFZWkQ4Q0lFU05vMmJMbGpUMTVFUkVSRVJFUnVXTW9HQ2lTZDMwSE5PYno5dkRDRXRnV0FaRjVORVBRMzhNRUFzZTFzeS81N2xZZTN0M2RuZURnWUw3Ly9udW42Kys3N3o1SHA5N1EwRkJIUU82OTk5NWo0OGFOOU92WEQxZFhWOGYyYm01dWZQVFJSOHliTjQrT0hUc1NHQmpJL3YzN2FkeTRNZVhLbGVQWlo1OGxKQ1NFMnJWcjA3VnJWM2J1M0VsMGREUUpDUWxZTEJacTFhckZ2SG56K09xcnJ5aFJvZ1FBUjQ4ZTVZa25ubURLbENsT3gxaTRjT0ZiZVVwRVJFUkVSRVFraDFoeWVnQjNJNnZWZWdZSUd1Uy9sWmlvaEp3ZVRvN3c4bmRsN01YYUFHY3RGa3VobXptVy9YemlEMFRkaXRIZHhmd3gvVlZ2d1huTmpOVnFkUUVXQW1IWitUaDNvY1ZBSjR2RmNsUDFjNnhXYTY2c3YyT3hXUFIzUTBSRVJFUkU1Qzdta3RNRHVFdnRCaWhaeXl1bng1RmpTaVE5OTFzeG5YSTNBTFZ1d1pIdWRrbm40SlpQVTAzTllyRWtBcDJBWjRCVlpFT2R2THZJV2N3NWVBWjQ2R1lEZ1NJaUlpSWlJaUozS2swVHZqSGZBWTE3ZkY2S21TOGM0ZGkycTF5TnpCc1pnbDcrcnBTbzVVV1BjYVhzaTI3RmRFcmJkRlhnQldBYkVIa0xqbm8zOGNjRUFzYzVsdHpTYWFycHNRVUVKOXN1Y2d2ZGpneTZPblhxZExkWUxET0JXWnMzYis2ZTNZOG5JaUlpSWlJaWR6OEZBMi9NRktEVFBUVzh3b2FzdXFWZE51ODJpekhuNG1aTkFUcFJnekJXM1lLajNmMXUxWGtWRVJFUkVSRVJFVWxCMDRSdlFCNmZYbm5McDFQbThmTnBwMm1xSWlJaUlpSWlJcEx0bEJsNGczSjZlbVZJU0lnVllQUG16Ym1pbUg5T24wOFJFUkVSRVJFUmtieEFtWUVpSWlJaUlpSWlJaUo1aElLQklpSWlJaUlpSWlJaWVZU0NnU0lpSWlJaUlpSWlJbm1FZ29FaUlpSWlJaUlpSWlKNWhJS0JJaUlpSWlJaUlpSWllWVNDZ1NJaUlpSWlJaUlpSW5tRWdvRWlJaUlpSWlJaUlpSjVoSUtCSWlJaUlpSWlJaUlpZVlTQ2dTSWlJaUlpSWlJaUlubUVnb0VpSWlJaUlpSWlJaUo1Ukw2Y0hvQ0lpSWhJTm1rSWRBUWVBSUtCZ29CWGpvNUlSRVRremxFVTJBK2NBdzRBZndEemdTMDVPU2dSeVg0S0JvcUlpRWh1VXgzNEVyZy9wd2NpSWlKeWgvTzJYVW9DVFlEL0FrdUI1NEJET1Rjc0VjbE9taVlzSWlJaXVVa1lzQjRUQ0F3SGh0cHVGd0U4YzNCY0lpSWlkNXBUbUl6NVlrQXo0QzNnS05BRzJJUytWQlBKdFJRTUZCRVJrZHlpT2pBTDhBQmVBYW9BSTRDL2dOTkFiTTROVFVSRTVJNWpCV0tBQ0dBbDhEWlFEdmdRQ01STUdTNlJVNE1Ua2V5allLQ0lpSWprRmw5aXBqb05CVVlCaVRrN0hCRVJrYnRPUERBTUdBTVVBajdLMmVHSVNIWlFNRkJFUkVSeWc0WWtUUTBlazhOakVSRVJ1ZHU5RHB3RnVnRmxjM2dzSW5LTEtSZ29JaUlpdVVGSDIvVVVsQkVvSWlKeXMyS0FhWmlZUWZzY0hvdUkzR0lLQm9xSWlFaHU4SUR0ZW5XT2prSkVSQ1QzV0d1N2JwS2pveENSVzA3QlFCRVJFY2tOZ20zWCszSjBGQ0lpSXJuSHY3YnI0QXkzRXBHN2pvS0JJaUlpa2hzVXRGMUg1dWdvUkVSRWNvK0x0dXVDR1c0bEluY2RCUU5GUkVRa04vQzBYY2ZtNkNoRVJFUnlqNnUyYSs4Y0hZV0kzSElLQm9xSWlJaUlpSWlJaU9RUkNnYUtpSWlJaUlpSWlJamtFUW9HaW9pSWlJaUlpSWlJNUJFS0JvcUlpSWlJaUlpSWlPUVJDZ2FLaUlpSWlJaUlpSWprRVFvR2lvaUlpSWlJaUlpSTVCRUtCb3FJaUlpSWlJaUlpT1FSQ2dhS2lJaUlpSWlJaUlqa0VRb0dpb2lJaUlpSWlJaUk1QkVLQm9xSWlJaUlpSWlJaU9RUkNnYUtpSWlJaUlpSWlJamtFUW9HaW9pSWlJaUlpSWlJNUJFS0JvcUlpSWlJaUlpSWlPUVJDZ2FLaUlpSWlJaUlpSWprRVFvR2lvaUlpSWlJaUlpSTVCRUtCdDdscWxXcjVwN1RZeEFSRVJFUkVSRVJrYnREdnB3ZWdOd2NkM2YzSU9CRVRvOURSRVRrRGhJS2VHSys5SFFGM0cwWEQ5dHlUOEFYOEFNK0FhNEF2WUI1d0dYYmZ1T0IzNEhaUURlZ3FHM2IxUDRIbkFJK3U0Rng5Z2ZLQXlPQjAxbmM1LytBcDRDbHdKQWJlTXpNV0lDZmdRWkFTMkRqZGV3N0FPZ0l0RWwxTzdVQ3dEVGdUK0Q5TEI2N0VEQWN1QW9NQmNJeTJEYUNsT1AyQSs2eFhTNEFtNU90ZXd2ejJ2YlA0amhFUkVSRVJISkdTRWpJMlpDUUVHdG9hR2hRVG85RlJISkduVHAxdW9lRWhGaERRa0sreitteGlOd0JyTFlMbUdDUDFja2xFUlA0T3djY0EvN0ZCQTU3MnRiYmY1YnV0OTJmZ0FtT3JRS3VBWFZTUGFZSGtBRDhrbXhabzNRZTIwcGFPMnpMcy9LM3ZKQnRmT2tkMjRvSmx0MnMvMlJ3L05RQnM5S1pqQ2U5NS8rVzdmNXAyL1BLYUovS3RuMDhNY0hEQkpKZW4vUXVDNEJYZ09OQWpKTjExWUM2dHVQdVNUVTJFUkZKVWhUek96SWlwd2NpSXJlV01nTkZSRVFrdCtrQitBTnhRRHpRRHBOOVo4K29TeTRDMkFUMEFSNEZwZ050YmV1aWdDZUF2NEVhbUV5M1dyWmp0QVdhWWJJSWl3UGpiUHRNQS9ZbU83NFBVQUk0bXV3NnRUTVpQSmRpd1BQQWkwQitZSjF0akhhdGdRNllqTWJWR1J3bksvcGpNaDBQQTJPVExSK0VDZndkU3JYOWNlQUJUSllsdG5HMng1enZBYlp4dFFWNll6SXY3YzluTUxBQmt4WDVDZkM1YlYxQm9EdXdscVRzdlF0QUM5czJ2cGhBN29mQUZFeW1uek85Z0U3QWVXQy9iWXk3Z0tuQVA4QmNvQkltMENzaUlpS1M1eWdZS0NJaUlybk5LOERUVHBaLzdXU1pQU0QwSEZBUEUyeWJhVnVXZWhydVc3YnJac0NEbU9BaG1FeXphcGlzdFlFa1piTlZ3V1NpblFDYVl3SjI5c0JYWWVBUlRIQndVU2JQNXpGZ0h5Wm8ySXFrZ09Ncm1HRGdla3pRY205NkI4aUVHL0FCSmtnSFpvcjBWdHZ0cHBoQTRBWk1sbDFUWUtWdFhUem1uTFJJZGJ5ZjA3a044Q25naFptU2ZSd1RvUHNjYzI0SzI3WTVaN3NQWmdyMmZaamduVjBNSnFPd0VyQXQyZkxLbUd6TmFHQ0c3UktBQ1NodXhRU0VBVDRpNnp3dy95OUhYOGMrSWlJaUlpSzNucVlKaTRpbUNZdWtZSjhHT29xc1QxdTFYeVpnQW16VGJMZFRUMnROYnlycGU3YmxGVEZaZWFkU3JUK0x5UzZzVEZxUDJmWWQ1MlJkYW9Vd3RROGIybzVwSDk4QlRFYmp6V2E0K1dJQ2x0YzczUmZNYzk0RTFNWUUzQTdaYnR1bk5OZE9kaWxoRy85M21Lek50NEhYZ0lOWmZLeG5iTXMrSXVrMXFaenNjaURaUGhsTnFVNytlbVkyVFhnbkpnanJuOEUySWlLNWxhWUppK1JTeWd3VUVSR1IzR1FFTU1sMiszbmdCVXdXMnVzWjdMT09wR0RQVUV5R255dHBnMFQyK3hVd21YcjFNY0d0Y0V4QThGOU0xbHhSMjNhQm1PeTVCYmI3eVlPQ3JaS044ZmwweGxVTWs0WDRMS1plWVlCdCtWck0vM0RWTU5tSjMyT3k1VzdVWlV4UTBUNzExbDRiOFFkTVpseEgyLzM1bUN4QnU4TEpMbHVTTFUvdjloRE1OT0FWbUduQWtiYkhmTksyM29LWm5yd1JVLzh3ZVRaZ0lVejI0bFZnREdZS01waHB2ODZzeHRSNUxJYkp5andJL0dWYlZ6ZWRmWnlKd0dST3hsL0hQaUlpSWlJaXQ1NHlBMFZFbVlFaUthVE9KQnVBYVJpU1VZYmJubVRiMnpQRWZERFRiWk5ublIxSWRkOE4wNTA0bXFUNmMxWk1SK0ZqR1R5ZW5RZG02bW9NWnRyczE1Z2cyRmpiTWVLQldFeU53SHFZb05aZndEQ2dDL0JiQm8veDBQV2R0aFRzNThBWEUzaThpcW1QNkd1NzJNOUxjaDZZTE1jVHdIWk1wMkF3R1k5V29Bei96OTU1aDFsUm5YLzhjKy91c2dzc3ZVdFZRVkJFWkxIOVlna21KcWpZWTJ5b3NZdmRxRkV4OW9ZdDlsNVJZeUYyUlkyS3ZjUkNVUlFCQmFUMzNyYnYvZjN4UFdkbjd1eTlkKzlTQk9IOVBNODhNM1Btek15Wm1UT3plNzczTFlFRjVYRkk2RXRucVJkejg2ZEp0dGpMUVVsYUVzQUtaTDNaSThPMFphaDl6N2o5WGtIaWJQZzZvOHVHWVJoR01tWVphQmliS0dZWmFCaUdZUmpHcGtSOTRGOG9CaURJSW16L0ZQWFNXWlN0SWhDSGxycDVaV1M5Q3VpRVJLcGRrYnNyU0xBNkozU3NFdVEyRzNVVFBnS0piZjlCcnJQNUtMbEpBbG5FNVNKMzUrVW9WbDhiZDU0emtMQlc3T1orY05iSDdiOFV1Yld1TFN0Q3kvMGo2MkV1UmhhWGpkMTZPNVMwSTh3VU4vOEdlQWNOTEw5RWlWZE9KOW0xdXI2YlI2M3dUaUN3cFBUcnAyVm8vMFIwei8rTU1rV0RSTkt1MUl4dmFCaUdZUmlHc2RsaFlxQmhHSVpoR0pzU1J5UFJiQ2tTM0RvaVM3cHM4Zkg1QU9aRXR2bDE3eVo4SVBBYWN0V2RUYzFNeGFuSUJTNXp5L2VqSkNKbklXdTMwY0Mxd0kvQVZhNU9NeVR3dFVVaVpBV3lycnZlTForTHJua0p5dVE3S2F1clRFMEZFajR2UUJsN2Mxd2JWd0RUWFozT1NMUXJSbGFSQlVpbzNCL2Q2eGhLMVBFVjhLSmJQaHJZeGUzL0NuTFRYWTJlMHgwRXlWNDZ1TGtYWFQwL3VPUHRpcEtPWEkrc0I3M1FPeDU0QTRtVFh1UnRqNUtUTEVKWmlyMHI5L3NFejljd0RNTXdETU13Zmp1WW03QmhHT1ltYkJoSmVKZlRBaFFuc0pGYkwwZXV1OUVwblp2d1R3UUpMWnE2NmFmSWV0enRVNEFzM2hKSTNEb3EwcWFTeURsQXJyNEpKRXFCWEk2OUMyd0NDWTViUi9ZNUU0bHFXN2x6VktHNGUrUGRQbU5JanErWGl1MkE4NEZldGRScmgrTHRKVkJ5aitoOXVobkZHTncyVlBZb2dUWGx6bTc1YWlRTWhyZUJZZ1NXSWRGeUNiSXFmQXJGV3J6TTFYMFpHRWFRdFRpWDRIbjZ0dFRtL3YyNFd4N281djhHRGtjWmsrdmlKandDM2VjR0dlb1lobUZzcXBpYnNHRVl4c2FFaVlHR1laZ1lhQmhKcE1vK0d4V3lNbTN6Y1FITGtHdHZBampXVGJNajY5MVEwb3dQWFBrb0pQd2xnRUhJY3E2YlcvOHVkSTVka1RoWmpNUzBEc2dDY0ZHby9lVW9jY2NBSklDQkJtTzdBMzhIWG5kdFRMajlMa1NDWW0wTWNmdjBUck85RWJLc1crTHEzZW5LcTlBZ3NENFM1VjV6MjhQL2Z3eHd4eitVNEQ0bWtPajZPSEF3UWNialJpanJjQUs0SzNTTWsxR2NSSDl0WTZncGlrYkZ3TWtvb1ltUENkZ2xWT2RvNUM3ZWxFQU1qSkx2cmkyVEdEZ095eVpzR01ibWk0bUJobUVZR3hNbUJocUdZV0tnWVNTUlRnek1Kb0ZJRXlSRXpRZjJJTEFXU3pjTlFoWjZDV1NoVjRnRXNUZUI3U04xdmFnR2NrRmU3dmEvQjdua0pwQTRPQVRGL1pzVDJuY1dpbzBYUGw0bDhMRXJyNHUxMmdmQXREVGJDbEFtWkorZzQ5VFF0bFQzd2d1Y1haRDEzaVRrWXV3dEd3OURZdHdyN3RvUzd0eC9jUHQxUUFMck1tQWY1QUtjY0dXN0lVdklNaFIvY0lkUVcrcGlHVmlBM0lGVGlZRWQwSDMwOXovcWxod21IeVdWTVF6RDJCd3hNZEF3TmxFc1pxQmhHSVpoR0pzcWR5Rkx0MkVwdGcwaVNGNnhETVh0K3dTNUJNOUZBbCtIRlB1RldRVzhoVVNsTjkwVVEvSC9Fc2pkK0o1US9RVklFQnVKa243c0J6d0hQSUNFTU56NlVXNTZBYm5RN29hc0ZVZWhsb0tjQUFBZ0FFbEVRVlFEbjd0cnFndHhGS2N2bFhVY3lLcnhaSlR0OTJva1Fub09RVWs0R2hCWUNUN3J0azExN1M0R1hrWDM3NzlJeVBQWDBnUWxURG5ZWFRmSVl2QmdaQlU1Q2dtRm53SFhJV0h1U3lST25rMXlvcGRsU0V3RldRVk9BUTZLWE1zUDduZ2xiajFCWUhIb21RbThoNndiNXdHUHBMNHQ0UFl0emJEZE1BekRNQXpqTjBlczlpckd4a2hSVWRGQ29FVXNGbXMxYXRTb2hSdTZQWVpoL1ByMDZkUG5xRmdzOWh3d2JQVG8wZEZZWllheHVlR3RBdTEvRzhNd0RNTllON1JGRnQvejNMSmhHSnNJOGRxckdJWmhHSVpoR0laaEdJWmhHSWF4S1dCaW9HRVlobUVZbXpJeE52My9kemIxNjl2Y3lOblFEVEFNWTczVEFPaUJZc2thaG1IODZ0Zy9qNFpoR0laaGJFcDBBdTRuRUZSOEJ0OExRbldlQi81SDRGS2M1K28xVDNHOEkxRjh3VlJjaU9MbWhiUGUrZ1FXUTBtZnBiWUxNSnowbVgxVGtRQWVqSlQxUks1YkExTFV6MGVKT2I0QzZvWEtHd0pqZ1d2cWNPNXMyQS80RVhoaUhSOTNiZGd4eFFSd0huQWJTaktTaWJPQTY0RVdkVHp2TUJRL01SMjVyZzNOVVl6REwxSDh3bitnWi9VNHNCTDE1VTJOZTFOTXg2Nm5jOFZRRE11bEtHWm1YVGpUN1J0ZGp0SU14UXE5YkUwYXVBWjBUMUhXR3JsdjFrK3hiUjgzaGRrRDJIY2R0MnRqb2lkS21MUmRxS3doOEFWSzZKVHQrSGNoUVZLaVVtRC9OUFh5MFRkaUs2QXYwQjg0SGhnTTdKTGgrQmVqbUtpN1o5a2V3ekFNdzdCc3dvWmhXRFpodzRqZ0IyMEh1ZmtwU0hDTFpwcXRoeEp3ZkJEYXR6bktKUHdGRW9ocXkwTHNoWUhyM1hxUFNEc3lpWUU3QURQY3RpZUJSek9jSjNwOVhnenM0YVkrS0huSnphR3lMVnlkdTlJYzg5NDA1WVVwMnBvdFBqdHdBbVU2dmpQRk5IZ3RqdStwN2JtRXN3Mm5xdzlLWkpKQW1ZWXo4YTJyMTdtTzdaeUJrcXFrWXd0Z05mQTBnUmc0RENXazJRSWxjSmxjeDNPRzJRMTRCeVZiS1hiTFhTSjE5a2Izb1FTWVRySllYcGM2ZFNYVk14bEs2cXpWb1BjNG0rZWU2cjI1TEVPZHFNRGZaUTNQY2JWYm40OHN2REx0MHlQRHRpZFJQNGhPWVhxNXVwK0h5djRhT3NiQVNQMWMxNjZ2czdpZWU5MCt2MmJmcWExT3RzK2lYMlMvaTFCMjgvRDdmU0xKMys1c0NJdUJwMFMyZllIdVVRV1oyL2ExcTUvcDJhZWF2cTFETzljM2xrM1lNRFpSTEp1d1lSaUdZUmliRXE4am9lOVNKREI4QjF5T1JNSlRnUVBSSUhFdk5BaGRpTVNzd1VpWU94ZUpiSjVYMEdBNFhEWURaZC85blZzL0ZWbmI3WjJpUFVQZC9HcGtmZmdZRWh6L0NRd0JUaUt6aGRwdUtLc3VLQlB4cFc2L01CZTdDZUFsTkpBOEZ3a01vNEM3Z1p0UXh0N1hVUWJrTXRlZUkxR1c0MVVaMnBDSnRzRGJRRHUzdnBlYm9reEkwZTQxWVRud1JwcHRVVEVFZEszM0FPY2ppNTFka09VUWFLQmU1WllYVWROQ0o4L05TNmdiVFpFMVdqcFdBeThESTlBektFRGl3bUprRGVnRlhTODZ6VUo5dEMyeVJBdG5XRTdGc2VoNVBJNmV4WitSTmV4dWJudFA5TXpLWFozRGdIOGg0ZWpmZGFpenBqeERZQTBZRmIyZkJBNEZHcnYxcGNERUxJN1pIUW5qazl6NklDVFdUME5pdE9jODlENVBqZXcvQzlpVFFCUS9DMW5jN284c0F3OUUxcS9IRXZTemRzZzYrQnVnS3hMZzczUGJXcUNNNFA5RFdjQkJQMEpNUnBiRXo2RWZKdjZDM28xV3FDOHNRbGFoTFpFYmFaZ1QzUHdkTisrS01wZFhvdmY1SnVCZDlENkQ3bU1yMVArZkNoM25jcUFOY0U2b2JLeWIvMXA5SjVzNjJUeDMwUHZrOGYycGdrQk03WUcraHlCclFWKytESDBUYXVNYjlMY2hUSE9nRWJxR2xjQUtkN3dsNkQxZWlLNWxEckpFbklNRVNaQWw1dzNJZXYwODErYTczWDZEMFQxWm5FVzdETU13ak0wUnN3dzBETU1zQXcwamliREZ6aTVvSUQ4Y0RaSVhvZ0didDlRb1F3UDBCTUZBUFE0Y2cxd0xhN1BhYUlrc3VzSmxENGFXdzVhQmZ0b0pEYXgvUkc1NlE0Qy9FUWhPNlRncWNwd1JicDhuZ1NsSXZMZ0RXZkdjZ1g3b3ZRS0pDaWNqQVdFMkVnbU9CWjVGTHNKWG9BRnExT0tsTGhTNU5pU0FhNEdkSTlzUFEvZTkwbDNIMnVMdmJiYmIvWE9Cd0FLekg2bWY2U3pnOERUYjBrMnBSTnhtYmxzSjZaL3RvQXpIdk4vTkgwSUNUb0pBSE5rTmlaZXZJK0VxSFgwSlhDRzlWVThDdVVxQ0JPa0VFcklBanFDbXhWazJkZFlFL3c2ZTdhWUV5WmFCUkpicmN0eUY2SjdmUm5ETmw2Qm4zby9BaXUvclVGbVlFV1QzM0gzYlhrQ2kwNlhBY1FRV2RqY0IvM0hyYjdqMW05dytRMTM1UGNERG9YMjZ1T1cvdTNydklpSFRVNGlFMFJJa0pyVkRZbGtDdU03dGwwQ2ljaU8zeitldXJEc1MvN3oxc0g5bmU0UW16Ni9WZDlabi82cEFmY0ZiN1hscjhlaFVtNldidHd4TTlZMWNrejRLRWlQOXZ1OFMzUC8zWGRtYjZCdXlNV0dXZ1laaEdCc1RKZ1lhaG1GaW9HRWs0UWQ0UTlCZ2F3SVNBNnZRb0xEU2JiOFJ1QjI1ZmlhUWFIaExhSjhDSlBiNTZXY0NBVEE4dFNGd3hmMTlwQjJaM0lSanlFb2xBWHlLaExrSkdTYVFrSmhBRmxYaGEwMDN4UWpFaUd5RmpUWGhuK2krWG94YzgveGd0anV5a0twQ2xud0hyOFU1d21SekxkbTRDZi9vbHIySHpFcGtLZlpua3UrOTd6UFJaK0pGQmg5ek1zenZRK2Y2WFlydElNSHFWQUt4WVNKeTllNkpMSXdTYUFEZTN5MTdpOU44WkYzMGpTdi9FbG1XWllxQjVsMVh3K0xrSkZmbVl5aTJjK3ZGb1dObFUyZE5TUFZNaGxLN0dGaGIzL1ZpWUNHQnkzcGQrLzQ4WkVtN0k3S3VuZXFXbnllNEYzN3E0TTczTlBweDRSb2tQUDVTeTdtR3BpaS9GMWtKVmdJUHVIb0wwTHZrdVlLZ0wzWURmbkxycjZQbkVRTmVkV1dqa1BWaStMemhIeXV5L1Fhc3o3NnpQdnVYL3diNGZqVGV6Y00vU0t4RUZ0Nlo4TzludHhUYlVybTFwNXY2QWUyUmhXcHBGdlVYSW9FM1A1c0wvaFV3TWRBd05sSE1UZGd3RE1Nd2pFMkpkZ1JCOXY4UERlUytRcFpyOXlDWHYvUFJZQkFreEJ3ZDJtY1FzclNMc2lDeUhrUENEY2hLcXowU2s2SU1SWVA4azkzNjRVaU1YSXlFbkN0Sm5SUWd6R0Z1Zmd5eStsbUVMTjErZE5keklSSXlUaUdJc1hZbHNnSU04d3F5Z1BOdXgvZTZkb05jWkoraGJuUkJndXQzeUZxcFAzS3I5SUgyUDBkdTBEL1Y4YmlaV0VyNmRwNlZvbXdFc2tJNmpVQlVLMEN1ZUJXaGV1VUVsam9nUWFJTXVmMkZMYWRBOTcrUTFDTEtuMExMaHlKTHJTaDN1L1pjaTJLK05VRUpIUzRpRUVKNm8vaVNFTGhMbHFJRUxVOGdnZmdzWkRVNEV3bVAwVDRLd2JOK3dWMGpTTWlDWUhEdjl5dHcxN1U4eXpwclNpWTM0VXdzSXJEMEhFVHF4QzRya1RYczQ2aHZlL2YrRjVDNGNwQmI5KzcvbnRhaGFVeW9QTjN5UlVoYytoQlpGeTl6NS9TdW9ERWsvb3hFYnJuUmQ3d1pjaWYveGEyWG9mZGtWOWZtbGdSV2NoMVJjaG5QbytpNzlqYXlxUE91N3NjRHJ5SHg2VUxXbnZYWmQycXJzNnlPYlQwYWliYXA2SStFMnJDbFpRN0JOZFhHOUF6YnNuRmxYbzNlM1VMZ2oraEhvRXhjaGY2MmxHYlZPc013REdQendpd0REY013eTBERFNDSnM0WEsxVzE1SlRhdUw0MUVzcHdUQlFCd0N5eG1vM2VvREpQcDg2ZGFya0NWYzJEcHRhR2pkaTA0RDBhQS9iTDBTWmg4Q1N5RlBIaEx3L0xHK0lIQXQ4eTdFSjFIVDVTOTgvbXlzby9hcFEvMm9OVkZQRkFOcmppdWZobHlnMThiQ0p4WHA3bHU2N1FscXVnbERFTlBMc3hvSnEyRjh3UDlVZ2Z4WGtsb015eU5JRHJNQ2lWY05VOVRyZzRUcTExQ3N4cjJST05FWDNjZDVTREIrajlSQ1JDNXdBSW9QV1laRXFsVC9ELzRaOWIwNUJERWRJYkJzYkIwNm5uK21EZXRRWjAxSTFZK0drcDFsWVBqWlJ1dDRpNnJvOWtJa3VoV2o1QkdGYnBwSXpYUGtJM2ZmMlNpR25uZlg5RWwzdGtUUEorSHErVVEwNGNtZjE0Y2JlRHJTMXFGdU9lb21EQkt0cTFBOHdRVHFEeEI4ei96eC80RGN5RXVSNVhMNEhreEJGc3YvUW4zVW45ZC8zM3BFcHVlcGVSOWcvZmVkMnVwRUxYUXJRK3NKZCszaE92NEhpRlQ5cXlkNnp4YWhad2g2YjJvVDhyeGxZQ3JqbWFrRUlteGRTYUIrbEp0aXlsbkRZNjVQekRMUU1EWlJ6REx3TjBDdlhyMmExYXRYYjFRaWtXaUkvdkNVNHY1QlNTUVNvNHVLaWhJbzBQSXk0S0RSbzBlUFRYODB3ekFNdzloczZJUUdnSjdKS0E3YjFzaHlycmFNamRFWWVDOFNaSmE5QkZueGdLeHc3a0tXV3RHQmRkaVY5RzlvVUZ0Ym5NQXdBd2tTU2d4RGxuSFJCQktQcFRobkx6VGc3azh3YVAwUWlWWEhSK3B2aXl6b1VybTladUphMTc2dEl1V2RrT2d4TkZTMmlyWExXT3hwVFhKQ2lObzQzVTJlK3RSTXdwRkhUU3VoQTl6OGEycFNuMlRoeVRNWVdUeDlpS3dsejBmOTdKSkl2WUVrVzI3NXpOWmZvYmlBSFpDRldXTUN0MUZjdXk5Rno2OFZjaEg5RThyZ0hLVUk5ZGNscUEvTUNXMWJpTnpjV3hGa3dRWDlIN21xRG5YV2xBa29DY2FPeUFYMVhZSUVGZXVhRmFIbC9wSDFNQmNqdDNlZnVLUWROWk00VEhIemIxRDcyNklmQk9Lb2o4MEwxYTN2NXVtc3o4NU9VVFljQ2Z0SElaRnZsQ3YvRUluMVBzSE5CMjQ2Z1pxQ1ZCbEtTckU3RW9pajczcHR5V2ZnMStrN3RkWHhQMnJrSWJGK1pxak0vNUFUdGRqMWxMbnRXeUwzNjNISWhmb1k5QTNkd3gyM0xQTnRxS1lWeWZjQTlDNTY2L0pNMXEwVDA3VHpNamRGbVViTjdNMkdZUmpyQlJNRGZ3TjgvLzMzUzRxS2ltYWhQMTVST29hV2kwZVBIdjNEcjlRc3d6QU13OWpZT1FnTmxyZEdBNitkVUl6QXdhNzhZUFMzOWJQUVBtRkI3SnNNeDM0RURRWVBSb1BOeDlQVUcrcm1UN3Q5YmlQSUJwb05oY2lpYVY4a0JBNXkwM2prS3JoOXBQNEVKRTVzaC83UGV6K3l2U01TRjhMOFNKQmh0eTdNUStMS2NpU2lQSlNtM3VscHl0ZUVaa2pzeUphb203QjMxNXpxNW5GMG44S2lUUUZCOXRHWElzZHI0UFlwanBUdmk5eEJFMjQrRXlWMHVRajFyM0FHNUp1UmEzazNGR053VjlRM1JyanRqeEtJT09GNzJoM2R5OGVRWmRsVVV0TVZ1WkN1UWlMU3VNajJrZWc5Mk50dCs3MHIvNlNPZGRhVVVVaDhtNElzSDU5RG9pbElwRWtYSzYwNzJic1YremloRjZEa0hUa29PY3NLQW12THpraTBLMGJQdVFBOWkvM1JleEpEOFVTL1F1TFlMY2dkZFJlMy95dm9tN0lhUGVzN0NNSUJlRGZZZEZtbHcyN0NEVno5NGNoZHRoVnlKZmQ4Z1FUa3FhR3lmSFN2MG1XNi9wekFaVG5NdHBIMXExRkdjYyt2MVhleTdWKy9SKzluT2hFemwyUjNmd2lFd2drRTcvc1o2SjBySjNnMjJib0pGNUVjdjdFRCt0NU5EWldseW5JZXptN2VBZDFQejV0SW9JeVNJTWdhUFRUTDlobUdZYXdSSmdiK2RuaUoxR0pnbUpkWmM1TjF3ekFNdzloVWFPdm1leUJYdkVkUnJLWW5rR1Vnd0g1dWZSREpZdUJkb2VWb1ZzZXZDWUxKRDBQV2R3Y0R6WkhWWHlwOCtVaVMzWCt6WmF3Nzc3NmhzamF1SFRra0Q1S3JYRmtNdWFIV1E2TFdRR1J4MGhrTllBOTE5WGRHOTZldThiazg5N2xwQWhvY0QwcFRyell4Y0R2a2x2Zys4SDB0ZGROWjJrQnFvV2d5Y29YY0J3a1AvbjhwNzBYaHJSWER3c0JkU0F6NkhsbXRoZkh1dUN0RFpVZWdnWHNlRW9SOG5NQWJrUFhraTBpTThJSnhGUkpibWdGdklUSG9CK0I2OUw5NU9QYmh3UVQzcEJoWkZLNUNsblJoYTdvUENTelQza0VXbEs4Z2QxYlB0VWk0dWhjSk1UZWdlL2xYSkp6ZEhLcWJUWjBvdFQxSDd3S1pqOTYvK2FpZkhoT3FNeDI5djdOUzdMK0k3TitoN1pGMTMzK1E0SGNwRWdYRC9lZG1KTDd0ak42amE5RzNBaVRtN295czlDYTY5cXlPbk9NeUZQdHdPaEw5SGtMZmhMa29OaWpJeXVzN1Y5YUF3T1gyVG1BYnQzd2lpaHY1RlBxV2dBUW9Uem5KOGU3ODljV291K3RtYlphQnYxYmZ5YVpPcmpzdkpJdHhZWTVGZ3Z0WnBMYVE5U3hIY1RWbkVXUmJ6bFlNUENKeS92NXVIZzR0TUljZ0RxWW5MQWJ1aVA3ZWVBYTRLUk5EczJ5ZllSaUdzU25UdDIvZlRpNDJXTnFwYjkrK2U5ZCtKTU13TmhVc1pxQmhKT0hqUXgwZldoNkx4SWx0a090cXpHMzNnN2ErQkFQRHQ5dyt4V1NPR1JnZVFONUdFSWNyM0k1TTJZVERkU0RaRXZFTXR5MHNTTVpDK3p5SUJLUjMzZnI5Ym5zdUVvSzhTM1IzRklSK3BxdjNEYkpNOGVjOURnbFBIN3F5dGYyRytQdjFZSm9wUWJKNEZtV0lxOU03emZZelVLS01CQkl1LzUxbUNtL2Z6cTMvRHdrT1BvT3dqd1BtLzJjYTROYmZReFovL3lLSTgraUZ3OGJvSHVjaHE5SUU4QkVTZDN3c3dnUnkydzMvMEo3anl2ejI5NUhJdUR1eUhwd1cybGFGZnZnZDVkWi9ETFgxRVhlOEUwanVpK0VwYkhXVXJrNDRydUNKS0tOcnFUdlhZZFFrbXpwaGFudU9PMGZhTXdQRjV4dFAwSWV1UTZMYUh5UDdiazl5VnRkNFpGdUNJQWxGSTJSNXVNU1ZlN2Z5S2lTZTFVZlA2VFZxM3BjQjdqb09SWmFMdnEwemtaaDdNTUU3MlFpRkdvaStzeWVqZStiamc0NUIxc2xiUks3Zng4MzdFYjNUeFNUMzBkdEpqaUVYL200ODR0YXZTck1kZ3I0WlIvYzA0ZTVWZUJwR2NseThYN1B2WktyVEdJbm9DZFJId25FcUUraDcxd0I5QThQOVAxWGJRYzg4SHoyNy9WejVDRExqbjBNNWdlVjBqQ0NiOStEUU9WTjlsNkxQQXhUdjhVZFgvMnowYkFxUTZKbEF6Nk1WR3hjV005QXdER05EVTFSVTlIVUdNWEJCdjM3OXpOTFRNRFlqVEF3MGpDVDh3Tzk2WktWenFadEhCNGFWYUJCZTVkWmZjZnZmakxJOC9oL0pBZi83dWJvbEpBdG5YeENJT0Q0SXZtOUhYY1RBcnE0OXEwSnRQRFBOUGs4aUN6SXZMSFYzMTFNYXVaYWIzUG9LWkwyVUZ6ckdCSlNadEFKWit2eEFldkVtVzJwTHVGS2JHUGdCTlMyZnd2aUJkVjJteXpOcyt4bkZlaXNObGQxQUlBNGxTTGJPK3l6Rk1TNUdBL24zM1BwUVVzZUNyRWZRRjk1Mit3d2lFSUZPUTgveEdYZk1LdGUyVnNnZGRUNXdTSVo3c3pGUjIzTnNoeXkwM2dNT1JQZmlUMGprUzVVMEpCTUhVZk85R1ltRWxaOEorditwb1gxUzlkUHYzTFl1U09DZFJDRFN6VUVDMWRIbzNmSmkzVFFrNm9CRTl0bEkzTmtIdVJSN0FXczM5QzZYb2ZpRHZWRmN3cjhnZDkxdXJ1NzlCTWxJSG5iYmxybDE3NUlNd2Z0N09FRU04UzFUYlBkNE1mRDZGTmVkVGpUYkdNZ2pFTytMQ1Z5SVBmTklibmM0SG1tQ0lMbUlmNzlCNG03MGVqTlp1VUlnQmlhUXBXc2paTUU1Q2QxL2I5bVo2WjZHbjBkTGdqNjBDdlhQeWhUN3pDYzVETlNHeHNSQXc5aEVNZkhvdDhXTDFBeG1Ea0Fpa1hqMW80OCtpc2JNTUF6RE1Jek5qY2VScTl1bktQbkNQc2c5dGw2YSttKzV1YmY0U2lETEVSKzM3Qk5rK1ZlQkJLMzVydnd4Rk92cTQxQVpTRlJhZ0t5ZVpxWTU1MFNDWkFTVDBFRFRaeno5akpvSlFYejd4aUNycFIyUkJVbk1yWHVMcDZkZDNSdVJFUG9JeVFsVVBrZEN4cTF1V2xkTVEvOVRkazJ6L1Z0cXVsaDY0aWp1MnI4ekhQOVlhcnJnMVVaZmRBLzhjNWlON3RlenlMVjVPeVFnTEVQQzd2WEkrbWRQSkNRL0hEcldKMGdzcW5MWDhTcXkycXBDMWsxN0U5ejdLR1hJb3U4RkpQSlZ1Ym9ma3B6TjFMc1VmbzM2YmlYcVI5dVJPbG5KeGtZMnozRU82aVBoOStVOU4zK1QyaFA2aFBrWUNXdys0KzFrSkh5WElNdTg0MUE4dkxDNzhTSElKYmtCd1R2enJOczJGZldSWXZSOFAwR3hPbjJTaWVlUUVIUUVzZzRjNmNwbnV2V3JrRlhuTlBRT1g0ZjYzNWRJbkR3YkNWeGVmQVJaS3k5RDM1VWpVTnpFTTkwMS9RRWxFMG1Wd0dha085YWpKR2RFai9JRCtoYStSdnB2MGNaSU9VcStjd3R3Q3NHOTlweUtoUE9tU0ZTN2grREhoa09SeVBZK0V0Zzd1L0tQa0REbnYrTmZvbWVVaVZ0UVgvSDhEdDNQZmlnVzVVK3VmQno2bmg4VTJmOEhndTg4NkQwKzJyVjdDUkxHVjdocjhGTWVzQmY2YmhtR1lheFg2cG8xenRpQTlPM2JkK3RFSWpFcHplYjlSbzhlL2Q5ZnRVR0dZV3hRK3ZUcGMxUXNGbnNPR0RaNjlPaWpOblI3REdNRDR5MUE3SDhiSXhNNVNHaExSeVBTWjV3MWpBMUpVOVIzVjZBZkswbzNiSE9NellTMlNIQ2ZSeENQMXpDTVRRQ3pEUHdOTVdyVXFNbEZSVVhmVWRPZFoxbHBhZWtIRzZKTmhtRVlteXFKUkNLT0xET09ROVk1TFRQdllheGpGaUxybDZlQngyT3htQ1hJTXRZRm1ZUkFNQ0hRMkhnSlp5WTJJZEF3RE1OWUswd00vSTJSU0NSZWpNVmlVVEh3OVhIanhwV2wzTUV3RE1Pb00wNElmQTA0WUVPM1pUT21KWEtYMmdzNEtKRklIR0tDb0dFWWhtRVlobUdzUFNZRy9zYUl4V0l2RVlseFVWVlY5ZElHYW81aEdNYW15a25BQWNYZnoyTDZXYzlSL04wTUtwZVhiT2cyYlZia05DNmdmdStPZExydmFPcjNhbjhnaXMyV0twWmVsUFlvUVAvZEJFazNUbkRidGtMV2huY1FaSUpjR3dZQUx4UEVJMXpFK3JNZ2JZNWlCNFBpVHMzTGNyOVhVV0tIdTkxNkEyckdUeXhGc2RLeTRVRVVhKzNxRk50eTNMRUxVUGJPQnNqdHRqR0toeFdOL1JYZXJ5bEttdEVVeGV5N0hNWDNpbWJqTkF6RE1BekRNTllTRXdOL1k0d2VQWHA4VVZIUmVKUnBER0IxL2ZyMTM5MlFiVElNdzlnRU9RNWcrbG5Qc2ZMVG56ZDBXelpMS3BlWHNQTFRuNWwrOW5OMC8vZ2kwRFBKUmd3Y2lMSkV0Z2lWK2FRR2hTalcxc0VFMlJvdkE2YUg2dTZDa212c2pGeEtQMEtaWmNOMVBHOEM1d0FQWmRHdXRlVmNsS2hpS2VtellLNGlPUXN1NkZyRDdvWDNBMytMMUhrTUpWMUlSd2NVaTNFbWNEcEtmSEcxMi9ZWlNoeVJoNUpJcEdNcXluemFEZmdtVkg0MUVtZkRiVGtZSlhqWUQyV2IvU3pEY1EzRE1BekRNSXc2WW1MZ2J4RG5LbnlGVzM3dmYvLzdYN2EvNWh1R1lSalpzUjFBOFhlVzBHOURVL3hkZFJMTW5sbnVjZ3ZRaG1RQnFZdWJGN2g1NDFCWjFFcnV6eWlqN0hTZ05YSVZid2Jza2VaOEQ2UHNsanRsMmI0MW9UMXdvVnR1U2sweHo3TVFpWUUzQVplRXl2OFcydWRKTno4VmlXNEhvR3lZLzBJdTJUdWpqSmsrVTJZWnluemJqZFRKV1Q1RFltRkphTm9WWlFSOUEyWHU5Rk5qWkFYWUJGbG1Ea0ZaVys5SFdWVFBSdGxmVDBZWlF0c0M1MkZpb0dFWWhtRVl4am9sMHkrNHhzWkx0VnR3VGs3T0d4dXlJWVpoR0pzb0xRRnpEZDRJcUZ4Vy9YdFh0dTYzZXlLcndOZERaWWNEZzRBcjNQcDdibjBRTUNteS81ZkExa2dzM01HVjdWekxPUi9Kc20xclFneDRGRmsxWG80czhNSlRycXRUUnMza0dEZTQrVmpnaThpMlI5RTFscUVrTGRjaFVlODdaSVc1cjZ0M0ViTFNTOGVsN2pnOWdCMkIzVno1Y3VTdS9UY2tVRjdpeWp6ZVduTitxRzN6Q0xKQ3QwZEM0RDh6bk5zd0RNTXdETU5ZQTB3TS9BMHlac3lZc2NqZGh1TGk0bUVidGpXR1lSaUdzVkh4S2hLZ1BnbVZYUXA4RDd6bDFrOXc2OStuMkg4RThJdGJ6bkh6eWJXYzgrTTFhV2lXSEU4Z3pGMlBMTzdDMHppM0xlN1d3MXp1NW1PQVR5UGI5Z0MyUjZMcFFtUXgyQTVkeTRubzJzOEpuVHNkSHlFQkx6eUJCTmxVNVZGT0lSQUdYMERQRHlSUWZvMWNrZzNETUF6RE1JeDFpTGtKL3paSnhHS3hZWWxFb3Z1NGNlTldidWpHR0laaEdNWkd4Q1hBVjBqb2V4VDRIQWxSYnlCMzFHei9iaFlnUVNvQlhGbEwzV2xyMU5McytCWllqQktJekVPQ29PZWUwSEljSlFMSmxyKzcrVk51L245dWZpNnlNRnlGckFidklCQkZVekdkbW9KZGQzZU1xTlZsS2w1RmlVS3VRODl1Q1hLOXZnVVlUM0s4UThNd0RNTXdER01kWUdMZ2I1VEt5c3FYNHZGNDl3M2REc013RE1QWXlNZ0ZkbmZUU0pRdzVHL0lmZlVIYWlZQ1dZRmNZNk5jaU55REx5VEk0cHVPaXJWb2IyMThoNno0ZmtUQzJMMmhiVjRNakxzcEdrUFlXK09saWpINE9OQWZKVkI1RitpRHhMOXpVSmJrL2lqSnluUnF1aGlIT1Q1RldjSzF0VWVHL1R5VENHSUNUaWNRVmljQTV5Tmg5OVVVK3htR1lSaUdZUmhyaUltQmpxdEp4R2N6NmlSSUhBZXg3Y2crTnRHRzRkc0VWZkV5ZGlMLzZRM2RsQ3hZa0lCeGNXS1BQVVRSTXhCTDV5cGtHSVpoR0d2TEF4bTJEVTVSOWc5U2k0RTdvV1FXdDJkeHp2WDlQOE40Tis5T2FuZmJkbTYrUEZKK0RYQVZ1cjZWU0NEMXZJa1NkanlCNGdJMmMrWDdBTDJScGQ1cXR6MGRsd1BIcHRuV0ZBbDZVUTZKckorSUVwa0FQSWRjdWhQb3VXenIybUVZaG1FWWhtR3NRMHdNUkVMZ0hFYTlCaHlRT2xIZXhraU1lRlgraG01RXRyU0tRYjhFaVg2bk1YckF3eVNPTVVIUU1BekRXRS80UCtTTmtOdnB4U2pPYm1mZ1dSU2o3a2lVbU9JZzBzY0R2QktvbitVNSs2eGhXK3ZLZkpTQjExTWZ1Qkh3S1pjTGdTMUQyNjlHWXVDM3dGeVN4VUNBMTl6OFFKUUJPTXdaYnA0cGsyOWJKRkNtSWlmRHRqQjlnYjNkOG0xSUVQUkM0SEJDU2RNTXd6QU13ekNNZFlNbEVBRm1NK3FrQkJ5d29kdXhlWkE0Nm5SR0g3R2hXMkVZaG1Gc3N2UUFia0lDNEQ5UnpNQStTQlE3QVpnRFBJTmNlN2ZLY0p3N1VGS05CbG1jODVnNnRPOEdaSEYzUTIwVlU3QU11RE0wRFFGR28vaUlieU5oY3dMWmlaaFBFTVQ2VzRWRTFCandrQ3RyNTlZenVlaWVIZG92UEFFc3lyQU5KTVNDTFA4T2RNc3ZvV3pRalpETDhGM0FLTEo3Qm9aaEdJWmhHRWFXbUdVZzRGeUROM1FqTmhzU0pJNERMQXV5WVJpR3NUNTRGVm1ralVaSk41WURSd0ZiSTNmYmJaRVk5MTgzenlkMTRvMTJ5UDAzcjViejlTRjdNYkExY2xVZWlBVEp1NUMxWHphVUl1dkczaVM3TmZkMTg1WW9FL0JDZ3RpQm1XSUd6a0NXaFA5RHJybjdBRTJBYm03N3VlaWZvd2JvbmlWYys4UEhEZE1NM1dzZko3Q3lsdXU1ejgzbkVZaXl0Nk5FSnBXdWJkdTRLUm9MMFRBTXd6QU13MWdMVEF3RVhJeEE0OWVqNTRadWdHRVl4aVpMUEFaVkcxOGtobGk5WEhLYk5hQjhYalNzM1RyblBEZHZobHhPRHlLd1Fqc0N1YS9laXR5SC80NWNaNzlKY1p3aTlIL1NxZ3puYW9KRXZXdzlMZnlEcVUwb1M4Vi9VV3k5YjJ1cGQxdG8rZWJROHY4UkNJY2dOMmlmSmJrNXN1UUxjejRTRmljRHB5UHh6djl5T2p2RmVUOGwrZS83RDJuYXR3UlpIdzV5NnhlakpDMGdTOHczZ1hIQUsrNmM3NUphZkRRTXd6QU13ekRXRUJNRHhjYWRMR1RUbzlXR2JvQmhHTWE2cHNHT0hXdVVyZjUyQnEzUCt5UDFPalpqOXVXdlVWVlNubmIvVm1mMUk2OWRFK2JmTVlLS1JabjBKK2liZUlnRkQzM0M5RUhQVkpmVjc3a0YyM3h3QVZOUGVZcGxiNHl0c1UrOUxpM29lTWNSekx2MVhWWitvVEI1dWEwYTBYWDQyYXo2WWpMejdoaEIyZlRGU2Z0c1Ava0dpcitid2VUREhzelludHFJNWVmUzg4ZHJLSisxaElsNzNWYjdEbXZITzI3ZUF2Z1MrQWhadjMySFhFOFR3TXRJR013bnRSQUlzc1JMWlRFWVpsY1VoOUN6dXBiNkM0RHJnYUhBTFdSdkZRaEsxSEVtc25yTWlXeExJTkh5SzllZWZDUUtMa3h4bk11UTYzU1lKU2lSeHpTVU5HVTJTamppNmViS3k5eTJmNlk0N25Ba2lwWWc5K05MMDF6SFBBSWhFSlNwdURjd2hzQkZHU1RZN291U29CaUdZUmlHWVJqckVCTUREY013REdNZHNPMll5MnVVallxZFRvdmpkcVZCMzg3TXVmNHR5Q1FHbnJvbjlYdDNZT0VqbjBFdFltQ1lnaDV0QVlqVnl5RzNaU0dGZTNTbDlHZHBUSlhMU3lpZnZWVExTMWJUb0c5bk90eDJPQk4rZHpPeG5EaGJQWGNLRFhmcFF2bXNKWlRQV1ZiajJMbk5HaEFyU1BhUzdmcldPZVJ2bGZ5YlR1bVVCU3g2L0hPMnVENDVVZXkwVTU2aSs2Zi9xRjdQMzZvbGZST0Izak1xZG5yVzE3a0dMRUxXY0trb0EvNjlEczd4cnB2cVF0Z2lyeTZzUkFKaU5xd212VEI1bzV2Q0pKQkFtWTZmZ2RITGtoMEFBQ0FBU1VSQlZFNjFuUE5TMGd1QW1maU0xRWxLTG5hVFlSaUdZUmlHc1k0eE1kQXdETU13MWhITDN2cUIrZmQ4UUp2ei8wamovajFwdUVzWENucHVBY0MyWHc4bTRkeDNLeGF0Wk9MdXlicE9MRS9HWG9rTWdtSEQzYmFpOWRuOUFHajhoeDYwdlhSZjJnODVOS2xPMjR2NzAvYmkvZ0FzZVdrMFV3NS9LRW1BcTlleFdkSTZRTk5EKzFCVWRqOGxFK2N4cnNlVk5QeS9yZWp5eEFua05LbFBvNzI2MFhQQ3RRQ3MvR3dTK1Z1MW9xQjdteHB0eTJuYW9FYjU2bEhUbUxETEVEby8vamRtblBzOEZmTlgwT25CZ2N5NjdGVXFGcXhJZTUyR1lSaUdZUmlHWWF3L1RBdzBETU13akhWRTJZekZMUC92T0pvZHJ0QnM4UWIxaUR2THV2eHVyYXZybGMvT3A5bmhSV3oxUWszTHVCM20zcHJ5MkdQcW4wMStseFkwSDdocjlmRWE3N010byt1ZFNlZEhqNmR3ejY3OHVNTzF0TC91WUZvTzJvdVpGN3pBd2tjK3JkNi9Zc0VLNXQwK0FvQTJGK3hEYnF0R3pCcjhTdlgyc0tpWTB6Qy9XdGlMaDVaTHB5eW9ydU90K3J5d3VQRFJ6OGh0V1VqN0d3NWg3QllYVXo1dk9iSGNPUG5kMjFCLyt5MW9lZHFlTExqL1l3cjM2RXJid2ZzeSthRDcyQXlJQTFVYnVoSEdiNDRjMWl5dXBHRVlobUVZUmxaa0cvRGFNQXpETUl4YWFIWDZYdlJOUEVUTGszY0hZTVZIUDFFeWZnNEFvL1BPWUZUc2RLcFdsWklvcjZSeWVRa2xFK2RWVHo3cFI3aXNaT0k4RXBYU2txcEtLMWo4L0RlTTMxa2Vub3VmL1pxZjlybURvckw3YVhIOGJ1UnYyWkkrSys2bTlmbC9KRjZRUjZmN2o2R28vSUhxdGxXdUxHWHBxOSt5OU5WdnFWeXBVSGgrZmVtcnlUa3BsbzhZejZqWTZTUXFxMWo4L0RlTWlwMU81ZklTcU15c2F6VS9hbWVXanhoZm5TU2txUHdCdG56NnBPcHQzVCs1Q0lBbSsyMmYxTGIxd0lYQVZKUkIySk1BSmlCMzJIUUpLYnFnMkhlOTYzQ3VCQkFOcXRnVHhjWWJrS0orUG9ydDl4VlFMMVRlRUJqTGJ6ZEczbjdBajhBVEc3b2hJWFpNTVlHU3pOd0dGTlN5LzFrb3htT0xPcDUzR1BCSmh1MjVyZzNOVWFLVkwxSDg2bitnUHZFNGNndXZ6VFg3dDhpOUthWmoxOU81WWlqeHpsSmdwenJ1ZTZiYk43b2NwUmxLZW5QWm1qUndEZWllb3F3MTBCYW9uMkxiUG00S3N3ZUt4N21wMGhQNEFBZ25pR3lJNHBQZVNmYmozNFhvKzU1QThXUDNkK1U3QTd0RkpvQXJVRHpWYzBoTzN1VHBCeHlReGRRdnhiNU5nRDlHeXZMUXU1UEt1S2NMQ3JQUUhHaUVRampzQnJSQjM1NkdLYS9ZTUl6TkNyTU1OQXpETUl4MXhQSVI0MW4wMk9lMFBHMVBHdTJ0TVZ1c0lJOUVlU1dKaWtCSVM1UlhzdnpkSHhuWHc0V09pOGNvS3J1ZnFpWEZRWm1qOTZMYnlTbk1oNFQwcTJhSDlRR2crVEc3a05Pb2dJcEZxMWo0NkdlVS9EaWJWbWYyWSthRkwxQStid1V0VDltRGxxZnNVWDJjL0MxYjBuTjhzczRVWFE4VHk4OGxsaE9uYW5XWjFuTmlTZGNRcGVHdVcxSy9kd2ZxSTJ2QnhjOThCY0RTMTc1andiMGYwdUtrM1lubDViRHdvVTlvZmNFK05ObHYrMHkzY20xcEJuUkdnNlZzMlFFTjZqdWdlSVBsd01scDZzYlNsUGR3ODNwSTNOa0R4ZHNEV0k2U2I5d0M3T0xLd2dsSzdnTjZ1U25jQ1JxUm5NeGpmWElIY0dpdHRVU1gwSElINERHZ0hVcVNjbWVLK3ZPQUlXdlRPTExMS2p5UjREbU1TYkU5Qmh5SE1pdGZqeEtlcE9OVUpBdy9RczFzeTVuNEhabVQwN1ZHOXlJc1VOMkhoSUJua0hnekR5VzhXVk82SWRGaUZ5UlNSUDN5VTkzTGZ3RVhoZGIzUm9sY3RrZkpidTRFYmwrTE5vRUUxaWlGd09YVUZMcGl3Q25vL3RjRi8zNE9CdnE3NVdpaW9ETklGdkc3QUwra09GWWl6YkkveDNsSUpOclp0VE5UVXFCdGdmRnB0ajFGYXFGdnQ5QnlML1NEd1Jjb0N6ckFYNEgvdU9WalVmL3g1S0tFUWxPQjl6SzBDOVQvem5ibnV3YkZXODFEb3ZicDdoZ2dFZWxhbElDcExYb3ZYa2YzT3Z5T1pOTjNhcXVUYlJieHZWR2lLTTkrd0Y0a1p6MC93bDNUY3RiTVd2c3M0QzIzL0NFMXhiUWVTQWk4eGgzL1hKVE5QdnhMMjRPa2ZzWlJ3dDh3a0hqNU1SSTNEeVJJa3ZVUDRBYmdHQUtoRXZSdGV4WDkzZmdTOWV1TFVQOTVHSW1FQTRCTDBEZW1MdDgyd3pBMklVd01OQXpETUl4MVJPbmtCU3grL2hzYTdiTnR0UmlZMjdTQnJPbzg4VGlKOG1RUHdJSnQyaERMaWRmSTVnc1F6OCtscXJRQ1VGekJGbjhMY21Ma3RpeGs0aDZLUGRoZ3g0NDAzSFZMQ3JxM3BXTFJLaFlOL1lKRlE3OUlhdHRQL2Y0RndEWWZYVWorMXEzNHZtT1E3NkhYakp1U3pwdmJzaENBU3AvTUpDZWVVUXhzc3IvRXZlWHZqQ09uZVVOaXVUbk1HdndLbGN0THlHMVpTRUgzTnVRMExpQzNaU0hMM3Z5ZWxaLzhUS3hlTG9teWlyVEhYRU5PUm1JTVNNd1ppd2FMVVlhNitkVW9LL0JqeUZMc24waW9PWW5NbG1PN29jRXp3QitRNVVWVTdBb253WGdKRFF6UEJaNEVSZ0YzQXplaEJCcXZvOEZtbVd2UGtVaFlXNFZFb2pjeXRDVk1NMlFKdFNhMFFpSnFYV2dMdkkyRVFOQWdmSzhVOVNhdzltSWdhRENmN2w0TVRGSDJGbkFQY0Q0U2huWkJsa01BWHhNSUE0c0lCQmFQRjVNekNZYXBhRXJtWjdBYVpiUWVnWjUxQVJKNEZpTnJ3QzFjUFMrR3pFS0NhMXYwZk5NSlNwN0ZycDduZW1xS2daNjdnV0szSExabTdJbWVhem15VkR3TWlZWHpXZnZrTzg4UVdBTkdCWjhua1NEZDJLMHZSZUpJYlhSSHJ0V1QzUG9nZE4zVFNCYW56MFBDMzlUSS9yT0FQWkV3Q1JKL0JpQ1I1VXdrd3V6bjJ1MzdXVHRraGZ3TjBCVzRDNGxxSUd2U28xQW04OUd1YkFrd0dWa3NQNGQrTlBnTGVqZGFvYjZ3Q0lrNExZRUdrVGFlNE9aZURPcUtNbkJYb3UvR1RTaWhrWS9uY0tnNzdqMUliUFJjaml6RXpnbVYrUlQweDdycmVoeTl4MzhHbmljUUpaOEJEZ1orQXU1SDM3NVRrZmpzdjdQWjlKMXM2bVR6M0NFNVdaTHZUeFZJQ0FNSmErZTY1ZTFDNWNzSXhPSk1mQU04R2xvL0Z3bjIzeUR4OGxCMGYvTkpUczdrZjR3NEZJbHpubTNkL0MxZ3k5QTZwSDYzcTVEWStpYTZSKys3NjdnSzlhbnpYYjFjSlB3UFJ0K3VHNUdJV0lIZThhUGNGRWY5OHozVWwzMS9NZ3hqTThQRVFNTXdETU5ZUjdRNmZTOWFuUjdvSVBINmVlUTBhMUR0S2d3UzlLSmlZSk1EZGdCZzFkYzFEVlBpOWV0UnNWQ0dZYzBIN2tyZUZrMEJXREpzSkJWTFY5ZXc3dXY4MlBGSjZ6NjJYLzdXcldvSWZ0SDFNUG1kNVJsWk5rTUNaYnhlTG9tSzlHSE1LcHhvdUdya05QSzd0Q0JlV0ZBanVRbkFscytkVXIyODhOSFBxcTl0SGZKM0FySG5BalJZL2x1S2VyN3NYalNnbWc2Y2hnU0E0OUhnN3JFTTUrbENJQXAwUTRQRGVtalF1Q2V5Tkx3T2lSSVhJS3Vod1VpbytSUU40T2NnSzQ1eHlMWDBaelJ3MncySkd6N29Zd215Rk11R3RZbFJlQ3gxYzlrc0FsNUVBOXJya0VnWHRzQTZETjNIK3F3NzkrYzVHZHFZU2d5Y2dWdzhEM2ZyRFFoRTNtNmhlck5kblJkU0hHTnVtdlBWcDZaUTJBd0pTbmx1U3BVUjZDalgxbkI3dldEbHhZeUgzZkdQSTdCNjZvSkV3K0hJb2lvSUNwcU16OUNjeWxVeHluWElIVExLQlVqYytDY1NJRDVDZmZRTTFsNE0zSVpBU0k5eUF1ci9YZ3g4MFUyMWtVRENZUy9rQW42aEszK0F3RHFySDdxSDM2RG4xby9nM3Bhakh3YWlycGh2cDFrR0NhbjFrYkE3Qy9YMSs1Q1k1NFBFZW5FUDlBNS9oc1RBUmVqK2dzU2QyNUFGMXczSVF2ZGRrcTNJQ3RFUEhhWEl3cXdkRW9lYUlkRnpNUkttWGtNQzF3b0NrZWcvN3Q1NGdmZ0NOeDhST3Y0RU4zOENpVjFWU0h5ZWcwVEtodWlIaWYxY3ZZT1FXTmNOQ1lQaHpPM1o5SjFzNm9TdDQrcENKUkw2dXFMNG13Y1JoQWpvNkNiSS9wdjZjR1I5YjNSUFhuZnJGeEJZZXg4SEhJMUU1T05jMmNqSS9sSEJMNU80SHhYTGU1TDhUYWxISUpwV0lnRndOdnJ4NEFZa0VLOUEvZlJaOUg2Y2hjSlVURUVpc21FWW15a21CaHFHWVJqR09pTHFKbHpRdlMwQXBWT2RGMDQ4Uml3MzJUSXdYcEJINjNQL0FNQ1NsNUs5R3VNTjZrRThSbFd4L2wvUEtjeG4rWC9IMFhqZm5sUXNYYzMwUWM4d2ZkQXo5QngvRGZuZFd2UGo5c2w2UzhrRWFSaS9IUGQ0VW5tSFcvNUNYcnNtTmNvcmx4VlhMOWZ2MWI3NkdMSGNPTVJqSk1yU2k0SEYzODJrNU1kQTlLeGFXY0tvMk9uRThuTG9zL0p1eXFZdFpsSW9hVWpKVDBHY3hIWE1IMUg4cm5QUllQOWpKTWhGVHhaMTllMkpMR1V1UlFQMnJaQjFYanA2SUN1a2I5QWdhMkRrSEdGTHJQdmRGRWVEc2JDVlNUdmdUeW1PLzBpbzNnZzBNTi9ZMkE5WkVsNkN4SU92a2JYTEJlaituNEdFa01PUVNMRXU2RTcyN29NZ0Y4ZHdwcDZQME9CN1d5VFdWYUEybGlPcnc3QTFVamYwektJV1NsNWtLS1VtTzdoNVBuSWQvU0pGbmNmUXdIMElzdEQ1Q1ZrT1BVVmd0WFFWY2xFK2prQ1VIb01Fb1RPUkZkOVhTQlI4aFdRUitDQTN6MFlNVE1mdjNmeDlOL2ZDWXhGcm54aG5aemZWaFhUUFBQb2U1eU8zU1UrcVh6eDJScTZlMGYxN0lTdStrNUhsY0ZQZ0VQUk5PQkxvRTZyYkFZbEN6eUczMlNHdTNpQ1NYZWg5SERqY2RrOVVESjJON3VrMmJyMFBlcDg4ZjBkeDR5YTYrWnVvZjc2Qitrb0NQYk9EVVIrL25jQkNlaUlTRUtNWnE4SWlsTDhQbzBKbC9vTmZTaUFhZllEaURaNk9oR1R2OWgyMmZNdW03NnpQL2pVSmZaOG5vTytGZncrT1JsYU9FTHp6MmZCeFpMMkl3SklTSkFZWEljSDAzMGg0M0ovMG92bmYzWHd3RW8zL0h0cDJSNlJ1dHRhUm9HL1psZWpIckprb2htdVVkZ1R4TDZjUXZBZUdZV3lHbUJob0dJWmhHT3VJcUp0dzRSNWRBU2dlT3d1UW1BY2tpWUVkN3pxU2VoMmJVZno5TEphL20veS9lN1dycmt2NHNYcnNURlo5L1F1TjkrMVpYU2V2VFdQeXU3VW1saE5QdGhLc1NqQXFaeEFkN3p5aVJqdDlodU9HTzZYd0NFM0FzdUZqS2V5M0RWUWxXRFZ5R2pGWFA1Tkw3NHFQZjZKeVJVMXZ5aVlEZWhHcmwwdCt0OVpKN1J0ZDcwd1NWZXNsWWVvOEFpRnVUNkE5Y25XTE1oUU5kbjFjd01QUkFIb3hjdDI3a3Ryak94M201c2VnMkg2TGtJRDNJeEpzTG5UdE9jVk5DWGZjWnlQSGVRVlpGbm1CNEY3WDdnM0JoTnFyVkNkK3VBRlpxWDJIQnJYOTBTRFl4Ni82SExsYi83UU8yN2VVNUxob1lWTEZveHVCeExUVENOd1lDNUFRRU83UTVjZ2F5MXNqeFpFQXNvU2FGa3FMa0tWV0tvRXFMT3dlU21veDhHN1hubXRSekxjbVNHQzVpQ0M1UVc4Q1lkRUxBcVhJY3VzSkZHL3dMQ1E0ekVUQ1Q1RHVPM3Ztb3ZkbE9IS2g5YkVLT29TMkV6cDJBYnIyNVd0d0xrOG1OK0ZNTENLSTh6ZUkxSWxkVmlMcndzZlJPK1FGdkJlUVVPaUYwbGRJRnUxYWg2YndyekxwbGk5Q0ZwNGZJZ0Z4bVR2bmlXNTdERmw3amlSMVBNUm1TR3owNXVCbDZEM1oxYlc1SlhwL1FKWnMvd2p0K3lnU0F0OUdzZkM4Y0hZOEV0MzdFVmhHcmczK2UvUUNnWEQyVjlSdnp5ZXdQTHdKV1ZWNnN1azd0ZFZaVnNlMmhvVytLUDNSRHhiVFFtVTVaQzhHUm1OM2RrSnV1b2U0OVp2UU16bUwxREVtZHliWk92QWpOejh2c3A2S05iR083SXo2MGdMME4yMHZkNjV1cU45ZmdMNTEyVjYvWVJpYktDWUdHb1poR01aYVVyQ2R3cVUxNk4yQjlqY2NRdUh2dGdLZzNkVUhBb3FqQjFDNHA3d1NLMWVXUWp4R2gxc1BwK1ZwZTVLb3JHTDZtYzlDSWtGTzR3SWw3WWpGYUQ1d1Y0QnFWOXFWbjA2cVRpUUNrTk9zQVYyZVBvbFlUcHdGRDN6TTlMT2VJNVlUWTRkWnQwQ3VOSVhXNTBXOTNnSlNiYXNxcVdEbHh6L1JaRUF2Vm4zOUM1VkxpNm52cnErcUpCZzc5RTA4bFBLWTdmNHBIV2p4TTEvUllNZU9kTHBmUmpvVDk3cU5sWjlQWW9jWk54RXZMS2poS3IwTytSTkI5c3hya1p0Z09qZGhMd1lPUkFKTERocEF6VWNEWVQ4WTNnZkZWN292VkpZWE9hNVBHQUt5RE5rVkNRQ0xrUEE0MUcyN05FMTcycU9CMm9ZbW13RDM0ZVFZM3lHcnltTlFJZ0RRNFBsSzRHbld6c0luRmZOSTcyS2FTZ3ljakVTQ2ZRakV3S1lraTFseGFnNk10MEg5SVZVU2ozeFNXd1dHKzhSS0pJUmVqZHdyd3p5TXJBQXZSUzdXQnlCTHZ4MlJ3SHdLRWpCNklUZm4yWkg5YzVHbGFHUFh4cFhVVFZRRHVjK3ZJTEIrT3hhSk1ONjMzNDhSVWoyL3RYMTVveTdTMmJJUUNXc2c4VDVkbHVkM0NWeHpKNkZyNllBc3ZIeE13YWg3NUh3a1JCMkJMTWtXSXV1MUpVajRQZ3RaQzUrQ0xJL25JeEdvYitnWWp4RUl0ekVrd0tTekRydU93RTNZOHdVU0UzMmNVUi9MN1dUMFk0UG5HbVNwZUFMd1BZRzcreklrTHQ2TmhPNnVrZjBnT1Q0ZHFIK21zb0QrTTNMaG5SdHFEK2o3Y0RpS1FmY3VDcXR3SXJJTS9NclZ5YWJ2MUZZbmFxRUxRVEttN3VqNWhlTnFoTi9ucVBWd0kzU3Zqa0lpK2kvVVRReU05dmRCU09Eell0N1ZCT0xtdHVoK25VaHdyNmRHOW84bU5rcVY2Q2hNTmovUVRDRTVpVWdDUFo4L0VQem8wUTE5UDcvR01Bd0RFd01Od3pBTVk2M3hHWDRiN3JZVkRYZmJxcm84dDBWRFNpZk5wLzJRUTJuUXB5T3hldnF6dS9ycnFXejl5aGswUGFnM0FEUE9HOGJLenpSRzdmcld1UlR1dm5YUzhaZS85WU1XUWtKZ3ZINDl1bi82RCtyMzNJSVZIMHhnL2wzdjA3ZmlBUklWbGNUcTViTDBWWVhKOGpFRHcvU2NjQzBGM2R1azNBYlE5TkErNURRcVlObmI0K2hiK1FERTVFRldNbUV1amYrMG5aWW5LdHhTUWZjMnlXMTlaeHpMaG45UCtkeGxkUG4zU2VTMWE4TGNHOSttWk1KYytwWS9BUEVZS3o3SVpteXp4bHlDaERpUWRjeGQxTFRZZ0dUM1FDOE0xaVg3OEVDQ1JBL0RrTVZhTlBaVE5PWmdEQWs4RlVqczhRUGhENUhvYzN5a2ZxYnNvK3VMZEptU1UzRXR1ZzliUmNvN2tTeUFnZ1N4UXRhZTFxVE9WcHlPcUp0d2ZXb200VWdWMjgrN2RxWWFPTmNuZFp5OXdVZ1UrQkNKcE9jalVmU1NTTDJCSkZ0dWZlRG1YNkY0ZVIyUW1OQVlpZG1lWmtoQVBCNGxobmdkaWQ5Uk44WnNHQlJhZmhCWkx1MGJLbHVJa2t5MFFzSlhLMWUrakpyaVpsMlpnSVN1SFZIc3ZuZEp6cHE3TGdtNzYvY25mU0tWaTVINDVXTVZ0aU93a3ZSTWNmTnZVUHZiSXJmdU9PcGo0UmgwOWQwOG5lQ1VTdEFlamdUa281RHc1VjEyUDBSaXRrOXc4NEdiVHFDbW1GYUdSS3Jka1dnZi9hWms4ejN4c1VDWG9IczJKN1J0S0xKVVBOQzExOGZaZkpMQWlpMmJ2bE5iSFgrc1BKUWdaR2FvTElFRXZYUldjMTRvM0JMRjFCdUh4TXBqMExkNkQzZmNiT1BsdFNMNUhqeURucE5uT01udlV6cE9SSzdFYmRIZmdJSEl3dkR2SkNkQmlmN1FrTTBQTkdGbW9XL3RhVzY5aVp2N3JOempYSjEwc1ZBTnc5aE1NREhRTUF6RE1OYVNaVytQbzNKcE1XVXpGbE0yY3lubHM1ZENMTWFXejU3TWd2cytvbUM3ZHNRTDg2bGNWc3lxTHlZejUvbzNLZWk1QlkzMjdNYk1TMTltNGNOQkhvQ1ZuL3hFZnBjV0pLb1NWSzB1WSttcjN6THY5dmVTempkcjhDdXNIak9EdVVQZXBzR09IVms4YkNURVlNNlF0NkVxUWZuYzVTeCsrc3RvTTZ0Witzb1k4dG8xU2J0OTJmQ3hyUGhnQW5Odi9pK04vN3dkdVMwTFdmM05WQlk5OFFYTkR1dER2Q0NYY1QydUJHRGJrWmRWeDBTY2N1UWpWSzBxcmJaa1hENWlBZzEzNlZMdC9qejVzQWVvS3FsZzFSZVQxK3hHWjhjanlDcm9ZRFRvZVR4TnZhRnUvclRiNXpicWxsV3hFTVZlMmhjSmdZUGNOQjVaWUd3ZnFUOEJpUWJib2YrLzNvOXM3MGpOK0UwL0VpUkQyUmp4THRuTGtZaVMybHkwWnF5eXRhRVpnVVZPTmtUZGhQM0FlcXFieDlIekNJczJCUVRaUjErS0hLK0IyNmM0VXI0dnNscEx1UGxNRkRQeEloU0RNcHdCK1dia3d0NE5XWi90aXZxZ1QrandLSUdJRTc2bjNkRzlmQXhsaUozS21wRkxzb3QwUFRkZkVpb2JpYXkrOWtidmtZL3hGczQ0dkthTVF1TGJGR1I1K1J3U1RVRWlUZFJpemxPWGVKRVZTT0MvQUZudzVhQzRuU3NJckQwN0k5R3VHRDNuQXZRczlrZnZZd3k0QlltMEw3cmxvd21TUmJ5Q0xNMVdvMmQ5QjBIWUFXOHBsaTZyZE5oTnVJR3JQeHhaSnJkQzFuMmVMNUJ3TkRWVWxvL3VWYnBNMTU4VHVDeUhxYzB5c0N0eVAxNkZCTWh4a2ZvK3BxRVhSdjMyY015SmJQcE90djNyOTZpL3BoTXhvMzBaQXFIUXh3d0VQWjg5MFh2dW4wMjJsb0ZGS0VhajV4UmtjVGVjNEVjRHovZ1V5enVqSHdkdVI4bGNia2VXai85eCsxL21qcmNhL1IwNkh0MW4zM2ZxOGdOTjQ5cXJWTk8xRG5VTnc5Z0VNVEhRTUF6RE1OYVMxYU9tc1hyVXRCcmxQLy94RGhLVk10eVljODN3NUgxR1R1UDd6b05yeE5tYmRkbXJ6THJzVlRJeDk2Yi9WaS83SkNFa1lQYmwyZVZvbURVNHN6ZHFvcnlTbi9lOW0wUjVKUlAzdUNWcDIwOS9USTV2UG42bkc2dVh5Nll0U3RwV3VYUjFVaHpFcGE5OWwxWDcxcEpoeVBydVlLQTVxVjF5Q1pXUFJHNkFkV1Vzc2hvTFcxTzFRUUpQRHNtRHdpcFhGa05aTitzaHNXa2dpbVBWR1EzMHZZdm16c2lWZEJseVE2eUxTQW15ekhzU0NVenYxbkhmdW5DZm15YWdRV2c2NjVqYXhNRHRrRnZpKzhqdE1STVRTVzhSbEVvb2lyb0plMWR1bndEQVd5dUdoWUc3a0JqMFBUWHZuM2VSRHFmQlBnS0p5M2xJRVBKeEFtOUExcE12SWpIQ0M5TlZTR3hwaGhLdU5BQitRRmxoYzBsMmR6Nlk0SjRVSTR2Q1ZjaVNMbXhOOXlHQlpWbzBhY1lWYmwrZndPSlNKTEo4andRcEgvc3liSEY1THhKcmJrRDMrNjlJWE11VWxLUzI1NWpqNXZrbytjeDg5RDZFRTM1TVI1WlRzMUxzdjRqczM5WHRrWFhmZjVEZ2R5bTZMK0grY3pNUzMzWkc3K3UxQkVsN1pycnlvOXcrczBpMjNnS0pPTWU2Tmk5RndtMHZaSEhsczFkM1FVTFFYUFNjMjdueU93bUV0Uk9SOWRaVDZKc0ZFcUE4NVNUSHUvUFhGNlB1MWwyMVdRYStnNnh2WHlISWhndTZONnZSKzNBQWlrMzRGckljaEdTeE81dStrMDJkWEhkZVNCYmp3aHlMQlBlenlHd2h1eHpGMVp4RjREcWRyUmg0Uk9qOGJaQVEveEdLL1JvVkEyTUUyYXpESXQ3QjZIME4vK0J6SmVvUFg2SnZaQ2tTTmx1aHYwOTNaZG0rTU9GNGpKNDcwUThvMFhMRE1EWnpUQXcwRE1Nd2pQV0VGd0xUa1NyaHhzYkNlb3pwOTJ0UTRPYmZFZ3pJYXNzbUhDVVcyc2ZIckFyZmxFOGp4MnlHckF4emtHdm5XVzU1RnNIL1cxM1JvUEJVRkNOd0pCSUFaNkNCWUM5a3llTGRBYWNqZ1NsZGJMUjA3SVlTSlJ5Q3JFeWV5MklmSHhleExrVHY0WU1wYTlYT2NVaXMyVEhOOWpNSTdrazcwc2RoQzIvM0tuVnZKRGo0ektwWHU3a1hXUGQwODVYSTR1OVdaRVZZaVpMQUpKRFF1UnBkcjQ5MXR4Q0pPM2NUV0lPOVFYSjh0UnVSb0hRZ3N1WWJpRnc3T3lFM3o2M2RNcWovUElQRW95SWsyclJHc2VVNm96N1RoK1JNMUdIK1JDQUdSdDJTdlpXakZ3Ti9SbTZPL2R4MWprT2lidGlLOXIrdXpqL2R1U2VqNS9BNTZhbnRPWHFCNjNBM3pVVHVsNWVINmp5S3J2cy9rWDE3b1hmRXg0MExaNXoxVnJqK2ZXemsyam9ZaVoxM0laRnBpRnV2ajRTZ0hzaHRNNXg0NVJXM2ZpandMMWQyRmJJR2V4ZTlVLzdiY0o2N3B0Nm9IeXhINzl2SnlBcXgzQjNuVzNlOVRRbVNHZm5RQktCbjNRaUoxamxJOUR3UkNZei9JSFdNUmkrOHAwcFFFeVZPOEs3MmlteTdBb2xkM3NMT3Uvd2ZHcWwzRzNvSGprUHZ5Q0hvR3pjTDNhZXJRbld6NlR1MTFXbU0rdVAvb1Q0eU5OS2VadWo5MndWWlQ0ZERQS1N5SUsxUDhKejl0eVNkeTNpVVk1QlY2RGowanIzdjJqckFiUStmNnlnQ2E4U2ozSHdNd2Jma01kUXZtN2cybllxZS9aZElURDhlOVp1VGtPQTRMTXMyZWxxalp4M3RNNHRJRG0wUVIzM3RYUFREa1dFWW15RW1CaHFHWVJqR2VpU1dFNjlWRk53UVZMY3JIb09xdXVZZTJLajVBZzBnRTlTTStWVVh0a1lXYjZWbzBBbkpRZTNETjYwK0VnZDdJcEhuTGpTd3JrQldnTjdVODBRazFLeEVnK0JiU2JaT2FZdkVsREkwOEJ5Q3JJcnE0aWJtT2NpZDl5RWs4cVdLY1JlbWhOVFdXSFZoVGQyQmQwWENaenJUMGQwSlJMakdaRTQrNGJmN3dKUlJDN29XS0luRUVDU3VlUmZacjVFUTVMUE5ub2ZjZTBFV1VMdVR6RnZvbm5uM3lDZlJ3RDdzc2xpSlJLQ0hrZmhUaHU3eEFDVHlqVWYzN0dOa0pmUWRFbUcrUWdMaWxzZ1YwVnNsRGFXbUtKS0sydnJMTUxJVEdYem00bXlwN1RuT1JBTE1WMGc4ZXhQNEk3S0s5WlpsVjZUWjk0ZkkrZ0hBeXlTL245UFFEd0dqa2ZDK0VnbTdQbGJhVDBpb0NWdjRqVVh2UmhkMGJ6dTQ1UnhrZGZjWFpNbDRCSElSUHRGZDQ0bm9YVDhBOVowVDNEWGNnQVNxT2NqaXNnaFpabjJETEZNdlIzM3pSOVJYZmtLaXp5NnU3WThnNjlJdlVTeTU1NmtadC9Kd0pEaVdJV3ZDMnJpV0lINWNPc3ZiY3RSdmF1czdTMUUvUDdXV2V0bjBuWFIxOHREMWI0dmVzYU5KamxNNUg0bGV2bXkxcSsrSnhnd0VXWEMvSERuUEtMSWpGejJIMzZIK2V3Z1NCWnVqK3hhT0ZmbGNpdVYvb0I4b3ZrZWk1MFJxOWtOUVgzZ1dmVGRHdXVQWE5WN2cyZWhiY3BVNzF3MUlyUDBNV1hPK2hJVC9qNUZBbUM0enUyRVltd0VtQmhxR1lSaWJITDE3OTI2Zm01czdmOVNvVWRtNkFhMGQ4Ump4Z2p5cVZwZlJOL0VRaTUvNWlsK09mWndHZlRyUy9kTi9NUE9TbDFsdzMwYzFkdXZ3cjc4U3k2azU5bG8rWWdLSmtuSWE3Yk90WEhvVGF5Zld0Yi9wTU5wZTBwOXgyMTVGeVlTNXhPcmwwbXZLRGN5Ly95TWE3ZDJkaFk5K3hwSmhJOVB1bjlPc0FlMnZPNWpjMW8yWWNzVERhOVdXdlBaTmFmYlh2c3kvTXhveWI1M3hHQkxTUGthRFJzOE55REprQmhJbFVqR1JJQmJXSkFJM3ltSTBtSW9tQkFGWmVZeEI0dEtPU0dTSnVmVXFKQ2c4N2VyZWlBYlRqNkNCbU9kekpHVGM2cVoxd1R0bzBGcEs3VUlnNlByVzFJMXNHdnFmTWwwTXFtK3BPZkQxeEZIY3RVeldmc2U2cVM3MFJmZmFQKy9aNkxrOGl3YkQyeUVYNFdWSVFMNGVpYmw3SWtFMjNORS9RUUpSbGJ1T1YxSGNyeW9rQ3UxTjhJeWpsQ0doNkFVa1dGUzV1aCtTTEM1N2dmTnJKQ3hYb3Y2Nkhkazl2dzFOTnM5eER1b2o0ZmZTVzZPK2lmcEp0bnlNeFA0S2Q5ekp5RzIzQkFsbHh5RXIwTERBZlFpeThtcEE4RzQrNjdaTlJYMmtHRDNmVDVEMW1rOHk4Unl5NWpvQ1dmZjZEK1pNdDM0VkVwZW1vWGZwT3RUL3ZrVFdqR2NqQVRBc2xIWkMvVytsTys2VnlJS3NBc1dRTzRuVUNXeEd1bU05U25KRzNTZy9vTy9BYTZULzVtMk1sS1BrTzdjZ2k4em9INmRUa1FWdVV5UUkza1BndG44b0V1emVSMEtYRitzL1FpSnNoYXY3SlhwR21iaUZRR2dHaVlIdnVHTmNodHg1L1E4dGI3bjUxUm1PNTc4UmYwWUNaempUODBJa09GWVM5RW1vK3c5QnQ2Ry9mOFBRdDM4WmVpK0hvUjhXdG5EbER5Q3J3UGJVZEVFM0RHTXpZVTErYWQ3a09JMlJtNVJKeEcrQVZRK3owN3JJS0dnWW16VjkrdlE1S2hhTFBRY01HejE2OUZHMTdyQVpzZE5PTzkxUlZWVjFKaEpaN2kwdExSMCtidHk0YkRNSGtraElmVXVYYlRkS3B3Y0gwbURIamt6YS94NTZMN3E5V2d6cytzWlpORGxnQitaYzl5WWxQd1hHQTB0ZkhFMVZTVGxGRlE4UXk0blhPTjdjbTk4aFVWcE91eXNHTUNwZWU1TENlcDJhMCtQcndhd2VQWjFKQSs2dElSNUd4Y0FXeCs5R2x5ZFBaUG9aejlEeXRMM0liZEdRY2QydnBLb2tqWFlhaTdIRHpKdkkyNklwNDNlK2tkVWphNDRkNGdWNTlDbE9IODVyVk94MENyWnBROWUzenFGZXArWk0zUDBXVm4wenRkWnI5S0RyNXdBQUlBQkpSRUZVQStpYmVNZzFJNWJ1LzVZNGdWdVUvVzlqWkNLSDFHNlhua1prN3o1b0dMOG1UVkhmWFlHc0ZhTlpadzBEYXYvR2VjS3U5cGxvZzRUekJjZ2kwekNNVFFTekREUU13ekEyT2FxcXFrRHVRWHNEZStmbjU1Y1hGUlY5QXp5UW41Ly8wdi8rOTc5b0p0QzFZdm03UDlMeXhOK3gxUXVuVlpjMU8ySW5taHl3QXdEdHJoaVFWSC9zZStPcmhiZUZqMzNPdEZPU1BiMDZQM0ljVFEvdEE3RVlQU2NvZnZxRVhZZFF1U3gxczdzOGRTSTVqUXFZZHNyVE5ZVEFMYTQvbUNZREZDYXEvWkJEK2VYb1IybDNwV0tlNXpSclNOa3ZDOGxwbEUvelkzZWxxcVNjcWxWbHRCOFNEUmNGT1UzcUE5QjErTmxVTGsxdXg3UlRubUxWbDFPWWUvTTd0TDJrUHlVVDU3SDAxVzlwZTBsL0toYXZZdEZqbjlQcTlMM29jTnZoa0JObjhpSDNaeTBFWm9uL2dXbEp4bHFHVWZzZzJZUkFZMk1sbkpuWWhFQWpIZGtHL00wMmZzbHlOMis0Qm0weERHTWp4c1JBd3pBTVkzTWdEN240L0s2MHRIUm9VVkhSdDhCRDlldlhmLzd6eno5ZjY4SC8wcGZITUduQXZaVE5YRUxQOGRjUUx5eWcwd1BIVUR4MkpzdEhUR0R4TTE5Uk5tMFIyNDc2SjVVclN5bWZ0N3g2MzVZbjcwN0xrNVBEa1MxL1p4eTVMZlIvZDBIM05pcE00eXJjZU4rZU5QcjlOc3kvODMzS1p5K3RzYjNwSVR0U3YrY1cxY3Z0cmo2US9LMWJBZEQreGtPcTYzVitSSWtqeTJjdEphOTkwN1RYbXRlbU1YbHRHaWVWeFF2elNWUlVNZXZTbDJsN1NYK0tmNWhWdlZ5eFlDWHo3LytJbnVPdXBuek9NcVljOVFpclIwMVBlL3cxeENmWVdOL3VsSEZrT1paTHNwdXZZUmlHWVd5S0ZMdXBBWXFQdTA1L1REVU1ZOE5oWXFCaEdNWnZGeC9McGx0UlVkSFpHN1FsR3hteFdLeDNJbjJjdlJ3VVQremg0dUxpaC9yMDZUTUgrRjlWVmRWOTMzMzMzWWQxUGxrOFJxUGZiMFBUUTNhazJSRjlBYWhhV2NJdlJ6NUMyZXlsZEg1d0lLM08rRDNsYzVkUnIxTnpmdTUvVjlMdXE3K2RRZFdLRWdyMzdNYmNHOThta1VndysvTFg2SERyWDJoMVpqL21Ebm1iTGE0N21FUmw2dXRwY1p4eUl5eDY1cXVVMjMvYy9wcHFOK0VwaHo5VWJiMVlNbkVlNDNwY3laYi9Qb25tQTNkTjZSTGQ0NnZCTk55bEMrUDdYTS9xYjJjQUVLdVh5dzZ6YnlHM1JVUEc5NzJCMWFOckYvYktwaTVpeWxHUHNQTGpuOGh0VWNoMjMxM0I5RE9mWmVWbmsycmROMHQ4bHRKMGlRdldGZDFScks3cEJMR29VbkVEdFdjQUR2dC9EMERCN1gydyswVkF5elZzbzJFWWhtR3NTNzVGaWJsNms1eXN4VENNM3pBbUJocUdZZnhHaWNWaWg3bkZJZ0l4eEFBeUNJRlJZckZZYkF2Z0x6azVPWC9wMjdmdnhNckt5aWVYTEZsQ3MyYk5zanRBWGc1YnZ6eUllUDE2TEgxakxNME8xNk5ZUG1JOFRmYmJuc29WcGNUcjU1SGZ1UVhUejM2ZTVlK045MmNtbGhObjFaZS9VTEZ3SllWN2RHWCtQUjlVNTZpTk42aEhvclFDWEppOFJFVnF6NS9DMzIxTlZVbDVWcUpjZnZjMkxIdnJCNW9NNkVWQjl6YlZzZmdnaU11MzZxdGZtTERiVFFBcy92ZVhOTnlsQzYwdjJJZXB4eXZwWTR0amR5VzNSVU5XZlRNMTZaeE5EOW1SaHJ0dEJVRDk3ZHZUL2laMXo5eFdoYlMvNlRCbVhmb3lEZnAwcE92d3M4bHQxWWk4dHNuV2hXdkpmbTcrQ1FxNi94Z0s4cjROUVlEOTU0RWozZnk5TE9xY1FYcTM0MDRrWnhQMitIaUZBOGtzRmtLeUdQZ21jQTdLL0dzWWhtRVlHeE1mSVRGd1gwd01OSXhOQmhNRE4zSnk4bUxrNXNjb1habHRXQWZETURZakxEN2FPaWFSU0hTUHgrTlh2UFRTUzV4MDBrblo3Vk5hd2VUREg2SjR6QXdxRnErcUZ0VWEvWDRiT3Q1M05QbGJ0cVJrNGp5bW4va3NLejZZVUwxZlBGOS9ncXVLeTdRY2k3SERuRnVwV2xYS21NSnp5VzFaU09XS2tpREJTRVhxdndONTdadFNObU1KVktVV1FOdGUwcC9tUis0RVFMdkxCekNtNFRuMHJYcVEwbDhXTW1uL2UraHd5MTlvY3VBT2pOdjJLdGVlSUluSXdzZS9vTjBWQTJoeDdLNHNldXh6aXNmTlpndm5XanpubXVGSjUybThiMDlhbmI0WElOZm10cGYwQnlDM2VVUGFYdEtmOGxsTGFIL3pYNGpGWTB3KzdFR1dEUitiMWYzTmd2WklmRnVOTW40dUJzNUNBdm5GU05Ucmc3SjFyZ1F1Uk1IUWE2dXoycFdETFBiaUtMT29meEJ4VjE1RmtIRTBTcXBrSmxOSkxSUStqTEprN2xUYkJSdUdZUmpHcjhnVHdDWG9SNnc3VUpaaXd6Qis0NWdZK0N1dzMrQzJGRFRPWWNRZDgyalFMSmNCbDdmanRTdG1zV2hxNXNTV2V3MXF4ZEgzZHVUYlY1YnkwRituMU5pZTN6RE9pVTl0eVh1M3oyUHk1eXZKelk5eDVkanRXRHl0akx2Ni81d3V2QlFBWjczZWxTVXp5M2oyek9uc2ZYWnJDbHVtN2dwamh5OWwyc2pWZGJyZTlVbWZQbjA2anhrenBtWWFTOFBZUFBIL2pKMHpldlRvOUdsY04wT0tpb3J1QU02dnd5NFZzVmhzUERCNDJiSmxJMDQ1NVpTU3VweHZ4ZnVCeURkeHoxdXBtTCtDbG9QMkluL0xsa3cvNHhrV1B2SVppY3BrTVMvSHhRU3NXbGxLWHB2R1ZDeGFSZkhZbVRUWXNTTUErVnUzb21MQkNtSjVPUUExOXMrV2RwY1BJRjZZRDhqU3IvcVBRMVdDcXBXbDFSYUhWU3NWajc2cXRLSjYzNnBWcGN5ODhFVzZQSFVpVy8zbk5FcC9XVWhlbThZc2ZXVU15OTc4UHVrODB3Yzl3K3gvdmtydmhiZXo4TkhQbUhicTAvUk5QRVRKeEhuODlNZmIyZjduNjZtWXQ1d3BSenhNeVlTNWEzUXRLU2dFaGdFRndNMEVNUVBQQXo0RlRnU3VCWVlnWWU0YVlIWWQ2cnlGQkw5VGtXajRsdHNQNEc1a2tYZ2xFaUd6emxhZGdVY3dNZEF3RE1QWXVQZ1orRGR3UFBBayt1RnNYZnpOTXd4akEySmk0SHFtUSsvNkhIRDFGcFFYVnpIaWpubDA3OWVJWFk5dFR0UDJlZHo1cDUrcGNqR2d0dDJuTWVlLzF5M2xNWW9PYjhaRGliNDF5bS9iYXlJN0hOaUVIUTVzd3NOSFRLSGxsdm0wMmFhQU50c1U4R0JWemZyRHI1bkRHMWRyZk5PcHFBRUZqV1Z0c3ZmWnJXalR2U0RsdVJkUEw5dmdZbUJSVVZIWFJDTHhGK0N3V0N5MkM2a3RMUXpETU9yS3NsZ3M5bUpWVmRYejhYajg0MUdqUnBYWHZrdHF3dTYyVVRvOU1KQk9Ed3hNS3B1NDU2M1YyWVRMWmk2aDRTNWRLUHRsSWFXVEYxQ3diVHRpK2JrVTlOeUM1Vy85UUt3Z2owUjUrdVNBWlRPWGtMZEZFNGpIVWxvSHpyMzFYUm9VZGFMcHdiMlpkL3VJNnZMOHJWdlJhOFpOMWV0K09ld21ETERvNlM5cE1xQVh6WTdjaWR6V2pTaWJzWVNwSnlkblA2NCtaamNsT3ltZmsydzBVRDVyS2I4Yy9RZ3JQdm1adk5hTjZQbnpkU3k0NTBQbTNQQlcydXVxaFRqd0oyU2hzQzN3QlJMbFBKOGhrZkJJNEVHZ1A0cjFkMWNkNjd5TDRnUjY5bmRUbUd2ZE5CSG9FZG1XdGIrNjQrTTYxamNNd3pDTVg0T3pnWjJCZzlFUGFSZWh2Nk4xL1R0bkdNWkdnb21CNjVIQ2xybWM4ZkxXNU5hTDhkeFpNMWt4djRKUEgxbkF6a2Mxby92ZWpUanlybzQ4ZDdiaUxjMzZ2cGhIai82bGxpTW04L09uSzNueXBLa2NjMzhuVmkycTRJU2hYWmczc1lRM3I1K1RzdjZzc2NWczlYOE5PZUdKTGpSdWswdkQ1ZzI1ZGtMUDZ1Mm54MFlSejQxUlZaRmczMHZiY3VpUTloUXZ6elk3L2JxbFQ1OCsyOFhqOGNPZENMaERMR2I2bjJFWTY0U0ZTQUFhdHZYV1czL3h3Z3N2ckpPUFhKTExiRTZjVnFmdlNXNnJSZ0JVTGk5aHdiMGZKZ2w2WmRNWDA2amZObHFldHBpR3UyekpzditPSTE2UVIxVngyZit6ZDU1aFZoUnBHNzdQekpBbDU0eUNvQ0s0Z0dIVno3VG1zTHJtSERHZ3JHdFd6Qmd3NzdybXJLeFoxRFdocmdFRlhGa1JCa3dvQ2doSXpqa01FL3I3OFZUUmZYcjZ6SndoT0RDODkzWDExYWVycS90VWQxZlhURDNuRGRUYmZ6dHlhbFpqMWZjenlHdFd0MHd4Y01XSVNUUTZkVGRxOTJqSHl2elNodE96YmgycytIMUg3WlJXdnZxWE9melVhd0Fkbmo2RGhpZnV6Tmk2ZjlPT2lBVmlidDJhTkx0MGYrci91ZnZhc3VwdEd0RG0zdU9ZZGV0ZzF2eTJNTzJjOVEvVjM1UWt5Ny9GNzN4TG5kMjNvZE03RjVIYnNBNnJ2cCtSOFpyaVBQcm9veno0NElNQVB5Rkx2VnBBUzdmN0hlQk1TbHNwWEFVYzZSWlFUTDY0NEp0TkhkQUVxRG1hRE4yT3hNaHJrQ1hmREdCVXJQNUxsSjlBSkFtemZEY013ekEyUlpZQmYwSXhkZmRCTVhxbm9kaTcvdS92emVoL0xNTXdOZ05NRE54STFHMld4MldmZHFiSk5qVVkrZUpDL3Z1MFBKZUNFbmptMU1sY04zcDc5dTNibE9LaWdOY3ZuOGJTT1lXTWVuVmhvZ1ZnbkRrL3IrYW03Y1lCTVBMRmhmdzJaaVduUHRhZVd2VnpHZmJZdkVSTHZxSTFBZk4vTFdEN0ErcXR0UUxNeVV2UnZFdE41dndjZXNQZE02TTd0UnZta2xzdFJWRkJ3T1NSS3piRTdjaUdWSzlldlhwNEMwQmd1d29rQURBTXd5aUxXVUVRdkp5Ym16dG85T2pSbzNDL1lvOFpNMmFEZmNITS91OVJyVVU5NmgvZWpXWi8reE41VGV1eTVJTWZXRE4xQVUwdjNJZjZSKzdFM0FlR3NQU1RuMWd6ZFFFQVcrM1pDWUtBdkVhMXlXMVltNVg1VTZtN1QyZEtsaGZRN09JL0FiQnMrQVNhWDM3QVdpdkNKQlk4L3hXTlR0Mk5ScWZ1bWlnR2twTWlwNDVMVWhzWlYzTzNxa0dESTdwVHJYVURBQm9jRVFwK3F5Zk1vZEdwdTlIazdEM0liYUNrMVl2ZUhNUHFjVE5wY2QxaE5PbTlKNDNQM0owbGc3OWowV3VqV2ZMaEQ2VHljbWphZHo4QWxuOHhJYTBKcWVwNXRManFJRnJlZkFSQmNRbS9IdjhFaTkvTlB2RnYzNzU5L2NlNDVkMXRRSC9DT0g1UmFpSFJ6cE9Vc1NTYk9nRGRnUHRRSE1IRjd2czZJdmZnZjhUcTN1Zld5eU5sVnlJMzQyYXhlbk9CZXlKbFJSaUdZUmpHcHNsczRBRGdFZUI4b0cxcy82dVlHR2dZbXcwbUJtNEUydldzellWdmRhUlJ1K3I4OE9FU25qOTNTdHIreFRNTGVlandpVnp4ZVdmMnY2UVpMYmFyeWFOSFRxUm9qU1pwOHljWDhOQmhFeFBQZmN0UG9TWGZkdnZYWmQrK3pYajNwcGswMmFZNnhZV3k2RHVrWDR0U3g4MzVaVFUzZFJuSFQ1OHU1WUpVUG5kUDc4N2NpYXY1Kzc2L3BGa0h2bjM5REpwMnJFRlJRY0IzZ3hlemFOcEdEUWVSMDdObnp5dURJTmdqSnlmbmowRVFOTS9tb0Y2OWV2MWxZemJLcUJ3S0N3dEhmUGZkZDNNcnV4MUcxYUM0dVBpeG5KeWNWY0JyWThlTy9ZNk42TWFTVzY4bU8zeDNFOVhieXhDc1pGVWhzMjRkekt6YjNpZHdjZm1hWDNFZzdaODZYZnRYRlBCVHJ3RUVRY0NxNzJaUXUwYzdBQnFmdVRzMXQyOUpVRlJNclc2dEtaZzBqMjAvdkpoVTlUeFdqTXhzT2I3MDR4OVpOdXdYbXA2M0YzUHUrWWpDMlV2VDltLzduMHVvZCtEMkJJWEZGTTVkdHJhOFdxc0diUDNLdVd1M281OVhqSnBDblYwNkFMRDZ4MWxNNy9kdmxyeW5oQitMM2hoRG0zdVBwZDdCWFpWQmVOY09MQnY2TTQzUDJvTzh4blZZTnZRWEpUU0owUGFCRTJuYVoyL1cvTGFRWDA5NHNzenJTZUs0NDQ3ampUZmVTTnAxSTFBYjZFZHBJZTBKb0Fid09uQTg4RS9rOXJ1eWduVkE4UWpYQUcyQUh5TGw0NEJUWW5XdlNHam5sU2pMY1pkWStjK2tpNEZORW80MURNTXdqRTJCV3NDandGa1o5aitRb2R3d2pFMFFFd00zQWtFSjFHMnFXOXRpdTVyYzlPME95ZlVDV0xtb21NVXoxcXdWQWdHYWJGMGpUZlRMUlB1ZDY5RGo2QWEwNjFHYkJ3NmV3QW4zdDZYenZuVzVvZE1QOVB0cU8wWThONS9CdDh6aTFwKzdVcEpnYTFDclhpNjduZHFJM0dweXdZMWJKUjV4YzB1R1BqSnZyU3Z6QmlFVnNLek9MN205dXZSNk1BaUNZNERXcVZTS2lsZ0JCa0h3MW9acmtMR3BrSmVYQnhZUDB0aEFmUHZ0dDc4QTEvMGUzMVc4ZERVcnZwck1xaDluc2ZRLzQxajQ4dGNVelErTndxWmYvU2J6bi8yU0pyMzNwTzYrWFZnell6R3JmNTdEekJ2ZW9lR3hQVms0YURUVjJ6V2lwS0NJb0tpRTJYZCtTSXVyRDJaNnYzL1R0TTgrNU5USVk5WnQ3NWZaaGlsbkRXVDdyNitsM1JPbk1lbW9SOVAyelgvNnZ5d2Irak5MM3YrZTRrWFN1R2JlK0E1Rjg1Y3o3L0hoaWVlcjJiazViZTQvZ2ZsUERtZnh1OStsV1JTdStuNEdFdzU1a05vOTJ0TGt2TDFZOU1ZWUNtY3ZaZlpkLzRFZ1lOblFYOWJXWGZqU1NBcG5MbUhlazE5QUVERGp1cmNwWGx6eE9MU3Z2LzQ2QUtrd1prUmRGTWk4UHhMZjJnSW5FWXErWndQN29zeTlwd1B0Z04yQTY5MlNiUjFQSnhTVDhBb1VveERrc3Z3ZjVHb2N0MHowOFFQSFUxb0E5TmVROUlldlIwS1pZUmlHWVZRMmVjRDd3SDdBYjhnbCtGV2dRZ25YRE1QWWREQXhjQ013N1p1VjNMWDdlTTUrZm12YWRLK1ZzVjdSbW9EYmR2cVJSZE5sZlZlOWRnNlAvRG5aSWpCS1lZSG1EeC9kUFp2Q1ZTV1VGQVVFSmRDd1RYVldMaXlpUnAwY3h2NTdFWC80U3dQR3ZMR1k2clZ5S0Y1VFRLTjIxV25ldVNaL3ZxVWw5VnJrMGFCMU5jNTVjV3ZtLzZvTWtoL2ZPNGM2alhKWk5MMlF4aDJxcy91WmpWbTFaTVBIREV3QkpTVWxRVTVPVHJBdXJzQ3BWT3FkRGQ0b285SUlncUFkTmdFMk5uTitQZW1wTXZldkhqK2I2VmU5bVZaV05IODU4NTZRR1BmcktVK25KZjlZOU9ZWUtBblNzaFNYeFpvcEMvaXUxZFdrOG5KTDdWczBhSFNwc2xtM2w1MjRZL1V2YzVoNCtFTmwxbGs1ZGhxL1hmUnlXdG5zdXo5SzI1NTgyck5yUDhmcnJpZkxrSnZTdThDbktMUGhDR1NWMEJTNDE5VzdDU2dBcmdVK1F4WjYvd0lXWlZFblZEVWhhbTY1YjZ3dEc5THFORzVsYUJpR1lSaWJBcmNoSVhBVWNDaXdvSEtiWXhqRyttSmk0RVppK3JlcnVHMm5INm5kTUpmN0YvNkJ1Uk1MdUhIYjBMUG9zYUtlRkN3dlp2YjQ4TWVVN2Y1VWw3N3ZkY3JxL0JlazhnRVk4K1lpVmkwdTVzSGxvWllTdFNxOFlhd01HT3ExcU1iWnozZGcyR1B6NkxqSFZvQXlCYjl6dzB3T3UxNXV4YzI3MUNDdmVnN1BuenVWRSs1WENJajhOOUpkdmRhYklNVld5N3NVangwNzloTGdzbDY5ZXUwU0JNRnhxVlRxMkNBSXRzN21GUG41K2VZbVhJWG8zcjE3bTd5OHZHa29DTDloYkpuRXN3QW5aQVV1ajZDb2hLQW9LWFJlbFdZYWN1OGRpMXlHbjBZeC9Cb0QzNk5FSGdDZkF4K2hqTUVQQTNPeXFITlFodTk4TExhOWoxdEhyU09hb3BpQVRST092eStoRFBTamlJbUJobUVZeHFaR0MrQXk5RVBjTVpnUWFCaFZncHp5cXhqclE1ZDlsVTB5bXFTaldzMGNjbkpUckY0YVR0cHk4bEw4TW13NWx6WDhKbTE1N09oSi9QZnArU3lZc29iQzFTV01mV3N4VDUzMEt6VzJ5aUdWZ2dPdmFNNTljM2ZpcHUzR0VaVEEySDh2NXJxdHYyZnh6RUxldVhFbUYrYU5ZZm44SWlhTldNN2Y5LzJGbno5Ynh2WGIvTURpR1lYTW4xekFWeStFWS9sL241cFAxMFBxY2RLRGJkbm5vcWI4OU1sU3BvMnR1RHRYQlNqSno4OGZPV2JNbUt2eTgvTTc1dVRrOUFRR0lMY3F3ekFNSTB2eUd0VWhyM0dkeW01R1pmRWQ4RFlTOTA1QUxyOHBvRHZwN3J1SHVQS0RzcXdUNXo2VVNDVGxsZ2VSMi9CUXR6K1NVcHBHYmwramhQTmNRZW00Z3ZXUktHbi9seG1HWVJpYkd1ZWcrTHJQQXRNcnVTMkdZV3dnekRKd0k5S3FheTFPZkZBV2RtUGZXcnkydkg3TGFnQnBMcmk3bk5TUWMxNG8zekN1eDlFTjZIRzBNai8yYS9zOUhmZllpcUkxQVd0V2xwREtnZUtpZ09xMWNoZy9aQ2wvUEswUjM3Ky9oR28xYzhpcm5rUDlsdFZZTXF1UVpmT1NreFYrTjNnSm8xNWR5SDRYTjZPa09HRFFaYi9yV0IrTUhqMTZMTEx1dUtGSGp4NDc1T1RrSE91eUMrLzBlemJFTUF4amMyT0hjZjNKYTFTYk1UWDYwdURvSGpRK2EzZCtQZjVKZ2pWYlRITGFmeU5yaGYyQTV6YmdlUjhtVE9veDJ5MmVGNEI1d0Fya1V2eWhLNzhRdVNHL0Jwd0lOSFRsTjd2UGo3dnRQcTRlS0ZaaDFJOTZvLzRTWnhpR1lSZ1ZZSCszZnJ0U1cyRVl4Z2JGeE1DTlFOMW1lUng1U3l2Mk9LY0plZFZUalA5c0dhTmVXY2g5YzNlaVlIa3hOYlpTVEtjRlV3cldIak5oK0hLZU9QN1h0UFBrNXFVNDdZbDIxS3lYVzJvZlFHRkJDZTE2MXVhSEQ1ZFFyNWtlNWM0bk5HVG5FeHF1clhQREdMa0p0OSs1TnNmZTI0Ym56cGhNYmw2S2FyVks1Mm5ZNCt6RzdIQlFQUUJ5Y2xPYy9FaGIzcjFwSmhPR0x5OVZkMk16ZHV6WUg0RWZnZHQ2OWVyVk1RaUNZNE1nT0RhVlN1MzZ1emZHTUF4akU2ZDQ4VXFxdGFoSHFsb3V4VXRXVWYvd2JqUy84a0JtMy9GaGVzVlVpazd2OWFYMnp1MFp2OHNkcGJMK2JzYU1jdXVkTi9CNUh5NWozMmkzeEhrODh2bTFESi9qOVQ1MmkyRVlobUZzYXV6aTFtTXF0UldHWVd4UVRBemNDS3hZVUV6VGpqWEl6VXN4L0lsNXZINzVkTmFzTEtGb2RRbE50cTRCd055SkJYd3dJRFF3V1BqYkdoYitwa1FpamR0WDUvWkpPMElnOStINWt3c1lreEM3cjl2aDljbXRsbUxDOE9WTXpWKzVObzRnUUxOTytwNEdiYXB6eGVlZEdmWHFRcDQ5YlRKdC8xQjdiUnpCcUpzeXdPbFB0aWVWbStLdGEyZXc0MkgxNmJ4UFhYcS91RFUzZGhsSDRhcktpME9WbjU4L0NiZ0h1S2RIang3dEs2MGhobUVZbFV6WDhiY21sdGZvMEZqN3gvVW5LQWtJQ290cGV0NWVyQnc5bGFVZi94aFdEQUttWHZBaU8vNXlHKzJmT1pNSkIvM3o5MmoyNzhGY3QwNkswV2NZaG1FWXhycFJIYWlMNHVJdUxhZXVZUmliRVNZR2JnUktpZ09lT25reWRadm1wU1VJNmRmdWUxSXVHbEJRaHJhMllPb2FQdjNIWEhLcnAxaXpvb1N2WDE2WVdLOWFyUnhtajEvTmhDOUtXKzRkZjM5YnVoMWVuOEpWSmN6OFlSV2YzcTk1MHZUdlZ2TGJtSlVzbjEvRUJ3Tm1BYkJvUmlGNU5YTVk4ZHg4cG55OWtoOCtYTUtuLzVqRFlUZTBaT1lQcXlwVkNJd3pkdXpZcVpYZEJzTXdqTXFpWnBmbVplNnZzVzJ6dForcmQyaE1icjJhcGVvVXpsak0vR2UrcE5uRisxSDNUOXV4N0xNcUVhWjFtVnNueGVpclRISklqMGxvR0J1TFhLQzQzRnFHWVJnVm80RmIvLzZ1WW9aaGJGUk1ETnhJckZoUXhJb0ZwV00xbFNVQ1Jubno2dkxqOVkxNVkxR2l4U0RBbzBkT0pFaElSaG1Vd0lCZVA2V1YzYi8vTDZYcUZhMEplUGVtbWRrMTFqQU13L2hkeUU5ZGtGaGV2WDFqdWsyNWcyVkR4dlBMQWZlWGU1NkZMNDJrMmNYNzBmaU1QMVlWTWRDTElENEJ4eFhBeFNqTzBTUlhGZ0EvQTE4Qlo2SWtJSEU2SU5mZzY0RnZzL3p1QUhnQ3hRRDBkQVUrQTg0RjNvdlZyd0VNZDUvM0F0YTR6M1dBL3dGdm9maUNteXYrdjQ5YXBHZFlUdUpRNE8vQVNPRHNqZG1vQ3ZDSGhMSnZnRXVBdHNBTmxIMWRmWUdXd1AxVUxPUG1hKzY0dlRQc3ozUG5mZ0gxbitYQUVlaStQUUE4QlJ3TDdBRDhWb0h2M1JSSWNzZi9Dbmh4STN4WENzWDMvQ053QU1tdS9wbTRDRGdTSlJxS2ZvN1RFTFg5UytDTzlXbHNsblJCWTF1VVptZzhYQUtzaXUwN3dLMC9qWlQ5SDdBVjhKK04wY0NOVEZmZ0llQ3ZLTVFRYUR6OUJQZ2F1SnpzZnBTWmp4SlJnY2JsbzRFUGdOYkFnYkc2eTFDTTJpVCtHdmw4T2Vvbjl3UHZ1TEoybFA3aGFnRXdMZEtPZTl3UzVVWGdWSkwvZG0xTS9OOVYrN0hCTUtvWUpnWldVWktFUU1Nd0RHUHpwc096WjFKbmo0Nmx5bi9xTlFDQTNDd3pDcS9NbjBwUVVNUldlNVkrVnhXaElkQWVxRmFCWTdvRDd3TnQwTVNzRU9pZG9XNm15ZGgyYmwwZEpSNzVQMkNDSzFzS3pFUVRQQi8vdGlCeTdDTW9XM0UzNEtaSWVWMUN5OGRzK05tMW95TC9DWHpwMmxxUlkyNEIrbGVnZnB3MndETklBSnNISlBtc3p3SHVYSS92Z095dXlkOHpVQ0t6T0NtVWdib1hjRHRsaTRIbm9jUm5UMUV4TVhBUHdtUTFTVFJEOXlJYUYvTVJKQWkraEFTZU9heWZFSmgwci80T1hCblozZys0RjlnUnVlZi9FL2pIZW53blNPU01zeFVTWHJ2RXlsTklaSCtxZ3QvaDM5bHJnWVBkNTFHeE9oZVNIc3V6QXpBNTRWeEJocy8rT3k0QkRrTngxcDRpREdPUXhQYkFUeG4yUFUvcDZ3Y0ptWjV1S0tQNkNHQlBWM1k4TU1oOVBnMzFEMDhlU2xZMEJZbGxaZkVJRXJiK2lONzMzZEdZT2h5NHdKM0RVeHM5cjVPUmVMWUlpV2tqSW5YNkFwY2lNV3d5Y0NQd2VtUi90dVBQZm9SWjNFRS9LdXlOeGxmUENhNjlTMWszNit5K1NBZ0UzZU40WXFvSFNPNjNvSHUySjlERHRYVWY5RGVocmR1L00vcEJLc296d0N6MDQxVmpkRCtIb2ZmNXRGamRwRDVuR0laUllVd01OQXpETUl6TmhPcnRHaVc2Q3Blc0tLQjQyV3FxTmErWDFYbUNvaElLWnkyaGV0dE56YXQyZzlBYkNTc2dZZVk3a2kwNEJycDFmNVROOXhtZ0pySUt2Qk00eDIxbjRvK0VGaUIvQXZwUldyaTYyaTBBYnlJTHM3OEIvd0x5Z1FlQnU0RC9BdStpeWVjYTE1NFRDYk1WNDhvbkExdWppZVhQc2MrUUxoeEVMWVZhSTNGbEtacHdnaXozdk1XUUQ4SHhUT1NZUDduenYwOTZGbVhQK2dTU2I0R3NzMXE2N2IxSnRvZ2J6L3FMZ2FEcmpsdG9lazVOS1BzQVdScGRpb1NqWFpIMUVjalN5SXNMQ3dnRkdJOFhvTXV6aW96VEFGaGN4djZWS0d2MnA2aC8xRVJDeTBJa3JyUnk5YnhRTUFNSnJpMlFPSjVKY0VyaVFjSytNVHhTM2hVOXQwTGdXWlRCKys5STdGcGZLNzZYQ0VXUHVDajBMeVFzK1FGdU1hVXQ0WkxvZ3F5WkpycnRQa2pNblVxNitId0pFdjZteEk2ZmdheDN0M0xiZllIRGtkQjNFZkJuSkVTZFJ0aVBXaUxMNUZGQUp5UWFQZUwyTlFaT1FoYkEvdjFaaEFTZ2pzQXI2SDArRnZYOXB1aFpMMENXb0UyUVNCVGxMTGYreUswN0lVdmxZalJtM0lXU0U4MXorNDkyNTMwSWlZMmVHNERteUtMYTg1MWJuK2F1NjFuMG5oNEV2RW9vU3VhZzhXdC9OTWE5amZwamRQeThHUFdyYVVod1BSbFp3ODRIUG5kMXNubW1rSjV0M2ZlVkltUk5DaEwyLytZKzd4QXBYMElvQkpmRktPRHBoUElEa0xCM1k2UXNLc1k5VENnUUhvMzZnV2QzdDRENk02anZuSVNFd1h4a05iNnYyOWNTL1VEVEdiMWpBQU5RMyt2aHRndXp1QmJETUl5TW1CaG9HSVpoR0pzSjNnVjQyLy84alhvSGQrVzdsbGRST0Z2eHZBdW5MYUxtZGkxSVZjOGpXRk02VEVXY29DU0FuQ3BwVkhBWm9YQnpPWm9ZeDYwd2lKUTlqQ2JrdndIbm84bitHV2lpL0V6Q2NaNE9oQUxBdG1paVdCMU5JdmRDbG9hM0lRSGljbVFoZEMwU2I3NUFrL1ZaeU5wc0hKb1lUMENUMmo4aUllT0x5UGROUnBQYzhXNWYvRE9raXlqYm9VbjZGY2hWY1FTYWVFNURBdHRwcm0xREk4ZWNHL21jajhUQUM1QW9zcUhvQ2J6aHpuMGJFdW1pRmxySG9IdGZDMWtqYlFobVVkcTZ4cE1rQms1RDdwTEh1ZTNhaE1MR3RwRjZNMTJkcUhXVEowbEFoV1QzNllaSWNLcm1scVJKL2ttdXJkSDJla0hMUC9jbjNmbFBKM3l1SGRDekg0d3MrcUo5S2hPM0laRW16dVZJc0xnZUNSUkRVYis5a1BVWEF6dVQ3bDRaNVN6MFRuZ3g4QTIzbEVlQWhNTnV3SDJFNHN4alNMUUNpUzhkVUI5YzdiYUh1bjJGNk1lQy9XUG4vVEREWjVEZ1ZRc0p0ek5RWDM0RWlYaytxS3NYOTBEV25QOUZZdUFDZEg4QmhyZzJUMFlpMFAxSTFJc0svbHVoSHo4S2tNRFdFb24zRFpIb3VSQlpiYjZEUkxCbFNPQUdXUTR1ZG5WQnp4YlNYWWQ5RElubmtMaFdnc1RsV1Vpa3JJTityRGdEM2FQQndGRWtXK0pkNXRhbkk0dTN6NUJvZUNXaEdMaGR3bkhaVUl5RXZrNG9kdWFSaE83K2JRa3Q4dVprZWI0bk01VFBRUGMwU3JUUGRvdDhmZ0g5TGJrWGlhaC9SZGQ2QVJKQ1FXUE0vYTd0ejZPL0dhZTdmYnVpZmpHSjB1SzR0MTcrbHVTd0JvWmhHRmxoWXFCaEdJWmhWQUZXL3pLSG1qdTBwRWFucHF6NWJTRk56djAvNWoyN3dPbUVBQUFnQUVsRVFWVDBPVUZ4d3J3c0owVzFGdlVvbkZtV0lkSm15LzdBZFdqeXVpK2FlUGFoOUlRcXJvUjJSZFlyL2RBa2JCdGtuWmVKN1pERjBTamtkbmRxN0R1aXJyMlB1aVVIVFJpalZpY3RLUjJQQ2lRZUpsbW5aTXMreUNwcEp5UXlmSWVFalZySWFxY05FaHh1QTI0bGZRSmZqZEFOdEN3aHNLeUFrOTlTK3A2ZjY5clZIcmpHZmVmWHlCTHZjdlRNTGtSQ3lUR0VNYmJXbHk0SmJTbUxDOXppR1lvczY3Wkg5NllJdGJFUVdSMUdMWnEyUmM4NWJ1WGtoWW9DU3RQZHJXc2cxOUlSQ1hXZVFhTEhuY2pDN0Jja3BqeFBhUGwwTTNyZXB4TUsyV09SWUhRUnN2SWJpUVNLdDZpNCsrUStiajNFcmIydzJKUDFUNWF6aTFzcVFxWm5HbiszYXdDblJMYnZ5dkQ5WHBTS0h0OE5XZkgxUnRiRURZQy9vSEhpUkVJckxkQTd0Uit5OExzVlBhdCthUHpwRUtsM2hGdHcrejF4TVhRbXVxZWQzWFlQOUw1NExnUHFvNzVXSHdtQjJ5S0IvV1owZi9aQkF0MVFKQXg2cSttZmtZQVlEMFFidFNEMTl5RS9VdWJqeGhVUXhqdjFBdFpEN256TmtBdHl0Qjk3UWM2N1hYdEJhemZXbjRtay96aHl0eXMvR1Zrd1F2aStac093RE9WSjFyVVBaYWk3Q3NVRi9CdDZacmVnZDJRNkdnZEFWbjdiSWRGM2hUdm1MaVRVL29UZTd3YklraE1rWWg4WDJUWU13MWd2VEF3MERNTXdqTTJObE9ab0RVL2NoYnhHdGFuUnNTbXJ4czJrd1YvK3dGYi8xNGtWSXlmVDl2NFR5R3RZbTVrM2wvYU9yTDFURzNKcVYyZkZWMG5oc0RaNzVoQUtjWHNoRjltREV1b05SQk5iSHhmd09EUlpYb2pjOUc0aU9WNVhsR1BjK2hRVTIyOEJFdkIrUk9MTEZhNDk1N29sY09kOU9YYWV0NURvNXNXQWgxMjdrOGhEWWxSNTVDRmhDR1Q5YzZwcll3a1NBa2E3OHB2ZCtoSTBxWTRHa214R3N1RGlSWUt5N2svbmhMS3RrSlhUWUNRV05rTVdTNGU1QlJTLzhCd2tkbTBvRnBNZU55MUtVdHl2VDVHWWRqNmhpM2xOSkNaRTczMGhzdGJ5RmswNVNDQlpSR2tycHdYbytwUHVaMVFNanNkWjh6em8ybk1yaWdsWEh5V3Z1Skl3d1A5T2hNS2lGeU1Ma0dYWGN5aFdXVjlreFRjZENVUGVmVFRLYlBRT0RVYjl3bHREdFluc0ozSnNUVUkzOUhXbExEZmhzbGhBR09ldkQyRUNpQ2pMa1hYaHMraTk4Z0xlNjBnb1BOSnR2MFc2YU5jc3NrUmpTV2I2ZkNXeTRQd2NDWWhMM0hmNjVEZ3BaTTA1bXVSNGlBMlIrT01INWpYb1Bkak50YmtKZWo5QTR0cFZrV09mUmtMZ2h5aGVuaGRtejBDaStyNmt1NjJ1SzM2TWVwMVFYUFBXYVk4U2poODNvekhuRmJjOUFZbnBmWkNsOHZtdTNHZXFyV2kwODZqUUYrZGc5R1BEMUVoWkx0bUxnWm5pYmo2Q1JQMm9xM0VtTjJILy9qVUR2by9VK1lGUWJQVFc2Wis1OWJtUjQwOUdvUnBtRTQ3am51ZzdXeVhOK3czRCtIMHdNZEF3RE1Nd05oTzJHM2t0TlRzM0k3ZUJ3a2ExL2VjSmEvZjlzdi85dEx6K01KcjIyWWVVYy84dG1KZzB6NGRHSnl0L3hZS1hSbTdrRmxjS0J4Sm15N3dWV1ZOa2NoUDJZdUNwU0N6SlJST3R1V2pTNnllK0J5QkxsMGNpWmRWaTUvVUpRMENUNDkzUVpIOEJFaDRIdW4zOU1yU25OUklqeXFLV3F6Y3RWdDZFMG02ZFE5RGtld2FoT0JvZ29Xb0h0MTBIaVJJK0x0OGdOSG5kSGdsRlkwbVBEWGdpWWZ3MFNKNklacE5OK0Z0a2lYa0tza0FFVGNCdlF1NTE2Mk5obHNRY01ydWdKb21CazVEUWNBQ2hHTmlBZExFcmg5TGlRbWZVaDVMRWhCb2tXd1ZHKzlGeUpJVDJKNHdWNlhrU1dRSDJReTdXUnlCTHZ6OGdVZnBjSkZKMFEvMWpadXo0UE9UaVdjKzFjVG1sQlpnblVGL3gxbStub2VkOWRPUWNrUHg4MWpmVGFOd0ZPbHZtb3o0TUV2U1R4RUNRYU90ZGN5ZWlhMm1EaEJrZlUzQk43Smk1U09nOEFWbWJ6VWVXZG9zSWhaOXQwTDIvenRXL0M3bitlNTRoRklaU1NGek41Rko5RzZHYnNHY0VFaE45N0ZFZkc3QTNFdmM5dDZEMzh5d2tQbmwzOWlWSVhId1FDZG1kWXNlQjN2Y28vVW0yaWo0SXVZalBqclFISkV5RFhNYnZSTlp3QTVBZzZNWEE2NUdBZUsxYmZQLzBZMVBjdWhiQzVFdGRDR09tZXFMdll0enl0eTY2RHljaEFYd3lGUk1ETS9YbGY2RXhJU29HWmhJeGp5L2ovUDRQOThYSXFuWWdlbSt2UWo5RXZJV3NCZTlDZno4eWZjZmZNNVFiaG1Ga2hZbUJobUVZaHJHWlVHdUhsdVRVcVU3aGpNV3NuamlYZ2dsektaZzRsOVVUNXJKczZNK3MvbVVPdFh1MHBkMWpwMElRc0d4WWFlT3F2R1oxYWRKbmIxYjg3MWVXRFA0KzRWczJlNjRoZEQyN2dqRHJZMWx1d2w0WXJFajI0Vk1Ka3phOGhxelA0bTVrOFppREtUVHBLMElUU2krcWZJNEVuRE5pOWVPWlJpOUY0b1NQVWVmRmpYbUVnb2JuQVpLRDVUZWd0SHZ2dFc1OW5WdmZpOFRBQndpRDNZTW13bEV4Y0YyNEZkMjdiV0xsN1VnWFRVR0MyUHArSDBqZ1RNcFduSW00bTNBdFNpZmhTSXJ0NTEwL3Y2WTB0VWlPdzNjdEVxVStSeUxwcFVnVXZTWlc3MVRTTGJ1OE5kRklGRSt2RFJLTjZpRUIzTk1RQ1lobklQZkNkNUZnbnVRSzJTZnkrWEZrd1haSXBHdytTakxSRkFsZjNsMXhDYVhGeTRveUhnbGRmMEFpOHNla1o4M2RrRVJkK0E4bWM3YnVxNUdJNVdNVnRxUjB6TGhmM1hvVWFuOEw1TGFkZy9wUU5FNWRMYmZPSkVvbENkYURrVUI4RWhMSHZNdnU1K2g5OUFsc1BuUExXWlFXYTljZ0VYSlA5TU5CZkp6SkpybU1qL1c1Q04yeldaRjlTNUJMN09Ob1RIb0JpWUhSZC93dDVJcDlCTHJmWTVIcjhvOXV2N2VrcllZU2hFd25QUmJxWkRMSEZJd25WeHFIWEd4UFFXUHovN256eHNYZVREU05YWjhuNmIxK0g4VUdISVIrZURrU2pmTUhVTm9GRy9RM3dTZEFtWXNzSkQ5RDcramxoRDhNbkk5K01QSFc1eStpOGRnVHo0UnRHSVpSWVV3TU5BekRNSXpOaEo5MkhzQ2EzeFpTc2lwNUx2bnJzWS9UL3FuVHFiNTFFK1kvTVp3MXY4WG5yZEQraWRNSUNvcVlmTm96RUZUVU0ydXo0Q2swSVQwS1RRcWZ6VkJ2b0Z1LzRJNjVqOURxSmh1MlFnSGdEMEZDWUIrMy9JUXNXM2FNMVIrUEJJSWQwUDlmUTJMNzJ4TEdMUFA4U0pnTXBUYXkwUG9hQ1dvZzBhZy9FaXMrSkV3T0FMSWdUSExqemMxUUhzVzdVWTR0czlhNjRkMjRsNkoyUDVHaFh0SkVlbDN4YnREWkVuY1Q5dmRyaWx2bm9HY1lmUkZyRW1Zd2ZUTjJ2dHJ1bUZXeDhrT1FWVnZnMXROUnpNUXJVZHpLcUkvLzNjanRmVnRrbmJZYjZyYys0Y1BUaENKUDlKNTJRZmZ5R1JUZmJBckp4TjNQcTd2MW9ralphQ1I4N0lmZUxSOURNSnB4ZUYzSlIrTGJyOGl5OGhYVXYwRkNUdHhpemxPUmVKQkZTUFMvSEZsZDVTTFgxbVdFMXB6dENUTnR2NG1lNjI3SWpiMHRFbnJ1UVNMc0crN3p5U2poQTBqMDJoa0pQaGVpQkJFK0ZJRjNzODRVckRYcUpsemIxUitNeFA2bXlMclBNd0lKeEZNaVpUWFF2Y3Bra2ZzbG9jdHlsUElzQXp1aDhXVUZFcm5HeGVwL2pmcHlWL1NqaG5jVmpsc3dqeVVjVTd3NEgwOEVzdy9xaTVrRXlxUXdDZkhrU3FCN3Z4ZDZSLzE5ejlZeXNDY1MrZUxjanU3VnNaR3k4OUV6YUlIRVNHKzE2NGxtWjA2S0wranZ4MTd1ZTczTCtneVViZGhuTGo2TnpFbVFETU13MWdrVEF3M0RNQXhqTTJIMXoyVW5RMXoxdzB6RzczNTNtWFVtbi93MFFWRXhRZEdHOXNUY1pIZ05XZDhkaGF4VmtseHlpWlNQUmk1L0ZlVTd3a213cHprU2EzSkpuOHlXdUxJVXNEc1NXdjZHSnZOVGtRQXhoZEFkY3hma0Zyb2tjbzZWYU1LWUlwenNmK0FXVDFRTVBJN1NCTWp0ckVrNTEvWUg1Tkw2WXpuMTFvVkgzREllaVlGOU10UXJUd3pjQWJrdERpRTlKbGNTUDVQWnFpaEpTSXE3Q1h2MzcrL2MybHNyUnNXRkI1Qlk5RDJ5YW92aTcvZnlTTmtKU0pDdWhnUWpIeWR3QUJKNzMwQ0NoaGV6UzVBWTB4QTk4OW9vL3RqdDZQLzVxTHZ6VVlUM1pCV3lLRnlCTE8yaTFuYWZFMXF1OVVOQ3pQZElrUElXU1ZHTHlvZVJHRGdBM2MvamtiaFcxcUJUM25QeXlSUnFJUEZqTG5wSG9nay9ma05pUzFJeW13VmsvLzd1aUt6N0JpSEJyeDhTQmFQOTQyNGt2dTJDM3VGYkNSUDVUSGZsSjdsalpoQmFlWG11UTZMTmIwajBld0tOUjdNSjM4a095QXAwTm5xT0xWMzVQd2xqYlo2TjNHK2ZSK01ZU0N6eUZKSWVFODlmWDRyTW1hd3pVWjVsNEVmSXV2WXR3bVFob0h1ekVybXJIb3hDTFF3aUhNZitFYWw3RG5xK3Y2SDdjU0RxRDFFcjFqekNIenFTeERqUXZiMFM5ZmRNaVQ1QVB6YnNnWjZSZDR2T1ZndzhJY1AzdjRURys2Z1lPQk85KzFlaWU3RWZFc2NQZC91amZUTXVCajVLNkU2OEJQV2QxNUVRT3dnSjhVKzQ4b2NKaFVGSUYra053ekRXQ1JNRERjTXdER01Mb21SMXR2T2h6WnFhYnYwTm9UdHdlZG1FNDZRaXgvZ1lWdEZZVWwvRXp0a1FXUm5tb2dsdVgvZDVCdUgvVzUyUVVITWVzdHdialNiTzA1RDQxZzFadG5qWHYyanN1UzVrdHZpSmN3a1NrcEpJY2hNR1RUVDNSK0pVWXpRNWpZc3NQaDViTkdIRCt2SjQrVlVTT1IySk9YL0lzUDlDd3Z2WWtzeHgycUw3NzNEYk95SEJ5MmRlN2UvVzNuSjBMN2Rlaml6KzdrVVdRc1VvY1V5QWhNNlZxQi81V0hqemtmanpJS0cxMkh1a3gxKzdBd2xPZjBiV2ZLY2kxODkyeUoyd28vc002bk12SVhHcEp4SjFtcUhZYysxUlArdEI1cXpVQnhLS2dST1FZTE92dTQ1eFNMU05XdGIreDlXNTNwMTdFcnJQWDVLWjhwNlRGN2lPYzh0MDVLSjVRNlRPMCs2NkJzV083WWJlR3g5YkxwclIyRnZtK25lMHJtdnJ0ZWdkZUFBSmYzZTY3VnBJTE5vT3hkS01CbHg5eTIwZlRSaW43V1lVSy9CakZGL1JqeGVYdUd2YUNUM25wY2hpc3pjU2Z3cmRlYjV4MTl1QU1NR1JEMWNBZXBaMWtTaWRpMFRQczVIQWVCWEpjZTM4KzVpVWdDWk9EdUVZMkMyMjcwWWtpSGtyUE8vdWUzU3MzbjJvajMrS3JDUDdvM3M4SGYzWThVaWs3aHpVcjQ5Q1F0WlRTT1R5WTFvOTFOZDJSODkvWU95N0dxSjNaMWRrZ1JnTjZaQmtIVnFMOEJuNmNTQ1RPM2ljVTVERlo5d0NNaXFhZXN2WkM5RTllZys5c3dNSXd5NlEwSzRvMDlEZnFoRklzTytGN3FXM3lveTZCVWRqMkhxeVNTUmxHSWFSRVJNRERjTXdETU9vU294QUU4cUEwdkc5S2tKSEpKb1ZvRWtvcEFlNWowN3lhaUZ4c0NzU2JCNUFFN1VpTkdsODI5VTdHOFdDVzQ0RWxYdEp0MVpwZ1lTVE5XZ2llbWRrWHp5QWZoTGVSYTRwbVYyQk03a0o3MG02TlY1OU1sdm4rZklOSVFhdXF6dndia2dzL1RiRC9qMEpSYmg2bEoyY3d1LzNJbW5jZ3E0eGlzbDRKeExYdkJEd05SS0t2R3ZmSmNpOUYyUzl0eWZwZklERWovWnUrMTlJVkl0TzZvdVJTUFFrRW9mV0lFSDVjQ1R5L1lUdTJURGtSdnN0RW1sR0lqRmlhK1JhNmkyYkJsSmFXRW5pTmJlVWg4OU1uQzNsUGFmcFNLUVppY1N6OTVFb1BZWFFUZnJHeENObEdSbmxDT0RmcEwrelU1SGdNZ2FKOGN1UmNQdVUyLzhMZWgraUZuN2ZJZUcyQTdwM2Jkem5YR1IxZHl5eVpEd0JpV0JudTJzOEc3My9SNkMrY1phN2hnRkl4SnFGTEM1N0lpdkFVY2lTN0FiVTkzNUVmZUVYRkU5dlY5ZjJwNUQxNkZmQVpVZ2dqTWV2T3c0SmptdVFOV0Y1M0VxWTBUZVRaVzBoRWd5enlWaGJYdjk1bjh6V2Z0WFF0VzJQM28rVFNZOUJPUmVKd2I1c3BhdnZpY2NNQkZudy9UdjJQZmxrUng2NngzdVFMaUErZ3F4LzkwRlc0S0FmVFA2TkJHRWZZekk2dnBibEpud242V044cG5jRUpFTGZnOGFDTmFqL0RTMzNTZ3pETU1yQXhFRERNQXpETUtvU3p5QWhiUmlhUkhvR0lFdVJhVWlBU09KbndvUUFFd2xkSmxjaGtTZWVFQVJrQlRJV1RlcitnQ2JFS2JkZGdzU0RGMXpkTzVCbHoxUEkwc2Z6SlJJdDduVkxuRy9SWkRkdW1STm5OQkpSYmlEZHNpcGJMaTIvU3JsYzV0YmxtYUJPUmYrSGRzcXcveHRLdTJCNmNsQmN0cktzL2RZbHhsWXY5SHg4SDVtSm51WExTQWpZQWJrSUwwR2k4KzFJQU40TGliaFBSczQxSEFsSUplNDYza1p1a3lWSU5OcVBzRi9FV1lPRXBOZVI2RkhpNm41T3VpRHRCYzZ2a1JoZGpQcjREaVFuSy9tOXllWTV6VUo5SVBxdWZ1TFc3Nk4ra0MzRDBBOEFSZTY4a3dpdHozb2pLOFgrcExzYi93VlpndFVtZkY5ZmR2dW1vRDZ3Q2oyLzRjZzYwaWVpZUFXSjVpY2dpN2ZScm55NjI3NFpDVkJUMGZoeEcrcGZYeUZyeHI4aUFUQXFBclZEL1d1NU8rOU55TnEwQ1BnVHNzeE1TbVF4MnAzcmFjciswZUFIWk9INkRwbkh3ZCtiUWpUMjNJT3NMVWZIOXArSGhMWUdTQkI4aU5EbC9tZ2syQTFCVnJKZWFCK0tCTllpVi9jcmRQL0w0aDVDRVJra0JuNkVudnUyNkRuNmNlMFBxRjhQSWN4c2ZCZXkvbHlLRXZYY1IzcGlwMWRSWDd5QXN1UFREaUE5RHVlTndQL1FPOUlOdlZmelNMZGVOUXpEcUREWi9OSlQ1VG1mMFZVeWd2b216SW9uMlhsRFpBYzBxZ0RkdTNkdms1ZVhOdzJZTVdiTW1EYmxIbUNzcFdmUG5nOGpWOFNMeDR3WnN5NHh6NHdNQklFeWErU25ObVFPQTJOZDZSVW9IMElxbFNyci94Yi90OXordHpFMk5Ma2t1MlY2NnBLOUM2SmhiRWdhb0w2NURGbUxGVlJ1YzR3cVNBc2tyczl4bnczRHFDS1laYUJoR0laaEdJWmhaS1lzSVJCTUNEUXFqMmhtWWhNQ0RjTXdqS3d4TWRBd2pETHhGbEsvQTYwcE85RHlCcVVjQ3lQRE1BekRNQXpETUF6RHFKTGtWSFlERE1Nd0RNTXdOZ0lwRkVQcU9MZjlJb29KNVdsTnVrdng0Y2l5Sm5ETHBoQnp6VEFNd3pBTXd6QTJPQ1lHR29hUkZiK2ZnYUJoYkJMTUI4aXRWN095MjdIRmsxdS9sdjlZVVhIdVZwUVlvSlhiUGhWbGZjMURXVjkvZG5VODc1T2UrZEV3RE1Nd0RNTXdxaVRtSm13WVJsYTgvdnJyVEpnd2djc3Z2NXlpb2lLS2k0dHAwS0FCQURmZmZETkRoZ3podi8vOWI2bmo3ci8vZnJiZGRsdU9PT0tJdFBKcnI3MldaczJhY2RsbGw1VTZwaXhtekpoQllXRWhIVHAwV0Z2MnlpdXZzR2pSb25LUHZlaWlpeXIwWGNZV3pZL0EzclYyYXN2eUx5WlVkbHUyYUdydHREYXYwTGdLSEhZVnlxWTdHM2dzVXQ0VVpkUHM0czQzT0hiY2t5aHo1YzdyMGxiRE1BekRNQXpEMkJ3d01kQXdqSElKZ29CQmd3WXhaODRjemp2dlBQcjA2Y1BVcVZNNTlkUlQ2ZHk1ODlwNlM1WXM0ZkxMTCtlNjY2NmpZOGVPakI4L25oZGZmSkYrL2ZvQjBLdFhyMUxuZnZIRkZ3SEl6OC9uNXB0dlp2RGcrTnhjREJreWhBWU5HbkRSUlJjeGZmcDA4dlB6MSs1Ny9mWFhtVHAxYXJuWFlXS2dVUUZlQVBadTk4akovUGJYVjFqMTdYU0tsNnlxN0RadFVlVFdyMFd0bmRyUTd1R1RmZEVMV1I3cUJUMkFKU2picG4vNUd5RVg0Q3VSMjNBWDVDVlJFam4rS1V3TU5BekRNQXpETUtvd0pnWWFobEV1dzRjUFovTGt5VngrK2VVMGFkSmtiWGxoWVNHREJnMWk2NjIzQnVDdHQ5NWk4dVRKdEdralM1NFhYbmlCVnExYVViOStmWVlORzhhTk45NjQ5dGpiYnJ1TnhvMGJwd2wwUFhyMEtQWGRYM3p4QlV1V0xNbXFuVkdCTU1veHh4eVRsVmhvR0JHZUJZNnExYTMxRVYyR1hWblpiVEhnUGZSTXNtRjM0R1BnSUtBMjhBc1NCQUdtQTEyQnBjQmV3RERnVE9ENXlQSEROa0I3RGNNd0RNTXdER09UeGNSQXd6REs1YUdISHFKang0NDBiOTZjUXc0NWhGV3JaQ0YxeEJGSDBMcDFheVpNa0J0bHQyN2R1T21tbTZoUm93WS8vL3d6SDMvOE1YZmRkUmZQUFBNTXYvNzZheW1YNENBSUtDZ29BT0MxMTE3anhCTlA1QzkvK1V0YW5kTk9PeTFyTVRESjhqREt1KysrUzRjT0hlamV2WHRXNXpPMlhGS3BWRWtRQkVjQlp3T25Jd0dwU2RsSEdSdVkrY2lWOXdYZ3VWUXFsVzNnMHFPQlg0RmlZQ1h3VDJBaThDcHlFNzRJV0FFYzYrci9MM2E4L1hKZ0dJWmhHSVpoVkdsTUREUU1vMXdtVDU0TXdEWFhYRVBIamgycFZhc1dLMWV1NUpaYmJtSFNwRWxyNjUxLy92bUFMUFErL3ZoalNrcEs2TmV2SHlVbEpSeDY2S0hjYzg4OWFlZGR1SEJoV2xtclZxMjQ5TkpMSzl5K1ZFb0pRYSs5OWxyeThqSVBhdzgvL0RBTkdqUmcwS0JCRmY0T1k4c2psVXFWQU0rNHhkaDhtQmpiL2tka2ZSVndwOXN1UUVKaFBDaGswY1pybW1FWWhtRVlobUZVUGlZR2ltVkEzY3B1eEJiRTBzcHVnRkV4N3JqakRnWVBIc3hYWDMzRlRUZmR4RTAzM1FUQTZhZWZ6cVJKazNqaGhSZW9WcTBhZmZ2MlhYdk1icnZ0eG9nUkk1ZzRjU0tOR2pYaXV1dXVJeTh2ai9IangzUEVFVWR3NktHSGNzY2RkOUNxVlN1S2k0djU1cHR2bUQ5ZnlVSzdkdTFLdTNidDB0cFF2WHIxak8xcjNydzVVNlpNWWVUSWtXdGRsdVA4K3V1dkxGaXdnUDMyMjI5OWI0ZGhHSnNIK3lITFFKQkEyQkhGQjZ6aHl0YVFIaXZRWXhhZ2htRVlobUVZUnBYR3hFRHhJN0JiWlRkaXl5RlZrWXlReGlaQTgrYk5HVGx5SkwxNzk2WkxseTVyeXc4Ly9IQXV1ZVFTUU5aNTMzenp6VnJMdmwxMzNaWGV2WHR6elRYWGNPV1ZWMUpVVkVTblRwMW8yYklsYjd6eEJoMDZkR0RvMEtIc3ROTk83TG5ubmh4enpERXNXTEFBZ09PUFA1NC8vL25QV2Jmdmtrc3U0WlpiYm1IbzBLRjg5dGxuaVhWeWMzUHAyclVyWjV4eHhycmVCc013TmcrK1NTaHI2OVpqRS9hZEM0eU9iSmNPWG1vWWhtRVlobUVZVlFnVEE0RVVEQTVNRFB3OWViK3lHMkJVak91dnY1N2k0bUplZmZWVnhvNE41OUkzM25nakkwYU1vSFhyMXN5Yk40OEpFeWJRcDA4Zm5uMzJXUW9MQ3hrd1lBQ3RXN2RtMWFwVkRCczJqUGZlZTQ4NWMrWncyV1dYcmJYOGE5dTJMYjE3OXdiZ3JydnVBcUIvLy83MDc5OC9yUTArbTNBU1hicDA0ZVdYWDg3WS9xdXZ2cHFtVFp0eTFWVlhyYzl0TUF4ajh5REp6VGZJWXAvbmxBM2JITU13RE1Nd0RNUFl0REF4RUtoTy9Yc0xXSEl5c0VObHQ2WHFFZ0FwSURXcUZVc2ZydXpXR0JWajk5MTNaOFdLRmJScTFZb2RkOXlSaHg1NkNKRHI3VWtubmNUeTVjc1pNbVFJOTkxM0g5ZGZmejJMRmkxaTZkS2xMRjI2bE9yVnEvUE9PKzl3OU5GSGMvenh4L1A1NTU4emNlSkVmdnp4UndBS0NncDQ0NDAzQU5obW0yMDQ5TkJEMDc3NzQ0OC9wcmk0bUxwMWt6MzViN2poQmo3ODhNT3NydVBWVjE4Rk1tY2ROZ3lqU3JCelFwbDNFMDdhRjZVSEpnWWFobUVZaG1FWVZSd1RBNEdIMkxiZ0lzYnRWc1RLMnlCMUJ0Q29zdHRVOVVqTkMrRFpGTUd0L2RuUGdyTnZacHgzM25uTW5qMmJHVE5tTUdYS2xMWGxGMTk4TVgvODR4KzU1WlpiQU9qY3VUT0RCZzBpbFVwUlVsTEN4eDkvVE9QR2pTa3BLZUYvLy9zZmYvdmIzd0Q0NnF1djFwN2prMDgrNFpOUFBnRWswcDF3d2dscjl3VkJ3RWNmZlVUTm1qWEp6YzFOYk5zZWUreEJnd1lOR0QxNk5CTW1US0JYcjE1MDd0dzVyYzRycjd4Q3ZYcjFPUHp3d3pmSS9UQU1vMHBTSDNnSnhSVTBETU13RE1Nd2pDcUxpWUdPUittNkhMZ01nc3ZQWldTelBIS2JWbmFieXVMcm5uM3lJYWplYmZ5dE85ZGEyYnlnc3R0VEZnWGt6bm1PbnZNcXV4M0d1blBZWVlldC9keXlaY3UxeVR6MjJHTVBBTTQ4ODB5T1BQSklJTXpzTzJ6WU1ENzQ0QU9tVHAzS3RHblRPUERBQXhrOWVqU2pSbzNpdnZ2dVk5S2tTYVJTS2ZiZmYzOTY5KzY5VnNBcktTa2hKMGR6OFhIanhsRlNVa0w5K3ZYTGJOdGhoeDNHdUhIanVPU1NTL2orKysrNThjWWJhZE9tRGFsVWloa3padkRLSzYvUXFGRWpycnp5eWcxL2N3ekQyQno0QlBpaG5EcTdBZEY0QXlzelZUUU13ekFNd3pDTXpSa1RBMHVSQ3A2R09XalpaT2xKendCZzZxNzNqUnM2ZE9qcXltNlBVYlZwMkxBaDdkcTFvMzM3OW15Ly9mWnIzVzE3OWVxVldQL1NTeThsTHkrUDRjT0gwNzU5ZS9iZWUyOVdyMTdOd1FjZnpJSUZDOGpMeStPc3M4NmlVYU5HUFA3NDR3d1pNb1RERGp1TVcyKzlsZUhEaDNQVlZWZVJtNXRMWVdFaEFEMTZsQi9QdjJ2WHJqenp6RE44L2ZYWHRHN2RtZ01PT0lCVnExYXRQVWM4TzdGaEdGc1VGMlpSNTJPM0dJWmhHSVpoR0VhVnhzUkF3ekRLNWROUFAwM2JEb0tBeFlzWFo2emZ2WHQzT25mdXpISEhIVWUxYXRVQVdmbU5IVHVXVTA0NWhaTk9Pb25XclZzRGNPQ0JCekpnd0FEMjNITlBBSGJaWlJmYXQyOVBUazRPdFdyVm9rT0hEbXN6RnBkSCsvYnRhZCsrUFFENzc3OC9ZOGVPcFhyMTZteXp6VGI4OWE5L3JmQjFHNFpoR0laaEdJWmhHRVpWSTFYWkRURFdqWjQ5ZTY0R2F0U3JWNitXV1FZYUc1TWdDT0taTnRlWnFBdHdaWlB5L3N5Yk1UMTc5bndZNkF0Y1BHYk1HRXZNWTJ6cCtMRXEvbTZuM0ZMeSt6YkhNQXpETURaN1dnQ3prTmRjaTBwdWkyRVlHNUJOWTFadUdNWVd3YVlpQkJxR1VhVnBCendLK0t4RHV3R0Z3T1dST3E4Qy95TVVEcXU1ZWtrSnhFNEUrcXhubTNLQXU0Rm9GcU1kZ1B2SW5MMzRkdURpZGZ5K1B1N2N6Y3FwOTRlRUJlQVNkM3pOY283djY5clplQjNiV1JZUEp5eW5iWVR2QWZXRC93Q0xLVC9qZEp5TDNMSHh6M0VhQXU4RDE2MUxBOWVCTGdsbHpkQmt2bGJDdmdQY0V1WC9nRU0yY0xzcWs0dUFCNEMyRytoOHQ1RGNUK1BMK25JRk1BVmxSUGNFd0hoZ0lPRVBJVWtjQ3Z3SVBKZmxkL1ZFNFJMT2pwUzFSakZYWDBUalZtWFJGZmdzMW9ZNndBamduMno0ZVcwT2NEVXdCTmlxakhvUEEyOUh0bmNBUGtCL096WVcvdmxuMm81eU1OQUdhQWxzbDJGcHVkRmFhaGlHWVd4WWV2YnN1YnBuejU3QnZ2dnVXOTQvNm9heFNkTzllL2MyUFh2MkRIcjI3RG05c3R1eXVkR3paOCtIM2IwekgyakQwR1FvQUk1MDYzT0J3WkZ5djFRSEZxRkpwYWNSTUJkTkttc21IQk5mb29KUGJlQU9ZREt3QmxsUDdCRnIyNEh1dU9pRXNhY3JtMElvWEhwcUFNV2t4ekQ4dnpMYUUrZDdWOTRrWVYrVVRPY2E3VDQzS09mNGIxeTk5dVhVV3hlUzJqWVFUWGlUMm54dWhtUEtXanpYbFZFbkxnUjNXTWZ2Nk8rMjV3Sk55emxtdXpMMi9RdjRLbUdKMHMzVi9USlNkbnprSEtmRzZ1ZTVkbjJkeGZWRXhhMXMrbjVmWUFKUWdKN2Q4Ykg5MmQ3SGZTUEhmT0hPVmQ3eVJlU1lHc0JNWUFVU0F5OHA0N2g3SXNkdGl3VDdmd0oxWTIyZmttWGIxNWZiQ2Z1Rkp4c3hzQTI2NWdBWWhxNGh2bHpyNnZaM3l6OWMvUm1Sc2k5YzJVTGdWbGZtTTh1ZDRkcXhCbGlLeHR5NEVMMGZHbE5XQTcrUi9zTk1SZXBjQ1JTUlBpNmRUZWt4MlRPUTdQdFhwZ3h6SDdyOVYyWFlEK0dZNVBtNzJ6NGlRLzExR2F2dUJwWkhsZ0JadTJmYVh1NitxelA2a2VOckpPWm1PditMWlZ4ZkMxZG5kaGwxRE1QWURMR1lnWVpoR0laaFZDWGVSVUpmUHpSSit4YTRBWW1FNXdGL1JwUEp2ZEhFY3o2YU5GOExQQTM4RFlobUxYb0xDVURSc21sdW5lTytiMzhrakwwTnRLSzBSVjF2dC80MzZaT3VBaVJTdklRbXVTQXJsUDNjdVZzUmlpOHZBajlIanEzajJqMHRzbzR6TDZITTQ2MGlQd0FlQWk1RkZpUzdJZ3NjMEFUU3UxY3ZBUGFNbmFPYVcyK3NjQ1V2RVZvRHhnV1Bmd0ZIQS9YYzltTFM3MDhtdWlDaGRhTGI3b1BFbHFsSUhQRmNncDc3bE5qeE00QzlDQzJGK2lLTHo4T1E1ZG1ma1RYV2FZU2lXMHRrM1RVSzZJU3MweDV4K3hvREp5RkwxVEd1YkJFd0NWbUN2WUlFN0dOUmYyNktyRmdYb0FsL0V5VEtSVG5MclQ5eTYwN0FFKzY2MXdCM0lhSFo5NCtqM1hrZkFwNlBuT2NHb0RucEZxcmZ1WFUyZmY5aTRFSFVOeDhIVGdaZVErL2M1NjVPTnM4TTByTjdiK3ZhVlI1UjBlZ0M5Qno2SVhHaktjbldrNkRyQUlsZkRTUGx0d1BMRXVwbkNqc3loZTlaV0FNQUFDQUFTVVJCVlBVWHluc1RDcXpub2Z1L1gwSzlnVzdkMzMxdkN5UmtlWXV2dmQwU1p6eHdKM0J6ckx4VlFsbEQ0RWIzK1JFMGR1eUtyQVkvY08wNkhJMGYyNkIzdHF0clJ5SHdMSEFNRXN2bUVvNkYyZFR4NzM4Um9maTlIUnF2UWRaNHZud0pHc3M4WHF3R1BmTTFyZ3lnUHVtdXIrTko3aGYza0M0Uy8weTZPT3Rwak1RK2dQZGkrMWFpY1h0ZHhxclJwUC90dUFCZDUyc1p0a0ZXOGgraCszb082dnNBVzhlK1p6S0dZUmpHNW9OWkJocFZCYk1NWEhmTU10QXcwb2hhNGV5S0pxV0QwY1J2UHFIMXhOZXViSXpiOWdKTURySUFTbEcrbFlhM3VEdkxiYjlIWmhlMVZ1NzdwaUEzM1BMTy9XcENXUkhwZ3NQMmFESTVBd2s5RFFoZEVnZTVZMzZqZk5mRkFJazBJQ0hVVzJBbHRXc0djRndXN1k4dTYvTS9pbjlXZjNWTFFMcGxJSlMyeU1uMnZQT1JrSGxmcEszWG9HdmZsOUNLNyt0SVdaUlB5ZjRlQUx5T25tRS80SFJDQzd1N0NKL1hlMjc3TG5mTVFGZitFUEJrNUpnTzd2TmxydDdIU01qMGJJWEVodFhJTGJnbDZpc0JjSnM3TGtCV3NON1M3VXRYMWdXSmJONTE4RmRDaXpTL2VNNkt0RHRUMy9mSDcrTzJqM0xiNzJlb255MnpLZis1UnkyWm1xSm4vZzBTY2dNa3Nub3k5YU4za1p0by9MMzNUQ21uSGVYdHo0WWZTTzlQajBjK1J5MEQvYkl6c2pyMjkvNVdZSmZZT1k5QjQyRXhFcUk5Ynljc0Q2TWZMTHo0L1FIcDdxalZJcDhiUmRyaDZ6L2p0cTl3MnllNDdhalZhaloxL0RnNDM2MERRaXZ3K09LZnU3ODNTUmFWSG0rbDV5MER4MGZxWkZyOC9seTNMcUQwOHhpS3hsUy9yRUFpZjBYd1l4Vm8vTDhQUFk4NjZJZUZmcEc2YnlQeC9rVENINjcraTRUNEhkMjJXUVlhaG1GVUJVd01OS29LSmdhdU95WUdHa1lhZmxKekorR2tiVEN5YkN0Q0U5OEF1VFgrQTFuc0JFZzB2Q2R5VEUwMDZmZkxCRUloSUxxQXJQZ0M0Q0RnUW1SSkUzZVQ5QzVqZmdMYUdFMTJvK3dEL0lYUXltMkFPNll6Y3RHYkU2cy9IN25rSlZtbVJNV204c2drWHYzb1Buc1BrdVZJMkRpSTlFbXh2NmZ4eWJLZnJLOVBvcWFrdGcya2ZER3dMRkhPNzUrUHhJcVpaZFRQZER6b2VlUWpjZmNiUXFIWEM3blJHSXh0M1BlOWdFVGhXNUR3T0xtYzd4cVlVUDR3c2hJc0JoNXo5ZWFSTHE3ZFNQaE10Z1YrY2R2dkl0RXVoWVNEd0YzRHFiSHZqWXBOWmQySGJQcCtvYXZUem0yM0kxM2dXRmNxS2daNlFXODVFa21MU2JkeUxVOVVya3d4c0RteUpJMktxcjVObWR5RXIwZlhlRFVTdVFMVVI3b2dpNzRTTkg0Y0ZUc3U2WG1QSit3VGtQbGUxVVpXdGdFd1BGSStrZkNkQUluVEFiQ0tVRVRPcGs1MERQVnQrTW10bzRMbWNrSXI2WUVacmlscGlZdUJaZUhia3Bkd25vV28zMzBBM0U4NEJzNUJsbzd4ODJRelZubnVjV1Z6M1BwSkpNWldjOXV2b0h1L0V1aUZ3bE8wQU01SDcvcGJaWHluaVlHR1lSaWJDeVlHR2xVRkV3UFhIUk1ERFNPTnFHRGtQemRFVm9JQkVtR2FBRGVoeWRLdHJyd1Q2UllUbDVKNXdoU2ZzQzF3bnlkR3lrdVFPeVJJQ0ZwQitrVDJRYmU5YTZUdFhwdzV6MjEvU3VqQ09RZFplQXdsRk50S0NHT3d4WVBHUDU5RjI3MWJYQUI4Z2liVG4wV3U2MWRDdHpyUUJIdEM3SHR5a09pM2tOSXNjTzFiSCtJVFZQOXNzeEVENXlPWHp0dmQ1MHdUN0lPQTZhUUxlQk9RVmFYZm5odzd2aG5aQ3d3QnNuWTZBRmtSWFliYzllSnQveWR5SzQ2V0RYU2ZHeEJhQTNxQjl5ZGswZHJEbGZ1a0pHMlJ5T1A3MnpEMytRUFNyVFRySVRmZGdOQkMxbjl2dG1KZ2VYMGZRbEg1RGlTKyt0aDMzaVcrSXZjeEt2cFVWQXpzaE54UGZWdHZqZFhkbE1WQUNPL2JEY2g2ZVNEaE0vYWZCeUlMTzg5T2J0ME12ZVBSKy9oZjlFTkRuT2c0RmQwdVR3ejA3MWdBdklGY2J6MnJTUjl6b2dKYXZRclVpYmJOdDZFZEVqZDNqM3pmS2pSK1FYaHYza1ZqaVIvbmwwUzIvK2ZLMWtVTTlFU1A2WVNTN256Z3l2d3pXWVNzcStQbnlYYXNha2k2SmZNTmJ2cyt3cjhwMzZIa1djc0lFMU1kajk2M3gxbjNCQ0ltQmhxR1lXeEttQmhvVkJWTURGeDNUQXcwakRTaVlrVi85M2w1cE53dlp5QUxqWUQwV0VsSkU5N3lCQkZ2QVRjQWlSMCtFWVdmS1BZbDNYb09OSEdOQ2p1NXlLMXpGWnBFVjBjQzRwdklraWRBcnFKZXRDcXJQVFhRcEhNMW1pQStSNWdvNENGa3FWVkErZ1E3N2lZTUV2aWlGaWtya2JBVHhTZTUrSWJTTEVlaTFQcVFkSjBEeVU0TXpEUlI5L3ZuSit6ZkNnbHZxMUF5Z3EzYzhqT2x2Nk1Hc3NDY2lTYmdQcTdjdzY3dTFvVFduYWNUSm1TSkx2NTd2VnY2Q3lTTGdYRTNZWkRBVUlJc2dRSmtCUVJodi9mbi94T0tGVmhBdXBnYklNSGtBV1M1NmdWRUNOK0R1Rmp3S3VuM29ieStENHBGNk9zRlNBd0pDTjBsNDFhbXhaSHRnSFRCZXp4aDBvcUtpb0dnZUhaRlNCaUxKK3haWHpHd3ZHVjlPQkRGd2d2UU0zK0U5R2M4TUxKZEZEdTJLM28rczl6K3FjQ1paSGJyVG1wN05tTGdqYWlQK25HMWYyU2ZmLzQrczNsVTZLdFRnVHBKYmV1S3hzb0ZoSEh3MWhERzR4dEkySmVqMTFpV20vQXZrVHJsdVFsN2t1NUpEVFNPbkk2c08xZFFPdjVvUmNhcVk5MzJmOXo2S1pMdlNYU3N2SnJ3NzAvOWN1b0hLRWxWRWlZR0drWVZ4UktJR0laaEdJWlJWV21ISm9xZVNjaHlyaU95RUV3U3NxTEVZMjI5UVhwQ2dDVW9UdGJqU0FCN0FVMit0M0g3djBDVHRnc2l4L3dQdWJHZGlLd1FkMEVUdFVIdWZGc2pzV0kzWk0wSWlnc1hUZUt3R2swczQyN0NKeUJCYXhDeVNxeUJMTkVDWkVtU2h5eEpva0xkQmJIMjFVTGkxaytSc21wSVNJemlNMlYrVFdscXNmNnVvS0RKOFVmSVFtODF1ZzkvM0FEblRTS2FHT0pna2hORmdDYlkxeE1LcWkwcGJSM3BMWk5Hb2ZhM1FJSk9EcnJYVWJmdldtNGR2NytlcEI5N0JxUG5laElTK2ZKZCtlZklDdEc3d0g3bWxyTUlFOEY0MXFBa0tYc2lrZXVNMlA2ZktKdnkrajdJTFhFWDFGZVdBV09SaGFzWGxuMy9yWVlFNSttUnNnQ0o5VW11OEJXbEIvQU9lcS9xb1BmK0ROZWU5ZUZmeU8wL0NTL3lyaS9Yb0xFQVpHWDZBUHFSSVg3dXFFdityY2o5ZTV0WW5YWklKQm9ZS1Z0QkdOOFBKUGo0RE1QUFpkbkcyOXo2Ym1SOWVTMEsxMUNBeG9IbUtHNmp6NlFONmo4cjNPZHM2a0NZK0dOcjlLUEpPR1JWZlFwS25QRi9xQzk1cTJZdmV0NUQrcGpYa3REcXVHUHNXdng3blNtNVRMWVVJMnZVdjZMM0wya01yUWh2b2l6aGZkMzJyb1RQdkRmNk1hY1lQZU9aNk5ybkVONkRKU2pXYkp3UDBQM2NudlRZbzRaaGJBR1lHR2dZaG1FWVJsWGxTQ1NDZEVTV1N6dWpHSUhYdXZLajBBVHl2NUZqb3BQcVVlV2MvMnZrRXRZVkNYeCtZdWxqVnYyQXhLTUxZc2U5amNTOWcxRTJWcENZQXBycy9obUpGeWVpaWQxL3lta0g2SDg2N3k3NktISVA2NHNzdzhZZ2dlQkhTbWNJL1JSWm1wMlByS2Y4SkhpS1crZTRjMGNuc2pVSnMzaStHVHRmYlhmTXFpemFYQjc1NlA3OWlseDNYMEVpTG1oeVhTUERjZDZpTWh0OFBNbkxVZktPWEVKWHU5OWNuZlpJdEZ1RnJyY21FbWdPUTY2NUtTUTRqRVNDOFQzSVhkYTdncitGK3Q1S0ZGL3Zmc0lNMDIzY2VuR0c5alZFQXU5a2RHL2JJREZ3SGhKTkhvelVIWUZFb0NtUnNocm9YcTNPY1A0dmdiTVR5dVBDUVgvVUh6M2w5WDNQV0VMUnpXZHJmaU5XWngvVXh6SUprSG1VdG5xckNKUFJjMTFDR0N0eTVucWN6M016RWwvK0RWeEZtQ0g1QUdURmVRNTZKdXZEVTBoc1BRcUpYODltcURmUXJWOUFJdEF5SklEVlEyTkFFdkZ4Q1pJdERNdWlBYVg3Ymk3aE9Eb2FqYm43b2ZidjQ4cWpjUVd6cVFPaE9EeWVjSnk2RUNXRktTUjhsL3hZNWJOcy96bDJubnFFbWI3ajVjM1F1TjB0WWIvblZVcTcvSUorMUdtQ3JBM1BJblI3L2hDOWcwbWhFN0lkcTVvaWdmVUkxQjg2dVBJVXVnZUwwRmh4Q1JLUVM1QlFmd0RoRHlobENmdy9vV3RxVTBZZHd6Q3FHQ1lHYmdic3Nzc3ViVXRLU3RMK2VRK0NvQWJBc21YTEh1dlZxMWV4TDgvSnlibGwxS2hSOFgvRURNTXdER05Md2svQy9nKzVyejJOUkxmbmtHVWd3S0Z1dXcvcFl1QURrYzhOU2VkcmxKVEI4M2NrNkQySHJQR09kdVgvY0dzZnFEL09TMmhDTnhGTjJPWWpDekxQRjJoU3ZMTnJ3N0ZvQWxvV1Y2R0o4bWNvVnR3SUZCZk14eUdjamNUUmxiSGpKcmx6SDRBbTQ5NVY3RHUzOWxaRFVUSHdBU1NDZlkrczlhSjRWOHJsWmJSMUJ4U3ZiNGc3Unh6dnhsa0RQYWU1eUwzNmxFaWQzOUJ6VHBxVUx5QzdCQ3FnVEpzdDBmT3JoVEowM29WY0RiMVYydDFJZk5zRlRacHZSWDBLWk0yMkM3TFM4eG1lNC9mNE9oUVQ4RGNrbkR5QnhJYlpLRU16YUhML3JTdXJUUmpENjUrRThkM09Sb0xEODhncUQ1UTUxbE5JYWV1ZUhaRmdVRkVYdi9Jc0E4dnIreUF4N0ZCMDNkMlF5K3YzaE1sUFFITVJIOE12VTViaDA1QWJaMS9VdHl0S0NVclFVeDlaUWNXdHdUSnhWMno3UmlRSSt5eXUyNkgzdGgzcW0xNE1iSWRpeHcxRmxtRlBsdkVkNWIwTHI2RjdkeFI2NW1kbU9JOHZINDM2L2lOSU5LdUh4cmdra3NUQWxvUS9UR1REUkJTVHp3dVdJSEhVaTg4UEk2RnZBTHBmeHlQeC9lN0lPYktwazRtbEtISE5ETUxzMkg2c2F1WFdkUWpmeVlEMGQvdGNKTGlDeHI4VTVWdU1SeE9XZEk5ODcxemdJdFEvQXRTZkgwQmpzVTllRXlmYnNlcFlKQVRlaWNZOS83eXZRV0VDYmtkWnp5OUY3Mk0rNnE5YkU0cUJmMFZoQjY1SFAxQkF1bVhnK2xndUdvWmhHQnVENDQ4L1ByZEhqeDZ6WFd5d2pFdVBIajFtSDMvODhmRTRLSWF4U1dNeEE5Y2RpeGxvR0duNHVFZG5SRDUvaHliYW5kRUVQZVgybithTzZVVTRrZk1CMzFkUmRzekErSVRwUkNTY3JFRVdiQmRUR2g4YjZqNUNONzJCeUVJcVFHS0pMMnRHbU13am56QzRmaDhrVm0zcnRyK05uSDgzMTY1VmFGTFhCbGt0K1NRUHZ0MnZvMGwzWFNSQ0JNaHRlUUJoc2djZnhINC9kKzdEM2ZZbnlPTFBaMGN1SWhRTzZ5RlJweHF5dWd5UUVKS0pPMTJkblRMczM0WDBlejROV1hMOVJQaHNia09pMnY2eFkzY2tYYkROaWUwTENKT3oxRVdXaDR0Y3ViZGNLMEhpV1MxM1hlOVFPbWJjNGU0NmprYlAzYmQxT3JMZU9vclFPcW91RWhnQzBzWG0zc2hhYUkzYk54WUpWYTFpMSs5anF2Mkl4TmRWcEQrcmY1QWVCeThhaTh6SEZyczV3MzRJNDBYbW9Ic2F1SHNWWFY1ejVWRkRndkw2L3VISVNuRU5zbFo3a3ZSN1dJL3dIWmhKR0IvT3QzRU9Fa1lmZGRzSHVIMCtabUI1aXhkQUwwN1lONUV3Qmx4QjVKNk1KM1I5ejNSZWtMQysyRzAvUWVrNGZFY1NQcWU0cUJpbHZIY0J3c1FSU2JIdkJrYmFGTWUvSzQ5bldBTFNSZnRvdjZqcHRuOGl2TFk2U1BDS3VweS9qKzVERVhwUC8wNzZjd1NKMkJQUmZmNFJPQ2FocmVYVnlmUWNhcUVmRFZKSWVBNlF0WE0xWkIwWkY4SDlOZnByOHRtM3IwVHZWa0N5MVdBU3ZXTHRtWWwrd0xrYkNiZ04wSHU1cjlzZkY3SXJNbGJsSW12RFdtak1Yb0dFekJMMERKc2psMzgvZG5tclpKODBCU1FpTGtRL0dGUkR6M2d1RWw3THdtSUdHb1poVkNhOWV2VjZMQXN4OE5IS2JxZGhWQlFUQTljZEV3TU5JdzAvSWJzZFRVNzdFVTdXbzBzeG1yaVd1RzF2SVhFM3NzamJuZlJBN3Z1NnVsNlVLODlDTDFQYnhwTmR3b0dUM1BwelpKVjNPSnB3N3hpcjk4L0krWnNpQzVrK3lQTERCNDFmaGNTR2N3aVRDQVRJaXVhV010b3dBY1c0SzRpVURTQVV4UUxDMkZVZ3k4cjRPYTR1NDM1OFJ0bnhxVnE2Ni9rRXVmamxJS3V5YmNrdTIyZVVJOUh6OWxtZEEyUTlWUk5kWjRCRWcvTWl4eVNKd1Y1ODdZQ0V6b21FSXQwc0pGNmNqUHFURjRHbW9pUWVJSUYySm5KVlBRQzVGSHNCNFkvSW9tZ05tcXp2aEt4M2prWGlyaGVBSHlWTVJ2S2syN2ZFYlVlelUvditkaHhoNXVtdEUvWjd2QmpvczlhV3Qyd0lxaEVLMEtzSVhVTTljMkxmR1kxdDU4WEE4cEk4ZVBGaVQrUmFmU2Y2TVdDM2NxNHZrOHUycHg0UzhFdlFjOHJFbjVCUTh5dGhjb3c0NWIwTEkxeWJTbUxucUlnWVdOYVNKQWFlVEpnTVpDaUtWVmhDT0diR000di9IZ1NFQ1dYOHVBUVM0K1BYZERlNmhnQ05XZkh6K0I5bVZrZU9PUWYxeHpta1o5NHVpOXBvSExpTDlCaCtJUEhPSitieHk0UHhFOFRJTkZaNWhrWEtSeEltbFlxSzhIZTRzaHZjZGxRTUJGbkk3azM0ZHpCQWJ0RmxZV0tnWVZSUnpFMTRNNkdrcE9UTlZDcVZ5Y3pmRTQvYll4aUdZUmhiR3M4aTE3MHZrRHZpQVNqbVcvVU05VDl3YTIvUkZpQUxFeCtQYmppeXlDbENFK2U1NjlDbVo1QmdkR09XOVZlNGRoVWpJZkI5Tk5IMFZsdVRrZWpubVllRWg5RW9XY0toS0w3ZVk0U3gwVjVCUXVOSnlFSndyRHR1R3BwVXpuVGY4VEp5TWR3QmlTOUxrQ0J4TzRvUHR4Y1NXcU91ajhPUlNGYUMzUEhlSnQxZE5Fb09zcDU1TWNOKzBMM3FSUHE5L3NTdDM2ZDhONzRvdzVEQVZ1VE9Pd201N2E1R2xubW5vM2g0VVhmanZ5QzN6OXFFbGpZdnUzMVQwTDFhaGE1ek9JcnA2Sk1XdklMY1VVOUExb0YrTWovZGJkK01MRDZuSWhIMU5pUStmWVZFbHI4aVVTSnErZGtPUFlmbDdydzNJZkd3Q0QzM2MwaE81RExhbmV0cDBqTm54L2tCdlRQdnVIYitIaFFpbDhaN2tJWFQ2TmorODVDZzNBQzlEdzhSQ2xjWElBdXBzb1Q1a3dqalZuNUptUERHazJMZFdZckU2WGFFL1RLSno5RDRNNTNrY1NPYmQrRVpGREpnV093Y0EwaC9mNU9ZaXVaNm5UTHMvNFowbC9aeFNMajhCZlg1YjFCL3pVR3V0UVdvNzk5ZVJuczNGa2NqMFg0SUNyUFEzcFVQUmVLZUg1Ky9RdTlVWGRTZkI4Yk84ejY2WisraFByRVNDV3V2b0h2Y2pjenhOZU9zSlBPOUxYYmYzd3YxMzNHRUNhRXlrV21zOGp5RjRyOU9SKzkwZlRTR1JmOFdYSStlMFNOdWV5WmhkbVhRbUFXeXlLM3Y5dDlmVHJzTXc2aWlyTThmUXVOM3BGZXZYdFZLU2twbXAxS3BSaG1xTEtoWHIxNkxvVU9IcmsrQVpjUDQzZW5ldlh1YnZMeThhY0NNTVdQR1dPRGlDdEN6WjgrSGtYWE94V1BHak1rMlBwWmhWRlc4OVlQOWI3Tis1RksyMjFoZE1tZmFOVFlOR3FCbnVBeUoya21KQ3d6RE1MS2hCUkluNXhERzR6VU1vd29RajI5aGJLTGs1K2NYcGxLcHVLbDdsSGRNQ0RRTXd6QU1ZejBwTDM2VUNZR2JQb3NKbjVNSmdZWmhHSVpobE1MRXdNMklWQ3FWMFEwNEp5ZkhYSVFOd3pBTXd6QU13ekFNd3pDTU1yR1lnWnNSUzVZcytiUmV2WHBMVWVEaUtFc1hMMTQ4cERMYVpCaUdZUmliR0xrb29ZYW5BR1Zhek1RTXpOck5NQXpETUF6RDJJSXd5OEROaUlrVEp4WUVRVEE0WWRkN0V5ZE9ORGNRd3pBTXcxRG0xVm1SNVV6Z3B6S1d3ek9jWnhRS1RGK1drR2dZaG1FWWhtRVlteDBtQm01bVpIQVZOaGRod3pBTXcwam5uTmgyTDJEN3lMSlhPY2UzQTdxZ3pJNkdZUmlHWVJpR1VXVXdOK0hOakZRcTlaOGdDRllDdFYzUnlsUXE5VkZsdHNrd0RNTXdOa0craUczblYvRDQxYkcxWVJpR1lSaUdZVlFKVEF6Y3pNalB6MS9aczJmUEQ0RmpBVktwMUFmNStma3JLN2xaaG1FWWhyR3Awd3RJK251NU1FTjlMd0t1MmpqTk1RekRNQXpETUl6S3djVEF6WkFnQ041TXBWTEhBcFNVbEppTHNHRVlobUZreG9kRXlXUVorQUJ3YVVMNWFtQU5VTEl4R21VWWhtRVlobUVZbFlYRkROd01xVjY5K3Z2K2MrM2F0ZDh2cTY1aEdJWmhiT0hVUm9MZXJzQTg0RUgwWTJnK2NCWEpRaUJJRERTclFNTXdETU13REtQS1lXTGdac2pJa1NPWEF1OEI3Mzc1NVpmTEtyczlobUVZaHJFSjB4aFlBcndHTkFGT1F1N0N2WUI3Z2Y0WmpsdUZ4UXMwRE1Nd0RNTXdxaURtSnJ5WmtrcWwzaXdwS1FrcXV4MkdZUmlHc1lseWpGdDNBcVlBOXdNZGdOMkF3NEZEVUZiaFRFbTQ5dDJvclRNTXd6QU13ekNNU3NMRVFFZC9ncHlaNUo4RHdlbVEyZ0ZaRDJ5eUZIMnpBb0JkcVBPdlNtNUtOc3dMWUZ3T3FXZWVvT2RMa0RJUjB6QU13OWpZM08zV2V5QnIrdWRqKy8vajFpMFRqczBGUmdETmdkMkJXUnVqZ1laaEdJWmhHSVpSR1ppYk1CSUNaNUgvRHZBVXBQWm1FeGNDQWZLSzY1QlhYS2V5bTVFdFRWT3diMER3d3ZtTWVSbUNWR1UzeURBTXc2anlwSUNEZ0ViSSttOTd0enpnOXZ2dGVRbkg1aUtSc0RHS09XZ1lobUVZaG1FWVZRYXpEQVJrRWNnUmxkMk9MWVBncEFzWTgvWVRpdDFrR0laaEdCdWE4VUExOTdrMXNCaTVDcjhjcS9kVDVIUDhSNm8xUUdmMGY5THlqZEJHd3pBTXd6QU13NmcwVEF3RW5HdHdaVGRpaXlFZ09CMFRBdzNETUl5TlI1RmJEd1IrQUNZQnIxZndISlk4eERBTXd6QU13NmlTbUJnSXVCaUJ4dTlIMThwdWdHRVlockhGTU5xdEYxVnFLd3pETUF6RE1BeGpFOEZpQm9wTlBrWmdGYU5wWlRmQU1BekRNQXpETUF6RE1BeGpTOFRFUU1Nd0RNTXdETU13RE1Nd0RNUFlRakF4MERBTXd6QU13ekFNd3pBTXd6QzJFRXdNTkF6RE1BekRNQXpETUF6RE1Jd3RCQk1ERGNNd0RNTXdETU13RE1Nd0RHTUx3Y1JBd3pBTTQvL1p1Ky9vcUtyMWplUGZNeVdUM2dza29YZUNsRVFGQzgyR0tCWnNWeTlYQlF1SWl1Vm54WWFJdlh0UnNWN0JleTJvZ0lxQ1hWUVFGUktRSWdGQ0RTR1FFTkxiSkRQbjk4ZVFnWkFFVUlGSmVUNXJzWnc1WjU4ejcwd211SGpXdS9jV0VSRVJFUkdSRmtKaG9JaUlpSWlJaUlpSVNBdWhNRkJFUkVSRVJFUkVSS1NGVUJnb0lpSWlJaUlpSWlMU1FpZ01GQkVSRVJFUkVSRVJhU0VVQm9xSWlJaUlpSWlJaUxRUUNnTkZSRVJFUkVSRVJFUmFDSVdCSWlJaUlpSWlJaUlpTFlUQ1FCRVJFUkVSRVJFUmtSWkNZZUFSWUxFYXZpNUJSRVJFUkVSRVJFU2tEb1dCaDhHclpnb1BwU2NCa05nbmdLbWwvVGova1lTL2ZMOVJyN1RsbkFmamF4MDc3K0Y0aGs2SS9VdjNHM1JkREJjOW5VaElyTzJBNDlyMERhenpCK0RVbTJPNTZPbEU3UDc2dW9pSWlJaUlpSWlJTkdVSFRvZWtRUU92amVhWXM4TjQrZndOdFk3M09UY2NtOE1nSjZPaXpqV3ZtaWtOM3UrdXhCVVloa0grTmllRHhzV3djMjBGY3gvY0RvRE5ZVEI4WW12U3Z5M2krNms1QUhRK09aZzdmdXBXNzczR0dhbTFuZys5SVliNFhnRjg4ZmlPQTc2bis1YjFxUGRlL1MrUG9sMUtJUE1lenFhcTd0c1NFUkZwREtvQU8rQUhPSDFjaTRpSVNIUGcyUFBmU3A5V0lTS0huY0xBdnlpeFR5Qjl6Z3V2ZGN3d1lNQVZVUUJjK1ovMlhQbWY5dDV6QzE3SzVldG5kdEpsVUREdGp3dGk5WmRGNUt6ekpHdlZUcFBidnU5R2JCZEhuU0R2eERGUmRCc2FnbUdCc0hnN2w3M1lGb0JmLzVmSHpyVjdrem0vSUFzUmlYN2taenFKU1BUajhjeGo2dFQ4VEc2ZkJ0OVB6ZXV1bWxmSWQxTnpPUFdXT0pLR2hkTCsrQ0Rpay93Qm1QaGJEMHkzQ1VCSlhqVlBuclQya0Q0ckVSR1JveUFQYUFXRTdIa3NJaUlpZjAvTlAzajEvMVdSWmtaaDRHSFUrOXh3WWpzN0tNMnJwbVJYTlFBeG5SMVVWWmdVN3FqaSs2azVURjZUeExiZnkzbnI4azNjdWFnN3E3OG81S1BidDlGN1JGaTk5MHdhRnNheC80Z0FJRDRwZ1Bpa0FOd3VrL2NuYk9XQjdxc0JhTjNEbi9FZmQ2SmdleFhQbnJLT3loSVhDMTdLQlNBazFrYkt4UkhrWnpyNS9kUENnNzZIM1psT1ZuOVJSTXBGbnRmMEM3UjRwd2ZIZG5GNHh6bTJWLzNGVDBsRVJPU0l5TUlUQnJaSC8yZ1JFUkU1SE5yditXK1dMNHNRa2NOUFllQmhZckVaakh6TXMwN2dkLy9PNGJPSHN2RVBzZko4UVYrV3ZKZkh2SWV6dWY3alRvUzF0cFA2WVQ0bmpvbkdZb1doRTJKWk9hL2hrTzcxU3plU3V5R0I0ZmUwNG9GdXE3bml6WGJFZGZYSE5QZU91ZU9uYmxqOURCNDdQcDJjREU4SDkzczNiZ1Znd09WUnBGd2N3ZStmRm5xUEhjaWdjVEVNR2hmamZiNXVRVEhaYXlvOGdhTTlEWGUxeWI5TCt1R3FNZzl3RnhFUmthUHVaeUFGT0FGSVBjaFlFUkVST2JqajkveDNvVStyRUpIRFRtSGdZV0wzdDJBWWJnQzZuUkxDWnc5bDAzVklNSVlGTXBlVkFkRHhoR0FBVHJrcEZyZkx4Rm5xcHRwcGNzbHpiVEFPc0FOeGgvNUJsT3lxWnVlNkN1SzYrcE96dm9MYkZuUWxySlVkZ01CSUc2NHFrK3MvN2dUZzdSZ0U2SEY2Q0FCRGJvaGh5QTB4ZFc4TzNORjZCVVU3UEoxK2E3NHBZdEdiZVF3Y0cwMjNvU0Y3M3B1QnE4ckVYYjAzQUZRWUtDSWlqY3dYd0FUZ0N1QkZIOWNpSWlMUzFGbUJVWHNlei9kbElTSnkrQ2tNUEV3cVMxeThkZVZtVHJrcGx1TXVqU1NtazRQakw0c0U0SSt2aWdCNHVOOGZWRHROaGs2STVaaXp3M2hoMkhvaTIvaXhlNnVUdTM2dWZ6TVFtNTlCeHhPQ1dQMUZFWEhkL0FtSnRiSDBnekw2all3Z1BNRmVhMXhjTi8vYTF6b01lcDhUVG5XbHlVK3Y1ZUlJc1ZKZTZBTEFZb1hCMThYZ2RvT3p6TzI5Sm5kREpVdmUzMDJQMDBLOFlXQmd1STJLSXBkM2pNV2lNRkJFUkJxZEw0RFZ3SEhBUDRDWnZpMUhSRVNrU1pzQXRBTytCRmI0dUJZUk9jd1VCdjVWZXhyNVJqelEybnRvMDYrbHpIczRtK011aStTS045dlIrYVJnTnZ4YzRwMjZlOXIveFFIUTQ3UlFFdnNFY042VWVKeGxibjUrcStHbGpjSVQvTEJZRFRyMEQrTGN5ZkdBSjF4OGYwS21kOHhMRmNua2JhNnMxUkVJY093bGtRU0dXMW42UVQ3aGlYN1lIUVp2WDdVWjA0U3o3bXVOeFdid3pkTTdhd1Y5KzA4VHRnZFlDSXl3a3IxbTcyWWxWcnVoTUZCRVJCb2JOM0FqOEEzd0psQU9mT3JUaWtSRVJKcW1LNEVuZ1RMZ2RoL1hJaUpIZ01YWEJUUlZOVjF6SXliRjF6cWV2YWFDWC8rWFI5ZkJJVmhzQnA5UHlmYWVPLzIyT0U2L0xZN0VQZ0VBREI0ZncrbTN4ZFhhbUdOL3V6WlY4dUk1R1FSRldqbjJIeEVVYks5aTlSZEZCNjNQWWpNWWZrOHJBSDU0T1pmQzdWWDBPaXVNVWErMlk5QjFNWno3VUR6WmYxUXdkOUwyV3RldCthYUlOeTdieE5ydml3Rm90YWZiTUcreko5QTBMSjU3S3d3VUVaRkdhQUdlUURBUStBU1lDNXdIeFBxd0poRVJrY2JPQUJLQlM0SHZnZWw3amw4SnJQSlJUU0p5QkNrTS9JdHkxbGVRL20weFUvcitVZXQ0VkRzL1d2ZndoSDJtQ1czN0JXTHM2U0ljWjZReXpramx4MWM5Ty8zZTBYb0Y0NHhVbG45Y2NNRFh5dmlwaE8yclBaMTVRUkZXa2krTU9HaDl3KzZJbzFWM2Y5Sy9LMmJkRDhWOGNHc21hNzR1WXVDMTBZeWExcGJpblZXOGRHNUdyU25Dc0hlYThLNk5udkN2ODhtZWRRNnpWcFFENEFpMkFwb21MQ0lpamRZcndIQWdFeGdCZkF6c0JJcUFiVDZzUzBSRXBMR0p3Yk5UY0RHZS8yKytCd3dCMWdHRGdJOThWcG1JSEZHYUp2d1h2WDMxRmtwMlZYdWZHMWFETSs5dXhmQ0pyZkFQdGJMK3h4TGl1ams0LzlFRVVpNkpZTTdFTE56VkVCQm1KYmFMcDl2dWxKdGlNUXp3QzdRd3FjZHFUQk5DWWowL2twcmRna05pYlZ6N2ZrZmFIUnZJMXJReTRwTUN1T2E5RGdTRVcxazhJNCtJUkRzMmgwRlY1ZDV3cmtQL0lNNTlLSjZxQ2pmdjM3aVZpRVEvVHJvNmlyWXBnZDR4d2RFMkxuZzhnWituNTdIK3h4SWkybmpXSDB6c0U4ajVqeVRROFVSUENIak9nNTVwMEt1LzlIUWpkaG5vT1Y1WnNuZHFzWWlJU0NQekpkQVpUNGZEZWNCZ0lBb0k4V1ZSSWlJaWpZd1ZxSm5xdGdOUGgvMHNZQTZnZi9DSk5HTUtBLytpZllOQUFOTmwwblZ3Q0k1Z0s5ODh1NVBaZDJjUjF0ck9OZTkxb0VQL0lGeE9rMXUvN1Zycm10TnVpYVZrVnpXNUd5b1pPQzZHZjc3VTFyc1dZY0Yyeis2K21HNHgrQUFBSUFCSlJFRlUzVThKcGR2UUVOWXRLT2JGY3pMb09qaUVJZGZIa0xHd2hCZkwrbm52VlRPdEYyRFh4a3FjNVc1bTNabkY0T3RqR0hKOUxJWUZxaXJjZlBINERuTFdWM0wrSS9Fa1h4UkI4a1dlcWNjTDM5Z0ZRTWNCUVhRY0VPUzlWMUNValp5TVNrWStsa0NiZm9IWS9Ed0ZidjZ0N1BCOW1DSWlJb2VmRTNoN3p4K0FBQ0RTZCtXSWlJZzBPcnZ3aElINVFNVkJ4b3BJTTZJdzhEQ1lNekdMMHJ4cTFpNG94aEZzSlhPWkp5amJ2ZFhKVXlldnBkMXhRV3haVXNxTU1adkoyK0trSUt1S2d1MU9La3YyVHRHTjdlS2dJTXRKdGRPa1lIc1ZuOXliQmNDUzkzZFRXZXBpMWJ3aTNDNlRsWjhYc3ZMelFnd0R6M1JqRTNadGN2TGQxQnp2dllwenEzbjJsSFZzV1ZwR20zNkI5Qm9leHBMM2R2UER0Rnh2eVBqYmU3czU3dElJanJzMGt0UVA4OGxjVmtaSmJqVzdNNTBVYkhOU3NMMEt3NENyMyszQWdwZHlhZDNUSDBld2hmSkNGeHQrTHVYemg3TVJFUkZwUXNyeFRJVVNFUkVSajJwQS83QVRhWUVNWHhmUUdJeGxxUmJBYTRERmF1QjJIZmFQcC9RMWpnMCszRGVWcHFsMzc5NkpOcHN0RThoS1MwdEw5SFU5VFVseWN2S0x3QTNBaExTMHRCZDlYWStJaUlpSWlJZzBmdHBBUkE3b0NBU0JJaUlpSWlJaUlpTGlJd29EUlVSRVJFUkVSRVJFV2dpdEdlaERRMjZJSWF5MW5XK2V5NkUwcjdyQmNSYy9rMGpQWWFGTTd2VUhBS05lYVZ2dnVJMkxTMWs4STQvNFhnSDFuaS9PcVNJb3N1NlBmRWU2MW9vVkVSRVJFUkVSRVdrSkZBYjYwTUJyWTBqc0U4REMxM2RSbXRmd3VQQUVQMXAxOS9jK0h6UXVwdDV4ZG44TGkyZmtNV2xsejNyUGYvdENEcWZlSEZ2bitEZ2o5YzhWTGlJaUlpSWlJaUlpVFpMQ1FCK3kyajM3dDFSVk5Md3UzM2xUNG1tYkhJaGhNYmpzeGJhOGQrTldBTGFtbFpINlliNTMzTWpIRXJ5UG56OTlQWFovZ3h2bWRnYmdoV0hyTWQzUTZjUWdBRzZOV0E3QWtCdGpPVzlLL09GOVV5SWlJaUlpSWlJaTBtZ3BERHlLa2krS1lOeUhIZXNjZjJwSDczckgzeGl3akJQSFJCT2VZQWM4MDRwcndzREFjR3VEMDRIenR6bnhDOXk3SEdSQlZoVnVsMG0xTXhDQTUvTDcvcTMzSVNJaUlpSWlJaUlpVFpQQ3dLT29vc2pGenJWNzErZUw3ZUtQWWFIV01ZQ1l6ZzRzVm9QcVNqZDNKYTdnMnZjN2tueFJPT050YWQ0eFJUblZaQ3dzOFQ3dlB5clMrM2p5bXFSYTk1dTB5ak50ZU03RXJNUDZma1JFUkVSRVJFUkVwR2xSR0hnVS9mRlZFUTkwWHcyQVlZR1huY21VNTd1OXgybzhtOWNIUjdBVmM3L1p3NDVnQzVVbGJnQTZEZ2lpNDRDZ2VsK25zdFROQTkxV01XVmRML3dDTFl5M3AvSDBqdDZzbWwvSTdxMU9DcktxNkhoQ0VHdS9MNmE4MEhYNDM2aUlpSWlJaUlpSWlEUktDZ045Sks2clB4YXJ3ZTZ0empybmJBNEwxWldlMEcvdytCamE5QXZBWWpWNE9LTVgzejZmYzhBT3Y3YkpucW5BUGM4SXBUaTNtc2kyZXpZZk1hRExvQkF1ZVRhUm1iZGtNdkt4QkthTjNFQjVvUXU3djRXcUN2ZVJlYU1pSWlJaUlpSWlJdEpvS0F6MGtkNGp3Z0RZOUZ0cG5YTitBUlpLZGxVRGNOYTlyUWxQc0dPYXNPVDkvRm9iaGRTbnNzU04zZC9nd2ljVDJmQnpDYXZuRjNMemwxMElpclRSL1pRUUxEYlBSaVFBNCtkMEF1RFI0OWF3WlduWjRYeDdJaUlpSWlJaUlpTFNDQ2tNOUFHN3Y0VlRib29GWU5tcy9Gcm4vQUl0R0Jad2xuczY5V2Jlbk1uZzhURjBIUkxNQjdkazhzRXRtVnczdXhNclBpM2c1K2w1dkdxbXNPYWJJcjUrWmljQXVSc3FzVmpiOE1HdG1iaWNKdHRXbFBQN3A0Vk1tTmVaaUVRL1p0MjVqWXBpTjZPbXRXWGF5QTNzU0s5ZzE4YktvL3NCaUlpSWlJaUlpSWlJVHlnTTlJRi92TkNHaURaK1pLMHM1NCt2aW1xZEM0NzIvRWdxU3p4cithWE55aWZsNGdqdithaDJmdlFiR1U3SnJtcCtucDRIUUkvVFF1bHhXaWdBOHg3SkJ1Q3EvM2FvODdwTForN213cWNTdmM5ck9nTW5IL01IMjFlVkg2NjNKeUlpSWlJaUlpSWlqWlRDd0tQSXNNQkZUeVV5Y0d3MGJwZkp1OWR2eFRUQlA5U0tzOHlOWWV6ZEZiaG1takNBUGNEd1BoNTBYUXdBQTYrTnBpemZNMmJabkFMbVRNekNNS0EwcjVxejdtM04xTE15MkxYSjAvRVgzY0hCaEhtZCtlcnBuWHoxOUU1Nmp3ampocm1kZWJqZkdqS1hhM3F3aUlpSWlJaUlpRWhMb1REd0tCby9weE45emcwSFBOTi9NeGFXQUhEVHZNNTBPaW00MXRoVjh6d2RnNU5XOVNRK0tZRFMzZFVrOWduZ3RGdmoySkphUnNiQ0VvYmQyUXFBZmlQRDZUZlNjOSs1azdZRE1HRmU1enF2LzZxWlV1djVmY3Q2ZUk1ZnZKRzBqL0xyakJjUkVSRVJFUkVSa2VaRlllQlI5UG1VYkxvTURHSDIzZHY0NmJWZDN1UHJmaXdocXIwRDAyM2lMSE96L09NQ3ZuN1dzd2JnRDlOeWlVOEtZTVhjUXJhdnJ1Q3poN2F6L3NjU01oYVc4Tk9ydVhUb0g0Ui9xQldMMWNBMFRUWXNLbVhnMkJpZUhyeVczQTJlenNEWXpnN3UvcVU3VDU2OHR0NjZDcktxanZ5YkZ4RVJFUkVSRVJFUm56TU9QcVQ1Rzh0UzgyaTlsbitJbFlwaTE5RjZ1Y2FxOURXT0RUNzRNR2tKZXZmdW5XaXoyVEtCckxTMHRNU0RYaUJleWNuSkx3STNBQlBTMHRKZTlIVTlJaUlpSWlJaTB2aFpmRjFBUzZNZ1VFUkVSRVJFUkVSRWZFVmhvSWlJaUlpSWlJaUlTQXVoTUZCRVJFUkVSRVJFUktTRlVCZ29JaUlpSWlJaUlpTFNRaWdNRkJFUkVSRVJFUkVSYVNFVUJvcUlpSWlJaUlpSWlMUVFDZ05GUkVSRVJFUkVSRVJhQ0lXQklpSWlJaUlpSWlJaUxZVENRQkVSRVJFUkVSRVJrUlpDWWFDSWlJaUlpSWlJaUVnTG9UQlFSRVJFUkVSRVJFU2toVkFZS0NJaUlpSWlJaUlpMGtJb0RCUVJFUkVSRVJFUkVXa2hGQWFLaUlpSWlJaUlpSWkwRUFvRFBZcDlYVUFMVStUckFrUkVSRVJFUkVSRVdpS0ZnUjUvK0xxQWxzVlk3ZXNLUkVSRVJFUkVSRVJhSW9XQmdBR2YrYnFHRnVaelh4Y2dJaUlpSWlJaUl0SVNLUXdFL0FoN0NuVUhIbUhtbnY4YVMrSXBldEducFlpSWlJaUlpSWlJdEZBS0E0R3BkS20wRWRBZnpPZUIzYjZ1cDNreWNrMTRBc3doRHpLMDJ0ZlZpSWlJaUlpSWlJaTBSRFpmRjlCWXZFeFNDWEFybVA5M0RiL0cyckRHK0xxbUEva3RlZHhLZ09QVFhqM0cxN1VjVENYV25XK1JuT3ZyT2tSRVJFUkVSRVJFV2pxRmdYVVk1aHV3RTgrZlJpdVpaQUJlNGJoVlBpNUZSRVJFUkVSRVJFU2FDRTBURmhFUkVSRVJFUkVSYVNFVUJvcUlpSWlJaUlpSWlMUVFDZ05GUkVSRVJFUkVSRVJhQ0lXQklpSWlJaUlpSWlJaUxZVENRQkVSRVJFUkVSRVJrUlpDWWFDSWlJaUlpSWlJaUVnTG9UQlFSRVJFUkVSRVJFU2toVkFZS0NJaUlpSWlJaUlpMGtJb0RCUVJFUkVSRVJFUkVXa2hGQWFLaUlpSWlJaUlpSWkwRUFvRFJVUkVSRVJFUkVSRVdnaUZnU0lpSWlJaUlpSWlJaTJFd2tBUkVSRVJFUkVSRVpFV1FtR2dpSWlJaUlpSWlJaElDNkV3VUVSRVJFUkVSRVJFcElWUUdDZ2lJaUlpSWlJaUl0SkNLQXdVRVJFUkVSRVJFUkZwSVJRR2lvaUlpSWlJaUlpSXRCQUtBMFZFUkVSRVJFUkVSRm9JaFlFaUlpSWlJaUlpSWlJdGhNSkFFUkVSRVJFUkVSR1JGa0pob0lpSWlJaUlpSWlJU0F1aE1GQkVSRVJFUkVSRVJLU0ZVQmdvSWlJaUlpSWlJaUxTUWlnTWJQb01YeGNnSWlJaUlpSWlJaUpOZzhMQUppNGxKY1htNnhwRVJFUkVSRVJFUktScFVCallkTGtBUWtKQ1RGOFhJaUlpSWlJaUlpSWlUWVBDUUJFUkVSRVJFUkVSa1JaQ1lhQ0lpSWlJaUlpSWlFZ0xvVEJRUkVSRVJFUkVSRVNraFZBWUtDSWlJaUlpSWlJaTBrSW9EQlFSRVJFUkVSRVJFV2toRkFhS2lJaUlpSWlJaUlpMEVBb0RSVVJFUkVSRVJFUkVXZ2lGZ1NJaUlpSWlJaUlpSWkyRXdrQVJFUkVSRVJFUkVaRVd3dWJyQXVUZ2V2ZnVIV3V6MmY2NTd6SFROQTNETUNndUxyNHBPVG5aWFhQY2FyVyt2MlRKa2gxSHYwb1JFUkVSRVJFUkVXbnNGQVkyQVdWbFpZV2hvYUdUZ2RDYVk0WmhBR0NhNWpQN0RDMEpDZ3A2NVNpWEp5SWlJaUlpSWlJaVRZU21DVGNCR1JrWmxhWnBmbllJUXo5ZnNHQkJ4UkV2U0VSRVJFUkVSRVJFbWlTRmdVMkVZUmdmSGNLWVdVZWpGaEVSRVJFUkVSRVJhWm9VQmpZUmhtRjhDWlFkWUVoRlJVWEYvS05WajRpSWlJaUlpSWlJTkQwS0E1dUkxTlRVTXNNdzVoMWd5QmVyVjY4dU9Xb0ZpWWlJaUlpSWlJaElrNk13c0FreFRmTkFVNFUxUlZoRVJFUkVSRVJFUkE1SVlXQVRFaEFRTUErb3JPZFVsZHZ0UHBRTlJrUkVSRVJFUkVSRXBBVlRHTmlFTEZxMHFCajRzcDVUM3l4ZnZyemdhTmNqSWlJaUlpSWlJaUpOaThMQUpxYStxY0ttYVdxS3NJaUlpSWlJaUlpSUhKVEN3Q2JHTk0yNVFOVStoMXdXaStVVFg5VWpJaUlpSWlJaUlpSk5oOExBSm1iUGRPQnY5em4wWTJwcTZpNWYxU01pSWlJaUlpSWlJazJId3NBbWFOK3B3aGFMWmJZdmF4RVJFUkVSRVJFUmthWkRZV0FUdE8rMFlNTXdORVZZUkVSRVJFUkVSRVFPaWNMQUptalB0T0R2VE5OY3RHVEpra3hmMXlNaUlpSWlJaUlpSWsyRHpkY0Z5RjlqR01aSGdNUFhkWWlJaUlpSWlJaUlTTk9oTUxBSnVvYlVBYTRWaFMrWlJyV1JUTlF2YjVEeWk2OXJFaEVSRVJFUkVSR1J4ay9UaEp1UTBYenZQNVlsVDFvd0Y5bXJRZzAvWnlRV3pFVmpXZkxrYUw3MzkzVjlJaUlpSWlJaUlpTFN1Q2tNYkNLdUlYV0FIeUhMd0xnRHpIMSticVlGakR2OENGbDJEYWtEZkZlaGlJaUlpSWlJaUlnMGRnb0RHN2w5dXdHQjdwNmp4ajRqdkkrN3EwdFFSRVJFUkVSRVJFUU9SR0ZnSTlad04yQkQxQ1VvSWlJaUlpSWlJaUlOMHdZaWpkQm92dmYzSS9naE1HL0RHOWdhQjd4bXZ6RTFYWUxQT0NsNVlEcERLNDVNcFNKL245MXVMd2FlTUUyenlOZTFpSWlJaUlpSWlEUjNDZ01ibVd0SUhXREJmQXZvRGlhSEZnTFd4OXNsZU00MXBJN1Jqc1BOMTRPWWx1MmtYZ1htNVdEMEJLSjlYZE9ma3JyMzRiSHdpTzhLK2N0Mmdma0hHUCtOSitVL0QySzRmVjJRaUlpSWlJaUlTRU0wVGJpUk9QamFnSCtXMWhKc0NSN0V0R1NUK2dud09oaURhR3BCWVBNUXZlZXpmMzA3U3o5KzhKQ205SXVJaUlpSWlJajRodjdSMmdqOCtiVUIveXl0SmRoY2JTZjFLaE5HK0xvT3FXR2NrODNTTWI2dVFrUkVSRVJFUktRaENnTjk2UEIzQXpaRVhZTE5sM201cnl1UTJrd3MrcG1JaUlpSWlJaElvNlV3MEVlT2ZEZGdROVFsMkx3WVBYMWRnZXpQVFBKMUJTSWlJaUlpSWlJTlVSaDRsQjI5YnNDR3FFdXdtZEVhZ1kyUGZpWWlJaUlpSWlMU2FDa01QSXA4MXczWUVIVUppb2lJaUlpSWlJaTBKSTBna0dyK2ZOOE4yQkIxQ1lxSWlJaUlpSWlJdENRS0E0K3d4dGNOMkJCMUNZcUlpSWlJaUlpSU5IZU5PSnhxMmhwdk4yQkQxQ1VvSWlJaUlpSWlJdExjS1F3OEFwcE9OMkJEMUNVb0lpSWlJaUlpSXRJY05jR2dxdkZxZXQyQURWR1hvSWlJaUlpSWlJaEljNlF3OERCcCt0MkFEVkdYb0lpSWlJaUlpSWhJYzlHTVFpdmZhRDdkZ0ExUmw2Q0lpSWlJaUlpSVNITmg4M1VCVGRrMXBBNndZTDRGZEFlVDVoVUMxc2ZiSlhqT05hU09lWU9VWDN4ZGtmeDVGeitUU005aG9VenU5UWNBbzE1cFcrKzRqWXRMV1R3amovaGVBZldlTDg2cElpaXk3bDhoTzlJckFJaHE1NGZWenlCbmZTVVdxNEU5d01BdndJSTl3SUlqeUVKQXVKWEFDQnRCRVZiS0NseXMvTHl3d1pwZktPcEwwWTVxN3UrNnF0YnhpRVEvNHJvNXNOb043UDU3NyswZmFpVTNvNUxmUHkwQW9QdXBJWFE4SVpoNUQyZlhlLy9FUGdHYy8wZ0NGcHZCajYva3N2empnZ1pyRVJFUkVSRVJFV25LRkFiK0JhUDUzdCtQNElmQXZBMXZkMlZ6RHdLaG5pN0JaNXlVUERDZG9SVytyRXIrblBBRVAxcDEzOXZjT1doY1RMM2o3UDRXRnMvSVk5TEtudldlLy9hRkhFNjlPYmJPOFhGR0tvWUIxODN1UkhSSEI2OWRzcEdyLzllQmtOaUcvN3Jaa2xyR3lzOExlZFZNcVhVOGI0dVRlOXF2eEdvemNGV2JkYTdyZUVJUVl6L29XT3VZcThxa290akZ5czhLK2VPcklnTENyZlFhSHNicHQ4WFZHd1lPdUR5S2Y3N2NGa2V3NTFlNVhVb2dGVVV1MHI4cmJyQmVFUkVSRVJFUmthWktZZUNmMVBLNkFSdWlMc0dtNkx3cDhiUk5Ec1N3R0Z6MllsdmV1M0VyQUZ2VHlrajlNTjg3YnVSakNkN0h6NSsrSHJ1L3dRMXpPd1B3d3JEMW1HN29kR0lRQUxkR0xBZGd5STJ4bkRjbEhnRFRoSGV2MzhwTjg3dHc3a1B4ZkhKL0ZsYWJRV1dwbS9NZlRTQTgzczRUSjZaVFVleW1vc2hGNmU1cUFCYlB5S3RWYjlLd1VCNUtUOExtYnlHbWs0T0gwcE84NTU0NGNTMFpDMHQ0ZkVBNlZSVnVodDRZeThuWFJITjMyNVhlTWNrWGhYUFZmenZ3OVRNNzYzd1c4VWtCWFBoVUFyMkdoMUZWNGVZL2wyOEM0SW8zMjNQTE4xMVorUG91UHAyMG5hSWRWWC94MHhZUkVSRVJFUkZwZkJRR0hxS1cydzNZRUhVSk5rVW5qb2ttUE1FT3dKQWJZcnhoWUdDNHRjSHB3UG5iblBnRjdsMWV0Q0NyQ3JmTHBOb1pDTUJ6K1gzcnZTNXJaVG5QbnJLT3NvSnE4alk3dmNlSFQyd0YyTm00dUxUT05kTkhiNjcxZk9pTnNWdzZ0UTBBTmorRHVHNTdPeHBOMCtUS3R6cVFOQ3kwMWpWUFpmZjJQcTRKK1BZVjN5dUFjeCtLcCs5NTRSZ1cyUFJyS1RPdTJrejJINTZ2N283MENzYTgzWUdCWTZNWmNIa2t2L3h2TisrTTI0Slp0ekZSUkVSRVJFUkVwTWxSR0hnSTFBMTRNT29TYkNydVNsekJ0ZTkzSlBtaWNNYmIwcnpIaTNLcXlWaFk0bjNlZjFTazkvSGtOVW0xN2pGcGxXZmE4SnlKV1EyK1RuUkhCM2N0NnNiY0I3UDU4ZFhjT3ROL2dWckh5Z3RkTEh4akY4SFJkZjlLdXM2U3lpdnVGRGI5V3NyakE5SzVON1VIYlpNRGNWV1pmSEp2RnQ4KzcrbjZPM0ZNTk1kZUVzSFVzek1JQ0xWU1ZsQmQ3LzBxaTEzMFBDT1V3aDFWaE1mYjZkQS9pQWRYSjlVWlY3U2pDcXZkb0tyY3JTQlFSRVJFUkVSRW1nMkZnUWVnYnNCRHBTN0Jwc2dSYktHeXhBMUF4d0ZCZEJ3UVZPKzR5bEkzRDNSYnhaUjF2ZkFMdEREZW5zYlRPM3F6YW40aHU3YzZLY2lxb3VNSlFhejl2cGp5UWhjQVZydEJSWW1iVWErMEpTemV6cGRQN1BEZTcrUnJvd21LdE5VNjVpeDNjK0tZYUtMYStkVjUvZitOM1FKQVZibW5WbVBQYjZLcnlxVGJLU0VrOUFwZ3dCVlIzdnZ0MmxqSjVEVkpiRmhVd29aNnVnL3p0amg1WnNoYXNsYVdjKzdrK0FicjJyRzJncVV6ODcydkp5SWlJaUlpSXRJY0tBeHNnTG9CL3lwMUNUWm1nOGZIMEtaZkFCYXJ3Y01admZqMitad0RkdmkxVGZaTUJlNTVSaWpGdWRWRXR0MnorWWdCWFFhRmNNbXppY3k4SlpPUmp5VXdiZVFHeWd0ZDJQMHQ3Rnhid2VQOTA3bml6WFlzbTUzUHR0L0x2ZmZzZTM0NFFaRTJadDlkKzNVL201eE5kRWNIajJ6b3hlb3ZpbmpyQ3M4VVgwZXdGZkNFa2dBV3ErZDMwVlZsNGl4ejR5eHoxMXY3MW1WbG1PNzZXL3BPSEIxZDU1aGhNV3E5WHJ1VUlOcWxCTEh1aCtKYTZ5bUtpSWlJaUlpSU5HVUtBL2VqYnNDL1MxMkNqZGxaOTdZbVBNR09hY0tTOS9OcmJSUlNuOG9TTjNaL2d3dWZUR1REenlXc25sL0l6VjkySVNqU1J2ZFRRckRZUEJ1UkFJeWYwd21BUjQ5Ync1YWxaWlFYdWNqZFVJblZadkJRZWxLdDlmNmc5alRobldzcmVLRDdhbzY3TkFLQU5kOFU4ZGpXWS9qOG9XeVdmMXdBNE4xa3hHbzNNRTB3M1JEVjNrR1hRU0cxN2x2dDlBU0E3VktDY0piWEh4UU91YUgrSFpRYk9xY3dVRVJFUkVSRVJKb0xoWUg3VURmZzRhWXV3Y1ptNXMyWkRCNGZROWNod1h4d1N5WWYzSkxKZGJNN3NlTFRBbjZlbnNlclpncHJ2aW55N3I2YnU2RVNpN1VOSDl5YWljdHBzbTFGT2I5L1dzaUVlWjJKU1BSajFwM2JxQ2gyTTJwYVc2YU4zTUNPOUFwMmJhd0VvUDF4Z1p4K1d4eEJVWHYvbXZsc2NuYWRta1pNYWcyQVlYalcvWE5YbXl5ZWtVZTNvU0VjYzNZWTIvZHM3TEZybzJjVEVwdWZnYXZLM0hPc2t1LytuY09KWTZMb2RWWVlBT0h4ZHVZK3VKMmdTQnZaZjFUUS9aU1FPcTg1emtnRllOQjFNYVIvVzBUTytrcHZZRG5PU0dYQUZWRmtyU2duYzNuWllmbmNSVVJFUkVSRVJCb0xoWUdvRy9ESVVaZGdZNU0ySzUrVWl5Tzh6NlBhK2RGdlpEZ2x1NnI1ZVhvZUFEMU9DNlhIYVo0ZGV1Yzk0Z252cnZwdmh6cjNXanB6TnhjK2xlaDlYdE1aT1BtWVA5aStxcHlrWVo1d2J1MTN4WFE2d2JNZTRkd0h0OWU1VDAwWWVOeGxrY1IyZHJEdDkzTGlrd0xJM1ZESmtCdGlTTDRnSElDTml6MGJuTmo4TGQ0dzhJZHB1VVMyOVdQdzlURWtIT1BaRGZuMkg3dngwNnU1ekxvcml6N25odFg3T1Zpc0JoYzhrY0RwdDhXUnNiQ0Vwd2F1OVo0TFQ3RHpyMWZiWXJwaHhwak5MUDFBWFlFaUlpSWlJaUxTZkxUNE1GRGRnRWVMdWdRYkMzdkEzdS80b09zOFUySUhYaHROV2I1bkd1NnlPUVhNbVppRllVQnBYalZuM2R1YXFXZGxzR3VUcCtNdnVvT0RDZk02ODlYVE8vbnE2WjMwSGhIR0RYTTc4M0MvTmJVNjZZNFpFWVpwZXFiOG5uVnZLd0NHM2hqYllGM0gvc01UVWliMkNlQzJCVjI5eHdkY0VVVnBYalZyRnhUakgySWxLTkxxM2ZnazVlSUlScjNTRnI4QUMrdC9MS0hMb0dEbVA1TE5tWGUzNHBpenczZzRlUTNqakZTdWVLT2Q5MzRSaVg1YzlkLzJkQjBTd3ZaVjVidzVhaE1XbTRFanhJcHBRa0ZXRmY4ZW5zSDFIM2ZpbXZjN0V0dDFPL01lcnR2UktDSWlJaUlpSXRJVXRkZ3dVTjJBUjV1NkJCdURTYXQ2RXA4VVFPbnVhaEw3QkhEYXJYRnNTUzBqWTJFSncrNzBCSGI5Um9iVGI2U25HMi91SkU4bjM0UjVuZXZjYTk4MS93RHVXOWJEYy96aWpXeityWlMyeVlGa0xpdWpNTHZLTytiU3FXMGFyTzI5R3pLeDJneDJySzJnYUdjMXhUbFZkRDQ1bUpPdWl1YWI1M080YzJGMzJxWUVZaGl3STkzenRUbHhUQlIyZnd2VFJtNmcyOUFRdWd3SzVwUDd0N055WGlFcEYwVVFrZWpITTdsOUFDZ3I4T3gwN0hhWlJMVjNzR3hPQWROSGIrYU9IN3VSMERzQXc0Qzh6WjZweU9zV0ZQUFV3TFhjL0dVWFFtSmE3RitUSWlJaUlpSWkwZ3kxeUgvbHFodlExOVFsNkNzL1RNc2xQaW1BRlhNTDJiNjZnczhlMnM3NkgwdklXRmpDVDYvbTBxRi9FUDZoVml4V0E5TTAyYkNvbElGalkzaDY4RnB5TjNnNkEyTTdPN2o3bCs0OGVmTGFlbCtqSUtzS3Q4dmtqY3MyZXFmelppNHZwNnpBeGIvUFhGOW4vSTJmZFNadmk1UDhiVTZtbnAxUjYxeGhkaFdKZlFMNTVsblBHb1lCNFZhS2M2cjQ1RDVQU0RsM1VqYUdKWnROdjViU2JlamV0UUUzTGk1bDQrSlNySGFEblBXVk9NdmNMSGdweDN2UHh3ZWtVN1RURTFJdStzOHVPdlFQb3JMVXplSVplZDU3WkswczU5RmoxMUM0WTIrWUtTSWlJaUlpSXRMVXRhZ1ViRzgzb0xGUE42RDRtQnRNZFFuK1JXTlphdnE2aGlQTllqVnd1dzcrTmkwMkE2dk5vS3FpL2gyRWo2YlhPUGFvL04yYW5KejhJbkFETUNFdExlM0ZvL0dhSWlJaUlpSWkwclMxbUVEc0dsSUgrQkd5REl3N1BKMXAwamg0dXdTWFhVUHFBRjlYc3ovemIvQjE3YzNGb1FTQkFPNXFzMUVFZ1NJaUlpSWlJaUtOV2JNUHhVYnp2ZjlZbGp4cHdWd0VkUGNjOVgxRHBNVjI1R293RERDYXpFKzJ6bHFDVDQ3bWUzOWZWaVFpSWlJaUlpSWkwbHcxNnpVREQ3WTJZTTFPcWdkU2xsL04wcG41QUZ6d2VNSWh2M2J1eGtwK2VtMVhuZU9uM2hMTGlBZmlXZngySGgvY2tubkk5d080OE1sRVFtSnRUQis5bVdQT0RtUFh4a3F5MTFRUTJkYVBNKzl1eGZzVE1uRzdURHIwRCtMT1JkMzU2STV0M3JYV3JuMi9JNUh0L0hqeXhIUk1FNngyZzdiSmdlU3NyNlIwZDNXdDF6bjJIeEVFUnRqNDhaWGNQMVhmL25vTkQrT2laeExaOUdzcE04WnNQb1FyV3Q1YWd2MzY5YnZVTUl5U29xS2lyek15TWlwOVhVK05vVGZHRWh4dFkrNkQyNzNISEVFV2VwOGJUdEdPS3RaK1gzellYOVBtTU9nMk5JVFZYeFQ5cGVzSFhodk44ZitNWk9iTm1XeGJVUTVBZkZJQUZ6K2J5Sy8vMjgwdi84MnI5N3JUL2krT2s2NktZdlVYUlh4MCs3YS9YTCtJaUlpSWlJaElVOUFzdzhCRDNTbDQxTFMyQjczWHpyVVYzakJ3MkYydERybUdkVDhVODlOcnV6aHZTanhocmUzZTQxSHRIUVJHV09rL0toTC80TnJ0ZTRYWlZYeHkvL2I5YitYVjU5d3c0cnI1TTJkaUZsZitwejNPTWplUEhMdUdObjBER1R3K2hxMXBaZlE5UDV4anpnNEQ0T0puRXJuNG1VUnVjS1RSYzFnb21jdktxSm04Nmg5aTVZYTVuY25OcU9UWlU5YnhZbm0vT3ErMzcrZXorc3NpNytZUGZvRVd6cnF2TmNkZkZrbDRncDJ5ZkJmVFJtNWd3ODhsM3ZFUmlYNWM4V1k3d2xyYktjbXQ1cExuNis0aVc3eXppdm1QN2RqblNPUGRjWGpxMUttSFBEWWhJWUVMTHJqZ2tNWmFMSmJUVE5POE9qUTBsSlNVbFBkTTAveklNSXd2VWxOVHkvNXFyUWV6L3k3QUFPT00xRnJQaDk0WVExdzMvMXBoWUhpQ0gyTm10S2RvUnhVUDl2cURGd3I3MW52L25Xc3JlS0Q3YWdEaXV2cHp5Zk9KZEJrWWd0VnVzSGxKS1IvY2tzbVdldDdlbUJrZE9QWWZFYnp4ejAyNHFrekdmZGp4Z085anZEME5kN1ZKYkdjSHJicjdrM0JNQUYySGhERHFsWGJNZnpRYmdOTnZpNlBya0JDMnBKYlJlNFRuOTJMRlo0VUFoTVRZdUhScVc0NzlSd1RnQ1E1UHZ5MnUxbXQ4Y3Y5MjVqMmNmY0E2UkVSRVJFUkVSSnFTWmhjRy90bWRnbk0zVlBMTWtIWDFubnM4ODVoYXovY05UQXdEUmp3WXo0Z0hXbE9hVjgya0hxc3B6cTNlL3hha1hCeEJYTGU2czE2RG8yMmNkSFYwcldNNzExYnd5ZjNiT2ZXV1dNSmEyZXRjRXhqcCtYR2Rla3NzMjFhVUVkdkZuK1FMdy9ucHRWMmtmMWZNbVhlM1lrZDZCZHQrTCtlVCs3TG9mVzQ0QTYrTnB2YzU0UVNHVytreUtKaVhLcElwMlZYTlhZa3JtRE14aXl2ZWFNY3BOOFh5Y0w4MTN0Y1pQNmNUVWUzOWFoM2JuZW4wdkc4TDNQQnBaN3FmR2tMbThqS1dmMXhBV0x3ZHUvL2V6em0wbFoyYjVuZjJocUJkQmdYVFpWQnduZmV6STcxaXZ6QndYNDJyUzNENjlPbUhQRFlsSmVXUXc4QjltYVo1R1hDWmFacGx5Y25KODAzVC9DZ3dNUER6UllzV0hmWTJ2R3FuU2Q2bVNxSTZPTEQ1R1p6ellEekhYUnJoUFIvVndRSEFRK2xKUEhwY09pOFU5V1huMmdwK25wNUgrMk1EaWV2aTROc1hjdXJjOTlTYlkyczl2MjVXUitKN0JiRHVoMklxaXR6MFBpZU1Hei92ekYwSksrdXNCVGo3N20wa25SbktGVyswNDYwck4zdnZIeGh1NVlRcm95ak5xK2FYLyszMmpqZmRudXVQdlRTUzg2YkVlNDkzUENHSUcrWjJyblh2NFJQM0J2bDN0RjdCMEJ0aU9PV21XUHhEcld6OHBaVGYzdGw3MzU1bmhOTDduREFxUzl4ay9GU0NpSWlJaUlpSVNIUFNiTUxBUSswRzNGOU1KMGVkME85Z3d1UHRYUDVHTzNvTjkzUWFmWHpmZHNJVC9PaCtXaWhMWis3RzNHY1BnOUo4RjZWNTFmeGY5TzhIdk9lenUvcFFtdThDNE9Scm9vbFBDbWh3N0xBNzl3WWJ4MTRTeVUrdjdXTE94Q3hDWW13TUhoOUQ2NTcrako3ZUhwdS81Mk1ZZGxjY3JpcVQ3YXZLYWRNdmtPS2NLZ0IrZm1zWFZlVnVscnkzbTFmY2RidkY3bHZXdy92NHRoaFAvU2RjRVVYM1UwTlk4VmtoTDUrWFVldTlBclJORG1UY1J4Mko3dURnOHluWnJKaGJ5T1lscGQ3ei9TNElaOHpiSGZBTHNQRFo1QU4xWERYWUpWaDU4Y1h1a0R6QkFBQWdBRWxFUVZRWFd6WnUzR2lwcUtnd1ltSmlMTVhGeFphcXFpb2pKQ1RFVWxGUllYRzVYRVpBUUlERjZYUmEzRzYzNGVmblo2bXVycmE0M1c3RDVYSlo3SGE3OTdIRDRUQmNMcGRsejNIRDdYYlhlbHhUUkdycTNpRFlORTFlZmZWVlhuLzlkY0xDd3BnMWF4WVJFUkVjUm9IQWhZWmhYRmhlWGw2Wm5KejhsV21hSDFWWFY4OWR1WEpsL3VGNGdieE5sVHpRZlRVUHBTY1IxODJmMEZhMmVrUHJ1RzcrV0t4N243OTcvVllHWHhkRHh4T0N5ZDFuVnZQMjFlV3MvYjY0VGhnWTFkNFRLczRZczRYUzNkVThYOUNYNEdnYkliRTJ6cnEzTlpVbExtYmZuZVdwYWJPVDZhTTNZN0VhcE0zS0orMGp6MXV0Q2ZvK241SmRid0M1NEtVY01oYnVEZTNxbXk1Y282Ym0vcGRIa1pOUlNYRnVOVDFQRCtYWC8rV3hjMjBsWjl3UlI4OHpRdG4wYXlsdlhibVpuV3Q5M3BRcUlpSWlJaUlpY2xnMW16RFFqNUJQZ0RQKzdIVkZPNnVZKzJEOW9kVCswNGdEd3F5Y2NsTXNaOXdSaDMrSWxlS2Nha0ppYlp4MlN5dzVHWlVjYzNZWTUweHF6ZHpKMlN4OWZ6ZW1DVStja0U1NHZKMVJyeHg0U25McVIvbThjOTNXV3NkcXBrSFd1R2wrRjVMT0RPWFd5T1hZL1MxWXJBYjUyNXlNZkN5QmZpUERBY2pKcU1SaU13Z0l0MklZbmtCdHpUZkZaQ3dzNGJzWGNuaDA4ekY4Y3Y5Mkxud3lrVDduZXNMTVpiTUx2R0Vmd0YyTHV4UGIyVkhyV0kzK2wwY0I4UDNVSEFhTml5RWsxc2FhcjR1OVU0UjdEUThqcXAyRDJYZGxZYnBOSnY3V25WWHpDdm5nLzdaeHlrMnhEQjRmUTJXSmkya1hiT0QzVHdvTytKbnNvNlpMc0U5eWN2SVpHelpzQU1EaGNGQlU1Rmxmem1helVWN3VDWDRzRmd1VmxaN1F4ekFNcXFxcXZJOXROaHVtYVhvZnUxeWVBTlpxdGVKMnUrczgzbDl1Ymk1VHBreGgwYUpGQUZ4Ly9mWGs1T1R3NjYrL2NzWVpaMkN4N0ozNm5aeWNmTkRka1UzVGpEM0lFQWR3am1FWTU5anRkbGUvZnYxMkdJWXh6VFROMTVZdFcvYjNGblhjeHp2WGJlV0RXN2RSVmU1NTN6VWg0ZjdUaDkzVkpwZE9yVHZsZTlHYnUrcGRSL0NycDNkd3pvUHhYUFIwSXZZQXovZng4eW5adUYwbVEyNkl3VjF0TXZ2dUxCekJGazYrSnJyTzlmRzlBamo5ZHMvVTNhRVRZZ2tJdC9MTnN6bFVGTHU4WTZMYU9ianQrNjUxcnYzSEMzWHJmTGpmR2pLWGwvSFljV3NvM2UyaVEvOGcyaDhieUdVdmVuNC9kMjJxWk1hWXpTeWVrWWYyZ3hZUkVSRVJFWkhtcU5tRWdYOVZhSno5a05ZTzdEb2toQnMvNjR3anlJS3p6TTFYVCsxay9xUFpQSmZ2V1RmdG5ldTJjdHF0c1F3Y0c4TTE3M2Jnekx0YThlUko2VlNXdWdtTXRERm8zTUUzSzlrL0REei9rWGpQVEdlZ3ZOQkZTWjVuR25KQW1KV3o3Mi9OZ011amVLeC9PbUd0N2Q2dXJzZFBTQ2UyaXo4VGYrM09adzlsOC8zVUhJWmNIOE5wdDdTaXNzUVQ5T3hjVzhGeGwwVjZyeGwwWFRTWFBGYzNPSGttdDArdDUrT01WTnIwOVhRcy92UGx0c1IwOG5SOWpaZ0ViNDdheEpMM2RqUHZrV3hXZkZiQXR0L0xDWW0xMFhOWUtMM09DcVBYV1o3Z2NjT2lFbVpjdFlXZDYvNVd4NVVienlmalB0QmowelJOd3pEMmYyd2FodUUyVGZOUUh4OERVRkpTd3Z2dnY4K01HVE1vS3lzak1qS1MzYnQzOCs2Nzc5S21UUnNXTGx6SWE2Kzl4dGl4WXhrMmJGaE5FTHY0Nzd6SmVsZ053MGdBSGpZTTQ2SGs1T1RQSzFmdHd1R3NHNklkVEZock82T250L2RPNVI1MFhRem5UR3JONHlla2s3ZlplZERyZjU2ZXg3dmpQZC9YK3RhYnJMSG1tMklHajYraTN3V2VzUHI3cVRsOE5qbWJ1SzZlNzE3T25rNjl3SEJicmUvZ3Q4L25FQnBuNTdwWkhiRllEVy9OSXg2SXA5dlFFUDU5WmdaVkZaN3ZjOTZXU3A0YXVCYUFia05ET1BlaGVGSS96T2U3ZjlmdElzemJVc2x4bDBVeThOcG8ydlFMSkREYzAvYTRjWEVwRnB0bjNjQmoveEhKa3ZmenZmY1hFUkVSRVJFUmFVNmFUUmpvcFBnOFAwSW5nM2s3M21uQzllczJOSVFPL1lPWU16SHJrTzU5NXQydCtPbjFYZXplNHVUWC8rWHg0MnU3S00ycnZUNWcvalluSDk2MmpTOGUzOEdaZDdjaU1OSkdaYWtuVE5pK3FyeE9oOVdoMkhjNjhLNU5sYVIrNkprMjJmUDBVRTY0SW9vdHFXVmtMaXRqK3VqTjVHMTJNbUpTYXg3UDdJMGp5UFAyUnp6UW1oRVB0T2F0S3pkVFVlTG03UHRiazdmWlNVNUdKZi81MXlZcVMxd01HaGZEdDgvbk1QaTZtSHFuaWRhb3FUOGd6Qk9lTEoyWnovekhzam5scGxqT2Z5U0JjeWExWnNsN25uWFh0djFlVG54U0FNZi9NNUtFWHA3d2NQZFdKNTgrc0oxZi9wdFhaMnJ4SVhDRDhiU1Rva2xwYVdsSGU5Nm1tWnFheXMwMzMweDVlVG4rL3Y1Y2NjVVZYSFhWVlF3Wk1nU0FlKzY1aDNmZmZaZlpzMmR6NzczM01tUEdETjU3N3oyQVh3L2gvaDJCZ3lmRit4Wmttc3NOdzNqQTRYQjg0M0JHLzZXTlJ2eERQZXZ3MWNqZFVFbEluSjF4SDNiaXlaUFNEM3I5aWFPak9IRjAxQUhIbkhSVk5KZS8wWTZkYXl2NDM5aXRISGRaQkVNbnhHTDFNMWp6dGFlTGNNbjdudTlNY1U0VlR3MWN5OVh2ZENDeXJSK3huUjFjLzJsbjRycjZNMlBNWnE1OHF6MzVtVTRXdjUzSCtZOGtjTzM3SFhqbHdvMjRYU2JQN2E2N2tVbkt4UkdrWEZ6LzFPM0hqaytueTZCZ052OVd4b3E1QmV4WVc4R1E2MlBwZm1vSUFFbG5odFlLT0tlTjNNRHlqdys1aTFWRVJFUkVSRVNrVVdzMlllQ2VIV2Z2dW9iVU9RZmJRT1NZczhQcTdCcDZNRjg4dm9NSGsxYnpxcG5DK1k4bTFEb1gxODIvMWc2dCsrNm1XdC9PclEwcEwzUnhTL2h5L0FJOVlkNTFsbFFNcThHMHFtU2NaVzV5TjNpNnFDNStyZzJHeFdEbXpabDE3akd4N1VxZXpkdmIwWmU3b1pKZjNzNGpwcE9ERVErMEpuUDVnYk9qUjQ5YlUrdjV1STg2RWRYT3IxYU5RWkUyZm5nbGw4b1NONy84ZHpmblA1SkFkRWRQbCtDNUQ4WFRmMVNrOTNtTnlMWitqSjdlbnRIVDIzdVBWWmE2dVNsNFdRT1ZlSDkyNlc0TW4yNGcwcmx6WjFxM2JzMVpaNTNGQlJkY1FGaFlXSzN6Y1hGeDNIcnJyWXdlUFpycDA2ZFRXT2paclRZdExlMmcwNFJUVWxMZU1FM3o2b01NeXdYbUdJWXhDL2crTFMydHF1YkVuMXZ0Y3ErYTcyak5kT0ExWHhmeHpiTTdPZjIyT001K29QVkJyODlZV01MaUdYa0FYUDU2dTNySG5QOW9QSVlCLy9uWEpyYWtsdkg3cHdWcytyV1VTNTVyUSs4UjRlUmtWUEwxTXpzQno0WW1HUXRMdk5PVXg4L3BST3NlL254OFR4WS9UOC9qeXJmYUEvREZZenZvZUVJd1NjUERhSnNjeU9ZbHBieHgyU2FzZG9PUmp5Y1FIbS9uNjJkMnNtVnB3OS96elV0S3VUMXVCUjM2QnpGNGZBem5QWkpBVmJtYmVZOWtVN1RERS9LMzZSZkFTVmRGVTFiZ1l2dXE4Z2J2ZFNDbWVWUW5Hay9kOCtlSU0ycldIeEFSRVJFUkVaRW1xZG1FZ1RYZUlPV1gwWHpmejlNbFNMMWRnaC9kdm8yUGJ0L0dzTHRha1RRc2xIZXUyOHJPZFJXOGFxYVF2ODNKZjYvZFVtdjh2cHNUQUpUdXJtYmg2N3ZxZmYxaGQ3V3E5WHpSbTU1eElYRjJlbzhJSTJkOUpldC9MQ2I1b2dnQ3dxemU4d0RPTWs4UUVoSmpwNkxZaFdsQ1ZGdFBFRmRSNUdacm1pZmdjQVJaK1BhRkhDTGIrbEd3dllyOHpMM1RPdnVjRzRicGhuczdyV1Q0UGExcGYyd2d4NXdkeHZDSnJURGQwT2U4Y0RxZkhGenJQZTM3VC90N2x1emROS1ErbTM4ckkrbk1VT0tUL01uUGRIcW5DdGZVVUxTemlvcGlOeFZGTHZ4RHJmejRhdjNMMmgxODJyVGg3UWJjRS9UNlRGaFlHQjkrK0NFcEtTbTgrT0tMdGM1dDJiS0ZsSlM5Z1crN2R1MllQWHYyNFhqWmJHQ1d4V0taMWFGRGg1OCsvUEJEMTBHditKcyt1Vzg3WlFVdUZyeVVROHBGQjk0UXhUREFZanR3SnVRSTluU1JXdTE3eC8zNHlpNU92anFhVnQzOW1kSnZqWGZxK3Y3ZStPY20yaVlIZWdQSEdxWUowNi9jVEVMdkFPL0dOR3NYRkhQTnV4MElqL2RNZVQ1UTBEL09TQ1V3d3NxRHEzb1Myc3FPNmZhc2c3aGxhUm56SHQ2QnE5cmtsSnRpT2Y2eVNNcnlYVXc5ZTcxM0tyT0lpSWlJaUloSWM5RHN3a0E0dEM1QnU3K0ZvVGZHRUpIb2g5dTF0NEVuSXRHUG0rWjNxWFcveWNmOFVhczdxQ1MzMnJzRDZ2NzJEd1BmdnNZVExKNy9hQUs5UjRUeHkzL3orSHhLTnAxUERpWWd6T285My9mOGNMcWZFa0o4cndBY3dSYXkxMVJ3K3cvZFNEakdNODAySjZPQ1B1ZDYxbDF6bHJtWmMzY1dkL3pVamJCNE8zY2xyQ0MwbGVkSDJmbmtZSDU2TFpjcjNtaFA5MU5EK1BtdFBNYTgzUjZBZnc5Zno1VnZ0V2ZRZFRHMXdzQjlOMXE0TldKNXJmb24vdGFEMkM1N3UveStmbVluUFllRk12cXQ5aXo5SU4rN2Njblh6M282dkJhOGxNdUNsM0o1S0QwSi8xQnJuWFVRYTlRZkJqYWVic0NHaElhR2NzRUZGOVI3YnZyMDZYLzM5bHNOdy9qSTVYTE5XcjU4K1M5NDFqNWs2ZEtsZi9lK2RVUjFjUEJRZWhKUkhmYitiS3NxM014NytFQTdQTy9WNmFSZ09wMFVmTUF4cVIvbWMrTG9LSzcvdERQTFp1ZGo5N2VRZEdZb29YRjJLb3BjakovZGlkVmZGaEllNzhjckYyNGd0ck9ENEdqUDk5anRNdXNFZ1RWS2QxZXpib0ZubW5Gc1p3Y1RmK3RCWUlTVjFBL3pXVFd2MEJ0U1h2NTZPNHAyVlBISi9kdHJYVitXNytMektkbEV0WGZ3d3l1NWREZytpS3ZmN2NCTjh6c1Qyc3BPcSs3K1pDNHY0L1ZMTjJrM1lSRVJFUkVSRVdsMm1tVVlXT05BWFlKbjNkZUtpRVJQMTkwdFgzWGg4ejBoU041bUp5K2ZuNEY3VHgrV3hRSmx1MnV2RHhnY2JlTzhoK01QcVliUU9EdkQ3Mm5GMEFteFZEdE43N3A2TlJNSWd5SnRsQlZVMC91Y01FNGNIYzJ1UFpzM2JQdTlESnVmQmI4Z0M5dFdsRk8wczVxejcvZE0zL1FMdE5EempGRGl1am5ZdktTTUFWZEVlY08xOXNjSDhkSHQyOGpiN0tTcXdrMStwcFArQzZJdzNTWi9mRlhFeStkbXNIT2RwOU1wY2svWDRjblhSck43aStkMWF6WkUyZGUrT3hxdithYUlOeTdieURrUHhqTjRmQXo1MjV5OGYxTW1DMTZxdndQd1lMc28xOVo0dWdFYkVoRVJ3WVFKRStvOTkxZkNRTGZidmRsaXNUemhkcnMvV3Jac1dTcmVMV09PTEp1ZlVXZU5TTVB3ZkM4RHdxeUV4Tm9iM0UyM3N0VE5MMi9uOGY1Tm5tbnFGZ3U0cWszdjc1TnJ6L2ZsM2ZGYktjeXU0dmpMSWpuNTZtaktpMXhzV0ZUS044L3RaUGRXSi85NnJSMER4OGFRbitra3VvT0RlOU42NEJkZ29UaTNta21ya3RqOFd5blpmMVRnTEhlejZkZFNxaXJjakhxbExWYTdnYzFoNGR2bmRySTFyWXpDN0NxeTE1UXo3K0ZzcXAyMWkzYVd1MnNGMzYyNis3TWp2WUswMlFYRWRITFE5N3h3dWcwTndWMXQwblZJQ0tXN3Evbm85bTE4OSs4Y1hGVysyMDQ0TnplWG1KaTlnZm04ZWZQNDdydnZHRE5tREVsSlNmVmU4OXh6ejdGNDhXSSsrT0FEQUI1OTlORjZ4L1h1M1pzUkkwWlFzeXYzL2lJaUlyeTdkTytyZmZ2MmYvSmRpSWlJaUlpSVNHUFVyTU5BcUw5THNQdXBJUXlmMkpxaW5WVzgrYzlOblA5b0FsZitwejBBVWUzOXVIOTV6MXIzeUZsZnlmMWRWM21mQjBYWk9PdmVnNityWnZlM2NPdTNYWWhQQ3FDNjBtVDY2TTNlS1ljNUdaVzA2dTVmYTMyLzlUK1YwUFAwVUFCV3pTdmlsLzk2T3FOaU96dVluSjZFMjJYeTl0VmJHRFd0TGRkLzBnbUFkUXVLaWV2cW9MelE1ZDI4NU9ZdmEzYzJtbTR3VFpNeGIzZkFNR0Q1eHdWTUc3bUJySlhsK0lkWW1YWG5Oa2J2V1pOdG5KRksxeUVoL045M1hYRTVUV3dPZzdSWnRUZFBXRG96bjZVejh3LzYvdUZRcGdNMy9tN0FmUlVVRlBEeXl5OGZ0dnN0VzdiczRjTjJzejloL3pVREFmNzFXanRPSEIyRllURXdMTEJyWS8zVFkvZGQ1OUd3d0RONWZYRUVXekgyUk8wNzBqMDVibFdGbTQvdnllTGplK3J2b24zdTFIVzE3bE9jVTgzSDkyYXhjWEVwNXorU1FLL2hvWFRvSDFUcm1xNkRQWnQ4VkpXN2VlZTZMWmdtdkg3cFJvWk9pT1grMzJ2LzNnSkVkM0F3ZVUzdDhLeG1RNUlhcHR1ekZNQ3Y3K1R4Ni85MmU2ZnJIeTc3VGlNL0dJdkZ3dmp4NDNudHRkZDQ2YVdYdk5lKzg4NDdyRnUzamp2dnZMUEJhM055Y3RpMGFaUDMrYXhacytvZFYxbFp5WWdSSTdqa2trdnFQWC9aWlpmVmJJQlRTMnJxbjk4RVNVUkVSRVJFUkJxZlpoOEcxdGkzUzNEdGQ4VzNmM2hicG1YemIyVnMrTG1FeHdla0U5WE9qL2hlQVFTRVdiSDVHVmhzbmorR1FhMDF3OUptNVZPUVZWWHY1aDBBNHo3cVNFR1daMytIcWdvMzA4N2Z3TWpIRXZoMDBuYXkvOWpiN1BiT3VDMXNHeDlEY0xRTjAvVHNScnp3alYyNHFreXUvRTk3Nzg3QjRIbjlXWGRrVVZucVl2R01QSXAyVkhISjgyMG95M2Z4NHl1NU9FS3MvUEZsRWV0L0t1R0hhYm4wT0MyVXlIWisyUHpxWDlOdDFUelBCaGR6Sm1hQjZla0crL2Z3REd3T3ovajFQeFl6cWZ0cVhOVW1sU1V1aW5PcTY3M1BnZVJ0Y1dLeEdkelhlVlc5NSs5ZjNuTlA2Tkw0dXdIM1ZWaFl5SnR2dnVuck12NldlenFzOUhhOVBaeTh4aHZpcFg5WFRJL1RRbkc3VEVyenFwbXpUNGkzN2ZkeWRtMnFHdzZhYmxqeFdTR0pmUUp3bHJyWnNiYUNUKzdiWG1mY3daaHVlSHJRV2dxMmUzNTMvbk81SjlTeTJnM3MvaFlzTmpBc0JwWTl0YnFxVE85Nmcxa3J5L25tMloya2ZuQm9BZlg2SDR2cE1paUV2TTJWYkUwckkyTlJDV1g1UjI1SnhxdXZycnMvekp0dnZrbFlXQmdYWFhSUnJlTVdpNFcrZmZ2aWNybTQrKzY3bVRsekpsdTJiQ0U5M2JQRDgvRGh3K3ZjNjEvLytoZisvdjZrcDZkam1pWlBQUEVFZDkxMUZ3RGR1M2ZuOU5OUDk0NmRPblh2SGlNdnYvd3lUcWVUVzI2NUJZQ1hYbm9Kd3pCWXNXSUZBQXNXTEFCZzVzeVpUSnMyN1c5OEFpSWlJaUlpSXRLWXRNaGRJYThoZGNEQmRoeVdJNm5wZEFQdXV5UHNuWGZlU1V4TURIZmNjVWU5WS9jL2Z6UjJYUjNMVXQvTlpaVUd2Y2F4eHI3Zm5VUHBEdHgzODVtbm5ucUttVE5uY3UrOTkvTEZGMSt3ZE9sU3pqenpUQ0lpOW03c3NuWHJWaFl0V3NUNDhlT1pOV3NXT1RrNTNuT3BxYW1rcEtTUWtKQkE3OTY5dmNmbno1L1BpQkVqbUR4NU1wczNiNmFpb29KUm8wWUI4TUVISDJDMVdsbXdZRUd0MEhEZmU0SjJFeFlSRVJFUkVXbnE2dXkwMnhLOFFjb3ZUb3I3Z2ZHa3B6Tk5qaTdERGNhVFRvcjdOZVlnY0g5UFB2bGtnMEhnb1p5WGxpMHNMSXl4WThjeWR1elllcC92Ni9ycnIyZnExS21FaFlXeGRPbFMycmR2ejVRcFU4akp5YUc2dXByYmI3K2RnSUFBTEJZTEkwYU1ZUDc4K1p4eHhobFlMSlphMDNrakl5UHAyN2V2OTgrK0xyendRbThRQ0hESkpaZHc0WVVYSHFGM0x5SWlJaUlpSW8xRmk1a212TDlEMlhGWURxZW0wdzBvY2lRNEhBNjZkZXZXNFBOOUJRVUYwYkZqUjZxcnF4a3hZZ1JEaHc2bHRMU1ViNy85bGo1OStsQlZWWVhOWnVQQ0N5K2tWYXZhTzVpWGxaVVJHQmdJd01xVksxbTVjbVc5cnhFUUVNRHMyYk1aT1hJa0ZSVVYvUGJiYjV4Kyt1bWNlT0tKdEdyVmlwaVlHRmF1WE1uL3QzZm40VkZWOXgvSFAzY21rOGxHUW5ZVENEc2lJRnNDUmFWZ1FZVVd3YjIyaWhZdEttNmcvS1J1eFNwU1JLdTRZbFVRaTN0ckVXcFJ0SUlGUlN2SUlyTHZld2dKU2NneTJXYTd2eitHRElTc0lDWVo1djE2SGg3bW5udnV2V2N1Q1g5OG51ODVwMi9mdm9xS3Fudm5hQUFBQUFCQTRBamFNTEJTWFRzTzQzUUtyTFVCS3pFbHNuYVBiK211aWhLdnBtWnNibEQvVy8vUlFURXBOajB6YUd1dGZkSjZSMVJyMjcrMlZCZmRrNlRZdEZCOU5PbWdYT1cxRi9QKzRxNUV4YVRZdFBpNUhKWGtuZnhhbHorbG5Kd2MzWGZmZmJVZUg2K2dvRUNYWDM2NWhnNGRxc2NmZjF5U3RITGxTa25TbmoxN0pFbFRwMDcxOTU4N2Q2NjJidDBxcjllcnl5Ky9YS05HamFwMTEydEovalVJbHk5ZnJ0allXQjA2ZEVoNzl1eVJhWnBhczJhTm5uMzJXVTJjT0ZFdnZmU1NwaytmcnFpb0tEbWRUb1dHaHY2b2R3QUFBQUFBYUhwQkh3WktWQW4rZEtnR1BOUFl3aXorTUM2NVM1Z3FTbnlmRTlyYlpZK3lLSE45V2EzWGRyd2dVbEVKZGYrWE0rbjdydFhheGhxcjFmL0dlTFhOaU5EQ1AyZkpWVWVVUFBEV1JMWHVGYTZ2WitXcUpLOEJYNmdSdFdyVlNpKy8vTElrNllvcnJxaDJmTHpQUHZ0TUxwZXJ5aHFCaXhZdGt1VGJ4T2FUVHo2cGNzM3MyYk9WazVNand6QTBiTml3R3RmOE8xNTRlTGdxS2lyMHdnc3ZxRmV2WGhvd1lJRHV1dXN1RlJVVmFlWEtsZko0UEhycXFhY2t5UjlZdnYzMjIrcldyZnFPelFBQUFBQ0F3RUlZZUJ5cUJFKzN3S3dHUk0wTVEzcHNVemZsYksvUWk3L2E3bThQc1J1YStOWFpzbGdOUFhYQkZ1WHRjZFo0ZlVUTEVKVVYxTDlyNzRhRmhmcnZTem02Nk41a2RSOFdyWFkvaTFScTl6Qkowa1BmZFpYcDllM0w0Y2h6Nnk4RHFsWVpXbTIrQU45VjNqejJWWG5tbVdmMC92dnZTNUl5TXpPckJIZ25IdS9kdTFjWkdSbGF2WHExNXMrZkw4TXcvR3Y0WldabWFzR0NCVXBPVGxaTVRJeGVlZVVWRFJreVJOSFIwWktraVJNbmF1N2N1VnExYXBVbVRwem8vM1BoaFJkcTVNaVJ5c2pJVVAvKy9YWEREVGRJa2xxM2JpMnYxNnY3N3J0UE5wdE5uVHQzMXFCQmd6UisvSGpsNU9Ub25udnVVVVJFaEtaTm02YnAwNmVyWGJ0MmF0V3FWV085TmdBQUFBREFUNGd3OEFSVUNmNVlWQU9lcWJyL0trWUo3ZTNhc2N3aDg3aVp1dTRLVXg5TU9LQ3gvK3lnZXo3cnJDZlAzNkxTSTFWRHY0aFlxK3hSRmxsdGhxdzJReDVYN1dGZC9uNm5ObjVXcEl4cmZGVnhvUkVXMmNKOHVYeFNaN3Uvbi8yZ1Mrblh4R3JzUHp0VXU4ZlRoM3BXYTVPa3U4Ty9yM09hOGVuV3YzOS8yZTEyelprelI5SFIwYnJxcXF0cTdIZjgrVFZyMW1qSGpoM3ExNitmMnJScEk0ZkRvZnZ2djE5T3AxTzMzWGFiNHVQamRlKzk5K3FCQng3UTg4OC9MN3Zkcm9zdXVraUxGeS8yM3k4ckswdExsaXhSeTVZdE5YTGtTRW5TaWhVcnRHTEZDa25TbURGakpFbVBQUEpJdGJFTUhUcFV6ei8vdlArNHNqTHdndzgrVU1lT0hVL1Bpd0VBQUFBQU5CbkN3RnBRSlhpcXFBWThVdzI3UDFtU3RQaTVuR3JuMXN3OW9vVlRzelQ4anlrYU83ZWpYdnpsOWlxQlgrdWV2clVBUSt5RzJ2V0wxTTcvT1dwOXpxQ3hpUm8wTnRGL3ZHMXBzYkkybHl1bGE1anVzSzJSMTIzcVJVY2ZlVnlteW9zOHl0NTY3TWNzcVhPWURJdXF0RWxTWWllN0xGWkQ3b3JHM1R4ODRNQ0JHamh3b09iTW1hUFkyTmdxNi9pWnBpbkRNSlNYbDZjNWMrWW9JU0ZCNDhhTjg0ZHZWMTU1cFhidDJxV0hIbnBJTzNiczBLQkJnL3lWaENOSGp0U0NCUXQwODgwMzY2R0hIbEtQSGoxVVVWSGh2L2ZjdVhNbFNmUG56L2RYRHc0ZVBGamp4bzJUYVpxS2lZblI3Tm16OWVLTEwvb3Ivakl6TXpWKy9IamRlT09OdXZIR0c3VnMyVExkZSsrOWV1Kzk5MnJkNkFRQUFBQUFFSGdJQSt0QWxXQkRVUTE0cHV0NmNiVE92ckNGTm41V3BQMXJTNnVkdDRRWTJyQ3dTRzM3K3FiMHRrZ0tVVUdtNjlqMWw3VHdmKzU5WmNzNnc4RE5pNHYwemV3OERid3RRVjBHKzY2emhmbXFDYjN1WXdHangyVnEwK2RGK3RNNUd5Vkpoa1g2cXpOZFpVZTgvclpLeitiMWtqM0tLck41ekI2V0pKV1VsR2p3NE1IKzQ5VFVWRW5TOWRkZkw2dlZxbjc5K3VrM3YvbU44dlB6MWI5L2YwMmJOczNmOTQ5Ly9LT0tpNHUxZE9sU2ZmUE5ONW95WllwMjd0eXA2T2hvYmR1MlRlKzk5NTY2ZHUycTNyMTc2ODAzMzVRa0xWbXlSRXVXTEpFazNYNzc3WktrOGVQSFZ4dFhSa1pHbGVQcnI3OWVrdlRVVTAvcDRvc3ZQbzF2QUFBQUFBRFFGQWdERzRBcXdmcFFEWGltdS9wcFgvWFl4NU1QMW5qK3VobHBHbmhyb3VZL2xLbjM3OXBYSlFpMDJneWRQenBla2xUaDhHckE3K1AxOFdNSC9adVBuT2p3emdxdC9IdSt1bDdjd2g4R1JyUU1VWG5Sc2FuSEZvdXFUVFZPUGp0TUZxdWgvSDNWMXl3TXNWc2F2U3J3ZUVsSlNVcElTS2pTRmhVVnBWNjllc25oY0NndUxrNTMzWFdYSkY4WVZ4bklUWjA2VmF0V3JkTFlzV05sdFZyOTE5cHNOajM5OU5PYU4yK2VMcnZzTXNYRnhXbm56cDBhTkdpUU9uYnNxRnR2dlZYcDZlbnEzYnUzcnI3NmFtM1lzRUVsSlNYeWVEd3lERU85ZXZYU3ZIbnpOR3ZXTExWdTNWcVN0SC8vZm8wZVBWcHZ2UEZHcmQ4QkFBQUFBQkQ0S0hFN1NiZG85WGxVQ1VwVUF6WVB0MmxWbzlTNnBmV09VTzhyV21yQlk4ZkN3TmZNRERsTHZWcitWcDRHM1o2bzRoeTNudWkzdVZvWU4rSlBLUm81T1ZWYmx4VHJ3QTlsdXVqZUpQM25MNGMwNzRITWFzOTV6Y3lvMW5aM3hQZWFVZHBIV1p2TDlWZzNYOFhmSzY1MEhkeFVyaW05TnZuN0RaMllyS3VmYnExbHMzTDF6bTE3cTl6alZVK0dITGx1VFV6KzRVZTloNGFhcWI2R2FUYW5Pc1RUeHpDTVlQMVBEd0FBQUFET0NGUzRuYVRYbGJIY3FlSStrdkVYWDBWY3NESzhrdkVYcDRyN0VBU2UrZmF2TGEwU0JFclNJMmR2ME80VkpScDBlNkpLOHQxNllkajJha0ZnOTE5R2EvaWtGSm1tOU5Ha2cxcjhYTGJjRmFhR1RqeExQVWZHMVBpc3pZdUw5UHAxdTdWMVNiRWs2YXd1dnAyRTgvYjQxc1F6TEw1cHljZFhCdHJDTEJveTNsZTU5djJIUjZyY0x6VENJc01pT2N1QytOY1ZBQUFBQUlDakNBTlB3UndOTHArcGpBZThNZ1pJMnVKclBTT0xnRTdnLzQ1YnZESUd6RlRHQTB3TERpNjJNSXQ2am9qUmJSOTAwT1ROM2RWbGNBdmw3S2pRMHdPM1ZsdExzTysxc2JwalhrZFpiWWErZUQ1Yk8vL25VUDQrcHhaT3paSmhrY2JPN2FnQnYwK285b3pLYWNLNXUzemhYNmVmUjBtU010ZVZTWkxzVWI3cHNzZUhnYjk1SVUyeGFhSEtYRittVFo4WFZibGZWSUp2TllRS1I5VWRqbjlxUmlQSXlNaDQrZWkwNG5HTjhUekRvQ29RQUFBQUFBSWRhd2IrQ01HM2xpQnJBd2FqRmtraEdqcnhMTFg3V1lUYTk0K1VMY3ozWSs2dU1QWGZGN0wxNzBjUHFzSnhyT291Tk1LaTM3NllwZ0ZqZkVIZnVnV0YrdkQrWTFPQ1AzM2lrTnIxaTFUUGtUSDYzZXkyK3Rtb09NMjVhWS9DV3ZqdTI3cFhoSzZZMmtvZEx2Q0ZnQ01mUzVFa2JmeVBMK1RyUE5EWFh1SHd5TEJJMXp6ZFdnTnZTNURYWStxOU8vZkpOS1d3YUt1Y3BWNFpodFIvVkp3a3laSHIvaWxmRXdBQUFBQUFBWUV3OEVjNjgzY2NabTNBWU9jNDdGYTNZZEZxM1ROY2twUzl0VnpmdlpldlpiTnlWWmpscXRiZlZlNVZYTnRRU2RLM2IrYnA3VnYzVnRrRjJPc3g5ZG8xTzNYRHpMWTZmM1M4UEU1VEJabE8vZXBoWCtqWDRieElkVGd2MHQ4L01qNUVPVHNxZE9XMFZrcnJFNkdRVU4vdjFwN3ZTblhIL0k3cWRWbExTZEkvN3RtdkhWLzdkaWtldjdDVE9nNklxakt1RFF1clZnd0NBQUFBQUJDTUNBTlBrek8zU3BCcXdHQm5tdEo3ZCs1VFVpZTdkbnp0ME9HZEZYWDM5MHB2M3J4WFhRYTMwUEszODJyczQzYWFtblBUSHEzKzV4SHRXbDRpMHl0dC9MUlFaUVVlNWU5M3F1Q0FVd1VIWFRJTWFjeDc3YlgwNWNOSzZSWW1lNVJGWllVZTdmeGZpVDc1YzVaU3U0ZXA4OEFXbXZmZ0FTMmJtZXUvLzdhdkhJcHZaNWZwTmVVczlXcnR2d3EwNk5uczAvcGVBQUFBQUFBSVJHZEsrVnF6RXZnN0RsTU5HQ2dhYXpmaHBtU3hHdko2YXYrYVlTMnNLaTl1M1BVQTZ6TlRmUnZsbHo0OVBYMkdwTHNralZ1elpzMk14bmdtQUFBQUFDQ3duU0hWYTgxTDRPODR6RTdCYUQ3cUNnSWxOYnNnRUFBQUFGTWhiUllBQUI1TFNVUkJWQUNBNW94cHdqK1J3RnRMa0dwQUFBQUFBQUNBTXgyVmdUK3h3S2tTcEJvUUFBQUFBQURnVEVkbFlDTm92bFdDVkFNQ0FBQUFBQUFFRXlvREcxSHpxeEtrR2hBQUFBQUFBQ0NZVUJuWXlKcStTcEJxUUFBQUFBQUFnR0JGWldBVGFib3FRYW9CQVFBQUFBQUFnaFdWZ1Uybzhhb0VxUVk4ZytWS1NtanFRYUNLM0tZZUFBQUFBQUFBdGFFeXNCbjQ2YXNFcVFZOGM1bWJtbm9FT0pHeHNhbEhBQUFBQUFCQWJhZ01iQ1pPZjVVZzFZREJ3WGhiMHFDbUhnV09NZVI5dTZuSEFBQUFBQUJBYmFnTWJHWk9YNVVnMVlEQklGVVpieGpTeDAwOURsUXlGN3ltdm04MDlTZ0FBQUFBQUtnTllXQXpORWVEeTJjcTR3R3ZqQUdTdHZoYXpRWmM2ZSt6eFN0andFeGxQSEMwNGhCbnFNZGtlRk9VY2JraDh4YkorRktzVjljVWNpWGpTMFBtTGFucWU0VmtOT1NYRlFBQUFBQ0FKc0UwNFdic2RXVXN2MGxMK29RcWVyS2tpYW8zdkRXOGt2R01VMFdQRWdJR2o4ZDhGYVN6ai80QkFBQUFBQUNvRldGZ00xZi9Xb0tzRFFnQUFBQUFBSUNHWVpwd2dLaDlMVUhXQmdRQUFBQUFBRUREVUJrWVFFNm9FcHd0U1Y0Wll3Z0JBUUFBQUFBQTBCQ0VnUUhvZFdVc1QwOVA3eVpKYTlhc0lRZ0VBQUFBQUFCQWd6Qk5HQUFBQUFBQUFBZ1NoSUVBQUFBQUFBQkFrQ0FNQkFBQUFBQUFBSUlFWVNBQUFBQUFBQUFRSkFnREFRQUFBQUFBZ0NCQkdBZ0FBQUFBQUFBRUNjSkFBQUFBQUFBQUlFZ1FCZ0lBQUFBQUFBQkJnakFRQUFBQUFBQUFDQktFZ1FBQUFBQUFBRUNRSUF3RUFBQUFBQUFBZ2dSaElBQUFBQUFBQUJBa0NBTUJBQUFBQUFDQUlFRVlDQUFBQUFBQUFBUUp3a0FBQUFBQUFBQWdTQkFHQWdBQUFBQUFBRUdDTUJBQUFBQUFBQUFJRW9TQkFBQUFBQUFBUUpBZ0RBUUFBQUFBQUFDQ1JFaFREd0QxTTAzVHJPdDBYZGNhaG1HYzV1RUFBQUFBQUFBZ1FGRVpDQUFBQUFBQUFBUUp3a0FBQUFBQUFBQWdTREJOT01ETW5UdTMzajdSMGRFYU9uUm9JNHdHQUFBQUFBQUFnWVF3TU1CTW16YXQzajV0MjdZbERBUUFBQUFBQUVBMWhJRUJxSFhyMXBvNWMyYU41NFlQSDk3SW93RUFBQUFBQUVDZ0lBd01RQWNPSENEMEF3QUFBQUFBd0VrakRBeEFjWEZ4R2p0MmJJM25HaktOR0FBQUFBQUFBTUdKTURBQTVlZm5FL29CQUFBQUFBRGdwQkVHQm9oVnExWnB3NFlOR2pkdVhJUDZ6NWt6UnpmZGROTlBPeWdBQUFBQUFBQUVGTUxBQUxGczJUSzk4ODQ3SjNVTllTQUFBQUFBQUFDT1J4Z1lJQ1pNbUtBSkV5Wm96cHc1K3ZiYmIvWHd3dytyYmR1MnlzaklVSEp5c2laTm1sU2xmKy9ldlp0b3BBQUFBQUFBQUdpdUNBTURpTlBwMUFjZmZLRHM3R3haclZaL2UzWjJkclhwd3g5ODhJRTZkdXpZMkVNRUFBQUFBQUJBTTBZWUdFQmVmLzExWldkblM1THV2UE5PM1hMTExaS2sxTlJVVFo4KzNSOFFlcjFlUlVkSE45azRBUUFBQUFBQTBEd1JCZ2FJNzc3N1RuLzcyOThVRnhlbko1NTRRak5tek5Ea3laTWxTUWNQSHRSMTExMVhwWCtiTm0wMGYvNzhwaGdxQUFBQUFBQUFtaW5Dd0FEUnIxOC9UWmd3UWQyN2QxZXZYcjMwNXB0dktpc3JTenQzN3BURDRaREw1WkxINDVIYjdaWWtwYVdsTmZHSUFRQUFBQUFBME53UUJnWUl3ekIwL2ZYWFYybExTVWxSU2twS0U0MElBQUFBQUFBQWdjYlMxQU1BQUFBQUFBQUEwRGlvREF3QWhtRVlKN2FscDZlYmtyUm16WnBxNXdBQUFBQUFBSUNhVUJrSUFBQUFBQUFBQkFrcUF3TkE3OTY5V3hxRzBiZW1jMzM2OUxuNCtHTzMyNzE2L2ZyMVJ4cG5aQUFBQUFBQUFBZ2toSUVCd0c2M2UxMHUxeWVTUWs4OFp4akdvdU1PWFZhck5hbnhSZ1lBQUFBQUFJQkF3alRoQUxCaXhZb2lTWjgzb092aXRXdlhGdnpVNHdFQUFBQUFBRUJnSWd3TUhCL1cxOEUwelhyN0FBQUFBQUFBSUhnUkJnWUl1OTMrYjBudU9ycDRMQmJMUjQwMUhnQUFBQUFBQUFRZXdzQUE4ZTIzMythYnBybWtqaTVMVjY5ZW5kdG9Bd0lBQUFBQUFFREFJUXdNSUlaaDFEb051SzV6QUFBQUFBQUFnRVFZR0ZCc050dS9KSmsxbkRJdEZzdjh4aDRQQUFBQUFBQUFBZ3RoWUFCWnNXSkZ0cVJsTlp6NmV1WEtsWWNhZXp3QUFBQUFBQUFJTElTQkFhYW02Y0JNRVFZQUFBQUFBRUJERUFZR0dKZkxOZS9FTm92RlVxME5BQUFBQUFBQU9CRmhZSUJadDI3ZEFVa3JqbXRhc1hMbHl2MU5OUjRBQUFBQUFBQUVEc0xBd1BSaExaOEJBQUFBQUFDQVdoRUdCaUNyMWZwaFRaOEJBQUFBQUFDQXVoQUdCcUNWSzFmdU1neGpyYVR2VjY1Y3VhdXB4d01BQUFBQUFJREFFTkxVQThDcE1VMXpyaVN6cWNjQkFBQUFBQUNBd0VFWUdLQU13L2pRTUF6Q1FBQUFBQUFBQURSWTBJV0J0MnJWQ2tQNldWT1A0MGRiN2ZzcnZXbEhjVnFZMHRKWjZqdTRxY2NCQUFBQUFBQndwZ3U2TlFQUGlDRHdER05JdjJqcU1RQUFBQUFBQUFTRG9Bc0RBUUFBQUFBQWdHQkZHQWdBQUFBQUFBQUVDY0pBQUFBQUFBQUFJRWdRQmdJQUFBQUFBQUJCZ2pBUUFBQUFBQUFBQ0JLRWdRQUFBQUFBQUVDUUlBd0VBQUFBQUFBQWdnUmhJQUFBQUFBQUFCQWtDQU1CQUFBQUFBQ0FJRUVZQ0FBQUFBQUFBQVFKd2tBQUFBQUFBQUFnU0JBRy9naVdFS09waCtCbkdGSlVRb2dpWXExTlBSUUFBQUFBQUFBMFU0U0JwK0NpZTVQMFhINXZYZk5NNjVPKzl1cS90TlpOYzlwSmtucGNHcU9Vcm1GVnprY24yM1RYZ2s0YU1qNnAycldHeFJmNHBaNGJycGF0YkZYT0RaK1VvdW1IZTJudzNkV3ZPeDErY1ZlaXhzN3RvSmFwTnNXMkR2WC91ZlNSRk4zOWNhY3FiYll3ZnF3QUFBQUFBQUNhbzVDbUhrQWd1SHhLcW1KU2pvVnY4ZTNzaW9pMXF2K29PSVZGVlEyK0NyTmMrdWlSZzdYZXE5ZGxNVXJ1RXFiNUQyVnE5QnZ0NUN6MWFtcmZ6U3JKYzB1UytselZVajFIeE1nV1ppajZMSnU2RDR0V1dMUlZrYkZXUmNTR3lEajZ1TVhQWmV1Zi8zZEFrblRKZmNtNjdQRlVTZEpsajZmNlB4OXZ5eGZGZXU3aWJhZjhEdHIxaTFUNjFiSDZhTkpCVGQ3Y3ZkcjVKL2YzOEg5KzVjcWRXdnV2Z2xOK0ZnQUFBQUFBQUg0YWhJRU5rUEhyV0NWM0NhdldIcFVRb2dGakVxcTBaVzh0MTBlUEhOUkY5eVlwNWl4YnRXc2k0bnl2L0tKN2szUmdYYW1TT29jcC9lcVdXall6VjVKMHdjM3hrcVNsTHg5V1dwOEl0VW1QVUVXSlYvWklpN3h1VTl1K2RLZ3d5NlZEbThzVkdSK2k2MTVLVTcvcjRpUkorOWFVNm45L3kvTS9LNlZibUFhTlRaUmhrZmF1S2prOUwwUFM0ejAzS1RMZTl6MkcvL0VzZGIwNFduL3VzMW1TVkY3c1VkNGU1Mmw3RmdBQUFBQUFBRTRmd3NBR0tEbmlVVW1lVy8rWDhFT2QvWjdON2FXU0l4NUowczl2U1ZCcTkvQmErdzY3L3l6LzU3N1h4bW5aekZ5MTdSdWhkdjBpVlhEUXBSOCtLdEQ2VHdyMXllTlo4bnBNdldabXlKSG4xck5EamxYM25mZTdlUFc3TGs3ZnZwbW5wRTUyZFJ3UXBiSkNqeFkvbDYzdXY0elJnREVKY2p1OW12OWdwcjU0SWVlVXYvOXJab2IvOCtUTjNiWCtrMEwxdURTbVNwOUozM2VWSksxNE4xOXYzTEQ3bEo4RkFBQUFBQUNBbnc1aFlBTThkZjRXdFV5MWFkU3JiZXJzdDNydUViMTcrNzRxYlhmWTFzanJOdjNINHovdHJPNi9qTmFFdUxXeWhWbGtzUm82Y3NCWFNUZmlUNzdwdlJYRkhwbW01SEdacXN2eXQvS1V1NnRDKzlhVXFzUDVrYnJwYiszVVpYQUxkUm5jUXBMa2RadGFNT1dRTm45UnJLaUVFSlVXZUtxTXBhR3l0NVlySnNXbXNHaXJjbmRYeU9zNStYc0FBQUFBQUFDZzZSRUdObEJFWElnR2pVMnN0OStKWWVBVlUxT2xvOWxaV2FGSGpxTnJBNGJIV0hYcEl5azY3OFo0VGV1L1JWSHhJZW81TXViRTI5VnA1R09wK3ZrdENZcEp0Y2s0dXJGeFFhWkwyNzRzVnVlQlVZcE5DOVhsVTFKMStSUmZ5TGhzVnE3ZXVXM3ZTVDFEa3Y1MHprYmROS2Vkemg4ZHI1ZUc3OUR3U1NtU2ZFSG44VjV4cFovMHZRRUFBQUFBQU5CNENBTWI2T0NHTW8wMVZwLzBkY2RQQjg3ZFhhSFYvendpU2VwMlNiVE8vMTI4OXE0dTFmN3ZTM1hkeTFXckRrYytscW9SajZaVWFZdE90bFdac3Z2ODBPM3FjMVZMYlYxU3JOMHJTbFJhNE5aNU44WnIrMWNPelI2MVd5bmR3dFRodkNpMTZoR3VoQTZoK3VyVnd5Yzkvcm9RL2dFQUFBQUFBQVFXd3NBR09ENkFxMDlab1VmM3RseXIwQWpmdHIrM1cxYkxzQnA2eFpVdVo2bFhoM2RXU0pKKy9WeWFESXVoZjl5elg1SzBaWEdSM0JWZVhUd2hXWkswZjIycHZuM3oyR1lnNTQrT2w2dmNxMVgvT09KdmN4eDJhOFBDUWtsU2JHdWJ1bDdTUXQyR1Jzc1dabEZDKzFCL1AzZUZWNXMrTDlLK05hV24rQVpxZG5mNDkxV09aNVQxT2EzM0J3QUFBQUFBd09sRkdOZ0EzOHoyN2ZUYkl0bW1uaU5pbExPOVF0dS9LbGI2TmJFS2o3SDZ6MHVTczlUcjY1dG9VL25SdGYvaTIvaUN1ZklpcnorUXMwZGE5TVVMT1lwckU2cUNneTV0L0UrUmZsaFE2QThEMS82clFHdi9WZUMvNy9tajQxVlc2TkdjbS9iNDIvcmZFS2RoRHh5clBLelVlVkNVT2crS3F0SzI1WXRpTFgzNXgxY0d0dThmS1h1a0wrZ2svQU1BQUFBQUFBZ3NoSUVOOE5ZdHZuWDJybmlpbFhxT2lOSHl0L1AweVpRc2RmcDVsTUpqclA3enZhOW9xWE9HdEZEcXVlR3lSMW1VdGJsY0U3L3NvbFk5ZkxzSzUrd29WNi9MV2tyeWhZYnpIOHpVSDVaMVVVeXFUUSswV25mUzQxcnhUcjVXdkpNdlNlcjdtMWpkK3ZjT3l0cFVyc25uYnBSNWRKM0NyaGRINjk1Rm5mMXJGZFlrcFZ1WXVnMk4xcFl2aXBXNXZxektPWHVVUlU4ZjZ1VVBBRWRPVGxWODI5Q2FiaU5KNmo4cVRoM09pOVNrVGh0Tyt2c0FBQUFBQUFEZ3AwVVkyQURSeVRiOTZ1R3pOSGhja3R4T1V5dmY5d1Z3bFlGYlpGeUlTZ3ZjNmpreVJoZmNsS0RjUGI3ZGdRLzhVS3FRVUl0Q0l5MDZzSzVNUmRsdVhmcUlieDNBMEFpTHVnMk5WbklYdS9hc3JIbjY3azF6MmxVNURvK3grdHNPYlNuWFowOGVVbVJjaUlZOWtLeWhFOCtTeDJYcTNUdjJLaW94UkdVRkhubTk4dThzWEhUSVZldjNPKy9HZVAzeXdiTTBwZmVtYXVjcUhGNTlQU3RYV1p2THRIbFJzZkwyVktqL0RmSHFjMVZMbmZ1ckdMMTcrMTVscmkvVHZZdk8xb0VmU3JYdFM0YzIvcWV3d2U4V0FBQUFBQUFBalljd3NCNjJNSXNtZk5GWnFkM0Q1YTR3TmVlbVBjclo0VnYzTDJkSGhjNDZKMHpQNXZYeTk5Kyt6S0Z1bDBSTGtqWXNMTkx5dDMzci9pVjFzbXZ5bHU3eWVreTlOV2F2UnIzU1JuZCsxRkdTdEcxcGNZM1BQbjkwZkxXeFZMWnQrN0pZcm5LdnJucXl0VUxzaG9wejNIcmp4dDNhL3BWRFUzZWVxNFFPZHY5MVhvK3BOUjhlVVczYTk0OVUvajZuRHZ4UVZ1UDVEeWJzOTMvdWVFR1VibjZyblVxUGVQVHRtM25hOTMycDh2WTR0V2g2dHM0ZkhhOFJqNmJJRm1abzE3Y2x0VDRQQUFBQUFBQUFUWU13c0I2dWNxOWV1V0tucnB6V1N2OSs5S0N5TnBYN3o3MDdkcThPM0pHb3FJUVFtYVowNUlCVFg3K2VLNC9MMU9nMzJ2bDNEcFo4d2VHSGY4aFVSWWt2UkNzNjVOSzF6NmVwOUlpbnlpNi9IejF5VUk1YzM1VGUrbll2RG10aDFUa1hSV3ZIMXc1OStjcGhsUmQ1SkVtTHBtZXIvWG1SOG5va1I2NWIzODg3VW1zNFoxaWt0bjBqL05PTjY3TjdSWWxlL05WMmJmbWlXQjZYNlc5Zk9EVkxuejZScFU0RG93Z0NBUUFBQUFBQW1pbWpxUWZRMkc3VEtyUCtYbWhzTTlVMzZINFdnUjhyUFQxOWhxUzdKSTFiczJiTmpLWWVEd0FBQUFDZytiTTA5UUFBQUFBQUFBQUFOQTdDd0diTUV0TDhpK1VzMXVZL1JnQUFBQUFBQVBpd1ptQTlMcCtTcXBnVVc0UDd2M1hMWHYvbmE1OVBVMEdtVTU4L25TMUpTdWhnMTlWUHRWSlpvYWRLdjlvOHRyR2JXaVRaTkdmMEh2M3c3NElhKzBURVdqWG1uZmJhOFkxRG56NXhxTUhqUEJtR3hiZDVpYlBVcTlmTURLMTROMTl2M0xCYmFYMGk5SWRsWFRUdmdRTmErdkxoK204RUFBQUFBQUNBSmtVWVdJK01YOGNxdVV0WWcvdFhobnpSeVRZTkdaK2tIVjg3ZEdTL1M1SmtzVW85UnNUSUZtYlJucFdsS2l2MGJmaFJVZUxSdWdXRmVueEw5eHFmVmJucmNLWHNyZVg2MHprYkpVa1gzWk9zYzRmSHFHMi9TSDA5SzFmUDVQU3FkbjJsUjd0dTFPVE4zV3M4dC95dHZCcWYvZVI1VzNUOVg5c29yWGVFWGhxK284cTV5eDVQbFQzU291aGttL3JmRU9kdlh6TzNRSzV5YjYzakFBQUFBQUFBUU5NZ0RHeWdWNjdjcWJ3OVR1MWZXMXJqK1JPRHZGNlh4OGd3cEJWdjUrbVc5OXRYNnovcTFUYit6M2w3blZxM1lMMy8rTkd1RzJzZHgvRmhYa3lLVFpmY2w2dzlLMHVVMUNsTXYza2h6VitoRnhsdlZiL2Z4bW5YdHlYYXQ4WTM1dElqSGgzZVdhSEVqbmF0ZkQ5ZjFsQkQ2VmZINnRDV2NrVWxocWg5LzBpVjVMbFY3dkFxS2lGRW9SRytXZVNiUGkvU0JUY242TFovZHZBL3UrKzFzZW81SWthU2RPa2pLVlhHdUhuUk9zSkFBQUFBQUFDQVpvZ3dzQjdQWExoTlhTOXVvVHZtZDlUK3RhWGErVTFKamYweTE1ZHA5cWpkL3VOK3YvVlZ5cTM4K3hFZFdGZW1Gb20xdityZEs2cmVzN2JxdlJQOTlzVTAyY0lOZlQrdlFBV1pMdDM4VmpzdGZmbXdLaHdldFVqeVBjK1I1MWFGdzFlQldKVHQwbzZ2SFVyc2FKY2p6NjBRdXkvczIvSkZzVDUvNXBDZTJOMURDNmNlMHVMbnNuWHY1NTM5NGViMzh3bzA0OUlkT25MQXFjbWJ1eXNzeXFMclgybWpBK3ZLdEdWeGtWYThtNis4dlU3OWNYVlhWVGc4S3NwMk5XajhBQUFBQUFBQWFGeUVnZlVveW5iSjNzSXFTVXJySGFHMDNoRzE5djNva1lPU3BLUk9kcDM5aXhhU3BQSmlqd2JlbXFBQll4SnF2VzZzc2JySzhZTnA2MnZwS1QyNXY0Y2tLVFRDb2k2RFcyamwrMGQwMmVPcCtuVGFJYzE3TUZNWDNwNm8rSGFoL3Y0OVI4VDRLL2ptUFpqcGJ4OThkMUtWK3hZZWRNbjBTc2xuMjMzZnRVK0U5bnhYSXNNaW5YMWhDL1crb3FVeXJvMzFmU2VIVjdOK3Mxc0ZCNTBhOVdwYlhYaEhvZ29QdVJUWEpsUXZETnRlNjlqcmtwNmVYamtIMlR6K2I4TXdURWt5VGRPczRYeEQrbFM1VjMxOUt2K3U3SGYwM2czcFUrUFk2dWxUMmFYZVBnMGQwK2wrWDE2dnQ4NnhWYlo3dlY2eklYMXF1RmREK3B6eW1HcDdYeWYyT2FHOUlYMXF2S2Eyc1oxNFhOUDdxcW5QaWUwbjlqRk44eTRCQUFBQUFIQVNDQU1iSUxHREx5Qjc1c0t0MnY2Vm85NytROFlueVRodWs5MnZYOC9WMXFYRkRYNWVaZUJYRjJlcFY3Tit1MXRibHhScjN4cmYrb1BmdkpHckFUZkhTL0lGak5jK242YTlxMHAwNmFTVWF1c0JUb2hkcS9DV1ZqMngyL2NzdDlOVTlyWnl0ZThmcWJRK0VZcEtDTkdPYnh5eTJnemRQcStqUXNNdFdyZWdRT25YK0FMQnpZdUxkTzZ2WWxSUjdKRXQzS0w0dG5iOS9lNTkycnlvcU1IZjh3UWRhMm84bGxmVnJpRjlUcWFmSkJsRy9ic2tOMmFmaHZZNzNlK3J2bWRXM3F1dWZxZXJUM01lVTZYYStwNzR6bXZxZHlwOWp1dnJxWE9RQUFBQUFBQWNSUmpZQUFrZGZKVjJFNy9zVW1lL2tqeTMvaS9oQjUwN1BLWksrODl2cWJzeWNNVTcrVldPRzdwbTRKVlB0bExiakdPVmlyK2IzVmJaVzhzbFNZWWhYWFJQVXJWN1Y3cHNTcXAvbW5DbG5mOXo2SUtiRXpUcy9tUkowcWIvRk1sZFllcTFhM1pxLy9kbEtzbDM2elV6UTVLdld2QzZsOU9VME42dTdLM2xldS9PZmRyeTM0WUhuaWZ5ZXIzdHZWNnZJVWwydTkwNDJtWklrbW1heHZHZkpjbG1zMVU1TmszVHFQeGMyYmV1UHBWL2g0U0UxSHJ1ZFBXUlpFaVMxV3B0VUovYXpsVWVONlNQYVpyRzhjK3JvWThoU1JhTHBhbjdWR21yN0ZQVDlhZmFwN1ozZExyNkhQLzk2dXBUMnpzNnZ1OHA5aW1YOUU4QkFBQUFBTkFBaElFTnNHT1pRMGNPMUwwTzNwQnhTWEtWKzZwMnNqYVhxL1NJUjIzNytvSzZmMDA2cU0rZnlXN3c4eHE2WnVDcWYrUnI5M0xmVk41Qll4T3JyTlZuQy9jRmZSNVh6WlZFSjA0VGxxVDFIeGRxd084VDFPKzNjY3JaWHFHOXEzMGJqMno1NGxqSTkvVEFyU3JPY1d2UTdRbEthRy9YdTNmczA5ZXpjdVgxTkx6cXJpWnIxNjdkODZOdUFBQUFBQUFBZ0hvUkJ0Ymp1aGx0NnUwei8rRk1EUm1mNU45QmQrR2ZzelR3MWdSL0dEaHg2ZG5WcHVrZWI2eXhXaUYyUTErK2VsaWJQaTlTaitFeEtpdnl5RlZtNm5lejIyclp6Rng5OXVRaHlaRFNyMjZwVmozQ0pVbHI1eGVvYmQ5SU9VdTl1dkNPUkMxK0xscy9QMXFCR052YVY4MVlXdUN1OFpuSFR4TU9qYkFvdG5XbzFuMWNxT0xEYnJWSURORi9YOHp4OTYyc0JxekpxRmZhYU5RclZkL1Iwd08zYXNmWDlVK25CZ0FBQUFBQVFPTWlES3pITCs1S3JMZlBvdW5aTWd6NXc4RGRLMG8wOE5icTA0SS9ucHhWNVhqdzNZbUtqUGY5RS9RWUhxTnJuMHZUa2hrNUdueDNrckszbG10cXhtWU5leUJaL2E2TDFjYlBDbFZSNGxXM1M2SjE3dkFZcmZySEVmWDdiWno2M3hDbi9IMU9sUlo0OU5WcnVXclZJMXlGaDF4S3Y2YWxKQ20rblYzN2Z5aFQ0U0dYUWlNc2lrbXhTWkt1ZlQ1TnlXZjdBc29MYm81WGVJeFYzNzZWcDhnNDMyWXBiZEtQVFQ4K2Z0d1dxelJ3YktKL2QrVHlJbytXekRoY3BRSXhmNSt6M25jR0FBQUFBQUNBeGtjWVdJOFRkL3F0WkFreDVIWDdBckMrUjNmWkxjazc5VFg4TDd3elVhWlgrdThMdmpBd0xOb1h5cjE2MVM1NTNLWkdQcGFpODI2TTE5eUpCOVQxa21qOWVucHIvV1hBVnJWSmoxRHJYdUg2NzRzNUtpL3k2RysvMjZNQll4SjAvVi9ieU9NeTFlZktsdHEvdGxTdlhiTkxFUzJ0NmpZMFdwSjAvdWg0LzlUZXJNM2xDbXRoMGExL2J5K0wxVkJKbmxzWDNCeXYwZ0szUHZ4RHBoWThkbERSWjluVTQ5SVlEUm1mcEJhSklkcXdzRkI1ZTUyNjhJNUU5Ym9zUmwrOGtLUE5pNHFVdDVjZ0VBQUFBQUFBb0xraUREeEZUK3c2VnkxYmg4cjBtTEw0OW83UStvV0ZkVjR6NHRHVUd0c3RJWWJ5OXptMS9PMDg1ZXlvME1HTlpVcnRIcTRYSFgycTlNdmRYYUdsZnoyczhpS1BkbjlYb3JJaWoyYU0yS0dIdmp0SEY5d1VyM1VMQ25YRjFGUzErMW1rQ3JOY2V2V3FuV3FUSHFGcm4wL1R3eXU3YXZyZ3JmcG8wa0VkMmxLdXJFMWw4cmhOVGRsMnJyWXRMVmE3bjBYS0ZtYlJzbG01K3VLNWJEMjQvQnhkUENGWjZ4WVVhdlRmMmltK3JXL2FzYXZNcTQ4Zno5SW5VN0prZWsxVk9MeTY1TDVrM1RpcnJTU3Bvc1NycVJtYi9SdVpBQUFBQUFBQW9Qa2dERHhGUHl3b1ZJL2hNVEs5cHB4bFhtMVlXS1JGMDQ5dEV1TElkZnVyNUk1a3VoUVNadEhEN2RaWHVjZUVMODVXWWtlN3ZHNVRiNDNaNjIrZi9vdHQ2amtpUnZZb3E3K3R0TUN0RFF1TDVDcnphdG1zWEgvN2tRTk8vZlh5blJyeGFJcjJyaTVSM2w2bmRuenQwQ2RUc2xSYTROR3U1U1hLM2w2aHdYY25LbXRUdVE3OGNHektiMXliVUpVVmVsVGg4R3JtdGJzMDRrOHBldS9PZmZLNlRUMDdaSnN1K0gyQ3RpNHAxdTdsSmNyYVZLYU5ueFhwdS9meTVjZzl0ZzdoaC9jZjBEZHY1R3JBbUFSMStVVUxGV1E2Q1FJQkFBQUFBQUNhS2FPcEI5RFlidE9xSDdmdExYNFNNOVUzNkg0V0FRQUFBQUFBR3B1bHFRY0FBQUFBQUFBQW9IRVFCZ0lBQUFBQUFBQkJnalVEQThDdnA3ZVdZYTAraTNiTDRpSzV5azExdmJpRjVqK1VLWk1KMEFBQUFBQUFBS2dEWVdBQUdISlBraXcxaElIdWNxOWNGYWFHM24rVzVqMlkyUVFqQXdBQUFBQUFRQ0FoREF3UTM4ek8xVnUzN0szU2R1T3N0dXB6WlVzWmh2VDRsdTZTcEduOXQ2aXMwTk1VUXdRQUFBQUFBRUF6UnhnWUlBYU1TZENBTVFsVjJqYitwMGlSOGI1L3d1UXVZWkxFVkdFQUFBQUFBQURVaWcxRUFzVCt0YVhhdnN3aFNmcjBpVU5hT0RWTEwvNXl1ejUvSmx2T1VxOCtldVNnSk1uMGtBWUNBQUFBQUFDZ1psUUdObk9HSVZtc2huWXZMNUVqMTYxT1A0L1NmMS9La1k1bWZxRVJGcmtyVEJsSGx4VDB1QWtEQVFBQUFBQUFVRFBDd0dZdXhPNHIzblNXZVJWaXQ4Z3dwS2V6ZXFxaXhLdnhVZDhyS2lGRTVjVWUvd1lqWG5kVGpoWUFBQUFBQUFETkdkT0VtN25JZUtza3FjTGhWWGlNVlNWNWJtMWRVaXlQMDFjQm1OalJydUxEYmxsdFI4TkFwZ2tEQUFBQUFBQ2dGb1NCelZ4TWlrMlNkT1NBVTNGdFE1VzcyNm5ET3l2a3J2QXF4RzRvdFh1WTh2YzZaUXN6NUhFUkJBSUFBQUFBQUtCMmhJSE5YRXEzY0VsUy9sNm4ydjhzVWpuYnkyVUxzOGhaNXRVNUYwWExGbVpSNXZveTJjSXRoSUVBQUFBQUFBQ29FMkZnTTlkcFFKUk1VNHFJQzFGRXJGVjdWNWNxUE1hcUNvZFhROFlsU1pLMmYxV3N1RGFoY3BWN20zaTBBQUFBQUFBQWFNN1lRS1NaTTAxVG1ldksxS1pQaENUcC9OSHhTdWthSm8vYlZLc2U0VHE4czBMalB1MnNrRkJEdTFlVU5QRm9BUUFBQUFBQTBKd1JCalp6SDAwNnFQU3JZN1hxZzN6RnRRbVZ1OElycjl2VXA5TU9hZGo5WjJuZWd3ZDA0ZTJKQ3JGYjlNbVVyS1llTGdBQUFBQUFBSm94bzZrSDBOaHUwNnFBWFZqUHNFaW10L2JqUURaVGZZUHVaeEVBQUFBQUFLQ3hzV1pnQURreCtEdFRna0FBQUFBQUFBQTBEc0pBQUFBQUFBQUFJRWdRQmdJQUFBQUFBQUJCZ2pBUUFBQUFBQUFBQ0JLRWdRQUFBQUFBQUVDUUlBd0VBQUFBQUFBQWdnUmhJQUFBQUFBQUFCQWtDQU1CQUFBQUFBQ0FJRUVZQ0FBQUFBQUFBQVFKd2tBQUFBQUFBQUFnU0JBR0FnQUFBQUFBQUVFaTZNSkFVMXJhMUdOQVZhYjBYVk9QQV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VE2UDRmUjFWcktIamlUMklBQUFBQVNVVk9SSzVDWUlJPSIsCiAgICJUaGVtZSIgOiAiIiwKICAgIlR5cGUiIDogImZsb3ciLAogICAiVmVyc2lvbiIgOiAiMSIKfQo="/>
    </extobj>
  </extobjs>
</s:customData>
</file>

<file path=customXml/itemProps1.xml><?xml version="1.0" encoding="utf-8"?>
<ds:datastoreItem xmlns:ds="http://schemas.openxmlformats.org/officeDocument/2006/customXml" ds:itemID="{EE38B31C-8246-4A75-813F-B57322D9622E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394</Words>
  <Application>Microsoft Office PowerPoint</Application>
  <PresentationFormat>自定义</PresentationFormat>
  <Paragraphs>65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406</cp:revision>
  <dcterms:created xsi:type="dcterms:W3CDTF">2019-12-22T05:53:00Z</dcterms:created>
  <dcterms:modified xsi:type="dcterms:W3CDTF">2021-07-30T02:10:33Z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A73F5CE0F3644934B46AE84D66A50DA3</vt:lpwstr>
  </property>
</Properties>
</file>