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963" r:id="rId2"/>
    <p:sldId id="3934" r:id="rId3"/>
    <p:sldId id="3813" r:id="rId4"/>
    <p:sldId id="3987" r:id="rId5"/>
    <p:sldId id="3988" r:id="rId6"/>
    <p:sldId id="4044" r:id="rId7"/>
    <p:sldId id="4043" r:id="rId8"/>
    <p:sldId id="4045" r:id="rId9"/>
    <p:sldId id="3964" r:id="rId10"/>
    <p:sldId id="4047" r:id="rId11"/>
    <p:sldId id="4048" r:id="rId12"/>
    <p:sldId id="4049" r:id="rId13"/>
    <p:sldId id="4046" r:id="rId14"/>
    <p:sldId id="4050" r:id="rId15"/>
    <p:sldId id="3989" r:id="rId16"/>
    <p:sldId id="3990" r:id="rId17"/>
    <p:sldId id="4051" r:id="rId18"/>
    <p:sldId id="3967" r:id="rId19"/>
    <p:sldId id="3991" r:id="rId20"/>
    <p:sldId id="4052" r:id="rId21"/>
    <p:sldId id="4054" r:id="rId22"/>
    <p:sldId id="4055" r:id="rId23"/>
    <p:sldId id="4053" r:id="rId24"/>
    <p:sldId id="3993" r:id="rId25"/>
    <p:sldId id="3992" r:id="rId26"/>
    <p:sldId id="3994" r:id="rId27"/>
    <p:sldId id="3928" r:id="rId28"/>
    <p:sldId id="4056" r:id="rId29"/>
    <p:sldId id="2681" r:id="rId30"/>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 " initials="" lastIdx="1" clrIdx="1"/>
  <p:cmAuthor id="3" name="廖梦竹" initials="M" lastIdx="2" clrIdx="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3F5"/>
    <a:srgbClr val="FFC000"/>
    <a:srgbClr val="85A9B5"/>
    <a:srgbClr val="CBD3D5"/>
    <a:srgbClr val="F0BF90"/>
    <a:srgbClr val="D98070"/>
    <a:srgbClr val="9DBAC3"/>
    <a:srgbClr val="A5A5A5"/>
    <a:srgbClr val="5F7B80"/>
    <a:srgbClr val="5B86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4" autoAdjust="0"/>
    <p:restoredTop sz="94660"/>
  </p:normalViewPr>
  <p:slideViewPr>
    <p:cSldViewPr snapToGrid="0">
      <p:cViewPr varScale="1">
        <p:scale>
          <a:sx n="81" d="100"/>
          <a:sy n="81" d="100"/>
        </p:scale>
        <p:origin x="66"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1" loCatId="hierarchy" qsTypeId="urn:microsoft.com/office/officeart/2005/8/quickstyle/simple1#1" qsCatId="simple" csTypeId="urn:microsoft.com/office/officeart/2005/8/colors/accent1_2#1"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en-US" altLang="zh-CN"/>
            <a:t>2</a:t>
          </a:r>
          <a:r>
            <a:rPr lang="zh-CN" altLang="en-US"/>
            <a:t>个亿目标</a:t>
          </a:r>
        </a:p>
      </dgm:t>
    </dgm:pt>
    <dgm:pt modelId="{2AFB1B2A-8749-4E5E-9CB9-0B60F81C46F8}" type="parTrans" cxnId="{CD1CA7A0-65B3-46EA-AB2A-0CA586DDFA27}">
      <dgm:prSet/>
      <dgm:spPr/>
      <dgm:t>
        <a:bodyPr/>
        <a:lstStyle/>
        <a:p>
          <a:endParaRPr lang="zh-CN" altLang="en-US"/>
        </a:p>
      </dgm:t>
    </dgm:pt>
    <dgm:pt modelId="{E0FFEB56-236E-4FE9-83BF-31494E265D5A}" type="sibTrans" cxnId="{CD1CA7A0-65B3-46EA-AB2A-0CA586DDFA27}">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提效</a:t>
          </a:r>
        </a:p>
      </dgm:t>
    </dgm:pt>
    <dgm:pt modelId="{AC2BFF99-DAE2-494A-88AB-85D75BC6D2EE}" type="parTrans" cxnId="{5ACFDD50-AF65-4972-BCE3-288ED996C9FB}">
      <dgm:prSet/>
      <dgm:spPr/>
      <dgm:t>
        <a:bodyPr/>
        <a:lstStyle/>
        <a:p>
          <a:endParaRPr lang="zh-CN" altLang="en-US"/>
        </a:p>
      </dgm:t>
    </dgm:pt>
    <dgm:pt modelId="{B98A0394-6758-42EB-8D0E-4491BED52B6C}" type="sibTrans" cxnId="{5ACFDD50-AF65-4972-BCE3-288ED996C9FB}">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会员基数</a:t>
          </a:r>
        </a:p>
      </dgm:t>
    </dgm:pt>
    <dgm:pt modelId="{E2742DF5-226D-43ED-9210-F88015823636}" type="parTrans" cxnId="{4041A510-1C40-4236-ADF1-26F00CE018E8}">
      <dgm:prSet/>
      <dgm:spPr/>
      <dgm:t>
        <a:bodyPr/>
        <a:lstStyle/>
        <a:p>
          <a:endParaRPr lang="zh-CN" altLang="en-US"/>
        </a:p>
      </dgm:t>
    </dgm:pt>
    <dgm:pt modelId="{18119B98-F2D2-4512-A4C5-BBD631997164}" type="sibTrans" cxnId="{4041A510-1C40-4236-ADF1-26F00CE018E8}">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ltLang="en-US"/>
            <a:t>转化率</a:t>
          </a:r>
        </a:p>
      </dgm:t>
    </dgm:pt>
    <dgm:pt modelId="{4A6A0524-D9B7-4A37-8E78-5FE688BDCCE6}" type="parTrans" cxnId="{065F41E4-DBC6-4824-B889-7B4A33C1374B}">
      <dgm:prSet/>
      <dgm:spPr/>
      <dgm:t>
        <a:bodyPr/>
        <a:lstStyle/>
        <a:p>
          <a:endParaRPr lang="zh-CN" altLang="en-US"/>
        </a:p>
      </dgm:t>
    </dgm:pt>
    <dgm:pt modelId="{39CECE7E-7D7C-4022-9437-1E0813814145}" type="sibTrans" cxnId="{065F41E4-DBC6-4824-B889-7B4A33C1374B}">
      <dgm:prSet/>
      <dgm:spPr/>
      <dgm:t>
        <a:bodyPr/>
        <a:lstStyle/>
        <a:p>
          <a:endParaRPr lang="zh-CN" altLang="en-US"/>
        </a:p>
      </dgm:t>
    </dgm:pt>
    <dgm:pt modelId="{9A92C5E9-E6BF-4475-8B03-BDE65FCD1DC7}">
      <dgm:prSet phldr="0" custT="0"/>
      <dgm:spPr/>
      <dgm:t>
        <a:bodyPr vert="horz" wrap="square"/>
        <a:lstStyle/>
        <a:p>
          <a:pPr>
            <a:lnSpc>
              <a:spcPct val="100000"/>
            </a:lnSpc>
            <a:spcBef>
              <a:spcPct val="0"/>
            </a:spcBef>
            <a:spcAft>
              <a:spcPct val="35000"/>
            </a:spcAft>
          </a:pPr>
          <a:r>
            <a:rPr lang="zh-CN"/>
            <a:t>客单价</a:t>
          </a:r>
        </a:p>
      </dgm:t>
    </dgm:pt>
    <dgm:pt modelId="{3BCC5775-C0B0-4BAE-A7BC-1201AFC70ED0}" type="parTrans" cxnId="{B07C50BB-BD32-44FA-8D04-7D0418709138}">
      <dgm:prSet/>
      <dgm:spPr/>
      <dgm:t>
        <a:bodyPr/>
        <a:lstStyle/>
        <a:p>
          <a:endParaRPr lang="zh-CN" altLang="en-US"/>
        </a:p>
      </dgm:t>
    </dgm:pt>
    <dgm:pt modelId="{60F50D62-297F-42D3-8B55-CE115C9EEB5D}" type="sibTrans" cxnId="{B07C50BB-BD32-44FA-8D04-7D0418709138}">
      <dgm:prSet/>
      <dgm:spPr/>
    </dgm:pt>
    <dgm:pt modelId="{C78C4F92-AD69-46C8-910C-41059E8ED0A9}">
      <dgm:prSet phldrT="[文本]" phldr="0" custT="0"/>
      <dgm:spPr/>
      <dgm:t>
        <a:bodyPr vert="horz" wrap="square"/>
        <a:lstStyle/>
        <a:p>
          <a:pPr>
            <a:lnSpc>
              <a:spcPct val="100000"/>
            </a:lnSpc>
            <a:spcBef>
              <a:spcPct val="0"/>
            </a:spcBef>
            <a:spcAft>
              <a:spcPct val="35000"/>
            </a:spcAft>
          </a:pPr>
          <a:r>
            <a:rPr lang="zh-CN" altLang="en-US"/>
            <a:t>复购率</a:t>
          </a:r>
        </a:p>
      </dgm:t>
    </dgm:pt>
    <dgm:pt modelId="{581124B7-0397-40F7-9B1D-41220103BA68}" type="parTrans" cxnId="{194806DE-E86B-421C-8140-646D1E0946A3}">
      <dgm:prSet/>
      <dgm:spPr/>
      <dgm:t>
        <a:bodyPr/>
        <a:lstStyle/>
        <a:p>
          <a:endParaRPr lang="zh-CN" altLang="en-US"/>
        </a:p>
      </dgm:t>
    </dgm:pt>
    <dgm:pt modelId="{A23C44A9-E7A6-467B-BF93-DD0656347715}" type="sibTrans" cxnId="{194806DE-E86B-421C-8140-646D1E0946A3}">
      <dgm:prSet/>
      <dgm:spPr/>
      <dgm:t>
        <a:bodyPr/>
        <a:lstStyle/>
        <a:p>
          <a:endParaRPr lang="zh-CN" altLang="en-US"/>
        </a:p>
      </dgm:t>
    </dgm:pt>
    <dgm:pt modelId="{4E4A1E17-A3EC-4A54-9171-277E11A0B287}">
      <dgm:prSet phldrT="[文本]" phldr="0" custT="0"/>
      <dgm:spPr/>
      <dgm:t>
        <a:bodyPr vert="horz" wrap="square"/>
        <a:lstStyle/>
        <a:p>
          <a:pPr>
            <a:lnSpc>
              <a:spcPct val="100000"/>
            </a:lnSpc>
            <a:spcBef>
              <a:spcPct val="0"/>
            </a:spcBef>
            <a:spcAft>
              <a:spcPct val="35000"/>
            </a:spcAft>
          </a:pPr>
          <a:r>
            <a:rPr lang="zh-CN" altLang="en-US"/>
            <a:t>开源</a:t>
          </a:r>
        </a:p>
      </dgm:t>
    </dgm:pt>
    <dgm:pt modelId="{367D7799-1E5C-4947-8AD1-85D1E0D367AF}" type="parTrans" cxnId="{77DA2990-C64E-4A17-B35E-7674F10C03A9}">
      <dgm:prSet/>
      <dgm:spPr/>
      <dgm:t>
        <a:bodyPr/>
        <a:lstStyle/>
        <a:p>
          <a:endParaRPr lang="zh-CN" altLang="en-US"/>
        </a:p>
      </dgm:t>
    </dgm:pt>
    <dgm:pt modelId="{7FFEBD18-7D5B-41C0-A8F3-60942A71708D}" type="sibTrans" cxnId="{77DA2990-C64E-4A17-B35E-7674F10C03A9}">
      <dgm:prSet/>
      <dgm:spPr/>
      <dgm:t>
        <a:bodyPr/>
        <a:lstStyle/>
        <a:p>
          <a:endParaRPr lang="zh-CN" altLang="en-US"/>
        </a:p>
      </dgm:t>
    </dgm:pt>
    <dgm:pt modelId="{2B9D6902-DCB2-4AC4-BFAC-AF964742FD39}">
      <dgm:prSet phldrT="[文本]" phldr="0" custT="0"/>
      <dgm:spPr/>
      <dgm:t>
        <a:bodyPr vert="horz" wrap="square"/>
        <a:lstStyle/>
        <a:p>
          <a:pPr>
            <a:lnSpc>
              <a:spcPct val="100000"/>
            </a:lnSpc>
            <a:spcBef>
              <a:spcPct val="0"/>
            </a:spcBef>
            <a:spcAft>
              <a:spcPct val="35000"/>
            </a:spcAft>
          </a:pPr>
          <a:r>
            <a:rPr lang="zh-CN" altLang="en-US"/>
            <a:t>新开渠道</a:t>
          </a:r>
        </a:p>
      </dgm:t>
    </dgm:pt>
    <dgm:pt modelId="{9EAB334F-AA91-4141-B6FE-557B19FCD964}" type="parTrans" cxnId="{E455E693-EE23-4DD4-848C-D4F6799AFF1A}">
      <dgm:prSet/>
      <dgm:spPr/>
      <dgm:t>
        <a:bodyPr/>
        <a:lstStyle/>
        <a:p>
          <a:endParaRPr lang="zh-CN" altLang="en-US"/>
        </a:p>
      </dgm:t>
    </dgm:pt>
    <dgm:pt modelId="{EB4A7ACA-5833-4A98-973D-A8E863091431}" type="sibTrans" cxnId="{E455E693-EE23-4DD4-848C-D4F6799AFF1A}">
      <dgm:prSet/>
      <dgm:spPr/>
      <dgm:t>
        <a:bodyPr/>
        <a:lstStyle/>
        <a:p>
          <a:endParaRPr lang="zh-CN" altLang="en-US"/>
        </a:p>
      </dgm:t>
    </dgm:pt>
    <dgm:pt modelId="{B45B7A9B-84FA-4D02-B4CE-A970D97BB4B5}">
      <dgm:prSet phldr="0" custT="0"/>
      <dgm:spPr/>
      <dgm:t>
        <a:bodyPr vert="horz" wrap="square"/>
        <a:lstStyle/>
        <a:p>
          <a:pPr>
            <a:lnSpc>
              <a:spcPct val="100000"/>
            </a:lnSpc>
            <a:spcBef>
              <a:spcPct val="0"/>
            </a:spcBef>
            <a:spcAft>
              <a:spcPct val="35000"/>
            </a:spcAft>
          </a:pPr>
          <a:r>
            <a:rPr lang="zh-CN"/>
            <a:t>自行造血</a:t>
          </a:r>
        </a:p>
      </dgm:t>
    </dgm:pt>
    <dgm:pt modelId="{981030CB-903D-402A-9A17-63A55960F075}" type="parTrans" cxnId="{A65B306E-3E85-495C-93F2-E81891F552A6}">
      <dgm:prSet/>
      <dgm:spPr/>
      <dgm:t>
        <a:bodyPr/>
        <a:lstStyle/>
        <a:p>
          <a:endParaRPr lang="zh-CN" altLang="en-US"/>
        </a:p>
      </dgm:t>
    </dgm:pt>
    <dgm:pt modelId="{89E18C0D-DBA0-46E5-8066-20D679ED7C86}" type="sibTrans" cxnId="{A65B306E-3E85-495C-93F2-E81891F552A6}">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2"/>
      <dgm:spPr/>
    </dgm:pt>
    <dgm:pt modelId="{C1833E64-0598-4ED8-B73B-4C820BB35531}" type="pres">
      <dgm:prSet presAssocID="{AC2BFF99-DAE2-494A-88AB-85D75BC6D2EE}" presName="connTx" presStyleLbl="parChTrans1D2" presStyleIdx="0" presStyleCnt="2"/>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2">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6"/>
      <dgm:spPr/>
    </dgm:pt>
    <dgm:pt modelId="{7A5A65BE-0D91-46EB-8AB0-340675917025}" type="pres">
      <dgm:prSet presAssocID="{E2742DF5-226D-43ED-9210-F88015823636}" presName="connTx" presStyleLbl="parChTrans1D3" presStyleIdx="0" presStyleCnt="6"/>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6">
        <dgm:presLayoutVars>
          <dgm:chPref val="3"/>
        </dgm:presLayoutVars>
      </dgm:prSet>
      <dgm:spPr/>
    </dgm:pt>
    <dgm:pt modelId="{77B16B26-1CE0-4644-B4F7-EDD233DC93A1}" type="pres">
      <dgm:prSet presAssocID="{0F37F644-061D-4324-86E6-51AD9E64004F}" presName="level3hierChild" presStyleCnt="0"/>
      <dgm:spPr/>
    </dgm:pt>
    <dgm:pt modelId="{FA61825B-C877-4D42-AAFB-0586288A9783}" type="pres">
      <dgm:prSet presAssocID="{4A6A0524-D9B7-4A37-8E78-5FE688BDCCE6}" presName="conn2-1" presStyleLbl="parChTrans1D3" presStyleIdx="1" presStyleCnt="6"/>
      <dgm:spPr/>
    </dgm:pt>
    <dgm:pt modelId="{66B35CF0-1806-4E4A-8B50-99A64DECDBA9}" type="pres">
      <dgm:prSet presAssocID="{4A6A0524-D9B7-4A37-8E78-5FE688BDCCE6}" presName="connTx" presStyleLbl="parChTrans1D3" presStyleIdx="1" presStyleCnt="6"/>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6">
        <dgm:presLayoutVars>
          <dgm:chPref val="3"/>
        </dgm:presLayoutVars>
      </dgm:prSet>
      <dgm:spPr/>
    </dgm:pt>
    <dgm:pt modelId="{E0C65410-D9BC-4E23-87DE-EBBC54AD2166}" type="pres">
      <dgm:prSet presAssocID="{2C2A4BF3-AA22-4080-9546-909CF9AC3ECB}" presName="level3hierChild" presStyleCnt="0"/>
      <dgm:spPr/>
    </dgm:pt>
    <dgm:pt modelId="{A382ECFB-CCC6-49EF-BA39-2FAA78D5B859}" type="pres">
      <dgm:prSet presAssocID="{3BCC5775-C0B0-4BAE-A7BC-1201AFC70ED0}" presName="conn2-1" presStyleLbl="parChTrans1D3" presStyleIdx="2" presStyleCnt="6"/>
      <dgm:spPr/>
    </dgm:pt>
    <dgm:pt modelId="{E2D5B08F-E503-4B74-B473-4759ACB8B869}" type="pres">
      <dgm:prSet presAssocID="{3BCC5775-C0B0-4BAE-A7BC-1201AFC70ED0}" presName="connTx" presStyleLbl="parChTrans1D3" presStyleIdx="2" presStyleCnt="6"/>
      <dgm:spPr/>
    </dgm:pt>
    <dgm:pt modelId="{B92F172D-32DA-439B-BEE6-415B3F81B02A}" type="pres">
      <dgm:prSet presAssocID="{9A92C5E9-E6BF-4475-8B03-BDE65FCD1DC7}" presName="root2" presStyleCnt="0"/>
      <dgm:spPr/>
    </dgm:pt>
    <dgm:pt modelId="{A777A1BC-EC42-4B5E-808E-F3C702A1803D}" type="pres">
      <dgm:prSet presAssocID="{9A92C5E9-E6BF-4475-8B03-BDE65FCD1DC7}" presName="LevelTwoTextNode" presStyleLbl="node3" presStyleIdx="2" presStyleCnt="6">
        <dgm:presLayoutVars>
          <dgm:chPref val="3"/>
        </dgm:presLayoutVars>
      </dgm:prSet>
      <dgm:spPr/>
    </dgm:pt>
    <dgm:pt modelId="{FE479A7F-C3B7-488B-AF27-CE466265DE8E}" type="pres">
      <dgm:prSet presAssocID="{9A92C5E9-E6BF-4475-8B03-BDE65FCD1DC7}" presName="level3hierChild" presStyleCnt="0"/>
      <dgm:spPr/>
    </dgm:pt>
    <dgm:pt modelId="{E81582B1-A130-479F-ACE3-61EF727591CE}" type="pres">
      <dgm:prSet presAssocID="{581124B7-0397-40F7-9B1D-41220103BA68}" presName="conn2-1" presStyleLbl="parChTrans1D3" presStyleIdx="3" presStyleCnt="6"/>
      <dgm:spPr/>
    </dgm:pt>
    <dgm:pt modelId="{C3EBFA62-33AA-4455-9D61-7B96DA4B37A4}" type="pres">
      <dgm:prSet presAssocID="{581124B7-0397-40F7-9B1D-41220103BA68}" presName="connTx" presStyleLbl="parChTrans1D3" presStyleIdx="3" presStyleCnt="6"/>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3" presStyleCnt="6">
        <dgm:presLayoutVars>
          <dgm:chPref val="3"/>
        </dgm:presLayoutVars>
      </dgm:prSet>
      <dgm:spPr/>
    </dgm:pt>
    <dgm:pt modelId="{02AC44EF-F1FC-4C54-8D55-2436304955F9}" type="pres">
      <dgm:prSet presAssocID="{C78C4F92-AD69-46C8-910C-41059E8ED0A9}" presName="level3hierChild" presStyleCnt="0"/>
      <dgm:spPr/>
    </dgm:pt>
    <dgm:pt modelId="{2E81B90F-7494-41FF-808F-F7F82B993B40}" type="pres">
      <dgm:prSet presAssocID="{367D7799-1E5C-4947-8AD1-85D1E0D367AF}" presName="conn2-1" presStyleLbl="parChTrans1D2" presStyleIdx="1" presStyleCnt="2"/>
      <dgm:spPr/>
    </dgm:pt>
    <dgm:pt modelId="{0F4B7785-0023-487B-801C-9850969E1D34}" type="pres">
      <dgm:prSet presAssocID="{367D7799-1E5C-4947-8AD1-85D1E0D367AF}" presName="connTx" presStyleLbl="parChTrans1D2" presStyleIdx="1" presStyleCnt="2"/>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2">
        <dgm:presLayoutVars>
          <dgm:chPref val="3"/>
        </dgm:presLayoutVars>
      </dgm:prSet>
      <dgm:spPr/>
    </dgm:pt>
    <dgm:pt modelId="{6D231649-1A42-47D5-A289-01058E6A05B6}" type="pres">
      <dgm:prSet presAssocID="{4E4A1E17-A3EC-4A54-9171-277E11A0B287}" presName="level3hierChild" presStyleCnt="0"/>
      <dgm:spPr/>
    </dgm:pt>
    <dgm:pt modelId="{B68D4CB7-ED76-4EEE-B7F0-455597F5F947}" type="pres">
      <dgm:prSet presAssocID="{9EAB334F-AA91-4141-B6FE-557B19FCD964}" presName="conn2-1" presStyleLbl="parChTrans1D3" presStyleIdx="4" presStyleCnt="6"/>
      <dgm:spPr/>
    </dgm:pt>
    <dgm:pt modelId="{5CB1AA4B-5999-455A-85BE-A2532A5BECF0}" type="pres">
      <dgm:prSet presAssocID="{9EAB334F-AA91-4141-B6FE-557B19FCD964}" presName="connTx" presStyleLbl="parChTrans1D3" presStyleIdx="4" presStyleCnt="6"/>
      <dgm:spPr/>
    </dgm:pt>
    <dgm:pt modelId="{A1B09372-2280-4FF7-9810-328BF9428FDA}" type="pres">
      <dgm:prSet presAssocID="{2B9D6902-DCB2-4AC4-BFAC-AF964742FD39}" presName="root2" presStyleCnt="0"/>
      <dgm:spPr/>
    </dgm:pt>
    <dgm:pt modelId="{402901F7-4C4B-47C4-BE12-824FDFB99F9B}" type="pres">
      <dgm:prSet presAssocID="{2B9D6902-DCB2-4AC4-BFAC-AF964742FD39}" presName="LevelTwoTextNode" presStyleLbl="node3" presStyleIdx="4" presStyleCnt="6">
        <dgm:presLayoutVars>
          <dgm:chPref val="3"/>
        </dgm:presLayoutVars>
      </dgm:prSet>
      <dgm:spPr/>
    </dgm:pt>
    <dgm:pt modelId="{48115C91-152F-4201-BB89-A30029998550}" type="pres">
      <dgm:prSet presAssocID="{2B9D6902-DCB2-4AC4-BFAC-AF964742FD39}" presName="level3hierChild" presStyleCnt="0"/>
      <dgm:spPr/>
    </dgm:pt>
    <dgm:pt modelId="{172C6278-8142-4C31-A0CE-45F654035729}" type="pres">
      <dgm:prSet presAssocID="{981030CB-903D-402A-9A17-63A55960F075}" presName="conn2-1" presStyleLbl="parChTrans1D3" presStyleIdx="5" presStyleCnt="6"/>
      <dgm:spPr/>
    </dgm:pt>
    <dgm:pt modelId="{9FDC655C-784D-4714-A18B-356119B35DED}" type="pres">
      <dgm:prSet presAssocID="{981030CB-903D-402A-9A17-63A55960F075}" presName="connTx" presStyleLbl="parChTrans1D3" presStyleIdx="5" presStyleCnt="6"/>
      <dgm:spPr/>
    </dgm:pt>
    <dgm:pt modelId="{CC5F9387-55CD-42A1-A786-90F660B0BC58}" type="pres">
      <dgm:prSet presAssocID="{B45B7A9B-84FA-4D02-B4CE-A970D97BB4B5}" presName="root2" presStyleCnt="0"/>
      <dgm:spPr/>
    </dgm:pt>
    <dgm:pt modelId="{8238B287-AAE7-4FBA-B4B9-91A2C50F626A}" type="pres">
      <dgm:prSet presAssocID="{B45B7A9B-84FA-4D02-B4CE-A970D97BB4B5}" presName="LevelTwoTextNode" presStyleLbl="node3" presStyleIdx="5" presStyleCnt="6">
        <dgm:presLayoutVars>
          <dgm:chPref val="3"/>
        </dgm:presLayoutVars>
      </dgm:prSet>
      <dgm:spPr/>
    </dgm:pt>
    <dgm:pt modelId="{EF55C903-93BC-4A4B-8C29-4D86C39FF2F0}" type="pres">
      <dgm:prSet presAssocID="{B45B7A9B-84FA-4D02-B4CE-A970D97BB4B5}" presName="level3hierChild" presStyleCnt="0"/>
      <dgm:spPr/>
    </dgm:pt>
  </dgm:ptLst>
  <dgm:cxnLst>
    <dgm:cxn modelId="{723F1007-9EBA-44EE-AF41-783A98FFB062}" type="presOf" srcId="{4E4A1E17-A3EC-4A54-9171-277E11A0B287}" destId="{3D382021-A429-4403-82FF-5A95DD3EBB20}" srcOrd="0" destOrd="0" presId="urn:microsoft.com/office/officeart/2005/8/layout/hierarchy2#1"/>
    <dgm:cxn modelId="{0CD9CC07-7B0D-4AA0-9A7C-F8332FA90F2D}" type="presOf" srcId="{9EAB334F-AA91-4141-B6FE-557B19FCD964}" destId="{5CB1AA4B-5999-455A-85BE-A2532A5BECF0}" srcOrd="1" destOrd="0" presId="urn:microsoft.com/office/officeart/2005/8/layout/hierarchy2#1"/>
    <dgm:cxn modelId="{1D15BC0C-04F7-4E9E-AB08-9D80D1ECDFE6}" type="presOf" srcId="{3BCC5775-C0B0-4BAE-A7BC-1201AFC70ED0}" destId="{A382ECFB-CCC6-49EF-BA39-2FAA78D5B859}" srcOrd="0" destOrd="0" presId="urn:microsoft.com/office/officeart/2005/8/layout/hierarchy2#1"/>
    <dgm:cxn modelId="{9441B60E-BB05-4B8F-9EC3-82C051E37CAF}" type="presOf" srcId="{581124B7-0397-40F7-9B1D-41220103BA68}" destId="{E81582B1-A130-479F-ACE3-61EF727591CE}" srcOrd="0" destOrd="0" presId="urn:microsoft.com/office/officeart/2005/8/layout/hierarchy2#1"/>
    <dgm:cxn modelId="{4041A510-1C40-4236-ADF1-26F00CE018E8}" srcId="{4530EE7D-F557-4815-9ED2-EABC47F46978}" destId="{0F37F644-061D-4324-86E6-51AD9E64004F}" srcOrd="0" destOrd="0" parTransId="{E2742DF5-226D-43ED-9210-F88015823636}" sibTransId="{18119B98-F2D2-4512-A4C5-BBD631997164}"/>
    <dgm:cxn modelId="{1C8D3216-E644-4218-AE8D-DF440DA812F5}" type="presOf" srcId="{9EAB334F-AA91-4141-B6FE-557B19FCD964}" destId="{B68D4CB7-ED76-4EEE-B7F0-455597F5F947}" srcOrd="0" destOrd="0" presId="urn:microsoft.com/office/officeart/2005/8/layout/hierarchy2#1"/>
    <dgm:cxn modelId="{0E60FE23-6740-4FA5-9AB6-0F41E2B5A29D}" type="presOf" srcId="{981030CB-903D-402A-9A17-63A55960F075}" destId="{172C6278-8142-4C31-A0CE-45F654035729}" srcOrd="0" destOrd="0" presId="urn:microsoft.com/office/officeart/2005/8/layout/hierarchy2#1"/>
    <dgm:cxn modelId="{03217F27-0F51-42B8-BE63-AE8E08B58A5C}" type="presOf" srcId="{581124B7-0397-40F7-9B1D-41220103BA68}" destId="{C3EBFA62-33AA-4455-9D61-7B96DA4B37A4}" srcOrd="1" destOrd="0" presId="urn:microsoft.com/office/officeart/2005/8/layout/hierarchy2#1"/>
    <dgm:cxn modelId="{249CAC32-1B46-4EC1-B153-11458DB409F7}" type="presOf" srcId="{4A6A0524-D9B7-4A37-8E78-5FE688BDCCE6}" destId="{FA61825B-C877-4D42-AAFB-0586288A9783}" srcOrd="0" destOrd="0" presId="urn:microsoft.com/office/officeart/2005/8/layout/hierarchy2#1"/>
    <dgm:cxn modelId="{6AFB7E44-CD1F-4049-A515-7447FA63397B}" type="presOf" srcId="{2B9D6902-DCB2-4AC4-BFAC-AF964742FD39}" destId="{402901F7-4C4B-47C4-BE12-824FDFB99F9B}" srcOrd="0" destOrd="0" presId="urn:microsoft.com/office/officeart/2005/8/layout/hierarchy2#1"/>
    <dgm:cxn modelId="{077D594B-60C7-4C88-9434-11A1372DE4A8}" type="presOf" srcId="{9A92C5E9-E6BF-4475-8B03-BDE65FCD1DC7}" destId="{A777A1BC-EC42-4B5E-808E-F3C702A1803D}" srcOrd="0" destOrd="0" presId="urn:microsoft.com/office/officeart/2005/8/layout/hierarchy2#1"/>
    <dgm:cxn modelId="{A65B306E-3E85-495C-93F2-E81891F552A6}" srcId="{4E4A1E17-A3EC-4A54-9171-277E11A0B287}" destId="{B45B7A9B-84FA-4D02-B4CE-A970D97BB4B5}" srcOrd="1" destOrd="0" parTransId="{981030CB-903D-402A-9A17-63A55960F075}" sibTransId="{89E18C0D-DBA0-46E5-8066-20D679ED7C86}"/>
    <dgm:cxn modelId="{5ACFDD50-AF65-4972-BCE3-288ED996C9FB}" srcId="{0605F139-5EF0-48E7-A091-192233D2011D}" destId="{4530EE7D-F557-4815-9ED2-EABC47F46978}" srcOrd="0" destOrd="0" parTransId="{AC2BFF99-DAE2-494A-88AB-85D75BC6D2EE}" sibTransId="{B98A0394-6758-42EB-8D0E-4491BED52B6C}"/>
    <dgm:cxn modelId="{A7541E7A-E322-45F7-85F9-B241B5A88679}" type="presOf" srcId="{B45B7A9B-84FA-4D02-B4CE-A970D97BB4B5}" destId="{8238B287-AAE7-4FBA-B4B9-91A2C50F626A}" srcOrd="0" destOrd="0" presId="urn:microsoft.com/office/officeart/2005/8/layout/hierarchy2#1"/>
    <dgm:cxn modelId="{34E9FC7F-73B8-4CAC-876C-71E999CD948B}" type="presOf" srcId="{0605F139-5EF0-48E7-A091-192233D2011D}" destId="{24E3F4AB-32FB-4CE0-9DAC-FC4DD26B5900}" srcOrd="0" destOrd="0" presId="urn:microsoft.com/office/officeart/2005/8/layout/hierarchy2#1"/>
    <dgm:cxn modelId="{77DA2990-C64E-4A17-B35E-7674F10C03A9}" srcId="{0605F139-5EF0-48E7-A091-192233D2011D}" destId="{4E4A1E17-A3EC-4A54-9171-277E11A0B287}" srcOrd="1" destOrd="0" parTransId="{367D7799-1E5C-4947-8AD1-85D1E0D367AF}" sibTransId="{7FFEBD18-7D5B-41C0-A8F3-60942A71708D}"/>
    <dgm:cxn modelId="{E455E693-EE23-4DD4-848C-D4F6799AFF1A}" srcId="{4E4A1E17-A3EC-4A54-9171-277E11A0B287}" destId="{2B9D6902-DCB2-4AC4-BFAC-AF964742FD39}" srcOrd="0" destOrd="0" parTransId="{9EAB334F-AA91-4141-B6FE-557B19FCD964}" sibTransId="{EB4A7ACA-5833-4A98-973D-A8E863091431}"/>
    <dgm:cxn modelId="{D36C4E94-DCB9-4E99-B0DB-0B3E2A56A4CF}" type="presOf" srcId="{E2742DF5-226D-43ED-9210-F88015823636}" destId="{FFF7CBB4-4FDC-4614-BA65-1E978D57BBB0}" srcOrd="0" destOrd="0" presId="urn:microsoft.com/office/officeart/2005/8/layout/hierarchy2#1"/>
    <dgm:cxn modelId="{B9804495-331B-465F-A647-175B07CA10BB}" type="presOf" srcId="{0F37F644-061D-4324-86E6-51AD9E64004F}" destId="{CBF005C9-08F8-4B2C-9A94-3641EA86264D}" srcOrd="0" destOrd="0" presId="urn:microsoft.com/office/officeart/2005/8/layout/hierarchy2#1"/>
    <dgm:cxn modelId="{DE05AB9B-FC3D-471C-8D12-9205CA622AA3}" type="presOf" srcId="{4A6A0524-D9B7-4A37-8E78-5FE688BDCCE6}" destId="{66B35CF0-1806-4E4A-8B50-99A64DECDBA9}" srcOrd="1" destOrd="0" presId="urn:microsoft.com/office/officeart/2005/8/layout/hierarchy2#1"/>
    <dgm:cxn modelId="{CD1CA7A0-65B3-46EA-AB2A-0CA586DDFA27}" srcId="{EFE73B03-4D71-4565-8C52-4902BE6377A4}" destId="{0605F139-5EF0-48E7-A091-192233D2011D}" srcOrd="0" destOrd="0" parTransId="{2AFB1B2A-8749-4E5E-9CB9-0B60F81C46F8}" sibTransId="{E0FFEB56-236E-4FE9-83BF-31494E265D5A}"/>
    <dgm:cxn modelId="{284B41A4-1418-4241-A79B-C74A4C324B1A}" type="presOf" srcId="{AC2BFF99-DAE2-494A-88AB-85D75BC6D2EE}" destId="{C1833E64-0598-4ED8-B73B-4C820BB35531}" srcOrd="1" destOrd="0" presId="urn:microsoft.com/office/officeart/2005/8/layout/hierarchy2#1"/>
    <dgm:cxn modelId="{388650A5-EDF9-4922-A7AB-A41A41B8F699}" type="presOf" srcId="{AC2BFF99-DAE2-494A-88AB-85D75BC6D2EE}" destId="{B47BD6C9-6D53-4A69-975F-9CF96E25F10F}" srcOrd="0" destOrd="0" presId="urn:microsoft.com/office/officeart/2005/8/layout/hierarchy2#1"/>
    <dgm:cxn modelId="{E47756AD-1E13-4E35-8A18-2C2056757BAD}" type="presOf" srcId="{C78C4F92-AD69-46C8-910C-41059E8ED0A9}" destId="{29F748CF-C0E7-4DEA-B3A3-0E8AEB5CA964}" srcOrd="0" destOrd="0" presId="urn:microsoft.com/office/officeart/2005/8/layout/hierarchy2#1"/>
    <dgm:cxn modelId="{A8DF71B5-9257-424E-85FC-DB731B341040}" type="presOf" srcId="{367D7799-1E5C-4947-8AD1-85D1E0D367AF}" destId="{0F4B7785-0023-487B-801C-9850969E1D34}" srcOrd="1" destOrd="0" presId="urn:microsoft.com/office/officeart/2005/8/layout/hierarchy2#1"/>
    <dgm:cxn modelId="{EE3D5FB9-33CD-4B5F-9712-CF18A95D7DFB}" type="presOf" srcId="{3BCC5775-C0B0-4BAE-A7BC-1201AFC70ED0}" destId="{E2D5B08F-E503-4B74-B473-4759ACB8B869}" srcOrd="1" destOrd="0" presId="urn:microsoft.com/office/officeart/2005/8/layout/hierarchy2#1"/>
    <dgm:cxn modelId="{B07C50BB-BD32-44FA-8D04-7D0418709138}" srcId="{4530EE7D-F557-4815-9ED2-EABC47F46978}" destId="{9A92C5E9-E6BF-4475-8B03-BDE65FCD1DC7}" srcOrd="2" destOrd="0" parTransId="{3BCC5775-C0B0-4BAE-A7BC-1201AFC70ED0}" sibTransId="{60F50D62-297F-42D3-8B55-CE115C9EEB5D}"/>
    <dgm:cxn modelId="{145EAFC0-5E48-4F8F-804C-8508454A15F4}" type="presOf" srcId="{981030CB-903D-402A-9A17-63A55960F075}" destId="{9FDC655C-784D-4714-A18B-356119B35DED}" srcOrd="1" destOrd="0" presId="urn:microsoft.com/office/officeart/2005/8/layout/hierarchy2#1"/>
    <dgm:cxn modelId="{740523C2-648A-4291-B1E7-C4E417890C28}" type="presOf" srcId="{E2742DF5-226D-43ED-9210-F88015823636}" destId="{7A5A65BE-0D91-46EB-8AB0-340675917025}" srcOrd="1" destOrd="0" presId="urn:microsoft.com/office/officeart/2005/8/layout/hierarchy2#1"/>
    <dgm:cxn modelId="{9F87D0D7-2BFE-4A45-879B-8E74374BEDDC}" type="presOf" srcId="{4530EE7D-F557-4815-9ED2-EABC47F46978}" destId="{3C0D5057-54F2-42F8-ADAD-AA27A1CC1A1B}" srcOrd="0" destOrd="0" presId="urn:microsoft.com/office/officeart/2005/8/layout/hierarchy2#1"/>
    <dgm:cxn modelId="{588600D8-BA20-40B2-9938-C5B521329863}" type="presOf" srcId="{EFE73B03-4D71-4565-8C52-4902BE6377A4}" destId="{5FBAB40F-6011-4629-9B30-77C9439C91BF}" srcOrd="0" destOrd="0" presId="urn:microsoft.com/office/officeart/2005/8/layout/hierarchy2#1"/>
    <dgm:cxn modelId="{194806DE-E86B-421C-8140-646D1E0946A3}" srcId="{4530EE7D-F557-4815-9ED2-EABC47F46978}" destId="{C78C4F92-AD69-46C8-910C-41059E8ED0A9}" srcOrd="3" destOrd="0" parTransId="{581124B7-0397-40F7-9B1D-41220103BA68}" sibTransId="{A23C44A9-E7A6-467B-BF93-DD0656347715}"/>
    <dgm:cxn modelId="{065F41E4-DBC6-4824-B889-7B4A33C1374B}" srcId="{4530EE7D-F557-4815-9ED2-EABC47F46978}" destId="{2C2A4BF3-AA22-4080-9546-909CF9AC3ECB}" srcOrd="1" destOrd="0" parTransId="{4A6A0524-D9B7-4A37-8E78-5FE688BDCCE6}" sibTransId="{39CECE7E-7D7C-4022-9437-1E0813814145}"/>
    <dgm:cxn modelId="{6309DDE6-2612-4C1E-A40C-F1C9E71225BA}" type="presOf" srcId="{2C2A4BF3-AA22-4080-9546-909CF9AC3ECB}" destId="{63712EDC-9AF8-41BC-8F72-ADF8D554FF07}" srcOrd="0" destOrd="0" presId="urn:microsoft.com/office/officeart/2005/8/layout/hierarchy2#1"/>
    <dgm:cxn modelId="{3D280AF9-8E69-46FD-AE8D-04ADE62E2F5D}" type="presOf" srcId="{367D7799-1E5C-4947-8AD1-85D1E0D367AF}" destId="{2E81B90F-7494-41FF-808F-F7F82B993B40}" srcOrd="0" destOrd="0" presId="urn:microsoft.com/office/officeart/2005/8/layout/hierarchy2#1"/>
    <dgm:cxn modelId="{8591AA4A-D252-4EDD-B09A-EFD64AF82C69}" type="presParOf" srcId="{5FBAB40F-6011-4629-9B30-77C9439C91BF}" destId="{2332AA2E-A989-4175-BB73-78EA4C3BDB65}" srcOrd="0" destOrd="0" presId="urn:microsoft.com/office/officeart/2005/8/layout/hierarchy2#1"/>
    <dgm:cxn modelId="{52AB7132-E280-4753-A395-9A096C3CD910}" type="presParOf" srcId="{2332AA2E-A989-4175-BB73-78EA4C3BDB65}" destId="{24E3F4AB-32FB-4CE0-9DAC-FC4DD26B5900}" srcOrd="0" destOrd="0" presId="urn:microsoft.com/office/officeart/2005/8/layout/hierarchy2#1"/>
    <dgm:cxn modelId="{0A47F392-4C54-4459-AC30-DC967744CA78}" type="presParOf" srcId="{2332AA2E-A989-4175-BB73-78EA4C3BDB65}" destId="{44F25638-8073-4DA7-9390-5AC06A304565}" srcOrd="1" destOrd="0" presId="urn:microsoft.com/office/officeart/2005/8/layout/hierarchy2#1"/>
    <dgm:cxn modelId="{DBE0A8B7-18ED-45C9-B0A8-7DA065A8D42D}" type="presParOf" srcId="{44F25638-8073-4DA7-9390-5AC06A304565}" destId="{B47BD6C9-6D53-4A69-975F-9CF96E25F10F}" srcOrd="0" destOrd="0" presId="urn:microsoft.com/office/officeart/2005/8/layout/hierarchy2#1"/>
    <dgm:cxn modelId="{1D7C3D11-E3A4-4A9D-A78C-EAC70CC0FDFC}" type="presParOf" srcId="{B47BD6C9-6D53-4A69-975F-9CF96E25F10F}" destId="{C1833E64-0598-4ED8-B73B-4C820BB35531}" srcOrd="0" destOrd="0" presId="urn:microsoft.com/office/officeart/2005/8/layout/hierarchy2#1"/>
    <dgm:cxn modelId="{AB2A64AC-1AA7-44A8-B4F2-A9DA33304D46}" type="presParOf" srcId="{44F25638-8073-4DA7-9390-5AC06A304565}" destId="{46F58ACF-5130-428E-B3EF-87D6FEC0C921}" srcOrd="1" destOrd="0" presId="urn:microsoft.com/office/officeart/2005/8/layout/hierarchy2#1"/>
    <dgm:cxn modelId="{FC682695-13E5-47CF-8AF7-2E98A6D273C0}" type="presParOf" srcId="{46F58ACF-5130-428E-B3EF-87D6FEC0C921}" destId="{3C0D5057-54F2-42F8-ADAD-AA27A1CC1A1B}" srcOrd="0" destOrd="0" presId="urn:microsoft.com/office/officeart/2005/8/layout/hierarchy2#1"/>
    <dgm:cxn modelId="{B6FE872E-0193-49F1-9E53-3A4771D4642E}" type="presParOf" srcId="{46F58ACF-5130-428E-B3EF-87D6FEC0C921}" destId="{48673F39-879C-4946-8DC7-FD68F0552920}" srcOrd="1" destOrd="0" presId="urn:microsoft.com/office/officeart/2005/8/layout/hierarchy2#1"/>
    <dgm:cxn modelId="{295918AA-0EDD-492D-98D9-B796D8E4E6ED}" type="presParOf" srcId="{48673F39-879C-4946-8DC7-FD68F0552920}" destId="{FFF7CBB4-4FDC-4614-BA65-1E978D57BBB0}" srcOrd="0" destOrd="0" presId="urn:microsoft.com/office/officeart/2005/8/layout/hierarchy2#1"/>
    <dgm:cxn modelId="{5ECDE25E-03C4-4B71-B31F-244BB500E786}" type="presParOf" srcId="{FFF7CBB4-4FDC-4614-BA65-1E978D57BBB0}" destId="{7A5A65BE-0D91-46EB-8AB0-340675917025}" srcOrd="0" destOrd="0" presId="urn:microsoft.com/office/officeart/2005/8/layout/hierarchy2#1"/>
    <dgm:cxn modelId="{69D7D9E1-DE75-4B38-A351-45B9EEC23D63}" type="presParOf" srcId="{48673F39-879C-4946-8DC7-FD68F0552920}" destId="{C3DE4A43-4963-4CBD-8BE5-9B1181D3022A}" srcOrd="1" destOrd="0" presId="urn:microsoft.com/office/officeart/2005/8/layout/hierarchy2#1"/>
    <dgm:cxn modelId="{914B680C-4AD3-4A4A-9884-CB756B4D3F1B}" type="presParOf" srcId="{C3DE4A43-4963-4CBD-8BE5-9B1181D3022A}" destId="{CBF005C9-08F8-4B2C-9A94-3641EA86264D}" srcOrd="0" destOrd="0" presId="urn:microsoft.com/office/officeart/2005/8/layout/hierarchy2#1"/>
    <dgm:cxn modelId="{198DD3FE-2FDD-47FD-BA28-E71BB23B3016}" type="presParOf" srcId="{C3DE4A43-4963-4CBD-8BE5-9B1181D3022A}" destId="{77B16B26-1CE0-4644-B4F7-EDD233DC93A1}" srcOrd="1" destOrd="0" presId="urn:microsoft.com/office/officeart/2005/8/layout/hierarchy2#1"/>
    <dgm:cxn modelId="{6B87B7F9-852D-4774-AEAA-DB460846C67E}" type="presParOf" srcId="{48673F39-879C-4946-8DC7-FD68F0552920}" destId="{FA61825B-C877-4D42-AAFB-0586288A9783}" srcOrd="2" destOrd="0" presId="urn:microsoft.com/office/officeart/2005/8/layout/hierarchy2#1"/>
    <dgm:cxn modelId="{10D1F447-0E5A-465D-BE4C-15B57B7FAEDA}" type="presParOf" srcId="{FA61825B-C877-4D42-AAFB-0586288A9783}" destId="{66B35CF0-1806-4E4A-8B50-99A64DECDBA9}" srcOrd="0" destOrd="0" presId="urn:microsoft.com/office/officeart/2005/8/layout/hierarchy2#1"/>
    <dgm:cxn modelId="{B90C4B9D-BEC1-4F2D-9F09-98DD85CCF106}" type="presParOf" srcId="{48673F39-879C-4946-8DC7-FD68F0552920}" destId="{F95D7524-EA0E-4F9D-9D6F-B10856D5C83F}" srcOrd="3" destOrd="0" presId="urn:microsoft.com/office/officeart/2005/8/layout/hierarchy2#1"/>
    <dgm:cxn modelId="{BA77A59F-9320-435F-8137-7A677E038DFE}" type="presParOf" srcId="{F95D7524-EA0E-4F9D-9D6F-B10856D5C83F}" destId="{63712EDC-9AF8-41BC-8F72-ADF8D554FF07}" srcOrd="0" destOrd="0" presId="urn:microsoft.com/office/officeart/2005/8/layout/hierarchy2#1"/>
    <dgm:cxn modelId="{02F69DDD-DA75-4FA4-A769-17D6E8F842AF}" type="presParOf" srcId="{F95D7524-EA0E-4F9D-9D6F-B10856D5C83F}" destId="{E0C65410-D9BC-4E23-87DE-EBBC54AD2166}" srcOrd="1" destOrd="0" presId="urn:microsoft.com/office/officeart/2005/8/layout/hierarchy2#1"/>
    <dgm:cxn modelId="{EB5E9DE5-BBAA-459B-8DE4-D15063527DA8}" type="presParOf" srcId="{48673F39-879C-4946-8DC7-FD68F0552920}" destId="{A382ECFB-CCC6-49EF-BA39-2FAA78D5B859}" srcOrd="4" destOrd="0" presId="urn:microsoft.com/office/officeart/2005/8/layout/hierarchy2#1"/>
    <dgm:cxn modelId="{A7604B27-D27D-49F7-A2A2-440B6968F1BF}" type="presParOf" srcId="{A382ECFB-CCC6-49EF-BA39-2FAA78D5B859}" destId="{E2D5B08F-E503-4B74-B473-4759ACB8B869}" srcOrd="0" destOrd="0" presId="urn:microsoft.com/office/officeart/2005/8/layout/hierarchy2#1"/>
    <dgm:cxn modelId="{3CA2A9EC-1A25-4293-92D4-8B53149EF54A}" type="presParOf" srcId="{48673F39-879C-4946-8DC7-FD68F0552920}" destId="{B92F172D-32DA-439B-BEE6-415B3F81B02A}" srcOrd="5" destOrd="0" presId="urn:microsoft.com/office/officeart/2005/8/layout/hierarchy2#1"/>
    <dgm:cxn modelId="{BFE54A8F-909A-4270-8073-0EAE7FBBFAF1}" type="presParOf" srcId="{B92F172D-32DA-439B-BEE6-415B3F81B02A}" destId="{A777A1BC-EC42-4B5E-808E-F3C702A1803D}" srcOrd="0" destOrd="0" presId="urn:microsoft.com/office/officeart/2005/8/layout/hierarchy2#1"/>
    <dgm:cxn modelId="{6A0C0264-17CE-48C9-9E7D-1565FC7062D7}" type="presParOf" srcId="{B92F172D-32DA-439B-BEE6-415B3F81B02A}" destId="{FE479A7F-C3B7-488B-AF27-CE466265DE8E}" srcOrd="1" destOrd="0" presId="urn:microsoft.com/office/officeart/2005/8/layout/hierarchy2#1"/>
    <dgm:cxn modelId="{83D676BF-C1CF-4FFD-AE82-05069ECC6203}" type="presParOf" srcId="{48673F39-879C-4946-8DC7-FD68F0552920}" destId="{E81582B1-A130-479F-ACE3-61EF727591CE}" srcOrd="6" destOrd="0" presId="urn:microsoft.com/office/officeart/2005/8/layout/hierarchy2#1"/>
    <dgm:cxn modelId="{2FD4D8A2-00B5-4B6B-9243-EDB7FA542B37}" type="presParOf" srcId="{E81582B1-A130-479F-ACE3-61EF727591CE}" destId="{C3EBFA62-33AA-4455-9D61-7B96DA4B37A4}" srcOrd="0" destOrd="0" presId="urn:microsoft.com/office/officeart/2005/8/layout/hierarchy2#1"/>
    <dgm:cxn modelId="{191FBEF1-29EF-4D57-AE3B-EED1B1788C0F}" type="presParOf" srcId="{48673F39-879C-4946-8DC7-FD68F0552920}" destId="{2DF34A52-3962-401F-8488-13EE54243675}" srcOrd="7" destOrd="0" presId="urn:microsoft.com/office/officeart/2005/8/layout/hierarchy2#1"/>
    <dgm:cxn modelId="{CCFB5422-1155-492D-BA76-0A1C292F8038}" type="presParOf" srcId="{2DF34A52-3962-401F-8488-13EE54243675}" destId="{29F748CF-C0E7-4DEA-B3A3-0E8AEB5CA964}" srcOrd="0" destOrd="0" presId="urn:microsoft.com/office/officeart/2005/8/layout/hierarchy2#1"/>
    <dgm:cxn modelId="{62071F9E-BF5B-4D80-8D37-4500A9590580}" type="presParOf" srcId="{2DF34A52-3962-401F-8488-13EE54243675}" destId="{02AC44EF-F1FC-4C54-8D55-2436304955F9}" srcOrd="1" destOrd="0" presId="urn:microsoft.com/office/officeart/2005/8/layout/hierarchy2#1"/>
    <dgm:cxn modelId="{7A30B3F8-13D9-4749-A9C8-8379D777A251}" type="presParOf" srcId="{44F25638-8073-4DA7-9390-5AC06A304565}" destId="{2E81B90F-7494-41FF-808F-F7F82B993B40}" srcOrd="2" destOrd="0" presId="urn:microsoft.com/office/officeart/2005/8/layout/hierarchy2#1"/>
    <dgm:cxn modelId="{C2243564-572B-4816-9C06-B28676733E9A}" type="presParOf" srcId="{2E81B90F-7494-41FF-808F-F7F82B993B40}" destId="{0F4B7785-0023-487B-801C-9850969E1D34}" srcOrd="0" destOrd="0" presId="urn:microsoft.com/office/officeart/2005/8/layout/hierarchy2#1"/>
    <dgm:cxn modelId="{D1670A88-F3F4-4B26-AE4A-5E5EB5269B63}" type="presParOf" srcId="{44F25638-8073-4DA7-9390-5AC06A304565}" destId="{4925E953-147A-4210-9A9C-63730A307231}" srcOrd="3" destOrd="0" presId="urn:microsoft.com/office/officeart/2005/8/layout/hierarchy2#1"/>
    <dgm:cxn modelId="{7D104AC4-2705-4211-925B-7770143BD16A}" type="presParOf" srcId="{4925E953-147A-4210-9A9C-63730A307231}" destId="{3D382021-A429-4403-82FF-5A95DD3EBB20}" srcOrd="0" destOrd="0" presId="urn:microsoft.com/office/officeart/2005/8/layout/hierarchy2#1"/>
    <dgm:cxn modelId="{4FD64C67-C592-4345-8A44-E280A390CC64}" type="presParOf" srcId="{4925E953-147A-4210-9A9C-63730A307231}" destId="{6D231649-1A42-47D5-A289-01058E6A05B6}" srcOrd="1" destOrd="0" presId="urn:microsoft.com/office/officeart/2005/8/layout/hierarchy2#1"/>
    <dgm:cxn modelId="{D874C127-AA87-487B-A81B-84F41D690546}" type="presParOf" srcId="{6D231649-1A42-47D5-A289-01058E6A05B6}" destId="{B68D4CB7-ED76-4EEE-B7F0-455597F5F947}" srcOrd="0" destOrd="0" presId="urn:microsoft.com/office/officeart/2005/8/layout/hierarchy2#1"/>
    <dgm:cxn modelId="{E99BA4B9-5D97-4E65-A843-4AF86D3E2661}" type="presParOf" srcId="{B68D4CB7-ED76-4EEE-B7F0-455597F5F947}" destId="{5CB1AA4B-5999-455A-85BE-A2532A5BECF0}" srcOrd="0" destOrd="0" presId="urn:microsoft.com/office/officeart/2005/8/layout/hierarchy2#1"/>
    <dgm:cxn modelId="{4881A9F4-9311-4FC1-855E-B4E75C2F9DBB}" type="presParOf" srcId="{6D231649-1A42-47D5-A289-01058E6A05B6}" destId="{A1B09372-2280-4FF7-9810-328BF9428FDA}" srcOrd="1" destOrd="0" presId="urn:microsoft.com/office/officeart/2005/8/layout/hierarchy2#1"/>
    <dgm:cxn modelId="{7D2F60FC-275F-4AD2-93F1-2BA740949EF1}" type="presParOf" srcId="{A1B09372-2280-4FF7-9810-328BF9428FDA}" destId="{402901F7-4C4B-47C4-BE12-824FDFB99F9B}" srcOrd="0" destOrd="0" presId="urn:microsoft.com/office/officeart/2005/8/layout/hierarchy2#1"/>
    <dgm:cxn modelId="{DD08914A-E9CA-4BE4-B85B-6031D1C0DD8F}" type="presParOf" srcId="{A1B09372-2280-4FF7-9810-328BF9428FDA}" destId="{48115C91-152F-4201-BB89-A30029998550}" srcOrd="1" destOrd="0" presId="urn:microsoft.com/office/officeart/2005/8/layout/hierarchy2#1"/>
    <dgm:cxn modelId="{0CE0297F-A968-4F4E-A095-69F6AD0D0CAE}" type="presParOf" srcId="{6D231649-1A42-47D5-A289-01058E6A05B6}" destId="{172C6278-8142-4C31-A0CE-45F654035729}" srcOrd="2" destOrd="0" presId="urn:microsoft.com/office/officeart/2005/8/layout/hierarchy2#1"/>
    <dgm:cxn modelId="{941D7E06-2AA3-4E05-8E91-2C8D53C2D886}" type="presParOf" srcId="{172C6278-8142-4C31-A0CE-45F654035729}" destId="{9FDC655C-784D-4714-A18B-356119B35DED}" srcOrd="0" destOrd="0" presId="urn:microsoft.com/office/officeart/2005/8/layout/hierarchy2#1"/>
    <dgm:cxn modelId="{0EB485D3-D9BF-4529-B2DE-213C9214609B}" type="presParOf" srcId="{6D231649-1A42-47D5-A289-01058E6A05B6}" destId="{CC5F9387-55CD-42A1-A786-90F660B0BC58}" srcOrd="3" destOrd="0" presId="urn:microsoft.com/office/officeart/2005/8/layout/hierarchy2#1"/>
    <dgm:cxn modelId="{CF5571AC-9682-48EF-9881-1A7D139C2128}" type="presParOf" srcId="{CC5F9387-55CD-42A1-A786-90F660B0BC58}" destId="{8238B287-AAE7-4FBA-B4B9-91A2C50F626A}" srcOrd="0" destOrd="0" presId="urn:microsoft.com/office/officeart/2005/8/layout/hierarchy2#1"/>
    <dgm:cxn modelId="{4B423C7E-0161-4525-9BFC-5F4DFD823400}" type="presParOf" srcId="{CC5F9387-55CD-42A1-A786-90F660B0BC58}" destId="{EF55C903-93BC-4A4B-8C29-4D86C39FF2F0}" srcOrd="1" destOrd="0" presId="urn:microsoft.com/office/officeart/2005/8/layout/hierarchy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8" loCatId="hierarchy" qsTypeId="urn:microsoft.com/office/officeart/2005/8/quickstyle/simple1#10" qsCatId="simple" csTypeId="urn:microsoft.com/office/officeart/2005/8/colors/accent1_2#10"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触达</a:t>
          </a:r>
          <a:r>
            <a:rPr lang="en-US" altLang="zh-CN"/>
            <a:t>50W</a:t>
          </a:r>
          <a:r>
            <a:rPr lang="zh-CN" altLang="en-US"/>
            <a:t>人</a:t>
          </a:r>
        </a:p>
      </dgm:t>
    </dgm:pt>
    <dgm:pt modelId="{2AFB1B2A-8749-4E5E-9CB9-0B60F81C46F8}" type="parTrans" cxnId="{5BF24822-32C2-4F04-91B9-33FAF7B89338}">
      <dgm:prSet/>
      <dgm:spPr/>
      <dgm:t>
        <a:bodyPr/>
        <a:lstStyle/>
        <a:p>
          <a:endParaRPr lang="zh-CN" altLang="en-US"/>
        </a:p>
      </dgm:t>
    </dgm:pt>
    <dgm:pt modelId="{E0FFEB56-236E-4FE9-83BF-31494E265D5A}" type="sibTrans" cxnId="{5BF24822-32C2-4F04-91B9-33FAF7B89338}">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加粉</a:t>
          </a:r>
        </a:p>
      </dgm:t>
    </dgm:pt>
    <dgm:pt modelId="{AC2BFF99-DAE2-494A-88AB-85D75BC6D2EE}" type="parTrans" cxnId="{7E66B3FA-DA0B-4B80-A64E-793FB069B7C9}">
      <dgm:prSet/>
      <dgm:spPr/>
      <dgm:t>
        <a:bodyPr/>
        <a:lstStyle/>
        <a:p>
          <a:endParaRPr lang="zh-CN" altLang="en-US"/>
        </a:p>
      </dgm:t>
    </dgm:pt>
    <dgm:pt modelId="{B98A0394-6758-42EB-8D0E-4491BED52B6C}" type="sibTrans" cxnId="{7E66B3FA-DA0B-4B80-A64E-793FB069B7C9}">
      <dgm:prSet/>
      <dgm:spPr/>
      <dgm:t>
        <a:bodyPr/>
        <a:lstStyle/>
        <a:p>
          <a:endParaRPr lang="zh-CN" altLang="en-US"/>
        </a:p>
      </dgm:t>
    </dgm:pt>
    <dgm:pt modelId="{2C2A4BF3-AA22-4080-9546-909CF9AC3ECB}">
      <dgm:prSet phldrT="[文本]" phldr="0" custT="0"/>
      <dgm:spPr/>
      <dgm:t>
        <a:bodyPr vert="horz" wrap="square"/>
        <a:lstStyle/>
        <a:p>
          <a:pPr>
            <a:lnSpc>
              <a:spcPct val="100000"/>
            </a:lnSpc>
            <a:spcBef>
              <a:spcPct val="0"/>
            </a:spcBef>
            <a:spcAft>
              <a:spcPct val="35000"/>
            </a:spcAft>
          </a:pPr>
          <a:r>
            <a:rPr lang="zh-CN" altLang="en-US"/>
            <a:t>新增</a:t>
          </a:r>
          <a:r>
            <a:rPr lang="en-US" altLang="zh-CN"/>
            <a:t>6517</a:t>
          </a:r>
          <a:r>
            <a:rPr lang="zh-CN" altLang="en-US"/>
            <a:t>人</a:t>
          </a:r>
        </a:p>
      </dgm:t>
    </dgm:pt>
    <dgm:pt modelId="{4A6A0524-D9B7-4A37-8E78-5FE688BDCCE6}" type="parTrans" cxnId="{5EB39078-602C-41E0-97B3-887623F5EC27}">
      <dgm:prSet/>
      <dgm:spPr/>
      <dgm:t>
        <a:bodyPr/>
        <a:lstStyle/>
        <a:p>
          <a:endParaRPr lang="zh-CN" altLang="en-US"/>
        </a:p>
      </dgm:t>
    </dgm:pt>
    <dgm:pt modelId="{39CECE7E-7D7C-4022-9437-1E0813814145}" type="sibTrans" cxnId="{5EB39078-602C-41E0-97B3-887623F5EC27}">
      <dgm:prSet/>
      <dgm:spPr/>
      <dgm:t>
        <a:bodyPr/>
        <a:lstStyle/>
        <a:p>
          <a:endParaRPr lang="zh-CN" altLang="en-US"/>
        </a:p>
      </dgm:t>
    </dgm:pt>
    <dgm:pt modelId="{83384088-6AC5-4E92-A6D0-3E342F8CBE34}">
      <dgm:prSet phldr="0" custT="0"/>
      <dgm:spPr/>
      <dgm:t>
        <a:bodyPr vert="horz" wrap="square"/>
        <a:lstStyle/>
        <a:p>
          <a:pPr>
            <a:lnSpc>
              <a:spcPct val="100000"/>
            </a:lnSpc>
            <a:spcBef>
              <a:spcPct val="0"/>
            </a:spcBef>
            <a:spcAft>
              <a:spcPct val="35000"/>
            </a:spcAft>
          </a:pPr>
          <a:r>
            <a:rPr lang="zh-CN"/>
            <a:t>裂变率</a:t>
          </a:r>
          <a:r>
            <a:rPr lang="en-US" altLang="zh-CN"/>
            <a:t>1.3%</a:t>
          </a:r>
        </a:p>
      </dgm:t>
    </dgm:pt>
    <dgm:pt modelId="{EB805AA6-9A27-44B4-B38D-3D4B79554CE6}" type="parTrans" cxnId="{DBFBED27-9B26-4663-8622-728B14B78C38}">
      <dgm:prSet/>
      <dgm:spPr/>
      <dgm:t>
        <a:bodyPr/>
        <a:lstStyle/>
        <a:p>
          <a:endParaRPr lang="zh-CN" altLang="en-US"/>
        </a:p>
      </dgm:t>
    </dgm:pt>
    <dgm:pt modelId="{DC4CA0E6-C267-43EB-BE19-798400CFF706}" type="sibTrans" cxnId="{DBFBED27-9B26-4663-8622-728B14B78C38}">
      <dgm:prSet/>
      <dgm:spPr/>
    </dgm:pt>
    <dgm:pt modelId="{C78C4F92-AD69-46C8-910C-41059E8ED0A9}">
      <dgm:prSet phldrT="[文本]" phldr="0" custT="0"/>
      <dgm:spPr/>
      <dgm:t>
        <a:bodyPr vert="horz" wrap="square"/>
        <a:lstStyle/>
        <a:p>
          <a:pPr>
            <a:lnSpc>
              <a:spcPct val="100000"/>
            </a:lnSpc>
            <a:spcBef>
              <a:spcPct val="0"/>
            </a:spcBef>
            <a:spcAft>
              <a:spcPct val="35000"/>
            </a:spcAft>
          </a:pPr>
          <a:r>
            <a:rPr lang="zh-CN" altLang="en-US"/>
            <a:t>掉粉</a:t>
          </a:r>
          <a:r>
            <a:rPr lang="en-US" altLang="zh-CN"/>
            <a:t>2506</a:t>
          </a:r>
          <a:r>
            <a:rPr lang="zh-CN" altLang="en-US"/>
            <a:t>人</a:t>
          </a:r>
        </a:p>
      </dgm:t>
    </dgm:pt>
    <dgm:pt modelId="{581124B7-0397-40F7-9B1D-41220103BA68}" type="parTrans" cxnId="{C6D2155C-FDE4-4E83-A8EC-15442E1980A9}">
      <dgm:prSet/>
      <dgm:spPr/>
      <dgm:t>
        <a:bodyPr/>
        <a:lstStyle/>
        <a:p>
          <a:endParaRPr lang="zh-CN" altLang="en-US"/>
        </a:p>
      </dgm:t>
    </dgm:pt>
    <dgm:pt modelId="{A23C44A9-E7A6-467B-BF93-DD0656347715}" type="sibTrans" cxnId="{C6D2155C-FDE4-4E83-A8EC-15442E1980A9}">
      <dgm:prSet/>
      <dgm:spPr/>
      <dgm:t>
        <a:bodyPr/>
        <a:lstStyle/>
        <a:p>
          <a:endParaRPr lang="zh-CN" altLang="en-US"/>
        </a:p>
      </dgm:t>
    </dgm:pt>
    <dgm:pt modelId="{99B21899-59C6-4794-BD96-1B181E92EF4D}">
      <dgm:prSet phldr="0" custT="0"/>
      <dgm:spPr/>
      <dgm:t>
        <a:bodyPr vert="horz" wrap="square"/>
        <a:lstStyle/>
        <a:p>
          <a:pPr>
            <a:lnSpc>
              <a:spcPct val="100000"/>
            </a:lnSpc>
            <a:spcBef>
              <a:spcPct val="0"/>
            </a:spcBef>
            <a:spcAft>
              <a:spcPct val="35000"/>
            </a:spcAft>
          </a:pPr>
          <a:r>
            <a:rPr lang="en-US" altLang="zh-CN"/>
            <a:t>24H</a:t>
          </a:r>
          <a:r>
            <a:rPr lang="zh-CN"/>
            <a:t>掉粉率</a:t>
          </a:r>
          <a:r>
            <a:rPr lang="en-US" altLang="zh-CN"/>
            <a:t>38%</a:t>
          </a:r>
        </a:p>
      </dgm:t>
    </dgm:pt>
    <dgm:pt modelId="{65F2ACBE-B04A-4D71-9763-71A3F9C1ABF1}" type="parTrans" cxnId="{BA8E10CD-E5ED-4631-8C32-7BED5CDD698D}">
      <dgm:prSet/>
      <dgm:spPr/>
      <dgm:t>
        <a:bodyPr/>
        <a:lstStyle/>
        <a:p>
          <a:endParaRPr lang="zh-CN" altLang="en-US"/>
        </a:p>
      </dgm:t>
    </dgm:pt>
    <dgm:pt modelId="{4388451B-ABD3-4BE8-B42D-1ACF291BF060}" type="sibTrans" cxnId="{BA8E10CD-E5ED-4631-8C32-7BED5CDD698D}">
      <dgm:prSet/>
      <dgm:spPr/>
    </dgm:pt>
    <dgm:pt modelId="{4E4A1E17-A3EC-4A54-9171-277E11A0B287}">
      <dgm:prSet phldrT="[文本]" phldr="0" custT="0"/>
      <dgm:spPr/>
      <dgm:t>
        <a:bodyPr vert="horz" wrap="square"/>
        <a:lstStyle/>
        <a:p>
          <a:pPr>
            <a:lnSpc>
              <a:spcPct val="100000"/>
            </a:lnSpc>
            <a:spcBef>
              <a:spcPct val="0"/>
            </a:spcBef>
            <a:spcAft>
              <a:spcPct val="35000"/>
            </a:spcAft>
          </a:pPr>
          <a:r>
            <a:rPr lang="zh-CN" altLang="en-US"/>
            <a:t>进群</a:t>
          </a:r>
        </a:p>
      </dgm:t>
    </dgm:pt>
    <dgm:pt modelId="{367D7799-1E5C-4947-8AD1-85D1E0D367AF}" type="parTrans" cxnId="{D55EC82B-8197-412A-905F-916D214FEB44}">
      <dgm:prSet/>
      <dgm:spPr/>
      <dgm:t>
        <a:bodyPr/>
        <a:lstStyle/>
        <a:p>
          <a:endParaRPr lang="zh-CN" altLang="en-US"/>
        </a:p>
      </dgm:t>
    </dgm:pt>
    <dgm:pt modelId="{7FFEBD18-7D5B-41C0-A8F3-60942A71708D}" type="sibTrans" cxnId="{D55EC82B-8197-412A-905F-916D214FEB44}">
      <dgm:prSet/>
      <dgm:spPr/>
      <dgm:t>
        <a:bodyPr/>
        <a:lstStyle/>
        <a:p>
          <a:endParaRPr lang="zh-CN" altLang="en-US"/>
        </a:p>
      </dgm:t>
    </dgm:pt>
    <dgm:pt modelId="{2B9D6902-DCB2-4AC4-BFAC-AF964742FD39}">
      <dgm:prSet phldrT="[文本]" phldr="0" custT="0"/>
      <dgm:spPr/>
      <dgm:t>
        <a:bodyPr vert="horz" wrap="square"/>
        <a:lstStyle/>
        <a:p>
          <a:pPr>
            <a:lnSpc>
              <a:spcPct val="100000"/>
            </a:lnSpc>
            <a:spcBef>
              <a:spcPct val="0"/>
            </a:spcBef>
            <a:spcAft>
              <a:spcPct val="35000"/>
            </a:spcAft>
          </a:pPr>
          <a:r>
            <a:rPr lang="zh-CN" altLang="en-US"/>
            <a:t>当天未拉群</a:t>
          </a:r>
        </a:p>
      </dgm:t>
    </dgm:pt>
    <dgm:pt modelId="{9EAB334F-AA91-4141-B6FE-557B19FCD964}" type="parTrans" cxnId="{5B51B710-A966-4140-B9ED-4F35A7732B4A}">
      <dgm:prSet/>
      <dgm:spPr/>
      <dgm:t>
        <a:bodyPr/>
        <a:lstStyle/>
        <a:p>
          <a:endParaRPr lang="zh-CN" altLang="en-US"/>
        </a:p>
      </dgm:t>
    </dgm:pt>
    <dgm:pt modelId="{EB4A7ACA-5833-4A98-973D-A8E863091431}" type="sibTrans" cxnId="{5B51B710-A966-4140-B9ED-4F35A7732B4A}">
      <dgm:prSet/>
      <dgm:spPr/>
      <dgm:t>
        <a:bodyPr/>
        <a:lstStyle/>
        <a:p>
          <a:endParaRPr lang="zh-CN" altLang="en-US"/>
        </a:p>
      </dgm:t>
    </dgm:pt>
    <dgm:pt modelId="{1068CD8A-1CB3-4910-97A9-CFF83BAFA409}">
      <dgm:prSet phldr="0" custT="0"/>
      <dgm:spPr/>
      <dgm:t>
        <a:bodyPr vert="horz" wrap="square"/>
        <a:lstStyle/>
        <a:p>
          <a:pPr>
            <a:lnSpc>
              <a:spcPct val="100000"/>
            </a:lnSpc>
            <a:spcBef>
              <a:spcPct val="0"/>
            </a:spcBef>
            <a:spcAft>
              <a:spcPct val="35000"/>
            </a:spcAft>
          </a:pPr>
          <a:r>
            <a:rPr lang="zh-CN"/>
            <a:t>隔天进群</a:t>
          </a:r>
          <a:r>
            <a:rPr lang="en-US" altLang="zh-CN"/>
            <a:t>518</a:t>
          </a:r>
          <a:r>
            <a:rPr lang="zh-CN" altLang="en-US"/>
            <a:t>人</a:t>
          </a:r>
        </a:p>
      </dgm:t>
    </dgm:pt>
    <dgm:pt modelId="{0A3CFA17-E206-4AE3-A89E-214A66318B18}" type="parTrans" cxnId="{CE1487D5-2F35-4F41-BB74-64F4E56BB35A}">
      <dgm:prSet/>
      <dgm:spPr/>
      <dgm:t>
        <a:bodyPr/>
        <a:lstStyle/>
        <a:p>
          <a:endParaRPr lang="zh-CN" altLang="en-US"/>
        </a:p>
      </dgm:t>
    </dgm:pt>
    <dgm:pt modelId="{CD022D1B-4E11-4E43-9060-1BCEFD83FA67}" type="sibTrans" cxnId="{CE1487D5-2F35-4F41-BB74-64F4E56BB35A}">
      <dgm:prSet/>
      <dgm:spPr/>
    </dgm:pt>
    <dgm:pt modelId="{F8F50C45-EDEE-4262-B9AC-37188B045520}">
      <dgm:prSet phldr="0" custT="0"/>
      <dgm:spPr/>
      <dgm:t>
        <a:bodyPr vert="horz" wrap="square"/>
        <a:lstStyle/>
        <a:p>
          <a:pPr>
            <a:lnSpc>
              <a:spcPct val="100000"/>
            </a:lnSpc>
            <a:spcBef>
              <a:spcPct val="0"/>
            </a:spcBef>
            <a:spcAft>
              <a:spcPct val="35000"/>
            </a:spcAft>
          </a:pPr>
          <a:r>
            <a:rPr lang="zh-CN"/>
            <a:t>进群率</a:t>
          </a:r>
          <a:r>
            <a:rPr lang="en-US" altLang="zh-CN"/>
            <a:t>12.9%</a:t>
          </a:r>
        </a:p>
      </dgm:t>
    </dgm:pt>
    <dgm:pt modelId="{F49B0D57-CFA5-4819-B84C-1D7288177864}" type="parTrans" cxnId="{A4D1F3C9-C14A-4E92-A13B-AF7A9E1F675B}">
      <dgm:prSet/>
      <dgm:spPr/>
      <dgm:t>
        <a:bodyPr/>
        <a:lstStyle/>
        <a:p>
          <a:endParaRPr lang="zh-CN" altLang="en-US"/>
        </a:p>
      </dgm:t>
    </dgm:pt>
    <dgm:pt modelId="{4B7A4D04-8F04-4947-B83C-5DD75CFDDDA3}" type="sibTrans" cxnId="{A4D1F3C9-C14A-4E92-A13B-AF7A9E1F675B}">
      <dgm:prSet/>
      <dgm:spPr/>
    </dgm:pt>
    <dgm:pt modelId="{3DC19C08-F8C3-4A09-A007-CC1FECFE87F0}">
      <dgm:prSet phldr="0" custT="0"/>
      <dgm:spPr/>
      <dgm:t>
        <a:bodyPr vert="horz" wrap="square"/>
        <a:lstStyle/>
        <a:p>
          <a:pPr>
            <a:lnSpc>
              <a:spcPct val="100000"/>
            </a:lnSpc>
            <a:spcBef>
              <a:spcPct val="0"/>
            </a:spcBef>
            <a:spcAft>
              <a:spcPct val="35000"/>
            </a:spcAft>
          </a:pPr>
          <a:r>
            <a:rPr lang="zh-CN"/>
            <a:t>领券</a:t>
          </a:r>
        </a:p>
      </dgm:t>
    </dgm:pt>
    <dgm:pt modelId="{B937B9A3-BE3E-40BA-893E-20129FB6DE8E}" type="parTrans" cxnId="{097F2068-7D98-4C5C-A61A-5872F6F750F4}">
      <dgm:prSet/>
      <dgm:spPr/>
      <dgm:t>
        <a:bodyPr/>
        <a:lstStyle/>
        <a:p>
          <a:endParaRPr lang="zh-CN" altLang="en-US"/>
        </a:p>
      </dgm:t>
    </dgm:pt>
    <dgm:pt modelId="{EDD2F139-7D6E-4F59-A17A-1A9AC85E57D0}" type="sibTrans" cxnId="{097F2068-7D98-4C5C-A61A-5872F6F750F4}">
      <dgm:prSet/>
      <dgm:spPr/>
    </dgm:pt>
    <dgm:pt modelId="{2E70C7D8-55D0-4158-A9E0-FF3D1259DFF7}">
      <dgm:prSet phldr="0" custT="0"/>
      <dgm:spPr/>
      <dgm:t>
        <a:bodyPr vert="horz" wrap="square"/>
        <a:lstStyle/>
        <a:p>
          <a:pPr>
            <a:lnSpc>
              <a:spcPct val="100000"/>
            </a:lnSpc>
            <a:spcBef>
              <a:spcPct val="0"/>
            </a:spcBef>
            <a:spcAft>
              <a:spcPct val="35000"/>
            </a:spcAft>
          </a:pPr>
          <a:r>
            <a:rPr lang="zh-CN"/>
            <a:t>领券</a:t>
          </a:r>
          <a:r>
            <a:rPr lang="en-US" altLang="zh-CN"/>
            <a:t>195</a:t>
          </a:r>
          <a:r>
            <a:rPr lang="zh-CN" altLang="en-US"/>
            <a:t>人</a:t>
          </a:r>
        </a:p>
      </dgm:t>
    </dgm:pt>
    <dgm:pt modelId="{6EBEEA55-35A5-4661-9BCE-B91491ECD6FD}" type="parTrans" cxnId="{CCB5653B-2E50-493F-97D8-FB6958170E34}">
      <dgm:prSet/>
      <dgm:spPr/>
      <dgm:t>
        <a:bodyPr/>
        <a:lstStyle/>
        <a:p>
          <a:endParaRPr lang="zh-CN" altLang="en-US"/>
        </a:p>
      </dgm:t>
    </dgm:pt>
    <dgm:pt modelId="{EDD42970-ED34-4C3B-9CA9-C3093317FC69}" type="sibTrans" cxnId="{CCB5653B-2E50-493F-97D8-FB6958170E34}">
      <dgm:prSet/>
      <dgm:spPr/>
    </dgm:pt>
    <dgm:pt modelId="{DABEB75F-FB23-4E94-B18B-22BCC284C650}">
      <dgm:prSet phldr="0" custT="0"/>
      <dgm:spPr/>
      <dgm:t>
        <a:bodyPr vert="horz" wrap="square"/>
        <a:lstStyle/>
        <a:p>
          <a:pPr>
            <a:lnSpc>
              <a:spcPct val="100000"/>
            </a:lnSpc>
            <a:spcBef>
              <a:spcPct val="0"/>
            </a:spcBef>
            <a:spcAft>
              <a:spcPct val="35000"/>
            </a:spcAft>
          </a:pPr>
          <a:r>
            <a:rPr lang="zh-CN"/>
            <a:t>加粉成本</a:t>
          </a:r>
          <a:r>
            <a:rPr lang="en-US" altLang="zh-CN" b="1">
              <a:solidFill>
                <a:srgbClr val="FFFF00"/>
              </a:solidFill>
            </a:rPr>
            <a:t>1.45</a:t>
          </a:r>
        </a:p>
      </dgm:t>
    </dgm:pt>
    <dgm:pt modelId="{77458114-845F-47A4-BDD4-E8BBE162AEA3}" type="parTrans" cxnId="{6D8D0300-2FB1-49F3-9A5B-1FE039F288D7}">
      <dgm:prSet/>
      <dgm:spPr/>
      <dgm:t>
        <a:bodyPr/>
        <a:lstStyle/>
        <a:p>
          <a:endParaRPr lang="zh-CN" altLang="en-US"/>
        </a:p>
      </dgm:t>
    </dgm:pt>
    <dgm:pt modelId="{5FD8F518-59BB-46D6-8B98-55C267050FEC}" type="sibTrans" cxnId="{6D8D0300-2FB1-49F3-9A5B-1FE039F288D7}">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3"/>
      <dgm:spPr/>
    </dgm:pt>
    <dgm:pt modelId="{C1833E64-0598-4ED8-B73B-4C820BB35531}" type="pres">
      <dgm:prSet presAssocID="{AC2BFF99-DAE2-494A-88AB-85D75BC6D2EE}" presName="connTx" presStyleLbl="parChTrans1D2" presStyleIdx="0" presStyleCnt="3"/>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3" custLinFactNeighborX="470">
        <dgm:presLayoutVars>
          <dgm:chPref val="3"/>
        </dgm:presLayoutVars>
      </dgm:prSet>
      <dgm:spPr/>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5"/>
      <dgm:spPr/>
    </dgm:pt>
    <dgm:pt modelId="{66B35CF0-1806-4E4A-8B50-99A64DECDBA9}" type="pres">
      <dgm:prSet presAssocID="{4A6A0524-D9B7-4A37-8E78-5FE688BDCCE6}" presName="connTx" presStyleLbl="parChTrans1D3" presStyleIdx="0" presStyleCnt="5"/>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5">
        <dgm:presLayoutVars>
          <dgm:chPref val="3"/>
        </dgm:presLayoutVars>
      </dgm:prSet>
      <dgm:spPr/>
    </dgm:pt>
    <dgm:pt modelId="{E0C65410-D9BC-4E23-87DE-EBBC54AD2166}" type="pres">
      <dgm:prSet presAssocID="{2C2A4BF3-AA22-4080-9546-909CF9AC3ECB}" presName="level3hierChild" presStyleCnt="0"/>
      <dgm:spPr/>
    </dgm:pt>
    <dgm:pt modelId="{BF5E23E7-3DEB-421E-94C1-88A7C99CAFBA}" type="pres">
      <dgm:prSet presAssocID="{EB805AA6-9A27-44B4-B38D-3D4B79554CE6}" presName="conn2-1" presStyleLbl="parChTrans1D4" presStyleIdx="0" presStyleCnt="4"/>
      <dgm:spPr/>
    </dgm:pt>
    <dgm:pt modelId="{F1013B6E-3562-42B0-BC6C-40A4F4DA871D}" type="pres">
      <dgm:prSet presAssocID="{EB805AA6-9A27-44B4-B38D-3D4B79554CE6}" presName="connTx" presStyleLbl="parChTrans1D4" presStyleIdx="0" presStyleCnt="4"/>
      <dgm:spPr/>
    </dgm:pt>
    <dgm:pt modelId="{508D1AFA-9FBC-4F7F-AC68-465151E4F688}" type="pres">
      <dgm:prSet presAssocID="{83384088-6AC5-4E92-A6D0-3E342F8CBE34}" presName="root2" presStyleCnt="0"/>
      <dgm:spPr/>
    </dgm:pt>
    <dgm:pt modelId="{3AA50127-26FC-451E-9FBD-FE3D10DD320C}" type="pres">
      <dgm:prSet presAssocID="{83384088-6AC5-4E92-A6D0-3E342F8CBE34}" presName="LevelTwoTextNode" presStyleLbl="node4" presStyleIdx="0" presStyleCnt="4">
        <dgm:presLayoutVars>
          <dgm:chPref val="3"/>
        </dgm:presLayoutVars>
      </dgm:prSet>
      <dgm:spPr/>
    </dgm:pt>
    <dgm:pt modelId="{C4A13200-11CD-4B62-B2F6-BFDAE9CC98DB}" type="pres">
      <dgm:prSet presAssocID="{83384088-6AC5-4E92-A6D0-3E342F8CBE34}" presName="level3hierChild" presStyleCnt="0"/>
      <dgm:spPr/>
    </dgm:pt>
    <dgm:pt modelId="{E81582B1-A130-479F-ACE3-61EF727591CE}" type="pres">
      <dgm:prSet presAssocID="{581124B7-0397-40F7-9B1D-41220103BA68}" presName="conn2-1" presStyleLbl="parChTrans1D3" presStyleIdx="1" presStyleCnt="5"/>
      <dgm:spPr/>
    </dgm:pt>
    <dgm:pt modelId="{C3EBFA62-33AA-4455-9D61-7B96DA4B37A4}" type="pres">
      <dgm:prSet presAssocID="{581124B7-0397-40F7-9B1D-41220103BA68}" presName="connTx" presStyleLbl="parChTrans1D3" presStyleIdx="1" presStyleCnt="5"/>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1" presStyleCnt="5">
        <dgm:presLayoutVars>
          <dgm:chPref val="3"/>
        </dgm:presLayoutVars>
      </dgm:prSet>
      <dgm:spPr/>
    </dgm:pt>
    <dgm:pt modelId="{02AC44EF-F1FC-4C54-8D55-2436304955F9}" type="pres">
      <dgm:prSet presAssocID="{C78C4F92-AD69-46C8-910C-41059E8ED0A9}" presName="level3hierChild" presStyleCnt="0"/>
      <dgm:spPr/>
    </dgm:pt>
    <dgm:pt modelId="{6F089E52-15F2-4ABB-8AFB-61182C8E2BF0}" type="pres">
      <dgm:prSet presAssocID="{65F2ACBE-B04A-4D71-9763-71A3F9C1ABF1}" presName="conn2-1" presStyleLbl="parChTrans1D4" presStyleIdx="1" presStyleCnt="4"/>
      <dgm:spPr/>
    </dgm:pt>
    <dgm:pt modelId="{8C148087-4CDA-4F89-84E3-8EEB06785B44}" type="pres">
      <dgm:prSet presAssocID="{65F2ACBE-B04A-4D71-9763-71A3F9C1ABF1}" presName="connTx" presStyleLbl="parChTrans1D4" presStyleIdx="1" presStyleCnt="4"/>
      <dgm:spPr/>
    </dgm:pt>
    <dgm:pt modelId="{450AC30F-32E5-4306-8CAA-AB2B051CA954}" type="pres">
      <dgm:prSet presAssocID="{99B21899-59C6-4794-BD96-1B181E92EF4D}" presName="root2" presStyleCnt="0"/>
      <dgm:spPr/>
    </dgm:pt>
    <dgm:pt modelId="{7C5252F7-3885-4356-8D3C-A440419A1A1B}" type="pres">
      <dgm:prSet presAssocID="{99B21899-59C6-4794-BD96-1B181E92EF4D}" presName="LevelTwoTextNode" presStyleLbl="node4" presStyleIdx="1" presStyleCnt="4">
        <dgm:presLayoutVars>
          <dgm:chPref val="3"/>
        </dgm:presLayoutVars>
      </dgm:prSet>
      <dgm:spPr/>
    </dgm:pt>
    <dgm:pt modelId="{BC93C2A2-731E-443E-A421-071189596BF4}" type="pres">
      <dgm:prSet presAssocID="{99B21899-59C6-4794-BD96-1B181E92EF4D}" presName="level3hierChild" presStyleCnt="0"/>
      <dgm:spPr/>
    </dgm:pt>
    <dgm:pt modelId="{2E81B90F-7494-41FF-808F-F7F82B993B40}" type="pres">
      <dgm:prSet presAssocID="{367D7799-1E5C-4947-8AD1-85D1E0D367AF}" presName="conn2-1" presStyleLbl="parChTrans1D2" presStyleIdx="1" presStyleCnt="3"/>
      <dgm:spPr/>
    </dgm:pt>
    <dgm:pt modelId="{0F4B7785-0023-487B-801C-9850969E1D34}" type="pres">
      <dgm:prSet presAssocID="{367D7799-1E5C-4947-8AD1-85D1E0D367AF}" presName="connTx" presStyleLbl="parChTrans1D2" presStyleIdx="1" presStyleCnt="3"/>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3">
        <dgm:presLayoutVars>
          <dgm:chPref val="3"/>
        </dgm:presLayoutVars>
      </dgm:prSet>
      <dgm:spPr/>
    </dgm:pt>
    <dgm:pt modelId="{6D231649-1A42-47D5-A289-01058E6A05B6}" type="pres">
      <dgm:prSet presAssocID="{4E4A1E17-A3EC-4A54-9171-277E11A0B287}" presName="level3hierChild" presStyleCnt="0"/>
      <dgm:spPr/>
    </dgm:pt>
    <dgm:pt modelId="{B68D4CB7-ED76-4EEE-B7F0-455597F5F947}" type="pres">
      <dgm:prSet presAssocID="{9EAB334F-AA91-4141-B6FE-557B19FCD964}" presName="conn2-1" presStyleLbl="parChTrans1D3" presStyleIdx="2" presStyleCnt="5"/>
      <dgm:spPr/>
    </dgm:pt>
    <dgm:pt modelId="{5CB1AA4B-5999-455A-85BE-A2532A5BECF0}" type="pres">
      <dgm:prSet presAssocID="{9EAB334F-AA91-4141-B6FE-557B19FCD964}" presName="connTx" presStyleLbl="parChTrans1D3" presStyleIdx="2" presStyleCnt="5"/>
      <dgm:spPr/>
    </dgm:pt>
    <dgm:pt modelId="{A1B09372-2280-4FF7-9810-328BF9428FDA}" type="pres">
      <dgm:prSet presAssocID="{2B9D6902-DCB2-4AC4-BFAC-AF964742FD39}" presName="root2" presStyleCnt="0"/>
      <dgm:spPr/>
    </dgm:pt>
    <dgm:pt modelId="{402901F7-4C4B-47C4-BE12-824FDFB99F9B}" type="pres">
      <dgm:prSet presAssocID="{2B9D6902-DCB2-4AC4-BFAC-AF964742FD39}" presName="LevelTwoTextNode" presStyleLbl="node3" presStyleIdx="2" presStyleCnt="5">
        <dgm:presLayoutVars>
          <dgm:chPref val="3"/>
        </dgm:presLayoutVars>
      </dgm:prSet>
      <dgm:spPr/>
    </dgm:pt>
    <dgm:pt modelId="{48115C91-152F-4201-BB89-A30029998550}" type="pres">
      <dgm:prSet presAssocID="{2B9D6902-DCB2-4AC4-BFAC-AF964742FD39}" presName="level3hierChild" presStyleCnt="0"/>
      <dgm:spPr/>
    </dgm:pt>
    <dgm:pt modelId="{3F1A3498-63C9-4BBD-AF00-5291BE8D6149}" type="pres">
      <dgm:prSet presAssocID="{0A3CFA17-E206-4AE3-A89E-214A66318B18}" presName="conn2-1" presStyleLbl="parChTrans1D3" presStyleIdx="3" presStyleCnt="5"/>
      <dgm:spPr/>
    </dgm:pt>
    <dgm:pt modelId="{89AF022D-F443-42A4-A491-D0E800A7CC7C}" type="pres">
      <dgm:prSet presAssocID="{0A3CFA17-E206-4AE3-A89E-214A66318B18}" presName="connTx" presStyleLbl="parChTrans1D3" presStyleIdx="3" presStyleCnt="5"/>
      <dgm:spPr/>
    </dgm:pt>
    <dgm:pt modelId="{8D9DE6C5-BD30-456B-86CA-A6EA4CC54E7D}" type="pres">
      <dgm:prSet presAssocID="{1068CD8A-1CB3-4910-97A9-CFF83BAFA409}" presName="root2" presStyleCnt="0"/>
      <dgm:spPr/>
    </dgm:pt>
    <dgm:pt modelId="{1B5E7BCD-3F21-498E-8C5B-861C4C848F6D}" type="pres">
      <dgm:prSet presAssocID="{1068CD8A-1CB3-4910-97A9-CFF83BAFA409}" presName="LevelTwoTextNode" presStyleLbl="node3" presStyleIdx="3" presStyleCnt="5">
        <dgm:presLayoutVars>
          <dgm:chPref val="3"/>
        </dgm:presLayoutVars>
      </dgm:prSet>
      <dgm:spPr/>
    </dgm:pt>
    <dgm:pt modelId="{FF153171-A5D6-4816-9CC5-7E3778AB8875}" type="pres">
      <dgm:prSet presAssocID="{1068CD8A-1CB3-4910-97A9-CFF83BAFA409}" presName="level3hierChild" presStyleCnt="0"/>
      <dgm:spPr/>
    </dgm:pt>
    <dgm:pt modelId="{0A8B43DB-3D82-441A-9C17-CD64783BEA1B}" type="pres">
      <dgm:prSet presAssocID="{F49B0D57-CFA5-4819-B84C-1D7288177864}" presName="conn2-1" presStyleLbl="parChTrans1D4" presStyleIdx="2" presStyleCnt="4"/>
      <dgm:spPr/>
    </dgm:pt>
    <dgm:pt modelId="{7214C147-8C84-4B2B-B251-E9A95A8656EF}" type="pres">
      <dgm:prSet presAssocID="{F49B0D57-CFA5-4819-B84C-1D7288177864}" presName="connTx" presStyleLbl="parChTrans1D4" presStyleIdx="2" presStyleCnt="4"/>
      <dgm:spPr/>
    </dgm:pt>
    <dgm:pt modelId="{40C6FDF5-3962-4E2C-809B-1BC0CBC29AA4}" type="pres">
      <dgm:prSet presAssocID="{F8F50C45-EDEE-4262-B9AC-37188B045520}" presName="root2" presStyleCnt="0"/>
      <dgm:spPr/>
    </dgm:pt>
    <dgm:pt modelId="{2BB0198A-AE30-4A2B-B260-8A6914C162F8}" type="pres">
      <dgm:prSet presAssocID="{F8F50C45-EDEE-4262-B9AC-37188B045520}" presName="LevelTwoTextNode" presStyleLbl="node4" presStyleIdx="2" presStyleCnt="4">
        <dgm:presLayoutVars>
          <dgm:chPref val="3"/>
        </dgm:presLayoutVars>
      </dgm:prSet>
      <dgm:spPr/>
    </dgm:pt>
    <dgm:pt modelId="{088CACF7-B5F5-4DE1-A88D-E403B56A6441}" type="pres">
      <dgm:prSet presAssocID="{F8F50C45-EDEE-4262-B9AC-37188B045520}" presName="level3hierChild" presStyleCnt="0"/>
      <dgm:spPr/>
    </dgm:pt>
    <dgm:pt modelId="{9EFCAF37-488B-4BD5-9BD0-F2BF023B5B25}" type="pres">
      <dgm:prSet presAssocID="{B937B9A3-BE3E-40BA-893E-20129FB6DE8E}" presName="conn2-1" presStyleLbl="parChTrans1D2" presStyleIdx="2" presStyleCnt="3"/>
      <dgm:spPr/>
    </dgm:pt>
    <dgm:pt modelId="{522ED8F4-3DD5-4951-87DB-98FF0FC05143}" type="pres">
      <dgm:prSet presAssocID="{B937B9A3-BE3E-40BA-893E-20129FB6DE8E}" presName="connTx" presStyleLbl="parChTrans1D2" presStyleIdx="2" presStyleCnt="3"/>
      <dgm:spPr/>
    </dgm:pt>
    <dgm:pt modelId="{21C80387-4149-42D8-BDF7-D6EAC87E77DA}" type="pres">
      <dgm:prSet presAssocID="{3DC19C08-F8C3-4A09-A007-CC1FECFE87F0}" presName="root2" presStyleCnt="0"/>
      <dgm:spPr/>
    </dgm:pt>
    <dgm:pt modelId="{34735563-1849-4DDE-B50B-A873A04A98BD}" type="pres">
      <dgm:prSet presAssocID="{3DC19C08-F8C3-4A09-A007-CC1FECFE87F0}" presName="LevelTwoTextNode" presStyleLbl="node2" presStyleIdx="2" presStyleCnt="3">
        <dgm:presLayoutVars>
          <dgm:chPref val="3"/>
        </dgm:presLayoutVars>
      </dgm:prSet>
      <dgm:spPr/>
    </dgm:pt>
    <dgm:pt modelId="{FC2EFC59-B583-485F-A2AA-FE3A9B5DDD53}" type="pres">
      <dgm:prSet presAssocID="{3DC19C08-F8C3-4A09-A007-CC1FECFE87F0}" presName="level3hierChild" presStyleCnt="0"/>
      <dgm:spPr/>
    </dgm:pt>
    <dgm:pt modelId="{DBD0EF24-429E-4A88-9842-F8DDD90E7582}" type="pres">
      <dgm:prSet presAssocID="{6EBEEA55-35A5-4661-9BCE-B91491ECD6FD}" presName="conn2-1" presStyleLbl="parChTrans1D3" presStyleIdx="4" presStyleCnt="5"/>
      <dgm:spPr/>
    </dgm:pt>
    <dgm:pt modelId="{9B7AA537-1E62-4A5C-B7B4-8A279B43A466}" type="pres">
      <dgm:prSet presAssocID="{6EBEEA55-35A5-4661-9BCE-B91491ECD6FD}" presName="connTx" presStyleLbl="parChTrans1D3" presStyleIdx="4" presStyleCnt="5"/>
      <dgm:spPr/>
    </dgm:pt>
    <dgm:pt modelId="{51E08402-2F92-4D2F-9DD2-49E268B193A3}" type="pres">
      <dgm:prSet presAssocID="{2E70C7D8-55D0-4158-A9E0-FF3D1259DFF7}" presName="root2" presStyleCnt="0"/>
      <dgm:spPr/>
    </dgm:pt>
    <dgm:pt modelId="{5A51E0EE-314D-4FAF-89D3-A1556D2501E4}" type="pres">
      <dgm:prSet presAssocID="{2E70C7D8-55D0-4158-A9E0-FF3D1259DFF7}" presName="LevelTwoTextNode" presStyleLbl="node3" presStyleIdx="4" presStyleCnt="5">
        <dgm:presLayoutVars>
          <dgm:chPref val="3"/>
        </dgm:presLayoutVars>
      </dgm:prSet>
      <dgm:spPr/>
    </dgm:pt>
    <dgm:pt modelId="{6C771F53-8607-4920-888E-BED4B8F99AE6}" type="pres">
      <dgm:prSet presAssocID="{2E70C7D8-55D0-4158-A9E0-FF3D1259DFF7}" presName="level3hierChild" presStyleCnt="0"/>
      <dgm:spPr/>
    </dgm:pt>
    <dgm:pt modelId="{7178DFEE-98CF-4E6B-BCFA-1EC90F85C4C9}" type="pres">
      <dgm:prSet presAssocID="{77458114-845F-47A4-BDD4-E8BBE162AEA3}" presName="conn2-1" presStyleLbl="parChTrans1D4" presStyleIdx="3" presStyleCnt="4"/>
      <dgm:spPr/>
    </dgm:pt>
    <dgm:pt modelId="{AB5D88DE-F7D6-4E87-A923-BF2CB0975A5E}" type="pres">
      <dgm:prSet presAssocID="{77458114-845F-47A4-BDD4-E8BBE162AEA3}" presName="connTx" presStyleLbl="parChTrans1D4" presStyleIdx="3" presStyleCnt="4"/>
      <dgm:spPr/>
    </dgm:pt>
    <dgm:pt modelId="{9DBFCA21-3C54-4AAE-8AB3-E4F872BFDC30}" type="pres">
      <dgm:prSet presAssocID="{DABEB75F-FB23-4E94-B18B-22BCC284C650}" presName="root2" presStyleCnt="0"/>
      <dgm:spPr/>
    </dgm:pt>
    <dgm:pt modelId="{1131A470-95BD-4488-BA7E-B549A94B1B32}" type="pres">
      <dgm:prSet presAssocID="{DABEB75F-FB23-4E94-B18B-22BCC284C650}" presName="LevelTwoTextNode" presStyleLbl="node4" presStyleIdx="3" presStyleCnt="4">
        <dgm:presLayoutVars>
          <dgm:chPref val="3"/>
        </dgm:presLayoutVars>
      </dgm:prSet>
      <dgm:spPr/>
    </dgm:pt>
    <dgm:pt modelId="{1576C60E-44D3-4D41-80D0-7A7E1B0F61DA}" type="pres">
      <dgm:prSet presAssocID="{DABEB75F-FB23-4E94-B18B-22BCC284C650}" presName="level3hierChild" presStyleCnt="0"/>
      <dgm:spPr/>
    </dgm:pt>
  </dgm:ptLst>
  <dgm:cxnLst>
    <dgm:cxn modelId="{6D8D0300-2FB1-49F3-9A5B-1FE039F288D7}" srcId="{2E70C7D8-55D0-4158-A9E0-FF3D1259DFF7}" destId="{DABEB75F-FB23-4E94-B18B-22BCC284C650}" srcOrd="0" destOrd="0" parTransId="{77458114-845F-47A4-BDD4-E8BBE162AEA3}" sibTransId="{5FD8F518-59BB-46D6-8B98-55C267050FEC}"/>
    <dgm:cxn modelId="{236A2401-FEB2-411C-A91B-AB1F0348F83A}" type="presOf" srcId="{EFE73B03-4D71-4565-8C52-4902BE6377A4}" destId="{5FBAB40F-6011-4629-9B30-77C9439C91BF}" srcOrd="0" destOrd="0" presId="urn:microsoft.com/office/officeart/2005/8/layout/hierarchy2#8"/>
    <dgm:cxn modelId="{63619B0D-8F6B-45F0-972F-EEF75B8370FF}" type="presOf" srcId="{2E70C7D8-55D0-4158-A9E0-FF3D1259DFF7}" destId="{5A51E0EE-314D-4FAF-89D3-A1556D2501E4}" srcOrd="0" destOrd="0" presId="urn:microsoft.com/office/officeart/2005/8/layout/hierarchy2#8"/>
    <dgm:cxn modelId="{5B51B710-A966-4140-B9ED-4F35A7732B4A}" srcId="{4E4A1E17-A3EC-4A54-9171-277E11A0B287}" destId="{2B9D6902-DCB2-4AC4-BFAC-AF964742FD39}" srcOrd="0" destOrd="0" parTransId="{9EAB334F-AA91-4141-B6FE-557B19FCD964}" sibTransId="{EB4A7ACA-5833-4A98-973D-A8E863091431}"/>
    <dgm:cxn modelId="{6281A211-B438-4EBB-94B2-CEFA4560F625}" type="presOf" srcId="{C78C4F92-AD69-46C8-910C-41059E8ED0A9}" destId="{29F748CF-C0E7-4DEA-B3A3-0E8AEB5CA964}" srcOrd="0" destOrd="0" presId="urn:microsoft.com/office/officeart/2005/8/layout/hierarchy2#8"/>
    <dgm:cxn modelId="{6E5FED1E-901B-477B-8B05-C80E6D656752}" type="presOf" srcId="{F8F50C45-EDEE-4262-B9AC-37188B045520}" destId="{2BB0198A-AE30-4A2B-B260-8A6914C162F8}" srcOrd="0" destOrd="0" presId="urn:microsoft.com/office/officeart/2005/8/layout/hierarchy2#8"/>
    <dgm:cxn modelId="{844DE71F-809F-43B8-9CA0-929CE3E9C0DE}" type="presOf" srcId="{83384088-6AC5-4E92-A6D0-3E342F8CBE34}" destId="{3AA50127-26FC-451E-9FBD-FE3D10DD320C}" srcOrd="0" destOrd="0" presId="urn:microsoft.com/office/officeart/2005/8/layout/hierarchy2#8"/>
    <dgm:cxn modelId="{5BF24822-32C2-4F04-91B9-33FAF7B89338}" srcId="{EFE73B03-4D71-4565-8C52-4902BE6377A4}" destId="{0605F139-5EF0-48E7-A091-192233D2011D}" srcOrd="0" destOrd="0" parTransId="{2AFB1B2A-8749-4E5E-9CB9-0B60F81C46F8}" sibTransId="{E0FFEB56-236E-4FE9-83BF-31494E265D5A}"/>
    <dgm:cxn modelId="{A779EA25-F03E-46E6-817D-43C1BD3B615C}" type="presOf" srcId="{581124B7-0397-40F7-9B1D-41220103BA68}" destId="{E81582B1-A130-479F-ACE3-61EF727591CE}" srcOrd="0" destOrd="0" presId="urn:microsoft.com/office/officeart/2005/8/layout/hierarchy2#8"/>
    <dgm:cxn modelId="{8976DD26-EBF2-4705-8964-5F4744D37ADE}" type="presOf" srcId="{B937B9A3-BE3E-40BA-893E-20129FB6DE8E}" destId="{9EFCAF37-488B-4BD5-9BD0-F2BF023B5B25}" srcOrd="0" destOrd="0" presId="urn:microsoft.com/office/officeart/2005/8/layout/hierarchy2#8"/>
    <dgm:cxn modelId="{DBFBED27-9B26-4663-8622-728B14B78C38}" srcId="{2C2A4BF3-AA22-4080-9546-909CF9AC3ECB}" destId="{83384088-6AC5-4E92-A6D0-3E342F8CBE34}" srcOrd="0" destOrd="0" parTransId="{EB805AA6-9A27-44B4-B38D-3D4B79554CE6}" sibTransId="{DC4CA0E6-C267-43EB-BE19-798400CFF706}"/>
    <dgm:cxn modelId="{D55EC82B-8197-412A-905F-916D214FEB44}" srcId="{0605F139-5EF0-48E7-A091-192233D2011D}" destId="{4E4A1E17-A3EC-4A54-9171-277E11A0B287}" srcOrd="1" destOrd="0" parTransId="{367D7799-1E5C-4947-8AD1-85D1E0D367AF}" sibTransId="{7FFEBD18-7D5B-41C0-A8F3-60942A71708D}"/>
    <dgm:cxn modelId="{C89A1B30-CE82-4A8A-B9F3-6AE0922870A2}" type="presOf" srcId="{3DC19C08-F8C3-4A09-A007-CC1FECFE87F0}" destId="{34735563-1849-4DDE-B50B-A873A04A98BD}" srcOrd="0" destOrd="0" presId="urn:microsoft.com/office/officeart/2005/8/layout/hierarchy2#8"/>
    <dgm:cxn modelId="{234CA331-1AE8-4048-B317-F879D982D139}" type="presOf" srcId="{F49B0D57-CFA5-4819-B84C-1D7288177864}" destId="{7214C147-8C84-4B2B-B251-E9A95A8656EF}" srcOrd="1" destOrd="0" presId="urn:microsoft.com/office/officeart/2005/8/layout/hierarchy2#8"/>
    <dgm:cxn modelId="{17B10437-7C64-498B-894A-A2A55DEF0853}" type="presOf" srcId="{EB805AA6-9A27-44B4-B38D-3D4B79554CE6}" destId="{F1013B6E-3562-42B0-BC6C-40A4F4DA871D}" srcOrd="1" destOrd="0" presId="urn:microsoft.com/office/officeart/2005/8/layout/hierarchy2#8"/>
    <dgm:cxn modelId="{1D67AE37-E9E0-45B1-BA39-BC7EBAB49B16}" type="presOf" srcId="{9EAB334F-AA91-4141-B6FE-557B19FCD964}" destId="{B68D4CB7-ED76-4EEE-B7F0-455597F5F947}" srcOrd="0" destOrd="0" presId="urn:microsoft.com/office/officeart/2005/8/layout/hierarchy2#8"/>
    <dgm:cxn modelId="{04CF3C3A-5E85-4CA7-BEEE-D1E125FF5D10}" type="presOf" srcId="{4530EE7D-F557-4815-9ED2-EABC47F46978}" destId="{3C0D5057-54F2-42F8-ADAD-AA27A1CC1A1B}" srcOrd="0" destOrd="0" presId="urn:microsoft.com/office/officeart/2005/8/layout/hierarchy2#8"/>
    <dgm:cxn modelId="{CCB5653B-2E50-493F-97D8-FB6958170E34}" srcId="{3DC19C08-F8C3-4A09-A007-CC1FECFE87F0}" destId="{2E70C7D8-55D0-4158-A9E0-FF3D1259DFF7}" srcOrd="0" destOrd="0" parTransId="{6EBEEA55-35A5-4661-9BCE-B91491ECD6FD}" sibTransId="{EDD42970-ED34-4C3B-9CA9-C3093317FC69}"/>
    <dgm:cxn modelId="{C6D2155C-FDE4-4E83-A8EC-15442E1980A9}" srcId="{4530EE7D-F557-4815-9ED2-EABC47F46978}" destId="{C78C4F92-AD69-46C8-910C-41059E8ED0A9}" srcOrd="1" destOrd="0" parTransId="{581124B7-0397-40F7-9B1D-41220103BA68}" sibTransId="{A23C44A9-E7A6-467B-BF93-DD0656347715}"/>
    <dgm:cxn modelId="{86B99A61-6065-474F-A929-ACCC5A32EB34}" type="presOf" srcId="{77458114-845F-47A4-BDD4-E8BBE162AEA3}" destId="{AB5D88DE-F7D6-4E87-A923-BF2CB0975A5E}" srcOrd="1" destOrd="0" presId="urn:microsoft.com/office/officeart/2005/8/layout/hierarchy2#8"/>
    <dgm:cxn modelId="{097F2068-7D98-4C5C-A61A-5872F6F750F4}" srcId="{0605F139-5EF0-48E7-A091-192233D2011D}" destId="{3DC19C08-F8C3-4A09-A007-CC1FECFE87F0}" srcOrd="2" destOrd="0" parTransId="{B937B9A3-BE3E-40BA-893E-20129FB6DE8E}" sibTransId="{EDD2F139-7D6E-4F59-A17A-1A9AC85E57D0}"/>
    <dgm:cxn modelId="{232A5F49-BC8C-4A55-95DA-747B8E4C084A}" type="presOf" srcId="{B937B9A3-BE3E-40BA-893E-20129FB6DE8E}" destId="{522ED8F4-3DD5-4951-87DB-98FF0FC05143}" srcOrd="1" destOrd="0" presId="urn:microsoft.com/office/officeart/2005/8/layout/hierarchy2#8"/>
    <dgm:cxn modelId="{C20AB749-CF6A-43F6-BE58-5C073C2B0937}" type="presOf" srcId="{AC2BFF99-DAE2-494A-88AB-85D75BC6D2EE}" destId="{B47BD6C9-6D53-4A69-975F-9CF96E25F10F}" srcOrd="0" destOrd="0" presId="urn:microsoft.com/office/officeart/2005/8/layout/hierarchy2#8"/>
    <dgm:cxn modelId="{69ED584B-94FE-4D8B-ADC4-F79704FF9BFC}" type="presOf" srcId="{2C2A4BF3-AA22-4080-9546-909CF9AC3ECB}" destId="{63712EDC-9AF8-41BC-8F72-ADF8D554FF07}" srcOrd="0" destOrd="0" presId="urn:microsoft.com/office/officeart/2005/8/layout/hierarchy2#8"/>
    <dgm:cxn modelId="{DC937F4D-618B-444D-9C00-9100DB9D1C63}" type="presOf" srcId="{4A6A0524-D9B7-4A37-8E78-5FE688BDCCE6}" destId="{FA61825B-C877-4D42-AAFB-0586288A9783}" srcOrd="0" destOrd="0" presId="urn:microsoft.com/office/officeart/2005/8/layout/hierarchy2#8"/>
    <dgm:cxn modelId="{A9EB3D53-996D-416E-A16E-BBC4A8804A59}" type="presOf" srcId="{AC2BFF99-DAE2-494A-88AB-85D75BC6D2EE}" destId="{C1833E64-0598-4ED8-B73B-4C820BB35531}" srcOrd="1" destOrd="0" presId="urn:microsoft.com/office/officeart/2005/8/layout/hierarchy2#8"/>
    <dgm:cxn modelId="{5EB39078-602C-41E0-97B3-887623F5EC27}" srcId="{4530EE7D-F557-4815-9ED2-EABC47F46978}" destId="{2C2A4BF3-AA22-4080-9546-909CF9AC3ECB}" srcOrd="0" destOrd="0" parTransId="{4A6A0524-D9B7-4A37-8E78-5FE688BDCCE6}" sibTransId="{39CECE7E-7D7C-4022-9437-1E0813814145}"/>
    <dgm:cxn modelId="{C4528659-2B0C-4A4E-B407-74C3A9EC998A}" type="presOf" srcId="{0605F139-5EF0-48E7-A091-192233D2011D}" destId="{24E3F4AB-32FB-4CE0-9DAC-FC4DD26B5900}" srcOrd="0" destOrd="0" presId="urn:microsoft.com/office/officeart/2005/8/layout/hierarchy2#8"/>
    <dgm:cxn modelId="{94DF095A-0379-4CF0-A5EB-4438E93234E9}" type="presOf" srcId="{6EBEEA55-35A5-4661-9BCE-B91491ECD6FD}" destId="{DBD0EF24-429E-4A88-9842-F8DDD90E7582}" srcOrd="0" destOrd="0" presId="urn:microsoft.com/office/officeart/2005/8/layout/hierarchy2#8"/>
    <dgm:cxn modelId="{99CAD97D-23BA-4821-9F5B-7ED420B6976D}" type="presOf" srcId="{4E4A1E17-A3EC-4A54-9171-277E11A0B287}" destId="{3D382021-A429-4403-82FF-5A95DD3EBB20}" srcOrd="0" destOrd="0" presId="urn:microsoft.com/office/officeart/2005/8/layout/hierarchy2#8"/>
    <dgm:cxn modelId="{4CC76389-FEBB-446C-B4F8-98A84EE5C98E}" type="presOf" srcId="{367D7799-1E5C-4947-8AD1-85D1E0D367AF}" destId="{0F4B7785-0023-487B-801C-9850969E1D34}" srcOrd="1" destOrd="0" presId="urn:microsoft.com/office/officeart/2005/8/layout/hierarchy2#8"/>
    <dgm:cxn modelId="{94252297-2CD6-4736-BCD5-F8134D55F547}" type="presOf" srcId="{2B9D6902-DCB2-4AC4-BFAC-AF964742FD39}" destId="{402901F7-4C4B-47C4-BE12-824FDFB99F9B}" srcOrd="0" destOrd="0" presId="urn:microsoft.com/office/officeart/2005/8/layout/hierarchy2#8"/>
    <dgm:cxn modelId="{53850898-D2F6-4CA3-BB8E-1C63B0DBDFB9}" type="presOf" srcId="{6EBEEA55-35A5-4661-9BCE-B91491ECD6FD}" destId="{9B7AA537-1E62-4A5C-B7B4-8A279B43A466}" srcOrd="1" destOrd="0" presId="urn:microsoft.com/office/officeart/2005/8/layout/hierarchy2#8"/>
    <dgm:cxn modelId="{FE3C7098-EE77-4293-92AF-3F2E94F86208}" type="presOf" srcId="{EB805AA6-9A27-44B4-B38D-3D4B79554CE6}" destId="{BF5E23E7-3DEB-421E-94C1-88A7C99CAFBA}" srcOrd="0" destOrd="0" presId="urn:microsoft.com/office/officeart/2005/8/layout/hierarchy2#8"/>
    <dgm:cxn modelId="{9A01C6A6-1ADF-4335-95F4-495BC8B66DD0}" type="presOf" srcId="{0A3CFA17-E206-4AE3-A89E-214A66318B18}" destId="{89AF022D-F443-42A4-A491-D0E800A7CC7C}" srcOrd="1" destOrd="0" presId="urn:microsoft.com/office/officeart/2005/8/layout/hierarchy2#8"/>
    <dgm:cxn modelId="{95099EC2-0B35-41DB-8814-FAF4B15C8FF7}" type="presOf" srcId="{9EAB334F-AA91-4141-B6FE-557B19FCD964}" destId="{5CB1AA4B-5999-455A-85BE-A2532A5BECF0}" srcOrd="1" destOrd="0" presId="urn:microsoft.com/office/officeart/2005/8/layout/hierarchy2#8"/>
    <dgm:cxn modelId="{353214C4-CEA8-434B-9218-74B6CE75B095}" type="presOf" srcId="{0A3CFA17-E206-4AE3-A89E-214A66318B18}" destId="{3F1A3498-63C9-4BBD-AF00-5291BE8D6149}" srcOrd="0" destOrd="0" presId="urn:microsoft.com/office/officeart/2005/8/layout/hierarchy2#8"/>
    <dgm:cxn modelId="{09DB04C5-3C18-4DC9-BFFD-E6217076AA91}" type="presOf" srcId="{77458114-845F-47A4-BDD4-E8BBE162AEA3}" destId="{7178DFEE-98CF-4E6B-BCFA-1EC90F85C4C9}" srcOrd="0" destOrd="0" presId="urn:microsoft.com/office/officeart/2005/8/layout/hierarchy2#8"/>
    <dgm:cxn modelId="{239F94C9-A24D-4ECA-99DF-8ED24495274F}" type="presOf" srcId="{DABEB75F-FB23-4E94-B18B-22BCC284C650}" destId="{1131A470-95BD-4488-BA7E-B549A94B1B32}" srcOrd="0" destOrd="0" presId="urn:microsoft.com/office/officeart/2005/8/layout/hierarchy2#8"/>
    <dgm:cxn modelId="{A4D1F3C9-C14A-4E92-A13B-AF7A9E1F675B}" srcId="{1068CD8A-1CB3-4910-97A9-CFF83BAFA409}" destId="{F8F50C45-EDEE-4262-B9AC-37188B045520}" srcOrd="0" destOrd="0" parTransId="{F49B0D57-CFA5-4819-B84C-1D7288177864}" sibTransId="{4B7A4D04-8F04-4947-B83C-5DD75CFDDDA3}"/>
    <dgm:cxn modelId="{BA8E10CD-E5ED-4631-8C32-7BED5CDD698D}" srcId="{C78C4F92-AD69-46C8-910C-41059E8ED0A9}" destId="{99B21899-59C6-4794-BD96-1B181E92EF4D}" srcOrd="0" destOrd="0" parTransId="{65F2ACBE-B04A-4D71-9763-71A3F9C1ABF1}" sibTransId="{4388451B-ABD3-4BE8-B42D-1ACF291BF060}"/>
    <dgm:cxn modelId="{CE1487D5-2F35-4F41-BB74-64F4E56BB35A}" srcId="{4E4A1E17-A3EC-4A54-9171-277E11A0B287}" destId="{1068CD8A-1CB3-4910-97A9-CFF83BAFA409}" srcOrd="1" destOrd="0" parTransId="{0A3CFA17-E206-4AE3-A89E-214A66318B18}" sibTransId="{CD022D1B-4E11-4E43-9060-1BCEFD83FA67}"/>
    <dgm:cxn modelId="{0231C5D5-0689-47FA-BB23-BD497AEBDD30}" type="presOf" srcId="{F49B0D57-CFA5-4819-B84C-1D7288177864}" destId="{0A8B43DB-3D82-441A-9C17-CD64783BEA1B}" srcOrd="0" destOrd="0" presId="urn:microsoft.com/office/officeart/2005/8/layout/hierarchy2#8"/>
    <dgm:cxn modelId="{53B09BE8-438E-4F3B-AC65-640A31CA1C90}" type="presOf" srcId="{581124B7-0397-40F7-9B1D-41220103BA68}" destId="{C3EBFA62-33AA-4455-9D61-7B96DA4B37A4}" srcOrd="1" destOrd="0" presId="urn:microsoft.com/office/officeart/2005/8/layout/hierarchy2#8"/>
    <dgm:cxn modelId="{95ABC4EC-B728-4E31-B373-66BA061284B4}" type="presOf" srcId="{65F2ACBE-B04A-4D71-9763-71A3F9C1ABF1}" destId="{8C148087-4CDA-4F89-84E3-8EEB06785B44}" srcOrd="1" destOrd="0" presId="urn:microsoft.com/office/officeart/2005/8/layout/hierarchy2#8"/>
    <dgm:cxn modelId="{2017DAEF-0968-4CA8-A961-8DF7D1DC10B8}" type="presOf" srcId="{1068CD8A-1CB3-4910-97A9-CFF83BAFA409}" destId="{1B5E7BCD-3F21-498E-8C5B-861C4C848F6D}" srcOrd="0" destOrd="0" presId="urn:microsoft.com/office/officeart/2005/8/layout/hierarchy2#8"/>
    <dgm:cxn modelId="{1EC0F2EF-C2F6-482C-B08F-D7A1FA4E4B61}" type="presOf" srcId="{65F2ACBE-B04A-4D71-9763-71A3F9C1ABF1}" destId="{6F089E52-15F2-4ABB-8AFB-61182C8E2BF0}" srcOrd="0" destOrd="0" presId="urn:microsoft.com/office/officeart/2005/8/layout/hierarchy2#8"/>
    <dgm:cxn modelId="{1ED546F3-4CE0-4E72-A553-754B8B572690}" type="presOf" srcId="{99B21899-59C6-4794-BD96-1B181E92EF4D}" destId="{7C5252F7-3885-4356-8D3C-A440419A1A1B}" srcOrd="0" destOrd="0" presId="urn:microsoft.com/office/officeart/2005/8/layout/hierarchy2#8"/>
    <dgm:cxn modelId="{8F019DF5-B471-4318-B23E-FA898DA65B9B}" type="presOf" srcId="{367D7799-1E5C-4947-8AD1-85D1E0D367AF}" destId="{2E81B90F-7494-41FF-808F-F7F82B993B40}" srcOrd="0" destOrd="0" presId="urn:microsoft.com/office/officeart/2005/8/layout/hierarchy2#8"/>
    <dgm:cxn modelId="{7E66B3FA-DA0B-4B80-A64E-793FB069B7C9}" srcId="{0605F139-5EF0-48E7-A091-192233D2011D}" destId="{4530EE7D-F557-4815-9ED2-EABC47F46978}" srcOrd="0" destOrd="0" parTransId="{AC2BFF99-DAE2-494A-88AB-85D75BC6D2EE}" sibTransId="{B98A0394-6758-42EB-8D0E-4491BED52B6C}"/>
    <dgm:cxn modelId="{0A794CFC-D31C-4DE7-8A13-848BCAA48DBA}" type="presOf" srcId="{4A6A0524-D9B7-4A37-8E78-5FE688BDCCE6}" destId="{66B35CF0-1806-4E4A-8B50-99A64DECDBA9}" srcOrd="1" destOrd="0" presId="urn:microsoft.com/office/officeart/2005/8/layout/hierarchy2#8"/>
    <dgm:cxn modelId="{BD3588E0-AD5D-4142-BA14-19C65BD4A6B1}" type="presParOf" srcId="{5FBAB40F-6011-4629-9B30-77C9439C91BF}" destId="{2332AA2E-A989-4175-BB73-78EA4C3BDB65}" srcOrd="0" destOrd="0" presId="urn:microsoft.com/office/officeart/2005/8/layout/hierarchy2#8"/>
    <dgm:cxn modelId="{BB05C43C-221F-4EF3-9EB7-2F7247DEE02B}" type="presParOf" srcId="{2332AA2E-A989-4175-BB73-78EA4C3BDB65}" destId="{24E3F4AB-32FB-4CE0-9DAC-FC4DD26B5900}" srcOrd="0" destOrd="0" presId="urn:microsoft.com/office/officeart/2005/8/layout/hierarchy2#8"/>
    <dgm:cxn modelId="{87AD759A-C531-41F4-8B97-02F99A9D61A8}" type="presParOf" srcId="{2332AA2E-A989-4175-BB73-78EA4C3BDB65}" destId="{44F25638-8073-4DA7-9390-5AC06A304565}" srcOrd="1" destOrd="0" presId="urn:microsoft.com/office/officeart/2005/8/layout/hierarchy2#8"/>
    <dgm:cxn modelId="{0BAFBD88-3F43-4E7F-857E-55D8A4F2E46E}" type="presParOf" srcId="{44F25638-8073-4DA7-9390-5AC06A304565}" destId="{B47BD6C9-6D53-4A69-975F-9CF96E25F10F}" srcOrd="0" destOrd="0" presId="urn:microsoft.com/office/officeart/2005/8/layout/hierarchy2#8"/>
    <dgm:cxn modelId="{C18FAE73-5381-4CE9-BB18-3E3591095DFB}" type="presParOf" srcId="{B47BD6C9-6D53-4A69-975F-9CF96E25F10F}" destId="{C1833E64-0598-4ED8-B73B-4C820BB35531}" srcOrd="0" destOrd="0" presId="urn:microsoft.com/office/officeart/2005/8/layout/hierarchy2#8"/>
    <dgm:cxn modelId="{AB8A0AD1-B574-4720-A395-4C77964614BE}" type="presParOf" srcId="{44F25638-8073-4DA7-9390-5AC06A304565}" destId="{46F58ACF-5130-428E-B3EF-87D6FEC0C921}" srcOrd="1" destOrd="0" presId="urn:microsoft.com/office/officeart/2005/8/layout/hierarchy2#8"/>
    <dgm:cxn modelId="{FA1441CA-C649-4523-BE84-DF1A8131EF76}" type="presParOf" srcId="{46F58ACF-5130-428E-B3EF-87D6FEC0C921}" destId="{3C0D5057-54F2-42F8-ADAD-AA27A1CC1A1B}" srcOrd="0" destOrd="0" presId="urn:microsoft.com/office/officeart/2005/8/layout/hierarchy2#8"/>
    <dgm:cxn modelId="{DC7169A8-4B04-4715-B485-18883B111E0F}" type="presParOf" srcId="{46F58ACF-5130-428E-B3EF-87D6FEC0C921}" destId="{48673F39-879C-4946-8DC7-FD68F0552920}" srcOrd="1" destOrd="0" presId="urn:microsoft.com/office/officeart/2005/8/layout/hierarchy2#8"/>
    <dgm:cxn modelId="{F7E2F23A-DF8C-4CC7-A5FF-0305489FA099}" type="presParOf" srcId="{48673F39-879C-4946-8DC7-FD68F0552920}" destId="{FA61825B-C877-4D42-AAFB-0586288A9783}" srcOrd="0" destOrd="0" presId="urn:microsoft.com/office/officeart/2005/8/layout/hierarchy2#8"/>
    <dgm:cxn modelId="{7E792096-E8AE-4655-BB1B-62647AD77442}" type="presParOf" srcId="{FA61825B-C877-4D42-AAFB-0586288A9783}" destId="{66B35CF0-1806-4E4A-8B50-99A64DECDBA9}" srcOrd="0" destOrd="0" presId="urn:microsoft.com/office/officeart/2005/8/layout/hierarchy2#8"/>
    <dgm:cxn modelId="{AEC0F260-07E7-4A46-A989-B87C0D57C970}" type="presParOf" srcId="{48673F39-879C-4946-8DC7-FD68F0552920}" destId="{F95D7524-EA0E-4F9D-9D6F-B10856D5C83F}" srcOrd="1" destOrd="0" presId="urn:microsoft.com/office/officeart/2005/8/layout/hierarchy2#8"/>
    <dgm:cxn modelId="{2A12EF38-3A6F-4551-A04E-61C8850550D1}" type="presParOf" srcId="{F95D7524-EA0E-4F9D-9D6F-B10856D5C83F}" destId="{63712EDC-9AF8-41BC-8F72-ADF8D554FF07}" srcOrd="0" destOrd="0" presId="urn:microsoft.com/office/officeart/2005/8/layout/hierarchy2#8"/>
    <dgm:cxn modelId="{A2073382-8BB2-4457-83BA-224A7E304E72}" type="presParOf" srcId="{F95D7524-EA0E-4F9D-9D6F-B10856D5C83F}" destId="{E0C65410-D9BC-4E23-87DE-EBBC54AD2166}" srcOrd="1" destOrd="0" presId="urn:microsoft.com/office/officeart/2005/8/layout/hierarchy2#8"/>
    <dgm:cxn modelId="{32F51AAA-6C3D-4624-98A4-658ACBF3791F}" type="presParOf" srcId="{E0C65410-D9BC-4E23-87DE-EBBC54AD2166}" destId="{BF5E23E7-3DEB-421E-94C1-88A7C99CAFBA}" srcOrd="0" destOrd="0" presId="urn:microsoft.com/office/officeart/2005/8/layout/hierarchy2#8"/>
    <dgm:cxn modelId="{84C8B648-98A5-4C25-97FE-E9B676CFAD0B}" type="presParOf" srcId="{BF5E23E7-3DEB-421E-94C1-88A7C99CAFBA}" destId="{F1013B6E-3562-42B0-BC6C-40A4F4DA871D}" srcOrd="0" destOrd="0" presId="urn:microsoft.com/office/officeart/2005/8/layout/hierarchy2#8"/>
    <dgm:cxn modelId="{44271F4A-CBB4-43ED-B71A-D2AE1390BB35}" type="presParOf" srcId="{E0C65410-D9BC-4E23-87DE-EBBC54AD2166}" destId="{508D1AFA-9FBC-4F7F-AC68-465151E4F688}" srcOrd="1" destOrd="0" presId="urn:microsoft.com/office/officeart/2005/8/layout/hierarchy2#8"/>
    <dgm:cxn modelId="{EA51179D-B36B-41D9-9341-898930C004D5}" type="presParOf" srcId="{508D1AFA-9FBC-4F7F-AC68-465151E4F688}" destId="{3AA50127-26FC-451E-9FBD-FE3D10DD320C}" srcOrd="0" destOrd="0" presId="urn:microsoft.com/office/officeart/2005/8/layout/hierarchy2#8"/>
    <dgm:cxn modelId="{5E3B3C4E-78E4-42D3-A3BF-19D57B2C00CB}" type="presParOf" srcId="{508D1AFA-9FBC-4F7F-AC68-465151E4F688}" destId="{C4A13200-11CD-4B62-B2F6-BFDAE9CC98DB}" srcOrd="1" destOrd="0" presId="urn:microsoft.com/office/officeart/2005/8/layout/hierarchy2#8"/>
    <dgm:cxn modelId="{D496EA1D-9D73-41B1-8873-722A7FC2C50B}" type="presParOf" srcId="{48673F39-879C-4946-8DC7-FD68F0552920}" destId="{E81582B1-A130-479F-ACE3-61EF727591CE}" srcOrd="2" destOrd="0" presId="urn:microsoft.com/office/officeart/2005/8/layout/hierarchy2#8"/>
    <dgm:cxn modelId="{7C2164E9-A04B-4F39-930A-E02B45FF74ED}" type="presParOf" srcId="{E81582B1-A130-479F-ACE3-61EF727591CE}" destId="{C3EBFA62-33AA-4455-9D61-7B96DA4B37A4}" srcOrd="0" destOrd="0" presId="urn:microsoft.com/office/officeart/2005/8/layout/hierarchy2#8"/>
    <dgm:cxn modelId="{4FCD2865-EBEA-4A35-A74B-8A94635F5DBC}" type="presParOf" srcId="{48673F39-879C-4946-8DC7-FD68F0552920}" destId="{2DF34A52-3962-401F-8488-13EE54243675}" srcOrd="3" destOrd="0" presId="urn:microsoft.com/office/officeart/2005/8/layout/hierarchy2#8"/>
    <dgm:cxn modelId="{6BCFF072-61E0-4771-8439-E5D984AFFF4A}" type="presParOf" srcId="{2DF34A52-3962-401F-8488-13EE54243675}" destId="{29F748CF-C0E7-4DEA-B3A3-0E8AEB5CA964}" srcOrd="0" destOrd="0" presId="urn:microsoft.com/office/officeart/2005/8/layout/hierarchy2#8"/>
    <dgm:cxn modelId="{34E482B2-07D0-4B16-AAC9-BFBCDAE033D9}" type="presParOf" srcId="{2DF34A52-3962-401F-8488-13EE54243675}" destId="{02AC44EF-F1FC-4C54-8D55-2436304955F9}" srcOrd="1" destOrd="0" presId="urn:microsoft.com/office/officeart/2005/8/layout/hierarchy2#8"/>
    <dgm:cxn modelId="{A54BFB5D-DFFE-4DB6-A40D-9FB4BD640DBC}" type="presParOf" srcId="{02AC44EF-F1FC-4C54-8D55-2436304955F9}" destId="{6F089E52-15F2-4ABB-8AFB-61182C8E2BF0}" srcOrd="0" destOrd="0" presId="urn:microsoft.com/office/officeart/2005/8/layout/hierarchy2#8"/>
    <dgm:cxn modelId="{73E5CAE9-6C61-4C0E-9BE9-878EB232BB50}" type="presParOf" srcId="{6F089E52-15F2-4ABB-8AFB-61182C8E2BF0}" destId="{8C148087-4CDA-4F89-84E3-8EEB06785B44}" srcOrd="0" destOrd="0" presId="urn:microsoft.com/office/officeart/2005/8/layout/hierarchy2#8"/>
    <dgm:cxn modelId="{E1F3C74F-9EA0-4662-A747-8B11C994E274}" type="presParOf" srcId="{02AC44EF-F1FC-4C54-8D55-2436304955F9}" destId="{450AC30F-32E5-4306-8CAA-AB2B051CA954}" srcOrd="1" destOrd="0" presId="urn:microsoft.com/office/officeart/2005/8/layout/hierarchy2#8"/>
    <dgm:cxn modelId="{ED44913C-3165-452A-A2D2-87AFA637B69C}" type="presParOf" srcId="{450AC30F-32E5-4306-8CAA-AB2B051CA954}" destId="{7C5252F7-3885-4356-8D3C-A440419A1A1B}" srcOrd="0" destOrd="0" presId="urn:microsoft.com/office/officeart/2005/8/layout/hierarchy2#8"/>
    <dgm:cxn modelId="{85ED5096-F5BF-422A-8358-419E30023715}" type="presParOf" srcId="{450AC30F-32E5-4306-8CAA-AB2B051CA954}" destId="{BC93C2A2-731E-443E-A421-071189596BF4}" srcOrd="1" destOrd="0" presId="urn:microsoft.com/office/officeart/2005/8/layout/hierarchy2#8"/>
    <dgm:cxn modelId="{2C2880AC-6AEB-4283-B42F-1B0A57C90028}" type="presParOf" srcId="{44F25638-8073-4DA7-9390-5AC06A304565}" destId="{2E81B90F-7494-41FF-808F-F7F82B993B40}" srcOrd="2" destOrd="0" presId="urn:microsoft.com/office/officeart/2005/8/layout/hierarchy2#8"/>
    <dgm:cxn modelId="{AE78CCD5-A372-430A-98AD-B76167065FAB}" type="presParOf" srcId="{2E81B90F-7494-41FF-808F-F7F82B993B40}" destId="{0F4B7785-0023-487B-801C-9850969E1D34}" srcOrd="0" destOrd="0" presId="urn:microsoft.com/office/officeart/2005/8/layout/hierarchy2#8"/>
    <dgm:cxn modelId="{5E970523-5512-43BD-8492-22F9C52BB61F}" type="presParOf" srcId="{44F25638-8073-4DA7-9390-5AC06A304565}" destId="{4925E953-147A-4210-9A9C-63730A307231}" srcOrd="3" destOrd="0" presId="urn:microsoft.com/office/officeart/2005/8/layout/hierarchy2#8"/>
    <dgm:cxn modelId="{DE1D1B99-A6F0-45A1-B3D5-FF3C04F21645}" type="presParOf" srcId="{4925E953-147A-4210-9A9C-63730A307231}" destId="{3D382021-A429-4403-82FF-5A95DD3EBB20}" srcOrd="0" destOrd="0" presId="urn:microsoft.com/office/officeart/2005/8/layout/hierarchy2#8"/>
    <dgm:cxn modelId="{43E430A3-8360-4484-9472-37D669CC92E8}" type="presParOf" srcId="{4925E953-147A-4210-9A9C-63730A307231}" destId="{6D231649-1A42-47D5-A289-01058E6A05B6}" srcOrd="1" destOrd="0" presId="urn:microsoft.com/office/officeart/2005/8/layout/hierarchy2#8"/>
    <dgm:cxn modelId="{CEE37CF1-FC44-4356-A368-84F9E88DA440}" type="presParOf" srcId="{6D231649-1A42-47D5-A289-01058E6A05B6}" destId="{B68D4CB7-ED76-4EEE-B7F0-455597F5F947}" srcOrd="0" destOrd="0" presId="urn:microsoft.com/office/officeart/2005/8/layout/hierarchy2#8"/>
    <dgm:cxn modelId="{E8C41A61-4D18-4EC7-8179-1CB7C9F2E66F}" type="presParOf" srcId="{B68D4CB7-ED76-4EEE-B7F0-455597F5F947}" destId="{5CB1AA4B-5999-455A-85BE-A2532A5BECF0}" srcOrd="0" destOrd="0" presId="urn:microsoft.com/office/officeart/2005/8/layout/hierarchy2#8"/>
    <dgm:cxn modelId="{4A9F5ACF-9F31-472F-9E55-09277F8CCA97}" type="presParOf" srcId="{6D231649-1A42-47D5-A289-01058E6A05B6}" destId="{A1B09372-2280-4FF7-9810-328BF9428FDA}" srcOrd="1" destOrd="0" presId="urn:microsoft.com/office/officeart/2005/8/layout/hierarchy2#8"/>
    <dgm:cxn modelId="{C5ACF525-1983-4A15-B29C-562CE42BAE60}" type="presParOf" srcId="{A1B09372-2280-4FF7-9810-328BF9428FDA}" destId="{402901F7-4C4B-47C4-BE12-824FDFB99F9B}" srcOrd="0" destOrd="0" presId="urn:microsoft.com/office/officeart/2005/8/layout/hierarchy2#8"/>
    <dgm:cxn modelId="{99D359C9-A5C0-4379-82A1-084A8700AA70}" type="presParOf" srcId="{A1B09372-2280-4FF7-9810-328BF9428FDA}" destId="{48115C91-152F-4201-BB89-A30029998550}" srcOrd="1" destOrd="0" presId="urn:microsoft.com/office/officeart/2005/8/layout/hierarchy2#8"/>
    <dgm:cxn modelId="{45A4944A-4AF3-46FA-917A-91978A53EB87}" type="presParOf" srcId="{6D231649-1A42-47D5-A289-01058E6A05B6}" destId="{3F1A3498-63C9-4BBD-AF00-5291BE8D6149}" srcOrd="2" destOrd="0" presId="urn:microsoft.com/office/officeart/2005/8/layout/hierarchy2#8"/>
    <dgm:cxn modelId="{0D830071-763E-4B1C-A8DF-05E6D4872D3C}" type="presParOf" srcId="{3F1A3498-63C9-4BBD-AF00-5291BE8D6149}" destId="{89AF022D-F443-42A4-A491-D0E800A7CC7C}" srcOrd="0" destOrd="0" presId="urn:microsoft.com/office/officeart/2005/8/layout/hierarchy2#8"/>
    <dgm:cxn modelId="{31C41EAF-4A9A-468A-BFA9-DB61548BC899}" type="presParOf" srcId="{6D231649-1A42-47D5-A289-01058E6A05B6}" destId="{8D9DE6C5-BD30-456B-86CA-A6EA4CC54E7D}" srcOrd="3" destOrd="0" presId="urn:microsoft.com/office/officeart/2005/8/layout/hierarchy2#8"/>
    <dgm:cxn modelId="{090CA835-6D7C-4151-B9DE-EF1B9621305E}" type="presParOf" srcId="{8D9DE6C5-BD30-456B-86CA-A6EA4CC54E7D}" destId="{1B5E7BCD-3F21-498E-8C5B-861C4C848F6D}" srcOrd="0" destOrd="0" presId="urn:microsoft.com/office/officeart/2005/8/layout/hierarchy2#8"/>
    <dgm:cxn modelId="{F4D43800-8385-4C3C-AB18-CEA77F294148}" type="presParOf" srcId="{8D9DE6C5-BD30-456B-86CA-A6EA4CC54E7D}" destId="{FF153171-A5D6-4816-9CC5-7E3778AB8875}" srcOrd="1" destOrd="0" presId="urn:microsoft.com/office/officeart/2005/8/layout/hierarchy2#8"/>
    <dgm:cxn modelId="{F3F27386-394D-4AC9-8A71-C94AC02815BB}" type="presParOf" srcId="{FF153171-A5D6-4816-9CC5-7E3778AB8875}" destId="{0A8B43DB-3D82-441A-9C17-CD64783BEA1B}" srcOrd="0" destOrd="0" presId="urn:microsoft.com/office/officeart/2005/8/layout/hierarchy2#8"/>
    <dgm:cxn modelId="{7BFB541C-11F9-4276-9701-540D91455E71}" type="presParOf" srcId="{0A8B43DB-3D82-441A-9C17-CD64783BEA1B}" destId="{7214C147-8C84-4B2B-B251-E9A95A8656EF}" srcOrd="0" destOrd="0" presId="urn:microsoft.com/office/officeart/2005/8/layout/hierarchy2#8"/>
    <dgm:cxn modelId="{CB5394F5-1E0E-477F-BF22-B8102BA83429}" type="presParOf" srcId="{FF153171-A5D6-4816-9CC5-7E3778AB8875}" destId="{40C6FDF5-3962-4E2C-809B-1BC0CBC29AA4}" srcOrd="1" destOrd="0" presId="urn:microsoft.com/office/officeart/2005/8/layout/hierarchy2#8"/>
    <dgm:cxn modelId="{A1BC6DF6-481A-4A71-8979-3E1FDD974B41}" type="presParOf" srcId="{40C6FDF5-3962-4E2C-809B-1BC0CBC29AA4}" destId="{2BB0198A-AE30-4A2B-B260-8A6914C162F8}" srcOrd="0" destOrd="0" presId="urn:microsoft.com/office/officeart/2005/8/layout/hierarchy2#8"/>
    <dgm:cxn modelId="{F0FDE146-9F9C-48BD-AEA8-9EEE04F2F028}" type="presParOf" srcId="{40C6FDF5-3962-4E2C-809B-1BC0CBC29AA4}" destId="{088CACF7-B5F5-4DE1-A88D-E403B56A6441}" srcOrd="1" destOrd="0" presId="urn:microsoft.com/office/officeart/2005/8/layout/hierarchy2#8"/>
    <dgm:cxn modelId="{3985C0F8-692B-426B-8314-E12221F1AA2E}" type="presParOf" srcId="{44F25638-8073-4DA7-9390-5AC06A304565}" destId="{9EFCAF37-488B-4BD5-9BD0-F2BF023B5B25}" srcOrd="4" destOrd="0" presId="urn:microsoft.com/office/officeart/2005/8/layout/hierarchy2#8"/>
    <dgm:cxn modelId="{DDFA91A9-517C-4003-88F4-BF91D02F61A2}" type="presParOf" srcId="{9EFCAF37-488B-4BD5-9BD0-F2BF023B5B25}" destId="{522ED8F4-3DD5-4951-87DB-98FF0FC05143}" srcOrd="0" destOrd="0" presId="urn:microsoft.com/office/officeart/2005/8/layout/hierarchy2#8"/>
    <dgm:cxn modelId="{ACB0D1FE-45AB-4492-A53A-6CF3D4E48294}" type="presParOf" srcId="{44F25638-8073-4DA7-9390-5AC06A304565}" destId="{21C80387-4149-42D8-BDF7-D6EAC87E77DA}" srcOrd="5" destOrd="0" presId="urn:microsoft.com/office/officeart/2005/8/layout/hierarchy2#8"/>
    <dgm:cxn modelId="{E96A436D-B334-43FE-B7B4-31F22CDC41EE}" type="presParOf" srcId="{21C80387-4149-42D8-BDF7-D6EAC87E77DA}" destId="{34735563-1849-4DDE-B50B-A873A04A98BD}" srcOrd="0" destOrd="0" presId="urn:microsoft.com/office/officeart/2005/8/layout/hierarchy2#8"/>
    <dgm:cxn modelId="{B718CDFE-DD19-40A7-A70D-7698CCAEE265}" type="presParOf" srcId="{21C80387-4149-42D8-BDF7-D6EAC87E77DA}" destId="{FC2EFC59-B583-485F-A2AA-FE3A9B5DDD53}" srcOrd="1" destOrd="0" presId="urn:microsoft.com/office/officeart/2005/8/layout/hierarchy2#8"/>
    <dgm:cxn modelId="{67619F03-B2DB-408B-B467-A3FA79424793}" type="presParOf" srcId="{FC2EFC59-B583-485F-A2AA-FE3A9B5DDD53}" destId="{DBD0EF24-429E-4A88-9842-F8DDD90E7582}" srcOrd="0" destOrd="0" presId="urn:microsoft.com/office/officeart/2005/8/layout/hierarchy2#8"/>
    <dgm:cxn modelId="{3841FD32-1262-4917-93CF-1D449E68516E}" type="presParOf" srcId="{DBD0EF24-429E-4A88-9842-F8DDD90E7582}" destId="{9B7AA537-1E62-4A5C-B7B4-8A279B43A466}" srcOrd="0" destOrd="0" presId="urn:microsoft.com/office/officeart/2005/8/layout/hierarchy2#8"/>
    <dgm:cxn modelId="{FF7E8205-4D5B-46CE-8306-DEEAEC4D5907}" type="presParOf" srcId="{FC2EFC59-B583-485F-A2AA-FE3A9B5DDD53}" destId="{51E08402-2F92-4D2F-9DD2-49E268B193A3}" srcOrd="1" destOrd="0" presId="urn:microsoft.com/office/officeart/2005/8/layout/hierarchy2#8"/>
    <dgm:cxn modelId="{73074A15-4014-4524-9A25-2EC3B00DE40E}" type="presParOf" srcId="{51E08402-2F92-4D2F-9DD2-49E268B193A3}" destId="{5A51E0EE-314D-4FAF-89D3-A1556D2501E4}" srcOrd="0" destOrd="0" presId="urn:microsoft.com/office/officeart/2005/8/layout/hierarchy2#8"/>
    <dgm:cxn modelId="{609AA7A5-A268-47A1-A135-4C47DD96311E}" type="presParOf" srcId="{51E08402-2F92-4D2F-9DD2-49E268B193A3}" destId="{6C771F53-8607-4920-888E-BED4B8F99AE6}" srcOrd="1" destOrd="0" presId="urn:microsoft.com/office/officeart/2005/8/layout/hierarchy2#8"/>
    <dgm:cxn modelId="{67086F92-E737-4A6E-A915-6E7678E438D2}" type="presParOf" srcId="{6C771F53-8607-4920-888E-BED4B8F99AE6}" destId="{7178DFEE-98CF-4E6B-BCFA-1EC90F85C4C9}" srcOrd="0" destOrd="0" presId="urn:microsoft.com/office/officeart/2005/8/layout/hierarchy2#8"/>
    <dgm:cxn modelId="{353D8EE7-30A2-4AE0-B717-63BCD7AE8C76}" type="presParOf" srcId="{7178DFEE-98CF-4E6B-BCFA-1EC90F85C4C9}" destId="{AB5D88DE-F7D6-4E87-A923-BF2CB0975A5E}" srcOrd="0" destOrd="0" presId="urn:microsoft.com/office/officeart/2005/8/layout/hierarchy2#8"/>
    <dgm:cxn modelId="{E683397A-479A-4A65-A15E-C9CC083F2630}" type="presParOf" srcId="{6C771F53-8607-4920-888E-BED4B8F99AE6}" destId="{9DBFCA21-3C54-4AAE-8AB3-E4F872BFDC30}" srcOrd="1" destOrd="0" presId="urn:microsoft.com/office/officeart/2005/8/layout/hierarchy2#8"/>
    <dgm:cxn modelId="{E699A46C-C8C8-482B-9E7B-C25CE538EAF4}" type="presParOf" srcId="{9DBFCA21-3C54-4AAE-8AB3-E4F872BFDC30}" destId="{1131A470-95BD-4488-BA7E-B549A94B1B32}" srcOrd="0" destOrd="0" presId="urn:microsoft.com/office/officeart/2005/8/layout/hierarchy2#8"/>
    <dgm:cxn modelId="{5DD7A81B-DA79-442A-9646-D79F9FAF262E}" type="presParOf" srcId="{9DBFCA21-3C54-4AAE-8AB3-E4F872BFDC30}" destId="{1576C60E-44D3-4D41-80D0-7A7E1B0F61DA}" srcOrd="1" destOrd="0" presId="urn:microsoft.com/office/officeart/2005/8/layout/hierarchy2#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2" loCatId="hierarchy" qsTypeId="urn:microsoft.com/office/officeart/2005/8/quickstyle/simple1#2" qsCatId="simple" csTypeId="urn:microsoft.com/office/officeart/2005/8/colors/accent1_2#2"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提效</a:t>
          </a:r>
        </a:p>
      </dgm:t>
    </dgm:pt>
    <dgm:pt modelId="{2AFB1B2A-8749-4E5E-9CB9-0B60F81C46F8}" type="parTrans" cxnId="{59A126F5-38D5-44A3-BA82-27018143FD6F}">
      <dgm:prSet/>
      <dgm:spPr/>
      <dgm:t>
        <a:bodyPr/>
        <a:lstStyle/>
        <a:p>
          <a:endParaRPr lang="zh-CN" altLang="en-US"/>
        </a:p>
      </dgm:t>
    </dgm:pt>
    <dgm:pt modelId="{E0FFEB56-236E-4FE9-83BF-31494E265D5A}" type="sibTrans" cxnId="{59A126F5-38D5-44A3-BA82-27018143FD6F}">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会员基数</a:t>
          </a:r>
        </a:p>
      </dgm:t>
    </dgm:pt>
    <dgm:pt modelId="{AC2BFF99-DAE2-494A-88AB-85D75BC6D2EE}" type="parTrans" cxnId="{EDD1DA7D-3ACF-4088-A209-D620EAA655C0}">
      <dgm:prSet/>
      <dgm:spPr/>
      <dgm:t>
        <a:bodyPr/>
        <a:lstStyle/>
        <a:p>
          <a:endParaRPr lang="zh-CN" altLang="en-US"/>
        </a:p>
      </dgm:t>
    </dgm:pt>
    <dgm:pt modelId="{B98A0394-6758-42EB-8D0E-4491BED52B6C}" type="sibTrans" cxnId="{EDD1DA7D-3ACF-4088-A209-D620EAA655C0}">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公域用户数</a:t>
          </a:r>
        </a:p>
      </dgm:t>
    </dgm:pt>
    <dgm:pt modelId="{E2742DF5-226D-43ED-9210-F88015823636}" type="parTrans" cxnId="{507BD988-6438-45B7-BD65-1CBF19ECB406}">
      <dgm:prSet/>
      <dgm:spPr/>
      <dgm:t>
        <a:bodyPr/>
        <a:lstStyle/>
        <a:p>
          <a:endParaRPr lang="zh-CN" altLang="en-US"/>
        </a:p>
      </dgm:t>
    </dgm:pt>
    <dgm:pt modelId="{18119B98-F2D2-4512-A4C5-BBD631997164}" type="sibTrans" cxnId="{507BD988-6438-45B7-BD65-1CBF19ECB406}">
      <dgm:prSet/>
      <dgm:spPr/>
    </dgm:pt>
    <dgm:pt modelId="{D493258A-4BFA-460A-AC32-0521AB32F364}">
      <dgm:prSet phldr="0" custT="0"/>
      <dgm:spPr/>
      <dgm:t>
        <a:bodyPr vert="horz" wrap="square"/>
        <a:lstStyle/>
        <a:p>
          <a:pPr>
            <a:lnSpc>
              <a:spcPct val="100000"/>
            </a:lnSpc>
            <a:spcBef>
              <a:spcPct val="0"/>
            </a:spcBef>
            <a:spcAft>
              <a:spcPct val="35000"/>
            </a:spcAft>
          </a:pPr>
          <a:r>
            <a:rPr lang="zh-CN"/>
            <a:t>无法左右</a:t>
          </a:r>
        </a:p>
      </dgm:t>
    </dgm:pt>
    <dgm:pt modelId="{7F05D05D-472C-4D20-8449-6456861FD1ED}" type="parTrans" cxnId="{8C3D1BD9-33BE-4BE5-97B6-B518BA38D4E3}">
      <dgm:prSet/>
      <dgm:spPr/>
      <dgm:t>
        <a:bodyPr/>
        <a:lstStyle/>
        <a:p>
          <a:endParaRPr lang="zh-CN" altLang="en-US"/>
        </a:p>
      </dgm:t>
    </dgm:pt>
    <dgm:pt modelId="{FBA22501-7FEA-4071-865B-E4266469B307}" type="sibTrans" cxnId="{8C3D1BD9-33BE-4BE5-97B6-B518BA38D4E3}">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sym typeface="+mn-ea"/>
            </a:rPr>
            <a:t>转粉率</a:t>
          </a:r>
          <a:endParaRPr lang="zh-CN" altLang="en-US"/>
        </a:p>
      </dgm:t>
    </dgm:pt>
    <dgm:pt modelId="{4A6A0524-D9B7-4A37-8E78-5FE688BDCCE6}" type="parTrans" cxnId="{C9624AD6-C5C8-4264-BB0A-2C8CF13686B3}">
      <dgm:prSet/>
      <dgm:spPr/>
      <dgm:t>
        <a:bodyPr/>
        <a:lstStyle/>
        <a:p>
          <a:endParaRPr lang="zh-CN" altLang="en-US"/>
        </a:p>
      </dgm:t>
    </dgm:pt>
    <dgm:pt modelId="{39CECE7E-7D7C-4022-9437-1E0813814145}" type="sibTrans" cxnId="{C9624AD6-C5C8-4264-BB0A-2C8CF13686B3}">
      <dgm:prSet/>
      <dgm:spPr/>
      <dgm:t>
        <a:bodyPr/>
        <a:lstStyle/>
        <a:p>
          <a:endParaRPr lang="zh-CN" altLang="en-US"/>
        </a:p>
      </dgm:t>
    </dgm:pt>
    <dgm:pt modelId="{9BDFBA30-3786-476C-B072-41B58E9FBBBD}">
      <dgm:prSet phldr="0" custT="0"/>
      <dgm:spPr/>
      <dgm:t>
        <a:bodyPr vert="horz" wrap="square"/>
        <a:lstStyle/>
        <a:p>
          <a:pPr>
            <a:lnSpc>
              <a:spcPct val="100000"/>
            </a:lnSpc>
            <a:spcBef>
              <a:spcPct val="0"/>
            </a:spcBef>
            <a:spcAft>
              <a:spcPct val="35000"/>
            </a:spcAft>
          </a:pPr>
          <a:r>
            <a:rPr lang="zh-CN"/>
            <a:t>可以优化</a:t>
          </a:r>
        </a:p>
      </dgm:t>
    </dgm:pt>
    <dgm:pt modelId="{B165DBD1-44BD-43C8-BD1A-37601E58DDE1}" type="parTrans" cxnId="{899DAB74-36F6-4EF5-ACC9-538C7D61FBB4}">
      <dgm:prSet/>
      <dgm:spPr/>
      <dgm:t>
        <a:bodyPr/>
        <a:lstStyle/>
        <a:p>
          <a:endParaRPr lang="zh-CN" altLang="en-US"/>
        </a:p>
      </dgm:t>
    </dgm:pt>
    <dgm:pt modelId="{DAEB5BE1-20E2-4222-9F84-E15019E4DFBE}" type="sibTrans" cxnId="{899DAB74-36F6-4EF5-ACC9-538C7D61FBB4}">
      <dgm:prSet/>
      <dgm:spPr/>
    </dgm:pt>
    <dgm:pt modelId="{9A92C5E9-E6BF-4475-8B03-BDE65FCD1DC7}">
      <dgm:prSet phldr="0" custT="0"/>
      <dgm:spPr/>
      <dgm:t>
        <a:bodyPr vert="horz" wrap="square"/>
        <a:lstStyle/>
        <a:p>
          <a:pPr>
            <a:lnSpc>
              <a:spcPct val="100000"/>
            </a:lnSpc>
            <a:spcBef>
              <a:spcPct val="0"/>
            </a:spcBef>
            <a:spcAft>
              <a:spcPct val="35000"/>
            </a:spcAft>
          </a:pPr>
          <a:r>
            <a:rPr lang="zh-CN"/>
            <a:t>入会率</a:t>
          </a:r>
        </a:p>
      </dgm:t>
    </dgm:pt>
    <dgm:pt modelId="{3BCC5775-C0B0-4BAE-A7BC-1201AFC70ED0}" type="parTrans" cxnId="{A5BD26F6-F0E1-43FA-A1B7-EEBEFCCB7794}">
      <dgm:prSet/>
      <dgm:spPr/>
      <dgm:t>
        <a:bodyPr/>
        <a:lstStyle/>
        <a:p>
          <a:endParaRPr lang="zh-CN" altLang="en-US"/>
        </a:p>
      </dgm:t>
    </dgm:pt>
    <dgm:pt modelId="{60F50D62-297F-42D3-8B55-CE115C9EEB5D}" type="sibTrans" cxnId="{A5BD26F6-F0E1-43FA-A1B7-EEBEFCCB7794}">
      <dgm:prSet/>
      <dgm:spPr/>
    </dgm:pt>
    <dgm:pt modelId="{1796A198-65DE-48C5-8098-6D5741FC4ECA}">
      <dgm:prSet phldr="0" custT="0"/>
      <dgm:spPr/>
      <dgm:t>
        <a:bodyPr vert="horz" wrap="square"/>
        <a:lstStyle/>
        <a:p>
          <a:pPr>
            <a:lnSpc>
              <a:spcPct val="100000"/>
            </a:lnSpc>
            <a:spcBef>
              <a:spcPct val="0"/>
            </a:spcBef>
            <a:spcAft>
              <a:spcPct val="35000"/>
            </a:spcAft>
          </a:pPr>
          <a:r>
            <a:rPr lang="zh-CN">
              <a:sym typeface="+mn-ea"/>
            </a:rPr>
            <a:t>可以优化</a:t>
          </a:r>
          <a:endParaRPr lang="zh-CN"/>
        </a:p>
      </dgm:t>
    </dgm:pt>
    <dgm:pt modelId="{178A849D-7601-4AD3-AA23-922A619EEC85}" type="parTrans" cxnId="{7A4D3E83-6154-48BF-A0AD-0CDCD8637245}">
      <dgm:prSet/>
      <dgm:spPr/>
      <dgm:t>
        <a:bodyPr/>
        <a:lstStyle/>
        <a:p>
          <a:endParaRPr lang="zh-CN" altLang="en-US"/>
        </a:p>
      </dgm:t>
    </dgm:pt>
    <dgm:pt modelId="{540A7A29-D04B-4BE3-9241-0F5FDB497057}" type="sibTrans" cxnId="{7A4D3E83-6154-48BF-A0AD-0CDCD8637245}">
      <dgm:prSet/>
      <dgm:spPr/>
    </dgm:pt>
    <dgm:pt modelId="{C78C4F92-AD69-46C8-910C-41059E8ED0A9}">
      <dgm:prSet phldrT="[文本]" phldr="0" custT="0"/>
      <dgm:spPr/>
      <dgm:t>
        <a:bodyPr vert="horz" wrap="square"/>
        <a:lstStyle/>
        <a:p>
          <a:pPr>
            <a:lnSpc>
              <a:spcPct val="100000"/>
            </a:lnSpc>
            <a:spcBef>
              <a:spcPct val="0"/>
            </a:spcBef>
            <a:spcAft>
              <a:spcPct val="35000"/>
            </a:spcAft>
          </a:pPr>
          <a:r>
            <a:rPr lang="zh-CN" altLang="en-US"/>
            <a:t>绑号率</a:t>
          </a:r>
        </a:p>
      </dgm:t>
    </dgm:pt>
    <dgm:pt modelId="{581124B7-0397-40F7-9B1D-41220103BA68}" type="parTrans" cxnId="{66F7D857-1F31-4F33-9F7F-1217B0F37276}">
      <dgm:prSet/>
      <dgm:spPr/>
      <dgm:t>
        <a:bodyPr/>
        <a:lstStyle/>
        <a:p>
          <a:endParaRPr lang="zh-CN" altLang="en-US"/>
        </a:p>
      </dgm:t>
    </dgm:pt>
    <dgm:pt modelId="{A23C44A9-E7A6-467B-BF93-DD0656347715}" type="sibTrans" cxnId="{66F7D857-1F31-4F33-9F7F-1217B0F37276}">
      <dgm:prSet/>
      <dgm:spPr/>
      <dgm:t>
        <a:bodyPr/>
        <a:lstStyle/>
        <a:p>
          <a:endParaRPr lang="zh-CN" altLang="en-US"/>
        </a:p>
      </dgm:t>
    </dgm:pt>
    <dgm:pt modelId="{E13E54E8-C94F-4C7A-B3DD-6456BF00ABDD}">
      <dgm:prSet phldr="0" custT="0"/>
      <dgm:spPr/>
      <dgm:t>
        <a:bodyPr vert="horz" wrap="square"/>
        <a:lstStyle/>
        <a:p>
          <a:pPr>
            <a:lnSpc>
              <a:spcPct val="100000"/>
            </a:lnSpc>
            <a:spcBef>
              <a:spcPct val="0"/>
            </a:spcBef>
            <a:spcAft>
              <a:spcPct val="35000"/>
            </a:spcAft>
          </a:pPr>
          <a:r>
            <a:rPr lang="zh-CN">
              <a:sym typeface="+mn-ea"/>
            </a:rPr>
            <a:t>可以优化</a:t>
          </a:r>
          <a:endParaRPr lang="zh-CN"/>
        </a:p>
      </dgm:t>
    </dgm:pt>
    <dgm:pt modelId="{CF3C6778-5698-43FE-ACA8-F0C793A72CEC}" type="parTrans" cxnId="{F5BCEC7D-EE72-4D2C-B83F-149C1E2E3FBA}">
      <dgm:prSet/>
      <dgm:spPr/>
      <dgm:t>
        <a:bodyPr/>
        <a:lstStyle/>
        <a:p>
          <a:endParaRPr lang="zh-CN" altLang="en-US"/>
        </a:p>
      </dgm:t>
    </dgm:pt>
    <dgm:pt modelId="{2C0B9E02-DCF5-4B95-A33E-699D1D12C00F}" type="sibTrans" cxnId="{F5BCEC7D-EE72-4D2C-B83F-149C1E2E3FBA}">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1"/>
      <dgm:spPr/>
    </dgm:pt>
    <dgm:pt modelId="{C1833E64-0598-4ED8-B73B-4C820BB35531}" type="pres">
      <dgm:prSet presAssocID="{AC2BFF99-DAE2-494A-88AB-85D75BC6D2EE}" presName="connTx" presStyleLbl="parChTrans1D2" presStyleIdx="0" presStyleCnt="1"/>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1">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4"/>
      <dgm:spPr/>
    </dgm:pt>
    <dgm:pt modelId="{7A5A65BE-0D91-46EB-8AB0-340675917025}" type="pres">
      <dgm:prSet presAssocID="{E2742DF5-226D-43ED-9210-F88015823636}" presName="connTx" presStyleLbl="parChTrans1D3" presStyleIdx="0" presStyleCnt="4"/>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4">
        <dgm:presLayoutVars>
          <dgm:chPref val="3"/>
        </dgm:presLayoutVars>
      </dgm:prSet>
      <dgm:spPr/>
    </dgm:pt>
    <dgm:pt modelId="{77B16B26-1CE0-4644-B4F7-EDD233DC93A1}" type="pres">
      <dgm:prSet presAssocID="{0F37F644-061D-4324-86E6-51AD9E64004F}" presName="level3hierChild" presStyleCnt="0"/>
      <dgm:spPr/>
    </dgm:pt>
    <dgm:pt modelId="{903F1CC3-C334-4022-8A3D-73C223CCB7D2}" type="pres">
      <dgm:prSet presAssocID="{7F05D05D-472C-4D20-8449-6456861FD1ED}" presName="conn2-1" presStyleLbl="parChTrans1D4" presStyleIdx="0" presStyleCnt="4"/>
      <dgm:spPr/>
    </dgm:pt>
    <dgm:pt modelId="{FDA19D62-C5B7-41F5-8031-AE42E7C6281F}" type="pres">
      <dgm:prSet presAssocID="{7F05D05D-472C-4D20-8449-6456861FD1ED}" presName="connTx" presStyleLbl="parChTrans1D4" presStyleIdx="0" presStyleCnt="4"/>
      <dgm:spPr/>
    </dgm:pt>
    <dgm:pt modelId="{CA9B11FE-D8BA-4740-ABD4-A9F02FC3CED2}" type="pres">
      <dgm:prSet presAssocID="{D493258A-4BFA-460A-AC32-0521AB32F364}" presName="root2" presStyleCnt="0"/>
      <dgm:spPr/>
    </dgm:pt>
    <dgm:pt modelId="{92EA94F2-2D8E-4BFC-A72D-6D80ABBE615F}" type="pres">
      <dgm:prSet presAssocID="{D493258A-4BFA-460A-AC32-0521AB32F364}" presName="LevelTwoTextNode" presStyleLbl="node4" presStyleIdx="0" presStyleCnt="4">
        <dgm:presLayoutVars>
          <dgm:chPref val="3"/>
        </dgm:presLayoutVars>
      </dgm:prSet>
      <dgm:spPr/>
    </dgm:pt>
    <dgm:pt modelId="{7BC7A4D2-7DF0-467D-BB89-FF0AC4EAC0D0}" type="pres">
      <dgm:prSet presAssocID="{D493258A-4BFA-460A-AC32-0521AB32F364}" presName="level3hierChild" presStyleCnt="0"/>
      <dgm:spPr/>
    </dgm:pt>
    <dgm:pt modelId="{FA61825B-C877-4D42-AAFB-0586288A9783}" type="pres">
      <dgm:prSet presAssocID="{4A6A0524-D9B7-4A37-8E78-5FE688BDCCE6}" presName="conn2-1" presStyleLbl="parChTrans1D3" presStyleIdx="1" presStyleCnt="4"/>
      <dgm:spPr/>
    </dgm:pt>
    <dgm:pt modelId="{66B35CF0-1806-4E4A-8B50-99A64DECDBA9}" type="pres">
      <dgm:prSet presAssocID="{4A6A0524-D9B7-4A37-8E78-5FE688BDCCE6}" presName="connTx" presStyleLbl="parChTrans1D3" presStyleIdx="1" presStyleCnt="4"/>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4">
        <dgm:presLayoutVars>
          <dgm:chPref val="3"/>
        </dgm:presLayoutVars>
      </dgm:prSet>
      <dgm:spPr/>
    </dgm:pt>
    <dgm:pt modelId="{E0C65410-D9BC-4E23-87DE-EBBC54AD2166}" type="pres">
      <dgm:prSet presAssocID="{2C2A4BF3-AA22-4080-9546-909CF9AC3ECB}" presName="level3hierChild" presStyleCnt="0"/>
      <dgm:spPr/>
    </dgm:pt>
    <dgm:pt modelId="{F128C6A7-6A49-403F-9C48-88DC26486047}" type="pres">
      <dgm:prSet presAssocID="{B165DBD1-44BD-43C8-BD1A-37601E58DDE1}" presName="conn2-1" presStyleLbl="parChTrans1D4" presStyleIdx="1" presStyleCnt="4"/>
      <dgm:spPr/>
    </dgm:pt>
    <dgm:pt modelId="{CA9076E0-5355-40B3-BB92-5051AAC6ED72}" type="pres">
      <dgm:prSet presAssocID="{B165DBD1-44BD-43C8-BD1A-37601E58DDE1}" presName="connTx" presStyleLbl="parChTrans1D4" presStyleIdx="1" presStyleCnt="4"/>
      <dgm:spPr/>
    </dgm:pt>
    <dgm:pt modelId="{638BCBC6-338A-4762-8798-E6246CEF387D}" type="pres">
      <dgm:prSet presAssocID="{9BDFBA30-3786-476C-B072-41B58E9FBBBD}" presName="root2" presStyleCnt="0"/>
      <dgm:spPr/>
    </dgm:pt>
    <dgm:pt modelId="{5C5EF5A0-18D1-486A-BEE7-417CC95408BA}" type="pres">
      <dgm:prSet presAssocID="{9BDFBA30-3786-476C-B072-41B58E9FBBBD}" presName="LevelTwoTextNode" presStyleLbl="node4" presStyleIdx="1" presStyleCnt="4">
        <dgm:presLayoutVars>
          <dgm:chPref val="3"/>
        </dgm:presLayoutVars>
      </dgm:prSet>
      <dgm:spPr/>
    </dgm:pt>
    <dgm:pt modelId="{9C0A7976-0531-4D55-A4DE-39391CA180A3}" type="pres">
      <dgm:prSet presAssocID="{9BDFBA30-3786-476C-B072-41B58E9FBBBD}" presName="level3hierChild" presStyleCnt="0"/>
      <dgm:spPr/>
    </dgm:pt>
    <dgm:pt modelId="{A382ECFB-CCC6-49EF-BA39-2FAA78D5B859}" type="pres">
      <dgm:prSet presAssocID="{3BCC5775-C0B0-4BAE-A7BC-1201AFC70ED0}" presName="conn2-1" presStyleLbl="parChTrans1D3" presStyleIdx="2" presStyleCnt="4"/>
      <dgm:spPr/>
    </dgm:pt>
    <dgm:pt modelId="{E2D5B08F-E503-4B74-B473-4759ACB8B869}" type="pres">
      <dgm:prSet presAssocID="{3BCC5775-C0B0-4BAE-A7BC-1201AFC70ED0}" presName="connTx" presStyleLbl="parChTrans1D3" presStyleIdx="2" presStyleCnt="4"/>
      <dgm:spPr/>
    </dgm:pt>
    <dgm:pt modelId="{B92F172D-32DA-439B-BEE6-415B3F81B02A}" type="pres">
      <dgm:prSet presAssocID="{9A92C5E9-E6BF-4475-8B03-BDE65FCD1DC7}" presName="root2" presStyleCnt="0"/>
      <dgm:spPr/>
    </dgm:pt>
    <dgm:pt modelId="{A777A1BC-EC42-4B5E-808E-F3C702A1803D}" type="pres">
      <dgm:prSet presAssocID="{9A92C5E9-E6BF-4475-8B03-BDE65FCD1DC7}" presName="LevelTwoTextNode" presStyleLbl="node3" presStyleIdx="2" presStyleCnt="4">
        <dgm:presLayoutVars>
          <dgm:chPref val="3"/>
        </dgm:presLayoutVars>
      </dgm:prSet>
      <dgm:spPr/>
    </dgm:pt>
    <dgm:pt modelId="{FE479A7F-C3B7-488B-AF27-CE466265DE8E}" type="pres">
      <dgm:prSet presAssocID="{9A92C5E9-E6BF-4475-8B03-BDE65FCD1DC7}" presName="level3hierChild" presStyleCnt="0"/>
      <dgm:spPr/>
    </dgm:pt>
    <dgm:pt modelId="{3FDB5DE8-ECAB-4076-861A-F9407776B9FB}" type="pres">
      <dgm:prSet presAssocID="{178A849D-7601-4AD3-AA23-922A619EEC85}" presName="conn2-1" presStyleLbl="parChTrans1D4" presStyleIdx="2" presStyleCnt="4"/>
      <dgm:spPr/>
    </dgm:pt>
    <dgm:pt modelId="{97678A41-413F-49A2-A9F9-E42EF44CE6A5}" type="pres">
      <dgm:prSet presAssocID="{178A849D-7601-4AD3-AA23-922A619EEC85}" presName="connTx" presStyleLbl="parChTrans1D4" presStyleIdx="2" presStyleCnt="4"/>
      <dgm:spPr/>
    </dgm:pt>
    <dgm:pt modelId="{4ACA68D6-BCC8-4CA2-B740-2C01CC4FAA62}" type="pres">
      <dgm:prSet presAssocID="{1796A198-65DE-48C5-8098-6D5741FC4ECA}" presName="root2" presStyleCnt="0"/>
      <dgm:spPr/>
    </dgm:pt>
    <dgm:pt modelId="{7EA9C56E-610D-42F6-AEE3-99F0DC8BB360}" type="pres">
      <dgm:prSet presAssocID="{1796A198-65DE-48C5-8098-6D5741FC4ECA}" presName="LevelTwoTextNode" presStyleLbl="node4" presStyleIdx="2" presStyleCnt="4">
        <dgm:presLayoutVars>
          <dgm:chPref val="3"/>
        </dgm:presLayoutVars>
      </dgm:prSet>
      <dgm:spPr/>
    </dgm:pt>
    <dgm:pt modelId="{99A0BB87-F24D-4D2E-985B-9141D816CD66}" type="pres">
      <dgm:prSet presAssocID="{1796A198-65DE-48C5-8098-6D5741FC4ECA}" presName="level3hierChild" presStyleCnt="0"/>
      <dgm:spPr/>
    </dgm:pt>
    <dgm:pt modelId="{E81582B1-A130-479F-ACE3-61EF727591CE}" type="pres">
      <dgm:prSet presAssocID="{581124B7-0397-40F7-9B1D-41220103BA68}" presName="conn2-1" presStyleLbl="parChTrans1D3" presStyleIdx="3" presStyleCnt="4"/>
      <dgm:spPr/>
    </dgm:pt>
    <dgm:pt modelId="{C3EBFA62-33AA-4455-9D61-7B96DA4B37A4}" type="pres">
      <dgm:prSet presAssocID="{581124B7-0397-40F7-9B1D-41220103BA68}" presName="connTx" presStyleLbl="parChTrans1D3" presStyleIdx="3" presStyleCnt="4"/>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3" presStyleCnt="4">
        <dgm:presLayoutVars>
          <dgm:chPref val="3"/>
        </dgm:presLayoutVars>
      </dgm:prSet>
      <dgm:spPr/>
    </dgm:pt>
    <dgm:pt modelId="{02AC44EF-F1FC-4C54-8D55-2436304955F9}" type="pres">
      <dgm:prSet presAssocID="{C78C4F92-AD69-46C8-910C-41059E8ED0A9}" presName="level3hierChild" presStyleCnt="0"/>
      <dgm:spPr/>
    </dgm:pt>
    <dgm:pt modelId="{4DCCC42D-FD6E-436A-96BB-E312FA5762F9}" type="pres">
      <dgm:prSet presAssocID="{CF3C6778-5698-43FE-ACA8-F0C793A72CEC}" presName="conn2-1" presStyleLbl="parChTrans1D4" presStyleIdx="3" presStyleCnt="4"/>
      <dgm:spPr/>
    </dgm:pt>
    <dgm:pt modelId="{6C8B9F40-E2D1-4C3E-B306-79C3BDAEF71C}" type="pres">
      <dgm:prSet presAssocID="{CF3C6778-5698-43FE-ACA8-F0C793A72CEC}" presName="connTx" presStyleLbl="parChTrans1D4" presStyleIdx="3" presStyleCnt="4"/>
      <dgm:spPr/>
    </dgm:pt>
    <dgm:pt modelId="{920FD62C-13C7-4E8F-A812-08B847BBCC45}" type="pres">
      <dgm:prSet presAssocID="{E13E54E8-C94F-4C7A-B3DD-6456BF00ABDD}" presName="root2" presStyleCnt="0"/>
      <dgm:spPr/>
    </dgm:pt>
    <dgm:pt modelId="{D3FA5C9B-3F6C-4D0A-94F6-B19FE01552EB}" type="pres">
      <dgm:prSet presAssocID="{E13E54E8-C94F-4C7A-B3DD-6456BF00ABDD}" presName="LevelTwoTextNode" presStyleLbl="node4" presStyleIdx="3" presStyleCnt="4">
        <dgm:presLayoutVars>
          <dgm:chPref val="3"/>
        </dgm:presLayoutVars>
      </dgm:prSet>
      <dgm:spPr/>
    </dgm:pt>
    <dgm:pt modelId="{E7E5DBBC-4E54-4A34-9ED2-C22A423A3C32}" type="pres">
      <dgm:prSet presAssocID="{E13E54E8-C94F-4C7A-B3DD-6456BF00ABDD}" presName="level3hierChild" presStyleCnt="0"/>
      <dgm:spPr/>
    </dgm:pt>
  </dgm:ptLst>
  <dgm:cxnLst>
    <dgm:cxn modelId="{F68C4301-FC3F-4D04-A867-E597DCDA702D}" type="presOf" srcId="{2C2A4BF3-AA22-4080-9546-909CF9AC3ECB}" destId="{63712EDC-9AF8-41BC-8F72-ADF8D554FF07}" srcOrd="0" destOrd="0" presId="urn:microsoft.com/office/officeart/2005/8/layout/hierarchy2#2"/>
    <dgm:cxn modelId="{1116790F-3A36-4285-A42F-FF709089B8E1}" type="presOf" srcId="{9A92C5E9-E6BF-4475-8B03-BDE65FCD1DC7}" destId="{A777A1BC-EC42-4B5E-808E-F3C702A1803D}" srcOrd="0" destOrd="0" presId="urn:microsoft.com/office/officeart/2005/8/layout/hierarchy2#2"/>
    <dgm:cxn modelId="{BC218012-AF1D-4ECE-BA94-85968B5D22FD}" type="presOf" srcId="{CF3C6778-5698-43FE-ACA8-F0C793A72CEC}" destId="{4DCCC42D-FD6E-436A-96BB-E312FA5762F9}" srcOrd="0" destOrd="0" presId="urn:microsoft.com/office/officeart/2005/8/layout/hierarchy2#2"/>
    <dgm:cxn modelId="{A7187F18-A6DD-4B0D-8BCC-6885CD414BA1}" type="presOf" srcId="{3BCC5775-C0B0-4BAE-A7BC-1201AFC70ED0}" destId="{E2D5B08F-E503-4B74-B473-4759ACB8B869}" srcOrd="1" destOrd="0" presId="urn:microsoft.com/office/officeart/2005/8/layout/hierarchy2#2"/>
    <dgm:cxn modelId="{CAEC5620-DAB0-4825-A0C2-1C213856760F}" type="presOf" srcId="{B165DBD1-44BD-43C8-BD1A-37601E58DDE1}" destId="{F128C6A7-6A49-403F-9C48-88DC26486047}" srcOrd="0" destOrd="0" presId="urn:microsoft.com/office/officeart/2005/8/layout/hierarchy2#2"/>
    <dgm:cxn modelId="{F5594731-54A3-4DD6-834A-DAB53A0CA82E}" type="presOf" srcId="{581124B7-0397-40F7-9B1D-41220103BA68}" destId="{E81582B1-A130-479F-ACE3-61EF727591CE}" srcOrd="0" destOrd="0" presId="urn:microsoft.com/office/officeart/2005/8/layout/hierarchy2#2"/>
    <dgm:cxn modelId="{87D53A37-228D-4C65-B287-CC3376F24074}" type="presOf" srcId="{3BCC5775-C0B0-4BAE-A7BC-1201AFC70ED0}" destId="{A382ECFB-CCC6-49EF-BA39-2FAA78D5B859}" srcOrd="0" destOrd="0" presId="urn:microsoft.com/office/officeart/2005/8/layout/hierarchy2#2"/>
    <dgm:cxn modelId="{DACF115B-29D6-45EC-9809-C266BA3C7D75}" type="presOf" srcId="{4530EE7D-F557-4815-9ED2-EABC47F46978}" destId="{3C0D5057-54F2-42F8-ADAD-AA27A1CC1A1B}" srcOrd="0" destOrd="0" presId="urn:microsoft.com/office/officeart/2005/8/layout/hierarchy2#2"/>
    <dgm:cxn modelId="{0851965D-2173-4F8A-81AF-24C95135D793}" type="presOf" srcId="{581124B7-0397-40F7-9B1D-41220103BA68}" destId="{C3EBFA62-33AA-4455-9D61-7B96DA4B37A4}" srcOrd="1" destOrd="0" presId="urn:microsoft.com/office/officeart/2005/8/layout/hierarchy2#2"/>
    <dgm:cxn modelId="{5A53C242-2DBF-4892-8F5E-1448BE7DACA8}" type="presOf" srcId="{7F05D05D-472C-4D20-8449-6456861FD1ED}" destId="{903F1CC3-C334-4022-8A3D-73C223CCB7D2}" srcOrd="0" destOrd="0" presId="urn:microsoft.com/office/officeart/2005/8/layout/hierarchy2#2"/>
    <dgm:cxn modelId="{6BC6DD68-BFE1-4A68-88C2-AE8300EA5490}" type="presOf" srcId="{1796A198-65DE-48C5-8098-6D5741FC4ECA}" destId="{7EA9C56E-610D-42F6-AEE3-99F0DC8BB360}" srcOrd="0" destOrd="0" presId="urn:microsoft.com/office/officeart/2005/8/layout/hierarchy2#2"/>
    <dgm:cxn modelId="{4832E66E-11FC-477C-AD1B-1B6566EDBC5A}" type="presOf" srcId="{178A849D-7601-4AD3-AA23-922A619EEC85}" destId="{3FDB5DE8-ECAB-4076-861A-F9407776B9FB}" srcOrd="0" destOrd="0" presId="urn:microsoft.com/office/officeart/2005/8/layout/hierarchy2#2"/>
    <dgm:cxn modelId="{A733A150-4C8C-4090-A0D3-C2ECCB865E5B}" type="presOf" srcId="{0F37F644-061D-4324-86E6-51AD9E64004F}" destId="{CBF005C9-08F8-4B2C-9A94-3641EA86264D}" srcOrd="0" destOrd="0" presId="urn:microsoft.com/office/officeart/2005/8/layout/hierarchy2#2"/>
    <dgm:cxn modelId="{39362E72-330C-4AA6-99E8-AFA56969A018}" type="presOf" srcId="{D493258A-4BFA-460A-AC32-0521AB32F364}" destId="{92EA94F2-2D8E-4BFC-A72D-6D80ABBE615F}" srcOrd="0" destOrd="0" presId="urn:microsoft.com/office/officeart/2005/8/layout/hierarchy2#2"/>
    <dgm:cxn modelId="{D049F853-D07C-4DF1-8F1B-554F436E2DB9}" type="presOf" srcId="{4A6A0524-D9B7-4A37-8E78-5FE688BDCCE6}" destId="{66B35CF0-1806-4E4A-8B50-99A64DECDBA9}" srcOrd="1" destOrd="0" presId="urn:microsoft.com/office/officeart/2005/8/layout/hierarchy2#2"/>
    <dgm:cxn modelId="{899DAB74-36F6-4EF5-ACC9-538C7D61FBB4}" srcId="{2C2A4BF3-AA22-4080-9546-909CF9AC3ECB}" destId="{9BDFBA30-3786-476C-B072-41B58E9FBBBD}" srcOrd="0" destOrd="0" parTransId="{B165DBD1-44BD-43C8-BD1A-37601E58DDE1}" sibTransId="{DAEB5BE1-20E2-4222-9F84-E15019E4DFBE}"/>
    <dgm:cxn modelId="{3FC67957-36AB-4D8B-B724-00BABC2C9EDF}" type="presOf" srcId="{E13E54E8-C94F-4C7A-B3DD-6456BF00ABDD}" destId="{D3FA5C9B-3F6C-4D0A-94F6-B19FE01552EB}" srcOrd="0" destOrd="0" presId="urn:microsoft.com/office/officeart/2005/8/layout/hierarchy2#2"/>
    <dgm:cxn modelId="{66F7D857-1F31-4F33-9F7F-1217B0F37276}" srcId="{4530EE7D-F557-4815-9ED2-EABC47F46978}" destId="{C78C4F92-AD69-46C8-910C-41059E8ED0A9}" srcOrd="3" destOrd="0" parTransId="{581124B7-0397-40F7-9B1D-41220103BA68}" sibTransId="{A23C44A9-E7A6-467B-BF93-DD0656347715}"/>
    <dgm:cxn modelId="{EDD1DA7D-3ACF-4088-A209-D620EAA655C0}" srcId="{0605F139-5EF0-48E7-A091-192233D2011D}" destId="{4530EE7D-F557-4815-9ED2-EABC47F46978}" srcOrd="0" destOrd="0" parTransId="{AC2BFF99-DAE2-494A-88AB-85D75BC6D2EE}" sibTransId="{B98A0394-6758-42EB-8D0E-4491BED52B6C}"/>
    <dgm:cxn modelId="{F5BCEC7D-EE72-4D2C-B83F-149C1E2E3FBA}" srcId="{C78C4F92-AD69-46C8-910C-41059E8ED0A9}" destId="{E13E54E8-C94F-4C7A-B3DD-6456BF00ABDD}" srcOrd="0" destOrd="0" parTransId="{CF3C6778-5698-43FE-ACA8-F0C793A72CEC}" sibTransId="{2C0B9E02-DCF5-4B95-A33E-699D1D12C00F}"/>
    <dgm:cxn modelId="{2C4A8180-1F72-4DC9-B10C-83160F9E6A6A}" type="presOf" srcId="{C78C4F92-AD69-46C8-910C-41059E8ED0A9}" destId="{29F748CF-C0E7-4DEA-B3A3-0E8AEB5CA964}" srcOrd="0" destOrd="0" presId="urn:microsoft.com/office/officeart/2005/8/layout/hierarchy2#2"/>
    <dgm:cxn modelId="{7A4D3E83-6154-48BF-A0AD-0CDCD8637245}" srcId="{9A92C5E9-E6BF-4475-8B03-BDE65FCD1DC7}" destId="{1796A198-65DE-48C5-8098-6D5741FC4ECA}" srcOrd="0" destOrd="0" parTransId="{178A849D-7601-4AD3-AA23-922A619EEC85}" sibTransId="{540A7A29-D04B-4BE3-9241-0F5FDB497057}"/>
    <dgm:cxn modelId="{222B8883-55B2-4611-9C31-3D61FBA55EAA}" type="presOf" srcId="{0605F139-5EF0-48E7-A091-192233D2011D}" destId="{24E3F4AB-32FB-4CE0-9DAC-FC4DD26B5900}" srcOrd="0" destOrd="0" presId="urn:microsoft.com/office/officeart/2005/8/layout/hierarchy2#2"/>
    <dgm:cxn modelId="{507BD988-6438-45B7-BD65-1CBF19ECB406}" srcId="{4530EE7D-F557-4815-9ED2-EABC47F46978}" destId="{0F37F644-061D-4324-86E6-51AD9E64004F}" srcOrd="0" destOrd="0" parTransId="{E2742DF5-226D-43ED-9210-F88015823636}" sibTransId="{18119B98-F2D2-4512-A4C5-BBD631997164}"/>
    <dgm:cxn modelId="{ECE1B391-126B-4672-B03D-D916E1387D60}" type="presOf" srcId="{E2742DF5-226D-43ED-9210-F88015823636}" destId="{7A5A65BE-0D91-46EB-8AB0-340675917025}" srcOrd="1" destOrd="0" presId="urn:microsoft.com/office/officeart/2005/8/layout/hierarchy2#2"/>
    <dgm:cxn modelId="{89036099-5492-4E89-A99F-DDE5890B198E}" type="presOf" srcId="{AC2BFF99-DAE2-494A-88AB-85D75BC6D2EE}" destId="{B47BD6C9-6D53-4A69-975F-9CF96E25F10F}" srcOrd="0" destOrd="0" presId="urn:microsoft.com/office/officeart/2005/8/layout/hierarchy2#2"/>
    <dgm:cxn modelId="{E685DB9B-855A-4684-838C-D957BA59D18F}" type="presOf" srcId="{B165DBD1-44BD-43C8-BD1A-37601E58DDE1}" destId="{CA9076E0-5355-40B3-BB92-5051AAC6ED72}" srcOrd="1" destOrd="0" presId="urn:microsoft.com/office/officeart/2005/8/layout/hierarchy2#2"/>
    <dgm:cxn modelId="{AB3E22A7-FDB4-4E1E-8542-267A98DADEFE}" type="presOf" srcId="{9BDFBA30-3786-476C-B072-41B58E9FBBBD}" destId="{5C5EF5A0-18D1-486A-BEE7-417CC95408BA}" srcOrd="0" destOrd="0" presId="urn:microsoft.com/office/officeart/2005/8/layout/hierarchy2#2"/>
    <dgm:cxn modelId="{7542D7A9-C15F-40CD-8AD3-4596EDDBDD27}" type="presOf" srcId="{4A6A0524-D9B7-4A37-8E78-5FE688BDCCE6}" destId="{FA61825B-C877-4D42-AAFB-0586288A9783}" srcOrd="0" destOrd="0" presId="urn:microsoft.com/office/officeart/2005/8/layout/hierarchy2#2"/>
    <dgm:cxn modelId="{949207D1-41CB-4207-9648-8C0E35D914B5}" type="presOf" srcId="{E2742DF5-226D-43ED-9210-F88015823636}" destId="{FFF7CBB4-4FDC-4614-BA65-1E978D57BBB0}" srcOrd="0" destOrd="0" presId="urn:microsoft.com/office/officeart/2005/8/layout/hierarchy2#2"/>
    <dgm:cxn modelId="{C9624AD6-C5C8-4264-BB0A-2C8CF13686B3}" srcId="{4530EE7D-F557-4815-9ED2-EABC47F46978}" destId="{2C2A4BF3-AA22-4080-9546-909CF9AC3ECB}" srcOrd="1" destOrd="0" parTransId="{4A6A0524-D9B7-4A37-8E78-5FE688BDCCE6}" sibTransId="{39CECE7E-7D7C-4022-9437-1E0813814145}"/>
    <dgm:cxn modelId="{2AE14DD7-51A0-4A49-A647-A730ED7C0CAA}" type="presOf" srcId="{178A849D-7601-4AD3-AA23-922A619EEC85}" destId="{97678A41-413F-49A2-A9F9-E42EF44CE6A5}" srcOrd="1" destOrd="0" presId="urn:microsoft.com/office/officeart/2005/8/layout/hierarchy2#2"/>
    <dgm:cxn modelId="{8C3D1BD9-33BE-4BE5-97B6-B518BA38D4E3}" srcId="{0F37F644-061D-4324-86E6-51AD9E64004F}" destId="{D493258A-4BFA-460A-AC32-0521AB32F364}" srcOrd="0" destOrd="0" parTransId="{7F05D05D-472C-4D20-8449-6456861FD1ED}" sibTransId="{FBA22501-7FEA-4071-865B-E4266469B307}"/>
    <dgm:cxn modelId="{5DC248E1-89FE-45D3-B228-CADF275BFDAD}" type="presOf" srcId="{CF3C6778-5698-43FE-ACA8-F0C793A72CEC}" destId="{6C8B9F40-E2D1-4C3E-B306-79C3BDAEF71C}" srcOrd="1" destOrd="0" presId="urn:microsoft.com/office/officeart/2005/8/layout/hierarchy2#2"/>
    <dgm:cxn modelId="{3C27FCF2-659A-4FAB-B500-C90EF45A3066}" type="presOf" srcId="{EFE73B03-4D71-4565-8C52-4902BE6377A4}" destId="{5FBAB40F-6011-4629-9B30-77C9439C91BF}" srcOrd="0" destOrd="0" presId="urn:microsoft.com/office/officeart/2005/8/layout/hierarchy2#2"/>
    <dgm:cxn modelId="{59A126F5-38D5-44A3-BA82-27018143FD6F}" srcId="{EFE73B03-4D71-4565-8C52-4902BE6377A4}" destId="{0605F139-5EF0-48E7-A091-192233D2011D}" srcOrd="0" destOrd="0" parTransId="{2AFB1B2A-8749-4E5E-9CB9-0B60F81C46F8}" sibTransId="{E0FFEB56-236E-4FE9-83BF-31494E265D5A}"/>
    <dgm:cxn modelId="{A5BD26F6-F0E1-43FA-A1B7-EEBEFCCB7794}" srcId="{4530EE7D-F557-4815-9ED2-EABC47F46978}" destId="{9A92C5E9-E6BF-4475-8B03-BDE65FCD1DC7}" srcOrd="2" destOrd="0" parTransId="{3BCC5775-C0B0-4BAE-A7BC-1201AFC70ED0}" sibTransId="{60F50D62-297F-42D3-8B55-CE115C9EEB5D}"/>
    <dgm:cxn modelId="{C0FEC0F7-FB69-4B68-AF58-AFE969886853}" type="presOf" srcId="{AC2BFF99-DAE2-494A-88AB-85D75BC6D2EE}" destId="{C1833E64-0598-4ED8-B73B-4C820BB35531}" srcOrd="1" destOrd="0" presId="urn:microsoft.com/office/officeart/2005/8/layout/hierarchy2#2"/>
    <dgm:cxn modelId="{4747C5F7-2754-4A98-974E-EF79A01570CD}" type="presOf" srcId="{7F05D05D-472C-4D20-8449-6456861FD1ED}" destId="{FDA19D62-C5B7-41F5-8031-AE42E7C6281F}" srcOrd="1" destOrd="0" presId="urn:microsoft.com/office/officeart/2005/8/layout/hierarchy2#2"/>
    <dgm:cxn modelId="{FCDF70AE-9D53-4363-9661-ACAE55FCBBCE}" type="presParOf" srcId="{5FBAB40F-6011-4629-9B30-77C9439C91BF}" destId="{2332AA2E-A989-4175-BB73-78EA4C3BDB65}" srcOrd="0" destOrd="0" presId="urn:microsoft.com/office/officeart/2005/8/layout/hierarchy2#2"/>
    <dgm:cxn modelId="{A702F070-0B05-49C9-AF34-898A3723346F}" type="presParOf" srcId="{2332AA2E-A989-4175-BB73-78EA4C3BDB65}" destId="{24E3F4AB-32FB-4CE0-9DAC-FC4DD26B5900}" srcOrd="0" destOrd="0" presId="urn:microsoft.com/office/officeart/2005/8/layout/hierarchy2#2"/>
    <dgm:cxn modelId="{4741C997-7E3A-4FB6-80DF-6EE19481FD2D}" type="presParOf" srcId="{2332AA2E-A989-4175-BB73-78EA4C3BDB65}" destId="{44F25638-8073-4DA7-9390-5AC06A304565}" srcOrd="1" destOrd="0" presId="urn:microsoft.com/office/officeart/2005/8/layout/hierarchy2#2"/>
    <dgm:cxn modelId="{B2ABBEF4-F28C-4A43-8628-155CFA9B56F3}" type="presParOf" srcId="{44F25638-8073-4DA7-9390-5AC06A304565}" destId="{B47BD6C9-6D53-4A69-975F-9CF96E25F10F}" srcOrd="0" destOrd="0" presId="urn:microsoft.com/office/officeart/2005/8/layout/hierarchy2#2"/>
    <dgm:cxn modelId="{F309A9B9-AFFD-4561-A4AF-948FC8E8CBFF}" type="presParOf" srcId="{B47BD6C9-6D53-4A69-975F-9CF96E25F10F}" destId="{C1833E64-0598-4ED8-B73B-4C820BB35531}" srcOrd="0" destOrd="0" presId="urn:microsoft.com/office/officeart/2005/8/layout/hierarchy2#2"/>
    <dgm:cxn modelId="{BA4AA148-9D53-41AD-8170-A6559BCFAA28}" type="presParOf" srcId="{44F25638-8073-4DA7-9390-5AC06A304565}" destId="{46F58ACF-5130-428E-B3EF-87D6FEC0C921}" srcOrd="1" destOrd="0" presId="urn:microsoft.com/office/officeart/2005/8/layout/hierarchy2#2"/>
    <dgm:cxn modelId="{40FA04DE-92E7-4610-AA40-3EC5A14F73F0}" type="presParOf" srcId="{46F58ACF-5130-428E-B3EF-87D6FEC0C921}" destId="{3C0D5057-54F2-42F8-ADAD-AA27A1CC1A1B}" srcOrd="0" destOrd="0" presId="urn:microsoft.com/office/officeart/2005/8/layout/hierarchy2#2"/>
    <dgm:cxn modelId="{6034DC19-FED8-4D00-8581-F5C0F0712BA0}" type="presParOf" srcId="{46F58ACF-5130-428E-B3EF-87D6FEC0C921}" destId="{48673F39-879C-4946-8DC7-FD68F0552920}" srcOrd="1" destOrd="0" presId="urn:microsoft.com/office/officeart/2005/8/layout/hierarchy2#2"/>
    <dgm:cxn modelId="{592A5128-7A34-434E-A4F5-BD28102DDAD7}" type="presParOf" srcId="{48673F39-879C-4946-8DC7-FD68F0552920}" destId="{FFF7CBB4-4FDC-4614-BA65-1E978D57BBB0}" srcOrd="0" destOrd="0" presId="urn:microsoft.com/office/officeart/2005/8/layout/hierarchy2#2"/>
    <dgm:cxn modelId="{5506349F-B227-4792-927B-F0FEBB327377}" type="presParOf" srcId="{FFF7CBB4-4FDC-4614-BA65-1E978D57BBB0}" destId="{7A5A65BE-0D91-46EB-8AB0-340675917025}" srcOrd="0" destOrd="0" presId="urn:microsoft.com/office/officeart/2005/8/layout/hierarchy2#2"/>
    <dgm:cxn modelId="{28426B81-FBAD-4574-A6D4-6E814ABD1A36}" type="presParOf" srcId="{48673F39-879C-4946-8DC7-FD68F0552920}" destId="{C3DE4A43-4963-4CBD-8BE5-9B1181D3022A}" srcOrd="1" destOrd="0" presId="urn:microsoft.com/office/officeart/2005/8/layout/hierarchy2#2"/>
    <dgm:cxn modelId="{4EC9D6BD-569A-449A-BBC7-82D8F28BA95E}" type="presParOf" srcId="{C3DE4A43-4963-4CBD-8BE5-9B1181D3022A}" destId="{CBF005C9-08F8-4B2C-9A94-3641EA86264D}" srcOrd="0" destOrd="0" presId="urn:microsoft.com/office/officeart/2005/8/layout/hierarchy2#2"/>
    <dgm:cxn modelId="{0DEA7EB9-AF60-419B-89BC-8550A1590ADE}" type="presParOf" srcId="{C3DE4A43-4963-4CBD-8BE5-9B1181D3022A}" destId="{77B16B26-1CE0-4644-B4F7-EDD233DC93A1}" srcOrd="1" destOrd="0" presId="urn:microsoft.com/office/officeart/2005/8/layout/hierarchy2#2"/>
    <dgm:cxn modelId="{4FEBA422-6BF0-4C19-B1E9-7078D5261945}" type="presParOf" srcId="{77B16B26-1CE0-4644-B4F7-EDD233DC93A1}" destId="{903F1CC3-C334-4022-8A3D-73C223CCB7D2}" srcOrd="0" destOrd="0" presId="urn:microsoft.com/office/officeart/2005/8/layout/hierarchy2#2"/>
    <dgm:cxn modelId="{C343618D-CA83-410A-8986-3B6270442394}" type="presParOf" srcId="{903F1CC3-C334-4022-8A3D-73C223CCB7D2}" destId="{FDA19D62-C5B7-41F5-8031-AE42E7C6281F}" srcOrd="0" destOrd="0" presId="urn:microsoft.com/office/officeart/2005/8/layout/hierarchy2#2"/>
    <dgm:cxn modelId="{919F1145-4424-40D3-9569-83D7D6F7F548}" type="presParOf" srcId="{77B16B26-1CE0-4644-B4F7-EDD233DC93A1}" destId="{CA9B11FE-D8BA-4740-ABD4-A9F02FC3CED2}" srcOrd="1" destOrd="0" presId="urn:microsoft.com/office/officeart/2005/8/layout/hierarchy2#2"/>
    <dgm:cxn modelId="{6516626A-3589-4E3A-828A-6657C38C7444}" type="presParOf" srcId="{CA9B11FE-D8BA-4740-ABD4-A9F02FC3CED2}" destId="{92EA94F2-2D8E-4BFC-A72D-6D80ABBE615F}" srcOrd="0" destOrd="0" presId="urn:microsoft.com/office/officeart/2005/8/layout/hierarchy2#2"/>
    <dgm:cxn modelId="{281D59D5-7D17-45B8-B35C-13AFDA30762A}" type="presParOf" srcId="{CA9B11FE-D8BA-4740-ABD4-A9F02FC3CED2}" destId="{7BC7A4D2-7DF0-467D-BB89-FF0AC4EAC0D0}" srcOrd="1" destOrd="0" presId="urn:microsoft.com/office/officeart/2005/8/layout/hierarchy2#2"/>
    <dgm:cxn modelId="{2C84BAF4-53AC-4B20-8B32-E5881A0FC55A}" type="presParOf" srcId="{48673F39-879C-4946-8DC7-FD68F0552920}" destId="{FA61825B-C877-4D42-AAFB-0586288A9783}" srcOrd="2" destOrd="0" presId="urn:microsoft.com/office/officeart/2005/8/layout/hierarchy2#2"/>
    <dgm:cxn modelId="{46882395-85E1-43F6-9500-01A694B1E52B}" type="presParOf" srcId="{FA61825B-C877-4D42-AAFB-0586288A9783}" destId="{66B35CF0-1806-4E4A-8B50-99A64DECDBA9}" srcOrd="0" destOrd="0" presId="urn:microsoft.com/office/officeart/2005/8/layout/hierarchy2#2"/>
    <dgm:cxn modelId="{C676BE7F-2A5D-411D-8C33-FDDC813B69FC}" type="presParOf" srcId="{48673F39-879C-4946-8DC7-FD68F0552920}" destId="{F95D7524-EA0E-4F9D-9D6F-B10856D5C83F}" srcOrd="3" destOrd="0" presId="urn:microsoft.com/office/officeart/2005/8/layout/hierarchy2#2"/>
    <dgm:cxn modelId="{0E1CC8BC-BFBC-407F-8138-94B14B54E51F}" type="presParOf" srcId="{F95D7524-EA0E-4F9D-9D6F-B10856D5C83F}" destId="{63712EDC-9AF8-41BC-8F72-ADF8D554FF07}" srcOrd="0" destOrd="0" presId="urn:microsoft.com/office/officeart/2005/8/layout/hierarchy2#2"/>
    <dgm:cxn modelId="{B1377BAC-CFEC-4B41-A51F-1D1A1B74BA4F}" type="presParOf" srcId="{F95D7524-EA0E-4F9D-9D6F-B10856D5C83F}" destId="{E0C65410-D9BC-4E23-87DE-EBBC54AD2166}" srcOrd="1" destOrd="0" presId="urn:microsoft.com/office/officeart/2005/8/layout/hierarchy2#2"/>
    <dgm:cxn modelId="{FFB949EE-6562-4E19-A39C-43E5930D2CA7}" type="presParOf" srcId="{E0C65410-D9BC-4E23-87DE-EBBC54AD2166}" destId="{F128C6A7-6A49-403F-9C48-88DC26486047}" srcOrd="0" destOrd="0" presId="urn:microsoft.com/office/officeart/2005/8/layout/hierarchy2#2"/>
    <dgm:cxn modelId="{68C0A4C5-57F3-406B-B2F0-1B8757E09759}" type="presParOf" srcId="{F128C6A7-6A49-403F-9C48-88DC26486047}" destId="{CA9076E0-5355-40B3-BB92-5051AAC6ED72}" srcOrd="0" destOrd="0" presId="urn:microsoft.com/office/officeart/2005/8/layout/hierarchy2#2"/>
    <dgm:cxn modelId="{800697E3-DDB2-4FD9-BB83-1D1AF3960792}" type="presParOf" srcId="{E0C65410-D9BC-4E23-87DE-EBBC54AD2166}" destId="{638BCBC6-338A-4762-8798-E6246CEF387D}" srcOrd="1" destOrd="0" presId="urn:microsoft.com/office/officeart/2005/8/layout/hierarchy2#2"/>
    <dgm:cxn modelId="{DF6C1A84-78B5-432B-9177-DF96F1D7BEAA}" type="presParOf" srcId="{638BCBC6-338A-4762-8798-E6246CEF387D}" destId="{5C5EF5A0-18D1-486A-BEE7-417CC95408BA}" srcOrd="0" destOrd="0" presId="urn:microsoft.com/office/officeart/2005/8/layout/hierarchy2#2"/>
    <dgm:cxn modelId="{1C43E2AF-4955-4A48-8359-C0B1F6CFDDCF}" type="presParOf" srcId="{638BCBC6-338A-4762-8798-E6246CEF387D}" destId="{9C0A7976-0531-4D55-A4DE-39391CA180A3}" srcOrd="1" destOrd="0" presId="urn:microsoft.com/office/officeart/2005/8/layout/hierarchy2#2"/>
    <dgm:cxn modelId="{3467BF8A-9168-446A-99B4-1BC59839BFBE}" type="presParOf" srcId="{48673F39-879C-4946-8DC7-FD68F0552920}" destId="{A382ECFB-CCC6-49EF-BA39-2FAA78D5B859}" srcOrd="4" destOrd="0" presId="urn:microsoft.com/office/officeart/2005/8/layout/hierarchy2#2"/>
    <dgm:cxn modelId="{1615B4EE-5D83-4CE9-AC97-16AA719B05EF}" type="presParOf" srcId="{A382ECFB-CCC6-49EF-BA39-2FAA78D5B859}" destId="{E2D5B08F-E503-4B74-B473-4759ACB8B869}" srcOrd="0" destOrd="0" presId="urn:microsoft.com/office/officeart/2005/8/layout/hierarchy2#2"/>
    <dgm:cxn modelId="{A0CA828A-3FEE-4024-869A-1C6B52D6E9E6}" type="presParOf" srcId="{48673F39-879C-4946-8DC7-FD68F0552920}" destId="{B92F172D-32DA-439B-BEE6-415B3F81B02A}" srcOrd="5" destOrd="0" presId="urn:microsoft.com/office/officeart/2005/8/layout/hierarchy2#2"/>
    <dgm:cxn modelId="{FDA3053E-753B-4CD6-81C5-FCA824FE24E3}" type="presParOf" srcId="{B92F172D-32DA-439B-BEE6-415B3F81B02A}" destId="{A777A1BC-EC42-4B5E-808E-F3C702A1803D}" srcOrd="0" destOrd="0" presId="urn:microsoft.com/office/officeart/2005/8/layout/hierarchy2#2"/>
    <dgm:cxn modelId="{D392F160-A4EB-4937-B523-97D52F40E8E6}" type="presParOf" srcId="{B92F172D-32DA-439B-BEE6-415B3F81B02A}" destId="{FE479A7F-C3B7-488B-AF27-CE466265DE8E}" srcOrd="1" destOrd="0" presId="urn:microsoft.com/office/officeart/2005/8/layout/hierarchy2#2"/>
    <dgm:cxn modelId="{DBD7F450-028E-4FF1-9700-3582D2E0A5D1}" type="presParOf" srcId="{FE479A7F-C3B7-488B-AF27-CE466265DE8E}" destId="{3FDB5DE8-ECAB-4076-861A-F9407776B9FB}" srcOrd="0" destOrd="0" presId="urn:microsoft.com/office/officeart/2005/8/layout/hierarchy2#2"/>
    <dgm:cxn modelId="{8BE20CE5-8690-462F-A5CE-DEA1EAD015B0}" type="presParOf" srcId="{3FDB5DE8-ECAB-4076-861A-F9407776B9FB}" destId="{97678A41-413F-49A2-A9F9-E42EF44CE6A5}" srcOrd="0" destOrd="0" presId="urn:microsoft.com/office/officeart/2005/8/layout/hierarchy2#2"/>
    <dgm:cxn modelId="{87D1FBD3-2E40-4705-AA3C-73051897A210}" type="presParOf" srcId="{FE479A7F-C3B7-488B-AF27-CE466265DE8E}" destId="{4ACA68D6-BCC8-4CA2-B740-2C01CC4FAA62}" srcOrd="1" destOrd="0" presId="urn:microsoft.com/office/officeart/2005/8/layout/hierarchy2#2"/>
    <dgm:cxn modelId="{2AAA8C42-405C-451C-9DFA-CC933BECAC01}" type="presParOf" srcId="{4ACA68D6-BCC8-4CA2-B740-2C01CC4FAA62}" destId="{7EA9C56E-610D-42F6-AEE3-99F0DC8BB360}" srcOrd="0" destOrd="0" presId="urn:microsoft.com/office/officeart/2005/8/layout/hierarchy2#2"/>
    <dgm:cxn modelId="{424BB737-F1D7-40B8-A04A-F75144ED98E9}" type="presParOf" srcId="{4ACA68D6-BCC8-4CA2-B740-2C01CC4FAA62}" destId="{99A0BB87-F24D-4D2E-985B-9141D816CD66}" srcOrd="1" destOrd="0" presId="urn:microsoft.com/office/officeart/2005/8/layout/hierarchy2#2"/>
    <dgm:cxn modelId="{11AECD0E-7F82-457E-A703-68F18A983D45}" type="presParOf" srcId="{48673F39-879C-4946-8DC7-FD68F0552920}" destId="{E81582B1-A130-479F-ACE3-61EF727591CE}" srcOrd="6" destOrd="0" presId="urn:microsoft.com/office/officeart/2005/8/layout/hierarchy2#2"/>
    <dgm:cxn modelId="{7680C5B2-58F8-4351-A226-7E743FA4918A}" type="presParOf" srcId="{E81582B1-A130-479F-ACE3-61EF727591CE}" destId="{C3EBFA62-33AA-4455-9D61-7B96DA4B37A4}" srcOrd="0" destOrd="0" presId="urn:microsoft.com/office/officeart/2005/8/layout/hierarchy2#2"/>
    <dgm:cxn modelId="{A078EF83-2224-4B00-BC98-E7D15F663763}" type="presParOf" srcId="{48673F39-879C-4946-8DC7-FD68F0552920}" destId="{2DF34A52-3962-401F-8488-13EE54243675}" srcOrd="7" destOrd="0" presId="urn:microsoft.com/office/officeart/2005/8/layout/hierarchy2#2"/>
    <dgm:cxn modelId="{69F60C15-F6B6-4420-BAAB-3BDA1DF35C19}" type="presParOf" srcId="{2DF34A52-3962-401F-8488-13EE54243675}" destId="{29F748CF-C0E7-4DEA-B3A3-0E8AEB5CA964}" srcOrd="0" destOrd="0" presId="urn:microsoft.com/office/officeart/2005/8/layout/hierarchy2#2"/>
    <dgm:cxn modelId="{2BF3A36C-6C06-44B3-A829-E74CF880DB18}" type="presParOf" srcId="{2DF34A52-3962-401F-8488-13EE54243675}" destId="{02AC44EF-F1FC-4C54-8D55-2436304955F9}" srcOrd="1" destOrd="0" presId="urn:microsoft.com/office/officeart/2005/8/layout/hierarchy2#2"/>
    <dgm:cxn modelId="{496D3C23-62C4-47E6-91C4-D97F2CCF457D}" type="presParOf" srcId="{02AC44EF-F1FC-4C54-8D55-2436304955F9}" destId="{4DCCC42D-FD6E-436A-96BB-E312FA5762F9}" srcOrd="0" destOrd="0" presId="urn:microsoft.com/office/officeart/2005/8/layout/hierarchy2#2"/>
    <dgm:cxn modelId="{DA6CF2CD-775D-4248-8D03-3DEE6197997D}" type="presParOf" srcId="{4DCCC42D-FD6E-436A-96BB-E312FA5762F9}" destId="{6C8B9F40-E2D1-4C3E-B306-79C3BDAEF71C}" srcOrd="0" destOrd="0" presId="urn:microsoft.com/office/officeart/2005/8/layout/hierarchy2#2"/>
    <dgm:cxn modelId="{7E09A5D2-95FA-4043-AC2B-33F58E4DDF33}" type="presParOf" srcId="{02AC44EF-F1FC-4C54-8D55-2436304955F9}" destId="{920FD62C-13C7-4E8F-A812-08B847BBCC45}" srcOrd="1" destOrd="0" presId="urn:microsoft.com/office/officeart/2005/8/layout/hierarchy2#2"/>
    <dgm:cxn modelId="{E0E4C256-885B-4579-8A63-F479CA6A5AB2}" type="presParOf" srcId="{920FD62C-13C7-4E8F-A812-08B847BBCC45}" destId="{D3FA5C9B-3F6C-4D0A-94F6-B19FE01552EB}" srcOrd="0" destOrd="0" presId="urn:microsoft.com/office/officeart/2005/8/layout/hierarchy2#2"/>
    <dgm:cxn modelId="{762D4F3D-7D3E-421C-B562-A762B5DCE586}" type="presParOf" srcId="{920FD62C-13C7-4E8F-A812-08B847BBCC45}" destId="{E7E5DBBC-4E54-4A34-9ED2-C22A423A3C32}" srcOrd="1" destOrd="0" presId="urn:microsoft.com/office/officeart/2005/8/layout/hierarchy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3" loCatId="hierarchy" qsTypeId="urn:microsoft.com/office/officeart/2005/8/quickstyle/simple1#3" qsCatId="simple" csTypeId="urn:microsoft.com/office/officeart/2005/8/colors/accent1_2#3"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提效</a:t>
          </a:r>
        </a:p>
      </dgm:t>
    </dgm:pt>
    <dgm:pt modelId="{2AFB1B2A-8749-4E5E-9CB9-0B60F81C46F8}" type="parTrans" cxnId="{A52A31A2-E8EA-451B-A108-B80258DCA8D2}">
      <dgm:prSet/>
      <dgm:spPr/>
      <dgm:t>
        <a:bodyPr/>
        <a:lstStyle/>
        <a:p>
          <a:endParaRPr lang="zh-CN" altLang="en-US"/>
        </a:p>
      </dgm:t>
    </dgm:pt>
    <dgm:pt modelId="{E0FFEB56-236E-4FE9-83BF-31494E265D5A}" type="sibTrans" cxnId="{A52A31A2-E8EA-451B-A108-B80258DCA8D2}">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转化率</a:t>
          </a:r>
        </a:p>
      </dgm:t>
    </dgm:pt>
    <dgm:pt modelId="{AC2BFF99-DAE2-494A-88AB-85D75BC6D2EE}" type="parTrans" cxnId="{0B4ECAE7-C1BD-4234-9396-D537D83EF6FA}">
      <dgm:prSet/>
      <dgm:spPr/>
      <dgm:t>
        <a:bodyPr/>
        <a:lstStyle/>
        <a:p>
          <a:endParaRPr lang="zh-CN" altLang="en-US"/>
        </a:p>
      </dgm:t>
    </dgm:pt>
    <dgm:pt modelId="{B98A0394-6758-42EB-8D0E-4491BED52B6C}" type="sibTrans" cxnId="{0B4ECAE7-C1BD-4234-9396-D537D83EF6FA}">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新用户转化率</a:t>
          </a:r>
        </a:p>
      </dgm:t>
    </dgm:pt>
    <dgm:pt modelId="{E2742DF5-226D-43ED-9210-F88015823636}" type="parTrans" cxnId="{9B823763-1E96-4A40-8C23-799BC58D90DB}">
      <dgm:prSet/>
      <dgm:spPr/>
      <dgm:t>
        <a:bodyPr/>
        <a:lstStyle/>
        <a:p>
          <a:endParaRPr lang="zh-CN" altLang="en-US"/>
        </a:p>
      </dgm:t>
    </dgm:pt>
    <dgm:pt modelId="{18119B98-F2D2-4512-A4C5-BBD631997164}" type="sibTrans" cxnId="{9B823763-1E96-4A40-8C23-799BC58D90DB}">
      <dgm:prSet/>
      <dgm:spPr/>
    </dgm:pt>
    <dgm:pt modelId="{D493258A-4BFA-460A-AC32-0521AB32F364}">
      <dgm:prSet phldr="0" custT="0"/>
      <dgm:spPr/>
      <dgm:t>
        <a:bodyPr vert="horz" wrap="square"/>
        <a:lstStyle/>
        <a:p>
          <a:pPr>
            <a:lnSpc>
              <a:spcPct val="100000"/>
            </a:lnSpc>
            <a:spcBef>
              <a:spcPct val="0"/>
            </a:spcBef>
            <a:spcAft>
              <a:spcPct val="35000"/>
            </a:spcAft>
          </a:pPr>
          <a:r>
            <a:rPr lang="zh-CN"/>
            <a:t>可以优化策略</a:t>
          </a:r>
        </a:p>
      </dgm:t>
    </dgm:pt>
    <dgm:pt modelId="{7F05D05D-472C-4D20-8449-6456861FD1ED}" type="parTrans" cxnId="{5DEBD4CE-6C97-45D4-B52B-BB538C8506DF}">
      <dgm:prSet/>
      <dgm:spPr/>
      <dgm:t>
        <a:bodyPr/>
        <a:lstStyle/>
        <a:p>
          <a:endParaRPr lang="zh-CN" altLang="en-US"/>
        </a:p>
      </dgm:t>
    </dgm:pt>
    <dgm:pt modelId="{FBA22501-7FEA-4071-865B-E4266469B307}" type="sibTrans" cxnId="{5DEBD4CE-6C97-45D4-B52B-BB538C8506DF}">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sym typeface="+mn-ea"/>
            </a:rPr>
            <a:t>老用户转化率</a:t>
          </a:r>
          <a:endParaRPr lang="zh-CN" altLang="en-US"/>
        </a:p>
      </dgm:t>
    </dgm:pt>
    <dgm:pt modelId="{4A6A0524-D9B7-4A37-8E78-5FE688BDCCE6}" type="parTrans" cxnId="{776AB9EE-416D-4A39-9CF7-EB2FE01575A8}">
      <dgm:prSet/>
      <dgm:spPr/>
      <dgm:t>
        <a:bodyPr/>
        <a:lstStyle/>
        <a:p>
          <a:endParaRPr lang="zh-CN" altLang="en-US"/>
        </a:p>
      </dgm:t>
    </dgm:pt>
    <dgm:pt modelId="{39CECE7E-7D7C-4022-9437-1E0813814145}" type="sibTrans" cxnId="{776AB9EE-416D-4A39-9CF7-EB2FE01575A8}">
      <dgm:prSet/>
      <dgm:spPr/>
      <dgm:t>
        <a:bodyPr/>
        <a:lstStyle/>
        <a:p>
          <a:endParaRPr lang="zh-CN" altLang="en-US"/>
        </a:p>
      </dgm:t>
    </dgm:pt>
    <dgm:pt modelId="{9BDFBA30-3786-476C-B072-41B58E9FBBBD}">
      <dgm:prSet phldr="0" custT="0"/>
      <dgm:spPr/>
      <dgm:t>
        <a:bodyPr vert="horz" wrap="square"/>
        <a:lstStyle/>
        <a:p>
          <a:pPr>
            <a:lnSpc>
              <a:spcPct val="100000"/>
            </a:lnSpc>
            <a:spcBef>
              <a:spcPct val="0"/>
            </a:spcBef>
            <a:spcAft>
              <a:spcPct val="35000"/>
            </a:spcAft>
          </a:pPr>
          <a:r>
            <a:rPr lang="zh-CN"/>
            <a:t>比较难优化</a:t>
          </a:r>
        </a:p>
      </dgm:t>
    </dgm:pt>
    <dgm:pt modelId="{B165DBD1-44BD-43C8-BD1A-37601E58DDE1}" type="parTrans" cxnId="{73BB1276-9888-4F0B-B008-E4F150BBDFAD}">
      <dgm:prSet/>
      <dgm:spPr/>
      <dgm:t>
        <a:bodyPr/>
        <a:lstStyle/>
        <a:p>
          <a:endParaRPr lang="zh-CN" altLang="en-US"/>
        </a:p>
      </dgm:t>
    </dgm:pt>
    <dgm:pt modelId="{DAEB5BE1-20E2-4222-9F84-E15019E4DFBE}" type="sibTrans" cxnId="{73BB1276-9888-4F0B-B008-E4F150BBDFAD}">
      <dgm:prSet/>
      <dgm:spPr/>
    </dgm:pt>
    <dgm:pt modelId="{9A92C5E9-E6BF-4475-8B03-BDE65FCD1DC7}">
      <dgm:prSet phldr="0" custT="0"/>
      <dgm:spPr/>
      <dgm:t>
        <a:bodyPr vert="horz" wrap="square"/>
        <a:lstStyle/>
        <a:p>
          <a:pPr>
            <a:lnSpc>
              <a:spcPct val="100000"/>
            </a:lnSpc>
            <a:spcBef>
              <a:spcPct val="0"/>
            </a:spcBef>
            <a:spcAft>
              <a:spcPct val="35000"/>
            </a:spcAft>
          </a:pPr>
          <a:r>
            <a:rPr lang="zh-CN"/>
            <a:t>整体平均转化率</a:t>
          </a:r>
        </a:p>
      </dgm:t>
    </dgm:pt>
    <dgm:pt modelId="{3BCC5775-C0B0-4BAE-A7BC-1201AFC70ED0}" type="parTrans" cxnId="{E0E1EC94-7E39-4090-AB04-8F89314FA95D}">
      <dgm:prSet/>
      <dgm:spPr/>
      <dgm:t>
        <a:bodyPr/>
        <a:lstStyle/>
        <a:p>
          <a:endParaRPr lang="zh-CN" altLang="en-US"/>
        </a:p>
      </dgm:t>
    </dgm:pt>
    <dgm:pt modelId="{60F50D62-297F-42D3-8B55-CE115C9EEB5D}" type="sibTrans" cxnId="{E0E1EC94-7E39-4090-AB04-8F89314FA95D}">
      <dgm:prSet/>
      <dgm:spPr/>
    </dgm:pt>
    <dgm:pt modelId="{1796A198-65DE-48C5-8098-6D5741FC4ECA}">
      <dgm:prSet phldr="0" custT="0"/>
      <dgm:spPr/>
      <dgm:t>
        <a:bodyPr vert="horz" wrap="square"/>
        <a:lstStyle/>
        <a:p>
          <a:pPr>
            <a:lnSpc>
              <a:spcPct val="100000"/>
            </a:lnSpc>
            <a:spcBef>
              <a:spcPct val="0"/>
            </a:spcBef>
            <a:spcAft>
              <a:spcPct val="35000"/>
            </a:spcAft>
          </a:pPr>
          <a:r>
            <a:rPr lang="zh-CN">
              <a:sym typeface="+mn-ea"/>
            </a:rPr>
            <a:t>用于比较</a:t>
          </a:r>
          <a:endParaRPr lang="zh-CN"/>
        </a:p>
      </dgm:t>
    </dgm:pt>
    <dgm:pt modelId="{178A849D-7601-4AD3-AA23-922A619EEC85}" type="parTrans" cxnId="{8483320B-A437-4ECA-BE21-64B0AF35FDDF}">
      <dgm:prSet/>
      <dgm:spPr/>
      <dgm:t>
        <a:bodyPr/>
        <a:lstStyle/>
        <a:p>
          <a:endParaRPr lang="zh-CN" altLang="en-US"/>
        </a:p>
      </dgm:t>
    </dgm:pt>
    <dgm:pt modelId="{540A7A29-D04B-4BE3-9241-0F5FDB497057}" type="sibTrans" cxnId="{8483320B-A437-4ECA-BE21-64B0AF35FDDF}">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1"/>
      <dgm:spPr/>
    </dgm:pt>
    <dgm:pt modelId="{C1833E64-0598-4ED8-B73B-4C820BB35531}" type="pres">
      <dgm:prSet presAssocID="{AC2BFF99-DAE2-494A-88AB-85D75BC6D2EE}" presName="connTx" presStyleLbl="parChTrans1D2" presStyleIdx="0" presStyleCnt="1"/>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1">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3"/>
      <dgm:spPr/>
    </dgm:pt>
    <dgm:pt modelId="{7A5A65BE-0D91-46EB-8AB0-340675917025}" type="pres">
      <dgm:prSet presAssocID="{E2742DF5-226D-43ED-9210-F88015823636}" presName="connTx" presStyleLbl="parChTrans1D3" presStyleIdx="0" presStyleCnt="3"/>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3">
        <dgm:presLayoutVars>
          <dgm:chPref val="3"/>
        </dgm:presLayoutVars>
      </dgm:prSet>
      <dgm:spPr/>
    </dgm:pt>
    <dgm:pt modelId="{77B16B26-1CE0-4644-B4F7-EDD233DC93A1}" type="pres">
      <dgm:prSet presAssocID="{0F37F644-061D-4324-86E6-51AD9E64004F}" presName="level3hierChild" presStyleCnt="0"/>
      <dgm:spPr/>
    </dgm:pt>
    <dgm:pt modelId="{903F1CC3-C334-4022-8A3D-73C223CCB7D2}" type="pres">
      <dgm:prSet presAssocID="{7F05D05D-472C-4D20-8449-6456861FD1ED}" presName="conn2-1" presStyleLbl="parChTrans1D4" presStyleIdx="0" presStyleCnt="3"/>
      <dgm:spPr/>
    </dgm:pt>
    <dgm:pt modelId="{FDA19D62-C5B7-41F5-8031-AE42E7C6281F}" type="pres">
      <dgm:prSet presAssocID="{7F05D05D-472C-4D20-8449-6456861FD1ED}" presName="connTx" presStyleLbl="parChTrans1D4" presStyleIdx="0" presStyleCnt="3"/>
      <dgm:spPr/>
    </dgm:pt>
    <dgm:pt modelId="{CA9B11FE-D8BA-4740-ABD4-A9F02FC3CED2}" type="pres">
      <dgm:prSet presAssocID="{D493258A-4BFA-460A-AC32-0521AB32F364}" presName="root2" presStyleCnt="0"/>
      <dgm:spPr/>
    </dgm:pt>
    <dgm:pt modelId="{92EA94F2-2D8E-4BFC-A72D-6D80ABBE615F}" type="pres">
      <dgm:prSet presAssocID="{D493258A-4BFA-460A-AC32-0521AB32F364}" presName="LevelTwoTextNode" presStyleLbl="node4" presStyleIdx="0" presStyleCnt="3">
        <dgm:presLayoutVars>
          <dgm:chPref val="3"/>
        </dgm:presLayoutVars>
      </dgm:prSet>
      <dgm:spPr/>
    </dgm:pt>
    <dgm:pt modelId="{7BC7A4D2-7DF0-467D-BB89-FF0AC4EAC0D0}" type="pres">
      <dgm:prSet presAssocID="{D493258A-4BFA-460A-AC32-0521AB32F364}" presName="level3hierChild" presStyleCnt="0"/>
      <dgm:spPr/>
    </dgm:pt>
    <dgm:pt modelId="{FA61825B-C877-4D42-AAFB-0586288A9783}" type="pres">
      <dgm:prSet presAssocID="{4A6A0524-D9B7-4A37-8E78-5FE688BDCCE6}" presName="conn2-1" presStyleLbl="parChTrans1D3" presStyleIdx="1" presStyleCnt="3"/>
      <dgm:spPr/>
    </dgm:pt>
    <dgm:pt modelId="{66B35CF0-1806-4E4A-8B50-99A64DECDBA9}" type="pres">
      <dgm:prSet presAssocID="{4A6A0524-D9B7-4A37-8E78-5FE688BDCCE6}" presName="connTx" presStyleLbl="parChTrans1D3" presStyleIdx="1" presStyleCnt="3"/>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3">
        <dgm:presLayoutVars>
          <dgm:chPref val="3"/>
        </dgm:presLayoutVars>
      </dgm:prSet>
      <dgm:spPr/>
    </dgm:pt>
    <dgm:pt modelId="{E0C65410-D9BC-4E23-87DE-EBBC54AD2166}" type="pres">
      <dgm:prSet presAssocID="{2C2A4BF3-AA22-4080-9546-909CF9AC3ECB}" presName="level3hierChild" presStyleCnt="0"/>
      <dgm:spPr/>
    </dgm:pt>
    <dgm:pt modelId="{F128C6A7-6A49-403F-9C48-88DC26486047}" type="pres">
      <dgm:prSet presAssocID="{B165DBD1-44BD-43C8-BD1A-37601E58DDE1}" presName="conn2-1" presStyleLbl="parChTrans1D4" presStyleIdx="1" presStyleCnt="3"/>
      <dgm:spPr/>
    </dgm:pt>
    <dgm:pt modelId="{CA9076E0-5355-40B3-BB92-5051AAC6ED72}" type="pres">
      <dgm:prSet presAssocID="{B165DBD1-44BD-43C8-BD1A-37601E58DDE1}" presName="connTx" presStyleLbl="parChTrans1D4" presStyleIdx="1" presStyleCnt="3"/>
      <dgm:spPr/>
    </dgm:pt>
    <dgm:pt modelId="{638BCBC6-338A-4762-8798-E6246CEF387D}" type="pres">
      <dgm:prSet presAssocID="{9BDFBA30-3786-476C-B072-41B58E9FBBBD}" presName="root2" presStyleCnt="0"/>
      <dgm:spPr/>
    </dgm:pt>
    <dgm:pt modelId="{5C5EF5A0-18D1-486A-BEE7-417CC95408BA}" type="pres">
      <dgm:prSet presAssocID="{9BDFBA30-3786-476C-B072-41B58E9FBBBD}" presName="LevelTwoTextNode" presStyleLbl="node4" presStyleIdx="1" presStyleCnt="3">
        <dgm:presLayoutVars>
          <dgm:chPref val="3"/>
        </dgm:presLayoutVars>
      </dgm:prSet>
      <dgm:spPr/>
    </dgm:pt>
    <dgm:pt modelId="{9C0A7976-0531-4D55-A4DE-39391CA180A3}" type="pres">
      <dgm:prSet presAssocID="{9BDFBA30-3786-476C-B072-41B58E9FBBBD}" presName="level3hierChild" presStyleCnt="0"/>
      <dgm:spPr/>
    </dgm:pt>
    <dgm:pt modelId="{A382ECFB-CCC6-49EF-BA39-2FAA78D5B859}" type="pres">
      <dgm:prSet presAssocID="{3BCC5775-C0B0-4BAE-A7BC-1201AFC70ED0}" presName="conn2-1" presStyleLbl="parChTrans1D3" presStyleIdx="2" presStyleCnt="3"/>
      <dgm:spPr/>
    </dgm:pt>
    <dgm:pt modelId="{E2D5B08F-E503-4B74-B473-4759ACB8B869}" type="pres">
      <dgm:prSet presAssocID="{3BCC5775-C0B0-4BAE-A7BC-1201AFC70ED0}" presName="connTx" presStyleLbl="parChTrans1D3" presStyleIdx="2" presStyleCnt="3"/>
      <dgm:spPr/>
    </dgm:pt>
    <dgm:pt modelId="{B92F172D-32DA-439B-BEE6-415B3F81B02A}" type="pres">
      <dgm:prSet presAssocID="{9A92C5E9-E6BF-4475-8B03-BDE65FCD1DC7}" presName="root2" presStyleCnt="0"/>
      <dgm:spPr/>
    </dgm:pt>
    <dgm:pt modelId="{A777A1BC-EC42-4B5E-808E-F3C702A1803D}" type="pres">
      <dgm:prSet presAssocID="{9A92C5E9-E6BF-4475-8B03-BDE65FCD1DC7}" presName="LevelTwoTextNode" presStyleLbl="node3" presStyleIdx="2" presStyleCnt="3">
        <dgm:presLayoutVars>
          <dgm:chPref val="3"/>
        </dgm:presLayoutVars>
      </dgm:prSet>
      <dgm:spPr/>
    </dgm:pt>
    <dgm:pt modelId="{FE479A7F-C3B7-488B-AF27-CE466265DE8E}" type="pres">
      <dgm:prSet presAssocID="{9A92C5E9-E6BF-4475-8B03-BDE65FCD1DC7}" presName="level3hierChild" presStyleCnt="0"/>
      <dgm:spPr/>
    </dgm:pt>
    <dgm:pt modelId="{3FDB5DE8-ECAB-4076-861A-F9407776B9FB}" type="pres">
      <dgm:prSet presAssocID="{178A849D-7601-4AD3-AA23-922A619EEC85}" presName="conn2-1" presStyleLbl="parChTrans1D4" presStyleIdx="2" presStyleCnt="3"/>
      <dgm:spPr/>
    </dgm:pt>
    <dgm:pt modelId="{97678A41-413F-49A2-A9F9-E42EF44CE6A5}" type="pres">
      <dgm:prSet presAssocID="{178A849D-7601-4AD3-AA23-922A619EEC85}" presName="connTx" presStyleLbl="parChTrans1D4" presStyleIdx="2" presStyleCnt="3"/>
      <dgm:spPr/>
    </dgm:pt>
    <dgm:pt modelId="{4ACA68D6-BCC8-4CA2-B740-2C01CC4FAA62}" type="pres">
      <dgm:prSet presAssocID="{1796A198-65DE-48C5-8098-6D5741FC4ECA}" presName="root2" presStyleCnt="0"/>
      <dgm:spPr/>
    </dgm:pt>
    <dgm:pt modelId="{7EA9C56E-610D-42F6-AEE3-99F0DC8BB360}" type="pres">
      <dgm:prSet presAssocID="{1796A198-65DE-48C5-8098-6D5741FC4ECA}" presName="LevelTwoTextNode" presStyleLbl="node4" presStyleIdx="2" presStyleCnt="3">
        <dgm:presLayoutVars>
          <dgm:chPref val="3"/>
        </dgm:presLayoutVars>
      </dgm:prSet>
      <dgm:spPr/>
    </dgm:pt>
    <dgm:pt modelId="{99A0BB87-F24D-4D2E-985B-9141D816CD66}" type="pres">
      <dgm:prSet presAssocID="{1796A198-65DE-48C5-8098-6D5741FC4ECA}" presName="level3hierChild" presStyleCnt="0"/>
      <dgm:spPr/>
    </dgm:pt>
  </dgm:ptLst>
  <dgm:cxnLst>
    <dgm:cxn modelId="{E4AC5405-0E7A-4A25-8EC8-FAEA2BCE0541}" type="presOf" srcId="{AC2BFF99-DAE2-494A-88AB-85D75BC6D2EE}" destId="{B47BD6C9-6D53-4A69-975F-9CF96E25F10F}" srcOrd="0" destOrd="0" presId="urn:microsoft.com/office/officeart/2005/8/layout/hierarchy2#3"/>
    <dgm:cxn modelId="{6F771D09-59B1-4435-82C1-4B87440FA2C9}" type="presOf" srcId="{7F05D05D-472C-4D20-8449-6456861FD1ED}" destId="{FDA19D62-C5B7-41F5-8031-AE42E7C6281F}" srcOrd="1" destOrd="0" presId="urn:microsoft.com/office/officeart/2005/8/layout/hierarchy2#3"/>
    <dgm:cxn modelId="{8483320B-A437-4ECA-BE21-64B0AF35FDDF}" srcId="{9A92C5E9-E6BF-4475-8B03-BDE65FCD1DC7}" destId="{1796A198-65DE-48C5-8098-6D5741FC4ECA}" srcOrd="0" destOrd="0" parTransId="{178A849D-7601-4AD3-AA23-922A619EEC85}" sibTransId="{540A7A29-D04B-4BE3-9241-0F5FDB497057}"/>
    <dgm:cxn modelId="{1EF10212-73F3-4B4A-B2E9-5D15B6087D34}" type="presOf" srcId="{3BCC5775-C0B0-4BAE-A7BC-1201AFC70ED0}" destId="{A382ECFB-CCC6-49EF-BA39-2FAA78D5B859}" srcOrd="0" destOrd="0" presId="urn:microsoft.com/office/officeart/2005/8/layout/hierarchy2#3"/>
    <dgm:cxn modelId="{6A27F415-D226-4B6B-A82F-C3B02A021601}" type="presOf" srcId="{EFE73B03-4D71-4565-8C52-4902BE6377A4}" destId="{5FBAB40F-6011-4629-9B30-77C9439C91BF}" srcOrd="0" destOrd="0" presId="urn:microsoft.com/office/officeart/2005/8/layout/hierarchy2#3"/>
    <dgm:cxn modelId="{9F511917-2CA1-4205-B6A2-21A90110EBA6}" type="presOf" srcId="{E2742DF5-226D-43ED-9210-F88015823636}" destId="{7A5A65BE-0D91-46EB-8AB0-340675917025}" srcOrd="1" destOrd="0" presId="urn:microsoft.com/office/officeart/2005/8/layout/hierarchy2#3"/>
    <dgm:cxn modelId="{2FF1F617-EB75-450C-B69A-DDBC780AB1CA}" type="presOf" srcId="{3BCC5775-C0B0-4BAE-A7BC-1201AFC70ED0}" destId="{E2D5B08F-E503-4B74-B473-4759ACB8B869}" srcOrd="1" destOrd="0" presId="urn:microsoft.com/office/officeart/2005/8/layout/hierarchy2#3"/>
    <dgm:cxn modelId="{908A8523-E3D4-40AC-8DCC-84FB08007475}" type="presOf" srcId="{B165DBD1-44BD-43C8-BD1A-37601E58DDE1}" destId="{CA9076E0-5355-40B3-BB92-5051AAC6ED72}" srcOrd="1" destOrd="0" presId="urn:microsoft.com/office/officeart/2005/8/layout/hierarchy2#3"/>
    <dgm:cxn modelId="{9B823763-1E96-4A40-8C23-799BC58D90DB}" srcId="{4530EE7D-F557-4815-9ED2-EABC47F46978}" destId="{0F37F644-061D-4324-86E6-51AD9E64004F}" srcOrd="0" destOrd="0" parTransId="{E2742DF5-226D-43ED-9210-F88015823636}" sibTransId="{18119B98-F2D2-4512-A4C5-BBD631997164}"/>
    <dgm:cxn modelId="{BD412F66-4B6E-446E-84F2-6F5151CB7761}" type="presOf" srcId="{B165DBD1-44BD-43C8-BD1A-37601E58DDE1}" destId="{F128C6A7-6A49-403F-9C48-88DC26486047}" srcOrd="0" destOrd="0" presId="urn:microsoft.com/office/officeart/2005/8/layout/hierarchy2#3"/>
    <dgm:cxn modelId="{538C8F68-9FC8-4552-921B-2A569D18A6DD}" type="presOf" srcId="{0F37F644-061D-4324-86E6-51AD9E64004F}" destId="{CBF005C9-08F8-4B2C-9A94-3641EA86264D}" srcOrd="0" destOrd="0" presId="urn:microsoft.com/office/officeart/2005/8/layout/hierarchy2#3"/>
    <dgm:cxn modelId="{E2C9904C-1E1F-4A1E-82EF-E2DDE5C97218}" type="presOf" srcId="{0605F139-5EF0-48E7-A091-192233D2011D}" destId="{24E3F4AB-32FB-4CE0-9DAC-FC4DD26B5900}" srcOrd="0" destOrd="0" presId="urn:microsoft.com/office/officeart/2005/8/layout/hierarchy2#3"/>
    <dgm:cxn modelId="{FFF8606E-A71E-4778-894F-8CBB6BE7FDAB}" type="presOf" srcId="{7F05D05D-472C-4D20-8449-6456861FD1ED}" destId="{903F1CC3-C334-4022-8A3D-73C223CCB7D2}" srcOrd="0" destOrd="0" presId="urn:microsoft.com/office/officeart/2005/8/layout/hierarchy2#3"/>
    <dgm:cxn modelId="{73BB1276-9888-4F0B-B008-E4F150BBDFAD}" srcId="{2C2A4BF3-AA22-4080-9546-909CF9AC3ECB}" destId="{9BDFBA30-3786-476C-B072-41B58E9FBBBD}" srcOrd="0" destOrd="0" parTransId="{B165DBD1-44BD-43C8-BD1A-37601E58DDE1}" sibTransId="{DAEB5BE1-20E2-4222-9F84-E15019E4DFBE}"/>
    <dgm:cxn modelId="{86911B76-5B3C-4DA7-AE1C-15DED12AACA2}" type="presOf" srcId="{4A6A0524-D9B7-4A37-8E78-5FE688BDCCE6}" destId="{66B35CF0-1806-4E4A-8B50-99A64DECDBA9}" srcOrd="1" destOrd="0" presId="urn:microsoft.com/office/officeart/2005/8/layout/hierarchy2#3"/>
    <dgm:cxn modelId="{E0E1EC94-7E39-4090-AB04-8F89314FA95D}" srcId="{4530EE7D-F557-4815-9ED2-EABC47F46978}" destId="{9A92C5E9-E6BF-4475-8B03-BDE65FCD1DC7}" srcOrd="2" destOrd="0" parTransId="{3BCC5775-C0B0-4BAE-A7BC-1201AFC70ED0}" sibTransId="{60F50D62-297F-42D3-8B55-CE115C9EEB5D}"/>
    <dgm:cxn modelId="{A3867F99-3039-487C-8245-9AC84FC2BD06}" type="presOf" srcId="{178A849D-7601-4AD3-AA23-922A619EEC85}" destId="{97678A41-413F-49A2-A9F9-E42EF44CE6A5}" srcOrd="1" destOrd="0" presId="urn:microsoft.com/office/officeart/2005/8/layout/hierarchy2#3"/>
    <dgm:cxn modelId="{A52A31A2-E8EA-451B-A108-B80258DCA8D2}" srcId="{EFE73B03-4D71-4565-8C52-4902BE6377A4}" destId="{0605F139-5EF0-48E7-A091-192233D2011D}" srcOrd="0" destOrd="0" parTransId="{2AFB1B2A-8749-4E5E-9CB9-0B60F81C46F8}" sibTransId="{E0FFEB56-236E-4FE9-83BF-31494E265D5A}"/>
    <dgm:cxn modelId="{9896C3A4-2282-4FF2-B10C-5EE0DF888285}" type="presOf" srcId="{4A6A0524-D9B7-4A37-8E78-5FE688BDCCE6}" destId="{FA61825B-C877-4D42-AAFB-0586288A9783}" srcOrd="0" destOrd="0" presId="urn:microsoft.com/office/officeart/2005/8/layout/hierarchy2#3"/>
    <dgm:cxn modelId="{D25CA3A9-C21C-49C7-8DC8-EC3D7997D5F8}" type="presOf" srcId="{9BDFBA30-3786-476C-B072-41B58E9FBBBD}" destId="{5C5EF5A0-18D1-486A-BEE7-417CC95408BA}" srcOrd="0" destOrd="0" presId="urn:microsoft.com/office/officeart/2005/8/layout/hierarchy2#3"/>
    <dgm:cxn modelId="{5CD9C5AF-0939-44D6-85D5-77636596CAE2}" type="presOf" srcId="{E2742DF5-226D-43ED-9210-F88015823636}" destId="{FFF7CBB4-4FDC-4614-BA65-1E978D57BBB0}" srcOrd="0" destOrd="0" presId="urn:microsoft.com/office/officeart/2005/8/layout/hierarchy2#3"/>
    <dgm:cxn modelId="{D4D37EBC-0449-49E9-A6E3-DA8DEA87334D}" type="presOf" srcId="{AC2BFF99-DAE2-494A-88AB-85D75BC6D2EE}" destId="{C1833E64-0598-4ED8-B73B-4C820BB35531}" srcOrd="1" destOrd="0" presId="urn:microsoft.com/office/officeart/2005/8/layout/hierarchy2#3"/>
    <dgm:cxn modelId="{3C3041BE-AEF6-4D94-921F-FAAA69064327}" type="presOf" srcId="{178A849D-7601-4AD3-AA23-922A619EEC85}" destId="{3FDB5DE8-ECAB-4076-861A-F9407776B9FB}" srcOrd="0" destOrd="0" presId="urn:microsoft.com/office/officeart/2005/8/layout/hierarchy2#3"/>
    <dgm:cxn modelId="{E533C8CC-22E1-4774-AB2F-85F3E2C309A9}" type="presOf" srcId="{1796A198-65DE-48C5-8098-6D5741FC4ECA}" destId="{7EA9C56E-610D-42F6-AEE3-99F0DC8BB360}" srcOrd="0" destOrd="0" presId="urn:microsoft.com/office/officeart/2005/8/layout/hierarchy2#3"/>
    <dgm:cxn modelId="{5DEBD4CE-6C97-45D4-B52B-BB538C8506DF}" srcId="{0F37F644-061D-4324-86E6-51AD9E64004F}" destId="{D493258A-4BFA-460A-AC32-0521AB32F364}" srcOrd="0" destOrd="0" parTransId="{7F05D05D-472C-4D20-8449-6456861FD1ED}" sibTransId="{FBA22501-7FEA-4071-865B-E4266469B307}"/>
    <dgm:cxn modelId="{EBD742D6-5CB5-451D-B6C6-35F5A2911A5D}" type="presOf" srcId="{D493258A-4BFA-460A-AC32-0521AB32F364}" destId="{92EA94F2-2D8E-4BFC-A72D-6D80ABBE615F}" srcOrd="0" destOrd="0" presId="urn:microsoft.com/office/officeart/2005/8/layout/hierarchy2#3"/>
    <dgm:cxn modelId="{D5B470E1-BC86-4D60-A9CA-FD829F426DC7}" type="presOf" srcId="{2C2A4BF3-AA22-4080-9546-909CF9AC3ECB}" destId="{63712EDC-9AF8-41BC-8F72-ADF8D554FF07}" srcOrd="0" destOrd="0" presId="urn:microsoft.com/office/officeart/2005/8/layout/hierarchy2#3"/>
    <dgm:cxn modelId="{D0BF7BE4-6B15-4FAB-B215-A78D1E2C0D2E}" type="presOf" srcId="{4530EE7D-F557-4815-9ED2-EABC47F46978}" destId="{3C0D5057-54F2-42F8-ADAD-AA27A1CC1A1B}" srcOrd="0" destOrd="0" presId="urn:microsoft.com/office/officeart/2005/8/layout/hierarchy2#3"/>
    <dgm:cxn modelId="{0B4ECAE7-C1BD-4234-9396-D537D83EF6FA}" srcId="{0605F139-5EF0-48E7-A091-192233D2011D}" destId="{4530EE7D-F557-4815-9ED2-EABC47F46978}" srcOrd="0" destOrd="0" parTransId="{AC2BFF99-DAE2-494A-88AB-85D75BC6D2EE}" sibTransId="{B98A0394-6758-42EB-8D0E-4491BED52B6C}"/>
    <dgm:cxn modelId="{2AD6FFEA-E93E-475D-88E0-40A18CE99A65}" type="presOf" srcId="{9A92C5E9-E6BF-4475-8B03-BDE65FCD1DC7}" destId="{A777A1BC-EC42-4B5E-808E-F3C702A1803D}" srcOrd="0" destOrd="0" presId="urn:microsoft.com/office/officeart/2005/8/layout/hierarchy2#3"/>
    <dgm:cxn modelId="{776AB9EE-416D-4A39-9CF7-EB2FE01575A8}" srcId="{4530EE7D-F557-4815-9ED2-EABC47F46978}" destId="{2C2A4BF3-AA22-4080-9546-909CF9AC3ECB}" srcOrd="1" destOrd="0" parTransId="{4A6A0524-D9B7-4A37-8E78-5FE688BDCCE6}" sibTransId="{39CECE7E-7D7C-4022-9437-1E0813814145}"/>
    <dgm:cxn modelId="{04B4986E-680D-43F7-841A-1426FBB9CD4E}" type="presParOf" srcId="{5FBAB40F-6011-4629-9B30-77C9439C91BF}" destId="{2332AA2E-A989-4175-BB73-78EA4C3BDB65}" srcOrd="0" destOrd="0" presId="urn:microsoft.com/office/officeart/2005/8/layout/hierarchy2#3"/>
    <dgm:cxn modelId="{445FB229-84A8-46E9-9838-9A63EFB59360}" type="presParOf" srcId="{2332AA2E-A989-4175-BB73-78EA4C3BDB65}" destId="{24E3F4AB-32FB-4CE0-9DAC-FC4DD26B5900}" srcOrd="0" destOrd="0" presId="urn:microsoft.com/office/officeart/2005/8/layout/hierarchy2#3"/>
    <dgm:cxn modelId="{C65FA126-B578-4511-83E2-E4C4C5A547D2}" type="presParOf" srcId="{2332AA2E-A989-4175-BB73-78EA4C3BDB65}" destId="{44F25638-8073-4DA7-9390-5AC06A304565}" srcOrd="1" destOrd="0" presId="urn:microsoft.com/office/officeart/2005/8/layout/hierarchy2#3"/>
    <dgm:cxn modelId="{0C0EFD91-8F6F-44AC-9050-3004E685C447}" type="presParOf" srcId="{44F25638-8073-4DA7-9390-5AC06A304565}" destId="{B47BD6C9-6D53-4A69-975F-9CF96E25F10F}" srcOrd="0" destOrd="0" presId="urn:microsoft.com/office/officeart/2005/8/layout/hierarchy2#3"/>
    <dgm:cxn modelId="{8A95F4A8-7409-486C-8550-6A805B48DD60}" type="presParOf" srcId="{B47BD6C9-6D53-4A69-975F-9CF96E25F10F}" destId="{C1833E64-0598-4ED8-B73B-4C820BB35531}" srcOrd="0" destOrd="0" presId="urn:microsoft.com/office/officeart/2005/8/layout/hierarchy2#3"/>
    <dgm:cxn modelId="{CE226A5D-FC5F-4D7E-B9F9-B6C1BAB652C3}" type="presParOf" srcId="{44F25638-8073-4DA7-9390-5AC06A304565}" destId="{46F58ACF-5130-428E-B3EF-87D6FEC0C921}" srcOrd="1" destOrd="0" presId="urn:microsoft.com/office/officeart/2005/8/layout/hierarchy2#3"/>
    <dgm:cxn modelId="{F64D7E82-E968-4404-BD75-65833130A7B1}" type="presParOf" srcId="{46F58ACF-5130-428E-B3EF-87D6FEC0C921}" destId="{3C0D5057-54F2-42F8-ADAD-AA27A1CC1A1B}" srcOrd="0" destOrd="0" presId="urn:microsoft.com/office/officeart/2005/8/layout/hierarchy2#3"/>
    <dgm:cxn modelId="{D6FD1BCB-E761-4183-8BDA-C3B9F0C16D66}" type="presParOf" srcId="{46F58ACF-5130-428E-B3EF-87D6FEC0C921}" destId="{48673F39-879C-4946-8DC7-FD68F0552920}" srcOrd="1" destOrd="0" presId="urn:microsoft.com/office/officeart/2005/8/layout/hierarchy2#3"/>
    <dgm:cxn modelId="{13AC9A48-B8EF-4A04-84FA-42AA552068B2}" type="presParOf" srcId="{48673F39-879C-4946-8DC7-FD68F0552920}" destId="{FFF7CBB4-4FDC-4614-BA65-1E978D57BBB0}" srcOrd="0" destOrd="0" presId="urn:microsoft.com/office/officeart/2005/8/layout/hierarchy2#3"/>
    <dgm:cxn modelId="{8EDA297E-513A-4F6B-BEC7-7717733F8D43}" type="presParOf" srcId="{FFF7CBB4-4FDC-4614-BA65-1E978D57BBB0}" destId="{7A5A65BE-0D91-46EB-8AB0-340675917025}" srcOrd="0" destOrd="0" presId="urn:microsoft.com/office/officeart/2005/8/layout/hierarchy2#3"/>
    <dgm:cxn modelId="{8A632298-6098-4567-9D11-A75933D68540}" type="presParOf" srcId="{48673F39-879C-4946-8DC7-FD68F0552920}" destId="{C3DE4A43-4963-4CBD-8BE5-9B1181D3022A}" srcOrd="1" destOrd="0" presId="urn:microsoft.com/office/officeart/2005/8/layout/hierarchy2#3"/>
    <dgm:cxn modelId="{96FA88B0-0D96-4A6F-8A99-BD345C218D76}" type="presParOf" srcId="{C3DE4A43-4963-4CBD-8BE5-9B1181D3022A}" destId="{CBF005C9-08F8-4B2C-9A94-3641EA86264D}" srcOrd="0" destOrd="0" presId="urn:microsoft.com/office/officeart/2005/8/layout/hierarchy2#3"/>
    <dgm:cxn modelId="{1F4C6F7A-E7D8-464D-A8BF-30DBF4C92D3C}" type="presParOf" srcId="{C3DE4A43-4963-4CBD-8BE5-9B1181D3022A}" destId="{77B16B26-1CE0-4644-B4F7-EDD233DC93A1}" srcOrd="1" destOrd="0" presId="urn:microsoft.com/office/officeart/2005/8/layout/hierarchy2#3"/>
    <dgm:cxn modelId="{7368E82E-2D98-4ABF-9CFA-7869C676CA27}" type="presParOf" srcId="{77B16B26-1CE0-4644-B4F7-EDD233DC93A1}" destId="{903F1CC3-C334-4022-8A3D-73C223CCB7D2}" srcOrd="0" destOrd="0" presId="urn:microsoft.com/office/officeart/2005/8/layout/hierarchy2#3"/>
    <dgm:cxn modelId="{C8116184-2B8E-4705-8F78-362279BE998E}" type="presParOf" srcId="{903F1CC3-C334-4022-8A3D-73C223CCB7D2}" destId="{FDA19D62-C5B7-41F5-8031-AE42E7C6281F}" srcOrd="0" destOrd="0" presId="urn:microsoft.com/office/officeart/2005/8/layout/hierarchy2#3"/>
    <dgm:cxn modelId="{4FB4F394-2190-4F6F-BBC9-AEED54C9A84A}" type="presParOf" srcId="{77B16B26-1CE0-4644-B4F7-EDD233DC93A1}" destId="{CA9B11FE-D8BA-4740-ABD4-A9F02FC3CED2}" srcOrd="1" destOrd="0" presId="urn:microsoft.com/office/officeart/2005/8/layout/hierarchy2#3"/>
    <dgm:cxn modelId="{6DD2CF4B-A21F-4384-99A5-2390FF7E22B0}" type="presParOf" srcId="{CA9B11FE-D8BA-4740-ABD4-A9F02FC3CED2}" destId="{92EA94F2-2D8E-4BFC-A72D-6D80ABBE615F}" srcOrd="0" destOrd="0" presId="urn:microsoft.com/office/officeart/2005/8/layout/hierarchy2#3"/>
    <dgm:cxn modelId="{FCA755F7-5D24-49BB-A8AA-1A447A223D84}" type="presParOf" srcId="{CA9B11FE-D8BA-4740-ABD4-A9F02FC3CED2}" destId="{7BC7A4D2-7DF0-467D-BB89-FF0AC4EAC0D0}" srcOrd="1" destOrd="0" presId="urn:microsoft.com/office/officeart/2005/8/layout/hierarchy2#3"/>
    <dgm:cxn modelId="{B6E00436-7374-4516-B65D-BDD738E30C07}" type="presParOf" srcId="{48673F39-879C-4946-8DC7-FD68F0552920}" destId="{FA61825B-C877-4D42-AAFB-0586288A9783}" srcOrd="2" destOrd="0" presId="urn:microsoft.com/office/officeart/2005/8/layout/hierarchy2#3"/>
    <dgm:cxn modelId="{0C9937DB-CCE1-4452-BF3B-748B765FBAA3}" type="presParOf" srcId="{FA61825B-C877-4D42-AAFB-0586288A9783}" destId="{66B35CF0-1806-4E4A-8B50-99A64DECDBA9}" srcOrd="0" destOrd="0" presId="urn:microsoft.com/office/officeart/2005/8/layout/hierarchy2#3"/>
    <dgm:cxn modelId="{BE7A8649-AC2F-4890-892D-7821ED919B5F}" type="presParOf" srcId="{48673F39-879C-4946-8DC7-FD68F0552920}" destId="{F95D7524-EA0E-4F9D-9D6F-B10856D5C83F}" srcOrd="3" destOrd="0" presId="urn:microsoft.com/office/officeart/2005/8/layout/hierarchy2#3"/>
    <dgm:cxn modelId="{71803C25-0E14-4F75-9837-F88166D9EFEB}" type="presParOf" srcId="{F95D7524-EA0E-4F9D-9D6F-B10856D5C83F}" destId="{63712EDC-9AF8-41BC-8F72-ADF8D554FF07}" srcOrd="0" destOrd="0" presId="urn:microsoft.com/office/officeart/2005/8/layout/hierarchy2#3"/>
    <dgm:cxn modelId="{C4BEC176-DC94-483D-968B-A6D3345C52C2}" type="presParOf" srcId="{F95D7524-EA0E-4F9D-9D6F-B10856D5C83F}" destId="{E0C65410-D9BC-4E23-87DE-EBBC54AD2166}" srcOrd="1" destOrd="0" presId="urn:microsoft.com/office/officeart/2005/8/layout/hierarchy2#3"/>
    <dgm:cxn modelId="{28877B8B-1C93-45AB-931F-D49ED8E4B6BE}" type="presParOf" srcId="{E0C65410-D9BC-4E23-87DE-EBBC54AD2166}" destId="{F128C6A7-6A49-403F-9C48-88DC26486047}" srcOrd="0" destOrd="0" presId="urn:microsoft.com/office/officeart/2005/8/layout/hierarchy2#3"/>
    <dgm:cxn modelId="{1D803548-E103-41D4-AA5F-C73ADAE2E644}" type="presParOf" srcId="{F128C6A7-6A49-403F-9C48-88DC26486047}" destId="{CA9076E0-5355-40B3-BB92-5051AAC6ED72}" srcOrd="0" destOrd="0" presId="urn:microsoft.com/office/officeart/2005/8/layout/hierarchy2#3"/>
    <dgm:cxn modelId="{4520EA86-B7D1-43F2-ACE5-321F022E7457}" type="presParOf" srcId="{E0C65410-D9BC-4E23-87DE-EBBC54AD2166}" destId="{638BCBC6-338A-4762-8798-E6246CEF387D}" srcOrd="1" destOrd="0" presId="urn:microsoft.com/office/officeart/2005/8/layout/hierarchy2#3"/>
    <dgm:cxn modelId="{D7D165C9-C502-473E-A91E-C6BB677F764D}" type="presParOf" srcId="{638BCBC6-338A-4762-8798-E6246CEF387D}" destId="{5C5EF5A0-18D1-486A-BEE7-417CC95408BA}" srcOrd="0" destOrd="0" presId="urn:microsoft.com/office/officeart/2005/8/layout/hierarchy2#3"/>
    <dgm:cxn modelId="{5E61122E-9437-4DAE-9BC3-6C466CA028B1}" type="presParOf" srcId="{638BCBC6-338A-4762-8798-E6246CEF387D}" destId="{9C0A7976-0531-4D55-A4DE-39391CA180A3}" srcOrd="1" destOrd="0" presId="urn:microsoft.com/office/officeart/2005/8/layout/hierarchy2#3"/>
    <dgm:cxn modelId="{29169A06-28C4-4925-9678-921760A9D1E0}" type="presParOf" srcId="{48673F39-879C-4946-8DC7-FD68F0552920}" destId="{A382ECFB-CCC6-49EF-BA39-2FAA78D5B859}" srcOrd="4" destOrd="0" presId="urn:microsoft.com/office/officeart/2005/8/layout/hierarchy2#3"/>
    <dgm:cxn modelId="{2AF5DED2-D33E-47BD-AE74-9283B310F1F1}" type="presParOf" srcId="{A382ECFB-CCC6-49EF-BA39-2FAA78D5B859}" destId="{E2D5B08F-E503-4B74-B473-4759ACB8B869}" srcOrd="0" destOrd="0" presId="urn:microsoft.com/office/officeart/2005/8/layout/hierarchy2#3"/>
    <dgm:cxn modelId="{B0B9C29A-19F4-4EC1-9139-591853A57D9A}" type="presParOf" srcId="{48673F39-879C-4946-8DC7-FD68F0552920}" destId="{B92F172D-32DA-439B-BEE6-415B3F81B02A}" srcOrd="5" destOrd="0" presId="urn:microsoft.com/office/officeart/2005/8/layout/hierarchy2#3"/>
    <dgm:cxn modelId="{9B8BA085-DAF9-43BF-BCD3-0A05B8ECCCDE}" type="presParOf" srcId="{B92F172D-32DA-439B-BEE6-415B3F81B02A}" destId="{A777A1BC-EC42-4B5E-808E-F3C702A1803D}" srcOrd="0" destOrd="0" presId="urn:microsoft.com/office/officeart/2005/8/layout/hierarchy2#3"/>
    <dgm:cxn modelId="{56AF0E63-ADE1-4776-B80B-8E434B5024F7}" type="presParOf" srcId="{B92F172D-32DA-439B-BEE6-415B3F81B02A}" destId="{FE479A7F-C3B7-488B-AF27-CE466265DE8E}" srcOrd="1" destOrd="0" presId="urn:microsoft.com/office/officeart/2005/8/layout/hierarchy2#3"/>
    <dgm:cxn modelId="{A41607FF-3A13-491E-9EC3-33421CF04A44}" type="presParOf" srcId="{FE479A7F-C3B7-488B-AF27-CE466265DE8E}" destId="{3FDB5DE8-ECAB-4076-861A-F9407776B9FB}" srcOrd="0" destOrd="0" presId="urn:microsoft.com/office/officeart/2005/8/layout/hierarchy2#3"/>
    <dgm:cxn modelId="{5DA074E9-30F9-44ED-B917-12318D9221DA}" type="presParOf" srcId="{3FDB5DE8-ECAB-4076-861A-F9407776B9FB}" destId="{97678A41-413F-49A2-A9F9-E42EF44CE6A5}" srcOrd="0" destOrd="0" presId="urn:microsoft.com/office/officeart/2005/8/layout/hierarchy2#3"/>
    <dgm:cxn modelId="{C8C5C4CA-42FF-4243-8231-2E72AFF80B7A}" type="presParOf" srcId="{FE479A7F-C3B7-488B-AF27-CE466265DE8E}" destId="{4ACA68D6-BCC8-4CA2-B740-2C01CC4FAA62}" srcOrd="1" destOrd="0" presId="urn:microsoft.com/office/officeart/2005/8/layout/hierarchy2#3"/>
    <dgm:cxn modelId="{6BA3EEA2-4FC5-48E0-8F4B-5E89D0687C74}" type="presParOf" srcId="{4ACA68D6-BCC8-4CA2-B740-2C01CC4FAA62}" destId="{7EA9C56E-610D-42F6-AEE3-99F0DC8BB360}" srcOrd="0" destOrd="0" presId="urn:microsoft.com/office/officeart/2005/8/layout/hierarchy2#3"/>
    <dgm:cxn modelId="{B2E11074-2EE3-46F9-B4F4-18E4C93DFC0C}" type="presParOf" srcId="{4ACA68D6-BCC8-4CA2-B740-2C01CC4FAA62}" destId="{99A0BB87-F24D-4D2E-985B-9141D816CD66}" srcOrd="1" destOrd="0" presId="urn:microsoft.com/office/officeart/2005/8/layout/hierarchy2#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4" loCatId="hierarchy" qsTypeId="urn:microsoft.com/office/officeart/2005/8/quickstyle/simple1#4" qsCatId="simple" csTypeId="urn:microsoft.com/office/officeart/2005/8/colors/accent1_2#4"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提效</a:t>
          </a:r>
        </a:p>
      </dgm:t>
    </dgm:pt>
    <dgm:pt modelId="{2AFB1B2A-8749-4E5E-9CB9-0B60F81C46F8}" type="parTrans" cxnId="{2DC02D61-90D5-4079-BE99-72B077202839}">
      <dgm:prSet/>
      <dgm:spPr/>
      <dgm:t>
        <a:bodyPr/>
        <a:lstStyle/>
        <a:p>
          <a:endParaRPr lang="zh-CN" altLang="en-US"/>
        </a:p>
      </dgm:t>
    </dgm:pt>
    <dgm:pt modelId="{E0FFEB56-236E-4FE9-83BF-31494E265D5A}" type="sibTrans" cxnId="{2DC02D61-90D5-4079-BE99-72B077202839}">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客单价</a:t>
          </a:r>
        </a:p>
      </dgm:t>
    </dgm:pt>
    <dgm:pt modelId="{AC2BFF99-DAE2-494A-88AB-85D75BC6D2EE}" type="parTrans" cxnId="{47D96FFC-3E5E-49B0-B8CC-3C87D1FD0519}">
      <dgm:prSet/>
      <dgm:spPr/>
      <dgm:t>
        <a:bodyPr/>
        <a:lstStyle/>
        <a:p>
          <a:endParaRPr lang="zh-CN" altLang="en-US"/>
        </a:p>
      </dgm:t>
    </dgm:pt>
    <dgm:pt modelId="{B98A0394-6758-42EB-8D0E-4491BED52B6C}" type="sibTrans" cxnId="{47D96FFC-3E5E-49B0-B8CC-3C87D1FD0519}">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商品定价</a:t>
          </a:r>
        </a:p>
      </dgm:t>
    </dgm:pt>
    <dgm:pt modelId="{E2742DF5-226D-43ED-9210-F88015823636}" type="parTrans" cxnId="{3EE95FAA-B1F8-4E41-A115-4AB264D67EC2}">
      <dgm:prSet/>
      <dgm:spPr/>
      <dgm:t>
        <a:bodyPr/>
        <a:lstStyle/>
        <a:p>
          <a:endParaRPr lang="zh-CN" altLang="en-US"/>
        </a:p>
      </dgm:t>
    </dgm:pt>
    <dgm:pt modelId="{18119B98-F2D2-4512-A4C5-BBD631997164}" type="sibTrans" cxnId="{3EE95FAA-B1F8-4E41-A115-4AB264D67EC2}">
      <dgm:prSet/>
      <dgm:spPr/>
    </dgm:pt>
    <dgm:pt modelId="{D493258A-4BFA-460A-AC32-0521AB32F364}">
      <dgm:prSet phldr="0" custT="0"/>
      <dgm:spPr/>
      <dgm:t>
        <a:bodyPr vert="horz" wrap="square"/>
        <a:lstStyle/>
        <a:p>
          <a:pPr>
            <a:lnSpc>
              <a:spcPct val="100000"/>
            </a:lnSpc>
            <a:spcBef>
              <a:spcPct val="0"/>
            </a:spcBef>
            <a:spcAft>
              <a:spcPct val="35000"/>
            </a:spcAft>
          </a:pPr>
          <a:r>
            <a:rPr lang="zh-CN"/>
            <a:t>不好改动</a:t>
          </a:r>
        </a:p>
      </dgm:t>
    </dgm:pt>
    <dgm:pt modelId="{7F05D05D-472C-4D20-8449-6456861FD1ED}" type="parTrans" cxnId="{9B32AECA-E7CE-49CF-9D2B-FAF389DC1187}">
      <dgm:prSet/>
      <dgm:spPr/>
      <dgm:t>
        <a:bodyPr/>
        <a:lstStyle/>
        <a:p>
          <a:endParaRPr lang="zh-CN" altLang="en-US"/>
        </a:p>
      </dgm:t>
    </dgm:pt>
    <dgm:pt modelId="{FBA22501-7FEA-4071-865B-E4266469B307}" type="sibTrans" cxnId="{9B32AECA-E7CE-49CF-9D2B-FAF389DC1187}">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sym typeface="+mn-ea"/>
            </a:rPr>
            <a:t>关联销售</a:t>
          </a:r>
          <a:endParaRPr lang="zh-CN" altLang="en-US"/>
        </a:p>
      </dgm:t>
    </dgm:pt>
    <dgm:pt modelId="{4A6A0524-D9B7-4A37-8E78-5FE688BDCCE6}" type="parTrans" cxnId="{7C4D188F-52FF-4B44-9B87-FF988427AF91}">
      <dgm:prSet/>
      <dgm:spPr/>
      <dgm:t>
        <a:bodyPr/>
        <a:lstStyle/>
        <a:p>
          <a:endParaRPr lang="zh-CN" altLang="en-US"/>
        </a:p>
      </dgm:t>
    </dgm:pt>
    <dgm:pt modelId="{39CECE7E-7D7C-4022-9437-1E0813814145}" type="sibTrans" cxnId="{7C4D188F-52FF-4B44-9B87-FF988427AF91}">
      <dgm:prSet/>
      <dgm:spPr/>
      <dgm:t>
        <a:bodyPr/>
        <a:lstStyle/>
        <a:p>
          <a:endParaRPr lang="zh-CN" altLang="en-US"/>
        </a:p>
      </dgm:t>
    </dgm:pt>
    <dgm:pt modelId="{9BDFBA30-3786-476C-B072-41B58E9FBBBD}">
      <dgm:prSet phldr="0" custT="0"/>
      <dgm:spPr/>
      <dgm:t>
        <a:bodyPr vert="horz" wrap="square"/>
        <a:lstStyle/>
        <a:p>
          <a:pPr>
            <a:lnSpc>
              <a:spcPct val="100000"/>
            </a:lnSpc>
            <a:spcBef>
              <a:spcPct val="0"/>
            </a:spcBef>
            <a:spcAft>
              <a:spcPct val="35000"/>
            </a:spcAft>
          </a:pPr>
          <a:r>
            <a:rPr lang="zh-CN"/>
            <a:t>可以优化</a:t>
          </a:r>
        </a:p>
      </dgm:t>
    </dgm:pt>
    <dgm:pt modelId="{B165DBD1-44BD-43C8-BD1A-37601E58DDE1}" type="parTrans" cxnId="{07C40B92-2DA3-4E5E-95BE-6624CC50EF9D}">
      <dgm:prSet/>
      <dgm:spPr/>
      <dgm:t>
        <a:bodyPr/>
        <a:lstStyle/>
        <a:p>
          <a:endParaRPr lang="zh-CN" altLang="en-US"/>
        </a:p>
      </dgm:t>
    </dgm:pt>
    <dgm:pt modelId="{DAEB5BE1-20E2-4222-9F84-E15019E4DFBE}" type="sibTrans" cxnId="{07C40B92-2DA3-4E5E-95BE-6624CC50EF9D}">
      <dgm:prSet/>
      <dgm:spPr/>
    </dgm:pt>
    <dgm:pt modelId="{9A92C5E9-E6BF-4475-8B03-BDE65FCD1DC7}">
      <dgm:prSet phldr="0" custT="0"/>
      <dgm:spPr/>
      <dgm:t>
        <a:bodyPr vert="horz" wrap="square"/>
        <a:lstStyle/>
        <a:p>
          <a:pPr>
            <a:lnSpc>
              <a:spcPct val="100000"/>
            </a:lnSpc>
            <a:spcBef>
              <a:spcPct val="0"/>
            </a:spcBef>
            <a:spcAft>
              <a:spcPct val="35000"/>
            </a:spcAft>
          </a:pPr>
          <a:r>
            <a:rPr lang="zh-CN"/>
            <a:t>会员结构</a:t>
          </a:r>
        </a:p>
      </dgm:t>
    </dgm:pt>
    <dgm:pt modelId="{3BCC5775-C0B0-4BAE-A7BC-1201AFC70ED0}" type="parTrans" cxnId="{05B8B30A-8C43-46CF-8EDA-48E27BDBE3B5}">
      <dgm:prSet/>
      <dgm:spPr/>
      <dgm:t>
        <a:bodyPr/>
        <a:lstStyle/>
        <a:p>
          <a:endParaRPr lang="zh-CN" altLang="en-US"/>
        </a:p>
      </dgm:t>
    </dgm:pt>
    <dgm:pt modelId="{60F50D62-297F-42D3-8B55-CE115C9EEB5D}" type="sibTrans" cxnId="{05B8B30A-8C43-46CF-8EDA-48E27BDBE3B5}">
      <dgm:prSet/>
      <dgm:spPr/>
    </dgm:pt>
    <dgm:pt modelId="{1796A198-65DE-48C5-8098-6D5741FC4ECA}">
      <dgm:prSet phldr="0" custT="0"/>
      <dgm:spPr/>
      <dgm:t>
        <a:bodyPr vert="horz" wrap="square"/>
        <a:lstStyle/>
        <a:p>
          <a:pPr>
            <a:lnSpc>
              <a:spcPct val="100000"/>
            </a:lnSpc>
            <a:spcBef>
              <a:spcPct val="0"/>
            </a:spcBef>
            <a:spcAft>
              <a:spcPct val="35000"/>
            </a:spcAft>
          </a:pPr>
          <a:r>
            <a:rPr lang="zh-CN">
              <a:sym typeface="+mn-ea"/>
            </a:rPr>
            <a:t>可以优化</a:t>
          </a:r>
          <a:endParaRPr lang="zh-CN"/>
        </a:p>
      </dgm:t>
    </dgm:pt>
    <dgm:pt modelId="{178A849D-7601-4AD3-AA23-922A619EEC85}" type="parTrans" cxnId="{D0CB8E59-44ED-441A-BA58-CD1808996240}">
      <dgm:prSet/>
      <dgm:spPr/>
      <dgm:t>
        <a:bodyPr/>
        <a:lstStyle/>
        <a:p>
          <a:endParaRPr lang="zh-CN" altLang="en-US"/>
        </a:p>
      </dgm:t>
    </dgm:pt>
    <dgm:pt modelId="{540A7A29-D04B-4BE3-9241-0F5FDB497057}" type="sibTrans" cxnId="{D0CB8E59-44ED-441A-BA58-CD1808996240}">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1"/>
      <dgm:spPr/>
    </dgm:pt>
    <dgm:pt modelId="{C1833E64-0598-4ED8-B73B-4C820BB35531}" type="pres">
      <dgm:prSet presAssocID="{AC2BFF99-DAE2-494A-88AB-85D75BC6D2EE}" presName="connTx" presStyleLbl="parChTrans1D2" presStyleIdx="0" presStyleCnt="1"/>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1">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3"/>
      <dgm:spPr/>
    </dgm:pt>
    <dgm:pt modelId="{7A5A65BE-0D91-46EB-8AB0-340675917025}" type="pres">
      <dgm:prSet presAssocID="{E2742DF5-226D-43ED-9210-F88015823636}" presName="connTx" presStyleLbl="parChTrans1D3" presStyleIdx="0" presStyleCnt="3"/>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3">
        <dgm:presLayoutVars>
          <dgm:chPref val="3"/>
        </dgm:presLayoutVars>
      </dgm:prSet>
      <dgm:spPr/>
    </dgm:pt>
    <dgm:pt modelId="{77B16B26-1CE0-4644-B4F7-EDD233DC93A1}" type="pres">
      <dgm:prSet presAssocID="{0F37F644-061D-4324-86E6-51AD9E64004F}" presName="level3hierChild" presStyleCnt="0"/>
      <dgm:spPr/>
    </dgm:pt>
    <dgm:pt modelId="{903F1CC3-C334-4022-8A3D-73C223CCB7D2}" type="pres">
      <dgm:prSet presAssocID="{7F05D05D-472C-4D20-8449-6456861FD1ED}" presName="conn2-1" presStyleLbl="parChTrans1D4" presStyleIdx="0" presStyleCnt="3"/>
      <dgm:spPr/>
    </dgm:pt>
    <dgm:pt modelId="{FDA19D62-C5B7-41F5-8031-AE42E7C6281F}" type="pres">
      <dgm:prSet presAssocID="{7F05D05D-472C-4D20-8449-6456861FD1ED}" presName="connTx" presStyleLbl="parChTrans1D4" presStyleIdx="0" presStyleCnt="3"/>
      <dgm:spPr/>
    </dgm:pt>
    <dgm:pt modelId="{CA9B11FE-D8BA-4740-ABD4-A9F02FC3CED2}" type="pres">
      <dgm:prSet presAssocID="{D493258A-4BFA-460A-AC32-0521AB32F364}" presName="root2" presStyleCnt="0"/>
      <dgm:spPr/>
    </dgm:pt>
    <dgm:pt modelId="{92EA94F2-2D8E-4BFC-A72D-6D80ABBE615F}" type="pres">
      <dgm:prSet presAssocID="{D493258A-4BFA-460A-AC32-0521AB32F364}" presName="LevelTwoTextNode" presStyleLbl="node4" presStyleIdx="0" presStyleCnt="3">
        <dgm:presLayoutVars>
          <dgm:chPref val="3"/>
        </dgm:presLayoutVars>
      </dgm:prSet>
      <dgm:spPr/>
    </dgm:pt>
    <dgm:pt modelId="{7BC7A4D2-7DF0-467D-BB89-FF0AC4EAC0D0}" type="pres">
      <dgm:prSet presAssocID="{D493258A-4BFA-460A-AC32-0521AB32F364}" presName="level3hierChild" presStyleCnt="0"/>
      <dgm:spPr/>
    </dgm:pt>
    <dgm:pt modelId="{FA61825B-C877-4D42-AAFB-0586288A9783}" type="pres">
      <dgm:prSet presAssocID="{4A6A0524-D9B7-4A37-8E78-5FE688BDCCE6}" presName="conn2-1" presStyleLbl="parChTrans1D3" presStyleIdx="1" presStyleCnt="3"/>
      <dgm:spPr/>
    </dgm:pt>
    <dgm:pt modelId="{66B35CF0-1806-4E4A-8B50-99A64DECDBA9}" type="pres">
      <dgm:prSet presAssocID="{4A6A0524-D9B7-4A37-8E78-5FE688BDCCE6}" presName="connTx" presStyleLbl="parChTrans1D3" presStyleIdx="1" presStyleCnt="3"/>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3">
        <dgm:presLayoutVars>
          <dgm:chPref val="3"/>
        </dgm:presLayoutVars>
      </dgm:prSet>
      <dgm:spPr/>
    </dgm:pt>
    <dgm:pt modelId="{E0C65410-D9BC-4E23-87DE-EBBC54AD2166}" type="pres">
      <dgm:prSet presAssocID="{2C2A4BF3-AA22-4080-9546-909CF9AC3ECB}" presName="level3hierChild" presStyleCnt="0"/>
      <dgm:spPr/>
    </dgm:pt>
    <dgm:pt modelId="{F128C6A7-6A49-403F-9C48-88DC26486047}" type="pres">
      <dgm:prSet presAssocID="{B165DBD1-44BD-43C8-BD1A-37601E58DDE1}" presName="conn2-1" presStyleLbl="parChTrans1D4" presStyleIdx="1" presStyleCnt="3"/>
      <dgm:spPr/>
    </dgm:pt>
    <dgm:pt modelId="{CA9076E0-5355-40B3-BB92-5051AAC6ED72}" type="pres">
      <dgm:prSet presAssocID="{B165DBD1-44BD-43C8-BD1A-37601E58DDE1}" presName="connTx" presStyleLbl="parChTrans1D4" presStyleIdx="1" presStyleCnt="3"/>
      <dgm:spPr/>
    </dgm:pt>
    <dgm:pt modelId="{638BCBC6-338A-4762-8798-E6246CEF387D}" type="pres">
      <dgm:prSet presAssocID="{9BDFBA30-3786-476C-B072-41B58E9FBBBD}" presName="root2" presStyleCnt="0"/>
      <dgm:spPr/>
    </dgm:pt>
    <dgm:pt modelId="{5C5EF5A0-18D1-486A-BEE7-417CC95408BA}" type="pres">
      <dgm:prSet presAssocID="{9BDFBA30-3786-476C-B072-41B58E9FBBBD}" presName="LevelTwoTextNode" presStyleLbl="node4" presStyleIdx="1" presStyleCnt="3">
        <dgm:presLayoutVars>
          <dgm:chPref val="3"/>
        </dgm:presLayoutVars>
      </dgm:prSet>
      <dgm:spPr/>
    </dgm:pt>
    <dgm:pt modelId="{9C0A7976-0531-4D55-A4DE-39391CA180A3}" type="pres">
      <dgm:prSet presAssocID="{9BDFBA30-3786-476C-B072-41B58E9FBBBD}" presName="level3hierChild" presStyleCnt="0"/>
      <dgm:spPr/>
    </dgm:pt>
    <dgm:pt modelId="{A382ECFB-CCC6-49EF-BA39-2FAA78D5B859}" type="pres">
      <dgm:prSet presAssocID="{3BCC5775-C0B0-4BAE-A7BC-1201AFC70ED0}" presName="conn2-1" presStyleLbl="parChTrans1D3" presStyleIdx="2" presStyleCnt="3"/>
      <dgm:spPr/>
    </dgm:pt>
    <dgm:pt modelId="{E2D5B08F-E503-4B74-B473-4759ACB8B869}" type="pres">
      <dgm:prSet presAssocID="{3BCC5775-C0B0-4BAE-A7BC-1201AFC70ED0}" presName="connTx" presStyleLbl="parChTrans1D3" presStyleIdx="2" presStyleCnt="3"/>
      <dgm:spPr/>
    </dgm:pt>
    <dgm:pt modelId="{B92F172D-32DA-439B-BEE6-415B3F81B02A}" type="pres">
      <dgm:prSet presAssocID="{9A92C5E9-E6BF-4475-8B03-BDE65FCD1DC7}" presName="root2" presStyleCnt="0"/>
      <dgm:spPr/>
    </dgm:pt>
    <dgm:pt modelId="{A777A1BC-EC42-4B5E-808E-F3C702A1803D}" type="pres">
      <dgm:prSet presAssocID="{9A92C5E9-E6BF-4475-8B03-BDE65FCD1DC7}" presName="LevelTwoTextNode" presStyleLbl="node3" presStyleIdx="2" presStyleCnt="3">
        <dgm:presLayoutVars>
          <dgm:chPref val="3"/>
        </dgm:presLayoutVars>
      </dgm:prSet>
      <dgm:spPr/>
    </dgm:pt>
    <dgm:pt modelId="{FE479A7F-C3B7-488B-AF27-CE466265DE8E}" type="pres">
      <dgm:prSet presAssocID="{9A92C5E9-E6BF-4475-8B03-BDE65FCD1DC7}" presName="level3hierChild" presStyleCnt="0"/>
      <dgm:spPr/>
    </dgm:pt>
    <dgm:pt modelId="{3FDB5DE8-ECAB-4076-861A-F9407776B9FB}" type="pres">
      <dgm:prSet presAssocID="{178A849D-7601-4AD3-AA23-922A619EEC85}" presName="conn2-1" presStyleLbl="parChTrans1D4" presStyleIdx="2" presStyleCnt="3"/>
      <dgm:spPr/>
    </dgm:pt>
    <dgm:pt modelId="{97678A41-413F-49A2-A9F9-E42EF44CE6A5}" type="pres">
      <dgm:prSet presAssocID="{178A849D-7601-4AD3-AA23-922A619EEC85}" presName="connTx" presStyleLbl="parChTrans1D4" presStyleIdx="2" presStyleCnt="3"/>
      <dgm:spPr/>
    </dgm:pt>
    <dgm:pt modelId="{4ACA68D6-BCC8-4CA2-B740-2C01CC4FAA62}" type="pres">
      <dgm:prSet presAssocID="{1796A198-65DE-48C5-8098-6D5741FC4ECA}" presName="root2" presStyleCnt="0"/>
      <dgm:spPr/>
    </dgm:pt>
    <dgm:pt modelId="{7EA9C56E-610D-42F6-AEE3-99F0DC8BB360}" type="pres">
      <dgm:prSet presAssocID="{1796A198-65DE-48C5-8098-6D5741FC4ECA}" presName="LevelTwoTextNode" presStyleLbl="node4" presStyleIdx="2" presStyleCnt="3">
        <dgm:presLayoutVars>
          <dgm:chPref val="3"/>
        </dgm:presLayoutVars>
      </dgm:prSet>
      <dgm:spPr/>
    </dgm:pt>
    <dgm:pt modelId="{99A0BB87-F24D-4D2E-985B-9141D816CD66}" type="pres">
      <dgm:prSet presAssocID="{1796A198-65DE-48C5-8098-6D5741FC4ECA}" presName="level3hierChild" presStyleCnt="0"/>
      <dgm:spPr/>
    </dgm:pt>
  </dgm:ptLst>
  <dgm:cxnLst>
    <dgm:cxn modelId="{05B8B30A-8C43-46CF-8EDA-48E27BDBE3B5}" srcId="{4530EE7D-F557-4815-9ED2-EABC47F46978}" destId="{9A92C5E9-E6BF-4475-8B03-BDE65FCD1DC7}" srcOrd="2" destOrd="0" parTransId="{3BCC5775-C0B0-4BAE-A7BC-1201AFC70ED0}" sibTransId="{60F50D62-297F-42D3-8B55-CE115C9EEB5D}"/>
    <dgm:cxn modelId="{8385C024-12CD-40B8-9A40-23BED5C64D62}" type="presOf" srcId="{3BCC5775-C0B0-4BAE-A7BC-1201AFC70ED0}" destId="{E2D5B08F-E503-4B74-B473-4759ACB8B869}" srcOrd="1" destOrd="0" presId="urn:microsoft.com/office/officeart/2005/8/layout/hierarchy2#4"/>
    <dgm:cxn modelId="{89EEF527-D485-447E-B6AD-43FED4E6761C}" type="presOf" srcId="{E2742DF5-226D-43ED-9210-F88015823636}" destId="{7A5A65BE-0D91-46EB-8AB0-340675917025}" srcOrd="1" destOrd="0" presId="urn:microsoft.com/office/officeart/2005/8/layout/hierarchy2#4"/>
    <dgm:cxn modelId="{41C7892D-17B8-4906-BD53-5820B48BEF6E}" type="presOf" srcId="{178A849D-7601-4AD3-AA23-922A619EEC85}" destId="{3FDB5DE8-ECAB-4076-861A-F9407776B9FB}" srcOrd="0" destOrd="0" presId="urn:microsoft.com/office/officeart/2005/8/layout/hierarchy2#4"/>
    <dgm:cxn modelId="{C6856A2E-0472-432D-BC1A-E0C4152BED5B}" type="presOf" srcId="{2C2A4BF3-AA22-4080-9546-909CF9AC3ECB}" destId="{63712EDC-9AF8-41BC-8F72-ADF8D554FF07}" srcOrd="0" destOrd="0" presId="urn:microsoft.com/office/officeart/2005/8/layout/hierarchy2#4"/>
    <dgm:cxn modelId="{704A1034-9DB8-438C-A49D-33B3A2D35A39}" type="presOf" srcId="{4A6A0524-D9B7-4A37-8E78-5FE688BDCCE6}" destId="{66B35CF0-1806-4E4A-8B50-99A64DECDBA9}" srcOrd="1" destOrd="0" presId="urn:microsoft.com/office/officeart/2005/8/layout/hierarchy2#4"/>
    <dgm:cxn modelId="{2DC02D61-90D5-4079-BE99-72B077202839}" srcId="{EFE73B03-4D71-4565-8C52-4902BE6377A4}" destId="{0605F139-5EF0-48E7-A091-192233D2011D}" srcOrd="0" destOrd="0" parTransId="{2AFB1B2A-8749-4E5E-9CB9-0B60F81C46F8}" sibTransId="{E0FFEB56-236E-4FE9-83BF-31494E265D5A}"/>
    <dgm:cxn modelId="{BD49F845-4CDE-429F-A76A-907193B0E526}" type="presOf" srcId="{EFE73B03-4D71-4565-8C52-4902BE6377A4}" destId="{5FBAB40F-6011-4629-9B30-77C9439C91BF}" srcOrd="0" destOrd="0" presId="urn:microsoft.com/office/officeart/2005/8/layout/hierarchy2#4"/>
    <dgm:cxn modelId="{E0344A4D-08F0-43C3-8E3E-45DA0C3C830E}" type="presOf" srcId="{9BDFBA30-3786-476C-B072-41B58E9FBBBD}" destId="{5C5EF5A0-18D1-486A-BEE7-417CC95408BA}" srcOrd="0" destOrd="0" presId="urn:microsoft.com/office/officeart/2005/8/layout/hierarchy2#4"/>
    <dgm:cxn modelId="{C04AFF6D-C3F2-40C4-BF5B-B2F93F063A36}" type="presOf" srcId="{3BCC5775-C0B0-4BAE-A7BC-1201AFC70ED0}" destId="{A382ECFB-CCC6-49EF-BA39-2FAA78D5B859}" srcOrd="0" destOrd="0" presId="urn:microsoft.com/office/officeart/2005/8/layout/hierarchy2#4"/>
    <dgm:cxn modelId="{58E8EA55-D313-4215-981F-D1180286E29D}" type="presOf" srcId="{AC2BFF99-DAE2-494A-88AB-85D75BC6D2EE}" destId="{B47BD6C9-6D53-4A69-975F-9CF96E25F10F}" srcOrd="0" destOrd="0" presId="urn:microsoft.com/office/officeart/2005/8/layout/hierarchy2#4"/>
    <dgm:cxn modelId="{D0CB8E59-44ED-441A-BA58-CD1808996240}" srcId="{9A92C5E9-E6BF-4475-8B03-BDE65FCD1DC7}" destId="{1796A198-65DE-48C5-8098-6D5741FC4ECA}" srcOrd="0" destOrd="0" parTransId="{178A849D-7601-4AD3-AA23-922A619EEC85}" sibTransId="{540A7A29-D04B-4BE3-9241-0F5FDB497057}"/>
    <dgm:cxn modelId="{3616BF5A-99A8-4D73-A2CF-C8B6F75AB713}" type="presOf" srcId="{AC2BFF99-DAE2-494A-88AB-85D75BC6D2EE}" destId="{C1833E64-0598-4ED8-B73B-4C820BB35531}" srcOrd="1" destOrd="0" presId="urn:microsoft.com/office/officeart/2005/8/layout/hierarchy2#4"/>
    <dgm:cxn modelId="{42F72F87-7218-467D-BCC1-41A9943EA996}" type="presOf" srcId="{4A6A0524-D9B7-4A37-8E78-5FE688BDCCE6}" destId="{FA61825B-C877-4D42-AAFB-0586288A9783}" srcOrd="0" destOrd="0" presId="urn:microsoft.com/office/officeart/2005/8/layout/hierarchy2#4"/>
    <dgm:cxn modelId="{7C4D188F-52FF-4B44-9B87-FF988427AF91}" srcId="{4530EE7D-F557-4815-9ED2-EABC47F46978}" destId="{2C2A4BF3-AA22-4080-9546-909CF9AC3ECB}" srcOrd="1" destOrd="0" parTransId="{4A6A0524-D9B7-4A37-8E78-5FE688BDCCE6}" sibTransId="{39CECE7E-7D7C-4022-9437-1E0813814145}"/>
    <dgm:cxn modelId="{07C40B92-2DA3-4E5E-95BE-6624CC50EF9D}" srcId="{2C2A4BF3-AA22-4080-9546-909CF9AC3ECB}" destId="{9BDFBA30-3786-476C-B072-41B58E9FBBBD}" srcOrd="0" destOrd="0" parTransId="{B165DBD1-44BD-43C8-BD1A-37601E58DDE1}" sibTransId="{DAEB5BE1-20E2-4222-9F84-E15019E4DFBE}"/>
    <dgm:cxn modelId="{BFD0FD99-E9F5-4071-8459-C4A61BE0CF9C}" type="presOf" srcId="{1796A198-65DE-48C5-8098-6D5741FC4ECA}" destId="{7EA9C56E-610D-42F6-AEE3-99F0DC8BB360}" srcOrd="0" destOrd="0" presId="urn:microsoft.com/office/officeart/2005/8/layout/hierarchy2#4"/>
    <dgm:cxn modelId="{2AC759A9-0145-4093-BC0D-05F1144A3693}" type="presOf" srcId="{B165DBD1-44BD-43C8-BD1A-37601E58DDE1}" destId="{F128C6A7-6A49-403F-9C48-88DC26486047}" srcOrd="0" destOrd="0" presId="urn:microsoft.com/office/officeart/2005/8/layout/hierarchy2#4"/>
    <dgm:cxn modelId="{3EE95FAA-B1F8-4E41-A115-4AB264D67EC2}" srcId="{4530EE7D-F557-4815-9ED2-EABC47F46978}" destId="{0F37F644-061D-4324-86E6-51AD9E64004F}" srcOrd="0" destOrd="0" parTransId="{E2742DF5-226D-43ED-9210-F88015823636}" sibTransId="{18119B98-F2D2-4512-A4C5-BBD631997164}"/>
    <dgm:cxn modelId="{4884DFBB-4663-4B27-A782-BF4AD924AD32}" type="presOf" srcId="{D493258A-4BFA-460A-AC32-0521AB32F364}" destId="{92EA94F2-2D8E-4BFC-A72D-6D80ABBE615F}" srcOrd="0" destOrd="0" presId="urn:microsoft.com/office/officeart/2005/8/layout/hierarchy2#4"/>
    <dgm:cxn modelId="{458D8ABE-DBCD-4942-9F57-C2B00CE36A59}" type="presOf" srcId="{7F05D05D-472C-4D20-8449-6456861FD1ED}" destId="{FDA19D62-C5B7-41F5-8031-AE42E7C6281F}" srcOrd="1" destOrd="0" presId="urn:microsoft.com/office/officeart/2005/8/layout/hierarchy2#4"/>
    <dgm:cxn modelId="{905A7EC7-F284-4F4B-BFAC-A557E147278D}" type="presOf" srcId="{0605F139-5EF0-48E7-A091-192233D2011D}" destId="{24E3F4AB-32FB-4CE0-9DAC-FC4DD26B5900}" srcOrd="0" destOrd="0" presId="urn:microsoft.com/office/officeart/2005/8/layout/hierarchy2#4"/>
    <dgm:cxn modelId="{9B32AECA-E7CE-49CF-9D2B-FAF389DC1187}" srcId="{0F37F644-061D-4324-86E6-51AD9E64004F}" destId="{D493258A-4BFA-460A-AC32-0521AB32F364}" srcOrd="0" destOrd="0" parTransId="{7F05D05D-472C-4D20-8449-6456861FD1ED}" sibTransId="{FBA22501-7FEA-4071-865B-E4266469B307}"/>
    <dgm:cxn modelId="{CF1E40CC-9C27-4A4F-B404-93AEDDC89EE3}" type="presOf" srcId="{9A92C5E9-E6BF-4475-8B03-BDE65FCD1DC7}" destId="{A777A1BC-EC42-4B5E-808E-F3C702A1803D}" srcOrd="0" destOrd="0" presId="urn:microsoft.com/office/officeart/2005/8/layout/hierarchy2#4"/>
    <dgm:cxn modelId="{C4D22ED8-241B-4D61-BFD7-FBFD94819D2E}" type="presOf" srcId="{E2742DF5-226D-43ED-9210-F88015823636}" destId="{FFF7CBB4-4FDC-4614-BA65-1E978D57BBB0}" srcOrd="0" destOrd="0" presId="urn:microsoft.com/office/officeart/2005/8/layout/hierarchy2#4"/>
    <dgm:cxn modelId="{B6D765D9-C4C5-419C-AF9F-BE2F69BFF803}" type="presOf" srcId="{0F37F644-061D-4324-86E6-51AD9E64004F}" destId="{CBF005C9-08F8-4B2C-9A94-3641EA86264D}" srcOrd="0" destOrd="0" presId="urn:microsoft.com/office/officeart/2005/8/layout/hierarchy2#4"/>
    <dgm:cxn modelId="{AFA80EEB-9275-458A-86F4-EBE5493DF199}" type="presOf" srcId="{7F05D05D-472C-4D20-8449-6456861FD1ED}" destId="{903F1CC3-C334-4022-8A3D-73C223CCB7D2}" srcOrd="0" destOrd="0" presId="urn:microsoft.com/office/officeart/2005/8/layout/hierarchy2#4"/>
    <dgm:cxn modelId="{7BB825EC-E6BE-4213-9718-D4FBF06B66F4}" type="presOf" srcId="{4530EE7D-F557-4815-9ED2-EABC47F46978}" destId="{3C0D5057-54F2-42F8-ADAD-AA27A1CC1A1B}" srcOrd="0" destOrd="0" presId="urn:microsoft.com/office/officeart/2005/8/layout/hierarchy2#4"/>
    <dgm:cxn modelId="{1AD0FBEE-A87D-4D50-A2CA-5AE0FAD4EBB2}" type="presOf" srcId="{B165DBD1-44BD-43C8-BD1A-37601E58DDE1}" destId="{CA9076E0-5355-40B3-BB92-5051AAC6ED72}" srcOrd="1" destOrd="0" presId="urn:microsoft.com/office/officeart/2005/8/layout/hierarchy2#4"/>
    <dgm:cxn modelId="{47D96FFC-3E5E-49B0-B8CC-3C87D1FD0519}" srcId="{0605F139-5EF0-48E7-A091-192233D2011D}" destId="{4530EE7D-F557-4815-9ED2-EABC47F46978}" srcOrd="0" destOrd="0" parTransId="{AC2BFF99-DAE2-494A-88AB-85D75BC6D2EE}" sibTransId="{B98A0394-6758-42EB-8D0E-4491BED52B6C}"/>
    <dgm:cxn modelId="{8D6108FF-C3F8-4113-841C-5A63E316A186}" type="presOf" srcId="{178A849D-7601-4AD3-AA23-922A619EEC85}" destId="{97678A41-413F-49A2-A9F9-E42EF44CE6A5}" srcOrd="1" destOrd="0" presId="urn:microsoft.com/office/officeart/2005/8/layout/hierarchy2#4"/>
    <dgm:cxn modelId="{6FA164C2-3B0E-430E-891B-03C5B4AAF251}" type="presParOf" srcId="{5FBAB40F-6011-4629-9B30-77C9439C91BF}" destId="{2332AA2E-A989-4175-BB73-78EA4C3BDB65}" srcOrd="0" destOrd="0" presId="urn:microsoft.com/office/officeart/2005/8/layout/hierarchy2#4"/>
    <dgm:cxn modelId="{96E7EC23-5D50-46A9-9738-DA60EF2F4900}" type="presParOf" srcId="{2332AA2E-A989-4175-BB73-78EA4C3BDB65}" destId="{24E3F4AB-32FB-4CE0-9DAC-FC4DD26B5900}" srcOrd="0" destOrd="0" presId="urn:microsoft.com/office/officeart/2005/8/layout/hierarchy2#4"/>
    <dgm:cxn modelId="{E6C74C88-39A8-46A5-BA51-E3863870BAAF}" type="presParOf" srcId="{2332AA2E-A989-4175-BB73-78EA4C3BDB65}" destId="{44F25638-8073-4DA7-9390-5AC06A304565}" srcOrd="1" destOrd="0" presId="urn:microsoft.com/office/officeart/2005/8/layout/hierarchy2#4"/>
    <dgm:cxn modelId="{4C5E64E0-7F3A-4377-BEF7-0C9FB5BB0ACE}" type="presParOf" srcId="{44F25638-8073-4DA7-9390-5AC06A304565}" destId="{B47BD6C9-6D53-4A69-975F-9CF96E25F10F}" srcOrd="0" destOrd="0" presId="urn:microsoft.com/office/officeart/2005/8/layout/hierarchy2#4"/>
    <dgm:cxn modelId="{99F1F957-C740-4316-A2AB-EEB3D9BD890D}" type="presParOf" srcId="{B47BD6C9-6D53-4A69-975F-9CF96E25F10F}" destId="{C1833E64-0598-4ED8-B73B-4C820BB35531}" srcOrd="0" destOrd="0" presId="urn:microsoft.com/office/officeart/2005/8/layout/hierarchy2#4"/>
    <dgm:cxn modelId="{36ACBD8A-5026-4ACB-9AD8-C112BF254C7A}" type="presParOf" srcId="{44F25638-8073-4DA7-9390-5AC06A304565}" destId="{46F58ACF-5130-428E-B3EF-87D6FEC0C921}" srcOrd="1" destOrd="0" presId="urn:microsoft.com/office/officeart/2005/8/layout/hierarchy2#4"/>
    <dgm:cxn modelId="{2DF7C044-7E0E-45C9-B07D-3A0C75DEC029}" type="presParOf" srcId="{46F58ACF-5130-428E-B3EF-87D6FEC0C921}" destId="{3C0D5057-54F2-42F8-ADAD-AA27A1CC1A1B}" srcOrd="0" destOrd="0" presId="urn:microsoft.com/office/officeart/2005/8/layout/hierarchy2#4"/>
    <dgm:cxn modelId="{46E6D365-AC33-4A0B-9434-74D5E5547541}" type="presParOf" srcId="{46F58ACF-5130-428E-B3EF-87D6FEC0C921}" destId="{48673F39-879C-4946-8DC7-FD68F0552920}" srcOrd="1" destOrd="0" presId="urn:microsoft.com/office/officeart/2005/8/layout/hierarchy2#4"/>
    <dgm:cxn modelId="{84D058D7-E382-48FA-9991-BD505AC42CDF}" type="presParOf" srcId="{48673F39-879C-4946-8DC7-FD68F0552920}" destId="{FFF7CBB4-4FDC-4614-BA65-1E978D57BBB0}" srcOrd="0" destOrd="0" presId="urn:microsoft.com/office/officeart/2005/8/layout/hierarchy2#4"/>
    <dgm:cxn modelId="{7D6B72BF-961C-499E-9F8F-9B193402BE9C}" type="presParOf" srcId="{FFF7CBB4-4FDC-4614-BA65-1E978D57BBB0}" destId="{7A5A65BE-0D91-46EB-8AB0-340675917025}" srcOrd="0" destOrd="0" presId="urn:microsoft.com/office/officeart/2005/8/layout/hierarchy2#4"/>
    <dgm:cxn modelId="{19533F0D-E207-4635-BBF9-45C5A94429F9}" type="presParOf" srcId="{48673F39-879C-4946-8DC7-FD68F0552920}" destId="{C3DE4A43-4963-4CBD-8BE5-9B1181D3022A}" srcOrd="1" destOrd="0" presId="urn:microsoft.com/office/officeart/2005/8/layout/hierarchy2#4"/>
    <dgm:cxn modelId="{8EBBA1A5-273F-4079-9ABC-7BECD18D1C27}" type="presParOf" srcId="{C3DE4A43-4963-4CBD-8BE5-9B1181D3022A}" destId="{CBF005C9-08F8-4B2C-9A94-3641EA86264D}" srcOrd="0" destOrd="0" presId="urn:microsoft.com/office/officeart/2005/8/layout/hierarchy2#4"/>
    <dgm:cxn modelId="{479CFBE0-5D4B-4AF4-8DA4-0A45CD49CBD1}" type="presParOf" srcId="{C3DE4A43-4963-4CBD-8BE5-9B1181D3022A}" destId="{77B16B26-1CE0-4644-B4F7-EDD233DC93A1}" srcOrd="1" destOrd="0" presId="urn:microsoft.com/office/officeart/2005/8/layout/hierarchy2#4"/>
    <dgm:cxn modelId="{4BDD31C4-9538-4F81-90D9-075FE7574542}" type="presParOf" srcId="{77B16B26-1CE0-4644-B4F7-EDD233DC93A1}" destId="{903F1CC3-C334-4022-8A3D-73C223CCB7D2}" srcOrd="0" destOrd="0" presId="urn:microsoft.com/office/officeart/2005/8/layout/hierarchy2#4"/>
    <dgm:cxn modelId="{F55E0E3E-7A90-448F-8B8E-F1A0CD88AB69}" type="presParOf" srcId="{903F1CC3-C334-4022-8A3D-73C223CCB7D2}" destId="{FDA19D62-C5B7-41F5-8031-AE42E7C6281F}" srcOrd="0" destOrd="0" presId="urn:microsoft.com/office/officeart/2005/8/layout/hierarchy2#4"/>
    <dgm:cxn modelId="{351D9AB9-0A39-4FAE-A76D-F8E8E870B0EE}" type="presParOf" srcId="{77B16B26-1CE0-4644-B4F7-EDD233DC93A1}" destId="{CA9B11FE-D8BA-4740-ABD4-A9F02FC3CED2}" srcOrd="1" destOrd="0" presId="urn:microsoft.com/office/officeart/2005/8/layout/hierarchy2#4"/>
    <dgm:cxn modelId="{8DB21EC7-80DA-4CB7-A735-9964C9FBB847}" type="presParOf" srcId="{CA9B11FE-D8BA-4740-ABD4-A9F02FC3CED2}" destId="{92EA94F2-2D8E-4BFC-A72D-6D80ABBE615F}" srcOrd="0" destOrd="0" presId="urn:microsoft.com/office/officeart/2005/8/layout/hierarchy2#4"/>
    <dgm:cxn modelId="{0E289B1E-5449-4BEE-91B6-9552E3B86DB9}" type="presParOf" srcId="{CA9B11FE-D8BA-4740-ABD4-A9F02FC3CED2}" destId="{7BC7A4D2-7DF0-467D-BB89-FF0AC4EAC0D0}" srcOrd="1" destOrd="0" presId="urn:microsoft.com/office/officeart/2005/8/layout/hierarchy2#4"/>
    <dgm:cxn modelId="{E2092D55-94CB-4087-9954-7A638B140B3D}" type="presParOf" srcId="{48673F39-879C-4946-8DC7-FD68F0552920}" destId="{FA61825B-C877-4D42-AAFB-0586288A9783}" srcOrd="2" destOrd="0" presId="urn:microsoft.com/office/officeart/2005/8/layout/hierarchy2#4"/>
    <dgm:cxn modelId="{62C885EC-8FF9-46F4-99F1-28AECBF80ECA}" type="presParOf" srcId="{FA61825B-C877-4D42-AAFB-0586288A9783}" destId="{66B35CF0-1806-4E4A-8B50-99A64DECDBA9}" srcOrd="0" destOrd="0" presId="urn:microsoft.com/office/officeart/2005/8/layout/hierarchy2#4"/>
    <dgm:cxn modelId="{0258E60F-CB05-4A8F-8A5F-A11FAD19B63D}" type="presParOf" srcId="{48673F39-879C-4946-8DC7-FD68F0552920}" destId="{F95D7524-EA0E-4F9D-9D6F-B10856D5C83F}" srcOrd="3" destOrd="0" presId="urn:microsoft.com/office/officeart/2005/8/layout/hierarchy2#4"/>
    <dgm:cxn modelId="{7B113973-444F-4E6E-83F1-90CD445E8261}" type="presParOf" srcId="{F95D7524-EA0E-4F9D-9D6F-B10856D5C83F}" destId="{63712EDC-9AF8-41BC-8F72-ADF8D554FF07}" srcOrd="0" destOrd="0" presId="urn:microsoft.com/office/officeart/2005/8/layout/hierarchy2#4"/>
    <dgm:cxn modelId="{1D1B8D78-51E1-49F9-ACA4-89DF2D4CB16D}" type="presParOf" srcId="{F95D7524-EA0E-4F9D-9D6F-B10856D5C83F}" destId="{E0C65410-D9BC-4E23-87DE-EBBC54AD2166}" srcOrd="1" destOrd="0" presId="urn:microsoft.com/office/officeart/2005/8/layout/hierarchy2#4"/>
    <dgm:cxn modelId="{849F3CDC-CA34-4BF5-9367-64FFA3C99661}" type="presParOf" srcId="{E0C65410-D9BC-4E23-87DE-EBBC54AD2166}" destId="{F128C6A7-6A49-403F-9C48-88DC26486047}" srcOrd="0" destOrd="0" presId="urn:microsoft.com/office/officeart/2005/8/layout/hierarchy2#4"/>
    <dgm:cxn modelId="{44153B43-D4E7-4FCD-AB4B-019CD6192578}" type="presParOf" srcId="{F128C6A7-6A49-403F-9C48-88DC26486047}" destId="{CA9076E0-5355-40B3-BB92-5051AAC6ED72}" srcOrd="0" destOrd="0" presId="urn:microsoft.com/office/officeart/2005/8/layout/hierarchy2#4"/>
    <dgm:cxn modelId="{F0AF99AC-C2E7-40C3-A83F-AF515E9BDBE1}" type="presParOf" srcId="{E0C65410-D9BC-4E23-87DE-EBBC54AD2166}" destId="{638BCBC6-338A-4762-8798-E6246CEF387D}" srcOrd="1" destOrd="0" presId="urn:microsoft.com/office/officeart/2005/8/layout/hierarchy2#4"/>
    <dgm:cxn modelId="{C4893D72-CA60-4683-909F-D660874727C3}" type="presParOf" srcId="{638BCBC6-338A-4762-8798-E6246CEF387D}" destId="{5C5EF5A0-18D1-486A-BEE7-417CC95408BA}" srcOrd="0" destOrd="0" presId="urn:microsoft.com/office/officeart/2005/8/layout/hierarchy2#4"/>
    <dgm:cxn modelId="{535116FA-64DC-483B-934E-3D7FD7BD0199}" type="presParOf" srcId="{638BCBC6-338A-4762-8798-E6246CEF387D}" destId="{9C0A7976-0531-4D55-A4DE-39391CA180A3}" srcOrd="1" destOrd="0" presId="urn:microsoft.com/office/officeart/2005/8/layout/hierarchy2#4"/>
    <dgm:cxn modelId="{83DA109C-4695-4701-83F7-F2010296209A}" type="presParOf" srcId="{48673F39-879C-4946-8DC7-FD68F0552920}" destId="{A382ECFB-CCC6-49EF-BA39-2FAA78D5B859}" srcOrd="4" destOrd="0" presId="urn:microsoft.com/office/officeart/2005/8/layout/hierarchy2#4"/>
    <dgm:cxn modelId="{DB79084A-A63C-4795-AF23-453F07A24F6E}" type="presParOf" srcId="{A382ECFB-CCC6-49EF-BA39-2FAA78D5B859}" destId="{E2D5B08F-E503-4B74-B473-4759ACB8B869}" srcOrd="0" destOrd="0" presId="urn:microsoft.com/office/officeart/2005/8/layout/hierarchy2#4"/>
    <dgm:cxn modelId="{F4575D30-92AC-4865-AF37-AEE063E4D3BF}" type="presParOf" srcId="{48673F39-879C-4946-8DC7-FD68F0552920}" destId="{B92F172D-32DA-439B-BEE6-415B3F81B02A}" srcOrd="5" destOrd="0" presId="urn:microsoft.com/office/officeart/2005/8/layout/hierarchy2#4"/>
    <dgm:cxn modelId="{21A2EB8E-DDC7-42BD-881D-530F30546B34}" type="presParOf" srcId="{B92F172D-32DA-439B-BEE6-415B3F81B02A}" destId="{A777A1BC-EC42-4B5E-808E-F3C702A1803D}" srcOrd="0" destOrd="0" presId="urn:microsoft.com/office/officeart/2005/8/layout/hierarchy2#4"/>
    <dgm:cxn modelId="{924DAAAB-7E99-4A08-AB1C-F372ACA92181}" type="presParOf" srcId="{B92F172D-32DA-439B-BEE6-415B3F81B02A}" destId="{FE479A7F-C3B7-488B-AF27-CE466265DE8E}" srcOrd="1" destOrd="0" presId="urn:microsoft.com/office/officeart/2005/8/layout/hierarchy2#4"/>
    <dgm:cxn modelId="{15648BA8-0825-4A7B-90AF-F29B17BA1795}" type="presParOf" srcId="{FE479A7F-C3B7-488B-AF27-CE466265DE8E}" destId="{3FDB5DE8-ECAB-4076-861A-F9407776B9FB}" srcOrd="0" destOrd="0" presId="urn:microsoft.com/office/officeart/2005/8/layout/hierarchy2#4"/>
    <dgm:cxn modelId="{77043981-9D5E-4F38-BD1F-BF7D4BD8C9D6}" type="presParOf" srcId="{3FDB5DE8-ECAB-4076-861A-F9407776B9FB}" destId="{97678A41-413F-49A2-A9F9-E42EF44CE6A5}" srcOrd="0" destOrd="0" presId="urn:microsoft.com/office/officeart/2005/8/layout/hierarchy2#4"/>
    <dgm:cxn modelId="{4B422261-A24D-4F86-B11C-4F7D48995595}" type="presParOf" srcId="{FE479A7F-C3B7-488B-AF27-CE466265DE8E}" destId="{4ACA68D6-BCC8-4CA2-B740-2C01CC4FAA62}" srcOrd="1" destOrd="0" presId="urn:microsoft.com/office/officeart/2005/8/layout/hierarchy2#4"/>
    <dgm:cxn modelId="{CBA2A99B-AD1E-4C2F-BC19-640E1CD55BCD}" type="presParOf" srcId="{4ACA68D6-BCC8-4CA2-B740-2C01CC4FAA62}" destId="{7EA9C56E-610D-42F6-AEE3-99F0DC8BB360}" srcOrd="0" destOrd="0" presId="urn:microsoft.com/office/officeart/2005/8/layout/hierarchy2#4"/>
    <dgm:cxn modelId="{9CFE6BE8-7102-48B5-976D-5BBDBCE6D583}" type="presParOf" srcId="{4ACA68D6-BCC8-4CA2-B740-2C01CC4FAA62}" destId="{99A0BB87-F24D-4D2E-985B-9141D816CD66}" srcOrd="1" destOrd="0" presId="urn:microsoft.com/office/officeart/2005/8/layout/hierarchy2#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5" loCatId="hierarchy" qsTypeId="urn:microsoft.com/office/officeart/2005/8/quickstyle/simple1#5" qsCatId="simple" csTypeId="urn:microsoft.com/office/officeart/2005/8/colors/accent1_2#5"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提效</a:t>
          </a:r>
        </a:p>
      </dgm:t>
    </dgm:pt>
    <dgm:pt modelId="{2AFB1B2A-8749-4E5E-9CB9-0B60F81C46F8}" type="parTrans" cxnId="{5D41D1CD-3B5F-4831-B568-26059B96B107}">
      <dgm:prSet/>
      <dgm:spPr/>
      <dgm:t>
        <a:bodyPr/>
        <a:lstStyle/>
        <a:p>
          <a:endParaRPr lang="zh-CN" altLang="en-US"/>
        </a:p>
      </dgm:t>
    </dgm:pt>
    <dgm:pt modelId="{E0FFEB56-236E-4FE9-83BF-31494E265D5A}" type="sibTrans" cxnId="{5D41D1CD-3B5F-4831-B568-26059B96B107}">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复购率</a:t>
          </a:r>
        </a:p>
      </dgm:t>
    </dgm:pt>
    <dgm:pt modelId="{AC2BFF99-DAE2-494A-88AB-85D75BC6D2EE}" type="parTrans" cxnId="{E86276E0-E1C4-4805-8CB8-861492CD3013}">
      <dgm:prSet/>
      <dgm:spPr/>
      <dgm:t>
        <a:bodyPr/>
        <a:lstStyle/>
        <a:p>
          <a:endParaRPr lang="zh-CN" altLang="en-US"/>
        </a:p>
      </dgm:t>
    </dgm:pt>
    <dgm:pt modelId="{B98A0394-6758-42EB-8D0E-4491BED52B6C}" type="sibTrans" cxnId="{E86276E0-E1C4-4805-8CB8-861492CD3013}">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用户激活</a:t>
          </a:r>
        </a:p>
      </dgm:t>
    </dgm:pt>
    <dgm:pt modelId="{E2742DF5-226D-43ED-9210-F88015823636}" type="parTrans" cxnId="{07105026-3485-4E1E-A9F0-E321C3527622}">
      <dgm:prSet/>
      <dgm:spPr/>
      <dgm:t>
        <a:bodyPr/>
        <a:lstStyle/>
        <a:p>
          <a:endParaRPr lang="zh-CN" altLang="en-US"/>
        </a:p>
      </dgm:t>
    </dgm:pt>
    <dgm:pt modelId="{18119B98-F2D2-4512-A4C5-BBD631997164}" type="sibTrans" cxnId="{07105026-3485-4E1E-A9F0-E321C3527622}">
      <dgm:prSet/>
      <dgm:spPr/>
    </dgm:pt>
    <dgm:pt modelId="{D493258A-4BFA-460A-AC32-0521AB32F364}">
      <dgm:prSet phldr="0" custT="0"/>
      <dgm:spPr/>
      <dgm:t>
        <a:bodyPr vert="horz" wrap="square"/>
        <a:lstStyle/>
        <a:p>
          <a:pPr>
            <a:lnSpc>
              <a:spcPct val="100000"/>
            </a:lnSpc>
            <a:spcBef>
              <a:spcPct val="0"/>
            </a:spcBef>
            <a:spcAft>
              <a:spcPct val="35000"/>
            </a:spcAft>
          </a:pPr>
          <a:r>
            <a:rPr lang="zh-CN"/>
            <a:t>朋友圈</a:t>
          </a:r>
          <a:r>
            <a:rPr lang="en-US" altLang="zh-CN"/>
            <a:t>/</a:t>
          </a:r>
          <a:r>
            <a:rPr lang="zh-CN" altLang="en-US"/>
            <a:t>社群</a:t>
          </a:r>
          <a:r>
            <a:rPr lang="en-US" altLang="zh-CN"/>
            <a:t>/</a:t>
          </a:r>
          <a:r>
            <a:rPr lang="zh-CN" altLang="en-US"/>
            <a:t>点对点</a:t>
          </a:r>
        </a:p>
      </dgm:t>
    </dgm:pt>
    <dgm:pt modelId="{7F05D05D-472C-4D20-8449-6456861FD1ED}" type="parTrans" cxnId="{2265CD0C-0E54-44AE-B19E-AF8D01422E26}">
      <dgm:prSet/>
      <dgm:spPr/>
      <dgm:t>
        <a:bodyPr/>
        <a:lstStyle/>
        <a:p>
          <a:endParaRPr lang="zh-CN" altLang="en-US"/>
        </a:p>
      </dgm:t>
    </dgm:pt>
    <dgm:pt modelId="{FBA22501-7FEA-4071-865B-E4266469B307}" type="sibTrans" cxnId="{2265CD0C-0E54-44AE-B19E-AF8D01422E26}">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sym typeface="+mn-ea"/>
            </a:rPr>
            <a:t>用户留存</a:t>
          </a:r>
          <a:endParaRPr lang="zh-CN" altLang="en-US"/>
        </a:p>
      </dgm:t>
    </dgm:pt>
    <dgm:pt modelId="{4A6A0524-D9B7-4A37-8E78-5FE688BDCCE6}" type="parTrans" cxnId="{6B531B1A-0126-4798-9D80-058519316EF3}">
      <dgm:prSet/>
      <dgm:spPr/>
      <dgm:t>
        <a:bodyPr/>
        <a:lstStyle/>
        <a:p>
          <a:endParaRPr lang="zh-CN" altLang="en-US"/>
        </a:p>
      </dgm:t>
    </dgm:pt>
    <dgm:pt modelId="{39CECE7E-7D7C-4022-9437-1E0813814145}" type="sibTrans" cxnId="{6B531B1A-0126-4798-9D80-058519316EF3}">
      <dgm:prSet/>
      <dgm:spPr/>
      <dgm:t>
        <a:bodyPr/>
        <a:lstStyle/>
        <a:p>
          <a:endParaRPr lang="zh-CN" altLang="en-US"/>
        </a:p>
      </dgm:t>
    </dgm:pt>
    <dgm:pt modelId="{9BDFBA30-3786-476C-B072-41B58E9FBBBD}">
      <dgm:prSet phldr="0" custT="0"/>
      <dgm:spPr/>
      <dgm:t>
        <a:bodyPr vert="horz" wrap="square"/>
        <a:lstStyle/>
        <a:p>
          <a:pPr>
            <a:lnSpc>
              <a:spcPct val="100000"/>
            </a:lnSpc>
            <a:spcBef>
              <a:spcPct val="0"/>
            </a:spcBef>
            <a:spcAft>
              <a:spcPct val="35000"/>
            </a:spcAft>
          </a:pPr>
          <a:r>
            <a:rPr lang="zh-CN"/>
            <a:t>积分</a:t>
          </a:r>
          <a:r>
            <a:rPr lang="en-US" altLang="zh-CN"/>
            <a:t>/</a:t>
          </a:r>
          <a:r>
            <a:rPr lang="zh-CN" altLang="en-US"/>
            <a:t>打卡</a:t>
          </a:r>
          <a:r>
            <a:rPr lang="en-US" altLang="zh-CN"/>
            <a:t>/</a:t>
          </a:r>
          <a:r>
            <a:rPr lang="zh-CN" altLang="en-US"/>
            <a:t>粘性</a:t>
          </a:r>
        </a:p>
      </dgm:t>
    </dgm:pt>
    <dgm:pt modelId="{B165DBD1-44BD-43C8-BD1A-37601E58DDE1}" type="parTrans" cxnId="{96A043EC-06D9-4E44-9140-1F4E7696F095}">
      <dgm:prSet/>
      <dgm:spPr/>
      <dgm:t>
        <a:bodyPr/>
        <a:lstStyle/>
        <a:p>
          <a:endParaRPr lang="zh-CN" altLang="en-US"/>
        </a:p>
      </dgm:t>
    </dgm:pt>
    <dgm:pt modelId="{DAEB5BE1-20E2-4222-9F84-E15019E4DFBE}" type="sibTrans" cxnId="{96A043EC-06D9-4E44-9140-1F4E7696F095}">
      <dgm:prSet/>
      <dgm:spPr/>
    </dgm:pt>
    <dgm:pt modelId="{9A92C5E9-E6BF-4475-8B03-BDE65FCD1DC7}">
      <dgm:prSet phldr="0" custT="0"/>
      <dgm:spPr/>
      <dgm:t>
        <a:bodyPr vert="horz" wrap="square"/>
        <a:lstStyle/>
        <a:p>
          <a:pPr>
            <a:lnSpc>
              <a:spcPct val="100000"/>
            </a:lnSpc>
            <a:spcBef>
              <a:spcPct val="0"/>
            </a:spcBef>
            <a:spcAft>
              <a:spcPct val="35000"/>
            </a:spcAft>
          </a:pPr>
          <a:r>
            <a:rPr lang="zh-CN"/>
            <a:t>信任关系</a:t>
          </a:r>
        </a:p>
      </dgm:t>
    </dgm:pt>
    <dgm:pt modelId="{3BCC5775-C0B0-4BAE-A7BC-1201AFC70ED0}" type="parTrans" cxnId="{BC3B6216-B200-4AF2-BCA6-45CEDEDBE2D3}">
      <dgm:prSet/>
      <dgm:spPr/>
      <dgm:t>
        <a:bodyPr/>
        <a:lstStyle/>
        <a:p>
          <a:endParaRPr lang="zh-CN" altLang="en-US"/>
        </a:p>
      </dgm:t>
    </dgm:pt>
    <dgm:pt modelId="{60F50D62-297F-42D3-8B55-CE115C9EEB5D}" type="sibTrans" cxnId="{BC3B6216-B200-4AF2-BCA6-45CEDEDBE2D3}">
      <dgm:prSet/>
      <dgm:spPr/>
    </dgm:pt>
    <dgm:pt modelId="{1796A198-65DE-48C5-8098-6D5741FC4ECA}">
      <dgm:prSet phldr="0" custT="0"/>
      <dgm:spPr/>
      <dgm:t>
        <a:bodyPr vert="horz" wrap="square"/>
        <a:lstStyle/>
        <a:p>
          <a:pPr>
            <a:lnSpc>
              <a:spcPct val="100000"/>
            </a:lnSpc>
            <a:spcBef>
              <a:spcPct val="0"/>
            </a:spcBef>
            <a:spcAft>
              <a:spcPct val="35000"/>
            </a:spcAft>
          </a:pPr>
          <a:r>
            <a:rPr lang="zh-CN">
              <a:sym typeface="+mn-ea"/>
            </a:rPr>
            <a:t>安家流程</a:t>
          </a:r>
          <a:endParaRPr lang="zh-CN"/>
        </a:p>
      </dgm:t>
    </dgm:pt>
    <dgm:pt modelId="{178A849D-7601-4AD3-AA23-922A619EEC85}" type="parTrans" cxnId="{ED0520B6-245A-4CE1-9125-1AD8AE316530}">
      <dgm:prSet/>
      <dgm:spPr/>
      <dgm:t>
        <a:bodyPr/>
        <a:lstStyle/>
        <a:p>
          <a:endParaRPr lang="zh-CN" altLang="en-US"/>
        </a:p>
      </dgm:t>
    </dgm:pt>
    <dgm:pt modelId="{540A7A29-D04B-4BE3-9241-0F5FDB497057}" type="sibTrans" cxnId="{ED0520B6-245A-4CE1-9125-1AD8AE316530}">
      <dgm:prSet/>
      <dgm:spPr/>
    </dgm:pt>
    <dgm:pt modelId="{C78C4F92-AD69-46C8-910C-41059E8ED0A9}">
      <dgm:prSet phldrT="[文本]" phldr="0" custT="0"/>
      <dgm:spPr/>
      <dgm:t>
        <a:bodyPr vert="horz" wrap="square"/>
        <a:lstStyle/>
        <a:p>
          <a:pPr>
            <a:lnSpc>
              <a:spcPct val="100000"/>
            </a:lnSpc>
            <a:spcBef>
              <a:spcPct val="0"/>
            </a:spcBef>
            <a:spcAft>
              <a:spcPct val="35000"/>
            </a:spcAft>
          </a:pPr>
          <a:r>
            <a:rPr lang="zh-CN" altLang="en-US"/>
            <a:t>用户唤回</a:t>
          </a:r>
        </a:p>
      </dgm:t>
    </dgm:pt>
    <dgm:pt modelId="{581124B7-0397-40F7-9B1D-41220103BA68}" type="parTrans" cxnId="{6E949C3E-8995-45C9-835B-36E31A31A0AF}">
      <dgm:prSet/>
      <dgm:spPr/>
      <dgm:t>
        <a:bodyPr/>
        <a:lstStyle/>
        <a:p>
          <a:endParaRPr lang="zh-CN" altLang="en-US"/>
        </a:p>
      </dgm:t>
    </dgm:pt>
    <dgm:pt modelId="{A23C44A9-E7A6-467B-BF93-DD0656347715}" type="sibTrans" cxnId="{6E949C3E-8995-45C9-835B-36E31A31A0AF}">
      <dgm:prSet/>
      <dgm:spPr/>
      <dgm:t>
        <a:bodyPr/>
        <a:lstStyle/>
        <a:p>
          <a:endParaRPr lang="zh-CN" altLang="en-US"/>
        </a:p>
      </dgm:t>
    </dgm:pt>
    <dgm:pt modelId="{E13E54E8-C94F-4C7A-B3DD-6456BF00ABDD}">
      <dgm:prSet phldr="0" custT="0"/>
      <dgm:spPr/>
      <dgm:t>
        <a:bodyPr vert="horz" wrap="square"/>
        <a:lstStyle/>
        <a:p>
          <a:pPr>
            <a:lnSpc>
              <a:spcPct val="100000"/>
            </a:lnSpc>
            <a:spcBef>
              <a:spcPct val="0"/>
            </a:spcBef>
            <a:spcAft>
              <a:spcPct val="35000"/>
            </a:spcAft>
          </a:pPr>
          <a:r>
            <a:rPr lang="zh-CN">
              <a:sym typeface="+mn-ea"/>
            </a:rPr>
            <a:t>标签</a:t>
          </a:r>
          <a:r>
            <a:rPr lang="en-US" altLang="zh-CN">
              <a:sym typeface="+mn-ea"/>
            </a:rPr>
            <a:t>/</a:t>
          </a:r>
          <a:r>
            <a:rPr lang="zh-CN" altLang="en-US">
              <a:sym typeface="+mn-ea"/>
            </a:rPr>
            <a:t>需求洞察</a:t>
          </a:r>
          <a:r>
            <a:rPr lang="en-US" altLang="zh-CN">
              <a:sym typeface="+mn-ea"/>
            </a:rPr>
            <a:t>/</a:t>
          </a:r>
          <a:r>
            <a:rPr lang="zh-CN" altLang="en-US">
              <a:sym typeface="+mn-ea"/>
            </a:rPr>
            <a:t>精准推送</a:t>
          </a:r>
        </a:p>
      </dgm:t>
    </dgm:pt>
    <dgm:pt modelId="{CF3C6778-5698-43FE-ACA8-F0C793A72CEC}" type="parTrans" cxnId="{3A2DF5D0-55B8-4960-933E-B2F7CAC2EB3D}">
      <dgm:prSet/>
      <dgm:spPr/>
      <dgm:t>
        <a:bodyPr/>
        <a:lstStyle/>
        <a:p>
          <a:endParaRPr lang="zh-CN" altLang="en-US"/>
        </a:p>
      </dgm:t>
    </dgm:pt>
    <dgm:pt modelId="{2C0B9E02-DCF5-4B95-A33E-699D1D12C00F}" type="sibTrans" cxnId="{3A2DF5D0-55B8-4960-933E-B2F7CAC2EB3D}">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1"/>
      <dgm:spPr/>
    </dgm:pt>
    <dgm:pt modelId="{C1833E64-0598-4ED8-B73B-4C820BB35531}" type="pres">
      <dgm:prSet presAssocID="{AC2BFF99-DAE2-494A-88AB-85D75BC6D2EE}" presName="connTx" presStyleLbl="parChTrans1D2" presStyleIdx="0" presStyleCnt="1"/>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1">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4"/>
      <dgm:spPr/>
    </dgm:pt>
    <dgm:pt modelId="{7A5A65BE-0D91-46EB-8AB0-340675917025}" type="pres">
      <dgm:prSet presAssocID="{E2742DF5-226D-43ED-9210-F88015823636}" presName="connTx" presStyleLbl="parChTrans1D3" presStyleIdx="0" presStyleCnt="4"/>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4">
        <dgm:presLayoutVars>
          <dgm:chPref val="3"/>
        </dgm:presLayoutVars>
      </dgm:prSet>
      <dgm:spPr/>
    </dgm:pt>
    <dgm:pt modelId="{77B16B26-1CE0-4644-B4F7-EDD233DC93A1}" type="pres">
      <dgm:prSet presAssocID="{0F37F644-061D-4324-86E6-51AD9E64004F}" presName="level3hierChild" presStyleCnt="0"/>
      <dgm:spPr/>
    </dgm:pt>
    <dgm:pt modelId="{903F1CC3-C334-4022-8A3D-73C223CCB7D2}" type="pres">
      <dgm:prSet presAssocID="{7F05D05D-472C-4D20-8449-6456861FD1ED}" presName="conn2-1" presStyleLbl="parChTrans1D4" presStyleIdx="0" presStyleCnt="4"/>
      <dgm:spPr/>
    </dgm:pt>
    <dgm:pt modelId="{FDA19D62-C5B7-41F5-8031-AE42E7C6281F}" type="pres">
      <dgm:prSet presAssocID="{7F05D05D-472C-4D20-8449-6456861FD1ED}" presName="connTx" presStyleLbl="parChTrans1D4" presStyleIdx="0" presStyleCnt="4"/>
      <dgm:spPr/>
    </dgm:pt>
    <dgm:pt modelId="{CA9B11FE-D8BA-4740-ABD4-A9F02FC3CED2}" type="pres">
      <dgm:prSet presAssocID="{D493258A-4BFA-460A-AC32-0521AB32F364}" presName="root2" presStyleCnt="0"/>
      <dgm:spPr/>
    </dgm:pt>
    <dgm:pt modelId="{92EA94F2-2D8E-4BFC-A72D-6D80ABBE615F}" type="pres">
      <dgm:prSet presAssocID="{D493258A-4BFA-460A-AC32-0521AB32F364}" presName="LevelTwoTextNode" presStyleLbl="node4" presStyleIdx="0" presStyleCnt="4">
        <dgm:presLayoutVars>
          <dgm:chPref val="3"/>
        </dgm:presLayoutVars>
      </dgm:prSet>
      <dgm:spPr/>
    </dgm:pt>
    <dgm:pt modelId="{7BC7A4D2-7DF0-467D-BB89-FF0AC4EAC0D0}" type="pres">
      <dgm:prSet presAssocID="{D493258A-4BFA-460A-AC32-0521AB32F364}" presName="level3hierChild" presStyleCnt="0"/>
      <dgm:spPr/>
    </dgm:pt>
    <dgm:pt modelId="{FA61825B-C877-4D42-AAFB-0586288A9783}" type="pres">
      <dgm:prSet presAssocID="{4A6A0524-D9B7-4A37-8E78-5FE688BDCCE6}" presName="conn2-1" presStyleLbl="parChTrans1D3" presStyleIdx="1" presStyleCnt="4"/>
      <dgm:spPr/>
    </dgm:pt>
    <dgm:pt modelId="{66B35CF0-1806-4E4A-8B50-99A64DECDBA9}" type="pres">
      <dgm:prSet presAssocID="{4A6A0524-D9B7-4A37-8E78-5FE688BDCCE6}" presName="connTx" presStyleLbl="parChTrans1D3" presStyleIdx="1" presStyleCnt="4"/>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4">
        <dgm:presLayoutVars>
          <dgm:chPref val="3"/>
        </dgm:presLayoutVars>
      </dgm:prSet>
      <dgm:spPr/>
    </dgm:pt>
    <dgm:pt modelId="{E0C65410-D9BC-4E23-87DE-EBBC54AD2166}" type="pres">
      <dgm:prSet presAssocID="{2C2A4BF3-AA22-4080-9546-909CF9AC3ECB}" presName="level3hierChild" presStyleCnt="0"/>
      <dgm:spPr/>
    </dgm:pt>
    <dgm:pt modelId="{F128C6A7-6A49-403F-9C48-88DC26486047}" type="pres">
      <dgm:prSet presAssocID="{B165DBD1-44BD-43C8-BD1A-37601E58DDE1}" presName="conn2-1" presStyleLbl="parChTrans1D4" presStyleIdx="1" presStyleCnt="4"/>
      <dgm:spPr/>
    </dgm:pt>
    <dgm:pt modelId="{CA9076E0-5355-40B3-BB92-5051AAC6ED72}" type="pres">
      <dgm:prSet presAssocID="{B165DBD1-44BD-43C8-BD1A-37601E58DDE1}" presName="connTx" presStyleLbl="parChTrans1D4" presStyleIdx="1" presStyleCnt="4"/>
      <dgm:spPr/>
    </dgm:pt>
    <dgm:pt modelId="{638BCBC6-338A-4762-8798-E6246CEF387D}" type="pres">
      <dgm:prSet presAssocID="{9BDFBA30-3786-476C-B072-41B58E9FBBBD}" presName="root2" presStyleCnt="0"/>
      <dgm:spPr/>
    </dgm:pt>
    <dgm:pt modelId="{5C5EF5A0-18D1-486A-BEE7-417CC95408BA}" type="pres">
      <dgm:prSet presAssocID="{9BDFBA30-3786-476C-B072-41B58E9FBBBD}" presName="LevelTwoTextNode" presStyleLbl="node4" presStyleIdx="1" presStyleCnt="4">
        <dgm:presLayoutVars>
          <dgm:chPref val="3"/>
        </dgm:presLayoutVars>
      </dgm:prSet>
      <dgm:spPr/>
    </dgm:pt>
    <dgm:pt modelId="{9C0A7976-0531-4D55-A4DE-39391CA180A3}" type="pres">
      <dgm:prSet presAssocID="{9BDFBA30-3786-476C-B072-41B58E9FBBBD}" presName="level3hierChild" presStyleCnt="0"/>
      <dgm:spPr/>
    </dgm:pt>
    <dgm:pt modelId="{A382ECFB-CCC6-49EF-BA39-2FAA78D5B859}" type="pres">
      <dgm:prSet presAssocID="{3BCC5775-C0B0-4BAE-A7BC-1201AFC70ED0}" presName="conn2-1" presStyleLbl="parChTrans1D3" presStyleIdx="2" presStyleCnt="4"/>
      <dgm:spPr/>
    </dgm:pt>
    <dgm:pt modelId="{E2D5B08F-E503-4B74-B473-4759ACB8B869}" type="pres">
      <dgm:prSet presAssocID="{3BCC5775-C0B0-4BAE-A7BC-1201AFC70ED0}" presName="connTx" presStyleLbl="parChTrans1D3" presStyleIdx="2" presStyleCnt="4"/>
      <dgm:spPr/>
    </dgm:pt>
    <dgm:pt modelId="{B92F172D-32DA-439B-BEE6-415B3F81B02A}" type="pres">
      <dgm:prSet presAssocID="{9A92C5E9-E6BF-4475-8B03-BDE65FCD1DC7}" presName="root2" presStyleCnt="0"/>
      <dgm:spPr/>
    </dgm:pt>
    <dgm:pt modelId="{A777A1BC-EC42-4B5E-808E-F3C702A1803D}" type="pres">
      <dgm:prSet presAssocID="{9A92C5E9-E6BF-4475-8B03-BDE65FCD1DC7}" presName="LevelTwoTextNode" presStyleLbl="node3" presStyleIdx="2" presStyleCnt="4">
        <dgm:presLayoutVars>
          <dgm:chPref val="3"/>
        </dgm:presLayoutVars>
      </dgm:prSet>
      <dgm:spPr/>
    </dgm:pt>
    <dgm:pt modelId="{FE479A7F-C3B7-488B-AF27-CE466265DE8E}" type="pres">
      <dgm:prSet presAssocID="{9A92C5E9-E6BF-4475-8B03-BDE65FCD1DC7}" presName="level3hierChild" presStyleCnt="0"/>
      <dgm:spPr/>
    </dgm:pt>
    <dgm:pt modelId="{3FDB5DE8-ECAB-4076-861A-F9407776B9FB}" type="pres">
      <dgm:prSet presAssocID="{178A849D-7601-4AD3-AA23-922A619EEC85}" presName="conn2-1" presStyleLbl="parChTrans1D4" presStyleIdx="2" presStyleCnt="4"/>
      <dgm:spPr/>
    </dgm:pt>
    <dgm:pt modelId="{97678A41-413F-49A2-A9F9-E42EF44CE6A5}" type="pres">
      <dgm:prSet presAssocID="{178A849D-7601-4AD3-AA23-922A619EEC85}" presName="connTx" presStyleLbl="parChTrans1D4" presStyleIdx="2" presStyleCnt="4"/>
      <dgm:spPr/>
    </dgm:pt>
    <dgm:pt modelId="{4ACA68D6-BCC8-4CA2-B740-2C01CC4FAA62}" type="pres">
      <dgm:prSet presAssocID="{1796A198-65DE-48C5-8098-6D5741FC4ECA}" presName="root2" presStyleCnt="0"/>
      <dgm:spPr/>
    </dgm:pt>
    <dgm:pt modelId="{7EA9C56E-610D-42F6-AEE3-99F0DC8BB360}" type="pres">
      <dgm:prSet presAssocID="{1796A198-65DE-48C5-8098-6D5741FC4ECA}" presName="LevelTwoTextNode" presStyleLbl="node4" presStyleIdx="2" presStyleCnt="4">
        <dgm:presLayoutVars>
          <dgm:chPref val="3"/>
        </dgm:presLayoutVars>
      </dgm:prSet>
      <dgm:spPr/>
    </dgm:pt>
    <dgm:pt modelId="{99A0BB87-F24D-4D2E-985B-9141D816CD66}" type="pres">
      <dgm:prSet presAssocID="{1796A198-65DE-48C5-8098-6D5741FC4ECA}" presName="level3hierChild" presStyleCnt="0"/>
      <dgm:spPr/>
    </dgm:pt>
    <dgm:pt modelId="{E81582B1-A130-479F-ACE3-61EF727591CE}" type="pres">
      <dgm:prSet presAssocID="{581124B7-0397-40F7-9B1D-41220103BA68}" presName="conn2-1" presStyleLbl="parChTrans1D3" presStyleIdx="3" presStyleCnt="4"/>
      <dgm:spPr/>
    </dgm:pt>
    <dgm:pt modelId="{C3EBFA62-33AA-4455-9D61-7B96DA4B37A4}" type="pres">
      <dgm:prSet presAssocID="{581124B7-0397-40F7-9B1D-41220103BA68}" presName="connTx" presStyleLbl="parChTrans1D3" presStyleIdx="3" presStyleCnt="4"/>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3" presStyleCnt="4">
        <dgm:presLayoutVars>
          <dgm:chPref val="3"/>
        </dgm:presLayoutVars>
      </dgm:prSet>
      <dgm:spPr/>
    </dgm:pt>
    <dgm:pt modelId="{02AC44EF-F1FC-4C54-8D55-2436304955F9}" type="pres">
      <dgm:prSet presAssocID="{C78C4F92-AD69-46C8-910C-41059E8ED0A9}" presName="level3hierChild" presStyleCnt="0"/>
      <dgm:spPr/>
    </dgm:pt>
    <dgm:pt modelId="{4DCCC42D-FD6E-436A-96BB-E312FA5762F9}" type="pres">
      <dgm:prSet presAssocID="{CF3C6778-5698-43FE-ACA8-F0C793A72CEC}" presName="conn2-1" presStyleLbl="parChTrans1D4" presStyleIdx="3" presStyleCnt="4"/>
      <dgm:spPr/>
    </dgm:pt>
    <dgm:pt modelId="{6C8B9F40-E2D1-4C3E-B306-79C3BDAEF71C}" type="pres">
      <dgm:prSet presAssocID="{CF3C6778-5698-43FE-ACA8-F0C793A72CEC}" presName="connTx" presStyleLbl="parChTrans1D4" presStyleIdx="3" presStyleCnt="4"/>
      <dgm:spPr/>
    </dgm:pt>
    <dgm:pt modelId="{920FD62C-13C7-4E8F-A812-08B847BBCC45}" type="pres">
      <dgm:prSet presAssocID="{E13E54E8-C94F-4C7A-B3DD-6456BF00ABDD}" presName="root2" presStyleCnt="0"/>
      <dgm:spPr/>
    </dgm:pt>
    <dgm:pt modelId="{D3FA5C9B-3F6C-4D0A-94F6-B19FE01552EB}" type="pres">
      <dgm:prSet presAssocID="{E13E54E8-C94F-4C7A-B3DD-6456BF00ABDD}" presName="LevelTwoTextNode" presStyleLbl="node4" presStyleIdx="3" presStyleCnt="4">
        <dgm:presLayoutVars>
          <dgm:chPref val="3"/>
        </dgm:presLayoutVars>
      </dgm:prSet>
      <dgm:spPr/>
    </dgm:pt>
    <dgm:pt modelId="{E7E5DBBC-4E54-4A34-9ED2-C22A423A3C32}" type="pres">
      <dgm:prSet presAssocID="{E13E54E8-C94F-4C7A-B3DD-6456BF00ABDD}" presName="level3hierChild" presStyleCnt="0"/>
      <dgm:spPr/>
    </dgm:pt>
  </dgm:ptLst>
  <dgm:cxnLst>
    <dgm:cxn modelId="{2265CD0C-0E54-44AE-B19E-AF8D01422E26}" srcId="{0F37F644-061D-4324-86E6-51AD9E64004F}" destId="{D493258A-4BFA-460A-AC32-0521AB32F364}" srcOrd="0" destOrd="0" parTransId="{7F05D05D-472C-4D20-8449-6456861FD1ED}" sibTransId="{FBA22501-7FEA-4071-865B-E4266469B307}"/>
    <dgm:cxn modelId="{D0345711-69DB-4D92-800B-8406F1F1B2EE}" type="presOf" srcId="{581124B7-0397-40F7-9B1D-41220103BA68}" destId="{E81582B1-A130-479F-ACE3-61EF727591CE}" srcOrd="0" destOrd="0" presId="urn:microsoft.com/office/officeart/2005/8/layout/hierarchy2#5"/>
    <dgm:cxn modelId="{C3128615-99D1-4B54-B03F-867CEE3057D5}" type="presOf" srcId="{B165DBD1-44BD-43C8-BD1A-37601E58DDE1}" destId="{F128C6A7-6A49-403F-9C48-88DC26486047}" srcOrd="0" destOrd="0" presId="urn:microsoft.com/office/officeart/2005/8/layout/hierarchy2#5"/>
    <dgm:cxn modelId="{BC3B6216-B200-4AF2-BCA6-45CEDEDBE2D3}" srcId="{4530EE7D-F557-4815-9ED2-EABC47F46978}" destId="{9A92C5E9-E6BF-4475-8B03-BDE65FCD1DC7}" srcOrd="2" destOrd="0" parTransId="{3BCC5775-C0B0-4BAE-A7BC-1201AFC70ED0}" sibTransId="{60F50D62-297F-42D3-8B55-CE115C9EEB5D}"/>
    <dgm:cxn modelId="{6B531B1A-0126-4798-9D80-058519316EF3}" srcId="{4530EE7D-F557-4815-9ED2-EABC47F46978}" destId="{2C2A4BF3-AA22-4080-9546-909CF9AC3ECB}" srcOrd="1" destOrd="0" parTransId="{4A6A0524-D9B7-4A37-8E78-5FE688BDCCE6}" sibTransId="{39CECE7E-7D7C-4022-9437-1E0813814145}"/>
    <dgm:cxn modelId="{AE59251E-63C0-43B6-950E-B2D3EED5A33E}" type="presOf" srcId="{4530EE7D-F557-4815-9ED2-EABC47F46978}" destId="{3C0D5057-54F2-42F8-ADAD-AA27A1CC1A1B}" srcOrd="0" destOrd="0" presId="urn:microsoft.com/office/officeart/2005/8/layout/hierarchy2#5"/>
    <dgm:cxn modelId="{78B24D1E-00C1-487D-BD40-29AD812892D4}" type="presOf" srcId="{3BCC5775-C0B0-4BAE-A7BC-1201AFC70ED0}" destId="{E2D5B08F-E503-4B74-B473-4759ACB8B869}" srcOrd="1" destOrd="0" presId="urn:microsoft.com/office/officeart/2005/8/layout/hierarchy2#5"/>
    <dgm:cxn modelId="{7217F31F-BAF6-41F3-B6A3-CF01DF89BCC9}" type="presOf" srcId="{E13E54E8-C94F-4C7A-B3DD-6456BF00ABDD}" destId="{D3FA5C9B-3F6C-4D0A-94F6-B19FE01552EB}" srcOrd="0" destOrd="0" presId="urn:microsoft.com/office/officeart/2005/8/layout/hierarchy2#5"/>
    <dgm:cxn modelId="{82C68022-6108-42C8-A900-D382814BB8AE}" type="presOf" srcId="{0605F139-5EF0-48E7-A091-192233D2011D}" destId="{24E3F4AB-32FB-4CE0-9DAC-FC4DD26B5900}" srcOrd="0" destOrd="0" presId="urn:microsoft.com/office/officeart/2005/8/layout/hierarchy2#5"/>
    <dgm:cxn modelId="{07105026-3485-4E1E-A9F0-E321C3527622}" srcId="{4530EE7D-F557-4815-9ED2-EABC47F46978}" destId="{0F37F644-061D-4324-86E6-51AD9E64004F}" srcOrd="0" destOrd="0" parTransId="{E2742DF5-226D-43ED-9210-F88015823636}" sibTransId="{18119B98-F2D2-4512-A4C5-BBD631997164}"/>
    <dgm:cxn modelId="{7017AE29-2ADB-41C8-978D-21A18AD3C2A1}" type="presOf" srcId="{4A6A0524-D9B7-4A37-8E78-5FE688BDCCE6}" destId="{FA61825B-C877-4D42-AAFB-0586288A9783}" srcOrd="0" destOrd="0" presId="urn:microsoft.com/office/officeart/2005/8/layout/hierarchy2#5"/>
    <dgm:cxn modelId="{6E949C3E-8995-45C9-835B-36E31A31A0AF}" srcId="{4530EE7D-F557-4815-9ED2-EABC47F46978}" destId="{C78C4F92-AD69-46C8-910C-41059E8ED0A9}" srcOrd="3" destOrd="0" parTransId="{581124B7-0397-40F7-9B1D-41220103BA68}" sibTransId="{A23C44A9-E7A6-467B-BF93-DD0656347715}"/>
    <dgm:cxn modelId="{D0DD2567-64C8-41BF-AC20-721E7F8F269D}" type="presOf" srcId="{178A849D-7601-4AD3-AA23-922A619EEC85}" destId="{97678A41-413F-49A2-A9F9-E42EF44CE6A5}" srcOrd="1" destOrd="0" presId="urn:microsoft.com/office/officeart/2005/8/layout/hierarchy2#5"/>
    <dgm:cxn modelId="{D6F66848-7B64-42FF-9DE0-515CB2EFB71D}" type="presOf" srcId="{CF3C6778-5698-43FE-ACA8-F0C793A72CEC}" destId="{4DCCC42D-FD6E-436A-96BB-E312FA5762F9}" srcOrd="0" destOrd="0" presId="urn:microsoft.com/office/officeart/2005/8/layout/hierarchy2#5"/>
    <dgm:cxn modelId="{938B3469-8EF2-404D-BDD0-733D05DB82F2}" type="presOf" srcId="{178A849D-7601-4AD3-AA23-922A619EEC85}" destId="{3FDB5DE8-ECAB-4076-861A-F9407776B9FB}" srcOrd="0" destOrd="0" presId="urn:microsoft.com/office/officeart/2005/8/layout/hierarchy2#5"/>
    <dgm:cxn modelId="{49F2A74B-E80D-45F7-8824-3B789220822B}" type="presOf" srcId="{2C2A4BF3-AA22-4080-9546-909CF9AC3ECB}" destId="{63712EDC-9AF8-41BC-8F72-ADF8D554FF07}" srcOrd="0" destOrd="0" presId="urn:microsoft.com/office/officeart/2005/8/layout/hierarchy2#5"/>
    <dgm:cxn modelId="{4E802271-F4EB-4664-89A9-CADF46B5621C}" type="presOf" srcId="{B165DBD1-44BD-43C8-BD1A-37601E58DDE1}" destId="{CA9076E0-5355-40B3-BB92-5051AAC6ED72}" srcOrd="1" destOrd="0" presId="urn:microsoft.com/office/officeart/2005/8/layout/hierarchy2#5"/>
    <dgm:cxn modelId="{07164A51-D080-4E6C-9676-9324DC1CC7EB}" type="presOf" srcId="{9BDFBA30-3786-476C-B072-41B58E9FBBBD}" destId="{5C5EF5A0-18D1-486A-BEE7-417CC95408BA}" srcOrd="0" destOrd="0" presId="urn:microsoft.com/office/officeart/2005/8/layout/hierarchy2#5"/>
    <dgm:cxn modelId="{B90E6157-1152-40A1-B57E-ED1AB72FA6E6}" type="presOf" srcId="{AC2BFF99-DAE2-494A-88AB-85D75BC6D2EE}" destId="{C1833E64-0598-4ED8-B73B-4C820BB35531}" srcOrd="1" destOrd="0" presId="urn:microsoft.com/office/officeart/2005/8/layout/hierarchy2#5"/>
    <dgm:cxn modelId="{237CFB7B-0CE5-4C5A-90D3-E0461EEB2244}" type="presOf" srcId="{7F05D05D-472C-4D20-8449-6456861FD1ED}" destId="{FDA19D62-C5B7-41F5-8031-AE42E7C6281F}" srcOrd="1" destOrd="0" presId="urn:microsoft.com/office/officeart/2005/8/layout/hierarchy2#5"/>
    <dgm:cxn modelId="{AEC0C784-15AB-4711-9DB6-D6CFBA2831A0}" type="presOf" srcId="{0F37F644-061D-4324-86E6-51AD9E64004F}" destId="{CBF005C9-08F8-4B2C-9A94-3641EA86264D}" srcOrd="0" destOrd="0" presId="urn:microsoft.com/office/officeart/2005/8/layout/hierarchy2#5"/>
    <dgm:cxn modelId="{D4AD9C96-0E51-4F2A-8D03-A264D0ED6BA9}" type="presOf" srcId="{3BCC5775-C0B0-4BAE-A7BC-1201AFC70ED0}" destId="{A382ECFB-CCC6-49EF-BA39-2FAA78D5B859}" srcOrd="0" destOrd="0" presId="urn:microsoft.com/office/officeart/2005/8/layout/hierarchy2#5"/>
    <dgm:cxn modelId="{5185C496-ADAE-4034-9F78-EBDD33EAC520}" type="presOf" srcId="{C78C4F92-AD69-46C8-910C-41059E8ED0A9}" destId="{29F748CF-C0E7-4DEA-B3A3-0E8AEB5CA964}" srcOrd="0" destOrd="0" presId="urn:microsoft.com/office/officeart/2005/8/layout/hierarchy2#5"/>
    <dgm:cxn modelId="{B89F4EAB-446B-43B9-A8E5-B2D1991452D3}" type="presOf" srcId="{1796A198-65DE-48C5-8098-6D5741FC4ECA}" destId="{7EA9C56E-610D-42F6-AEE3-99F0DC8BB360}" srcOrd="0" destOrd="0" presId="urn:microsoft.com/office/officeart/2005/8/layout/hierarchy2#5"/>
    <dgm:cxn modelId="{995AE0AD-FEC1-4564-9BCA-C1DF56C407EB}" type="presOf" srcId="{581124B7-0397-40F7-9B1D-41220103BA68}" destId="{C3EBFA62-33AA-4455-9D61-7B96DA4B37A4}" srcOrd="1" destOrd="0" presId="urn:microsoft.com/office/officeart/2005/8/layout/hierarchy2#5"/>
    <dgm:cxn modelId="{64AEF3B0-0248-4AEF-B13F-C91F8CFEF00F}" type="presOf" srcId="{E2742DF5-226D-43ED-9210-F88015823636}" destId="{FFF7CBB4-4FDC-4614-BA65-1E978D57BBB0}" srcOrd="0" destOrd="0" presId="urn:microsoft.com/office/officeart/2005/8/layout/hierarchy2#5"/>
    <dgm:cxn modelId="{ED0520B6-245A-4CE1-9125-1AD8AE316530}" srcId="{9A92C5E9-E6BF-4475-8B03-BDE65FCD1DC7}" destId="{1796A198-65DE-48C5-8098-6D5741FC4ECA}" srcOrd="0" destOrd="0" parTransId="{178A849D-7601-4AD3-AA23-922A619EEC85}" sibTransId="{540A7A29-D04B-4BE3-9241-0F5FDB497057}"/>
    <dgm:cxn modelId="{B605A5B9-E2FF-4189-B53D-9E7956CE355C}" type="presOf" srcId="{E2742DF5-226D-43ED-9210-F88015823636}" destId="{7A5A65BE-0D91-46EB-8AB0-340675917025}" srcOrd="1" destOrd="0" presId="urn:microsoft.com/office/officeart/2005/8/layout/hierarchy2#5"/>
    <dgm:cxn modelId="{2CB350BE-31A2-4908-9AFE-8E4F72291C88}" type="presOf" srcId="{EFE73B03-4D71-4565-8C52-4902BE6377A4}" destId="{5FBAB40F-6011-4629-9B30-77C9439C91BF}" srcOrd="0" destOrd="0" presId="urn:microsoft.com/office/officeart/2005/8/layout/hierarchy2#5"/>
    <dgm:cxn modelId="{8AB9D9C4-9D72-4D52-8C81-E36BC4E57DB0}" type="presOf" srcId="{7F05D05D-472C-4D20-8449-6456861FD1ED}" destId="{903F1CC3-C334-4022-8A3D-73C223CCB7D2}" srcOrd="0" destOrd="0" presId="urn:microsoft.com/office/officeart/2005/8/layout/hierarchy2#5"/>
    <dgm:cxn modelId="{FC08E7C6-3A4A-4F9E-8CAE-B5F0EE246818}" type="presOf" srcId="{CF3C6778-5698-43FE-ACA8-F0C793A72CEC}" destId="{6C8B9F40-E2D1-4C3E-B306-79C3BDAEF71C}" srcOrd="1" destOrd="0" presId="urn:microsoft.com/office/officeart/2005/8/layout/hierarchy2#5"/>
    <dgm:cxn modelId="{5D41D1CD-3B5F-4831-B568-26059B96B107}" srcId="{EFE73B03-4D71-4565-8C52-4902BE6377A4}" destId="{0605F139-5EF0-48E7-A091-192233D2011D}" srcOrd="0" destOrd="0" parTransId="{2AFB1B2A-8749-4E5E-9CB9-0B60F81C46F8}" sibTransId="{E0FFEB56-236E-4FE9-83BF-31494E265D5A}"/>
    <dgm:cxn modelId="{3A2DF5D0-55B8-4960-933E-B2F7CAC2EB3D}" srcId="{C78C4F92-AD69-46C8-910C-41059E8ED0A9}" destId="{E13E54E8-C94F-4C7A-B3DD-6456BF00ABDD}" srcOrd="0" destOrd="0" parTransId="{CF3C6778-5698-43FE-ACA8-F0C793A72CEC}" sibTransId="{2C0B9E02-DCF5-4B95-A33E-699D1D12C00F}"/>
    <dgm:cxn modelId="{E86276E0-E1C4-4805-8CB8-861492CD3013}" srcId="{0605F139-5EF0-48E7-A091-192233D2011D}" destId="{4530EE7D-F557-4815-9ED2-EABC47F46978}" srcOrd="0" destOrd="0" parTransId="{AC2BFF99-DAE2-494A-88AB-85D75BC6D2EE}" sibTransId="{B98A0394-6758-42EB-8D0E-4491BED52B6C}"/>
    <dgm:cxn modelId="{96A043EC-06D9-4E44-9140-1F4E7696F095}" srcId="{2C2A4BF3-AA22-4080-9546-909CF9AC3ECB}" destId="{9BDFBA30-3786-476C-B072-41B58E9FBBBD}" srcOrd="0" destOrd="0" parTransId="{B165DBD1-44BD-43C8-BD1A-37601E58DDE1}" sibTransId="{DAEB5BE1-20E2-4222-9F84-E15019E4DFBE}"/>
    <dgm:cxn modelId="{083C49EE-DAF7-432C-B849-98C767ED6F12}" type="presOf" srcId="{D493258A-4BFA-460A-AC32-0521AB32F364}" destId="{92EA94F2-2D8E-4BFC-A72D-6D80ABBE615F}" srcOrd="0" destOrd="0" presId="urn:microsoft.com/office/officeart/2005/8/layout/hierarchy2#5"/>
    <dgm:cxn modelId="{B6B621F2-7045-48E5-BE06-8BE0B6D041A0}" type="presOf" srcId="{AC2BFF99-DAE2-494A-88AB-85D75BC6D2EE}" destId="{B47BD6C9-6D53-4A69-975F-9CF96E25F10F}" srcOrd="0" destOrd="0" presId="urn:microsoft.com/office/officeart/2005/8/layout/hierarchy2#5"/>
    <dgm:cxn modelId="{6735E3FB-262C-40EE-AFFA-3AED73875494}" type="presOf" srcId="{4A6A0524-D9B7-4A37-8E78-5FE688BDCCE6}" destId="{66B35CF0-1806-4E4A-8B50-99A64DECDBA9}" srcOrd="1" destOrd="0" presId="urn:microsoft.com/office/officeart/2005/8/layout/hierarchy2#5"/>
    <dgm:cxn modelId="{2BE886FD-9C27-451F-8881-758A51FE6ED0}" type="presOf" srcId="{9A92C5E9-E6BF-4475-8B03-BDE65FCD1DC7}" destId="{A777A1BC-EC42-4B5E-808E-F3C702A1803D}" srcOrd="0" destOrd="0" presId="urn:microsoft.com/office/officeart/2005/8/layout/hierarchy2#5"/>
    <dgm:cxn modelId="{D203DDAE-83F4-4DEE-97A9-3EC16638EB85}" type="presParOf" srcId="{5FBAB40F-6011-4629-9B30-77C9439C91BF}" destId="{2332AA2E-A989-4175-BB73-78EA4C3BDB65}" srcOrd="0" destOrd="0" presId="urn:microsoft.com/office/officeart/2005/8/layout/hierarchy2#5"/>
    <dgm:cxn modelId="{8CDB48A5-5271-460A-8ACA-40E85DF939AF}" type="presParOf" srcId="{2332AA2E-A989-4175-BB73-78EA4C3BDB65}" destId="{24E3F4AB-32FB-4CE0-9DAC-FC4DD26B5900}" srcOrd="0" destOrd="0" presId="urn:microsoft.com/office/officeart/2005/8/layout/hierarchy2#5"/>
    <dgm:cxn modelId="{C1D8E0CF-64EB-454A-AD3D-3A73E3DC930B}" type="presParOf" srcId="{2332AA2E-A989-4175-BB73-78EA4C3BDB65}" destId="{44F25638-8073-4DA7-9390-5AC06A304565}" srcOrd="1" destOrd="0" presId="urn:microsoft.com/office/officeart/2005/8/layout/hierarchy2#5"/>
    <dgm:cxn modelId="{3141F96A-EC00-49E5-94B1-2CC6BDD7CA16}" type="presParOf" srcId="{44F25638-8073-4DA7-9390-5AC06A304565}" destId="{B47BD6C9-6D53-4A69-975F-9CF96E25F10F}" srcOrd="0" destOrd="0" presId="urn:microsoft.com/office/officeart/2005/8/layout/hierarchy2#5"/>
    <dgm:cxn modelId="{5C46C579-CA21-4F57-A461-ECBEA92F2840}" type="presParOf" srcId="{B47BD6C9-6D53-4A69-975F-9CF96E25F10F}" destId="{C1833E64-0598-4ED8-B73B-4C820BB35531}" srcOrd="0" destOrd="0" presId="urn:microsoft.com/office/officeart/2005/8/layout/hierarchy2#5"/>
    <dgm:cxn modelId="{B9C86437-0CAC-4479-89C8-AC0AEDB17C94}" type="presParOf" srcId="{44F25638-8073-4DA7-9390-5AC06A304565}" destId="{46F58ACF-5130-428E-B3EF-87D6FEC0C921}" srcOrd="1" destOrd="0" presId="urn:microsoft.com/office/officeart/2005/8/layout/hierarchy2#5"/>
    <dgm:cxn modelId="{D5A658AD-DCD5-494C-AA80-A806DF98C565}" type="presParOf" srcId="{46F58ACF-5130-428E-B3EF-87D6FEC0C921}" destId="{3C0D5057-54F2-42F8-ADAD-AA27A1CC1A1B}" srcOrd="0" destOrd="0" presId="urn:microsoft.com/office/officeart/2005/8/layout/hierarchy2#5"/>
    <dgm:cxn modelId="{1D82DB40-DEFC-48FB-8DA5-51A133198593}" type="presParOf" srcId="{46F58ACF-5130-428E-B3EF-87D6FEC0C921}" destId="{48673F39-879C-4946-8DC7-FD68F0552920}" srcOrd="1" destOrd="0" presId="urn:microsoft.com/office/officeart/2005/8/layout/hierarchy2#5"/>
    <dgm:cxn modelId="{70B38395-1A81-448B-A029-17B16EEBDF62}" type="presParOf" srcId="{48673F39-879C-4946-8DC7-FD68F0552920}" destId="{FFF7CBB4-4FDC-4614-BA65-1E978D57BBB0}" srcOrd="0" destOrd="0" presId="urn:microsoft.com/office/officeart/2005/8/layout/hierarchy2#5"/>
    <dgm:cxn modelId="{669F08D4-6C1C-4023-BB49-0F52D0699481}" type="presParOf" srcId="{FFF7CBB4-4FDC-4614-BA65-1E978D57BBB0}" destId="{7A5A65BE-0D91-46EB-8AB0-340675917025}" srcOrd="0" destOrd="0" presId="urn:microsoft.com/office/officeart/2005/8/layout/hierarchy2#5"/>
    <dgm:cxn modelId="{EAE7CC45-0158-41DD-B413-1C1026392E9B}" type="presParOf" srcId="{48673F39-879C-4946-8DC7-FD68F0552920}" destId="{C3DE4A43-4963-4CBD-8BE5-9B1181D3022A}" srcOrd="1" destOrd="0" presId="urn:microsoft.com/office/officeart/2005/8/layout/hierarchy2#5"/>
    <dgm:cxn modelId="{5E54470C-2866-4985-A371-62A4B83AF3EF}" type="presParOf" srcId="{C3DE4A43-4963-4CBD-8BE5-9B1181D3022A}" destId="{CBF005C9-08F8-4B2C-9A94-3641EA86264D}" srcOrd="0" destOrd="0" presId="urn:microsoft.com/office/officeart/2005/8/layout/hierarchy2#5"/>
    <dgm:cxn modelId="{9A3F9540-FE9B-4D3F-AD10-C44C87AAAA9D}" type="presParOf" srcId="{C3DE4A43-4963-4CBD-8BE5-9B1181D3022A}" destId="{77B16B26-1CE0-4644-B4F7-EDD233DC93A1}" srcOrd="1" destOrd="0" presId="urn:microsoft.com/office/officeart/2005/8/layout/hierarchy2#5"/>
    <dgm:cxn modelId="{1980D127-B962-4C63-8070-506FF7C8234A}" type="presParOf" srcId="{77B16B26-1CE0-4644-B4F7-EDD233DC93A1}" destId="{903F1CC3-C334-4022-8A3D-73C223CCB7D2}" srcOrd="0" destOrd="0" presId="urn:microsoft.com/office/officeart/2005/8/layout/hierarchy2#5"/>
    <dgm:cxn modelId="{17E27BA9-0AB6-41FE-B4BC-DE0FDBFCABFB}" type="presParOf" srcId="{903F1CC3-C334-4022-8A3D-73C223CCB7D2}" destId="{FDA19D62-C5B7-41F5-8031-AE42E7C6281F}" srcOrd="0" destOrd="0" presId="urn:microsoft.com/office/officeart/2005/8/layout/hierarchy2#5"/>
    <dgm:cxn modelId="{CC319261-3A72-4F02-9B45-C55CDF758658}" type="presParOf" srcId="{77B16B26-1CE0-4644-B4F7-EDD233DC93A1}" destId="{CA9B11FE-D8BA-4740-ABD4-A9F02FC3CED2}" srcOrd="1" destOrd="0" presId="urn:microsoft.com/office/officeart/2005/8/layout/hierarchy2#5"/>
    <dgm:cxn modelId="{E914E4A1-3D48-4F6D-8530-BE13FF1CE290}" type="presParOf" srcId="{CA9B11FE-D8BA-4740-ABD4-A9F02FC3CED2}" destId="{92EA94F2-2D8E-4BFC-A72D-6D80ABBE615F}" srcOrd="0" destOrd="0" presId="urn:microsoft.com/office/officeart/2005/8/layout/hierarchy2#5"/>
    <dgm:cxn modelId="{E7E1E0BF-82AD-453A-8611-428C0E702F86}" type="presParOf" srcId="{CA9B11FE-D8BA-4740-ABD4-A9F02FC3CED2}" destId="{7BC7A4D2-7DF0-467D-BB89-FF0AC4EAC0D0}" srcOrd="1" destOrd="0" presId="urn:microsoft.com/office/officeart/2005/8/layout/hierarchy2#5"/>
    <dgm:cxn modelId="{0B7D4BED-A4FC-421F-ACD3-343AE9BE5953}" type="presParOf" srcId="{48673F39-879C-4946-8DC7-FD68F0552920}" destId="{FA61825B-C877-4D42-AAFB-0586288A9783}" srcOrd="2" destOrd="0" presId="urn:microsoft.com/office/officeart/2005/8/layout/hierarchy2#5"/>
    <dgm:cxn modelId="{8BD070DD-06A5-47D1-A922-087481D808FC}" type="presParOf" srcId="{FA61825B-C877-4D42-AAFB-0586288A9783}" destId="{66B35CF0-1806-4E4A-8B50-99A64DECDBA9}" srcOrd="0" destOrd="0" presId="urn:microsoft.com/office/officeart/2005/8/layout/hierarchy2#5"/>
    <dgm:cxn modelId="{DA29A566-078C-467E-8E09-250D3850B7CB}" type="presParOf" srcId="{48673F39-879C-4946-8DC7-FD68F0552920}" destId="{F95D7524-EA0E-4F9D-9D6F-B10856D5C83F}" srcOrd="3" destOrd="0" presId="urn:microsoft.com/office/officeart/2005/8/layout/hierarchy2#5"/>
    <dgm:cxn modelId="{85951711-A63A-43EA-8E17-641F17683530}" type="presParOf" srcId="{F95D7524-EA0E-4F9D-9D6F-B10856D5C83F}" destId="{63712EDC-9AF8-41BC-8F72-ADF8D554FF07}" srcOrd="0" destOrd="0" presId="urn:microsoft.com/office/officeart/2005/8/layout/hierarchy2#5"/>
    <dgm:cxn modelId="{0A2C652C-DA15-4A2B-8ADC-77780C72AB32}" type="presParOf" srcId="{F95D7524-EA0E-4F9D-9D6F-B10856D5C83F}" destId="{E0C65410-D9BC-4E23-87DE-EBBC54AD2166}" srcOrd="1" destOrd="0" presId="urn:microsoft.com/office/officeart/2005/8/layout/hierarchy2#5"/>
    <dgm:cxn modelId="{54E5EA5A-87B2-4333-BA4F-E9C20029CCCE}" type="presParOf" srcId="{E0C65410-D9BC-4E23-87DE-EBBC54AD2166}" destId="{F128C6A7-6A49-403F-9C48-88DC26486047}" srcOrd="0" destOrd="0" presId="urn:microsoft.com/office/officeart/2005/8/layout/hierarchy2#5"/>
    <dgm:cxn modelId="{29877C37-B342-4E07-8D50-9901A92D1D5E}" type="presParOf" srcId="{F128C6A7-6A49-403F-9C48-88DC26486047}" destId="{CA9076E0-5355-40B3-BB92-5051AAC6ED72}" srcOrd="0" destOrd="0" presId="urn:microsoft.com/office/officeart/2005/8/layout/hierarchy2#5"/>
    <dgm:cxn modelId="{A78A3016-F3DF-4B3F-AF96-846981EE6D8C}" type="presParOf" srcId="{E0C65410-D9BC-4E23-87DE-EBBC54AD2166}" destId="{638BCBC6-338A-4762-8798-E6246CEF387D}" srcOrd="1" destOrd="0" presId="urn:microsoft.com/office/officeart/2005/8/layout/hierarchy2#5"/>
    <dgm:cxn modelId="{FBBA0E8F-73D9-4785-8F64-7825435D894B}" type="presParOf" srcId="{638BCBC6-338A-4762-8798-E6246CEF387D}" destId="{5C5EF5A0-18D1-486A-BEE7-417CC95408BA}" srcOrd="0" destOrd="0" presId="urn:microsoft.com/office/officeart/2005/8/layout/hierarchy2#5"/>
    <dgm:cxn modelId="{2788F948-2E43-4083-94DC-FA2D958A314B}" type="presParOf" srcId="{638BCBC6-338A-4762-8798-E6246CEF387D}" destId="{9C0A7976-0531-4D55-A4DE-39391CA180A3}" srcOrd="1" destOrd="0" presId="urn:microsoft.com/office/officeart/2005/8/layout/hierarchy2#5"/>
    <dgm:cxn modelId="{504A408B-87F8-436A-8002-DE6481FC863D}" type="presParOf" srcId="{48673F39-879C-4946-8DC7-FD68F0552920}" destId="{A382ECFB-CCC6-49EF-BA39-2FAA78D5B859}" srcOrd="4" destOrd="0" presId="urn:microsoft.com/office/officeart/2005/8/layout/hierarchy2#5"/>
    <dgm:cxn modelId="{AD3C2356-08D2-4F79-AA03-544653AD59D4}" type="presParOf" srcId="{A382ECFB-CCC6-49EF-BA39-2FAA78D5B859}" destId="{E2D5B08F-E503-4B74-B473-4759ACB8B869}" srcOrd="0" destOrd="0" presId="urn:microsoft.com/office/officeart/2005/8/layout/hierarchy2#5"/>
    <dgm:cxn modelId="{09A5F8CE-7F25-4683-B347-EF9BE01F0D90}" type="presParOf" srcId="{48673F39-879C-4946-8DC7-FD68F0552920}" destId="{B92F172D-32DA-439B-BEE6-415B3F81B02A}" srcOrd="5" destOrd="0" presId="urn:microsoft.com/office/officeart/2005/8/layout/hierarchy2#5"/>
    <dgm:cxn modelId="{47AFBA51-0385-46AC-B209-05F3AE812039}" type="presParOf" srcId="{B92F172D-32DA-439B-BEE6-415B3F81B02A}" destId="{A777A1BC-EC42-4B5E-808E-F3C702A1803D}" srcOrd="0" destOrd="0" presId="urn:microsoft.com/office/officeart/2005/8/layout/hierarchy2#5"/>
    <dgm:cxn modelId="{CB623E3D-34AA-44E3-A271-2317B280138E}" type="presParOf" srcId="{B92F172D-32DA-439B-BEE6-415B3F81B02A}" destId="{FE479A7F-C3B7-488B-AF27-CE466265DE8E}" srcOrd="1" destOrd="0" presId="urn:microsoft.com/office/officeart/2005/8/layout/hierarchy2#5"/>
    <dgm:cxn modelId="{073F10F7-A752-493D-802D-21891F613FBA}" type="presParOf" srcId="{FE479A7F-C3B7-488B-AF27-CE466265DE8E}" destId="{3FDB5DE8-ECAB-4076-861A-F9407776B9FB}" srcOrd="0" destOrd="0" presId="urn:microsoft.com/office/officeart/2005/8/layout/hierarchy2#5"/>
    <dgm:cxn modelId="{ECAEC6C8-FC2B-44B6-AD9A-FCAB47E72D0C}" type="presParOf" srcId="{3FDB5DE8-ECAB-4076-861A-F9407776B9FB}" destId="{97678A41-413F-49A2-A9F9-E42EF44CE6A5}" srcOrd="0" destOrd="0" presId="urn:microsoft.com/office/officeart/2005/8/layout/hierarchy2#5"/>
    <dgm:cxn modelId="{344DE939-3863-4AAB-86D5-DEBC6D5092C9}" type="presParOf" srcId="{FE479A7F-C3B7-488B-AF27-CE466265DE8E}" destId="{4ACA68D6-BCC8-4CA2-B740-2C01CC4FAA62}" srcOrd="1" destOrd="0" presId="urn:microsoft.com/office/officeart/2005/8/layout/hierarchy2#5"/>
    <dgm:cxn modelId="{B9BC0F56-291E-4BDC-BC25-86B1C9FB6EDF}" type="presParOf" srcId="{4ACA68D6-BCC8-4CA2-B740-2C01CC4FAA62}" destId="{7EA9C56E-610D-42F6-AEE3-99F0DC8BB360}" srcOrd="0" destOrd="0" presId="urn:microsoft.com/office/officeart/2005/8/layout/hierarchy2#5"/>
    <dgm:cxn modelId="{89C70059-E0E7-48DD-B56B-A8C182EEB659}" type="presParOf" srcId="{4ACA68D6-BCC8-4CA2-B740-2C01CC4FAA62}" destId="{99A0BB87-F24D-4D2E-985B-9141D816CD66}" srcOrd="1" destOrd="0" presId="urn:microsoft.com/office/officeart/2005/8/layout/hierarchy2#5"/>
    <dgm:cxn modelId="{0A603630-4EA2-4FDD-BE9F-C7301BACC315}" type="presParOf" srcId="{48673F39-879C-4946-8DC7-FD68F0552920}" destId="{E81582B1-A130-479F-ACE3-61EF727591CE}" srcOrd="6" destOrd="0" presId="urn:microsoft.com/office/officeart/2005/8/layout/hierarchy2#5"/>
    <dgm:cxn modelId="{A46BDC48-4521-4FA5-8853-B4E0765CA720}" type="presParOf" srcId="{E81582B1-A130-479F-ACE3-61EF727591CE}" destId="{C3EBFA62-33AA-4455-9D61-7B96DA4B37A4}" srcOrd="0" destOrd="0" presId="urn:microsoft.com/office/officeart/2005/8/layout/hierarchy2#5"/>
    <dgm:cxn modelId="{69DAC265-49A5-440D-A42B-D6FAE0E3F86C}" type="presParOf" srcId="{48673F39-879C-4946-8DC7-FD68F0552920}" destId="{2DF34A52-3962-401F-8488-13EE54243675}" srcOrd="7" destOrd="0" presId="urn:microsoft.com/office/officeart/2005/8/layout/hierarchy2#5"/>
    <dgm:cxn modelId="{19C76DA8-CB22-4B15-B4CA-AF5D9083EACD}" type="presParOf" srcId="{2DF34A52-3962-401F-8488-13EE54243675}" destId="{29F748CF-C0E7-4DEA-B3A3-0E8AEB5CA964}" srcOrd="0" destOrd="0" presId="urn:microsoft.com/office/officeart/2005/8/layout/hierarchy2#5"/>
    <dgm:cxn modelId="{43971C6A-F544-4A12-AEAE-4043ABF5A3DC}" type="presParOf" srcId="{2DF34A52-3962-401F-8488-13EE54243675}" destId="{02AC44EF-F1FC-4C54-8D55-2436304955F9}" srcOrd="1" destOrd="0" presId="urn:microsoft.com/office/officeart/2005/8/layout/hierarchy2#5"/>
    <dgm:cxn modelId="{C077B1D0-0ADC-4DCA-9FE7-F9E148ADC3C2}" type="presParOf" srcId="{02AC44EF-F1FC-4C54-8D55-2436304955F9}" destId="{4DCCC42D-FD6E-436A-96BB-E312FA5762F9}" srcOrd="0" destOrd="0" presId="urn:microsoft.com/office/officeart/2005/8/layout/hierarchy2#5"/>
    <dgm:cxn modelId="{CDFD9F0D-F259-48D3-989E-C1D43131A30B}" type="presParOf" srcId="{4DCCC42D-FD6E-436A-96BB-E312FA5762F9}" destId="{6C8B9F40-E2D1-4C3E-B306-79C3BDAEF71C}" srcOrd="0" destOrd="0" presId="urn:microsoft.com/office/officeart/2005/8/layout/hierarchy2#5"/>
    <dgm:cxn modelId="{135E9EBC-04BC-4D8B-AB3D-D15B26F0A6DF}" type="presParOf" srcId="{02AC44EF-F1FC-4C54-8D55-2436304955F9}" destId="{920FD62C-13C7-4E8F-A812-08B847BBCC45}" srcOrd="1" destOrd="0" presId="urn:microsoft.com/office/officeart/2005/8/layout/hierarchy2#5"/>
    <dgm:cxn modelId="{4DACEA7B-BD2C-42A9-B081-554848C8EB1F}" type="presParOf" srcId="{920FD62C-13C7-4E8F-A812-08B847BBCC45}" destId="{D3FA5C9B-3F6C-4D0A-94F6-B19FE01552EB}" srcOrd="0" destOrd="0" presId="urn:microsoft.com/office/officeart/2005/8/layout/hierarchy2#5"/>
    <dgm:cxn modelId="{22CDFF16-E7D5-4BFB-989C-29A75018B0BD}" type="presParOf" srcId="{920FD62C-13C7-4E8F-A812-08B847BBCC45}" destId="{E7E5DBBC-4E54-4A34-9ED2-C22A423A3C32}" srcOrd="1" destOrd="0" presId="urn:microsoft.com/office/officeart/2005/8/layout/hierarchy2#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58AF1-0EC6-4D1C-8E90-C05FEAF92E8D}" type="doc">
      <dgm:prSet loTypeId="urn:microsoft.com/office/officeart/2008/layout/SquareAccentList#1" loCatId="list" qsTypeId="urn:microsoft.com/office/officeart/2005/8/quickstyle/simple1#6" qsCatId="simple" csTypeId="urn:microsoft.com/office/officeart/2005/8/colors/accent1_2#6" csCatId="accent1" phldr="0"/>
      <dgm:spPr/>
      <dgm:t>
        <a:bodyPr/>
        <a:lstStyle/>
        <a:p>
          <a:endParaRPr lang="zh-CN" altLang="en-US"/>
        </a:p>
      </dgm:t>
    </dgm:pt>
    <dgm:pt modelId="{DC6E1F64-28AC-4FBA-BF71-E4FE67A82554}">
      <dgm:prSet phldrT="[文本]" phldr="0" custT="0"/>
      <dgm:spPr/>
      <dgm:t>
        <a:bodyPr vert="horz" wrap="square"/>
        <a:lstStyle/>
        <a:p>
          <a:pPr>
            <a:lnSpc>
              <a:spcPct val="100000"/>
            </a:lnSpc>
            <a:spcBef>
              <a:spcPct val="0"/>
            </a:spcBef>
            <a:spcAft>
              <a:spcPct val="35000"/>
            </a:spcAft>
          </a:pPr>
          <a:r>
            <a:rPr lang="zh-CN" altLang="en-US"/>
            <a:t>主要目的</a:t>
          </a:r>
        </a:p>
      </dgm:t>
    </dgm:pt>
    <dgm:pt modelId="{DE25C55C-752C-4362-BF61-CB44F864000F}" type="parTrans" cxnId="{34536643-B45D-4C13-A6BC-591B35FE419D}">
      <dgm:prSet/>
      <dgm:spPr/>
      <dgm:t>
        <a:bodyPr/>
        <a:lstStyle/>
        <a:p>
          <a:endParaRPr lang="zh-CN" altLang="en-US"/>
        </a:p>
      </dgm:t>
    </dgm:pt>
    <dgm:pt modelId="{0DED925F-D899-478B-8059-E861EF746843}" type="sibTrans" cxnId="{34536643-B45D-4C13-A6BC-591B35FE419D}">
      <dgm:prSet/>
      <dgm:spPr/>
      <dgm:t>
        <a:bodyPr/>
        <a:lstStyle/>
        <a:p>
          <a:endParaRPr lang="zh-CN" altLang="en-US"/>
        </a:p>
      </dgm:t>
    </dgm:pt>
    <dgm:pt modelId="{50100B2D-FD03-4254-BB61-EB17139864F2}">
      <dgm:prSet phldrT="[文本]" phldr="0" custT="0"/>
      <dgm:spPr/>
      <dgm:t>
        <a:bodyPr vert="horz" wrap="square"/>
        <a:lstStyle/>
        <a:p>
          <a:pPr>
            <a:lnSpc>
              <a:spcPct val="100000"/>
            </a:lnSpc>
            <a:spcBef>
              <a:spcPct val="0"/>
            </a:spcBef>
            <a:spcAft>
              <a:spcPct val="35000"/>
            </a:spcAft>
          </a:pPr>
          <a:r>
            <a:rPr lang="zh-CN" altLang="en-US"/>
            <a:t>增加用户粘性</a:t>
          </a:r>
        </a:p>
      </dgm:t>
    </dgm:pt>
    <dgm:pt modelId="{8504DA07-4D85-4E24-8B6B-CA57A43435EF}" type="parTrans" cxnId="{A8205116-E32E-450C-B142-43F73B66F968}">
      <dgm:prSet/>
      <dgm:spPr/>
      <dgm:t>
        <a:bodyPr/>
        <a:lstStyle/>
        <a:p>
          <a:endParaRPr lang="zh-CN" altLang="en-US"/>
        </a:p>
      </dgm:t>
    </dgm:pt>
    <dgm:pt modelId="{ECEAA7F9-203F-407C-A7DF-76C9E1ECD158}" type="sibTrans" cxnId="{A8205116-E32E-450C-B142-43F73B66F968}">
      <dgm:prSet/>
      <dgm:spPr/>
      <dgm:t>
        <a:bodyPr/>
        <a:lstStyle/>
        <a:p>
          <a:endParaRPr lang="zh-CN" altLang="en-US"/>
        </a:p>
      </dgm:t>
    </dgm:pt>
    <dgm:pt modelId="{91257B91-677F-4091-86A9-DA2E1F096A57}">
      <dgm:prSet phldrT="[文本]" phldr="0" custT="0"/>
      <dgm:spPr/>
      <dgm:t>
        <a:bodyPr vert="horz" wrap="square"/>
        <a:lstStyle/>
        <a:p>
          <a:pPr>
            <a:lnSpc>
              <a:spcPct val="100000"/>
            </a:lnSpc>
            <a:spcBef>
              <a:spcPct val="0"/>
            </a:spcBef>
            <a:spcAft>
              <a:spcPct val="35000"/>
            </a:spcAft>
          </a:pPr>
          <a:r>
            <a:rPr lang="zh-CN" altLang="en-US"/>
            <a:t>提高用户互动率</a:t>
          </a:r>
        </a:p>
      </dgm:t>
    </dgm:pt>
    <dgm:pt modelId="{185DE02B-F7F9-42DD-B0D2-49A497F29579}" type="parTrans" cxnId="{5BD79998-F7DA-4313-B04D-0C12ADD0310C}">
      <dgm:prSet/>
      <dgm:spPr/>
      <dgm:t>
        <a:bodyPr/>
        <a:lstStyle/>
        <a:p>
          <a:endParaRPr lang="zh-CN" altLang="en-US"/>
        </a:p>
      </dgm:t>
    </dgm:pt>
    <dgm:pt modelId="{BAAC09E0-365B-4A44-B632-9E71760EE119}" type="sibTrans" cxnId="{5BD79998-F7DA-4313-B04D-0C12ADD0310C}">
      <dgm:prSet/>
      <dgm:spPr/>
      <dgm:t>
        <a:bodyPr/>
        <a:lstStyle/>
        <a:p>
          <a:endParaRPr lang="zh-CN" altLang="en-US"/>
        </a:p>
      </dgm:t>
    </dgm:pt>
    <dgm:pt modelId="{E3A00837-F571-4D38-9C2F-AADCCC20CEE6}">
      <dgm:prSet phldrT="[文本]" phldr="0" custT="0"/>
      <dgm:spPr/>
      <dgm:t>
        <a:bodyPr vert="horz" wrap="square"/>
        <a:lstStyle/>
        <a:p>
          <a:pPr>
            <a:lnSpc>
              <a:spcPct val="100000"/>
            </a:lnSpc>
            <a:spcBef>
              <a:spcPct val="0"/>
            </a:spcBef>
            <a:spcAft>
              <a:spcPct val="35000"/>
            </a:spcAft>
          </a:pPr>
          <a:r>
            <a:rPr lang="zh-CN" altLang="en-US"/>
            <a:t>提高积分使用率</a:t>
          </a:r>
        </a:p>
      </dgm:t>
    </dgm:pt>
    <dgm:pt modelId="{949C179C-450D-4F83-A8E0-E59CE7B5E2CF}" type="parTrans" cxnId="{43BD97B2-66AF-4C54-AF85-3CA292ED3918}">
      <dgm:prSet/>
      <dgm:spPr/>
      <dgm:t>
        <a:bodyPr/>
        <a:lstStyle/>
        <a:p>
          <a:endParaRPr lang="zh-CN" altLang="en-US"/>
        </a:p>
      </dgm:t>
    </dgm:pt>
    <dgm:pt modelId="{65425625-C236-4778-9377-8CE5BCFEC5DC}" type="sibTrans" cxnId="{43BD97B2-66AF-4C54-AF85-3CA292ED3918}">
      <dgm:prSet/>
      <dgm:spPr/>
      <dgm:t>
        <a:bodyPr/>
        <a:lstStyle/>
        <a:p>
          <a:endParaRPr lang="zh-CN" altLang="en-US"/>
        </a:p>
      </dgm:t>
    </dgm:pt>
    <dgm:pt modelId="{A9629804-6832-4353-83B9-730999C88ADA}">
      <dgm:prSet phldr="0" custT="0"/>
      <dgm:spPr/>
      <dgm:t>
        <a:bodyPr vert="horz" wrap="square"/>
        <a:lstStyle/>
        <a:p>
          <a:pPr>
            <a:lnSpc>
              <a:spcPct val="100000"/>
            </a:lnSpc>
            <a:spcBef>
              <a:spcPct val="0"/>
            </a:spcBef>
            <a:spcAft>
              <a:spcPct val="35000"/>
            </a:spcAft>
          </a:pPr>
          <a:r>
            <a:rPr lang="zh-CN"/>
            <a:t>往腾讯系导流</a:t>
          </a:r>
        </a:p>
      </dgm:t>
    </dgm:pt>
    <dgm:pt modelId="{B5C8A3D7-1F7F-4747-A014-9F92E9915789}" type="parTrans" cxnId="{37DA2CB3-5A1B-440F-A07B-2A640B2C98D5}">
      <dgm:prSet/>
      <dgm:spPr/>
    </dgm:pt>
    <dgm:pt modelId="{07B23931-2D35-4BEA-B1D7-8BB50762A2FD}" type="sibTrans" cxnId="{37DA2CB3-5A1B-440F-A07B-2A640B2C98D5}">
      <dgm:prSet/>
      <dgm:spPr/>
    </dgm:pt>
    <dgm:pt modelId="{AB71FD9A-F73D-4B51-B3E7-DE053418F91A}">
      <dgm:prSet phldrT="[文本]" phldr="0" custT="0"/>
      <dgm:spPr/>
      <dgm:t>
        <a:bodyPr vert="horz" wrap="square"/>
        <a:lstStyle/>
        <a:p>
          <a:pPr>
            <a:lnSpc>
              <a:spcPct val="100000"/>
            </a:lnSpc>
            <a:spcBef>
              <a:spcPct val="0"/>
            </a:spcBef>
            <a:spcAft>
              <a:spcPct val="35000"/>
            </a:spcAft>
          </a:pPr>
          <a:r>
            <a:rPr lang="zh-CN" altLang="en-US"/>
            <a:t>主要指标</a:t>
          </a:r>
        </a:p>
      </dgm:t>
    </dgm:pt>
    <dgm:pt modelId="{49832EFD-2DF4-4658-B3AB-26D15C75B3EF}" type="parTrans" cxnId="{BE405CD5-AF22-4D76-AAFD-17493BDD5812}">
      <dgm:prSet/>
      <dgm:spPr/>
      <dgm:t>
        <a:bodyPr/>
        <a:lstStyle/>
        <a:p>
          <a:endParaRPr lang="zh-CN" altLang="en-US"/>
        </a:p>
      </dgm:t>
    </dgm:pt>
    <dgm:pt modelId="{779C825E-56F5-4ECD-9642-4749E96E4A44}" type="sibTrans" cxnId="{BE405CD5-AF22-4D76-AAFD-17493BDD5812}">
      <dgm:prSet/>
      <dgm:spPr/>
      <dgm:t>
        <a:bodyPr/>
        <a:lstStyle/>
        <a:p>
          <a:endParaRPr lang="zh-CN" altLang="en-US"/>
        </a:p>
      </dgm:t>
    </dgm:pt>
    <dgm:pt modelId="{C84205E0-9980-447F-B9E7-472B808E5842}">
      <dgm:prSet phldrT="[文本]" phldr="0" custT="0"/>
      <dgm:spPr/>
      <dgm:t>
        <a:bodyPr vert="horz" wrap="square"/>
        <a:lstStyle/>
        <a:p>
          <a:pPr>
            <a:lnSpc>
              <a:spcPct val="100000"/>
            </a:lnSpc>
            <a:spcBef>
              <a:spcPct val="0"/>
            </a:spcBef>
            <a:spcAft>
              <a:spcPct val="35000"/>
            </a:spcAft>
          </a:pPr>
          <a:r>
            <a:rPr lang="zh-CN" altLang="en-US"/>
            <a:t>删粉率、退群率</a:t>
          </a:r>
        </a:p>
      </dgm:t>
    </dgm:pt>
    <dgm:pt modelId="{4530E0F5-C47F-4C11-8926-3025DF970690}" type="parTrans" cxnId="{6EF8AA22-AE24-49B9-837F-EE4789337158}">
      <dgm:prSet/>
      <dgm:spPr/>
      <dgm:t>
        <a:bodyPr/>
        <a:lstStyle/>
        <a:p>
          <a:endParaRPr lang="zh-CN" altLang="en-US"/>
        </a:p>
      </dgm:t>
    </dgm:pt>
    <dgm:pt modelId="{2215A685-DDA7-40C3-8A3D-C3B272248D38}" type="sibTrans" cxnId="{6EF8AA22-AE24-49B9-837F-EE4789337158}">
      <dgm:prSet/>
      <dgm:spPr/>
      <dgm:t>
        <a:bodyPr/>
        <a:lstStyle/>
        <a:p>
          <a:endParaRPr lang="zh-CN" altLang="en-US"/>
        </a:p>
      </dgm:t>
    </dgm:pt>
    <dgm:pt modelId="{0656BC49-1812-45CB-9879-F3A4E116D8B7}">
      <dgm:prSet phldrT="[文本]" phldr="0" custT="0"/>
      <dgm:spPr/>
      <dgm:t>
        <a:bodyPr vert="horz" wrap="square"/>
        <a:lstStyle/>
        <a:p>
          <a:pPr>
            <a:lnSpc>
              <a:spcPct val="100000"/>
            </a:lnSpc>
            <a:spcBef>
              <a:spcPct val="0"/>
            </a:spcBef>
            <a:spcAft>
              <a:spcPct val="35000"/>
            </a:spcAft>
          </a:pPr>
          <a:r>
            <a:rPr lang="zh-CN" altLang="en-US"/>
            <a:t>小游戏参与率</a:t>
          </a:r>
        </a:p>
      </dgm:t>
    </dgm:pt>
    <dgm:pt modelId="{43CD9DDC-F958-4452-9962-D96CCEC3043C}" type="parTrans" cxnId="{F22CB4D7-6988-4FF7-9CB1-5B3A5C7EAE93}">
      <dgm:prSet/>
      <dgm:spPr/>
      <dgm:t>
        <a:bodyPr/>
        <a:lstStyle/>
        <a:p>
          <a:endParaRPr lang="zh-CN" altLang="en-US"/>
        </a:p>
      </dgm:t>
    </dgm:pt>
    <dgm:pt modelId="{31D559F3-6381-4735-8105-C3F03E1FC28B}" type="sibTrans" cxnId="{F22CB4D7-6988-4FF7-9CB1-5B3A5C7EAE93}">
      <dgm:prSet/>
      <dgm:spPr/>
      <dgm:t>
        <a:bodyPr/>
        <a:lstStyle/>
        <a:p>
          <a:endParaRPr lang="zh-CN" altLang="en-US"/>
        </a:p>
      </dgm:t>
    </dgm:pt>
    <dgm:pt modelId="{62FAB6A1-32F4-44EE-91C5-2B44CFE49F6D}">
      <dgm:prSet phldrT="[文本]" phldr="0" custT="0"/>
      <dgm:spPr/>
      <dgm:t>
        <a:bodyPr vert="horz" wrap="square"/>
        <a:lstStyle/>
        <a:p>
          <a:pPr>
            <a:lnSpc>
              <a:spcPct val="100000"/>
            </a:lnSpc>
            <a:spcBef>
              <a:spcPct val="0"/>
            </a:spcBef>
            <a:spcAft>
              <a:spcPct val="35000"/>
            </a:spcAft>
          </a:pPr>
          <a:r>
            <a:rPr lang="zh-CN" altLang="en-US"/>
            <a:t>积分使用率</a:t>
          </a:r>
        </a:p>
      </dgm:t>
    </dgm:pt>
    <dgm:pt modelId="{0E23654A-99ED-48BC-89E9-B69D23085986}" type="parTrans" cxnId="{50488F90-18D1-4327-99B4-E0D52452E367}">
      <dgm:prSet/>
      <dgm:spPr/>
      <dgm:t>
        <a:bodyPr/>
        <a:lstStyle/>
        <a:p>
          <a:endParaRPr lang="zh-CN" altLang="en-US"/>
        </a:p>
      </dgm:t>
    </dgm:pt>
    <dgm:pt modelId="{8D041C43-7240-41D0-A545-09E75E1A6F0C}" type="sibTrans" cxnId="{50488F90-18D1-4327-99B4-E0D52452E367}">
      <dgm:prSet/>
      <dgm:spPr/>
      <dgm:t>
        <a:bodyPr/>
        <a:lstStyle/>
        <a:p>
          <a:endParaRPr lang="zh-CN" altLang="en-US"/>
        </a:p>
      </dgm:t>
    </dgm:pt>
    <dgm:pt modelId="{6D57EF81-B523-4CE4-A811-839618A3E694}">
      <dgm:prSet phldr="0" custT="0"/>
      <dgm:spPr/>
      <dgm:t>
        <a:bodyPr vert="horz" wrap="square"/>
        <a:lstStyle/>
        <a:p>
          <a:pPr>
            <a:lnSpc>
              <a:spcPct val="100000"/>
            </a:lnSpc>
            <a:spcBef>
              <a:spcPct val="0"/>
            </a:spcBef>
            <a:spcAft>
              <a:spcPct val="35000"/>
            </a:spcAft>
          </a:pPr>
          <a:r>
            <a:rPr lang="zh-CN"/>
            <a:t>小游戏转粉率</a:t>
          </a:r>
        </a:p>
      </dgm:t>
    </dgm:pt>
    <dgm:pt modelId="{391621C7-ED74-43A7-B1E3-BB71C232EC71}" type="parTrans" cxnId="{57E42528-3051-468F-B82D-CD0C278B81F3}">
      <dgm:prSet/>
      <dgm:spPr/>
    </dgm:pt>
    <dgm:pt modelId="{F1796B32-4BDD-4D73-B6E1-2172E149C937}" type="sibTrans" cxnId="{57E42528-3051-468F-B82D-CD0C278B81F3}">
      <dgm:prSet/>
      <dgm:spPr/>
    </dgm:pt>
    <dgm:pt modelId="{91EFDCD6-2639-4F31-9366-9943B4B44091}">
      <dgm:prSet phldr="0" custT="0"/>
      <dgm:spPr/>
      <dgm:t>
        <a:bodyPr vert="horz" wrap="square"/>
        <a:lstStyle/>
        <a:p>
          <a:pPr>
            <a:lnSpc>
              <a:spcPct val="100000"/>
            </a:lnSpc>
            <a:spcBef>
              <a:spcPct val="0"/>
            </a:spcBef>
            <a:spcAft>
              <a:spcPct val="35000"/>
            </a:spcAft>
          </a:pPr>
          <a:r>
            <a:rPr lang="en-US" altLang="zh-CN"/>
            <a:t>KPI</a:t>
          </a:r>
          <a:r>
            <a:rPr lang="zh-CN" altLang="en-US"/>
            <a:t>考核</a:t>
          </a:r>
        </a:p>
      </dgm:t>
    </dgm:pt>
    <dgm:pt modelId="{B3217FEB-85ED-4143-A558-03B28D7A478D}" type="parTrans" cxnId="{C60B0322-2341-4F0A-BB42-4B801735247F}">
      <dgm:prSet/>
      <dgm:spPr/>
    </dgm:pt>
    <dgm:pt modelId="{16E57244-2205-46BC-A1CC-3CAD06AA36A2}" type="sibTrans" cxnId="{C60B0322-2341-4F0A-BB42-4B801735247F}">
      <dgm:prSet/>
      <dgm:spPr/>
    </dgm:pt>
    <dgm:pt modelId="{45F993A7-2CB9-4675-9BA6-A7CAF31463E9}">
      <dgm:prSet phldr="0" custT="0"/>
      <dgm:spPr/>
      <dgm:t>
        <a:bodyPr vert="horz" wrap="square"/>
        <a:lstStyle/>
        <a:p>
          <a:pPr>
            <a:lnSpc>
              <a:spcPct val="100000"/>
            </a:lnSpc>
            <a:spcBef>
              <a:spcPct val="0"/>
            </a:spcBef>
            <a:spcAft>
              <a:spcPct val="35000"/>
            </a:spcAft>
          </a:pPr>
          <a:r>
            <a:rPr lang="en-US" altLang="zh-CN"/>
            <a:t>72H</a:t>
          </a:r>
          <a:r>
            <a:rPr lang="zh-CN"/>
            <a:t>删粉率</a:t>
          </a:r>
          <a:r>
            <a:rPr lang="en-US" altLang="zh-CN"/>
            <a:t>&lt;20%</a:t>
          </a:r>
          <a:r>
            <a:rPr lang="zh-CN" altLang="en-US"/>
            <a:t>，</a:t>
          </a:r>
          <a:r>
            <a:rPr lang="en-US" altLang="zh-CN"/>
            <a:t>24H</a:t>
          </a:r>
          <a:r>
            <a:rPr lang="zh-CN" altLang="en-US"/>
            <a:t>退群率</a:t>
          </a:r>
          <a:r>
            <a:rPr lang="en-US" altLang="zh-CN"/>
            <a:t>&lt;25%</a:t>
          </a:r>
        </a:p>
      </dgm:t>
    </dgm:pt>
    <dgm:pt modelId="{09982DCF-7930-4DCA-8256-A526A03B4E31}" type="parTrans" cxnId="{B3565929-96F5-4F2B-9B6C-D4870317D562}">
      <dgm:prSet/>
      <dgm:spPr/>
    </dgm:pt>
    <dgm:pt modelId="{16A47694-B897-4BCF-BC8B-7C85EA5D6181}" type="sibTrans" cxnId="{B3565929-96F5-4F2B-9B6C-D4870317D562}">
      <dgm:prSet/>
      <dgm:spPr/>
    </dgm:pt>
    <dgm:pt modelId="{C125F939-3F51-4FBD-8EFF-25D9F8179C1F}">
      <dgm:prSet phldr="0" custT="0"/>
      <dgm:spPr/>
      <dgm:t>
        <a:bodyPr vert="horz" wrap="square"/>
        <a:lstStyle/>
        <a:p>
          <a:pPr>
            <a:lnSpc>
              <a:spcPct val="100000"/>
            </a:lnSpc>
            <a:spcBef>
              <a:spcPct val="0"/>
            </a:spcBef>
            <a:spcAft>
              <a:spcPct val="35000"/>
            </a:spcAft>
          </a:pPr>
          <a:r>
            <a:rPr lang="zh-CN"/>
            <a:t>参与率</a:t>
          </a:r>
          <a:r>
            <a:rPr lang="en-US" altLang="zh-CN"/>
            <a:t>&gt;20%</a:t>
          </a:r>
        </a:p>
      </dgm:t>
    </dgm:pt>
    <dgm:pt modelId="{01B2414A-68D5-420D-BB22-241F76EFEBE6}" type="parTrans" cxnId="{D0BC3BE9-D6E0-4AE1-8A44-44EE6F6CBC27}">
      <dgm:prSet/>
      <dgm:spPr/>
    </dgm:pt>
    <dgm:pt modelId="{1ED9A5E7-3866-41D4-9B83-8283527F142C}" type="sibTrans" cxnId="{D0BC3BE9-D6E0-4AE1-8A44-44EE6F6CBC27}">
      <dgm:prSet/>
      <dgm:spPr/>
    </dgm:pt>
    <dgm:pt modelId="{9A15FBED-E5EE-4AC0-9280-9D563896F2F0}">
      <dgm:prSet phldr="0" custT="0"/>
      <dgm:spPr/>
      <dgm:t>
        <a:bodyPr vert="horz" wrap="square"/>
        <a:lstStyle/>
        <a:p>
          <a:pPr>
            <a:lnSpc>
              <a:spcPct val="100000"/>
            </a:lnSpc>
            <a:spcBef>
              <a:spcPct val="0"/>
            </a:spcBef>
            <a:spcAft>
              <a:spcPct val="35000"/>
            </a:spcAft>
          </a:pPr>
          <a:r>
            <a:rPr lang="zh-CN"/>
            <a:t>新粉积分使用率</a:t>
          </a:r>
          <a:r>
            <a:rPr lang="en-US" altLang="zh-CN"/>
            <a:t>&gt;45%(</a:t>
          </a:r>
          <a:r>
            <a:rPr lang="zh-CN" altLang="en-US"/>
            <a:t>目前</a:t>
          </a:r>
          <a:r>
            <a:rPr lang="en-US" altLang="zh-CN"/>
            <a:t>40%)</a:t>
          </a:r>
        </a:p>
      </dgm:t>
    </dgm:pt>
    <dgm:pt modelId="{FED638C2-C404-4201-8CD6-B3A83D9CCE3D}" type="parTrans" cxnId="{3E0C1773-FDA1-4AA4-8CDE-9119BFF28B6D}">
      <dgm:prSet/>
      <dgm:spPr/>
    </dgm:pt>
    <dgm:pt modelId="{34C3A81B-667A-4331-BEF3-08696E9303F9}" type="sibTrans" cxnId="{3E0C1773-FDA1-4AA4-8CDE-9119BFF28B6D}">
      <dgm:prSet/>
      <dgm:spPr/>
    </dgm:pt>
    <dgm:pt modelId="{07D869BD-0DCB-4838-AC1F-EB09757D3F57}">
      <dgm:prSet phldr="0" custT="0"/>
      <dgm:spPr/>
      <dgm:t>
        <a:bodyPr vert="horz" wrap="square"/>
        <a:lstStyle/>
        <a:p>
          <a:pPr>
            <a:lnSpc>
              <a:spcPct val="100000"/>
            </a:lnSpc>
            <a:spcBef>
              <a:spcPct val="0"/>
            </a:spcBef>
            <a:spcAft>
              <a:spcPct val="35000"/>
            </a:spcAft>
          </a:pPr>
          <a:r>
            <a:rPr lang="zh-CN"/>
            <a:t>小游戏参与人数转粉率</a:t>
          </a:r>
          <a:r>
            <a:rPr lang="en-US" altLang="zh-CN"/>
            <a:t>&gt;25%</a:t>
          </a:r>
        </a:p>
      </dgm:t>
    </dgm:pt>
    <dgm:pt modelId="{70526169-9B33-497C-A383-2AF7329A3DAF}" type="parTrans" cxnId="{9365DB9E-D84F-41F6-8D38-601469ACC1F8}">
      <dgm:prSet/>
      <dgm:spPr/>
    </dgm:pt>
    <dgm:pt modelId="{32FCB080-2915-47AF-A09D-4213CDEB006D}" type="sibTrans" cxnId="{9365DB9E-D84F-41F6-8D38-601469ACC1F8}">
      <dgm:prSet/>
      <dgm:spPr/>
    </dgm:pt>
    <dgm:pt modelId="{E8B683B4-CC9A-4EAF-8AD1-8E9040E4B842}" type="pres">
      <dgm:prSet presAssocID="{35558AF1-0EC6-4D1C-8E90-C05FEAF92E8D}" presName="layout" presStyleCnt="0">
        <dgm:presLayoutVars>
          <dgm:chMax/>
          <dgm:chPref/>
          <dgm:dir/>
          <dgm:resizeHandles/>
        </dgm:presLayoutVars>
      </dgm:prSet>
      <dgm:spPr/>
    </dgm:pt>
    <dgm:pt modelId="{AABB63BC-F73A-4675-BF75-863390199BDA}" type="pres">
      <dgm:prSet presAssocID="{DC6E1F64-28AC-4FBA-BF71-E4FE67A82554}" presName="root" presStyleCnt="0">
        <dgm:presLayoutVars>
          <dgm:chMax/>
          <dgm:chPref/>
        </dgm:presLayoutVars>
      </dgm:prSet>
      <dgm:spPr/>
    </dgm:pt>
    <dgm:pt modelId="{E7B329B0-EF90-424C-B358-35857FB7AF7B}" type="pres">
      <dgm:prSet presAssocID="{DC6E1F64-28AC-4FBA-BF71-E4FE67A82554}" presName="rootComposite" presStyleCnt="0">
        <dgm:presLayoutVars/>
      </dgm:prSet>
      <dgm:spPr/>
    </dgm:pt>
    <dgm:pt modelId="{B238326A-CFE6-4521-930F-E91E4BFCC0A1}" type="pres">
      <dgm:prSet presAssocID="{DC6E1F64-28AC-4FBA-BF71-E4FE67A82554}" presName="ParentAccent" presStyleLbl="alignNode1" presStyleIdx="0" presStyleCnt="3"/>
      <dgm:spPr/>
    </dgm:pt>
    <dgm:pt modelId="{64FEA07D-D576-4DAA-B4E9-022B3756F7BB}" type="pres">
      <dgm:prSet presAssocID="{DC6E1F64-28AC-4FBA-BF71-E4FE67A82554}" presName="ParentSmallAccent" presStyleLbl="fgAcc1" presStyleIdx="0" presStyleCnt="3"/>
      <dgm:spPr/>
    </dgm:pt>
    <dgm:pt modelId="{E2515008-CBA9-4AF7-A24C-6922EA5D96FB}" type="pres">
      <dgm:prSet presAssocID="{DC6E1F64-28AC-4FBA-BF71-E4FE67A82554}" presName="Parent" presStyleLbl="revTx" presStyleIdx="0" presStyleCnt="15">
        <dgm:presLayoutVars>
          <dgm:chMax/>
          <dgm:chPref val="4"/>
          <dgm:bulletEnabled val="1"/>
        </dgm:presLayoutVars>
      </dgm:prSet>
      <dgm:spPr/>
    </dgm:pt>
    <dgm:pt modelId="{78B66652-052E-403E-9CC2-018F13CD2741}" type="pres">
      <dgm:prSet presAssocID="{DC6E1F64-28AC-4FBA-BF71-E4FE67A82554}" presName="childShape" presStyleCnt="0">
        <dgm:presLayoutVars>
          <dgm:chMax val="0"/>
          <dgm:chPref val="0"/>
        </dgm:presLayoutVars>
      </dgm:prSet>
      <dgm:spPr/>
    </dgm:pt>
    <dgm:pt modelId="{B523B4DF-04A5-4C3F-8739-9FBD04515E87}" type="pres">
      <dgm:prSet presAssocID="{50100B2D-FD03-4254-BB61-EB17139864F2}" presName="childComposite" presStyleCnt="0">
        <dgm:presLayoutVars>
          <dgm:chMax val="0"/>
          <dgm:chPref val="0"/>
        </dgm:presLayoutVars>
      </dgm:prSet>
      <dgm:spPr/>
    </dgm:pt>
    <dgm:pt modelId="{AD84E9CD-AD92-4902-A1EF-4DCCBE5FAD33}" type="pres">
      <dgm:prSet presAssocID="{50100B2D-FD03-4254-BB61-EB17139864F2}" presName="ChildAccent" presStyleLbl="solidFgAcc1" presStyleIdx="0" presStyleCnt="12"/>
      <dgm:spPr/>
    </dgm:pt>
    <dgm:pt modelId="{9AA504EC-521E-4CA2-A0F6-4F147FF601DE}" type="pres">
      <dgm:prSet presAssocID="{50100B2D-FD03-4254-BB61-EB17139864F2}" presName="Child" presStyleLbl="revTx" presStyleIdx="1" presStyleCnt="15">
        <dgm:presLayoutVars>
          <dgm:chMax val="0"/>
          <dgm:chPref val="0"/>
          <dgm:bulletEnabled val="1"/>
        </dgm:presLayoutVars>
      </dgm:prSet>
      <dgm:spPr/>
    </dgm:pt>
    <dgm:pt modelId="{9C8524DD-DA69-4234-B276-26C557022C5B}" type="pres">
      <dgm:prSet presAssocID="{91257B91-677F-4091-86A9-DA2E1F096A57}" presName="childComposite" presStyleCnt="0">
        <dgm:presLayoutVars>
          <dgm:chMax val="0"/>
          <dgm:chPref val="0"/>
        </dgm:presLayoutVars>
      </dgm:prSet>
      <dgm:spPr/>
    </dgm:pt>
    <dgm:pt modelId="{9309CEC0-599A-42DF-8AF7-247C32AB562F}" type="pres">
      <dgm:prSet presAssocID="{91257B91-677F-4091-86A9-DA2E1F096A57}" presName="ChildAccent" presStyleLbl="solidFgAcc1" presStyleIdx="1" presStyleCnt="12"/>
      <dgm:spPr/>
    </dgm:pt>
    <dgm:pt modelId="{8C7EE341-F956-4B32-9FDC-51A19A54C5B7}" type="pres">
      <dgm:prSet presAssocID="{91257B91-677F-4091-86A9-DA2E1F096A57}" presName="Child" presStyleLbl="revTx" presStyleIdx="2" presStyleCnt="15">
        <dgm:presLayoutVars>
          <dgm:chMax val="0"/>
          <dgm:chPref val="0"/>
          <dgm:bulletEnabled val="1"/>
        </dgm:presLayoutVars>
      </dgm:prSet>
      <dgm:spPr/>
    </dgm:pt>
    <dgm:pt modelId="{C8092317-E3FC-4026-987E-59FEB87E7BB5}" type="pres">
      <dgm:prSet presAssocID="{E3A00837-F571-4D38-9C2F-AADCCC20CEE6}" presName="childComposite" presStyleCnt="0">
        <dgm:presLayoutVars>
          <dgm:chMax val="0"/>
          <dgm:chPref val="0"/>
        </dgm:presLayoutVars>
      </dgm:prSet>
      <dgm:spPr/>
    </dgm:pt>
    <dgm:pt modelId="{2B4660B8-0D83-4BA4-952F-B3839E7AA1BD}" type="pres">
      <dgm:prSet presAssocID="{E3A00837-F571-4D38-9C2F-AADCCC20CEE6}" presName="ChildAccent" presStyleLbl="solidFgAcc1" presStyleIdx="2" presStyleCnt="12"/>
      <dgm:spPr/>
    </dgm:pt>
    <dgm:pt modelId="{98864C97-3AF5-4B97-89C2-E64316F053C6}" type="pres">
      <dgm:prSet presAssocID="{E3A00837-F571-4D38-9C2F-AADCCC20CEE6}" presName="Child" presStyleLbl="revTx" presStyleIdx="3" presStyleCnt="15">
        <dgm:presLayoutVars>
          <dgm:chMax val="0"/>
          <dgm:chPref val="0"/>
          <dgm:bulletEnabled val="1"/>
        </dgm:presLayoutVars>
      </dgm:prSet>
      <dgm:spPr/>
    </dgm:pt>
    <dgm:pt modelId="{44B1ECE1-C67F-4037-81E7-A5273080B00C}" type="pres">
      <dgm:prSet presAssocID="{A9629804-6832-4353-83B9-730999C88ADA}" presName="childComposite" presStyleCnt="0">
        <dgm:presLayoutVars>
          <dgm:chMax val="0"/>
          <dgm:chPref val="0"/>
        </dgm:presLayoutVars>
      </dgm:prSet>
      <dgm:spPr/>
    </dgm:pt>
    <dgm:pt modelId="{681350F6-EA27-44C5-83E8-E8516F2C766B}" type="pres">
      <dgm:prSet presAssocID="{A9629804-6832-4353-83B9-730999C88ADA}" presName="ChildAccent" presStyleLbl="solidFgAcc1" presStyleIdx="3" presStyleCnt="12"/>
      <dgm:spPr/>
    </dgm:pt>
    <dgm:pt modelId="{913D682D-70A4-4A67-A7C2-4E3AA77F1D0E}" type="pres">
      <dgm:prSet presAssocID="{A9629804-6832-4353-83B9-730999C88ADA}" presName="Child" presStyleLbl="revTx" presStyleIdx="4" presStyleCnt="15">
        <dgm:presLayoutVars>
          <dgm:chMax val="0"/>
          <dgm:chPref val="0"/>
          <dgm:bulletEnabled val="1"/>
        </dgm:presLayoutVars>
      </dgm:prSet>
      <dgm:spPr/>
    </dgm:pt>
    <dgm:pt modelId="{FFC1A045-8AB1-4DC0-A80E-EBD7CAFE66CE}" type="pres">
      <dgm:prSet presAssocID="{AB71FD9A-F73D-4B51-B3E7-DE053418F91A}" presName="root" presStyleCnt="0">
        <dgm:presLayoutVars>
          <dgm:chMax/>
          <dgm:chPref/>
        </dgm:presLayoutVars>
      </dgm:prSet>
      <dgm:spPr/>
    </dgm:pt>
    <dgm:pt modelId="{F8D12FC8-36F1-4B14-A8D0-B41534B6D825}" type="pres">
      <dgm:prSet presAssocID="{AB71FD9A-F73D-4B51-B3E7-DE053418F91A}" presName="rootComposite" presStyleCnt="0">
        <dgm:presLayoutVars/>
      </dgm:prSet>
      <dgm:spPr/>
    </dgm:pt>
    <dgm:pt modelId="{4883A32C-FB6D-4470-834B-A0D0B519B6E8}" type="pres">
      <dgm:prSet presAssocID="{AB71FD9A-F73D-4B51-B3E7-DE053418F91A}" presName="ParentAccent" presStyleLbl="alignNode1" presStyleIdx="1" presStyleCnt="3"/>
      <dgm:spPr/>
    </dgm:pt>
    <dgm:pt modelId="{16272331-F376-4F78-9E72-6620FFE1EEC3}" type="pres">
      <dgm:prSet presAssocID="{AB71FD9A-F73D-4B51-B3E7-DE053418F91A}" presName="ParentSmallAccent" presStyleLbl="fgAcc1" presStyleIdx="1" presStyleCnt="3"/>
      <dgm:spPr/>
    </dgm:pt>
    <dgm:pt modelId="{D42EB80D-978D-4E33-A14B-3612F1F0EC16}" type="pres">
      <dgm:prSet presAssocID="{AB71FD9A-F73D-4B51-B3E7-DE053418F91A}" presName="Parent" presStyleLbl="revTx" presStyleIdx="5" presStyleCnt="15">
        <dgm:presLayoutVars>
          <dgm:chMax/>
          <dgm:chPref val="4"/>
          <dgm:bulletEnabled val="1"/>
        </dgm:presLayoutVars>
      </dgm:prSet>
      <dgm:spPr/>
    </dgm:pt>
    <dgm:pt modelId="{578214DC-1BB7-4BA1-A6D6-E846C9C25F6B}" type="pres">
      <dgm:prSet presAssocID="{AB71FD9A-F73D-4B51-B3E7-DE053418F91A}" presName="childShape" presStyleCnt="0">
        <dgm:presLayoutVars>
          <dgm:chMax val="0"/>
          <dgm:chPref val="0"/>
        </dgm:presLayoutVars>
      </dgm:prSet>
      <dgm:spPr/>
    </dgm:pt>
    <dgm:pt modelId="{10DED540-3595-43ED-9E4B-5934EBBE357C}" type="pres">
      <dgm:prSet presAssocID="{C84205E0-9980-447F-B9E7-472B808E5842}" presName="childComposite" presStyleCnt="0">
        <dgm:presLayoutVars>
          <dgm:chMax val="0"/>
          <dgm:chPref val="0"/>
        </dgm:presLayoutVars>
      </dgm:prSet>
      <dgm:spPr/>
    </dgm:pt>
    <dgm:pt modelId="{6B4C860A-DBDB-4F25-AEE7-078D55D197F8}" type="pres">
      <dgm:prSet presAssocID="{C84205E0-9980-447F-B9E7-472B808E5842}" presName="ChildAccent" presStyleLbl="solidFgAcc1" presStyleIdx="4" presStyleCnt="12"/>
      <dgm:spPr/>
    </dgm:pt>
    <dgm:pt modelId="{54539F7E-C594-4A33-A548-FC053A5E74C0}" type="pres">
      <dgm:prSet presAssocID="{C84205E0-9980-447F-B9E7-472B808E5842}" presName="Child" presStyleLbl="revTx" presStyleIdx="6" presStyleCnt="15">
        <dgm:presLayoutVars>
          <dgm:chMax val="0"/>
          <dgm:chPref val="0"/>
          <dgm:bulletEnabled val="1"/>
        </dgm:presLayoutVars>
      </dgm:prSet>
      <dgm:spPr/>
    </dgm:pt>
    <dgm:pt modelId="{3015F0F5-1EFB-46C8-9A7D-A0E002016A95}" type="pres">
      <dgm:prSet presAssocID="{0656BC49-1812-45CB-9879-F3A4E116D8B7}" presName="childComposite" presStyleCnt="0">
        <dgm:presLayoutVars>
          <dgm:chMax val="0"/>
          <dgm:chPref val="0"/>
        </dgm:presLayoutVars>
      </dgm:prSet>
      <dgm:spPr/>
    </dgm:pt>
    <dgm:pt modelId="{E2D49713-C487-4217-897C-F1AC5452D8AE}" type="pres">
      <dgm:prSet presAssocID="{0656BC49-1812-45CB-9879-F3A4E116D8B7}" presName="ChildAccent" presStyleLbl="solidFgAcc1" presStyleIdx="5" presStyleCnt="12"/>
      <dgm:spPr/>
    </dgm:pt>
    <dgm:pt modelId="{C8B4A2BD-9153-4BF1-97C2-56D067BD9B4D}" type="pres">
      <dgm:prSet presAssocID="{0656BC49-1812-45CB-9879-F3A4E116D8B7}" presName="Child" presStyleLbl="revTx" presStyleIdx="7" presStyleCnt="15">
        <dgm:presLayoutVars>
          <dgm:chMax val="0"/>
          <dgm:chPref val="0"/>
          <dgm:bulletEnabled val="1"/>
        </dgm:presLayoutVars>
      </dgm:prSet>
      <dgm:spPr/>
    </dgm:pt>
    <dgm:pt modelId="{46A112DC-C0E7-4B5E-93B2-6829EBAB00C7}" type="pres">
      <dgm:prSet presAssocID="{62FAB6A1-32F4-44EE-91C5-2B44CFE49F6D}" presName="childComposite" presStyleCnt="0">
        <dgm:presLayoutVars>
          <dgm:chMax val="0"/>
          <dgm:chPref val="0"/>
        </dgm:presLayoutVars>
      </dgm:prSet>
      <dgm:spPr/>
    </dgm:pt>
    <dgm:pt modelId="{86D5968F-5D14-425C-BC01-D9BACC060D2B}" type="pres">
      <dgm:prSet presAssocID="{62FAB6A1-32F4-44EE-91C5-2B44CFE49F6D}" presName="ChildAccent" presStyleLbl="solidFgAcc1" presStyleIdx="6" presStyleCnt="12"/>
      <dgm:spPr/>
    </dgm:pt>
    <dgm:pt modelId="{43EAE0DB-A52C-41DB-8B6A-88727B61E0E2}" type="pres">
      <dgm:prSet presAssocID="{62FAB6A1-32F4-44EE-91C5-2B44CFE49F6D}" presName="Child" presStyleLbl="revTx" presStyleIdx="8" presStyleCnt="15">
        <dgm:presLayoutVars>
          <dgm:chMax val="0"/>
          <dgm:chPref val="0"/>
          <dgm:bulletEnabled val="1"/>
        </dgm:presLayoutVars>
      </dgm:prSet>
      <dgm:spPr/>
    </dgm:pt>
    <dgm:pt modelId="{57400384-88CB-4C8D-B124-39A688A50C09}" type="pres">
      <dgm:prSet presAssocID="{6D57EF81-B523-4CE4-A811-839618A3E694}" presName="childComposite" presStyleCnt="0">
        <dgm:presLayoutVars>
          <dgm:chMax val="0"/>
          <dgm:chPref val="0"/>
        </dgm:presLayoutVars>
      </dgm:prSet>
      <dgm:spPr/>
    </dgm:pt>
    <dgm:pt modelId="{5342F60B-E49A-4264-831A-AFBBAF8AB47A}" type="pres">
      <dgm:prSet presAssocID="{6D57EF81-B523-4CE4-A811-839618A3E694}" presName="ChildAccent" presStyleLbl="solidFgAcc1" presStyleIdx="7" presStyleCnt="12"/>
      <dgm:spPr/>
    </dgm:pt>
    <dgm:pt modelId="{916DE549-8598-4DA9-9FDC-4D3E3990989E}" type="pres">
      <dgm:prSet presAssocID="{6D57EF81-B523-4CE4-A811-839618A3E694}" presName="Child" presStyleLbl="revTx" presStyleIdx="9" presStyleCnt="15">
        <dgm:presLayoutVars>
          <dgm:chMax val="0"/>
          <dgm:chPref val="0"/>
          <dgm:bulletEnabled val="1"/>
        </dgm:presLayoutVars>
      </dgm:prSet>
      <dgm:spPr/>
    </dgm:pt>
    <dgm:pt modelId="{212B3611-011E-4C14-8D1C-AE4CC3E4A67E}" type="pres">
      <dgm:prSet presAssocID="{91EFDCD6-2639-4F31-9366-9943B4B44091}" presName="root" presStyleCnt="0">
        <dgm:presLayoutVars>
          <dgm:chMax/>
          <dgm:chPref/>
        </dgm:presLayoutVars>
      </dgm:prSet>
      <dgm:spPr/>
    </dgm:pt>
    <dgm:pt modelId="{C1D236E7-C722-46E6-8AF1-445BFBE3CF69}" type="pres">
      <dgm:prSet presAssocID="{91EFDCD6-2639-4F31-9366-9943B4B44091}" presName="rootComposite" presStyleCnt="0">
        <dgm:presLayoutVars/>
      </dgm:prSet>
      <dgm:spPr/>
    </dgm:pt>
    <dgm:pt modelId="{C18B6752-984C-4BAB-AB63-BA3E30D54A8B}" type="pres">
      <dgm:prSet presAssocID="{91EFDCD6-2639-4F31-9366-9943B4B44091}" presName="ParentAccent" presStyleLbl="alignNode1" presStyleIdx="2" presStyleCnt="3"/>
      <dgm:spPr/>
    </dgm:pt>
    <dgm:pt modelId="{BF2199C9-7FBC-450E-B82E-A30EDC59D0B3}" type="pres">
      <dgm:prSet presAssocID="{91EFDCD6-2639-4F31-9366-9943B4B44091}" presName="ParentSmallAccent" presStyleLbl="fgAcc1" presStyleIdx="2" presStyleCnt="3"/>
      <dgm:spPr/>
    </dgm:pt>
    <dgm:pt modelId="{0931A328-69EF-4B6A-B4B6-4C6BFC3B2743}" type="pres">
      <dgm:prSet presAssocID="{91EFDCD6-2639-4F31-9366-9943B4B44091}" presName="Parent" presStyleLbl="revTx" presStyleIdx="10" presStyleCnt="15">
        <dgm:presLayoutVars>
          <dgm:chMax/>
          <dgm:chPref val="4"/>
          <dgm:bulletEnabled val="1"/>
        </dgm:presLayoutVars>
      </dgm:prSet>
      <dgm:spPr/>
    </dgm:pt>
    <dgm:pt modelId="{F78F20B6-922E-4EE9-8070-5DEA27A2297D}" type="pres">
      <dgm:prSet presAssocID="{91EFDCD6-2639-4F31-9366-9943B4B44091}" presName="childShape" presStyleCnt="0">
        <dgm:presLayoutVars>
          <dgm:chMax val="0"/>
          <dgm:chPref val="0"/>
        </dgm:presLayoutVars>
      </dgm:prSet>
      <dgm:spPr/>
    </dgm:pt>
    <dgm:pt modelId="{E12BF0DE-5FAC-497F-8E06-81AAA7235DD6}" type="pres">
      <dgm:prSet presAssocID="{45F993A7-2CB9-4675-9BA6-A7CAF31463E9}" presName="childComposite" presStyleCnt="0">
        <dgm:presLayoutVars>
          <dgm:chMax val="0"/>
          <dgm:chPref val="0"/>
        </dgm:presLayoutVars>
      </dgm:prSet>
      <dgm:spPr/>
    </dgm:pt>
    <dgm:pt modelId="{D1EA997C-7ACB-47B9-9328-A401D370F72F}" type="pres">
      <dgm:prSet presAssocID="{45F993A7-2CB9-4675-9BA6-A7CAF31463E9}" presName="ChildAccent" presStyleLbl="solidFgAcc1" presStyleIdx="8" presStyleCnt="12"/>
      <dgm:spPr/>
    </dgm:pt>
    <dgm:pt modelId="{352064E1-0051-4E5B-82B2-7EE46F2F9D09}" type="pres">
      <dgm:prSet presAssocID="{45F993A7-2CB9-4675-9BA6-A7CAF31463E9}" presName="Child" presStyleLbl="revTx" presStyleIdx="11" presStyleCnt="15">
        <dgm:presLayoutVars>
          <dgm:chMax val="0"/>
          <dgm:chPref val="0"/>
          <dgm:bulletEnabled val="1"/>
        </dgm:presLayoutVars>
      </dgm:prSet>
      <dgm:spPr/>
    </dgm:pt>
    <dgm:pt modelId="{451CAA27-A824-4C8B-8926-962FE002995E}" type="pres">
      <dgm:prSet presAssocID="{C125F939-3F51-4FBD-8EFF-25D9F8179C1F}" presName="childComposite" presStyleCnt="0">
        <dgm:presLayoutVars>
          <dgm:chMax val="0"/>
          <dgm:chPref val="0"/>
        </dgm:presLayoutVars>
      </dgm:prSet>
      <dgm:spPr/>
    </dgm:pt>
    <dgm:pt modelId="{D3DBA3FE-83AF-4447-83EF-335EB70D032D}" type="pres">
      <dgm:prSet presAssocID="{C125F939-3F51-4FBD-8EFF-25D9F8179C1F}" presName="ChildAccent" presStyleLbl="solidFgAcc1" presStyleIdx="9" presStyleCnt="12"/>
      <dgm:spPr/>
    </dgm:pt>
    <dgm:pt modelId="{AB40C515-E027-4884-A7C2-8402D43C53D0}" type="pres">
      <dgm:prSet presAssocID="{C125F939-3F51-4FBD-8EFF-25D9F8179C1F}" presName="Child" presStyleLbl="revTx" presStyleIdx="12" presStyleCnt="15">
        <dgm:presLayoutVars>
          <dgm:chMax val="0"/>
          <dgm:chPref val="0"/>
          <dgm:bulletEnabled val="1"/>
        </dgm:presLayoutVars>
      </dgm:prSet>
      <dgm:spPr/>
    </dgm:pt>
    <dgm:pt modelId="{175F93CD-A08E-4E9E-AD20-9EBF57703E89}" type="pres">
      <dgm:prSet presAssocID="{9A15FBED-E5EE-4AC0-9280-9D563896F2F0}" presName="childComposite" presStyleCnt="0">
        <dgm:presLayoutVars>
          <dgm:chMax val="0"/>
          <dgm:chPref val="0"/>
        </dgm:presLayoutVars>
      </dgm:prSet>
      <dgm:spPr/>
    </dgm:pt>
    <dgm:pt modelId="{ABFFE9EE-1215-4021-8D2D-A31C3B98E9C8}" type="pres">
      <dgm:prSet presAssocID="{9A15FBED-E5EE-4AC0-9280-9D563896F2F0}" presName="ChildAccent" presStyleLbl="solidFgAcc1" presStyleIdx="10" presStyleCnt="12"/>
      <dgm:spPr/>
    </dgm:pt>
    <dgm:pt modelId="{A2B2E97A-6A1C-4B8B-84D5-182FB8798A03}" type="pres">
      <dgm:prSet presAssocID="{9A15FBED-E5EE-4AC0-9280-9D563896F2F0}" presName="Child" presStyleLbl="revTx" presStyleIdx="13" presStyleCnt="15">
        <dgm:presLayoutVars>
          <dgm:chMax val="0"/>
          <dgm:chPref val="0"/>
          <dgm:bulletEnabled val="1"/>
        </dgm:presLayoutVars>
      </dgm:prSet>
      <dgm:spPr/>
    </dgm:pt>
    <dgm:pt modelId="{17ED8449-84C5-42A5-960E-AEAF215C5A1D}" type="pres">
      <dgm:prSet presAssocID="{07D869BD-0DCB-4838-AC1F-EB09757D3F57}" presName="childComposite" presStyleCnt="0">
        <dgm:presLayoutVars>
          <dgm:chMax val="0"/>
          <dgm:chPref val="0"/>
        </dgm:presLayoutVars>
      </dgm:prSet>
      <dgm:spPr/>
    </dgm:pt>
    <dgm:pt modelId="{400B6472-B258-4220-B68A-79D40F1278E4}" type="pres">
      <dgm:prSet presAssocID="{07D869BD-0DCB-4838-AC1F-EB09757D3F57}" presName="ChildAccent" presStyleLbl="solidFgAcc1" presStyleIdx="11" presStyleCnt="12"/>
      <dgm:spPr/>
    </dgm:pt>
    <dgm:pt modelId="{2F818B71-E251-41DD-A46B-7EEC16479FAB}" type="pres">
      <dgm:prSet presAssocID="{07D869BD-0DCB-4838-AC1F-EB09757D3F57}" presName="Child" presStyleLbl="revTx" presStyleIdx="14" presStyleCnt="15">
        <dgm:presLayoutVars>
          <dgm:chMax val="0"/>
          <dgm:chPref val="0"/>
          <dgm:bulletEnabled val="1"/>
        </dgm:presLayoutVars>
      </dgm:prSet>
      <dgm:spPr/>
    </dgm:pt>
  </dgm:ptLst>
  <dgm:cxnLst>
    <dgm:cxn modelId="{D15E4803-6904-4891-BD83-12FE05648C14}" type="presOf" srcId="{E3A00837-F571-4D38-9C2F-AADCCC20CEE6}" destId="{98864C97-3AF5-4B97-89C2-E64316F053C6}" srcOrd="0" destOrd="0" presId="urn:microsoft.com/office/officeart/2008/layout/SquareAccentList#1"/>
    <dgm:cxn modelId="{A8205116-E32E-450C-B142-43F73B66F968}" srcId="{DC6E1F64-28AC-4FBA-BF71-E4FE67A82554}" destId="{50100B2D-FD03-4254-BB61-EB17139864F2}" srcOrd="0" destOrd="0" parTransId="{8504DA07-4D85-4E24-8B6B-CA57A43435EF}" sibTransId="{ECEAA7F9-203F-407C-A7DF-76C9E1ECD158}"/>
    <dgm:cxn modelId="{C60B0322-2341-4F0A-BB42-4B801735247F}" srcId="{35558AF1-0EC6-4D1C-8E90-C05FEAF92E8D}" destId="{91EFDCD6-2639-4F31-9366-9943B4B44091}" srcOrd="2" destOrd="0" parTransId="{B3217FEB-85ED-4143-A558-03B28D7A478D}" sibTransId="{16E57244-2205-46BC-A1CC-3CAD06AA36A2}"/>
    <dgm:cxn modelId="{6EF8AA22-AE24-49B9-837F-EE4789337158}" srcId="{AB71FD9A-F73D-4B51-B3E7-DE053418F91A}" destId="{C84205E0-9980-447F-B9E7-472B808E5842}" srcOrd="0" destOrd="0" parTransId="{4530E0F5-C47F-4C11-8926-3025DF970690}" sibTransId="{2215A685-DDA7-40C3-8A3D-C3B272248D38}"/>
    <dgm:cxn modelId="{57E42528-3051-468F-B82D-CD0C278B81F3}" srcId="{AB71FD9A-F73D-4B51-B3E7-DE053418F91A}" destId="{6D57EF81-B523-4CE4-A811-839618A3E694}" srcOrd="3" destOrd="0" parTransId="{391621C7-ED74-43A7-B1E3-BB71C232EC71}" sibTransId="{F1796B32-4BDD-4D73-B6E1-2172E149C937}"/>
    <dgm:cxn modelId="{B9EAB228-40B7-4092-A995-FCC5BDC5EE55}" type="presOf" srcId="{45F993A7-2CB9-4675-9BA6-A7CAF31463E9}" destId="{352064E1-0051-4E5B-82B2-7EE46F2F9D09}" srcOrd="0" destOrd="0" presId="urn:microsoft.com/office/officeart/2008/layout/SquareAccentList#1"/>
    <dgm:cxn modelId="{B3565929-96F5-4F2B-9B6C-D4870317D562}" srcId="{91EFDCD6-2639-4F31-9366-9943B4B44091}" destId="{45F993A7-2CB9-4675-9BA6-A7CAF31463E9}" srcOrd="0" destOrd="0" parTransId="{09982DCF-7930-4DCA-8256-A526A03B4E31}" sibTransId="{16A47694-B897-4BCF-BC8B-7C85EA5D6181}"/>
    <dgm:cxn modelId="{27E6752C-0C9C-426B-87C0-3C48EAC43219}" type="presOf" srcId="{9A15FBED-E5EE-4AC0-9280-9D563896F2F0}" destId="{A2B2E97A-6A1C-4B8B-84D5-182FB8798A03}" srcOrd="0" destOrd="0" presId="urn:microsoft.com/office/officeart/2008/layout/SquareAccentList#1"/>
    <dgm:cxn modelId="{C54A612D-A58B-42B6-ABE4-152551A9252B}" type="presOf" srcId="{35558AF1-0EC6-4D1C-8E90-C05FEAF92E8D}" destId="{E8B683B4-CC9A-4EAF-8AD1-8E9040E4B842}" srcOrd="0" destOrd="0" presId="urn:microsoft.com/office/officeart/2008/layout/SquareAccentList#1"/>
    <dgm:cxn modelId="{8EC78D34-9E7D-4F0C-9804-FC198F2BE563}" type="presOf" srcId="{50100B2D-FD03-4254-BB61-EB17139864F2}" destId="{9AA504EC-521E-4CA2-A0F6-4F147FF601DE}" srcOrd="0" destOrd="0" presId="urn:microsoft.com/office/officeart/2008/layout/SquareAccentList#1"/>
    <dgm:cxn modelId="{68C4B138-FBE0-4584-A34D-8F3EAE4B6686}" type="presOf" srcId="{C125F939-3F51-4FBD-8EFF-25D9F8179C1F}" destId="{AB40C515-E027-4884-A7C2-8402D43C53D0}" srcOrd="0" destOrd="0" presId="urn:microsoft.com/office/officeart/2008/layout/SquareAccentList#1"/>
    <dgm:cxn modelId="{34258E3C-BDBF-43BC-8493-A21A1B3E14CD}" type="presOf" srcId="{6D57EF81-B523-4CE4-A811-839618A3E694}" destId="{916DE549-8598-4DA9-9FDC-4D3E3990989E}" srcOrd="0" destOrd="0" presId="urn:microsoft.com/office/officeart/2008/layout/SquareAccentList#1"/>
    <dgm:cxn modelId="{34536643-B45D-4C13-A6BC-591B35FE419D}" srcId="{35558AF1-0EC6-4D1C-8E90-C05FEAF92E8D}" destId="{DC6E1F64-28AC-4FBA-BF71-E4FE67A82554}" srcOrd="0" destOrd="0" parTransId="{DE25C55C-752C-4362-BF61-CB44F864000F}" sibTransId="{0DED925F-D899-478B-8059-E861EF746843}"/>
    <dgm:cxn modelId="{1EE88545-A950-41E5-8A8D-73152117278A}" type="presOf" srcId="{62FAB6A1-32F4-44EE-91C5-2B44CFE49F6D}" destId="{43EAE0DB-A52C-41DB-8B6A-88727B61E0E2}" srcOrd="0" destOrd="0" presId="urn:microsoft.com/office/officeart/2008/layout/SquareAccentList#1"/>
    <dgm:cxn modelId="{CE8FE969-EC5F-47D7-AA23-BEA096CDB91A}" type="presOf" srcId="{91EFDCD6-2639-4F31-9366-9943B4B44091}" destId="{0931A328-69EF-4B6A-B4B6-4C6BFC3B2743}" srcOrd="1" destOrd="0" presId="urn:microsoft.com/office/officeart/2008/layout/SquareAccentList#1"/>
    <dgm:cxn modelId="{F3DC7052-BB78-44DC-B4D7-D52CBD955F56}" type="presOf" srcId="{AB71FD9A-F73D-4B51-B3E7-DE053418F91A}" destId="{F8D12FC8-36F1-4B14-A8D0-B41534B6D825}" srcOrd="0" destOrd="0" presId="urn:microsoft.com/office/officeart/2008/layout/SquareAccentList#1"/>
    <dgm:cxn modelId="{3E0C1773-FDA1-4AA4-8CDE-9119BFF28B6D}" srcId="{91EFDCD6-2639-4F31-9366-9943B4B44091}" destId="{9A15FBED-E5EE-4AC0-9280-9D563896F2F0}" srcOrd="2" destOrd="0" parTransId="{FED638C2-C404-4201-8CD6-B3A83D9CCE3D}" sibTransId="{34C3A81B-667A-4331-BEF3-08696E9303F9}"/>
    <dgm:cxn modelId="{8ABC328D-5782-4EE1-BCCB-E58177265532}" type="presOf" srcId="{A9629804-6832-4353-83B9-730999C88ADA}" destId="{913D682D-70A4-4A67-A7C2-4E3AA77F1D0E}" srcOrd="0" destOrd="0" presId="urn:microsoft.com/office/officeart/2008/layout/SquareAccentList#1"/>
    <dgm:cxn modelId="{A72A348D-E338-41EF-8ED2-7E4D2706AF8C}" type="presOf" srcId="{DC6E1F64-28AC-4FBA-BF71-E4FE67A82554}" destId="{E7B329B0-EF90-424C-B358-35857FB7AF7B}" srcOrd="0" destOrd="0" presId="urn:microsoft.com/office/officeart/2008/layout/SquareAccentList#1"/>
    <dgm:cxn modelId="{FB4ADA8D-76A5-45E7-8286-7E47FAEE2A8C}" type="presOf" srcId="{91257B91-677F-4091-86A9-DA2E1F096A57}" destId="{8C7EE341-F956-4B32-9FDC-51A19A54C5B7}" srcOrd="0" destOrd="0" presId="urn:microsoft.com/office/officeart/2008/layout/SquareAccentList#1"/>
    <dgm:cxn modelId="{50488F90-18D1-4327-99B4-E0D52452E367}" srcId="{AB71FD9A-F73D-4B51-B3E7-DE053418F91A}" destId="{62FAB6A1-32F4-44EE-91C5-2B44CFE49F6D}" srcOrd="2" destOrd="0" parTransId="{0E23654A-99ED-48BC-89E9-B69D23085986}" sibTransId="{8D041C43-7240-41D0-A545-09E75E1A6F0C}"/>
    <dgm:cxn modelId="{088FBC90-D040-47AF-85D6-C084167AE7C3}" type="presOf" srcId="{07D869BD-0DCB-4838-AC1F-EB09757D3F57}" destId="{2F818B71-E251-41DD-A46B-7EEC16479FAB}" srcOrd="0" destOrd="0" presId="urn:microsoft.com/office/officeart/2008/layout/SquareAccentList#1"/>
    <dgm:cxn modelId="{5BD79998-F7DA-4313-B04D-0C12ADD0310C}" srcId="{DC6E1F64-28AC-4FBA-BF71-E4FE67A82554}" destId="{91257B91-677F-4091-86A9-DA2E1F096A57}" srcOrd="1" destOrd="0" parTransId="{185DE02B-F7F9-42DD-B0D2-49A497F29579}" sibTransId="{BAAC09E0-365B-4A44-B632-9E71760EE119}"/>
    <dgm:cxn modelId="{9365DB9E-D84F-41F6-8D38-601469ACC1F8}" srcId="{91EFDCD6-2639-4F31-9366-9943B4B44091}" destId="{07D869BD-0DCB-4838-AC1F-EB09757D3F57}" srcOrd="3" destOrd="0" parTransId="{70526169-9B33-497C-A383-2AF7329A3DAF}" sibTransId="{32FCB080-2915-47AF-A09D-4213CDEB006D}"/>
    <dgm:cxn modelId="{66B033AF-43FB-4393-BD74-F2033E385C4D}" type="presOf" srcId="{AB71FD9A-F73D-4B51-B3E7-DE053418F91A}" destId="{D42EB80D-978D-4E33-A14B-3612F1F0EC16}" srcOrd="1" destOrd="0" presId="urn:microsoft.com/office/officeart/2008/layout/SquareAccentList#1"/>
    <dgm:cxn modelId="{43BD97B2-66AF-4C54-AF85-3CA292ED3918}" srcId="{DC6E1F64-28AC-4FBA-BF71-E4FE67A82554}" destId="{E3A00837-F571-4D38-9C2F-AADCCC20CEE6}" srcOrd="2" destOrd="0" parTransId="{949C179C-450D-4F83-A8E0-E59CE7B5E2CF}" sibTransId="{65425625-C236-4778-9377-8CE5BCFEC5DC}"/>
    <dgm:cxn modelId="{37DA2CB3-5A1B-440F-A07B-2A640B2C98D5}" srcId="{DC6E1F64-28AC-4FBA-BF71-E4FE67A82554}" destId="{A9629804-6832-4353-83B9-730999C88ADA}" srcOrd="3" destOrd="0" parTransId="{B5C8A3D7-1F7F-4747-A014-9F92E9915789}" sibTransId="{07B23931-2D35-4BEA-B1D7-8BB50762A2FD}"/>
    <dgm:cxn modelId="{4B64B1B3-7632-4DFC-9DE1-70C251C8ED6A}" type="presOf" srcId="{C84205E0-9980-447F-B9E7-472B808E5842}" destId="{54539F7E-C594-4A33-A548-FC053A5E74C0}" srcOrd="0" destOrd="0" presId="urn:microsoft.com/office/officeart/2008/layout/SquareAccentList#1"/>
    <dgm:cxn modelId="{9B1E15B8-E1F9-4220-9218-DF284306A27F}" type="presOf" srcId="{DC6E1F64-28AC-4FBA-BF71-E4FE67A82554}" destId="{E2515008-CBA9-4AF7-A24C-6922EA5D96FB}" srcOrd="1" destOrd="0" presId="urn:microsoft.com/office/officeart/2008/layout/SquareAccentList#1"/>
    <dgm:cxn modelId="{EFB8F2B8-D715-4B7F-9A59-7B1E9F70F6CC}" type="presOf" srcId="{0656BC49-1812-45CB-9879-F3A4E116D8B7}" destId="{C8B4A2BD-9153-4BF1-97C2-56D067BD9B4D}" srcOrd="0" destOrd="0" presId="urn:microsoft.com/office/officeart/2008/layout/SquareAccentList#1"/>
    <dgm:cxn modelId="{BE405CD5-AF22-4D76-AAFD-17493BDD5812}" srcId="{35558AF1-0EC6-4D1C-8E90-C05FEAF92E8D}" destId="{AB71FD9A-F73D-4B51-B3E7-DE053418F91A}" srcOrd="1" destOrd="0" parTransId="{49832EFD-2DF4-4658-B3AB-26D15C75B3EF}" sibTransId="{779C825E-56F5-4ECD-9642-4749E96E4A44}"/>
    <dgm:cxn modelId="{F22CB4D7-6988-4FF7-9CB1-5B3A5C7EAE93}" srcId="{AB71FD9A-F73D-4B51-B3E7-DE053418F91A}" destId="{0656BC49-1812-45CB-9879-F3A4E116D8B7}" srcOrd="1" destOrd="0" parTransId="{43CD9DDC-F958-4452-9962-D96CCEC3043C}" sibTransId="{31D559F3-6381-4735-8105-C3F03E1FC28B}"/>
    <dgm:cxn modelId="{ABE419E7-DE95-4EF7-9FF2-9E8B62611732}" type="presOf" srcId="{91EFDCD6-2639-4F31-9366-9943B4B44091}" destId="{C1D236E7-C722-46E6-8AF1-445BFBE3CF69}" srcOrd="0" destOrd="0" presId="urn:microsoft.com/office/officeart/2008/layout/SquareAccentList#1"/>
    <dgm:cxn modelId="{D0BC3BE9-D6E0-4AE1-8A44-44EE6F6CBC27}" srcId="{91EFDCD6-2639-4F31-9366-9943B4B44091}" destId="{C125F939-3F51-4FBD-8EFF-25D9F8179C1F}" srcOrd="1" destOrd="0" parTransId="{01B2414A-68D5-420D-BB22-241F76EFEBE6}" sibTransId="{1ED9A5E7-3866-41D4-9B83-8283527F142C}"/>
    <dgm:cxn modelId="{C0D05F4D-AADB-4606-BD4A-994D28703EA6}" type="presParOf" srcId="{E8B683B4-CC9A-4EAF-8AD1-8E9040E4B842}" destId="{AABB63BC-F73A-4675-BF75-863390199BDA}" srcOrd="0" destOrd="0" presId="urn:microsoft.com/office/officeart/2008/layout/SquareAccentList#1"/>
    <dgm:cxn modelId="{6796AD1D-0352-467F-BD1E-B34BBBBB1EFB}" type="presParOf" srcId="{AABB63BC-F73A-4675-BF75-863390199BDA}" destId="{E7B329B0-EF90-424C-B358-35857FB7AF7B}" srcOrd="0" destOrd="0" presId="urn:microsoft.com/office/officeart/2008/layout/SquareAccentList#1"/>
    <dgm:cxn modelId="{F3C16472-1B20-4E53-9963-920B02A7524A}" type="presParOf" srcId="{E7B329B0-EF90-424C-B358-35857FB7AF7B}" destId="{B238326A-CFE6-4521-930F-E91E4BFCC0A1}" srcOrd="0" destOrd="0" presId="urn:microsoft.com/office/officeart/2008/layout/SquareAccentList#1"/>
    <dgm:cxn modelId="{2410D66C-3089-4D2A-AE3E-4C5C05BD688E}" type="presParOf" srcId="{E7B329B0-EF90-424C-B358-35857FB7AF7B}" destId="{64FEA07D-D576-4DAA-B4E9-022B3756F7BB}" srcOrd="1" destOrd="0" presId="urn:microsoft.com/office/officeart/2008/layout/SquareAccentList#1"/>
    <dgm:cxn modelId="{0D5349F5-BF5D-4502-A464-FA7AAF4A3362}" type="presParOf" srcId="{E7B329B0-EF90-424C-B358-35857FB7AF7B}" destId="{E2515008-CBA9-4AF7-A24C-6922EA5D96FB}" srcOrd="2" destOrd="0" presId="urn:microsoft.com/office/officeart/2008/layout/SquareAccentList#1"/>
    <dgm:cxn modelId="{3A686DCC-E93A-4238-8A48-09BAB533C595}" type="presParOf" srcId="{AABB63BC-F73A-4675-BF75-863390199BDA}" destId="{78B66652-052E-403E-9CC2-018F13CD2741}" srcOrd="1" destOrd="0" presId="urn:microsoft.com/office/officeart/2008/layout/SquareAccentList#1"/>
    <dgm:cxn modelId="{51BD6EB9-0E11-4543-BD9C-F4598BDAF5EB}" type="presParOf" srcId="{78B66652-052E-403E-9CC2-018F13CD2741}" destId="{B523B4DF-04A5-4C3F-8739-9FBD04515E87}" srcOrd="0" destOrd="0" presId="urn:microsoft.com/office/officeart/2008/layout/SquareAccentList#1"/>
    <dgm:cxn modelId="{1BEB674D-45D1-46D0-85C9-79DD019F6F03}" type="presParOf" srcId="{B523B4DF-04A5-4C3F-8739-9FBD04515E87}" destId="{AD84E9CD-AD92-4902-A1EF-4DCCBE5FAD33}" srcOrd="0" destOrd="0" presId="urn:microsoft.com/office/officeart/2008/layout/SquareAccentList#1"/>
    <dgm:cxn modelId="{69D401D1-2CBE-4F32-9BC6-C98916BA38AD}" type="presParOf" srcId="{B523B4DF-04A5-4C3F-8739-9FBD04515E87}" destId="{9AA504EC-521E-4CA2-A0F6-4F147FF601DE}" srcOrd="1" destOrd="0" presId="urn:microsoft.com/office/officeart/2008/layout/SquareAccentList#1"/>
    <dgm:cxn modelId="{93A81A27-0DC1-42AB-80EC-B15D7FC98B71}" type="presParOf" srcId="{78B66652-052E-403E-9CC2-018F13CD2741}" destId="{9C8524DD-DA69-4234-B276-26C557022C5B}" srcOrd="1" destOrd="0" presId="urn:microsoft.com/office/officeart/2008/layout/SquareAccentList#1"/>
    <dgm:cxn modelId="{86606D54-83C7-41CE-9362-8CC69499FF94}" type="presParOf" srcId="{9C8524DD-DA69-4234-B276-26C557022C5B}" destId="{9309CEC0-599A-42DF-8AF7-247C32AB562F}" srcOrd="0" destOrd="0" presId="urn:microsoft.com/office/officeart/2008/layout/SquareAccentList#1"/>
    <dgm:cxn modelId="{4BDD79DB-948A-4C9E-AF03-6B2D642A726B}" type="presParOf" srcId="{9C8524DD-DA69-4234-B276-26C557022C5B}" destId="{8C7EE341-F956-4B32-9FDC-51A19A54C5B7}" srcOrd="1" destOrd="0" presId="urn:microsoft.com/office/officeart/2008/layout/SquareAccentList#1"/>
    <dgm:cxn modelId="{A5B8B302-D532-4B47-AFEF-1CC391678189}" type="presParOf" srcId="{78B66652-052E-403E-9CC2-018F13CD2741}" destId="{C8092317-E3FC-4026-987E-59FEB87E7BB5}" srcOrd="2" destOrd="0" presId="urn:microsoft.com/office/officeart/2008/layout/SquareAccentList#1"/>
    <dgm:cxn modelId="{0DDA5E0F-81C8-44FE-B7B8-AD094FB676CC}" type="presParOf" srcId="{C8092317-E3FC-4026-987E-59FEB87E7BB5}" destId="{2B4660B8-0D83-4BA4-952F-B3839E7AA1BD}" srcOrd="0" destOrd="0" presId="urn:microsoft.com/office/officeart/2008/layout/SquareAccentList#1"/>
    <dgm:cxn modelId="{41412230-81C9-48A5-9D19-EDDBAF2788A0}" type="presParOf" srcId="{C8092317-E3FC-4026-987E-59FEB87E7BB5}" destId="{98864C97-3AF5-4B97-89C2-E64316F053C6}" srcOrd="1" destOrd="0" presId="urn:microsoft.com/office/officeart/2008/layout/SquareAccentList#1"/>
    <dgm:cxn modelId="{0DFE8265-2F8F-4364-88E1-267AE9783747}" type="presParOf" srcId="{78B66652-052E-403E-9CC2-018F13CD2741}" destId="{44B1ECE1-C67F-4037-81E7-A5273080B00C}" srcOrd="3" destOrd="0" presId="urn:microsoft.com/office/officeart/2008/layout/SquareAccentList#1"/>
    <dgm:cxn modelId="{6D10BB44-756C-4809-9279-7C0413343485}" type="presParOf" srcId="{44B1ECE1-C67F-4037-81E7-A5273080B00C}" destId="{681350F6-EA27-44C5-83E8-E8516F2C766B}" srcOrd="0" destOrd="0" presId="urn:microsoft.com/office/officeart/2008/layout/SquareAccentList#1"/>
    <dgm:cxn modelId="{5AC436AB-AB04-49C0-9002-CD8CE1059D03}" type="presParOf" srcId="{44B1ECE1-C67F-4037-81E7-A5273080B00C}" destId="{913D682D-70A4-4A67-A7C2-4E3AA77F1D0E}" srcOrd="1" destOrd="0" presId="urn:microsoft.com/office/officeart/2008/layout/SquareAccentList#1"/>
    <dgm:cxn modelId="{682857BA-BD69-4CD9-B33C-61CD81189CFB}" type="presParOf" srcId="{E8B683B4-CC9A-4EAF-8AD1-8E9040E4B842}" destId="{FFC1A045-8AB1-4DC0-A80E-EBD7CAFE66CE}" srcOrd="1" destOrd="0" presId="urn:microsoft.com/office/officeart/2008/layout/SquareAccentList#1"/>
    <dgm:cxn modelId="{D1601CAD-56A4-4EE7-B323-F49642D80C71}" type="presParOf" srcId="{FFC1A045-8AB1-4DC0-A80E-EBD7CAFE66CE}" destId="{F8D12FC8-36F1-4B14-A8D0-B41534B6D825}" srcOrd="0" destOrd="0" presId="urn:microsoft.com/office/officeart/2008/layout/SquareAccentList#1"/>
    <dgm:cxn modelId="{4C16E891-E1FB-43B4-858B-066B7E6E9371}" type="presParOf" srcId="{F8D12FC8-36F1-4B14-A8D0-B41534B6D825}" destId="{4883A32C-FB6D-4470-834B-A0D0B519B6E8}" srcOrd="0" destOrd="0" presId="urn:microsoft.com/office/officeart/2008/layout/SquareAccentList#1"/>
    <dgm:cxn modelId="{58FEDCEA-FEF7-4918-A598-AD4DA21CF4B2}" type="presParOf" srcId="{F8D12FC8-36F1-4B14-A8D0-B41534B6D825}" destId="{16272331-F376-4F78-9E72-6620FFE1EEC3}" srcOrd="1" destOrd="0" presId="urn:microsoft.com/office/officeart/2008/layout/SquareAccentList#1"/>
    <dgm:cxn modelId="{1363C1B8-9799-409F-836A-1F4AEFBFAA34}" type="presParOf" srcId="{F8D12FC8-36F1-4B14-A8D0-B41534B6D825}" destId="{D42EB80D-978D-4E33-A14B-3612F1F0EC16}" srcOrd="2" destOrd="0" presId="urn:microsoft.com/office/officeart/2008/layout/SquareAccentList#1"/>
    <dgm:cxn modelId="{A2E470CE-08C8-42BF-8E8C-ED5CD48FF903}" type="presParOf" srcId="{FFC1A045-8AB1-4DC0-A80E-EBD7CAFE66CE}" destId="{578214DC-1BB7-4BA1-A6D6-E846C9C25F6B}" srcOrd="1" destOrd="0" presId="urn:microsoft.com/office/officeart/2008/layout/SquareAccentList#1"/>
    <dgm:cxn modelId="{2AC2BAD6-D520-4D4D-8D20-D13194DF8BF1}" type="presParOf" srcId="{578214DC-1BB7-4BA1-A6D6-E846C9C25F6B}" destId="{10DED540-3595-43ED-9E4B-5934EBBE357C}" srcOrd="0" destOrd="0" presId="urn:microsoft.com/office/officeart/2008/layout/SquareAccentList#1"/>
    <dgm:cxn modelId="{B1C0725F-D78B-46B3-BFA3-C44BAD99E71A}" type="presParOf" srcId="{10DED540-3595-43ED-9E4B-5934EBBE357C}" destId="{6B4C860A-DBDB-4F25-AEE7-078D55D197F8}" srcOrd="0" destOrd="0" presId="urn:microsoft.com/office/officeart/2008/layout/SquareAccentList#1"/>
    <dgm:cxn modelId="{C731C44A-14B2-4A8D-9A68-D3A141DB2378}" type="presParOf" srcId="{10DED540-3595-43ED-9E4B-5934EBBE357C}" destId="{54539F7E-C594-4A33-A548-FC053A5E74C0}" srcOrd="1" destOrd="0" presId="urn:microsoft.com/office/officeart/2008/layout/SquareAccentList#1"/>
    <dgm:cxn modelId="{F1F0B43F-7633-4CBB-9B8A-84906392E117}" type="presParOf" srcId="{578214DC-1BB7-4BA1-A6D6-E846C9C25F6B}" destId="{3015F0F5-1EFB-46C8-9A7D-A0E002016A95}" srcOrd="1" destOrd="0" presId="urn:microsoft.com/office/officeart/2008/layout/SquareAccentList#1"/>
    <dgm:cxn modelId="{7A0BB9E7-FC34-405D-BEEF-589FAD3B50C5}" type="presParOf" srcId="{3015F0F5-1EFB-46C8-9A7D-A0E002016A95}" destId="{E2D49713-C487-4217-897C-F1AC5452D8AE}" srcOrd="0" destOrd="0" presId="urn:microsoft.com/office/officeart/2008/layout/SquareAccentList#1"/>
    <dgm:cxn modelId="{BC1B155D-7C0D-463A-AE5D-A4B22A6F9D3F}" type="presParOf" srcId="{3015F0F5-1EFB-46C8-9A7D-A0E002016A95}" destId="{C8B4A2BD-9153-4BF1-97C2-56D067BD9B4D}" srcOrd="1" destOrd="0" presId="urn:microsoft.com/office/officeart/2008/layout/SquareAccentList#1"/>
    <dgm:cxn modelId="{68E4F570-D5E8-40F9-AE32-120E52A9335E}" type="presParOf" srcId="{578214DC-1BB7-4BA1-A6D6-E846C9C25F6B}" destId="{46A112DC-C0E7-4B5E-93B2-6829EBAB00C7}" srcOrd="2" destOrd="0" presId="urn:microsoft.com/office/officeart/2008/layout/SquareAccentList#1"/>
    <dgm:cxn modelId="{C7FB697F-8AA6-4C2F-8BFC-6AECC0307E4A}" type="presParOf" srcId="{46A112DC-C0E7-4B5E-93B2-6829EBAB00C7}" destId="{86D5968F-5D14-425C-BC01-D9BACC060D2B}" srcOrd="0" destOrd="0" presId="urn:microsoft.com/office/officeart/2008/layout/SquareAccentList#1"/>
    <dgm:cxn modelId="{D17C8F1A-5662-4C0D-AEFA-4B672EC5BF3F}" type="presParOf" srcId="{46A112DC-C0E7-4B5E-93B2-6829EBAB00C7}" destId="{43EAE0DB-A52C-41DB-8B6A-88727B61E0E2}" srcOrd="1" destOrd="0" presId="urn:microsoft.com/office/officeart/2008/layout/SquareAccentList#1"/>
    <dgm:cxn modelId="{628D1226-60A0-465B-BB7A-D767D2ACE04B}" type="presParOf" srcId="{578214DC-1BB7-4BA1-A6D6-E846C9C25F6B}" destId="{57400384-88CB-4C8D-B124-39A688A50C09}" srcOrd="3" destOrd="0" presId="urn:microsoft.com/office/officeart/2008/layout/SquareAccentList#1"/>
    <dgm:cxn modelId="{2EBFF180-82D4-4462-A86D-CF9681DB6AED}" type="presParOf" srcId="{57400384-88CB-4C8D-B124-39A688A50C09}" destId="{5342F60B-E49A-4264-831A-AFBBAF8AB47A}" srcOrd="0" destOrd="0" presId="urn:microsoft.com/office/officeart/2008/layout/SquareAccentList#1"/>
    <dgm:cxn modelId="{88E4B945-5B13-49DE-894A-DC875AB17B7F}" type="presParOf" srcId="{57400384-88CB-4C8D-B124-39A688A50C09}" destId="{916DE549-8598-4DA9-9FDC-4D3E3990989E}" srcOrd="1" destOrd="0" presId="urn:microsoft.com/office/officeart/2008/layout/SquareAccentList#1"/>
    <dgm:cxn modelId="{C6AD52BE-81FE-4187-9F98-2A744DF1BF46}" type="presParOf" srcId="{E8B683B4-CC9A-4EAF-8AD1-8E9040E4B842}" destId="{212B3611-011E-4C14-8D1C-AE4CC3E4A67E}" srcOrd="2" destOrd="0" presId="urn:microsoft.com/office/officeart/2008/layout/SquareAccentList#1"/>
    <dgm:cxn modelId="{00840A79-5697-479B-A79B-66FF31840D4C}" type="presParOf" srcId="{212B3611-011E-4C14-8D1C-AE4CC3E4A67E}" destId="{C1D236E7-C722-46E6-8AF1-445BFBE3CF69}" srcOrd="0" destOrd="0" presId="urn:microsoft.com/office/officeart/2008/layout/SquareAccentList#1"/>
    <dgm:cxn modelId="{4CD88468-669C-49B5-9541-862961622D1B}" type="presParOf" srcId="{C1D236E7-C722-46E6-8AF1-445BFBE3CF69}" destId="{C18B6752-984C-4BAB-AB63-BA3E30D54A8B}" srcOrd="0" destOrd="0" presId="urn:microsoft.com/office/officeart/2008/layout/SquareAccentList#1"/>
    <dgm:cxn modelId="{9384969F-2DFC-4E67-9234-F85B97D63E1D}" type="presParOf" srcId="{C1D236E7-C722-46E6-8AF1-445BFBE3CF69}" destId="{BF2199C9-7FBC-450E-B82E-A30EDC59D0B3}" srcOrd="1" destOrd="0" presId="urn:microsoft.com/office/officeart/2008/layout/SquareAccentList#1"/>
    <dgm:cxn modelId="{57FE9CF0-2B68-4699-A3FC-D3EE5499AB70}" type="presParOf" srcId="{C1D236E7-C722-46E6-8AF1-445BFBE3CF69}" destId="{0931A328-69EF-4B6A-B4B6-4C6BFC3B2743}" srcOrd="2" destOrd="0" presId="urn:microsoft.com/office/officeart/2008/layout/SquareAccentList#1"/>
    <dgm:cxn modelId="{B6C94E3D-80F3-409D-A7FE-3D9468C2104C}" type="presParOf" srcId="{212B3611-011E-4C14-8D1C-AE4CC3E4A67E}" destId="{F78F20B6-922E-4EE9-8070-5DEA27A2297D}" srcOrd="1" destOrd="0" presId="urn:microsoft.com/office/officeart/2008/layout/SquareAccentList#1"/>
    <dgm:cxn modelId="{6F0216B9-19F7-42BC-987D-15B68BB2019B}" type="presParOf" srcId="{F78F20B6-922E-4EE9-8070-5DEA27A2297D}" destId="{E12BF0DE-5FAC-497F-8E06-81AAA7235DD6}" srcOrd="0" destOrd="0" presId="urn:microsoft.com/office/officeart/2008/layout/SquareAccentList#1"/>
    <dgm:cxn modelId="{1143F19B-6F78-463F-886A-3EDAC410C124}" type="presParOf" srcId="{E12BF0DE-5FAC-497F-8E06-81AAA7235DD6}" destId="{D1EA997C-7ACB-47B9-9328-A401D370F72F}" srcOrd="0" destOrd="0" presId="urn:microsoft.com/office/officeart/2008/layout/SquareAccentList#1"/>
    <dgm:cxn modelId="{4EDE6FE5-59B7-4895-AF0B-A0831575752C}" type="presParOf" srcId="{E12BF0DE-5FAC-497F-8E06-81AAA7235DD6}" destId="{352064E1-0051-4E5B-82B2-7EE46F2F9D09}" srcOrd="1" destOrd="0" presId="urn:microsoft.com/office/officeart/2008/layout/SquareAccentList#1"/>
    <dgm:cxn modelId="{045A5452-64BF-4F17-800D-C68623E9CB13}" type="presParOf" srcId="{F78F20B6-922E-4EE9-8070-5DEA27A2297D}" destId="{451CAA27-A824-4C8B-8926-962FE002995E}" srcOrd="1" destOrd="0" presId="urn:microsoft.com/office/officeart/2008/layout/SquareAccentList#1"/>
    <dgm:cxn modelId="{B2CF709C-D740-409C-9DD0-C8F42476C0A2}" type="presParOf" srcId="{451CAA27-A824-4C8B-8926-962FE002995E}" destId="{D3DBA3FE-83AF-4447-83EF-335EB70D032D}" srcOrd="0" destOrd="0" presId="urn:microsoft.com/office/officeart/2008/layout/SquareAccentList#1"/>
    <dgm:cxn modelId="{A68C113A-DFB7-4B32-A62F-6ADE823CEEC2}" type="presParOf" srcId="{451CAA27-A824-4C8B-8926-962FE002995E}" destId="{AB40C515-E027-4884-A7C2-8402D43C53D0}" srcOrd="1" destOrd="0" presId="urn:microsoft.com/office/officeart/2008/layout/SquareAccentList#1"/>
    <dgm:cxn modelId="{A752AC1E-B779-4EFB-916B-CB5A5AD0FC52}" type="presParOf" srcId="{F78F20B6-922E-4EE9-8070-5DEA27A2297D}" destId="{175F93CD-A08E-4E9E-AD20-9EBF57703E89}" srcOrd="2" destOrd="0" presId="urn:microsoft.com/office/officeart/2008/layout/SquareAccentList#1"/>
    <dgm:cxn modelId="{666DB209-C0D6-43E8-A2AC-1EA27901B375}" type="presParOf" srcId="{175F93CD-A08E-4E9E-AD20-9EBF57703E89}" destId="{ABFFE9EE-1215-4021-8D2D-A31C3B98E9C8}" srcOrd="0" destOrd="0" presId="urn:microsoft.com/office/officeart/2008/layout/SquareAccentList#1"/>
    <dgm:cxn modelId="{94FF45DF-E7F3-4408-8B93-60DB07359E21}" type="presParOf" srcId="{175F93CD-A08E-4E9E-AD20-9EBF57703E89}" destId="{A2B2E97A-6A1C-4B8B-84D5-182FB8798A03}" srcOrd="1" destOrd="0" presId="urn:microsoft.com/office/officeart/2008/layout/SquareAccentList#1"/>
    <dgm:cxn modelId="{A79B5BA3-A631-461F-82D3-49A1757F8A5B}" type="presParOf" srcId="{F78F20B6-922E-4EE9-8070-5DEA27A2297D}" destId="{17ED8449-84C5-42A5-960E-AEAF215C5A1D}" srcOrd="3" destOrd="0" presId="urn:microsoft.com/office/officeart/2008/layout/SquareAccentList#1"/>
    <dgm:cxn modelId="{6B09D78D-6D33-4DE7-9D15-3B9BBFE70431}" type="presParOf" srcId="{17ED8449-84C5-42A5-960E-AEAF215C5A1D}" destId="{400B6472-B258-4220-B68A-79D40F1278E4}" srcOrd="0" destOrd="0" presId="urn:microsoft.com/office/officeart/2008/layout/SquareAccentList#1"/>
    <dgm:cxn modelId="{C96E4293-D69F-4EB1-937C-EAFE13E74BE2}" type="presParOf" srcId="{17ED8449-84C5-42A5-960E-AEAF215C5A1D}" destId="{2F818B71-E251-41DD-A46B-7EEC16479FAB}" srcOrd="1" destOrd="0" presId="urn:microsoft.com/office/officeart/2008/layout/SquareAccen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6" loCatId="hierarchy" qsTypeId="urn:microsoft.com/office/officeart/2005/8/quickstyle/simple1#7" qsCatId="simple" csTypeId="urn:microsoft.com/office/officeart/2005/8/colors/accent1_2#7"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开源</a:t>
          </a:r>
        </a:p>
      </dgm:t>
    </dgm:pt>
    <dgm:pt modelId="{2AFB1B2A-8749-4E5E-9CB9-0B60F81C46F8}" type="parTrans" cxnId="{9FCA4456-F5ED-4731-BED5-546A3A5776A4}">
      <dgm:prSet/>
      <dgm:spPr/>
      <dgm:t>
        <a:bodyPr/>
        <a:lstStyle/>
        <a:p>
          <a:endParaRPr lang="zh-CN" altLang="en-US"/>
        </a:p>
      </dgm:t>
    </dgm:pt>
    <dgm:pt modelId="{E0FFEB56-236E-4FE9-83BF-31494E265D5A}" type="sibTrans" cxnId="{9FCA4456-F5ED-4731-BED5-546A3A5776A4}">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新开渠道</a:t>
          </a:r>
        </a:p>
      </dgm:t>
    </dgm:pt>
    <dgm:pt modelId="{AC2BFF99-DAE2-494A-88AB-85D75BC6D2EE}" type="parTrans" cxnId="{D26D4732-BCAB-4FF5-8974-3E3487E1FD54}">
      <dgm:prSet/>
      <dgm:spPr/>
      <dgm:t>
        <a:bodyPr/>
        <a:lstStyle/>
        <a:p>
          <a:endParaRPr lang="zh-CN" altLang="en-US"/>
        </a:p>
      </dgm:t>
    </dgm:pt>
    <dgm:pt modelId="{B98A0394-6758-42EB-8D0E-4491BED52B6C}" type="sibTrans" cxnId="{D26D4732-BCAB-4FF5-8974-3E3487E1FD54}">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新媒体转粉</a:t>
          </a:r>
        </a:p>
      </dgm:t>
    </dgm:pt>
    <dgm:pt modelId="{E2742DF5-226D-43ED-9210-F88015823636}" type="parTrans" cxnId="{124D7E11-50A6-42A7-B646-0067F2F0387D}">
      <dgm:prSet/>
      <dgm:spPr/>
      <dgm:t>
        <a:bodyPr/>
        <a:lstStyle/>
        <a:p>
          <a:endParaRPr lang="zh-CN" altLang="en-US"/>
        </a:p>
      </dgm:t>
    </dgm:pt>
    <dgm:pt modelId="{18119B98-F2D2-4512-A4C5-BBD631997164}" type="sibTrans" cxnId="{124D7E11-50A6-42A7-B646-0067F2F0387D}">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sym typeface="+mn-ea"/>
            </a:rPr>
            <a:t>高价值服务</a:t>
          </a:r>
          <a:endParaRPr lang="zh-CN" altLang="en-US"/>
        </a:p>
      </dgm:t>
    </dgm:pt>
    <dgm:pt modelId="{4A6A0524-D9B7-4A37-8E78-5FE688BDCCE6}" type="parTrans" cxnId="{6E9C45EF-597F-484A-8DA4-BC84367C4451}">
      <dgm:prSet/>
      <dgm:spPr/>
      <dgm:t>
        <a:bodyPr/>
        <a:lstStyle/>
        <a:p>
          <a:endParaRPr lang="zh-CN" altLang="en-US"/>
        </a:p>
      </dgm:t>
    </dgm:pt>
    <dgm:pt modelId="{39CECE7E-7D7C-4022-9437-1E0813814145}" type="sibTrans" cxnId="{6E9C45EF-597F-484A-8DA4-BC84367C4451}">
      <dgm:prSet/>
      <dgm:spPr/>
      <dgm:t>
        <a:bodyPr/>
        <a:lstStyle/>
        <a:p>
          <a:endParaRPr lang="zh-CN" altLang="en-US"/>
        </a:p>
      </dgm:t>
    </dgm:pt>
    <dgm:pt modelId="{9A92C5E9-E6BF-4475-8B03-BDE65FCD1DC7}">
      <dgm:prSet phldr="0" custT="0"/>
      <dgm:spPr/>
      <dgm:t>
        <a:bodyPr vert="horz" wrap="square"/>
        <a:lstStyle/>
        <a:p>
          <a:pPr>
            <a:lnSpc>
              <a:spcPct val="100000"/>
            </a:lnSpc>
            <a:spcBef>
              <a:spcPct val="0"/>
            </a:spcBef>
            <a:spcAft>
              <a:spcPct val="35000"/>
            </a:spcAft>
          </a:pPr>
          <a:r>
            <a:rPr lang="zh-CN"/>
            <a:t>异业合作</a:t>
          </a:r>
        </a:p>
      </dgm:t>
    </dgm:pt>
    <dgm:pt modelId="{3BCC5775-C0B0-4BAE-A7BC-1201AFC70ED0}" type="parTrans" cxnId="{F9167964-E15E-4325-A302-07F1D5A9C0C5}">
      <dgm:prSet/>
      <dgm:spPr/>
      <dgm:t>
        <a:bodyPr/>
        <a:lstStyle/>
        <a:p>
          <a:endParaRPr lang="zh-CN" altLang="en-US"/>
        </a:p>
      </dgm:t>
    </dgm:pt>
    <dgm:pt modelId="{60F50D62-297F-42D3-8B55-CE115C9EEB5D}" type="sibTrans" cxnId="{F9167964-E15E-4325-A302-07F1D5A9C0C5}">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1"/>
      <dgm:spPr/>
    </dgm:pt>
    <dgm:pt modelId="{C1833E64-0598-4ED8-B73B-4C820BB35531}" type="pres">
      <dgm:prSet presAssocID="{AC2BFF99-DAE2-494A-88AB-85D75BC6D2EE}" presName="connTx" presStyleLbl="parChTrans1D2" presStyleIdx="0" presStyleCnt="1"/>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1">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3"/>
      <dgm:spPr/>
    </dgm:pt>
    <dgm:pt modelId="{7A5A65BE-0D91-46EB-8AB0-340675917025}" type="pres">
      <dgm:prSet presAssocID="{E2742DF5-226D-43ED-9210-F88015823636}" presName="connTx" presStyleLbl="parChTrans1D3" presStyleIdx="0" presStyleCnt="3"/>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3">
        <dgm:presLayoutVars>
          <dgm:chPref val="3"/>
        </dgm:presLayoutVars>
      </dgm:prSet>
      <dgm:spPr/>
    </dgm:pt>
    <dgm:pt modelId="{77B16B26-1CE0-4644-B4F7-EDD233DC93A1}" type="pres">
      <dgm:prSet presAssocID="{0F37F644-061D-4324-86E6-51AD9E64004F}" presName="level3hierChild" presStyleCnt="0"/>
      <dgm:spPr/>
    </dgm:pt>
    <dgm:pt modelId="{FA61825B-C877-4D42-AAFB-0586288A9783}" type="pres">
      <dgm:prSet presAssocID="{4A6A0524-D9B7-4A37-8E78-5FE688BDCCE6}" presName="conn2-1" presStyleLbl="parChTrans1D3" presStyleIdx="1" presStyleCnt="3"/>
      <dgm:spPr/>
    </dgm:pt>
    <dgm:pt modelId="{66B35CF0-1806-4E4A-8B50-99A64DECDBA9}" type="pres">
      <dgm:prSet presAssocID="{4A6A0524-D9B7-4A37-8E78-5FE688BDCCE6}" presName="connTx" presStyleLbl="parChTrans1D3" presStyleIdx="1" presStyleCnt="3"/>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3">
        <dgm:presLayoutVars>
          <dgm:chPref val="3"/>
        </dgm:presLayoutVars>
      </dgm:prSet>
      <dgm:spPr/>
    </dgm:pt>
    <dgm:pt modelId="{E0C65410-D9BC-4E23-87DE-EBBC54AD2166}" type="pres">
      <dgm:prSet presAssocID="{2C2A4BF3-AA22-4080-9546-909CF9AC3ECB}" presName="level3hierChild" presStyleCnt="0"/>
      <dgm:spPr/>
    </dgm:pt>
    <dgm:pt modelId="{A382ECFB-CCC6-49EF-BA39-2FAA78D5B859}" type="pres">
      <dgm:prSet presAssocID="{3BCC5775-C0B0-4BAE-A7BC-1201AFC70ED0}" presName="conn2-1" presStyleLbl="parChTrans1D3" presStyleIdx="2" presStyleCnt="3"/>
      <dgm:spPr/>
    </dgm:pt>
    <dgm:pt modelId="{E2D5B08F-E503-4B74-B473-4759ACB8B869}" type="pres">
      <dgm:prSet presAssocID="{3BCC5775-C0B0-4BAE-A7BC-1201AFC70ED0}" presName="connTx" presStyleLbl="parChTrans1D3" presStyleIdx="2" presStyleCnt="3"/>
      <dgm:spPr/>
    </dgm:pt>
    <dgm:pt modelId="{B92F172D-32DA-439B-BEE6-415B3F81B02A}" type="pres">
      <dgm:prSet presAssocID="{9A92C5E9-E6BF-4475-8B03-BDE65FCD1DC7}" presName="root2" presStyleCnt="0"/>
      <dgm:spPr/>
    </dgm:pt>
    <dgm:pt modelId="{A777A1BC-EC42-4B5E-808E-F3C702A1803D}" type="pres">
      <dgm:prSet presAssocID="{9A92C5E9-E6BF-4475-8B03-BDE65FCD1DC7}" presName="LevelTwoTextNode" presStyleLbl="node3" presStyleIdx="2" presStyleCnt="3">
        <dgm:presLayoutVars>
          <dgm:chPref val="3"/>
        </dgm:presLayoutVars>
      </dgm:prSet>
      <dgm:spPr/>
    </dgm:pt>
    <dgm:pt modelId="{FE479A7F-C3B7-488B-AF27-CE466265DE8E}" type="pres">
      <dgm:prSet presAssocID="{9A92C5E9-E6BF-4475-8B03-BDE65FCD1DC7}" presName="level3hierChild" presStyleCnt="0"/>
      <dgm:spPr/>
    </dgm:pt>
  </dgm:ptLst>
  <dgm:cxnLst>
    <dgm:cxn modelId="{8E15F210-E25F-48DC-BAE4-406B00550050}" type="presOf" srcId="{3BCC5775-C0B0-4BAE-A7BC-1201AFC70ED0}" destId="{E2D5B08F-E503-4B74-B473-4759ACB8B869}" srcOrd="1" destOrd="0" presId="urn:microsoft.com/office/officeart/2005/8/layout/hierarchy2#6"/>
    <dgm:cxn modelId="{124D7E11-50A6-42A7-B646-0067F2F0387D}" srcId="{4530EE7D-F557-4815-9ED2-EABC47F46978}" destId="{0F37F644-061D-4324-86E6-51AD9E64004F}" srcOrd="0" destOrd="0" parTransId="{E2742DF5-226D-43ED-9210-F88015823636}" sibTransId="{18119B98-F2D2-4512-A4C5-BBD631997164}"/>
    <dgm:cxn modelId="{BFD8E812-2DBB-458B-B2A0-2DFBD4AC6C4D}" type="presOf" srcId="{2C2A4BF3-AA22-4080-9546-909CF9AC3ECB}" destId="{63712EDC-9AF8-41BC-8F72-ADF8D554FF07}" srcOrd="0" destOrd="0" presId="urn:microsoft.com/office/officeart/2005/8/layout/hierarchy2#6"/>
    <dgm:cxn modelId="{690A6D1B-3734-4CAF-B7AE-EE2465028463}" type="presOf" srcId="{E2742DF5-226D-43ED-9210-F88015823636}" destId="{7A5A65BE-0D91-46EB-8AB0-340675917025}" srcOrd="1" destOrd="0" presId="urn:microsoft.com/office/officeart/2005/8/layout/hierarchy2#6"/>
    <dgm:cxn modelId="{D1DD2332-605A-43D3-B1A8-5359E923C605}" type="presOf" srcId="{AC2BFF99-DAE2-494A-88AB-85D75BC6D2EE}" destId="{C1833E64-0598-4ED8-B73B-4C820BB35531}" srcOrd="1" destOrd="0" presId="urn:microsoft.com/office/officeart/2005/8/layout/hierarchy2#6"/>
    <dgm:cxn modelId="{D26D4732-BCAB-4FF5-8974-3E3487E1FD54}" srcId="{0605F139-5EF0-48E7-A091-192233D2011D}" destId="{4530EE7D-F557-4815-9ED2-EABC47F46978}" srcOrd="0" destOrd="0" parTransId="{AC2BFF99-DAE2-494A-88AB-85D75BC6D2EE}" sibTransId="{B98A0394-6758-42EB-8D0E-4491BED52B6C}"/>
    <dgm:cxn modelId="{9D46E23D-0F0E-4D8B-9CA8-0678AF4A079C}" type="presOf" srcId="{0605F139-5EF0-48E7-A091-192233D2011D}" destId="{24E3F4AB-32FB-4CE0-9DAC-FC4DD26B5900}" srcOrd="0" destOrd="0" presId="urn:microsoft.com/office/officeart/2005/8/layout/hierarchy2#6"/>
    <dgm:cxn modelId="{EFAF6940-C1A5-44CE-A6E0-25B4E553F45A}" type="presOf" srcId="{4A6A0524-D9B7-4A37-8E78-5FE688BDCCE6}" destId="{FA61825B-C877-4D42-AAFB-0586288A9783}" srcOrd="0" destOrd="0" presId="urn:microsoft.com/office/officeart/2005/8/layout/hierarchy2#6"/>
    <dgm:cxn modelId="{F9167964-E15E-4325-A302-07F1D5A9C0C5}" srcId="{4530EE7D-F557-4815-9ED2-EABC47F46978}" destId="{9A92C5E9-E6BF-4475-8B03-BDE65FCD1DC7}" srcOrd="2" destOrd="0" parTransId="{3BCC5775-C0B0-4BAE-A7BC-1201AFC70ED0}" sibTransId="{60F50D62-297F-42D3-8B55-CE115C9EEB5D}"/>
    <dgm:cxn modelId="{9FCA4456-F5ED-4731-BED5-546A3A5776A4}" srcId="{EFE73B03-4D71-4565-8C52-4902BE6377A4}" destId="{0605F139-5EF0-48E7-A091-192233D2011D}" srcOrd="0" destOrd="0" parTransId="{2AFB1B2A-8749-4E5E-9CB9-0B60F81C46F8}" sibTransId="{E0FFEB56-236E-4FE9-83BF-31494E265D5A}"/>
    <dgm:cxn modelId="{851ECD8B-52A7-4809-8D16-6BB3D6950D8E}" type="presOf" srcId="{9A92C5E9-E6BF-4475-8B03-BDE65FCD1DC7}" destId="{A777A1BC-EC42-4B5E-808E-F3C702A1803D}" srcOrd="0" destOrd="0" presId="urn:microsoft.com/office/officeart/2005/8/layout/hierarchy2#6"/>
    <dgm:cxn modelId="{8AA967C2-0909-4D74-84AE-43DB3B64566D}" type="presOf" srcId="{4A6A0524-D9B7-4A37-8E78-5FE688BDCCE6}" destId="{66B35CF0-1806-4E4A-8B50-99A64DECDBA9}" srcOrd="1" destOrd="0" presId="urn:microsoft.com/office/officeart/2005/8/layout/hierarchy2#6"/>
    <dgm:cxn modelId="{FFD6FACB-1BBC-40C2-8E39-7B819D978D29}" type="presOf" srcId="{E2742DF5-226D-43ED-9210-F88015823636}" destId="{FFF7CBB4-4FDC-4614-BA65-1E978D57BBB0}" srcOrd="0" destOrd="0" presId="urn:microsoft.com/office/officeart/2005/8/layout/hierarchy2#6"/>
    <dgm:cxn modelId="{1B3D6BE0-0ADF-4EE7-94EF-AA18ED423240}" type="presOf" srcId="{0F37F644-061D-4324-86E6-51AD9E64004F}" destId="{CBF005C9-08F8-4B2C-9A94-3641EA86264D}" srcOrd="0" destOrd="0" presId="urn:microsoft.com/office/officeart/2005/8/layout/hierarchy2#6"/>
    <dgm:cxn modelId="{597A64E7-833C-46ED-B5BB-0867B07A3F1E}" type="presOf" srcId="{AC2BFF99-DAE2-494A-88AB-85D75BC6D2EE}" destId="{B47BD6C9-6D53-4A69-975F-9CF96E25F10F}" srcOrd="0" destOrd="0" presId="urn:microsoft.com/office/officeart/2005/8/layout/hierarchy2#6"/>
    <dgm:cxn modelId="{34C293EE-D5B7-4158-8A6C-7F6C8A28C0A0}" type="presOf" srcId="{EFE73B03-4D71-4565-8C52-4902BE6377A4}" destId="{5FBAB40F-6011-4629-9B30-77C9439C91BF}" srcOrd="0" destOrd="0" presId="urn:microsoft.com/office/officeart/2005/8/layout/hierarchy2#6"/>
    <dgm:cxn modelId="{6E9C45EF-597F-484A-8DA4-BC84367C4451}" srcId="{4530EE7D-F557-4815-9ED2-EABC47F46978}" destId="{2C2A4BF3-AA22-4080-9546-909CF9AC3ECB}" srcOrd="1" destOrd="0" parTransId="{4A6A0524-D9B7-4A37-8E78-5FE688BDCCE6}" sibTransId="{39CECE7E-7D7C-4022-9437-1E0813814145}"/>
    <dgm:cxn modelId="{6F5984F2-DCFF-41DA-AF63-84C3F8A8A39F}" type="presOf" srcId="{4530EE7D-F557-4815-9ED2-EABC47F46978}" destId="{3C0D5057-54F2-42F8-ADAD-AA27A1CC1A1B}" srcOrd="0" destOrd="0" presId="urn:microsoft.com/office/officeart/2005/8/layout/hierarchy2#6"/>
    <dgm:cxn modelId="{1D65A1F3-60A8-476D-B4B8-FBB85F83CD8B}" type="presOf" srcId="{3BCC5775-C0B0-4BAE-A7BC-1201AFC70ED0}" destId="{A382ECFB-CCC6-49EF-BA39-2FAA78D5B859}" srcOrd="0" destOrd="0" presId="urn:microsoft.com/office/officeart/2005/8/layout/hierarchy2#6"/>
    <dgm:cxn modelId="{F54FD0E9-710A-40AB-9AB9-AF1497F5A644}" type="presParOf" srcId="{5FBAB40F-6011-4629-9B30-77C9439C91BF}" destId="{2332AA2E-A989-4175-BB73-78EA4C3BDB65}" srcOrd="0" destOrd="0" presId="urn:microsoft.com/office/officeart/2005/8/layout/hierarchy2#6"/>
    <dgm:cxn modelId="{429F4FE5-532D-4A2E-AD66-BF579DE0B9EE}" type="presParOf" srcId="{2332AA2E-A989-4175-BB73-78EA4C3BDB65}" destId="{24E3F4AB-32FB-4CE0-9DAC-FC4DD26B5900}" srcOrd="0" destOrd="0" presId="urn:microsoft.com/office/officeart/2005/8/layout/hierarchy2#6"/>
    <dgm:cxn modelId="{93DDFD68-BA97-4BFB-AB92-2BDBBCB89C6D}" type="presParOf" srcId="{2332AA2E-A989-4175-BB73-78EA4C3BDB65}" destId="{44F25638-8073-4DA7-9390-5AC06A304565}" srcOrd="1" destOrd="0" presId="urn:microsoft.com/office/officeart/2005/8/layout/hierarchy2#6"/>
    <dgm:cxn modelId="{77BCB250-C816-4CA1-B0A1-9611E5D99CA2}" type="presParOf" srcId="{44F25638-8073-4DA7-9390-5AC06A304565}" destId="{B47BD6C9-6D53-4A69-975F-9CF96E25F10F}" srcOrd="0" destOrd="0" presId="urn:microsoft.com/office/officeart/2005/8/layout/hierarchy2#6"/>
    <dgm:cxn modelId="{7DC52D37-3B44-45E9-A639-FB4554C05715}" type="presParOf" srcId="{B47BD6C9-6D53-4A69-975F-9CF96E25F10F}" destId="{C1833E64-0598-4ED8-B73B-4C820BB35531}" srcOrd="0" destOrd="0" presId="urn:microsoft.com/office/officeart/2005/8/layout/hierarchy2#6"/>
    <dgm:cxn modelId="{EA19009E-D28B-4FD9-9969-2EE492AA0A28}" type="presParOf" srcId="{44F25638-8073-4DA7-9390-5AC06A304565}" destId="{46F58ACF-5130-428E-B3EF-87D6FEC0C921}" srcOrd="1" destOrd="0" presId="urn:microsoft.com/office/officeart/2005/8/layout/hierarchy2#6"/>
    <dgm:cxn modelId="{E1213B02-9051-423F-8357-611EED38E766}" type="presParOf" srcId="{46F58ACF-5130-428E-B3EF-87D6FEC0C921}" destId="{3C0D5057-54F2-42F8-ADAD-AA27A1CC1A1B}" srcOrd="0" destOrd="0" presId="urn:microsoft.com/office/officeart/2005/8/layout/hierarchy2#6"/>
    <dgm:cxn modelId="{9FE8366F-C552-48F2-9B4E-2C1953CB9B8F}" type="presParOf" srcId="{46F58ACF-5130-428E-B3EF-87D6FEC0C921}" destId="{48673F39-879C-4946-8DC7-FD68F0552920}" srcOrd="1" destOrd="0" presId="urn:microsoft.com/office/officeart/2005/8/layout/hierarchy2#6"/>
    <dgm:cxn modelId="{215CF6B8-4AF4-415B-AEF4-F00471520623}" type="presParOf" srcId="{48673F39-879C-4946-8DC7-FD68F0552920}" destId="{FFF7CBB4-4FDC-4614-BA65-1E978D57BBB0}" srcOrd="0" destOrd="0" presId="urn:microsoft.com/office/officeart/2005/8/layout/hierarchy2#6"/>
    <dgm:cxn modelId="{49B4A9D4-82FD-479A-83E5-00446F976DC1}" type="presParOf" srcId="{FFF7CBB4-4FDC-4614-BA65-1E978D57BBB0}" destId="{7A5A65BE-0D91-46EB-8AB0-340675917025}" srcOrd="0" destOrd="0" presId="urn:microsoft.com/office/officeart/2005/8/layout/hierarchy2#6"/>
    <dgm:cxn modelId="{A1C9BAE6-42D3-4B1A-8EAC-851D1EE358CB}" type="presParOf" srcId="{48673F39-879C-4946-8DC7-FD68F0552920}" destId="{C3DE4A43-4963-4CBD-8BE5-9B1181D3022A}" srcOrd="1" destOrd="0" presId="urn:microsoft.com/office/officeart/2005/8/layout/hierarchy2#6"/>
    <dgm:cxn modelId="{690973BC-2882-4580-B25A-22BB654EDC2A}" type="presParOf" srcId="{C3DE4A43-4963-4CBD-8BE5-9B1181D3022A}" destId="{CBF005C9-08F8-4B2C-9A94-3641EA86264D}" srcOrd="0" destOrd="0" presId="urn:microsoft.com/office/officeart/2005/8/layout/hierarchy2#6"/>
    <dgm:cxn modelId="{2680900E-5CED-4CE9-B0AC-5F9ADEF64A23}" type="presParOf" srcId="{C3DE4A43-4963-4CBD-8BE5-9B1181D3022A}" destId="{77B16B26-1CE0-4644-B4F7-EDD233DC93A1}" srcOrd="1" destOrd="0" presId="urn:microsoft.com/office/officeart/2005/8/layout/hierarchy2#6"/>
    <dgm:cxn modelId="{2F85A9B4-77D4-45A2-A00A-630426E0D341}" type="presParOf" srcId="{48673F39-879C-4946-8DC7-FD68F0552920}" destId="{FA61825B-C877-4D42-AAFB-0586288A9783}" srcOrd="2" destOrd="0" presId="urn:microsoft.com/office/officeart/2005/8/layout/hierarchy2#6"/>
    <dgm:cxn modelId="{2D4EC042-95A2-4B9C-9E79-4D5E346DA9EA}" type="presParOf" srcId="{FA61825B-C877-4D42-AAFB-0586288A9783}" destId="{66B35CF0-1806-4E4A-8B50-99A64DECDBA9}" srcOrd="0" destOrd="0" presId="urn:microsoft.com/office/officeart/2005/8/layout/hierarchy2#6"/>
    <dgm:cxn modelId="{18BCD78F-0428-4CDF-8D0D-F086EB826AF6}" type="presParOf" srcId="{48673F39-879C-4946-8DC7-FD68F0552920}" destId="{F95D7524-EA0E-4F9D-9D6F-B10856D5C83F}" srcOrd="3" destOrd="0" presId="urn:microsoft.com/office/officeart/2005/8/layout/hierarchy2#6"/>
    <dgm:cxn modelId="{1388AD67-A749-45C8-9720-138567643D7B}" type="presParOf" srcId="{F95D7524-EA0E-4F9D-9D6F-B10856D5C83F}" destId="{63712EDC-9AF8-41BC-8F72-ADF8D554FF07}" srcOrd="0" destOrd="0" presId="urn:microsoft.com/office/officeart/2005/8/layout/hierarchy2#6"/>
    <dgm:cxn modelId="{BAC6F922-8FBD-4620-8F95-F35146F64964}" type="presParOf" srcId="{F95D7524-EA0E-4F9D-9D6F-B10856D5C83F}" destId="{E0C65410-D9BC-4E23-87DE-EBBC54AD2166}" srcOrd="1" destOrd="0" presId="urn:microsoft.com/office/officeart/2005/8/layout/hierarchy2#6"/>
    <dgm:cxn modelId="{E109D44C-1388-433E-9070-14A3E5B85197}" type="presParOf" srcId="{48673F39-879C-4946-8DC7-FD68F0552920}" destId="{A382ECFB-CCC6-49EF-BA39-2FAA78D5B859}" srcOrd="4" destOrd="0" presId="urn:microsoft.com/office/officeart/2005/8/layout/hierarchy2#6"/>
    <dgm:cxn modelId="{3AE21ABE-0FAB-4CA4-90F0-D437DC6A6FEF}" type="presParOf" srcId="{A382ECFB-CCC6-49EF-BA39-2FAA78D5B859}" destId="{E2D5B08F-E503-4B74-B473-4759ACB8B869}" srcOrd="0" destOrd="0" presId="urn:microsoft.com/office/officeart/2005/8/layout/hierarchy2#6"/>
    <dgm:cxn modelId="{24607079-5064-4F86-8EE7-E6C984948525}" type="presParOf" srcId="{48673F39-879C-4946-8DC7-FD68F0552920}" destId="{B92F172D-32DA-439B-BEE6-415B3F81B02A}" srcOrd="5" destOrd="0" presId="urn:microsoft.com/office/officeart/2005/8/layout/hierarchy2#6"/>
    <dgm:cxn modelId="{6BBDFEF8-D4D3-4E78-B8E7-AF23F5C71E2E}" type="presParOf" srcId="{B92F172D-32DA-439B-BEE6-415B3F81B02A}" destId="{A777A1BC-EC42-4B5E-808E-F3C702A1803D}" srcOrd="0" destOrd="0" presId="urn:microsoft.com/office/officeart/2005/8/layout/hierarchy2#6"/>
    <dgm:cxn modelId="{719BE221-028A-42F2-B04D-AE6F98F77B7E}" type="presParOf" srcId="{B92F172D-32DA-439B-BEE6-415B3F81B02A}" destId="{FE479A7F-C3B7-488B-AF27-CE466265DE8E}" srcOrd="1" destOrd="0" presId="urn:microsoft.com/office/officeart/2005/8/layout/hierarchy2#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B23D42-BC25-41C4-9A3F-A3E78CFB9E14}" type="doc">
      <dgm:prSet loTypeId="urn:microsoft.com/office/officeart/2005/8/layout/hChevron3" loCatId="process" qsTypeId="urn:microsoft.com/office/officeart/2005/8/quickstyle/simple1#8" qsCatId="simple" csTypeId="urn:microsoft.com/office/officeart/2005/8/colors/accent1_2#8" csCatId="accent1" phldr="0"/>
      <dgm:spPr/>
    </dgm:pt>
    <dgm:pt modelId="{4B5DF693-4886-4E9C-B265-25DF30A69707}">
      <dgm:prSet phldrT="[文本]" phldr="0" custT="0"/>
      <dgm:spPr/>
      <dgm:t>
        <a:bodyPr vert="horz" wrap="square"/>
        <a:lstStyle/>
        <a:p>
          <a:pPr>
            <a:lnSpc>
              <a:spcPct val="100000"/>
            </a:lnSpc>
            <a:spcBef>
              <a:spcPct val="0"/>
            </a:spcBef>
            <a:spcAft>
              <a:spcPct val="35000"/>
            </a:spcAft>
          </a:pPr>
          <a:r>
            <a:rPr lang="zh-CN" altLang="en-US"/>
            <a:t>小程序群发</a:t>
          </a:r>
        </a:p>
        <a:p>
          <a:pPr>
            <a:lnSpc>
              <a:spcPct val="100000"/>
            </a:lnSpc>
            <a:spcBef>
              <a:spcPct val="0"/>
            </a:spcBef>
            <a:spcAft>
              <a:spcPct val="35000"/>
            </a:spcAft>
          </a:pPr>
          <a:r>
            <a:rPr lang="zh-CN" altLang="en-US"/>
            <a:t>健康信息收集</a:t>
          </a:r>
        </a:p>
      </dgm:t>
    </dgm:pt>
    <dgm:pt modelId="{C45242E4-C1BE-46EE-AFF4-3FF6BC67FF5A}" type="parTrans" cxnId="{A5B61AA2-CB33-4AB5-BED9-B7BFE92FE0A1}">
      <dgm:prSet/>
      <dgm:spPr/>
    </dgm:pt>
    <dgm:pt modelId="{66F3CD11-6360-47FC-B16E-09D287CFF570}" type="sibTrans" cxnId="{A5B61AA2-CB33-4AB5-BED9-B7BFE92FE0A1}">
      <dgm:prSet/>
      <dgm:spPr/>
    </dgm:pt>
    <dgm:pt modelId="{67EBFE7A-51BA-4CC3-BE6B-AE720FF0CA07}">
      <dgm:prSet phldr="0" custT="0"/>
      <dgm:spPr/>
      <dgm:t>
        <a:bodyPr vert="horz" wrap="square"/>
        <a:lstStyle/>
        <a:p>
          <a:pPr>
            <a:lnSpc>
              <a:spcPct val="100000"/>
            </a:lnSpc>
            <a:spcBef>
              <a:spcPct val="0"/>
            </a:spcBef>
            <a:spcAft>
              <a:spcPct val="35000"/>
            </a:spcAft>
          </a:pPr>
          <a:r>
            <a:rPr lang="zh-CN"/>
            <a:t>自动打标</a:t>
          </a:r>
        </a:p>
        <a:p>
          <a:pPr>
            <a:lnSpc>
              <a:spcPct val="100000"/>
            </a:lnSpc>
            <a:spcBef>
              <a:spcPct val="0"/>
            </a:spcBef>
            <a:spcAft>
              <a:spcPct val="35000"/>
            </a:spcAft>
          </a:pPr>
          <a:r>
            <a:rPr lang="zh-CN">
              <a:sym typeface="+mn-ea"/>
            </a:rPr>
            <a:t>归入档案库</a:t>
          </a:r>
          <a:endParaRPr lang="zh-CN"/>
        </a:p>
      </dgm:t>
    </dgm:pt>
    <dgm:pt modelId="{B55E99F9-A6C9-4DC2-944E-BDDD389C58E4}" type="parTrans" cxnId="{C43E8D21-D1B4-4B16-87B3-79ED12D95682}">
      <dgm:prSet/>
      <dgm:spPr/>
    </dgm:pt>
    <dgm:pt modelId="{31389776-7E7F-4624-9D9F-AA09987F54C8}" type="sibTrans" cxnId="{C43E8D21-D1B4-4B16-87B3-79ED12D95682}">
      <dgm:prSet/>
      <dgm:spPr/>
    </dgm:pt>
    <dgm:pt modelId="{75996906-5DE0-4586-B170-FC58FCAD23E4}">
      <dgm:prSet phldr="0" custT="0"/>
      <dgm:spPr/>
      <dgm:t>
        <a:bodyPr vert="horz" wrap="square"/>
        <a:lstStyle/>
        <a:p>
          <a:pPr>
            <a:lnSpc>
              <a:spcPct val="100000"/>
            </a:lnSpc>
            <a:spcBef>
              <a:spcPct val="0"/>
            </a:spcBef>
            <a:spcAft>
              <a:spcPct val="35000"/>
            </a:spcAft>
          </a:pPr>
          <a:r>
            <a:rPr lang="zh-CN" altLang="en-US">
              <a:sym typeface="+mn-ea"/>
            </a:rPr>
            <a:t>用户洞察</a:t>
          </a:r>
          <a:endParaRPr lang="zh-CN" altLang="en-US"/>
        </a:p>
        <a:p>
          <a:pPr>
            <a:lnSpc>
              <a:spcPct val="100000"/>
            </a:lnSpc>
            <a:spcBef>
              <a:spcPct val="0"/>
            </a:spcBef>
            <a:spcAft>
              <a:spcPct val="35000"/>
            </a:spcAft>
          </a:pPr>
          <a:r>
            <a:rPr lang="zh-CN" altLang="en-US">
              <a:sym typeface="+mn-ea"/>
            </a:rPr>
            <a:t>服务匹配</a:t>
          </a:r>
          <a:endParaRPr lang="zh-CN"/>
        </a:p>
      </dgm:t>
    </dgm:pt>
    <dgm:pt modelId="{B07E3F2A-1530-4AAE-9983-27995B7B31F3}" type="parTrans" cxnId="{5373B6A4-96BF-4D97-AC18-9D8EFFBF91D7}">
      <dgm:prSet/>
      <dgm:spPr/>
    </dgm:pt>
    <dgm:pt modelId="{6FC24773-00CF-4324-A729-2794DF4DDC0D}" type="sibTrans" cxnId="{5373B6A4-96BF-4D97-AC18-9D8EFFBF91D7}">
      <dgm:prSet/>
      <dgm:spPr/>
    </dgm:pt>
    <dgm:pt modelId="{D21DC186-0676-45FC-9354-C0188C2FF392}">
      <dgm:prSet phldrT="[文本]" phldr="0" custT="0"/>
      <dgm:spPr/>
      <dgm:t>
        <a:bodyPr vert="horz" wrap="square"/>
        <a:lstStyle/>
        <a:p>
          <a:pPr>
            <a:lnSpc>
              <a:spcPct val="100000"/>
            </a:lnSpc>
            <a:spcBef>
              <a:spcPct val="0"/>
            </a:spcBef>
            <a:spcAft>
              <a:spcPct val="35000"/>
            </a:spcAft>
          </a:pPr>
          <a:r>
            <a:rPr lang="zh-CN" altLang="en-US"/>
            <a:t>定向触达</a:t>
          </a:r>
        </a:p>
        <a:p>
          <a:pPr>
            <a:lnSpc>
              <a:spcPct val="100000"/>
            </a:lnSpc>
            <a:spcBef>
              <a:spcPct val="0"/>
            </a:spcBef>
            <a:spcAft>
              <a:spcPct val="35000"/>
            </a:spcAft>
          </a:pPr>
          <a:r>
            <a:rPr lang="zh-CN" altLang="en-US">
              <a:sym typeface="+mn-ea"/>
            </a:rPr>
            <a:t>反哺开发</a:t>
          </a:r>
          <a:endParaRPr lang="zh-CN" altLang="en-US"/>
        </a:p>
      </dgm:t>
    </dgm:pt>
    <dgm:pt modelId="{33F77309-AEA6-42F5-AB74-D99CE411FBE2}" type="parTrans" cxnId="{BFF9D708-202E-4FD8-B4FA-F37F9E6A5B88}">
      <dgm:prSet/>
      <dgm:spPr/>
    </dgm:pt>
    <dgm:pt modelId="{2E62AB09-D0F6-438F-9C66-EA56C3C41BD4}" type="sibTrans" cxnId="{BFF9D708-202E-4FD8-B4FA-F37F9E6A5B88}">
      <dgm:prSet/>
      <dgm:spPr/>
    </dgm:pt>
    <dgm:pt modelId="{CB84C01F-80D0-4070-80A6-CB6614DA8F48}">
      <dgm:prSet phldrT="[文本]" phldr="0" custT="0"/>
      <dgm:spPr/>
      <dgm:t>
        <a:bodyPr vert="horz" wrap="square"/>
        <a:lstStyle/>
        <a:p>
          <a:pPr>
            <a:lnSpc>
              <a:spcPct val="100000"/>
            </a:lnSpc>
            <a:spcBef>
              <a:spcPct val="0"/>
            </a:spcBef>
            <a:spcAft>
              <a:spcPct val="35000"/>
            </a:spcAft>
          </a:pPr>
          <a:r>
            <a:rPr lang="zh-CN" altLang="en-US"/>
            <a:t>深度运营</a:t>
          </a:r>
        </a:p>
        <a:p>
          <a:pPr>
            <a:lnSpc>
              <a:spcPct val="100000"/>
            </a:lnSpc>
            <a:spcBef>
              <a:spcPct val="0"/>
            </a:spcBef>
            <a:spcAft>
              <a:spcPct val="35000"/>
            </a:spcAft>
          </a:pPr>
          <a:r>
            <a:rPr lang="en-US" altLang="zh-CN"/>
            <a:t>P2P</a:t>
          </a:r>
          <a:r>
            <a:rPr lang="zh-CN" altLang="en-US"/>
            <a:t>服务</a:t>
          </a:r>
        </a:p>
      </dgm:t>
    </dgm:pt>
    <dgm:pt modelId="{BD679D04-73EA-4B88-AC52-631A0355AF75}" type="parTrans" cxnId="{AD661529-B3B3-43D3-A058-D1F342A388EB}">
      <dgm:prSet/>
      <dgm:spPr/>
    </dgm:pt>
    <dgm:pt modelId="{3D21CAD6-6F72-4608-B9D4-571910F9A702}" type="sibTrans" cxnId="{AD661529-B3B3-43D3-A058-D1F342A388EB}">
      <dgm:prSet/>
      <dgm:spPr/>
    </dgm:pt>
    <dgm:pt modelId="{B84BFEFB-261E-437C-AD9E-90ED8A3C8045}" type="pres">
      <dgm:prSet presAssocID="{9DB23D42-BC25-41C4-9A3F-A3E78CFB9E14}" presName="Name0" presStyleCnt="0">
        <dgm:presLayoutVars>
          <dgm:dir/>
          <dgm:resizeHandles val="exact"/>
        </dgm:presLayoutVars>
      </dgm:prSet>
      <dgm:spPr/>
    </dgm:pt>
    <dgm:pt modelId="{1450B55C-E4AF-4C4A-86D5-6F08C883C8A1}" type="pres">
      <dgm:prSet presAssocID="{4B5DF693-4886-4E9C-B265-25DF30A69707}" presName="parTxOnly" presStyleLbl="node1" presStyleIdx="0" presStyleCnt="5">
        <dgm:presLayoutVars>
          <dgm:bulletEnabled val="1"/>
        </dgm:presLayoutVars>
      </dgm:prSet>
      <dgm:spPr/>
    </dgm:pt>
    <dgm:pt modelId="{B9E1FA38-2042-466B-8091-F149A9FE2767}" type="pres">
      <dgm:prSet presAssocID="{66F3CD11-6360-47FC-B16E-09D287CFF570}" presName="parSpace" presStyleCnt="0"/>
      <dgm:spPr/>
    </dgm:pt>
    <dgm:pt modelId="{E677D5D1-22AD-49ED-82B6-23A80CBD3FF7}" type="pres">
      <dgm:prSet presAssocID="{67EBFE7A-51BA-4CC3-BE6B-AE720FF0CA07}" presName="parTxOnly" presStyleLbl="node1" presStyleIdx="1" presStyleCnt="5">
        <dgm:presLayoutVars>
          <dgm:bulletEnabled val="1"/>
        </dgm:presLayoutVars>
      </dgm:prSet>
      <dgm:spPr/>
    </dgm:pt>
    <dgm:pt modelId="{474439E5-1B8A-4430-B023-2ECA53F2ECEC}" type="pres">
      <dgm:prSet presAssocID="{31389776-7E7F-4624-9D9F-AA09987F54C8}" presName="parSpace" presStyleCnt="0"/>
      <dgm:spPr/>
    </dgm:pt>
    <dgm:pt modelId="{73FBF02A-DF97-44A0-9855-FD0186618764}" type="pres">
      <dgm:prSet presAssocID="{75996906-5DE0-4586-B170-FC58FCAD23E4}" presName="parTxOnly" presStyleLbl="node1" presStyleIdx="2" presStyleCnt="5">
        <dgm:presLayoutVars>
          <dgm:bulletEnabled val="1"/>
        </dgm:presLayoutVars>
      </dgm:prSet>
      <dgm:spPr/>
    </dgm:pt>
    <dgm:pt modelId="{FCD377F6-0053-48F5-B537-2CD5A4C5F51A}" type="pres">
      <dgm:prSet presAssocID="{6FC24773-00CF-4324-A729-2794DF4DDC0D}" presName="parSpace" presStyleCnt="0"/>
      <dgm:spPr/>
    </dgm:pt>
    <dgm:pt modelId="{97ED5984-E182-4084-893A-3007DB7F6057}" type="pres">
      <dgm:prSet presAssocID="{D21DC186-0676-45FC-9354-C0188C2FF392}" presName="parTxOnly" presStyleLbl="node1" presStyleIdx="3" presStyleCnt="5">
        <dgm:presLayoutVars>
          <dgm:bulletEnabled val="1"/>
        </dgm:presLayoutVars>
      </dgm:prSet>
      <dgm:spPr/>
    </dgm:pt>
    <dgm:pt modelId="{D2344F82-2A90-412D-B813-61B1B47F68C7}" type="pres">
      <dgm:prSet presAssocID="{2E62AB09-D0F6-438F-9C66-EA56C3C41BD4}" presName="parSpace" presStyleCnt="0"/>
      <dgm:spPr/>
    </dgm:pt>
    <dgm:pt modelId="{BA1BBACD-C964-4429-B8AC-A0F655E890BE}" type="pres">
      <dgm:prSet presAssocID="{CB84C01F-80D0-4070-80A6-CB6614DA8F48}" presName="parTxOnly" presStyleLbl="node1" presStyleIdx="4" presStyleCnt="5">
        <dgm:presLayoutVars>
          <dgm:bulletEnabled val="1"/>
        </dgm:presLayoutVars>
      </dgm:prSet>
      <dgm:spPr/>
    </dgm:pt>
  </dgm:ptLst>
  <dgm:cxnLst>
    <dgm:cxn modelId="{F062D304-6557-4BE5-8D34-33932124A55E}" type="presOf" srcId="{9DB23D42-BC25-41C4-9A3F-A3E78CFB9E14}" destId="{B84BFEFB-261E-437C-AD9E-90ED8A3C8045}" srcOrd="0" destOrd="0" presId="urn:microsoft.com/office/officeart/2005/8/layout/hChevron3"/>
    <dgm:cxn modelId="{BFF9D708-202E-4FD8-B4FA-F37F9E6A5B88}" srcId="{9DB23D42-BC25-41C4-9A3F-A3E78CFB9E14}" destId="{D21DC186-0676-45FC-9354-C0188C2FF392}" srcOrd="3" destOrd="0" parTransId="{33F77309-AEA6-42F5-AB74-D99CE411FBE2}" sibTransId="{2E62AB09-D0F6-438F-9C66-EA56C3C41BD4}"/>
    <dgm:cxn modelId="{C8C8F313-5C7A-4487-8F4B-F79EC271C6CA}" type="presOf" srcId="{D21DC186-0676-45FC-9354-C0188C2FF392}" destId="{97ED5984-E182-4084-893A-3007DB7F6057}" srcOrd="0" destOrd="0" presId="urn:microsoft.com/office/officeart/2005/8/layout/hChevron3"/>
    <dgm:cxn modelId="{C43E8D21-D1B4-4B16-87B3-79ED12D95682}" srcId="{9DB23D42-BC25-41C4-9A3F-A3E78CFB9E14}" destId="{67EBFE7A-51BA-4CC3-BE6B-AE720FF0CA07}" srcOrd="1" destOrd="0" parTransId="{B55E99F9-A6C9-4DC2-944E-BDDD389C58E4}" sibTransId="{31389776-7E7F-4624-9D9F-AA09987F54C8}"/>
    <dgm:cxn modelId="{AD661529-B3B3-43D3-A058-D1F342A388EB}" srcId="{9DB23D42-BC25-41C4-9A3F-A3E78CFB9E14}" destId="{CB84C01F-80D0-4070-80A6-CB6614DA8F48}" srcOrd="4" destOrd="0" parTransId="{BD679D04-73EA-4B88-AC52-631A0355AF75}" sibTransId="{3D21CAD6-6F72-4608-B9D4-571910F9A702}"/>
    <dgm:cxn modelId="{E969AD45-4E18-4E7E-B9AE-A97F2769426D}" type="presOf" srcId="{4B5DF693-4886-4E9C-B265-25DF30A69707}" destId="{1450B55C-E4AF-4C4A-86D5-6F08C883C8A1}" srcOrd="0" destOrd="0" presId="urn:microsoft.com/office/officeart/2005/8/layout/hChevron3"/>
    <dgm:cxn modelId="{58F1CB68-CF90-42AB-8262-BF94C145BE10}" type="presOf" srcId="{75996906-5DE0-4586-B170-FC58FCAD23E4}" destId="{73FBF02A-DF97-44A0-9855-FD0186618764}" srcOrd="0" destOrd="0" presId="urn:microsoft.com/office/officeart/2005/8/layout/hChevron3"/>
    <dgm:cxn modelId="{A5B61AA2-CB33-4AB5-BED9-B7BFE92FE0A1}" srcId="{9DB23D42-BC25-41C4-9A3F-A3E78CFB9E14}" destId="{4B5DF693-4886-4E9C-B265-25DF30A69707}" srcOrd="0" destOrd="0" parTransId="{C45242E4-C1BE-46EE-AFF4-3FF6BC67FF5A}" sibTransId="{66F3CD11-6360-47FC-B16E-09D287CFF570}"/>
    <dgm:cxn modelId="{5373B6A4-96BF-4D97-AC18-9D8EFFBF91D7}" srcId="{9DB23D42-BC25-41C4-9A3F-A3E78CFB9E14}" destId="{75996906-5DE0-4586-B170-FC58FCAD23E4}" srcOrd="2" destOrd="0" parTransId="{B07E3F2A-1530-4AAE-9983-27995B7B31F3}" sibTransId="{6FC24773-00CF-4324-A729-2794DF4DDC0D}"/>
    <dgm:cxn modelId="{71F244DF-2BF0-498F-8F37-42DEF5B3DB2D}" type="presOf" srcId="{67EBFE7A-51BA-4CC3-BE6B-AE720FF0CA07}" destId="{E677D5D1-22AD-49ED-82B6-23A80CBD3FF7}" srcOrd="0" destOrd="0" presId="urn:microsoft.com/office/officeart/2005/8/layout/hChevron3"/>
    <dgm:cxn modelId="{54730CE3-DD80-4418-9D11-200A1DC6B0E3}" type="presOf" srcId="{CB84C01F-80D0-4070-80A6-CB6614DA8F48}" destId="{BA1BBACD-C964-4429-B8AC-A0F655E890BE}" srcOrd="0" destOrd="0" presId="urn:microsoft.com/office/officeart/2005/8/layout/hChevron3"/>
    <dgm:cxn modelId="{00C8B261-C547-42C8-8B78-7450ACA5C6BB}" type="presParOf" srcId="{B84BFEFB-261E-437C-AD9E-90ED8A3C8045}" destId="{1450B55C-E4AF-4C4A-86D5-6F08C883C8A1}" srcOrd="0" destOrd="0" presId="urn:microsoft.com/office/officeart/2005/8/layout/hChevron3"/>
    <dgm:cxn modelId="{6979BB83-D99D-479A-B5CB-2C6B832648B7}" type="presParOf" srcId="{B84BFEFB-261E-437C-AD9E-90ED8A3C8045}" destId="{B9E1FA38-2042-466B-8091-F149A9FE2767}" srcOrd="1" destOrd="0" presId="urn:microsoft.com/office/officeart/2005/8/layout/hChevron3"/>
    <dgm:cxn modelId="{6A4FE4A7-DF7E-451F-A093-AF1EB1427E85}" type="presParOf" srcId="{B84BFEFB-261E-437C-AD9E-90ED8A3C8045}" destId="{E677D5D1-22AD-49ED-82B6-23A80CBD3FF7}" srcOrd="2" destOrd="0" presId="urn:microsoft.com/office/officeart/2005/8/layout/hChevron3"/>
    <dgm:cxn modelId="{4E900D18-7280-4AF8-A11B-98077D6F60DE}" type="presParOf" srcId="{B84BFEFB-261E-437C-AD9E-90ED8A3C8045}" destId="{474439E5-1B8A-4430-B023-2ECA53F2ECEC}" srcOrd="3" destOrd="0" presId="urn:microsoft.com/office/officeart/2005/8/layout/hChevron3"/>
    <dgm:cxn modelId="{B0FD5FC0-2BBD-4AFE-9853-4B6901707724}" type="presParOf" srcId="{B84BFEFB-261E-437C-AD9E-90ED8A3C8045}" destId="{73FBF02A-DF97-44A0-9855-FD0186618764}" srcOrd="4" destOrd="0" presId="urn:microsoft.com/office/officeart/2005/8/layout/hChevron3"/>
    <dgm:cxn modelId="{74FAFACB-3C21-4A65-A654-9798F3AF6EF2}" type="presParOf" srcId="{B84BFEFB-261E-437C-AD9E-90ED8A3C8045}" destId="{FCD377F6-0053-48F5-B537-2CD5A4C5F51A}" srcOrd="5" destOrd="0" presId="urn:microsoft.com/office/officeart/2005/8/layout/hChevron3"/>
    <dgm:cxn modelId="{C2EF9642-5165-4C9D-B193-55B791C0C994}" type="presParOf" srcId="{B84BFEFB-261E-437C-AD9E-90ED8A3C8045}" destId="{97ED5984-E182-4084-893A-3007DB7F6057}" srcOrd="6" destOrd="0" presId="urn:microsoft.com/office/officeart/2005/8/layout/hChevron3"/>
    <dgm:cxn modelId="{E9308887-E29D-441B-B8FE-4CC042B6596E}" type="presParOf" srcId="{B84BFEFB-261E-437C-AD9E-90ED8A3C8045}" destId="{D2344F82-2A90-412D-B813-61B1B47F68C7}" srcOrd="7" destOrd="0" presId="urn:microsoft.com/office/officeart/2005/8/layout/hChevron3"/>
    <dgm:cxn modelId="{33548F17-D118-4265-B604-7373DB319315}" type="presParOf" srcId="{B84BFEFB-261E-437C-AD9E-90ED8A3C8045}" destId="{BA1BBACD-C964-4429-B8AC-A0F655E890BE}"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7" loCatId="hierarchy" qsTypeId="urn:microsoft.com/office/officeart/2005/8/quickstyle/simple1#9" qsCatId="simple" csTypeId="urn:microsoft.com/office/officeart/2005/8/colors/accent1_2#9"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zh-CN" altLang="en-US"/>
            <a:t>开源</a:t>
          </a:r>
        </a:p>
      </dgm:t>
    </dgm:pt>
    <dgm:pt modelId="{2AFB1B2A-8749-4E5E-9CB9-0B60F81C46F8}" type="parTrans" cxnId="{879F0B5C-97D3-4F75-922C-C7DFC5712639}">
      <dgm:prSet/>
      <dgm:spPr/>
      <dgm:t>
        <a:bodyPr/>
        <a:lstStyle/>
        <a:p>
          <a:endParaRPr lang="zh-CN" altLang="en-US"/>
        </a:p>
      </dgm:t>
    </dgm:pt>
    <dgm:pt modelId="{E0FFEB56-236E-4FE9-83BF-31494E265D5A}" type="sibTrans" cxnId="{879F0B5C-97D3-4F75-922C-C7DFC5712639}">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zh-CN" altLang="en-US"/>
            <a:t>自行造血</a:t>
          </a:r>
        </a:p>
      </dgm:t>
    </dgm:pt>
    <dgm:pt modelId="{AC2BFF99-DAE2-494A-88AB-85D75BC6D2EE}" type="parTrans" cxnId="{06599587-FD11-46D1-9AA5-47599118AD92}">
      <dgm:prSet/>
      <dgm:spPr/>
      <dgm:t>
        <a:bodyPr/>
        <a:lstStyle/>
        <a:p>
          <a:endParaRPr lang="zh-CN" altLang="en-US"/>
        </a:p>
      </dgm:t>
    </dgm:pt>
    <dgm:pt modelId="{B98A0394-6758-42EB-8D0E-4491BED52B6C}" type="sibTrans" cxnId="{06599587-FD11-46D1-9AA5-47599118AD92}">
      <dgm:prSet/>
      <dgm:spPr/>
      <dgm:t>
        <a:bodyPr/>
        <a:lstStyle/>
        <a:p>
          <a:endParaRPr lang="zh-CN" altLang="en-US"/>
        </a:p>
      </dgm:t>
    </dgm:pt>
    <dgm:pt modelId="{0F37F644-061D-4324-86E6-51AD9E64004F}">
      <dgm:prSet phldr="0" custT="0"/>
      <dgm:spPr/>
      <dgm:t>
        <a:bodyPr vert="horz" wrap="square"/>
        <a:lstStyle/>
        <a:p>
          <a:pPr>
            <a:lnSpc>
              <a:spcPct val="100000"/>
            </a:lnSpc>
            <a:spcBef>
              <a:spcPct val="0"/>
            </a:spcBef>
            <a:spcAft>
              <a:spcPct val="35000"/>
            </a:spcAft>
          </a:pPr>
          <a:r>
            <a:rPr lang="zh-CN"/>
            <a:t>裂变</a:t>
          </a:r>
        </a:p>
      </dgm:t>
    </dgm:pt>
    <dgm:pt modelId="{E2742DF5-226D-43ED-9210-F88015823636}" type="parTrans" cxnId="{E32E44AF-5590-48D9-91B9-DECBD44F34F1}">
      <dgm:prSet/>
      <dgm:spPr/>
      <dgm:t>
        <a:bodyPr/>
        <a:lstStyle/>
        <a:p>
          <a:endParaRPr lang="zh-CN" altLang="en-US"/>
        </a:p>
      </dgm:t>
    </dgm:pt>
    <dgm:pt modelId="{18119B98-F2D2-4512-A4C5-BBD631997164}" type="sibTrans" cxnId="{E32E44AF-5590-48D9-91B9-DECBD44F34F1}">
      <dgm:prSet/>
      <dgm:spPr/>
    </dgm:pt>
    <dgm:pt modelId="{2C2A4BF3-AA22-4080-9546-909CF9AC3ECB}">
      <dgm:prSet phldrT="[文本]" phldr="0" custT="0"/>
      <dgm:spPr/>
      <dgm:t>
        <a:bodyPr vert="horz" wrap="square"/>
        <a:lstStyle/>
        <a:p>
          <a:pPr>
            <a:lnSpc>
              <a:spcPct val="100000"/>
            </a:lnSpc>
            <a:spcBef>
              <a:spcPct val="0"/>
            </a:spcBef>
            <a:spcAft>
              <a:spcPct val="35000"/>
            </a:spcAft>
          </a:pPr>
          <a:r>
            <a:rPr lang="zh-CN">
              <a:sym typeface="+mn-ea"/>
            </a:rPr>
            <a:t>代理</a:t>
          </a:r>
          <a:endParaRPr lang="zh-CN" altLang="en-US"/>
        </a:p>
      </dgm:t>
    </dgm:pt>
    <dgm:pt modelId="{4A6A0524-D9B7-4A37-8E78-5FE688BDCCE6}" type="parTrans" cxnId="{A925A863-8B6E-494A-92AE-6B8F87FC5597}">
      <dgm:prSet/>
      <dgm:spPr/>
      <dgm:t>
        <a:bodyPr/>
        <a:lstStyle/>
        <a:p>
          <a:endParaRPr lang="zh-CN" altLang="en-US"/>
        </a:p>
      </dgm:t>
    </dgm:pt>
    <dgm:pt modelId="{39CECE7E-7D7C-4022-9437-1E0813814145}" type="sibTrans" cxnId="{A925A863-8B6E-494A-92AE-6B8F87FC5597}">
      <dgm:prSet/>
      <dgm:spPr/>
      <dgm:t>
        <a:bodyPr/>
        <a:lstStyle/>
        <a:p>
          <a:endParaRPr lang="zh-CN" altLang="en-US"/>
        </a:p>
      </dgm:t>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1"/>
      <dgm:spPr/>
    </dgm:pt>
    <dgm:pt modelId="{C1833E64-0598-4ED8-B73B-4C820BB35531}" type="pres">
      <dgm:prSet presAssocID="{AC2BFF99-DAE2-494A-88AB-85D75BC6D2EE}" presName="connTx" presStyleLbl="parChTrans1D2" presStyleIdx="0" presStyleCnt="1"/>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1">
        <dgm:presLayoutVars>
          <dgm:chPref val="3"/>
        </dgm:presLayoutVars>
      </dgm:prSet>
      <dgm:spPr/>
    </dgm:pt>
    <dgm:pt modelId="{48673F39-879C-4946-8DC7-FD68F0552920}" type="pres">
      <dgm:prSet presAssocID="{4530EE7D-F557-4815-9ED2-EABC47F46978}" presName="level3hierChild" presStyleCnt="0"/>
      <dgm:spPr/>
    </dgm:pt>
    <dgm:pt modelId="{FFF7CBB4-4FDC-4614-BA65-1E978D57BBB0}" type="pres">
      <dgm:prSet presAssocID="{E2742DF5-226D-43ED-9210-F88015823636}" presName="conn2-1" presStyleLbl="parChTrans1D3" presStyleIdx="0" presStyleCnt="2"/>
      <dgm:spPr/>
    </dgm:pt>
    <dgm:pt modelId="{7A5A65BE-0D91-46EB-8AB0-340675917025}" type="pres">
      <dgm:prSet presAssocID="{E2742DF5-226D-43ED-9210-F88015823636}" presName="connTx" presStyleLbl="parChTrans1D3" presStyleIdx="0" presStyleCnt="2"/>
      <dgm:spPr/>
    </dgm:pt>
    <dgm:pt modelId="{C3DE4A43-4963-4CBD-8BE5-9B1181D3022A}" type="pres">
      <dgm:prSet presAssocID="{0F37F644-061D-4324-86E6-51AD9E64004F}" presName="root2" presStyleCnt="0"/>
      <dgm:spPr/>
    </dgm:pt>
    <dgm:pt modelId="{CBF005C9-08F8-4B2C-9A94-3641EA86264D}" type="pres">
      <dgm:prSet presAssocID="{0F37F644-061D-4324-86E6-51AD9E64004F}" presName="LevelTwoTextNode" presStyleLbl="node3" presStyleIdx="0" presStyleCnt="2">
        <dgm:presLayoutVars>
          <dgm:chPref val="3"/>
        </dgm:presLayoutVars>
      </dgm:prSet>
      <dgm:spPr/>
    </dgm:pt>
    <dgm:pt modelId="{77B16B26-1CE0-4644-B4F7-EDD233DC93A1}" type="pres">
      <dgm:prSet presAssocID="{0F37F644-061D-4324-86E6-51AD9E64004F}" presName="level3hierChild" presStyleCnt="0"/>
      <dgm:spPr/>
    </dgm:pt>
    <dgm:pt modelId="{FA61825B-C877-4D42-AAFB-0586288A9783}" type="pres">
      <dgm:prSet presAssocID="{4A6A0524-D9B7-4A37-8E78-5FE688BDCCE6}" presName="conn2-1" presStyleLbl="parChTrans1D3" presStyleIdx="1" presStyleCnt="2"/>
      <dgm:spPr/>
    </dgm:pt>
    <dgm:pt modelId="{66B35CF0-1806-4E4A-8B50-99A64DECDBA9}" type="pres">
      <dgm:prSet presAssocID="{4A6A0524-D9B7-4A37-8E78-5FE688BDCCE6}" presName="connTx" presStyleLbl="parChTrans1D3" presStyleIdx="1" presStyleCnt="2"/>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1" presStyleCnt="2">
        <dgm:presLayoutVars>
          <dgm:chPref val="3"/>
        </dgm:presLayoutVars>
      </dgm:prSet>
      <dgm:spPr/>
    </dgm:pt>
    <dgm:pt modelId="{E0C65410-D9BC-4E23-87DE-EBBC54AD2166}" type="pres">
      <dgm:prSet presAssocID="{2C2A4BF3-AA22-4080-9546-909CF9AC3ECB}" presName="level3hierChild" presStyleCnt="0"/>
      <dgm:spPr/>
    </dgm:pt>
  </dgm:ptLst>
  <dgm:cxnLst>
    <dgm:cxn modelId="{403A5012-9D34-433F-8F8F-82570788E0CA}" type="presOf" srcId="{EFE73B03-4D71-4565-8C52-4902BE6377A4}" destId="{5FBAB40F-6011-4629-9B30-77C9439C91BF}" srcOrd="0" destOrd="0" presId="urn:microsoft.com/office/officeart/2005/8/layout/hierarchy2#7"/>
    <dgm:cxn modelId="{1B418818-BA21-460D-ABBD-B9CD1D584633}" type="presOf" srcId="{AC2BFF99-DAE2-494A-88AB-85D75BC6D2EE}" destId="{C1833E64-0598-4ED8-B73B-4C820BB35531}" srcOrd="1" destOrd="0" presId="urn:microsoft.com/office/officeart/2005/8/layout/hierarchy2#7"/>
    <dgm:cxn modelId="{879F0B5C-97D3-4F75-922C-C7DFC5712639}" srcId="{EFE73B03-4D71-4565-8C52-4902BE6377A4}" destId="{0605F139-5EF0-48E7-A091-192233D2011D}" srcOrd="0" destOrd="0" parTransId="{2AFB1B2A-8749-4E5E-9CB9-0B60F81C46F8}" sibTransId="{E0FFEB56-236E-4FE9-83BF-31494E265D5A}"/>
    <dgm:cxn modelId="{5FEA1560-F2CA-4E55-9966-7469B1F5432E}" type="presOf" srcId="{2C2A4BF3-AA22-4080-9546-909CF9AC3ECB}" destId="{63712EDC-9AF8-41BC-8F72-ADF8D554FF07}" srcOrd="0" destOrd="0" presId="urn:microsoft.com/office/officeart/2005/8/layout/hierarchy2#7"/>
    <dgm:cxn modelId="{2C8DA861-9939-4650-BB4A-001E48C2E158}" type="presOf" srcId="{4A6A0524-D9B7-4A37-8E78-5FE688BDCCE6}" destId="{FA61825B-C877-4D42-AAFB-0586288A9783}" srcOrd="0" destOrd="0" presId="urn:microsoft.com/office/officeart/2005/8/layout/hierarchy2#7"/>
    <dgm:cxn modelId="{A925A863-8B6E-494A-92AE-6B8F87FC5597}" srcId="{4530EE7D-F557-4815-9ED2-EABC47F46978}" destId="{2C2A4BF3-AA22-4080-9546-909CF9AC3ECB}" srcOrd="1" destOrd="0" parTransId="{4A6A0524-D9B7-4A37-8E78-5FE688BDCCE6}" sibTransId="{39CECE7E-7D7C-4022-9437-1E0813814145}"/>
    <dgm:cxn modelId="{B1EFFC46-3A30-4679-A078-D4A3071985B9}" type="presOf" srcId="{0605F139-5EF0-48E7-A091-192233D2011D}" destId="{24E3F4AB-32FB-4CE0-9DAC-FC4DD26B5900}" srcOrd="0" destOrd="0" presId="urn:microsoft.com/office/officeart/2005/8/layout/hierarchy2#7"/>
    <dgm:cxn modelId="{7E59824C-0FCC-4638-BFF4-FE78CAEB882B}" type="presOf" srcId="{4A6A0524-D9B7-4A37-8E78-5FE688BDCCE6}" destId="{66B35CF0-1806-4E4A-8B50-99A64DECDBA9}" srcOrd="1" destOrd="0" presId="urn:microsoft.com/office/officeart/2005/8/layout/hierarchy2#7"/>
    <dgm:cxn modelId="{1961DB54-87E5-4A84-85E9-F0556260F69C}" type="presOf" srcId="{E2742DF5-226D-43ED-9210-F88015823636}" destId="{7A5A65BE-0D91-46EB-8AB0-340675917025}" srcOrd="1" destOrd="0" presId="urn:microsoft.com/office/officeart/2005/8/layout/hierarchy2#7"/>
    <dgm:cxn modelId="{B8535D86-B19A-44B7-9887-279FB0852B1F}" type="presOf" srcId="{AC2BFF99-DAE2-494A-88AB-85D75BC6D2EE}" destId="{B47BD6C9-6D53-4A69-975F-9CF96E25F10F}" srcOrd="0" destOrd="0" presId="urn:microsoft.com/office/officeart/2005/8/layout/hierarchy2#7"/>
    <dgm:cxn modelId="{06599587-FD11-46D1-9AA5-47599118AD92}" srcId="{0605F139-5EF0-48E7-A091-192233D2011D}" destId="{4530EE7D-F557-4815-9ED2-EABC47F46978}" srcOrd="0" destOrd="0" parTransId="{AC2BFF99-DAE2-494A-88AB-85D75BC6D2EE}" sibTransId="{B98A0394-6758-42EB-8D0E-4491BED52B6C}"/>
    <dgm:cxn modelId="{707DF0A4-BF8D-45AA-B5AE-33EE6D800F3F}" type="presOf" srcId="{0F37F644-061D-4324-86E6-51AD9E64004F}" destId="{CBF005C9-08F8-4B2C-9A94-3641EA86264D}" srcOrd="0" destOrd="0" presId="urn:microsoft.com/office/officeart/2005/8/layout/hierarchy2#7"/>
    <dgm:cxn modelId="{A73AFCA8-CE7D-4354-A6CA-5FC7BAF663C0}" type="presOf" srcId="{4530EE7D-F557-4815-9ED2-EABC47F46978}" destId="{3C0D5057-54F2-42F8-ADAD-AA27A1CC1A1B}" srcOrd="0" destOrd="0" presId="urn:microsoft.com/office/officeart/2005/8/layout/hierarchy2#7"/>
    <dgm:cxn modelId="{E32E44AF-5590-48D9-91B9-DECBD44F34F1}" srcId="{4530EE7D-F557-4815-9ED2-EABC47F46978}" destId="{0F37F644-061D-4324-86E6-51AD9E64004F}" srcOrd="0" destOrd="0" parTransId="{E2742DF5-226D-43ED-9210-F88015823636}" sibTransId="{18119B98-F2D2-4512-A4C5-BBD631997164}"/>
    <dgm:cxn modelId="{5D06B9B0-F5B3-413F-9FD8-F9CD9A8110D2}" type="presOf" srcId="{E2742DF5-226D-43ED-9210-F88015823636}" destId="{FFF7CBB4-4FDC-4614-BA65-1E978D57BBB0}" srcOrd="0" destOrd="0" presId="urn:microsoft.com/office/officeart/2005/8/layout/hierarchy2#7"/>
    <dgm:cxn modelId="{D65F685E-5671-478A-87E9-A332D184B217}" type="presParOf" srcId="{5FBAB40F-6011-4629-9B30-77C9439C91BF}" destId="{2332AA2E-A989-4175-BB73-78EA4C3BDB65}" srcOrd="0" destOrd="0" presId="urn:microsoft.com/office/officeart/2005/8/layout/hierarchy2#7"/>
    <dgm:cxn modelId="{579EF57D-6636-4F42-B05C-5B72107CA524}" type="presParOf" srcId="{2332AA2E-A989-4175-BB73-78EA4C3BDB65}" destId="{24E3F4AB-32FB-4CE0-9DAC-FC4DD26B5900}" srcOrd="0" destOrd="0" presId="urn:microsoft.com/office/officeart/2005/8/layout/hierarchy2#7"/>
    <dgm:cxn modelId="{128973F2-C1E4-4671-B486-BC800815B795}" type="presParOf" srcId="{2332AA2E-A989-4175-BB73-78EA4C3BDB65}" destId="{44F25638-8073-4DA7-9390-5AC06A304565}" srcOrd="1" destOrd="0" presId="urn:microsoft.com/office/officeart/2005/8/layout/hierarchy2#7"/>
    <dgm:cxn modelId="{9886C446-3604-4A68-97DC-A42DA32AE49E}" type="presParOf" srcId="{44F25638-8073-4DA7-9390-5AC06A304565}" destId="{B47BD6C9-6D53-4A69-975F-9CF96E25F10F}" srcOrd="0" destOrd="0" presId="urn:microsoft.com/office/officeart/2005/8/layout/hierarchy2#7"/>
    <dgm:cxn modelId="{602C2228-B656-4916-A664-E4D8F22D769D}" type="presParOf" srcId="{B47BD6C9-6D53-4A69-975F-9CF96E25F10F}" destId="{C1833E64-0598-4ED8-B73B-4C820BB35531}" srcOrd="0" destOrd="0" presId="urn:microsoft.com/office/officeart/2005/8/layout/hierarchy2#7"/>
    <dgm:cxn modelId="{831C921D-56D2-4606-9B53-433A3E0BB440}" type="presParOf" srcId="{44F25638-8073-4DA7-9390-5AC06A304565}" destId="{46F58ACF-5130-428E-B3EF-87D6FEC0C921}" srcOrd="1" destOrd="0" presId="urn:microsoft.com/office/officeart/2005/8/layout/hierarchy2#7"/>
    <dgm:cxn modelId="{D9EF2EA2-4F61-429B-A293-27CFBC9C759C}" type="presParOf" srcId="{46F58ACF-5130-428E-B3EF-87D6FEC0C921}" destId="{3C0D5057-54F2-42F8-ADAD-AA27A1CC1A1B}" srcOrd="0" destOrd="0" presId="urn:microsoft.com/office/officeart/2005/8/layout/hierarchy2#7"/>
    <dgm:cxn modelId="{623AE79C-EAFF-4C4A-A4EB-0C9A21C87DA7}" type="presParOf" srcId="{46F58ACF-5130-428E-B3EF-87D6FEC0C921}" destId="{48673F39-879C-4946-8DC7-FD68F0552920}" srcOrd="1" destOrd="0" presId="urn:microsoft.com/office/officeart/2005/8/layout/hierarchy2#7"/>
    <dgm:cxn modelId="{5C79FFA9-FAAB-4B26-8315-47C1F6695AF4}" type="presParOf" srcId="{48673F39-879C-4946-8DC7-FD68F0552920}" destId="{FFF7CBB4-4FDC-4614-BA65-1E978D57BBB0}" srcOrd="0" destOrd="0" presId="urn:microsoft.com/office/officeart/2005/8/layout/hierarchy2#7"/>
    <dgm:cxn modelId="{CFDD8D91-4693-4258-8501-91D45EBAD626}" type="presParOf" srcId="{FFF7CBB4-4FDC-4614-BA65-1E978D57BBB0}" destId="{7A5A65BE-0D91-46EB-8AB0-340675917025}" srcOrd="0" destOrd="0" presId="urn:microsoft.com/office/officeart/2005/8/layout/hierarchy2#7"/>
    <dgm:cxn modelId="{1CF78D71-561D-4E86-A1AD-CA1B7C3945C9}" type="presParOf" srcId="{48673F39-879C-4946-8DC7-FD68F0552920}" destId="{C3DE4A43-4963-4CBD-8BE5-9B1181D3022A}" srcOrd="1" destOrd="0" presId="urn:microsoft.com/office/officeart/2005/8/layout/hierarchy2#7"/>
    <dgm:cxn modelId="{2BA843F3-599D-4FA5-9F8A-BBABD4A38034}" type="presParOf" srcId="{C3DE4A43-4963-4CBD-8BE5-9B1181D3022A}" destId="{CBF005C9-08F8-4B2C-9A94-3641EA86264D}" srcOrd="0" destOrd="0" presId="urn:microsoft.com/office/officeart/2005/8/layout/hierarchy2#7"/>
    <dgm:cxn modelId="{86E96DDA-6D68-4EA4-A540-5518CB902F85}" type="presParOf" srcId="{C3DE4A43-4963-4CBD-8BE5-9B1181D3022A}" destId="{77B16B26-1CE0-4644-B4F7-EDD233DC93A1}" srcOrd="1" destOrd="0" presId="urn:microsoft.com/office/officeart/2005/8/layout/hierarchy2#7"/>
    <dgm:cxn modelId="{396DAF30-077D-4A31-83C8-79E6E934B031}" type="presParOf" srcId="{48673F39-879C-4946-8DC7-FD68F0552920}" destId="{FA61825B-C877-4D42-AAFB-0586288A9783}" srcOrd="2" destOrd="0" presId="urn:microsoft.com/office/officeart/2005/8/layout/hierarchy2#7"/>
    <dgm:cxn modelId="{20CEE472-B895-46AB-8FD5-5C90CDEB513E}" type="presParOf" srcId="{FA61825B-C877-4D42-AAFB-0586288A9783}" destId="{66B35CF0-1806-4E4A-8B50-99A64DECDBA9}" srcOrd="0" destOrd="0" presId="urn:microsoft.com/office/officeart/2005/8/layout/hierarchy2#7"/>
    <dgm:cxn modelId="{76E3F62A-33EF-4355-BAC2-7FE7F32902A9}" type="presParOf" srcId="{48673F39-879C-4946-8DC7-FD68F0552920}" destId="{F95D7524-EA0E-4F9D-9D6F-B10856D5C83F}" srcOrd="3" destOrd="0" presId="urn:microsoft.com/office/officeart/2005/8/layout/hierarchy2#7"/>
    <dgm:cxn modelId="{CF1CC3C3-7F74-4A10-A185-39F204215449}" type="presParOf" srcId="{F95D7524-EA0E-4F9D-9D6F-B10856D5C83F}" destId="{63712EDC-9AF8-41BC-8F72-ADF8D554FF07}" srcOrd="0" destOrd="0" presId="urn:microsoft.com/office/officeart/2005/8/layout/hierarchy2#7"/>
    <dgm:cxn modelId="{16A19FF4-84A2-4D91-895B-1367D7A373FC}" type="presParOf" srcId="{F95D7524-EA0E-4F9D-9D6F-B10856D5C83F}" destId="{E0C65410-D9BC-4E23-87DE-EBBC54AD2166}" srcOrd="1" destOrd="0" presId="urn:microsoft.com/office/officeart/2005/8/layout/hierarchy2#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bwMode="white">
        <a:xfrm>
          <a:off x="1715930" y="2058007"/>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en-US" altLang="zh-CN" sz="3600" kern="1200"/>
            <a:t>2</a:t>
          </a:r>
          <a:r>
            <a:rPr lang="zh-CN" altLang="en-US" sz="3600" kern="1200"/>
            <a:t>个亿目标</a:t>
          </a:r>
        </a:p>
      </dsp:txBody>
      <dsp:txXfrm>
        <a:off x="1715930" y="2058007"/>
        <a:ext cx="1193047" cy="596524"/>
      </dsp:txXfrm>
    </dsp:sp>
    <dsp:sp modelId="{B47BD6C9-6D53-4A69-975F-9CF96E25F10F}">
      <dsp:nvSpPr>
        <dsp:cNvPr id="0" name=""/>
        <dsp:cNvSpPr/>
      </dsp:nvSpPr>
      <dsp:spPr bwMode="white">
        <a:xfrm>
          <a:off x="2580448" y="1828434"/>
          <a:ext cx="1134278" cy="26667"/>
        </a:xfrm>
        <a:custGeom>
          <a:avLst/>
          <a:gdLst/>
          <a:ahLst/>
          <a:cxnLst/>
          <a:rect l="0" t="0" r="0" b="0"/>
          <a:pathLst>
            <a:path w="1786" h="42">
              <a:moveTo>
                <a:pt x="517" y="831"/>
              </a:moveTo>
              <a:lnTo>
                <a:pt x="1269" y="-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2580448" y="1828434"/>
        <a:ext cx="1134278" cy="26667"/>
      </dsp:txXfrm>
    </dsp:sp>
    <dsp:sp modelId="{3C0D5057-54F2-42F8-ADAD-AA27A1CC1A1B}">
      <dsp:nvSpPr>
        <dsp:cNvPr id="0" name=""/>
        <dsp:cNvSpPr/>
      </dsp:nvSpPr>
      <dsp:spPr bwMode="white">
        <a:xfrm>
          <a:off x="3386196" y="1029003"/>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提效</a:t>
          </a:r>
        </a:p>
      </dsp:txBody>
      <dsp:txXfrm>
        <a:off x="3386196" y="1029003"/>
        <a:ext cx="1193047" cy="596524"/>
      </dsp:txXfrm>
    </dsp:sp>
    <dsp:sp modelId="{FFF7CBB4-4FDC-4614-BA65-1E978D57BBB0}">
      <dsp:nvSpPr>
        <dsp:cNvPr id="0" name=""/>
        <dsp:cNvSpPr/>
      </dsp:nvSpPr>
      <dsp:spPr bwMode="white">
        <a:xfrm>
          <a:off x="4250714" y="799430"/>
          <a:ext cx="1134278" cy="26667"/>
        </a:xfrm>
        <a:custGeom>
          <a:avLst/>
          <a:gdLst/>
          <a:ahLst/>
          <a:cxnLst/>
          <a:rect l="0" t="0" r="0" b="0"/>
          <a:pathLst>
            <a:path w="1786" h="42">
              <a:moveTo>
                <a:pt x="517" y="831"/>
              </a:moveTo>
              <a:lnTo>
                <a:pt x="1269" y="-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4250714" y="799430"/>
        <a:ext cx="1134278" cy="26667"/>
      </dsp:txXfrm>
    </dsp:sp>
    <dsp:sp modelId="{CBF005C9-08F8-4B2C-9A94-3641EA86264D}">
      <dsp:nvSpPr>
        <dsp:cNvPr id="0" name=""/>
        <dsp:cNvSpPr/>
      </dsp:nvSpPr>
      <dsp:spPr bwMode="white">
        <a:xfrm>
          <a:off x="5056463" y="0"/>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会员基数</a:t>
          </a:r>
        </a:p>
      </dsp:txBody>
      <dsp:txXfrm>
        <a:off x="5056463" y="0"/>
        <a:ext cx="1193047" cy="596524"/>
      </dsp:txXfrm>
    </dsp:sp>
    <dsp:sp modelId="{FA61825B-C877-4D42-AAFB-0586288A9783}">
      <dsp:nvSpPr>
        <dsp:cNvPr id="0" name=""/>
        <dsp:cNvSpPr/>
      </dsp:nvSpPr>
      <dsp:spPr bwMode="white">
        <a:xfrm>
          <a:off x="4524005" y="1142431"/>
          <a:ext cx="587697" cy="26667"/>
        </a:xfrm>
        <a:custGeom>
          <a:avLst/>
          <a:gdLst/>
          <a:ahLst/>
          <a:cxnLst/>
          <a:rect l="0" t="0" r="0" b="0"/>
          <a:pathLst>
            <a:path w="926" h="42">
              <a:moveTo>
                <a:pt x="87" y="291"/>
              </a:moveTo>
              <a:lnTo>
                <a:pt x="839" y="-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4524005" y="1142431"/>
        <a:ext cx="587697" cy="26667"/>
      </dsp:txXfrm>
    </dsp:sp>
    <dsp:sp modelId="{63712EDC-9AF8-41BC-8F72-ADF8D554FF07}">
      <dsp:nvSpPr>
        <dsp:cNvPr id="0" name=""/>
        <dsp:cNvSpPr/>
      </dsp:nvSpPr>
      <dsp:spPr bwMode="white">
        <a:xfrm>
          <a:off x="5056463" y="686002"/>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转化率</a:t>
          </a:r>
        </a:p>
      </dsp:txBody>
      <dsp:txXfrm>
        <a:off x="5056463" y="686002"/>
        <a:ext cx="1193047" cy="596524"/>
      </dsp:txXfrm>
    </dsp:sp>
    <dsp:sp modelId="{A382ECFB-CCC6-49EF-BA39-2FAA78D5B859}">
      <dsp:nvSpPr>
        <dsp:cNvPr id="0" name=""/>
        <dsp:cNvSpPr/>
      </dsp:nvSpPr>
      <dsp:spPr bwMode="white">
        <a:xfrm>
          <a:off x="4524005" y="1485432"/>
          <a:ext cx="587697" cy="26667"/>
        </a:xfrm>
        <a:custGeom>
          <a:avLst/>
          <a:gdLst/>
          <a:ahLst/>
          <a:cxnLst/>
          <a:rect l="0" t="0" r="0" b="0"/>
          <a:pathLst>
            <a:path w="926" h="42">
              <a:moveTo>
                <a:pt x="87" y="-249"/>
              </a:moveTo>
              <a:lnTo>
                <a:pt x="839" y="2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4524005" y="1485432"/>
        <a:ext cx="587697" cy="26667"/>
      </dsp:txXfrm>
    </dsp:sp>
    <dsp:sp modelId="{A777A1BC-EC42-4B5E-808E-F3C702A1803D}">
      <dsp:nvSpPr>
        <dsp:cNvPr id="0" name=""/>
        <dsp:cNvSpPr/>
      </dsp:nvSpPr>
      <dsp:spPr bwMode="white">
        <a:xfrm>
          <a:off x="5056463" y="1372005"/>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客单价</a:t>
          </a:r>
        </a:p>
      </dsp:txBody>
      <dsp:txXfrm>
        <a:off x="5056463" y="1372005"/>
        <a:ext cx="1193047" cy="596524"/>
      </dsp:txXfrm>
    </dsp:sp>
    <dsp:sp modelId="{E81582B1-A130-479F-ACE3-61EF727591CE}">
      <dsp:nvSpPr>
        <dsp:cNvPr id="0" name=""/>
        <dsp:cNvSpPr/>
      </dsp:nvSpPr>
      <dsp:spPr bwMode="white">
        <a:xfrm>
          <a:off x="4250714" y="1828434"/>
          <a:ext cx="1134278" cy="26667"/>
        </a:xfrm>
        <a:custGeom>
          <a:avLst/>
          <a:gdLst/>
          <a:ahLst/>
          <a:cxnLst/>
          <a:rect l="0" t="0" r="0" b="0"/>
          <a:pathLst>
            <a:path w="1786" h="42">
              <a:moveTo>
                <a:pt x="517" y="-789"/>
              </a:moveTo>
              <a:lnTo>
                <a:pt x="1269" y="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4250714" y="1828434"/>
        <a:ext cx="1134278" cy="26667"/>
      </dsp:txXfrm>
    </dsp:sp>
    <dsp:sp modelId="{29F748CF-C0E7-4DEA-B3A3-0E8AEB5CA964}">
      <dsp:nvSpPr>
        <dsp:cNvPr id="0" name=""/>
        <dsp:cNvSpPr/>
      </dsp:nvSpPr>
      <dsp:spPr bwMode="white">
        <a:xfrm>
          <a:off x="5056463" y="2058007"/>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复购率</a:t>
          </a:r>
        </a:p>
      </dsp:txBody>
      <dsp:txXfrm>
        <a:off x="5056463" y="2058007"/>
        <a:ext cx="1193047" cy="596524"/>
      </dsp:txXfrm>
    </dsp:sp>
    <dsp:sp modelId="{2E81B90F-7494-41FF-808F-F7F82B993B40}">
      <dsp:nvSpPr>
        <dsp:cNvPr id="0" name=""/>
        <dsp:cNvSpPr/>
      </dsp:nvSpPr>
      <dsp:spPr bwMode="white">
        <a:xfrm>
          <a:off x="2580448" y="2857437"/>
          <a:ext cx="1134278" cy="26667"/>
        </a:xfrm>
        <a:custGeom>
          <a:avLst/>
          <a:gdLst/>
          <a:ahLst/>
          <a:cxnLst/>
          <a:rect l="0" t="0" r="0" b="0"/>
          <a:pathLst>
            <a:path w="1786" h="42">
              <a:moveTo>
                <a:pt x="517" y="-789"/>
              </a:moveTo>
              <a:lnTo>
                <a:pt x="1269" y="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2580448" y="2857437"/>
        <a:ext cx="1134278" cy="26667"/>
      </dsp:txXfrm>
    </dsp:sp>
    <dsp:sp modelId="{3D382021-A429-4403-82FF-5A95DD3EBB20}">
      <dsp:nvSpPr>
        <dsp:cNvPr id="0" name=""/>
        <dsp:cNvSpPr/>
      </dsp:nvSpPr>
      <dsp:spPr bwMode="white">
        <a:xfrm>
          <a:off x="3386196" y="3087010"/>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开源</a:t>
          </a:r>
        </a:p>
      </dsp:txBody>
      <dsp:txXfrm>
        <a:off x="3386196" y="3087010"/>
        <a:ext cx="1193047" cy="596524"/>
      </dsp:txXfrm>
    </dsp:sp>
    <dsp:sp modelId="{B68D4CB7-ED76-4EEE-B7F0-455597F5F947}">
      <dsp:nvSpPr>
        <dsp:cNvPr id="0" name=""/>
        <dsp:cNvSpPr/>
      </dsp:nvSpPr>
      <dsp:spPr bwMode="white">
        <a:xfrm>
          <a:off x="4524005" y="3200438"/>
          <a:ext cx="587697" cy="26667"/>
        </a:xfrm>
        <a:custGeom>
          <a:avLst/>
          <a:gdLst/>
          <a:ahLst/>
          <a:cxnLst/>
          <a:rect l="0" t="0" r="0" b="0"/>
          <a:pathLst>
            <a:path w="926" h="42">
              <a:moveTo>
                <a:pt x="87" y="291"/>
              </a:moveTo>
              <a:lnTo>
                <a:pt x="839" y="-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4524005" y="3200438"/>
        <a:ext cx="587697" cy="26667"/>
      </dsp:txXfrm>
    </dsp:sp>
    <dsp:sp modelId="{402901F7-4C4B-47C4-BE12-824FDFB99F9B}">
      <dsp:nvSpPr>
        <dsp:cNvPr id="0" name=""/>
        <dsp:cNvSpPr/>
      </dsp:nvSpPr>
      <dsp:spPr bwMode="white">
        <a:xfrm>
          <a:off x="5056463" y="2744009"/>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新开渠道</a:t>
          </a:r>
        </a:p>
      </dsp:txBody>
      <dsp:txXfrm>
        <a:off x="5056463" y="2744009"/>
        <a:ext cx="1193047" cy="596524"/>
      </dsp:txXfrm>
    </dsp:sp>
    <dsp:sp modelId="{172C6278-8142-4C31-A0CE-45F654035729}">
      <dsp:nvSpPr>
        <dsp:cNvPr id="0" name=""/>
        <dsp:cNvSpPr/>
      </dsp:nvSpPr>
      <dsp:spPr bwMode="white">
        <a:xfrm>
          <a:off x="4524005" y="3543439"/>
          <a:ext cx="587697" cy="26667"/>
        </a:xfrm>
        <a:custGeom>
          <a:avLst/>
          <a:gdLst/>
          <a:ahLst/>
          <a:cxnLst/>
          <a:rect l="0" t="0" r="0" b="0"/>
          <a:pathLst>
            <a:path w="926" h="42">
              <a:moveTo>
                <a:pt x="87" y="-249"/>
              </a:moveTo>
              <a:lnTo>
                <a:pt x="839" y="2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4524005" y="3543439"/>
        <a:ext cx="587697" cy="26667"/>
      </dsp:txXfrm>
    </dsp:sp>
    <dsp:sp modelId="{8238B287-AAE7-4FBA-B4B9-91A2C50F626A}">
      <dsp:nvSpPr>
        <dsp:cNvPr id="0" name=""/>
        <dsp:cNvSpPr/>
      </dsp:nvSpPr>
      <dsp:spPr bwMode="white">
        <a:xfrm>
          <a:off x="5056463" y="3430011"/>
          <a:ext cx="1193047" cy="59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自行造血</a:t>
          </a:r>
        </a:p>
      </dsp:txBody>
      <dsp:txXfrm>
        <a:off x="5056463" y="3430011"/>
        <a:ext cx="1193047" cy="5965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bwMode="white">
        <a:xfrm>
          <a:off x="667158" y="1740179"/>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触达</a:t>
          </a:r>
          <a:r>
            <a:rPr lang="en-US" altLang="zh-CN" sz="3600" kern="1200"/>
            <a:t>50W</a:t>
          </a:r>
          <a:r>
            <a:rPr lang="zh-CN" altLang="en-US" sz="3600" kern="1200"/>
            <a:t>人</a:t>
          </a:r>
        </a:p>
      </dsp:txBody>
      <dsp:txXfrm>
        <a:off x="667158" y="1740179"/>
        <a:ext cx="1345066" cy="672533"/>
      </dsp:txXfrm>
    </dsp:sp>
    <dsp:sp modelId="{B47BD6C9-6D53-4A69-975F-9CF96E25F10F}">
      <dsp:nvSpPr>
        <dsp:cNvPr id="0" name=""/>
        <dsp:cNvSpPr/>
      </dsp:nvSpPr>
      <dsp:spPr bwMode="white">
        <a:xfrm>
          <a:off x="1554980" y="1383638"/>
          <a:ext cx="1458836" cy="32143"/>
        </a:xfrm>
        <a:custGeom>
          <a:avLst/>
          <a:gdLst/>
          <a:ahLst/>
          <a:cxnLst/>
          <a:rect l="0" t="0" r="0" b="0"/>
          <a:pathLst>
            <a:path w="2297" h="51">
              <a:moveTo>
                <a:pt x="720" y="1091"/>
              </a:moveTo>
              <a:lnTo>
                <a:pt x="1577" y="-1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1554980" y="1383638"/>
        <a:ext cx="1458836" cy="32143"/>
      </dsp:txXfrm>
    </dsp:sp>
    <dsp:sp modelId="{3C0D5057-54F2-42F8-ADAD-AA27A1CC1A1B}">
      <dsp:nvSpPr>
        <dsp:cNvPr id="0" name=""/>
        <dsp:cNvSpPr/>
      </dsp:nvSpPr>
      <dsp:spPr bwMode="white">
        <a:xfrm>
          <a:off x="2556573" y="386706"/>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加粉</a:t>
          </a:r>
        </a:p>
      </dsp:txBody>
      <dsp:txXfrm>
        <a:off x="2556573" y="386706"/>
        <a:ext cx="1345066" cy="672533"/>
      </dsp:txXfrm>
    </dsp:sp>
    <dsp:sp modelId="{FA61825B-C877-4D42-AAFB-0586288A9783}">
      <dsp:nvSpPr>
        <dsp:cNvPr id="0" name=""/>
        <dsp:cNvSpPr/>
      </dsp:nvSpPr>
      <dsp:spPr bwMode="white">
        <a:xfrm>
          <a:off x="3838762" y="513548"/>
          <a:ext cx="657459" cy="32143"/>
        </a:xfrm>
        <a:custGeom>
          <a:avLst/>
          <a:gdLst/>
          <a:ahLst/>
          <a:cxnLst/>
          <a:rect l="0" t="0" r="0" b="0"/>
          <a:pathLst>
            <a:path w="1035" h="51">
              <a:moveTo>
                <a:pt x="99" y="330"/>
              </a:moveTo>
              <a:lnTo>
                <a:pt x="936" y="-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3838762" y="513548"/>
        <a:ext cx="657459" cy="32143"/>
      </dsp:txXfrm>
    </dsp:sp>
    <dsp:sp modelId="{63712EDC-9AF8-41BC-8F72-ADF8D554FF07}">
      <dsp:nvSpPr>
        <dsp:cNvPr id="0" name=""/>
        <dsp:cNvSpPr/>
      </dsp:nvSpPr>
      <dsp:spPr bwMode="white">
        <a:xfrm>
          <a:off x="4433343" y="0"/>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新增</a:t>
          </a:r>
          <a:r>
            <a:rPr lang="en-US" altLang="zh-CN" sz="3600" kern="1200"/>
            <a:t>6517</a:t>
          </a:r>
          <a:r>
            <a:rPr lang="zh-CN" altLang="en-US" sz="3600" kern="1200"/>
            <a:t>人</a:t>
          </a:r>
        </a:p>
      </dsp:txBody>
      <dsp:txXfrm>
        <a:off x="4433343" y="0"/>
        <a:ext cx="1345066" cy="672533"/>
      </dsp:txXfrm>
    </dsp:sp>
    <dsp:sp modelId="{BF5E23E7-3DEB-421E-94C1-88A7C99CAFBA}">
      <dsp:nvSpPr>
        <dsp:cNvPr id="0" name=""/>
        <dsp:cNvSpPr/>
      </dsp:nvSpPr>
      <dsp:spPr bwMode="white">
        <a:xfrm>
          <a:off x="5778409" y="320195"/>
          <a:ext cx="538026" cy="32143"/>
        </a:xfrm>
        <a:custGeom>
          <a:avLst/>
          <a:gdLst/>
          <a:ahLst/>
          <a:cxnLst/>
          <a:rect l="0" t="0" r="0" b="0"/>
          <a:pathLst>
            <a:path w="847" h="51">
              <a:moveTo>
                <a:pt x="0" y="25"/>
              </a:moveTo>
              <a:lnTo>
                <a:pt x="847" y="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5778409" y="320195"/>
        <a:ext cx="538026" cy="32143"/>
      </dsp:txXfrm>
    </dsp:sp>
    <dsp:sp modelId="{3AA50127-26FC-451E-9FBD-FE3D10DD320C}">
      <dsp:nvSpPr>
        <dsp:cNvPr id="0" name=""/>
        <dsp:cNvSpPr/>
      </dsp:nvSpPr>
      <dsp:spPr bwMode="white">
        <a:xfrm>
          <a:off x="6316436" y="0"/>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sz="3600" kern="1200"/>
            <a:t>裂变率</a:t>
          </a:r>
          <a:r>
            <a:rPr lang="en-US" altLang="zh-CN" sz="3600" kern="1200"/>
            <a:t>1.3%</a:t>
          </a:r>
        </a:p>
      </dsp:txBody>
      <dsp:txXfrm>
        <a:off x="6316436" y="0"/>
        <a:ext cx="1345066" cy="672533"/>
      </dsp:txXfrm>
    </dsp:sp>
    <dsp:sp modelId="{E81582B1-A130-479F-ACE3-61EF727591CE}">
      <dsp:nvSpPr>
        <dsp:cNvPr id="0" name=""/>
        <dsp:cNvSpPr/>
      </dsp:nvSpPr>
      <dsp:spPr bwMode="white">
        <a:xfrm>
          <a:off x="3838762" y="900255"/>
          <a:ext cx="657459" cy="32143"/>
        </a:xfrm>
        <a:custGeom>
          <a:avLst/>
          <a:gdLst/>
          <a:ahLst/>
          <a:cxnLst/>
          <a:rect l="0" t="0" r="0" b="0"/>
          <a:pathLst>
            <a:path w="1035" h="51">
              <a:moveTo>
                <a:pt x="99" y="-279"/>
              </a:moveTo>
              <a:lnTo>
                <a:pt x="936" y="3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3838762" y="900255"/>
        <a:ext cx="657459" cy="32143"/>
      </dsp:txXfrm>
    </dsp:sp>
    <dsp:sp modelId="{29F748CF-C0E7-4DEA-B3A3-0E8AEB5CA964}">
      <dsp:nvSpPr>
        <dsp:cNvPr id="0" name=""/>
        <dsp:cNvSpPr/>
      </dsp:nvSpPr>
      <dsp:spPr bwMode="white">
        <a:xfrm>
          <a:off x="4433343" y="773413"/>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掉粉</a:t>
          </a:r>
          <a:r>
            <a:rPr lang="en-US" altLang="zh-CN" sz="3600" kern="1200"/>
            <a:t>2506</a:t>
          </a:r>
          <a:r>
            <a:rPr lang="zh-CN" altLang="en-US" sz="3600" kern="1200"/>
            <a:t>人</a:t>
          </a:r>
        </a:p>
      </dsp:txBody>
      <dsp:txXfrm>
        <a:off x="4433343" y="773413"/>
        <a:ext cx="1345066" cy="672533"/>
      </dsp:txXfrm>
    </dsp:sp>
    <dsp:sp modelId="{6F089E52-15F2-4ABB-8AFB-61182C8E2BF0}">
      <dsp:nvSpPr>
        <dsp:cNvPr id="0" name=""/>
        <dsp:cNvSpPr/>
      </dsp:nvSpPr>
      <dsp:spPr bwMode="white">
        <a:xfrm>
          <a:off x="5778409" y="1093608"/>
          <a:ext cx="538026" cy="32143"/>
        </a:xfrm>
        <a:custGeom>
          <a:avLst/>
          <a:gdLst/>
          <a:ahLst/>
          <a:cxnLst/>
          <a:rect l="0" t="0" r="0" b="0"/>
          <a:pathLst>
            <a:path w="847" h="51">
              <a:moveTo>
                <a:pt x="0" y="25"/>
              </a:moveTo>
              <a:lnTo>
                <a:pt x="847" y="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5778409" y="1093608"/>
        <a:ext cx="538026" cy="32143"/>
      </dsp:txXfrm>
    </dsp:sp>
    <dsp:sp modelId="{7C5252F7-3885-4356-8D3C-A440419A1A1B}">
      <dsp:nvSpPr>
        <dsp:cNvPr id="0" name=""/>
        <dsp:cNvSpPr/>
      </dsp:nvSpPr>
      <dsp:spPr bwMode="white">
        <a:xfrm>
          <a:off x="6316436" y="773413"/>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en-US" altLang="zh-CN" sz="3600" kern="1200"/>
            <a:t>24H</a:t>
          </a:r>
          <a:r>
            <a:rPr lang="zh-CN" sz="3600" kern="1200"/>
            <a:t>掉粉率</a:t>
          </a:r>
          <a:r>
            <a:rPr lang="en-US" altLang="zh-CN" sz="3600" kern="1200"/>
            <a:t>38%</a:t>
          </a:r>
        </a:p>
      </dsp:txBody>
      <dsp:txXfrm>
        <a:off x="6316436" y="773413"/>
        <a:ext cx="1345066" cy="672533"/>
      </dsp:txXfrm>
    </dsp:sp>
    <dsp:sp modelId="{2E81B90F-7494-41FF-808F-F7F82B993B40}">
      <dsp:nvSpPr>
        <dsp:cNvPr id="0" name=""/>
        <dsp:cNvSpPr/>
      </dsp:nvSpPr>
      <dsp:spPr bwMode="white">
        <a:xfrm>
          <a:off x="1995380" y="2157051"/>
          <a:ext cx="571715" cy="32143"/>
        </a:xfrm>
        <a:custGeom>
          <a:avLst/>
          <a:gdLst/>
          <a:ahLst/>
          <a:cxnLst/>
          <a:rect l="0" t="0" r="0" b="0"/>
          <a:pathLst>
            <a:path w="900" h="51">
              <a:moveTo>
                <a:pt x="27" y="-127"/>
              </a:moveTo>
              <a:lnTo>
                <a:pt x="874" y="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1995380" y="2157051"/>
        <a:ext cx="571715" cy="32143"/>
      </dsp:txXfrm>
    </dsp:sp>
    <dsp:sp modelId="{3D382021-A429-4403-82FF-5A95DD3EBB20}">
      <dsp:nvSpPr>
        <dsp:cNvPr id="0" name=""/>
        <dsp:cNvSpPr/>
      </dsp:nvSpPr>
      <dsp:spPr bwMode="white">
        <a:xfrm>
          <a:off x="2550251" y="1933532"/>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进群</a:t>
          </a:r>
        </a:p>
      </dsp:txBody>
      <dsp:txXfrm>
        <a:off x="2550251" y="1933532"/>
        <a:ext cx="1345066" cy="672533"/>
      </dsp:txXfrm>
    </dsp:sp>
    <dsp:sp modelId="{B68D4CB7-ED76-4EEE-B7F0-455597F5F947}">
      <dsp:nvSpPr>
        <dsp:cNvPr id="0" name=""/>
        <dsp:cNvSpPr/>
      </dsp:nvSpPr>
      <dsp:spPr bwMode="white">
        <a:xfrm>
          <a:off x="3833039" y="2060374"/>
          <a:ext cx="662582" cy="32143"/>
        </a:xfrm>
        <a:custGeom>
          <a:avLst/>
          <a:gdLst/>
          <a:ahLst/>
          <a:cxnLst/>
          <a:rect l="0" t="0" r="0" b="0"/>
          <a:pathLst>
            <a:path w="1043" h="51">
              <a:moveTo>
                <a:pt x="98" y="330"/>
              </a:moveTo>
              <a:lnTo>
                <a:pt x="945" y="-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3833039" y="2060374"/>
        <a:ext cx="662582" cy="32143"/>
      </dsp:txXfrm>
    </dsp:sp>
    <dsp:sp modelId="{402901F7-4C4B-47C4-BE12-824FDFB99F9B}">
      <dsp:nvSpPr>
        <dsp:cNvPr id="0" name=""/>
        <dsp:cNvSpPr/>
      </dsp:nvSpPr>
      <dsp:spPr bwMode="white">
        <a:xfrm>
          <a:off x="4433343" y="1546826"/>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当天未拉群</a:t>
          </a:r>
        </a:p>
      </dsp:txBody>
      <dsp:txXfrm>
        <a:off x="4433343" y="1546826"/>
        <a:ext cx="1345066" cy="672533"/>
      </dsp:txXfrm>
    </dsp:sp>
    <dsp:sp modelId="{3F1A3498-63C9-4BBD-AF00-5291BE8D6149}">
      <dsp:nvSpPr>
        <dsp:cNvPr id="0" name=""/>
        <dsp:cNvSpPr/>
      </dsp:nvSpPr>
      <dsp:spPr bwMode="white">
        <a:xfrm>
          <a:off x="3833039" y="2447081"/>
          <a:ext cx="662582" cy="32143"/>
        </a:xfrm>
        <a:custGeom>
          <a:avLst/>
          <a:gdLst/>
          <a:ahLst/>
          <a:cxnLst/>
          <a:rect l="0" t="0" r="0" b="0"/>
          <a:pathLst>
            <a:path w="1043" h="51">
              <a:moveTo>
                <a:pt x="98" y="-279"/>
              </a:moveTo>
              <a:lnTo>
                <a:pt x="945" y="3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3833039" y="2447081"/>
        <a:ext cx="662582" cy="32143"/>
      </dsp:txXfrm>
    </dsp:sp>
    <dsp:sp modelId="{1B5E7BCD-3F21-498E-8C5B-861C4C848F6D}">
      <dsp:nvSpPr>
        <dsp:cNvPr id="0" name=""/>
        <dsp:cNvSpPr/>
      </dsp:nvSpPr>
      <dsp:spPr bwMode="white">
        <a:xfrm>
          <a:off x="4433343" y="2320239"/>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sz="3600" kern="1200"/>
            <a:t>隔天进群</a:t>
          </a:r>
          <a:r>
            <a:rPr lang="en-US" altLang="zh-CN" sz="3600" kern="1200"/>
            <a:t>518</a:t>
          </a:r>
          <a:r>
            <a:rPr lang="zh-CN" altLang="en-US" sz="3600" kern="1200"/>
            <a:t>人</a:t>
          </a:r>
        </a:p>
      </dsp:txBody>
      <dsp:txXfrm>
        <a:off x="4433343" y="2320239"/>
        <a:ext cx="1345066" cy="672533"/>
      </dsp:txXfrm>
    </dsp:sp>
    <dsp:sp modelId="{0A8B43DB-3D82-441A-9C17-CD64783BEA1B}">
      <dsp:nvSpPr>
        <dsp:cNvPr id="0" name=""/>
        <dsp:cNvSpPr/>
      </dsp:nvSpPr>
      <dsp:spPr bwMode="white">
        <a:xfrm>
          <a:off x="5778409" y="2640434"/>
          <a:ext cx="538026" cy="32143"/>
        </a:xfrm>
        <a:custGeom>
          <a:avLst/>
          <a:gdLst/>
          <a:ahLst/>
          <a:cxnLst/>
          <a:rect l="0" t="0" r="0" b="0"/>
          <a:pathLst>
            <a:path w="847" h="51">
              <a:moveTo>
                <a:pt x="0" y="25"/>
              </a:moveTo>
              <a:lnTo>
                <a:pt x="847" y="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5778409" y="2640434"/>
        <a:ext cx="538026" cy="32143"/>
      </dsp:txXfrm>
    </dsp:sp>
    <dsp:sp modelId="{2BB0198A-AE30-4A2B-B260-8A6914C162F8}">
      <dsp:nvSpPr>
        <dsp:cNvPr id="0" name=""/>
        <dsp:cNvSpPr/>
      </dsp:nvSpPr>
      <dsp:spPr bwMode="white">
        <a:xfrm>
          <a:off x="6316436" y="2320239"/>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sz="3600" kern="1200"/>
            <a:t>进群率</a:t>
          </a:r>
          <a:r>
            <a:rPr lang="en-US" altLang="zh-CN" sz="3600" kern="1200"/>
            <a:t>12.9%</a:t>
          </a:r>
        </a:p>
      </dsp:txBody>
      <dsp:txXfrm>
        <a:off x="6316436" y="2320239"/>
        <a:ext cx="1345066" cy="672533"/>
      </dsp:txXfrm>
    </dsp:sp>
    <dsp:sp modelId="{9EFCAF37-488B-4BD5-9BD0-F2BF023B5B25}">
      <dsp:nvSpPr>
        <dsp:cNvPr id="0" name=""/>
        <dsp:cNvSpPr/>
      </dsp:nvSpPr>
      <dsp:spPr bwMode="white">
        <a:xfrm>
          <a:off x="1552993" y="2737111"/>
          <a:ext cx="1456489" cy="32143"/>
        </a:xfrm>
        <a:custGeom>
          <a:avLst/>
          <a:gdLst/>
          <a:ahLst/>
          <a:cxnLst/>
          <a:rect l="0" t="0" r="0" b="0"/>
          <a:pathLst>
            <a:path w="2294" h="51">
              <a:moveTo>
                <a:pt x="723" y="-1040"/>
              </a:moveTo>
              <a:lnTo>
                <a:pt x="1570" y="10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1552993" y="2737111"/>
        <a:ext cx="1456489" cy="32143"/>
      </dsp:txXfrm>
    </dsp:sp>
    <dsp:sp modelId="{34735563-1849-4DDE-B50B-A873A04A98BD}">
      <dsp:nvSpPr>
        <dsp:cNvPr id="0" name=""/>
        <dsp:cNvSpPr/>
      </dsp:nvSpPr>
      <dsp:spPr bwMode="white">
        <a:xfrm>
          <a:off x="2550251" y="3093652"/>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altLang="en-US" sz="3600" kern="1200"/>
            <a:t>领券</a:t>
          </a:r>
        </a:p>
      </dsp:txBody>
      <dsp:txXfrm>
        <a:off x="2550251" y="3093652"/>
        <a:ext cx="1345066" cy="672533"/>
      </dsp:txXfrm>
    </dsp:sp>
    <dsp:sp modelId="{DBD0EF24-429E-4A88-9842-F8DDD90E7582}">
      <dsp:nvSpPr>
        <dsp:cNvPr id="0" name=""/>
        <dsp:cNvSpPr/>
      </dsp:nvSpPr>
      <dsp:spPr bwMode="white">
        <a:xfrm>
          <a:off x="3895317" y="3413847"/>
          <a:ext cx="538026" cy="32143"/>
        </a:xfrm>
        <a:custGeom>
          <a:avLst/>
          <a:gdLst/>
          <a:ahLst/>
          <a:cxnLst/>
          <a:rect l="0" t="0" r="0" b="0"/>
          <a:pathLst>
            <a:path w="847" h="51">
              <a:moveTo>
                <a:pt x="0" y="25"/>
              </a:moveTo>
              <a:lnTo>
                <a:pt x="847" y="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3895317" y="3413847"/>
        <a:ext cx="538026" cy="32143"/>
      </dsp:txXfrm>
    </dsp:sp>
    <dsp:sp modelId="{5A51E0EE-314D-4FAF-89D3-A1556D2501E4}">
      <dsp:nvSpPr>
        <dsp:cNvPr id="0" name=""/>
        <dsp:cNvSpPr/>
      </dsp:nvSpPr>
      <dsp:spPr bwMode="white">
        <a:xfrm>
          <a:off x="4433343" y="3093652"/>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sz="3600" kern="1200"/>
            <a:t>领券</a:t>
          </a:r>
          <a:r>
            <a:rPr lang="en-US" altLang="zh-CN" sz="3600" kern="1200"/>
            <a:t>195</a:t>
          </a:r>
          <a:r>
            <a:rPr lang="zh-CN" altLang="en-US" sz="3600" kern="1200"/>
            <a:t>人</a:t>
          </a:r>
        </a:p>
      </dsp:txBody>
      <dsp:txXfrm>
        <a:off x="4433343" y="3093652"/>
        <a:ext cx="1345066" cy="672533"/>
      </dsp:txXfrm>
    </dsp:sp>
    <dsp:sp modelId="{7178DFEE-98CF-4E6B-BCFA-1EC90F85C4C9}">
      <dsp:nvSpPr>
        <dsp:cNvPr id="0" name=""/>
        <dsp:cNvSpPr/>
      </dsp:nvSpPr>
      <dsp:spPr bwMode="white">
        <a:xfrm>
          <a:off x="5778409" y="3413847"/>
          <a:ext cx="538026" cy="32143"/>
        </a:xfrm>
        <a:custGeom>
          <a:avLst/>
          <a:gdLst/>
          <a:ahLst/>
          <a:cxnLst/>
          <a:rect l="0" t="0" r="0" b="0"/>
          <a:pathLst>
            <a:path w="847" h="51">
              <a:moveTo>
                <a:pt x="0" y="25"/>
              </a:moveTo>
              <a:lnTo>
                <a:pt x="847" y="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5778409" y="3413847"/>
        <a:ext cx="538026" cy="32143"/>
      </dsp:txXfrm>
    </dsp:sp>
    <dsp:sp modelId="{1131A470-95BD-4488-BA7E-B549A94B1B32}">
      <dsp:nvSpPr>
        <dsp:cNvPr id="0" name=""/>
        <dsp:cNvSpPr/>
      </dsp:nvSpPr>
      <dsp:spPr bwMode="white">
        <a:xfrm>
          <a:off x="6316436" y="3093652"/>
          <a:ext cx="1345066" cy="672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1600200">
            <a:lnSpc>
              <a:spcPct val="100000"/>
            </a:lnSpc>
            <a:spcBef>
              <a:spcPct val="0"/>
            </a:spcBef>
            <a:spcAft>
              <a:spcPct val="35000"/>
            </a:spcAft>
            <a:buNone/>
          </a:pPr>
          <a:r>
            <a:rPr lang="zh-CN" sz="3600" kern="1200"/>
            <a:t>加粉成本</a:t>
          </a:r>
          <a:r>
            <a:rPr lang="en-US" altLang="zh-CN" sz="3600" b="1" kern="1200">
              <a:solidFill>
                <a:srgbClr val="FFFF00"/>
              </a:solidFill>
            </a:rPr>
            <a:t>1.45</a:t>
          </a:r>
        </a:p>
      </dsp:txBody>
      <dsp:txXfrm>
        <a:off x="6316436" y="3093652"/>
        <a:ext cx="1345066" cy="672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618"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altLang="en-US" sz="2200" kern="1200"/>
            <a:t>提效</a:t>
          </a:r>
        </a:p>
      </dsp:txBody>
      <dsp:txXfrm>
        <a:off x="23047" y="1652802"/>
        <a:ext cx="1486719" cy="720930"/>
      </dsp:txXfrm>
    </dsp:sp>
    <dsp:sp modelId="{B47BD6C9-6D53-4A69-975F-9CF96E25F10F}">
      <dsp:nvSpPr>
        <dsp:cNvPr id="0" name=""/>
        <dsp:cNvSpPr/>
      </dsp:nvSpPr>
      <dsp:spPr>
        <a:xfrm>
          <a:off x="1532195"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23195" y="1997951"/>
        <a:ext cx="30631" cy="30631"/>
      </dsp:txXfrm>
    </dsp:sp>
    <dsp:sp modelId="{3C0D5057-54F2-42F8-ADAD-AA27A1CC1A1B}">
      <dsp:nvSpPr>
        <dsp:cNvPr id="0" name=""/>
        <dsp:cNvSpPr/>
      </dsp:nvSpPr>
      <dsp:spPr>
        <a:xfrm>
          <a:off x="2144826"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altLang="en-US" sz="2200" kern="1200"/>
            <a:t>会员基数</a:t>
          </a:r>
        </a:p>
      </dsp:txBody>
      <dsp:txXfrm>
        <a:off x="2167255" y="1652802"/>
        <a:ext cx="1486719" cy="720930"/>
      </dsp:txXfrm>
    </dsp:sp>
    <dsp:sp modelId="{FFF7CBB4-4FDC-4614-BA65-1E978D57BBB0}">
      <dsp:nvSpPr>
        <dsp:cNvPr id="0" name=""/>
        <dsp:cNvSpPr/>
      </dsp:nvSpPr>
      <dsp:spPr>
        <a:xfrm rot="17692822">
          <a:off x="3254654" y="1335657"/>
          <a:ext cx="1456131" cy="34233"/>
        </a:xfrm>
        <a:custGeom>
          <a:avLst/>
          <a:gdLst/>
          <a:ahLst/>
          <a:cxnLst/>
          <a:rect l="0" t="0" r="0" b="0"/>
          <a:pathLst>
            <a:path>
              <a:moveTo>
                <a:pt x="0" y="17116"/>
              </a:moveTo>
              <a:lnTo>
                <a:pt x="14561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46316" y="1316371"/>
        <a:ext cx="72806" cy="72806"/>
      </dsp:txXfrm>
    </dsp:sp>
    <dsp:sp modelId="{CBF005C9-08F8-4B2C-9A94-3641EA86264D}">
      <dsp:nvSpPr>
        <dsp:cNvPr id="0" name=""/>
        <dsp:cNvSpPr/>
      </dsp:nvSpPr>
      <dsp:spPr>
        <a:xfrm>
          <a:off x="4289035" y="309387"/>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t>公域用户数</a:t>
          </a:r>
        </a:p>
      </dsp:txBody>
      <dsp:txXfrm>
        <a:off x="4311464" y="331816"/>
        <a:ext cx="1486719" cy="720930"/>
      </dsp:txXfrm>
    </dsp:sp>
    <dsp:sp modelId="{903F1CC3-C334-4022-8A3D-73C223CCB7D2}">
      <dsp:nvSpPr>
        <dsp:cNvPr id="0" name=""/>
        <dsp:cNvSpPr/>
      </dsp:nvSpPr>
      <dsp:spPr>
        <a:xfrm>
          <a:off x="5820613" y="675165"/>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676966"/>
        <a:ext cx="30631" cy="30631"/>
      </dsp:txXfrm>
    </dsp:sp>
    <dsp:sp modelId="{92EA94F2-2D8E-4BFC-A72D-6D80ABBE615F}">
      <dsp:nvSpPr>
        <dsp:cNvPr id="0" name=""/>
        <dsp:cNvSpPr/>
      </dsp:nvSpPr>
      <dsp:spPr>
        <a:xfrm>
          <a:off x="6433244" y="309387"/>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t>无法左右</a:t>
          </a:r>
        </a:p>
      </dsp:txBody>
      <dsp:txXfrm>
        <a:off x="6455673" y="331816"/>
        <a:ext cx="1486719" cy="720930"/>
      </dsp:txXfrm>
    </dsp:sp>
    <dsp:sp modelId="{FA61825B-C877-4D42-AAFB-0586288A9783}">
      <dsp:nvSpPr>
        <dsp:cNvPr id="0" name=""/>
        <dsp:cNvSpPr/>
      </dsp:nvSpPr>
      <dsp:spPr>
        <a:xfrm rot="19457599">
          <a:off x="3605491" y="1775986"/>
          <a:ext cx="754457" cy="34233"/>
        </a:xfrm>
        <a:custGeom>
          <a:avLst/>
          <a:gdLst/>
          <a:ahLst/>
          <a:cxnLst/>
          <a:rect l="0" t="0" r="0" b="0"/>
          <a:pathLst>
            <a:path>
              <a:moveTo>
                <a:pt x="0" y="17116"/>
              </a:moveTo>
              <a:lnTo>
                <a:pt x="75445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3858" y="1774241"/>
        <a:ext cx="37722" cy="37722"/>
      </dsp:txXfrm>
    </dsp:sp>
    <dsp:sp modelId="{63712EDC-9AF8-41BC-8F72-ADF8D554FF07}">
      <dsp:nvSpPr>
        <dsp:cNvPr id="0" name=""/>
        <dsp:cNvSpPr/>
      </dsp:nvSpPr>
      <dsp:spPr>
        <a:xfrm>
          <a:off x="4289035" y="1190044"/>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sym typeface="+mn-ea"/>
            </a:rPr>
            <a:t>转粉率</a:t>
          </a:r>
          <a:endParaRPr lang="zh-CN" altLang="en-US" sz="2200" kern="1200"/>
        </a:p>
      </dsp:txBody>
      <dsp:txXfrm>
        <a:off x="4311464" y="1212473"/>
        <a:ext cx="1486719" cy="720930"/>
      </dsp:txXfrm>
    </dsp:sp>
    <dsp:sp modelId="{F128C6A7-6A49-403F-9C48-88DC26486047}">
      <dsp:nvSpPr>
        <dsp:cNvPr id="0" name=""/>
        <dsp:cNvSpPr/>
      </dsp:nvSpPr>
      <dsp:spPr>
        <a:xfrm>
          <a:off x="5820613" y="1555822"/>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1557623"/>
        <a:ext cx="30631" cy="30631"/>
      </dsp:txXfrm>
    </dsp:sp>
    <dsp:sp modelId="{5C5EF5A0-18D1-486A-BEE7-417CC95408BA}">
      <dsp:nvSpPr>
        <dsp:cNvPr id="0" name=""/>
        <dsp:cNvSpPr/>
      </dsp:nvSpPr>
      <dsp:spPr>
        <a:xfrm>
          <a:off x="6433244" y="1190044"/>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t>可以优化</a:t>
          </a:r>
        </a:p>
      </dsp:txBody>
      <dsp:txXfrm>
        <a:off x="6455673" y="1212473"/>
        <a:ext cx="1486719" cy="720930"/>
      </dsp:txXfrm>
    </dsp:sp>
    <dsp:sp modelId="{A382ECFB-CCC6-49EF-BA39-2FAA78D5B859}">
      <dsp:nvSpPr>
        <dsp:cNvPr id="0" name=""/>
        <dsp:cNvSpPr/>
      </dsp:nvSpPr>
      <dsp:spPr>
        <a:xfrm rot="2142401">
          <a:off x="3605491" y="2216315"/>
          <a:ext cx="754457" cy="34233"/>
        </a:xfrm>
        <a:custGeom>
          <a:avLst/>
          <a:gdLst/>
          <a:ahLst/>
          <a:cxnLst/>
          <a:rect l="0" t="0" r="0" b="0"/>
          <a:pathLst>
            <a:path>
              <a:moveTo>
                <a:pt x="0" y="17116"/>
              </a:moveTo>
              <a:lnTo>
                <a:pt x="75445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3858" y="2214570"/>
        <a:ext cx="37722" cy="37722"/>
      </dsp:txXfrm>
    </dsp:sp>
    <dsp:sp modelId="{A777A1BC-EC42-4B5E-808E-F3C702A1803D}">
      <dsp:nvSpPr>
        <dsp:cNvPr id="0" name=""/>
        <dsp:cNvSpPr/>
      </dsp:nvSpPr>
      <dsp:spPr>
        <a:xfrm>
          <a:off x="4289035" y="2070701"/>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t>入会率</a:t>
          </a:r>
        </a:p>
      </dsp:txBody>
      <dsp:txXfrm>
        <a:off x="4311464" y="2093130"/>
        <a:ext cx="1486719" cy="720930"/>
      </dsp:txXfrm>
    </dsp:sp>
    <dsp:sp modelId="{3FDB5DE8-ECAB-4076-861A-F9407776B9FB}">
      <dsp:nvSpPr>
        <dsp:cNvPr id="0" name=""/>
        <dsp:cNvSpPr/>
      </dsp:nvSpPr>
      <dsp:spPr>
        <a:xfrm>
          <a:off x="5820613" y="2436479"/>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2438280"/>
        <a:ext cx="30631" cy="30631"/>
      </dsp:txXfrm>
    </dsp:sp>
    <dsp:sp modelId="{7EA9C56E-610D-42F6-AEE3-99F0DC8BB360}">
      <dsp:nvSpPr>
        <dsp:cNvPr id="0" name=""/>
        <dsp:cNvSpPr/>
      </dsp:nvSpPr>
      <dsp:spPr>
        <a:xfrm>
          <a:off x="6433244" y="2070701"/>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sym typeface="+mn-ea"/>
            </a:rPr>
            <a:t>可以优化</a:t>
          </a:r>
          <a:endParaRPr lang="zh-CN" sz="2200" kern="1200"/>
        </a:p>
      </dsp:txBody>
      <dsp:txXfrm>
        <a:off x="6455673" y="2093130"/>
        <a:ext cx="1486719" cy="720930"/>
      </dsp:txXfrm>
    </dsp:sp>
    <dsp:sp modelId="{E81582B1-A130-479F-ACE3-61EF727591CE}">
      <dsp:nvSpPr>
        <dsp:cNvPr id="0" name=""/>
        <dsp:cNvSpPr/>
      </dsp:nvSpPr>
      <dsp:spPr>
        <a:xfrm rot="3907178">
          <a:off x="3254654" y="2656643"/>
          <a:ext cx="1456131" cy="34233"/>
        </a:xfrm>
        <a:custGeom>
          <a:avLst/>
          <a:gdLst/>
          <a:ahLst/>
          <a:cxnLst/>
          <a:rect l="0" t="0" r="0" b="0"/>
          <a:pathLst>
            <a:path>
              <a:moveTo>
                <a:pt x="0" y="17116"/>
              </a:moveTo>
              <a:lnTo>
                <a:pt x="14561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46316" y="2637357"/>
        <a:ext cx="72806" cy="72806"/>
      </dsp:txXfrm>
    </dsp:sp>
    <dsp:sp modelId="{29F748CF-C0E7-4DEA-B3A3-0E8AEB5CA964}">
      <dsp:nvSpPr>
        <dsp:cNvPr id="0" name=""/>
        <dsp:cNvSpPr/>
      </dsp:nvSpPr>
      <dsp:spPr>
        <a:xfrm>
          <a:off x="4289035" y="2951358"/>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altLang="en-US" sz="2200" kern="1200"/>
            <a:t>绑号率</a:t>
          </a:r>
        </a:p>
      </dsp:txBody>
      <dsp:txXfrm>
        <a:off x="4311464" y="2973787"/>
        <a:ext cx="1486719" cy="720930"/>
      </dsp:txXfrm>
    </dsp:sp>
    <dsp:sp modelId="{4DCCC42D-FD6E-436A-96BB-E312FA5762F9}">
      <dsp:nvSpPr>
        <dsp:cNvPr id="0" name=""/>
        <dsp:cNvSpPr/>
      </dsp:nvSpPr>
      <dsp:spPr>
        <a:xfrm>
          <a:off x="5820613" y="3317136"/>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3318937"/>
        <a:ext cx="30631" cy="30631"/>
      </dsp:txXfrm>
    </dsp:sp>
    <dsp:sp modelId="{D3FA5C9B-3F6C-4D0A-94F6-B19FE01552EB}">
      <dsp:nvSpPr>
        <dsp:cNvPr id="0" name=""/>
        <dsp:cNvSpPr/>
      </dsp:nvSpPr>
      <dsp:spPr>
        <a:xfrm>
          <a:off x="6433244" y="2951358"/>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zh-CN" sz="2200" kern="1200">
              <a:sym typeface="+mn-ea"/>
            </a:rPr>
            <a:t>可以优化</a:t>
          </a:r>
          <a:endParaRPr lang="zh-CN" sz="2200" kern="1200"/>
        </a:p>
      </dsp:txBody>
      <dsp:txXfrm>
        <a:off x="6455673" y="2973787"/>
        <a:ext cx="1486719" cy="720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618"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altLang="en-US" sz="1600" kern="1200"/>
            <a:t>提效</a:t>
          </a:r>
        </a:p>
      </dsp:txBody>
      <dsp:txXfrm>
        <a:off x="23047" y="1652802"/>
        <a:ext cx="1486719" cy="720930"/>
      </dsp:txXfrm>
    </dsp:sp>
    <dsp:sp modelId="{B47BD6C9-6D53-4A69-975F-9CF96E25F10F}">
      <dsp:nvSpPr>
        <dsp:cNvPr id="0" name=""/>
        <dsp:cNvSpPr/>
      </dsp:nvSpPr>
      <dsp:spPr>
        <a:xfrm>
          <a:off x="1532195"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23195" y="1997951"/>
        <a:ext cx="30631" cy="30631"/>
      </dsp:txXfrm>
    </dsp:sp>
    <dsp:sp modelId="{3C0D5057-54F2-42F8-ADAD-AA27A1CC1A1B}">
      <dsp:nvSpPr>
        <dsp:cNvPr id="0" name=""/>
        <dsp:cNvSpPr/>
      </dsp:nvSpPr>
      <dsp:spPr>
        <a:xfrm>
          <a:off x="2144826"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altLang="en-US" sz="1600" kern="1200"/>
            <a:t>转化率</a:t>
          </a:r>
        </a:p>
      </dsp:txBody>
      <dsp:txXfrm>
        <a:off x="2167255" y="1652802"/>
        <a:ext cx="1486719" cy="720930"/>
      </dsp:txXfrm>
    </dsp:sp>
    <dsp:sp modelId="{FFF7CBB4-4FDC-4614-BA65-1E978D57BBB0}">
      <dsp:nvSpPr>
        <dsp:cNvPr id="0" name=""/>
        <dsp:cNvSpPr/>
      </dsp:nvSpPr>
      <dsp:spPr>
        <a:xfrm rot="18289469">
          <a:off x="3446326" y="1555822"/>
          <a:ext cx="1072787" cy="34233"/>
        </a:xfrm>
        <a:custGeom>
          <a:avLst/>
          <a:gdLst/>
          <a:ahLst/>
          <a:cxnLst/>
          <a:rect l="0" t="0" r="0" b="0"/>
          <a:pathLst>
            <a:path>
              <a:moveTo>
                <a:pt x="0" y="17116"/>
              </a:moveTo>
              <a:lnTo>
                <a:pt x="107278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55900" y="1546119"/>
        <a:ext cx="53639" cy="53639"/>
      </dsp:txXfrm>
    </dsp:sp>
    <dsp:sp modelId="{CBF005C9-08F8-4B2C-9A94-3641EA86264D}">
      <dsp:nvSpPr>
        <dsp:cNvPr id="0" name=""/>
        <dsp:cNvSpPr/>
      </dsp:nvSpPr>
      <dsp:spPr>
        <a:xfrm>
          <a:off x="4289035" y="749716"/>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新用户转化率</a:t>
          </a:r>
        </a:p>
      </dsp:txBody>
      <dsp:txXfrm>
        <a:off x="4311464" y="772145"/>
        <a:ext cx="1486719" cy="720930"/>
      </dsp:txXfrm>
    </dsp:sp>
    <dsp:sp modelId="{903F1CC3-C334-4022-8A3D-73C223CCB7D2}">
      <dsp:nvSpPr>
        <dsp:cNvPr id="0" name=""/>
        <dsp:cNvSpPr/>
      </dsp:nvSpPr>
      <dsp:spPr>
        <a:xfrm>
          <a:off x="5820613" y="1115493"/>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1117294"/>
        <a:ext cx="30631" cy="30631"/>
      </dsp:txXfrm>
    </dsp:sp>
    <dsp:sp modelId="{92EA94F2-2D8E-4BFC-A72D-6D80ABBE615F}">
      <dsp:nvSpPr>
        <dsp:cNvPr id="0" name=""/>
        <dsp:cNvSpPr/>
      </dsp:nvSpPr>
      <dsp:spPr>
        <a:xfrm>
          <a:off x="6433244" y="749716"/>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可以优化策略</a:t>
          </a:r>
        </a:p>
      </dsp:txBody>
      <dsp:txXfrm>
        <a:off x="6455673" y="772145"/>
        <a:ext cx="1486719" cy="720930"/>
      </dsp:txXfrm>
    </dsp:sp>
    <dsp:sp modelId="{FA61825B-C877-4D42-AAFB-0586288A9783}">
      <dsp:nvSpPr>
        <dsp:cNvPr id="0" name=""/>
        <dsp:cNvSpPr/>
      </dsp:nvSpPr>
      <dsp:spPr>
        <a:xfrm>
          <a:off x="3676404"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7404" y="1997951"/>
        <a:ext cx="30631" cy="30631"/>
      </dsp:txXfrm>
    </dsp:sp>
    <dsp:sp modelId="{63712EDC-9AF8-41BC-8F72-ADF8D554FF07}">
      <dsp:nvSpPr>
        <dsp:cNvPr id="0" name=""/>
        <dsp:cNvSpPr/>
      </dsp:nvSpPr>
      <dsp:spPr>
        <a:xfrm>
          <a:off x="4289035"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sym typeface="+mn-ea"/>
            </a:rPr>
            <a:t>老用户转化率</a:t>
          </a:r>
          <a:endParaRPr lang="zh-CN" altLang="en-US" sz="1600" kern="1200"/>
        </a:p>
      </dsp:txBody>
      <dsp:txXfrm>
        <a:off x="4311464" y="1652802"/>
        <a:ext cx="1486719" cy="720930"/>
      </dsp:txXfrm>
    </dsp:sp>
    <dsp:sp modelId="{F128C6A7-6A49-403F-9C48-88DC26486047}">
      <dsp:nvSpPr>
        <dsp:cNvPr id="0" name=""/>
        <dsp:cNvSpPr/>
      </dsp:nvSpPr>
      <dsp:spPr>
        <a:xfrm>
          <a:off x="5820613"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1997951"/>
        <a:ext cx="30631" cy="30631"/>
      </dsp:txXfrm>
    </dsp:sp>
    <dsp:sp modelId="{5C5EF5A0-18D1-486A-BEE7-417CC95408BA}">
      <dsp:nvSpPr>
        <dsp:cNvPr id="0" name=""/>
        <dsp:cNvSpPr/>
      </dsp:nvSpPr>
      <dsp:spPr>
        <a:xfrm>
          <a:off x="6433244"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比较难优化</a:t>
          </a:r>
        </a:p>
      </dsp:txBody>
      <dsp:txXfrm>
        <a:off x="6455673" y="1652802"/>
        <a:ext cx="1486719" cy="720930"/>
      </dsp:txXfrm>
    </dsp:sp>
    <dsp:sp modelId="{A382ECFB-CCC6-49EF-BA39-2FAA78D5B859}">
      <dsp:nvSpPr>
        <dsp:cNvPr id="0" name=""/>
        <dsp:cNvSpPr/>
      </dsp:nvSpPr>
      <dsp:spPr>
        <a:xfrm rot="3310531">
          <a:off x="3446326" y="2436479"/>
          <a:ext cx="1072787" cy="34233"/>
        </a:xfrm>
        <a:custGeom>
          <a:avLst/>
          <a:gdLst/>
          <a:ahLst/>
          <a:cxnLst/>
          <a:rect l="0" t="0" r="0" b="0"/>
          <a:pathLst>
            <a:path>
              <a:moveTo>
                <a:pt x="0" y="17116"/>
              </a:moveTo>
              <a:lnTo>
                <a:pt x="107278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55900" y="2426776"/>
        <a:ext cx="53639" cy="53639"/>
      </dsp:txXfrm>
    </dsp:sp>
    <dsp:sp modelId="{A777A1BC-EC42-4B5E-808E-F3C702A1803D}">
      <dsp:nvSpPr>
        <dsp:cNvPr id="0" name=""/>
        <dsp:cNvSpPr/>
      </dsp:nvSpPr>
      <dsp:spPr>
        <a:xfrm>
          <a:off x="4289035" y="2511030"/>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整体平均转化率</a:t>
          </a:r>
        </a:p>
      </dsp:txBody>
      <dsp:txXfrm>
        <a:off x="4311464" y="2533459"/>
        <a:ext cx="1486719" cy="720930"/>
      </dsp:txXfrm>
    </dsp:sp>
    <dsp:sp modelId="{3FDB5DE8-ECAB-4076-861A-F9407776B9FB}">
      <dsp:nvSpPr>
        <dsp:cNvPr id="0" name=""/>
        <dsp:cNvSpPr/>
      </dsp:nvSpPr>
      <dsp:spPr>
        <a:xfrm>
          <a:off x="5820613" y="2876807"/>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2878608"/>
        <a:ext cx="30631" cy="30631"/>
      </dsp:txXfrm>
    </dsp:sp>
    <dsp:sp modelId="{7EA9C56E-610D-42F6-AEE3-99F0DC8BB360}">
      <dsp:nvSpPr>
        <dsp:cNvPr id="0" name=""/>
        <dsp:cNvSpPr/>
      </dsp:nvSpPr>
      <dsp:spPr>
        <a:xfrm>
          <a:off x="6433244" y="2511030"/>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sym typeface="+mn-ea"/>
            </a:rPr>
            <a:t>用于比较</a:t>
          </a:r>
          <a:endParaRPr lang="zh-CN" sz="1600" kern="1200"/>
        </a:p>
      </dsp:txBody>
      <dsp:txXfrm>
        <a:off x="6455673" y="2533459"/>
        <a:ext cx="1486719" cy="720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618"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altLang="en-US" sz="2800" kern="1200"/>
            <a:t>提效</a:t>
          </a:r>
        </a:p>
      </dsp:txBody>
      <dsp:txXfrm>
        <a:off x="23047" y="1652802"/>
        <a:ext cx="1486719" cy="720930"/>
      </dsp:txXfrm>
    </dsp:sp>
    <dsp:sp modelId="{B47BD6C9-6D53-4A69-975F-9CF96E25F10F}">
      <dsp:nvSpPr>
        <dsp:cNvPr id="0" name=""/>
        <dsp:cNvSpPr/>
      </dsp:nvSpPr>
      <dsp:spPr>
        <a:xfrm>
          <a:off x="1532195"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23195" y="1997951"/>
        <a:ext cx="30631" cy="30631"/>
      </dsp:txXfrm>
    </dsp:sp>
    <dsp:sp modelId="{3C0D5057-54F2-42F8-ADAD-AA27A1CC1A1B}">
      <dsp:nvSpPr>
        <dsp:cNvPr id="0" name=""/>
        <dsp:cNvSpPr/>
      </dsp:nvSpPr>
      <dsp:spPr>
        <a:xfrm>
          <a:off x="2144826"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altLang="en-US" sz="2800" kern="1200"/>
            <a:t>客单价</a:t>
          </a:r>
        </a:p>
      </dsp:txBody>
      <dsp:txXfrm>
        <a:off x="2167255" y="1652802"/>
        <a:ext cx="1486719" cy="720930"/>
      </dsp:txXfrm>
    </dsp:sp>
    <dsp:sp modelId="{FFF7CBB4-4FDC-4614-BA65-1E978D57BBB0}">
      <dsp:nvSpPr>
        <dsp:cNvPr id="0" name=""/>
        <dsp:cNvSpPr/>
      </dsp:nvSpPr>
      <dsp:spPr>
        <a:xfrm rot="18289469">
          <a:off x="3446326" y="1555822"/>
          <a:ext cx="1072787" cy="34233"/>
        </a:xfrm>
        <a:custGeom>
          <a:avLst/>
          <a:gdLst/>
          <a:ahLst/>
          <a:cxnLst/>
          <a:rect l="0" t="0" r="0" b="0"/>
          <a:pathLst>
            <a:path>
              <a:moveTo>
                <a:pt x="0" y="17116"/>
              </a:moveTo>
              <a:lnTo>
                <a:pt x="107278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55900" y="1546119"/>
        <a:ext cx="53639" cy="53639"/>
      </dsp:txXfrm>
    </dsp:sp>
    <dsp:sp modelId="{CBF005C9-08F8-4B2C-9A94-3641EA86264D}">
      <dsp:nvSpPr>
        <dsp:cNvPr id="0" name=""/>
        <dsp:cNvSpPr/>
      </dsp:nvSpPr>
      <dsp:spPr>
        <a:xfrm>
          <a:off x="4289035" y="749716"/>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sz="2800" kern="1200"/>
            <a:t>商品定价</a:t>
          </a:r>
        </a:p>
      </dsp:txBody>
      <dsp:txXfrm>
        <a:off x="4311464" y="772145"/>
        <a:ext cx="1486719" cy="720930"/>
      </dsp:txXfrm>
    </dsp:sp>
    <dsp:sp modelId="{903F1CC3-C334-4022-8A3D-73C223CCB7D2}">
      <dsp:nvSpPr>
        <dsp:cNvPr id="0" name=""/>
        <dsp:cNvSpPr/>
      </dsp:nvSpPr>
      <dsp:spPr>
        <a:xfrm>
          <a:off x="5820613" y="1115493"/>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1117294"/>
        <a:ext cx="30631" cy="30631"/>
      </dsp:txXfrm>
    </dsp:sp>
    <dsp:sp modelId="{92EA94F2-2D8E-4BFC-A72D-6D80ABBE615F}">
      <dsp:nvSpPr>
        <dsp:cNvPr id="0" name=""/>
        <dsp:cNvSpPr/>
      </dsp:nvSpPr>
      <dsp:spPr>
        <a:xfrm>
          <a:off x="6433244" y="749716"/>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sz="2800" kern="1200"/>
            <a:t>不好改动</a:t>
          </a:r>
        </a:p>
      </dsp:txBody>
      <dsp:txXfrm>
        <a:off x="6455673" y="772145"/>
        <a:ext cx="1486719" cy="720930"/>
      </dsp:txXfrm>
    </dsp:sp>
    <dsp:sp modelId="{FA61825B-C877-4D42-AAFB-0586288A9783}">
      <dsp:nvSpPr>
        <dsp:cNvPr id="0" name=""/>
        <dsp:cNvSpPr/>
      </dsp:nvSpPr>
      <dsp:spPr>
        <a:xfrm>
          <a:off x="3676404"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7404" y="1997951"/>
        <a:ext cx="30631" cy="30631"/>
      </dsp:txXfrm>
    </dsp:sp>
    <dsp:sp modelId="{63712EDC-9AF8-41BC-8F72-ADF8D554FF07}">
      <dsp:nvSpPr>
        <dsp:cNvPr id="0" name=""/>
        <dsp:cNvSpPr/>
      </dsp:nvSpPr>
      <dsp:spPr>
        <a:xfrm>
          <a:off x="4289035"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sz="2800" kern="1200">
              <a:sym typeface="+mn-ea"/>
            </a:rPr>
            <a:t>关联销售</a:t>
          </a:r>
          <a:endParaRPr lang="zh-CN" altLang="en-US" sz="2800" kern="1200"/>
        </a:p>
      </dsp:txBody>
      <dsp:txXfrm>
        <a:off x="4311464" y="1652802"/>
        <a:ext cx="1486719" cy="720930"/>
      </dsp:txXfrm>
    </dsp:sp>
    <dsp:sp modelId="{F128C6A7-6A49-403F-9C48-88DC26486047}">
      <dsp:nvSpPr>
        <dsp:cNvPr id="0" name=""/>
        <dsp:cNvSpPr/>
      </dsp:nvSpPr>
      <dsp:spPr>
        <a:xfrm>
          <a:off x="5820613"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1997951"/>
        <a:ext cx="30631" cy="30631"/>
      </dsp:txXfrm>
    </dsp:sp>
    <dsp:sp modelId="{5C5EF5A0-18D1-486A-BEE7-417CC95408BA}">
      <dsp:nvSpPr>
        <dsp:cNvPr id="0" name=""/>
        <dsp:cNvSpPr/>
      </dsp:nvSpPr>
      <dsp:spPr>
        <a:xfrm>
          <a:off x="6433244"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sz="2800" kern="1200"/>
            <a:t>可以优化</a:t>
          </a:r>
        </a:p>
      </dsp:txBody>
      <dsp:txXfrm>
        <a:off x="6455673" y="1652802"/>
        <a:ext cx="1486719" cy="720930"/>
      </dsp:txXfrm>
    </dsp:sp>
    <dsp:sp modelId="{A382ECFB-CCC6-49EF-BA39-2FAA78D5B859}">
      <dsp:nvSpPr>
        <dsp:cNvPr id="0" name=""/>
        <dsp:cNvSpPr/>
      </dsp:nvSpPr>
      <dsp:spPr>
        <a:xfrm rot="3310531">
          <a:off x="3446326" y="2436479"/>
          <a:ext cx="1072787" cy="34233"/>
        </a:xfrm>
        <a:custGeom>
          <a:avLst/>
          <a:gdLst/>
          <a:ahLst/>
          <a:cxnLst/>
          <a:rect l="0" t="0" r="0" b="0"/>
          <a:pathLst>
            <a:path>
              <a:moveTo>
                <a:pt x="0" y="17116"/>
              </a:moveTo>
              <a:lnTo>
                <a:pt x="107278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55900" y="2426776"/>
        <a:ext cx="53639" cy="53639"/>
      </dsp:txXfrm>
    </dsp:sp>
    <dsp:sp modelId="{A777A1BC-EC42-4B5E-808E-F3C702A1803D}">
      <dsp:nvSpPr>
        <dsp:cNvPr id="0" name=""/>
        <dsp:cNvSpPr/>
      </dsp:nvSpPr>
      <dsp:spPr>
        <a:xfrm>
          <a:off x="4289035" y="2511030"/>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sz="2800" kern="1200"/>
            <a:t>会员结构</a:t>
          </a:r>
        </a:p>
      </dsp:txBody>
      <dsp:txXfrm>
        <a:off x="4311464" y="2533459"/>
        <a:ext cx="1486719" cy="720930"/>
      </dsp:txXfrm>
    </dsp:sp>
    <dsp:sp modelId="{3FDB5DE8-ECAB-4076-861A-F9407776B9FB}">
      <dsp:nvSpPr>
        <dsp:cNvPr id="0" name=""/>
        <dsp:cNvSpPr/>
      </dsp:nvSpPr>
      <dsp:spPr>
        <a:xfrm>
          <a:off x="5820613" y="2876807"/>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2878608"/>
        <a:ext cx="30631" cy="30631"/>
      </dsp:txXfrm>
    </dsp:sp>
    <dsp:sp modelId="{7EA9C56E-610D-42F6-AEE3-99F0DC8BB360}">
      <dsp:nvSpPr>
        <dsp:cNvPr id="0" name=""/>
        <dsp:cNvSpPr/>
      </dsp:nvSpPr>
      <dsp:spPr>
        <a:xfrm>
          <a:off x="6433244" y="2511030"/>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zh-CN" sz="2800" kern="1200">
              <a:sym typeface="+mn-ea"/>
            </a:rPr>
            <a:t>可以优化</a:t>
          </a:r>
          <a:endParaRPr lang="zh-CN" sz="2800" kern="1200"/>
        </a:p>
      </dsp:txBody>
      <dsp:txXfrm>
        <a:off x="6455673" y="2533459"/>
        <a:ext cx="1486719" cy="720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618"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altLang="en-US" sz="1600" kern="1200"/>
            <a:t>提效</a:t>
          </a:r>
        </a:p>
      </dsp:txBody>
      <dsp:txXfrm>
        <a:off x="23047" y="1652802"/>
        <a:ext cx="1486719" cy="720930"/>
      </dsp:txXfrm>
    </dsp:sp>
    <dsp:sp modelId="{B47BD6C9-6D53-4A69-975F-9CF96E25F10F}">
      <dsp:nvSpPr>
        <dsp:cNvPr id="0" name=""/>
        <dsp:cNvSpPr/>
      </dsp:nvSpPr>
      <dsp:spPr>
        <a:xfrm>
          <a:off x="1532195" y="1996150"/>
          <a:ext cx="612631" cy="34233"/>
        </a:xfrm>
        <a:custGeom>
          <a:avLst/>
          <a:gdLst/>
          <a:ahLst/>
          <a:cxnLst/>
          <a:rect l="0" t="0" r="0" b="0"/>
          <a:pathLst>
            <a:path>
              <a:moveTo>
                <a:pt x="0" y="17116"/>
              </a:moveTo>
              <a:lnTo>
                <a:pt x="612631"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23195" y="1997951"/>
        <a:ext cx="30631" cy="30631"/>
      </dsp:txXfrm>
    </dsp:sp>
    <dsp:sp modelId="{3C0D5057-54F2-42F8-ADAD-AA27A1CC1A1B}">
      <dsp:nvSpPr>
        <dsp:cNvPr id="0" name=""/>
        <dsp:cNvSpPr/>
      </dsp:nvSpPr>
      <dsp:spPr>
        <a:xfrm>
          <a:off x="2144826" y="1630373"/>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altLang="en-US" sz="1600" kern="1200"/>
            <a:t>复购率</a:t>
          </a:r>
        </a:p>
      </dsp:txBody>
      <dsp:txXfrm>
        <a:off x="2167255" y="1652802"/>
        <a:ext cx="1486719" cy="720930"/>
      </dsp:txXfrm>
    </dsp:sp>
    <dsp:sp modelId="{FFF7CBB4-4FDC-4614-BA65-1E978D57BBB0}">
      <dsp:nvSpPr>
        <dsp:cNvPr id="0" name=""/>
        <dsp:cNvSpPr/>
      </dsp:nvSpPr>
      <dsp:spPr>
        <a:xfrm rot="17692822">
          <a:off x="3254654" y="1335657"/>
          <a:ext cx="1456131" cy="34233"/>
        </a:xfrm>
        <a:custGeom>
          <a:avLst/>
          <a:gdLst/>
          <a:ahLst/>
          <a:cxnLst/>
          <a:rect l="0" t="0" r="0" b="0"/>
          <a:pathLst>
            <a:path>
              <a:moveTo>
                <a:pt x="0" y="17116"/>
              </a:moveTo>
              <a:lnTo>
                <a:pt x="14561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46316" y="1316371"/>
        <a:ext cx="72806" cy="72806"/>
      </dsp:txXfrm>
    </dsp:sp>
    <dsp:sp modelId="{CBF005C9-08F8-4B2C-9A94-3641EA86264D}">
      <dsp:nvSpPr>
        <dsp:cNvPr id="0" name=""/>
        <dsp:cNvSpPr/>
      </dsp:nvSpPr>
      <dsp:spPr>
        <a:xfrm>
          <a:off x="4289035" y="309387"/>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用户激活</a:t>
          </a:r>
        </a:p>
      </dsp:txBody>
      <dsp:txXfrm>
        <a:off x="4311464" y="331816"/>
        <a:ext cx="1486719" cy="720930"/>
      </dsp:txXfrm>
    </dsp:sp>
    <dsp:sp modelId="{903F1CC3-C334-4022-8A3D-73C223CCB7D2}">
      <dsp:nvSpPr>
        <dsp:cNvPr id="0" name=""/>
        <dsp:cNvSpPr/>
      </dsp:nvSpPr>
      <dsp:spPr>
        <a:xfrm>
          <a:off x="5820613" y="675165"/>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676966"/>
        <a:ext cx="30631" cy="30631"/>
      </dsp:txXfrm>
    </dsp:sp>
    <dsp:sp modelId="{92EA94F2-2D8E-4BFC-A72D-6D80ABBE615F}">
      <dsp:nvSpPr>
        <dsp:cNvPr id="0" name=""/>
        <dsp:cNvSpPr/>
      </dsp:nvSpPr>
      <dsp:spPr>
        <a:xfrm>
          <a:off x="6433244" y="309387"/>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朋友圈</a:t>
          </a:r>
          <a:r>
            <a:rPr lang="en-US" altLang="zh-CN" sz="1600" kern="1200"/>
            <a:t>/</a:t>
          </a:r>
          <a:r>
            <a:rPr lang="zh-CN" altLang="en-US" sz="1600" kern="1200"/>
            <a:t>社群</a:t>
          </a:r>
          <a:r>
            <a:rPr lang="en-US" altLang="zh-CN" sz="1600" kern="1200"/>
            <a:t>/</a:t>
          </a:r>
          <a:r>
            <a:rPr lang="zh-CN" altLang="en-US" sz="1600" kern="1200"/>
            <a:t>点对点</a:t>
          </a:r>
        </a:p>
      </dsp:txBody>
      <dsp:txXfrm>
        <a:off x="6455673" y="331816"/>
        <a:ext cx="1486719" cy="720930"/>
      </dsp:txXfrm>
    </dsp:sp>
    <dsp:sp modelId="{FA61825B-C877-4D42-AAFB-0586288A9783}">
      <dsp:nvSpPr>
        <dsp:cNvPr id="0" name=""/>
        <dsp:cNvSpPr/>
      </dsp:nvSpPr>
      <dsp:spPr>
        <a:xfrm rot="19457599">
          <a:off x="3605491" y="1775986"/>
          <a:ext cx="754457" cy="34233"/>
        </a:xfrm>
        <a:custGeom>
          <a:avLst/>
          <a:gdLst/>
          <a:ahLst/>
          <a:cxnLst/>
          <a:rect l="0" t="0" r="0" b="0"/>
          <a:pathLst>
            <a:path>
              <a:moveTo>
                <a:pt x="0" y="17116"/>
              </a:moveTo>
              <a:lnTo>
                <a:pt x="75445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3858" y="1774241"/>
        <a:ext cx="37722" cy="37722"/>
      </dsp:txXfrm>
    </dsp:sp>
    <dsp:sp modelId="{63712EDC-9AF8-41BC-8F72-ADF8D554FF07}">
      <dsp:nvSpPr>
        <dsp:cNvPr id="0" name=""/>
        <dsp:cNvSpPr/>
      </dsp:nvSpPr>
      <dsp:spPr>
        <a:xfrm>
          <a:off x="4289035" y="1190044"/>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sym typeface="+mn-ea"/>
            </a:rPr>
            <a:t>用户留存</a:t>
          </a:r>
          <a:endParaRPr lang="zh-CN" altLang="en-US" sz="1600" kern="1200"/>
        </a:p>
      </dsp:txBody>
      <dsp:txXfrm>
        <a:off x="4311464" y="1212473"/>
        <a:ext cx="1486719" cy="720930"/>
      </dsp:txXfrm>
    </dsp:sp>
    <dsp:sp modelId="{F128C6A7-6A49-403F-9C48-88DC26486047}">
      <dsp:nvSpPr>
        <dsp:cNvPr id="0" name=""/>
        <dsp:cNvSpPr/>
      </dsp:nvSpPr>
      <dsp:spPr>
        <a:xfrm>
          <a:off x="5820613" y="1555822"/>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1557623"/>
        <a:ext cx="30631" cy="30631"/>
      </dsp:txXfrm>
    </dsp:sp>
    <dsp:sp modelId="{5C5EF5A0-18D1-486A-BEE7-417CC95408BA}">
      <dsp:nvSpPr>
        <dsp:cNvPr id="0" name=""/>
        <dsp:cNvSpPr/>
      </dsp:nvSpPr>
      <dsp:spPr>
        <a:xfrm>
          <a:off x="6433244" y="1190044"/>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积分</a:t>
          </a:r>
          <a:r>
            <a:rPr lang="en-US" altLang="zh-CN" sz="1600" kern="1200"/>
            <a:t>/</a:t>
          </a:r>
          <a:r>
            <a:rPr lang="zh-CN" altLang="en-US" sz="1600" kern="1200"/>
            <a:t>打卡</a:t>
          </a:r>
          <a:r>
            <a:rPr lang="en-US" altLang="zh-CN" sz="1600" kern="1200"/>
            <a:t>/</a:t>
          </a:r>
          <a:r>
            <a:rPr lang="zh-CN" altLang="en-US" sz="1600" kern="1200"/>
            <a:t>粘性</a:t>
          </a:r>
        </a:p>
      </dsp:txBody>
      <dsp:txXfrm>
        <a:off x="6455673" y="1212473"/>
        <a:ext cx="1486719" cy="720930"/>
      </dsp:txXfrm>
    </dsp:sp>
    <dsp:sp modelId="{A382ECFB-CCC6-49EF-BA39-2FAA78D5B859}">
      <dsp:nvSpPr>
        <dsp:cNvPr id="0" name=""/>
        <dsp:cNvSpPr/>
      </dsp:nvSpPr>
      <dsp:spPr>
        <a:xfrm rot="2142401">
          <a:off x="3605491" y="2216315"/>
          <a:ext cx="754457" cy="34233"/>
        </a:xfrm>
        <a:custGeom>
          <a:avLst/>
          <a:gdLst/>
          <a:ahLst/>
          <a:cxnLst/>
          <a:rect l="0" t="0" r="0" b="0"/>
          <a:pathLst>
            <a:path>
              <a:moveTo>
                <a:pt x="0" y="17116"/>
              </a:moveTo>
              <a:lnTo>
                <a:pt x="754457"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3858" y="2214570"/>
        <a:ext cx="37722" cy="37722"/>
      </dsp:txXfrm>
    </dsp:sp>
    <dsp:sp modelId="{A777A1BC-EC42-4B5E-808E-F3C702A1803D}">
      <dsp:nvSpPr>
        <dsp:cNvPr id="0" name=""/>
        <dsp:cNvSpPr/>
      </dsp:nvSpPr>
      <dsp:spPr>
        <a:xfrm>
          <a:off x="4289035" y="2070701"/>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t>信任关系</a:t>
          </a:r>
        </a:p>
      </dsp:txBody>
      <dsp:txXfrm>
        <a:off x="4311464" y="2093130"/>
        <a:ext cx="1486719" cy="720930"/>
      </dsp:txXfrm>
    </dsp:sp>
    <dsp:sp modelId="{3FDB5DE8-ECAB-4076-861A-F9407776B9FB}">
      <dsp:nvSpPr>
        <dsp:cNvPr id="0" name=""/>
        <dsp:cNvSpPr/>
      </dsp:nvSpPr>
      <dsp:spPr>
        <a:xfrm>
          <a:off x="5820613" y="2436479"/>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2438280"/>
        <a:ext cx="30631" cy="30631"/>
      </dsp:txXfrm>
    </dsp:sp>
    <dsp:sp modelId="{7EA9C56E-610D-42F6-AEE3-99F0DC8BB360}">
      <dsp:nvSpPr>
        <dsp:cNvPr id="0" name=""/>
        <dsp:cNvSpPr/>
      </dsp:nvSpPr>
      <dsp:spPr>
        <a:xfrm>
          <a:off x="6433244" y="2070701"/>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sym typeface="+mn-ea"/>
            </a:rPr>
            <a:t>安家流程</a:t>
          </a:r>
          <a:endParaRPr lang="zh-CN" sz="1600" kern="1200"/>
        </a:p>
      </dsp:txBody>
      <dsp:txXfrm>
        <a:off x="6455673" y="2093130"/>
        <a:ext cx="1486719" cy="720930"/>
      </dsp:txXfrm>
    </dsp:sp>
    <dsp:sp modelId="{E81582B1-A130-479F-ACE3-61EF727591CE}">
      <dsp:nvSpPr>
        <dsp:cNvPr id="0" name=""/>
        <dsp:cNvSpPr/>
      </dsp:nvSpPr>
      <dsp:spPr>
        <a:xfrm rot="3907178">
          <a:off x="3254654" y="2656643"/>
          <a:ext cx="1456131" cy="34233"/>
        </a:xfrm>
        <a:custGeom>
          <a:avLst/>
          <a:gdLst/>
          <a:ahLst/>
          <a:cxnLst/>
          <a:rect l="0" t="0" r="0" b="0"/>
          <a:pathLst>
            <a:path>
              <a:moveTo>
                <a:pt x="0" y="17116"/>
              </a:moveTo>
              <a:lnTo>
                <a:pt x="14561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46316" y="2637357"/>
        <a:ext cx="72806" cy="72806"/>
      </dsp:txXfrm>
    </dsp:sp>
    <dsp:sp modelId="{29F748CF-C0E7-4DEA-B3A3-0E8AEB5CA964}">
      <dsp:nvSpPr>
        <dsp:cNvPr id="0" name=""/>
        <dsp:cNvSpPr/>
      </dsp:nvSpPr>
      <dsp:spPr>
        <a:xfrm>
          <a:off x="4289035" y="2951358"/>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altLang="en-US" sz="1600" kern="1200"/>
            <a:t>用户唤回</a:t>
          </a:r>
        </a:p>
      </dsp:txBody>
      <dsp:txXfrm>
        <a:off x="4311464" y="2973787"/>
        <a:ext cx="1486719" cy="720930"/>
      </dsp:txXfrm>
    </dsp:sp>
    <dsp:sp modelId="{4DCCC42D-FD6E-436A-96BB-E312FA5762F9}">
      <dsp:nvSpPr>
        <dsp:cNvPr id="0" name=""/>
        <dsp:cNvSpPr/>
      </dsp:nvSpPr>
      <dsp:spPr>
        <a:xfrm>
          <a:off x="5820613" y="3317136"/>
          <a:ext cx="612631" cy="34233"/>
        </a:xfrm>
        <a:custGeom>
          <a:avLst/>
          <a:gdLst/>
          <a:ahLst/>
          <a:cxnLst/>
          <a:rect l="0" t="0" r="0" b="0"/>
          <a:pathLst>
            <a:path>
              <a:moveTo>
                <a:pt x="0" y="17116"/>
              </a:moveTo>
              <a:lnTo>
                <a:pt x="612631" y="17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11612" y="3318937"/>
        <a:ext cx="30631" cy="30631"/>
      </dsp:txXfrm>
    </dsp:sp>
    <dsp:sp modelId="{D3FA5C9B-3F6C-4D0A-94F6-B19FE01552EB}">
      <dsp:nvSpPr>
        <dsp:cNvPr id="0" name=""/>
        <dsp:cNvSpPr/>
      </dsp:nvSpPr>
      <dsp:spPr>
        <a:xfrm>
          <a:off x="6433244" y="2951358"/>
          <a:ext cx="1531577" cy="765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CN" sz="1600" kern="1200">
              <a:sym typeface="+mn-ea"/>
            </a:rPr>
            <a:t>标签</a:t>
          </a:r>
          <a:r>
            <a:rPr lang="en-US" altLang="zh-CN" sz="1600" kern="1200">
              <a:sym typeface="+mn-ea"/>
            </a:rPr>
            <a:t>/</a:t>
          </a:r>
          <a:r>
            <a:rPr lang="zh-CN" altLang="en-US" sz="1600" kern="1200">
              <a:sym typeface="+mn-ea"/>
            </a:rPr>
            <a:t>需求洞察</a:t>
          </a:r>
          <a:r>
            <a:rPr lang="en-US" altLang="zh-CN" sz="1600" kern="1200">
              <a:sym typeface="+mn-ea"/>
            </a:rPr>
            <a:t>/</a:t>
          </a:r>
          <a:r>
            <a:rPr lang="zh-CN" altLang="en-US" sz="1600" kern="1200">
              <a:sym typeface="+mn-ea"/>
            </a:rPr>
            <a:t>精准推送</a:t>
          </a:r>
        </a:p>
      </dsp:txBody>
      <dsp:txXfrm>
        <a:off x="6455673" y="2973787"/>
        <a:ext cx="1486719" cy="720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326A-CFE6-4521-930F-E91E4BFCC0A1}">
      <dsp:nvSpPr>
        <dsp:cNvPr id="0" name=""/>
        <dsp:cNvSpPr/>
      </dsp:nvSpPr>
      <dsp:spPr bwMode="white">
        <a:xfrm>
          <a:off x="0" y="596901"/>
          <a:ext cx="2824316" cy="332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0"/>
            <a:satOff val="0"/>
            <a:lumOff val="0"/>
            <a:alpha val="100000"/>
          </a:schemeClr>
        </a:lnRef>
        <a:fillRef idx="1">
          <a:schemeClr val="accent4">
            <a:hueOff val="0"/>
            <a:satOff val="0"/>
            <a:lumOff val="0"/>
            <a:alpha val="100000"/>
          </a:schemeClr>
        </a:fillRef>
        <a:effectRef idx="0">
          <a:scrgbClr r="0" g="0" b="0"/>
        </a:effectRef>
        <a:fontRef idx="minor">
          <a:schemeClr val="lt1"/>
        </a:fontRef>
      </dsp:style>
    </dsp:sp>
    <dsp:sp modelId="{64FEA07D-D576-4DAA-B4E9-022B3756F7BB}">
      <dsp:nvSpPr>
        <dsp:cNvPr id="0" name=""/>
        <dsp:cNvSpPr/>
      </dsp:nvSpPr>
      <dsp:spPr bwMode="white">
        <a:xfrm>
          <a:off x="0" y="721689"/>
          <a:ext cx="207484" cy="2074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0"/>
            <a:satOff val="0"/>
            <a:lumOff val="0"/>
            <a:alpha val="100000"/>
          </a:schemeClr>
        </a:lnRef>
        <a:fillRef idx="1">
          <a:schemeClr val="lt1">
            <a:alpha val="90000"/>
          </a:schemeClr>
        </a:fillRef>
        <a:effectRef idx="0">
          <a:scrgbClr r="0" g="0" b="0"/>
        </a:effectRef>
        <a:fontRef idx="minor"/>
      </dsp:style>
    </dsp:sp>
    <dsp:sp modelId="{E2515008-CBA9-4AF7-A24C-6922EA5D96FB}">
      <dsp:nvSpPr>
        <dsp:cNvPr id="0" name=""/>
        <dsp:cNvSpPr/>
      </dsp:nvSpPr>
      <dsp:spPr bwMode="white">
        <a:xfrm>
          <a:off x="0" y="0"/>
          <a:ext cx="2824316" cy="596901"/>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59054" tIns="39370" rIns="59054" bIns="39370"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chemeClr val="bg1"/>
              </a:solidFill>
            </a:rPr>
            <a:t>主要目的</a:t>
          </a:r>
        </a:p>
      </dsp:txBody>
      <dsp:txXfrm>
        <a:off x="0" y="0"/>
        <a:ext cx="2824316" cy="596901"/>
      </dsp:txXfrm>
    </dsp:sp>
    <dsp:sp modelId="{AD84E9CD-AD92-4902-A1EF-4DCCBE5FAD33}">
      <dsp:nvSpPr>
        <dsp:cNvPr id="0" name=""/>
        <dsp:cNvSpPr/>
      </dsp:nvSpPr>
      <dsp:spPr bwMode="white">
        <a:xfrm>
          <a:off x="0" y="1205329"/>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0"/>
            <a:satOff val="0"/>
            <a:lumOff val="0"/>
            <a:alpha val="100000"/>
          </a:schemeClr>
        </a:lnRef>
        <a:fillRef idx="1">
          <a:schemeClr val="lt1"/>
        </a:fillRef>
        <a:effectRef idx="0">
          <a:scrgbClr r="0" g="0" b="0"/>
        </a:effectRef>
        <a:fontRef idx="minor"/>
      </dsp:style>
    </dsp:sp>
    <dsp:sp modelId="{9AA504EC-521E-4CA2-A0F6-4F147FF601DE}">
      <dsp:nvSpPr>
        <dsp:cNvPr id="0" name=""/>
        <dsp:cNvSpPr/>
      </dsp:nvSpPr>
      <dsp:spPr bwMode="white">
        <a:xfrm>
          <a:off x="197702" y="1067251"/>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chemeClr val="bg1"/>
              </a:solidFill>
            </a:rPr>
            <a:t>增加用户粘性</a:t>
          </a:r>
        </a:p>
      </dsp:txBody>
      <dsp:txXfrm>
        <a:off x="197702" y="1067251"/>
        <a:ext cx="2626614" cy="483635"/>
      </dsp:txXfrm>
    </dsp:sp>
    <dsp:sp modelId="{9309CEC0-599A-42DF-8AF7-247C32AB562F}">
      <dsp:nvSpPr>
        <dsp:cNvPr id="0" name=""/>
        <dsp:cNvSpPr/>
      </dsp:nvSpPr>
      <dsp:spPr bwMode="white">
        <a:xfrm>
          <a:off x="0" y="1688964"/>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943636"/>
            <a:satOff val="-4348"/>
            <a:lumOff val="143"/>
            <a:alpha val="100000"/>
          </a:schemeClr>
        </a:lnRef>
        <a:fillRef idx="1">
          <a:schemeClr val="lt1"/>
        </a:fillRef>
        <a:effectRef idx="0">
          <a:scrgbClr r="0" g="0" b="0"/>
        </a:effectRef>
        <a:fontRef idx="minor"/>
      </dsp:style>
    </dsp:sp>
    <dsp:sp modelId="{8C7EE341-F956-4B32-9FDC-51A19A54C5B7}">
      <dsp:nvSpPr>
        <dsp:cNvPr id="0" name=""/>
        <dsp:cNvSpPr/>
      </dsp:nvSpPr>
      <dsp:spPr bwMode="white">
        <a:xfrm>
          <a:off x="197702" y="1550886"/>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chemeClr val="bg1"/>
              </a:solidFill>
            </a:rPr>
            <a:t>提高用户互动率</a:t>
          </a:r>
        </a:p>
      </dsp:txBody>
      <dsp:txXfrm>
        <a:off x="197702" y="1550886"/>
        <a:ext cx="2626614" cy="483635"/>
      </dsp:txXfrm>
    </dsp:sp>
    <dsp:sp modelId="{2B4660B8-0D83-4BA4-952F-B3839E7AA1BD}">
      <dsp:nvSpPr>
        <dsp:cNvPr id="0" name=""/>
        <dsp:cNvSpPr/>
      </dsp:nvSpPr>
      <dsp:spPr bwMode="white">
        <a:xfrm>
          <a:off x="0" y="2172599"/>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1887272"/>
            <a:satOff val="-8698"/>
            <a:lumOff val="285"/>
            <a:alpha val="100000"/>
          </a:schemeClr>
        </a:lnRef>
        <a:fillRef idx="1">
          <a:schemeClr val="lt1"/>
        </a:fillRef>
        <a:effectRef idx="0">
          <a:scrgbClr r="0" g="0" b="0"/>
        </a:effectRef>
        <a:fontRef idx="minor"/>
      </dsp:style>
    </dsp:sp>
    <dsp:sp modelId="{98864C97-3AF5-4B97-89C2-E64316F053C6}">
      <dsp:nvSpPr>
        <dsp:cNvPr id="0" name=""/>
        <dsp:cNvSpPr/>
      </dsp:nvSpPr>
      <dsp:spPr bwMode="white">
        <a:xfrm>
          <a:off x="197702" y="2034521"/>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chemeClr val="bg1"/>
              </a:solidFill>
            </a:rPr>
            <a:t>提高积分使用率</a:t>
          </a:r>
        </a:p>
      </dsp:txBody>
      <dsp:txXfrm>
        <a:off x="197702" y="2034521"/>
        <a:ext cx="2626614" cy="483635"/>
      </dsp:txXfrm>
    </dsp:sp>
    <dsp:sp modelId="{681350F6-EA27-44C5-83E8-E8516F2C766B}">
      <dsp:nvSpPr>
        <dsp:cNvPr id="0" name=""/>
        <dsp:cNvSpPr/>
      </dsp:nvSpPr>
      <dsp:spPr bwMode="white">
        <a:xfrm>
          <a:off x="0" y="2656234"/>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2830909"/>
            <a:satOff val="-13047"/>
            <a:lumOff val="428"/>
            <a:alpha val="100000"/>
          </a:schemeClr>
        </a:lnRef>
        <a:fillRef idx="1">
          <a:schemeClr val="lt1"/>
        </a:fillRef>
        <a:effectRef idx="0">
          <a:scrgbClr r="0" g="0" b="0"/>
        </a:effectRef>
        <a:fontRef idx="minor"/>
      </dsp:style>
    </dsp:sp>
    <dsp:sp modelId="{913D682D-70A4-4A67-A7C2-4E3AA77F1D0E}">
      <dsp:nvSpPr>
        <dsp:cNvPr id="0" name=""/>
        <dsp:cNvSpPr/>
      </dsp:nvSpPr>
      <dsp:spPr bwMode="white">
        <a:xfrm>
          <a:off x="197702" y="2518156"/>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chemeClr val="bg1"/>
              </a:solidFill>
            </a:rPr>
            <a:t>往腾讯系导流</a:t>
          </a:r>
        </a:p>
      </dsp:txBody>
      <dsp:txXfrm>
        <a:off x="197702" y="2518156"/>
        <a:ext cx="2626614" cy="483635"/>
      </dsp:txXfrm>
    </dsp:sp>
    <dsp:sp modelId="{4883A32C-FB6D-4470-834B-A0D0B519B6E8}">
      <dsp:nvSpPr>
        <dsp:cNvPr id="0" name=""/>
        <dsp:cNvSpPr/>
      </dsp:nvSpPr>
      <dsp:spPr bwMode="white">
        <a:xfrm>
          <a:off x="2965532" y="596901"/>
          <a:ext cx="2824316" cy="332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5190000"/>
            <a:satOff val="-23921"/>
            <a:lumOff val="784"/>
            <a:alpha val="100000"/>
          </a:schemeClr>
        </a:lnRef>
        <a:fillRef idx="1">
          <a:schemeClr val="accent4">
            <a:hueOff val="5190000"/>
            <a:satOff val="-23921"/>
            <a:lumOff val="784"/>
            <a:alpha val="100000"/>
          </a:schemeClr>
        </a:fillRef>
        <a:effectRef idx="0">
          <a:scrgbClr r="0" g="0" b="0"/>
        </a:effectRef>
        <a:fontRef idx="minor">
          <a:schemeClr val="lt1"/>
        </a:fontRef>
      </dsp:style>
    </dsp:sp>
    <dsp:sp modelId="{16272331-F376-4F78-9E72-6620FFE1EEC3}">
      <dsp:nvSpPr>
        <dsp:cNvPr id="0" name=""/>
        <dsp:cNvSpPr/>
      </dsp:nvSpPr>
      <dsp:spPr bwMode="white">
        <a:xfrm>
          <a:off x="2965532" y="721689"/>
          <a:ext cx="207484" cy="2074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5190000"/>
            <a:satOff val="-23921"/>
            <a:lumOff val="784"/>
            <a:alpha val="100000"/>
          </a:schemeClr>
        </a:lnRef>
        <a:fillRef idx="1">
          <a:schemeClr val="lt1">
            <a:alpha val="90000"/>
          </a:schemeClr>
        </a:fillRef>
        <a:effectRef idx="0">
          <a:scrgbClr r="0" g="0" b="0"/>
        </a:effectRef>
        <a:fontRef idx="minor"/>
      </dsp:style>
    </dsp:sp>
    <dsp:sp modelId="{D42EB80D-978D-4E33-A14B-3612F1F0EC16}">
      <dsp:nvSpPr>
        <dsp:cNvPr id="0" name=""/>
        <dsp:cNvSpPr/>
      </dsp:nvSpPr>
      <dsp:spPr bwMode="white">
        <a:xfrm>
          <a:off x="2965532" y="0"/>
          <a:ext cx="2824316" cy="596901"/>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59054" tIns="39370" rIns="59054" bIns="39370"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rgbClr val="92D050"/>
              </a:solidFill>
            </a:rPr>
            <a:t>主要指标</a:t>
          </a:r>
        </a:p>
      </dsp:txBody>
      <dsp:txXfrm>
        <a:off x="2965532" y="0"/>
        <a:ext cx="2824316" cy="596901"/>
      </dsp:txXfrm>
    </dsp:sp>
    <dsp:sp modelId="{6B4C860A-DBDB-4F25-AEE7-078D55D197F8}">
      <dsp:nvSpPr>
        <dsp:cNvPr id="0" name=""/>
        <dsp:cNvSpPr/>
      </dsp:nvSpPr>
      <dsp:spPr bwMode="white">
        <a:xfrm>
          <a:off x="2965532" y="1205329"/>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3774545"/>
            <a:satOff val="-17397"/>
            <a:lumOff val="570"/>
            <a:alpha val="100000"/>
          </a:schemeClr>
        </a:lnRef>
        <a:fillRef idx="1">
          <a:schemeClr val="lt1"/>
        </a:fillRef>
        <a:effectRef idx="0">
          <a:scrgbClr r="0" g="0" b="0"/>
        </a:effectRef>
        <a:fontRef idx="minor"/>
      </dsp:style>
    </dsp:sp>
    <dsp:sp modelId="{54539F7E-C594-4A33-A548-FC053A5E74C0}">
      <dsp:nvSpPr>
        <dsp:cNvPr id="0" name=""/>
        <dsp:cNvSpPr/>
      </dsp:nvSpPr>
      <dsp:spPr bwMode="white">
        <a:xfrm>
          <a:off x="3163234" y="1067251"/>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rgbClr val="92D050"/>
              </a:solidFill>
            </a:rPr>
            <a:t>删粉率、退群率</a:t>
          </a:r>
        </a:p>
      </dsp:txBody>
      <dsp:txXfrm>
        <a:off x="3163234" y="1067251"/>
        <a:ext cx="2626614" cy="483635"/>
      </dsp:txXfrm>
    </dsp:sp>
    <dsp:sp modelId="{E2D49713-C487-4217-897C-F1AC5452D8AE}">
      <dsp:nvSpPr>
        <dsp:cNvPr id="0" name=""/>
        <dsp:cNvSpPr/>
      </dsp:nvSpPr>
      <dsp:spPr bwMode="white">
        <a:xfrm>
          <a:off x="2965532" y="1688964"/>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4718181"/>
            <a:satOff val="-21746"/>
            <a:lumOff val="713"/>
            <a:alpha val="100000"/>
          </a:schemeClr>
        </a:lnRef>
        <a:fillRef idx="1">
          <a:schemeClr val="lt1"/>
        </a:fillRef>
        <a:effectRef idx="0">
          <a:scrgbClr r="0" g="0" b="0"/>
        </a:effectRef>
        <a:fontRef idx="minor"/>
      </dsp:style>
    </dsp:sp>
    <dsp:sp modelId="{C8B4A2BD-9153-4BF1-97C2-56D067BD9B4D}">
      <dsp:nvSpPr>
        <dsp:cNvPr id="0" name=""/>
        <dsp:cNvSpPr/>
      </dsp:nvSpPr>
      <dsp:spPr bwMode="white">
        <a:xfrm>
          <a:off x="3163234" y="1550886"/>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rgbClr val="92D050"/>
              </a:solidFill>
            </a:rPr>
            <a:t>小游戏参与率</a:t>
          </a:r>
        </a:p>
      </dsp:txBody>
      <dsp:txXfrm>
        <a:off x="3163234" y="1550886"/>
        <a:ext cx="2626614" cy="483635"/>
      </dsp:txXfrm>
    </dsp:sp>
    <dsp:sp modelId="{86D5968F-5D14-425C-BC01-D9BACC060D2B}">
      <dsp:nvSpPr>
        <dsp:cNvPr id="0" name=""/>
        <dsp:cNvSpPr/>
      </dsp:nvSpPr>
      <dsp:spPr bwMode="white">
        <a:xfrm>
          <a:off x="2965532" y="2172599"/>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5661818"/>
            <a:satOff val="-26095"/>
            <a:lumOff val="856"/>
            <a:alpha val="100000"/>
          </a:schemeClr>
        </a:lnRef>
        <a:fillRef idx="1">
          <a:schemeClr val="lt1"/>
        </a:fillRef>
        <a:effectRef idx="0">
          <a:scrgbClr r="0" g="0" b="0"/>
        </a:effectRef>
        <a:fontRef idx="minor"/>
      </dsp:style>
    </dsp:sp>
    <dsp:sp modelId="{43EAE0DB-A52C-41DB-8B6A-88727B61E0E2}">
      <dsp:nvSpPr>
        <dsp:cNvPr id="0" name=""/>
        <dsp:cNvSpPr/>
      </dsp:nvSpPr>
      <dsp:spPr bwMode="white">
        <a:xfrm>
          <a:off x="3163234" y="2034521"/>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rgbClr val="92D050"/>
              </a:solidFill>
            </a:rPr>
            <a:t>积分使用率</a:t>
          </a:r>
        </a:p>
      </dsp:txBody>
      <dsp:txXfrm>
        <a:off x="3163234" y="2034521"/>
        <a:ext cx="2626614" cy="483635"/>
      </dsp:txXfrm>
    </dsp:sp>
    <dsp:sp modelId="{5342F60B-E49A-4264-831A-AFBBAF8AB47A}">
      <dsp:nvSpPr>
        <dsp:cNvPr id="0" name=""/>
        <dsp:cNvSpPr/>
      </dsp:nvSpPr>
      <dsp:spPr bwMode="white">
        <a:xfrm>
          <a:off x="2965532" y="2656234"/>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6605454"/>
            <a:satOff val="-30445"/>
            <a:lumOff val="998"/>
            <a:alpha val="100000"/>
          </a:schemeClr>
        </a:lnRef>
        <a:fillRef idx="1">
          <a:schemeClr val="lt1"/>
        </a:fillRef>
        <a:effectRef idx="0">
          <a:scrgbClr r="0" g="0" b="0"/>
        </a:effectRef>
        <a:fontRef idx="minor"/>
      </dsp:style>
    </dsp:sp>
    <dsp:sp modelId="{916DE549-8598-4DA9-9FDC-4D3E3990989E}">
      <dsp:nvSpPr>
        <dsp:cNvPr id="0" name=""/>
        <dsp:cNvSpPr/>
      </dsp:nvSpPr>
      <dsp:spPr bwMode="white">
        <a:xfrm>
          <a:off x="3163234" y="2518156"/>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altLang="en-US" sz="3600" kern="1200">
              <a:solidFill>
                <a:srgbClr val="92D050"/>
              </a:solidFill>
            </a:rPr>
            <a:t>小游戏转粉率</a:t>
          </a:r>
        </a:p>
      </dsp:txBody>
      <dsp:txXfrm>
        <a:off x="3163234" y="2518156"/>
        <a:ext cx="2626614" cy="483635"/>
      </dsp:txXfrm>
    </dsp:sp>
    <dsp:sp modelId="{C18B6752-984C-4BAB-AB63-BA3E30D54A8B}">
      <dsp:nvSpPr>
        <dsp:cNvPr id="0" name=""/>
        <dsp:cNvSpPr/>
      </dsp:nvSpPr>
      <dsp:spPr bwMode="white">
        <a:xfrm>
          <a:off x="5931064" y="596901"/>
          <a:ext cx="2824316" cy="332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10380000"/>
            <a:satOff val="-47842"/>
            <a:lumOff val="1569"/>
            <a:alpha val="100000"/>
          </a:schemeClr>
        </a:lnRef>
        <a:fillRef idx="1">
          <a:schemeClr val="accent4">
            <a:hueOff val="10380000"/>
            <a:satOff val="-47842"/>
            <a:lumOff val="1569"/>
            <a:alpha val="100000"/>
          </a:schemeClr>
        </a:fillRef>
        <a:effectRef idx="0">
          <a:scrgbClr r="0" g="0" b="0"/>
        </a:effectRef>
        <a:fontRef idx="minor">
          <a:schemeClr val="lt1"/>
        </a:fontRef>
      </dsp:style>
    </dsp:sp>
    <dsp:sp modelId="{BF2199C9-7FBC-450E-B82E-A30EDC59D0B3}">
      <dsp:nvSpPr>
        <dsp:cNvPr id="0" name=""/>
        <dsp:cNvSpPr/>
      </dsp:nvSpPr>
      <dsp:spPr bwMode="white">
        <a:xfrm>
          <a:off x="5931064" y="721689"/>
          <a:ext cx="207484" cy="2074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10380000"/>
            <a:satOff val="-47842"/>
            <a:lumOff val="1569"/>
            <a:alpha val="100000"/>
          </a:schemeClr>
        </a:lnRef>
        <a:fillRef idx="1">
          <a:schemeClr val="lt1">
            <a:alpha val="90000"/>
          </a:schemeClr>
        </a:fillRef>
        <a:effectRef idx="0">
          <a:scrgbClr r="0" g="0" b="0"/>
        </a:effectRef>
        <a:fontRef idx="minor"/>
      </dsp:style>
    </dsp:sp>
    <dsp:sp modelId="{0931A328-69EF-4B6A-B4B6-4C6BFC3B2743}">
      <dsp:nvSpPr>
        <dsp:cNvPr id="0" name=""/>
        <dsp:cNvSpPr/>
      </dsp:nvSpPr>
      <dsp:spPr bwMode="white">
        <a:xfrm>
          <a:off x="5931064" y="0"/>
          <a:ext cx="2824316" cy="596901"/>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59054" tIns="39370" rIns="59054" bIns="39370" numCol="1" spcCol="1270" anchor="ctr" anchorCtr="0">
          <a:noAutofit/>
        </a:bodyPr>
        <a:lstStyle/>
        <a:p>
          <a:pPr marL="0" lvl="0" indent="0" algn="l" defTabSz="1600200">
            <a:lnSpc>
              <a:spcPct val="100000"/>
            </a:lnSpc>
            <a:spcBef>
              <a:spcPct val="0"/>
            </a:spcBef>
            <a:spcAft>
              <a:spcPct val="35000"/>
            </a:spcAft>
            <a:buNone/>
          </a:pPr>
          <a:r>
            <a:rPr lang="en-US" altLang="zh-CN" sz="3600" kern="1200">
              <a:solidFill>
                <a:srgbClr val="00B0F0"/>
              </a:solidFill>
            </a:rPr>
            <a:t>KPI</a:t>
          </a:r>
          <a:r>
            <a:rPr lang="zh-CN" altLang="en-US" sz="3600" kern="1200">
              <a:solidFill>
                <a:srgbClr val="00B0F0"/>
              </a:solidFill>
            </a:rPr>
            <a:t>考核</a:t>
          </a:r>
        </a:p>
      </dsp:txBody>
      <dsp:txXfrm>
        <a:off x="5931064" y="0"/>
        <a:ext cx="2824316" cy="596901"/>
      </dsp:txXfrm>
    </dsp:sp>
    <dsp:sp modelId="{D1EA997C-7ACB-47B9-9328-A401D370F72F}">
      <dsp:nvSpPr>
        <dsp:cNvPr id="0" name=""/>
        <dsp:cNvSpPr/>
      </dsp:nvSpPr>
      <dsp:spPr bwMode="white">
        <a:xfrm>
          <a:off x="5931064" y="1205329"/>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7549090"/>
            <a:satOff val="-34794"/>
            <a:lumOff val="1141"/>
            <a:alpha val="100000"/>
          </a:schemeClr>
        </a:lnRef>
        <a:fillRef idx="1">
          <a:schemeClr val="lt1"/>
        </a:fillRef>
        <a:effectRef idx="0">
          <a:scrgbClr r="0" g="0" b="0"/>
        </a:effectRef>
        <a:fontRef idx="minor"/>
      </dsp:style>
    </dsp:sp>
    <dsp:sp modelId="{352064E1-0051-4E5B-82B2-7EE46F2F9D09}">
      <dsp:nvSpPr>
        <dsp:cNvPr id="0" name=""/>
        <dsp:cNvSpPr/>
      </dsp:nvSpPr>
      <dsp:spPr bwMode="white">
        <a:xfrm>
          <a:off x="6128766" y="1067251"/>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en-US" altLang="zh-CN" sz="3600" kern="1200">
              <a:solidFill>
                <a:srgbClr val="00B0F0"/>
              </a:solidFill>
            </a:rPr>
            <a:t>72H</a:t>
          </a:r>
          <a:r>
            <a:rPr lang="zh-CN" sz="3600" kern="1200">
              <a:solidFill>
                <a:srgbClr val="00B0F0"/>
              </a:solidFill>
            </a:rPr>
            <a:t>删粉率</a:t>
          </a:r>
          <a:r>
            <a:rPr lang="en-US" altLang="zh-CN" sz="3600" kern="1200">
              <a:solidFill>
                <a:srgbClr val="00B0F0"/>
              </a:solidFill>
            </a:rPr>
            <a:t>&lt;20%</a:t>
          </a:r>
          <a:r>
            <a:rPr lang="zh-CN" altLang="en-US" sz="3600" kern="1200">
              <a:solidFill>
                <a:srgbClr val="00B0F0"/>
              </a:solidFill>
            </a:rPr>
            <a:t>，</a:t>
          </a:r>
          <a:r>
            <a:rPr lang="en-US" altLang="zh-CN" sz="3600" kern="1200">
              <a:solidFill>
                <a:srgbClr val="00B0F0"/>
              </a:solidFill>
            </a:rPr>
            <a:t>24H</a:t>
          </a:r>
          <a:r>
            <a:rPr lang="zh-CN" altLang="en-US" sz="3600" kern="1200">
              <a:solidFill>
                <a:srgbClr val="00B0F0"/>
              </a:solidFill>
            </a:rPr>
            <a:t>退群率</a:t>
          </a:r>
          <a:r>
            <a:rPr lang="en-US" altLang="zh-CN" sz="3600" kern="1200">
              <a:solidFill>
                <a:srgbClr val="00B0F0"/>
              </a:solidFill>
            </a:rPr>
            <a:t>&lt;25%</a:t>
          </a:r>
        </a:p>
      </dsp:txBody>
      <dsp:txXfrm>
        <a:off x="6128766" y="1067251"/>
        <a:ext cx="2626614" cy="483635"/>
      </dsp:txXfrm>
    </dsp:sp>
    <dsp:sp modelId="{D3DBA3FE-83AF-4447-83EF-335EB70D032D}">
      <dsp:nvSpPr>
        <dsp:cNvPr id="0" name=""/>
        <dsp:cNvSpPr/>
      </dsp:nvSpPr>
      <dsp:spPr bwMode="white">
        <a:xfrm>
          <a:off x="5931064" y="1688964"/>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8492727"/>
            <a:satOff val="-39143"/>
            <a:lumOff val="1283"/>
            <a:alpha val="100000"/>
          </a:schemeClr>
        </a:lnRef>
        <a:fillRef idx="1">
          <a:schemeClr val="lt1"/>
        </a:fillRef>
        <a:effectRef idx="0">
          <a:scrgbClr r="0" g="0" b="0"/>
        </a:effectRef>
        <a:fontRef idx="minor"/>
      </dsp:style>
    </dsp:sp>
    <dsp:sp modelId="{AB40C515-E027-4884-A7C2-8402D43C53D0}">
      <dsp:nvSpPr>
        <dsp:cNvPr id="0" name=""/>
        <dsp:cNvSpPr/>
      </dsp:nvSpPr>
      <dsp:spPr bwMode="white">
        <a:xfrm>
          <a:off x="6128766" y="1550886"/>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sz="3600" kern="1200">
              <a:solidFill>
                <a:srgbClr val="00B0F0"/>
              </a:solidFill>
            </a:rPr>
            <a:t>参与率</a:t>
          </a:r>
          <a:r>
            <a:rPr lang="en-US" altLang="zh-CN" sz="3600" kern="1200">
              <a:solidFill>
                <a:srgbClr val="00B0F0"/>
              </a:solidFill>
            </a:rPr>
            <a:t>&gt;20%</a:t>
          </a:r>
        </a:p>
      </dsp:txBody>
      <dsp:txXfrm>
        <a:off x="6128766" y="1550886"/>
        <a:ext cx="2626614" cy="483635"/>
      </dsp:txXfrm>
    </dsp:sp>
    <dsp:sp modelId="{ABFFE9EE-1215-4021-8D2D-A31C3B98E9C8}">
      <dsp:nvSpPr>
        <dsp:cNvPr id="0" name=""/>
        <dsp:cNvSpPr/>
      </dsp:nvSpPr>
      <dsp:spPr bwMode="white">
        <a:xfrm>
          <a:off x="5931064" y="2172599"/>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9436363"/>
            <a:satOff val="-43493"/>
            <a:lumOff val="1426"/>
            <a:alpha val="100000"/>
          </a:schemeClr>
        </a:lnRef>
        <a:fillRef idx="1">
          <a:schemeClr val="lt1"/>
        </a:fillRef>
        <a:effectRef idx="0">
          <a:scrgbClr r="0" g="0" b="0"/>
        </a:effectRef>
        <a:fontRef idx="minor"/>
      </dsp:style>
    </dsp:sp>
    <dsp:sp modelId="{A2B2E97A-6A1C-4B8B-84D5-182FB8798A03}">
      <dsp:nvSpPr>
        <dsp:cNvPr id="0" name=""/>
        <dsp:cNvSpPr/>
      </dsp:nvSpPr>
      <dsp:spPr bwMode="white">
        <a:xfrm>
          <a:off x="6128766" y="2034521"/>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sz="3600" kern="1200">
              <a:solidFill>
                <a:srgbClr val="00B0F0"/>
              </a:solidFill>
            </a:rPr>
            <a:t>新粉积分使用率</a:t>
          </a:r>
          <a:r>
            <a:rPr lang="en-US" altLang="zh-CN" sz="3600" kern="1200">
              <a:solidFill>
                <a:srgbClr val="00B0F0"/>
              </a:solidFill>
            </a:rPr>
            <a:t>&gt;45%(</a:t>
          </a:r>
          <a:r>
            <a:rPr lang="zh-CN" altLang="en-US" sz="3600" kern="1200">
              <a:solidFill>
                <a:srgbClr val="00B0F0"/>
              </a:solidFill>
            </a:rPr>
            <a:t>目前</a:t>
          </a:r>
          <a:r>
            <a:rPr lang="en-US" altLang="zh-CN" sz="3600" kern="1200">
              <a:solidFill>
                <a:srgbClr val="00B0F0"/>
              </a:solidFill>
            </a:rPr>
            <a:t>40%)</a:t>
          </a:r>
        </a:p>
      </dsp:txBody>
      <dsp:txXfrm>
        <a:off x="6128766" y="2034521"/>
        <a:ext cx="2626614" cy="483635"/>
      </dsp:txXfrm>
    </dsp:sp>
    <dsp:sp modelId="{400B6472-B258-4220-B68A-79D40F1278E4}">
      <dsp:nvSpPr>
        <dsp:cNvPr id="0" name=""/>
        <dsp:cNvSpPr/>
      </dsp:nvSpPr>
      <dsp:spPr bwMode="white">
        <a:xfrm>
          <a:off x="5931064" y="2656234"/>
          <a:ext cx="207479" cy="2074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4">
            <a:hueOff val="10380000"/>
            <a:satOff val="-47842"/>
            <a:lumOff val="1569"/>
            <a:alpha val="100000"/>
          </a:schemeClr>
        </a:lnRef>
        <a:fillRef idx="1">
          <a:schemeClr val="lt1"/>
        </a:fillRef>
        <a:effectRef idx="0">
          <a:scrgbClr r="0" g="0" b="0"/>
        </a:effectRef>
        <a:fontRef idx="minor"/>
      </dsp:style>
    </dsp:sp>
    <dsp:sp modelId="{2F818B71-E251-41DD-A46B-7EEC16479FAB}">
      <dsp:nvSpPr>
        <dsp:cNvPr id="0" name=""/>
        <dsp:cNvSpPr/>
      </dsp:nvSpPr>
      <dsp:spPr bwMode="white">
        <a:xfrm>
          <a:off x="6128766" y="2518156"/>
          <a:ext cx="2626614" cy="48363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1600200">
            <a:lnSpc>
              <a:spcPct val="100000"/>
            </a:lnSpc>
            <a:spcBef>
              <a:spcPct val="0"/>
            </a:spcBef>
            <a:spcAft>
              <a:spcPct val="35000"/>
            </a:spcAft>
            <a:buNone/>
          </a:pPr>
          <a:r>
            <a:rPr lang="zh-CN" sz="3600" kern="1200">
              <a:solidFill>
                <a:srgbClr val="00B0F0"/>
              </a:solidFill>
            </a:rPr>
            <a:t>小游戏参与人数转粉率</a:t>
          </a:r>
          <a:r>
            <a:rPr lang="en-US" altLang="zh-CN" sz="3600" kern="1200">
              <a:solidFill>
                <a:srgbClr val="00B0F0"/>
              </a:solidFill>
            </a:rPr>
            <a:t>&gt;25%</a:t>
          </a:r>
        </a:p>
      </dsp:txBody>
      <dsp:txXfrm>
        <a:off x="6128766" y="2518156"/>
        <a:ext cx="2626614" cy="483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618" y="1489306"/>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100000"/>
            </a:lnSpc>
            <a:spcBef>
              <a:spcPct val="0"/>
            </a:spcBef>
            <a:spcAft>
              <a:spcPct val="35000"/>
            </a:spcAft>
            <a:buNone/>
          </a:pPr>
          <a:r>
            <a:rPr lang="zh-CN" altLang="en-US" sz="3100" kern="1200"/>
            <a:t>开源</a:t>
          </a:r>
        </a:p>
      </dsp:txBody>
      <dsp:txXfrm>
        <a:off x="31311" y="1519999"/>
        <a:ext cx="2034456" cy="986535"/>
      </dsp:txXfrm>
    </dsp:sp>
    <dsp:sp modelId="{B47BD6C9-6D53-4A69-975F-9CF96E25F10F}">
      <dsp:nvSpPr>
        <dsp:cNvPr id="0" name=""/>
        <dsp:cNvSpPr/>
      </dsp:nvSpPr>
      <dsp:spPr>
        <a:xfrm>
          <a:off x="2096461" y="1989844"/>
          <a:ext cx="838337" cy="46845"/>
        </a:xfrm>
        <a:custGeom>
          <a:avLst/>
          <a:gdLst/>
          <a:ahLst/>
          <a:cxnLst/>
          <a:rect l="0" t="0" r="0" b="0"/>
          <a:pathLst>
            <a:path>
              <a:moveTo>
                <a:pt x="0" y="23422"/>
              </a:moveTo>
              <a:lnTo>
                <a:pt x="838337" y="234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94671" y="1992309"/>
        <a:ext cx="41916" cy="41916"/>
      </dsp:txXfrm>
    </dsp:sp>
    <dsp:sp modelId="{3C0D5057-54F2-42F8-ADAD-AA27A1CC1A1B}">
      <dsp:nvSpPr>
        <dsp:cNvPr id="0" name=""/>
        <dsp:cNvSpPr/>
      </dsp:nvSpPr>
      <dsp:spPr>
        <a:xfrm>
          <a:off x="2934798" y="1489306"/>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100000"/>
            </a:lnSpc>
            <a:spcBef>
              <a:spcPct val="0"/>
            </a:spcBef>
            <a:spcAft>
              <a:spcPct val="35000"/>
            </a:spcAft>
            <a:buNone/>
          </a:pPr>
          <a:r>
            <a:rPr lang="zh-CN" altLang="en-US" sz="3100" kern="1200"/>
            <a:t>新开渠道</a:t>
          </a:r>
        </a:p>
      </dsp:txBody>
      <dsp:txXfrm>
        <a:off x="2965491" y="1519999"/>
        <a:ext cx="2034456" cy="986535"/>
      </dsp:txXfrm>
    </dsp:sp>
    <dsp:sp modelId="{FFF7CBB4-4FDC-4614-BA65-1E978D57BBB0}">
      <dsp:nvSpPr>
        <dsp:cNvPr id="0" name=""/>
        <dsp:cNvSpPr/>
      </dsp:nvSpPr>
      <dsp:spPr>
        <a:xfrm rot="18289469">
          <a:off x="4715797" y="1387289"/>
          <a:ext cx="1468025" cy="46845"/>
        </a:xfrm>
        <a:custGeom>
          <a:avLst/>
          <a:gdLst/>
          <a:ahLst/>
          <a:cxnLst/>
          <a:rect l="0" t="0" r="0" b="0"/>
          <a:pathLst>
            <a:path>
              <a:moveTo>
                <a:pt x="0" y="23422"/>
              </a:moveTo>
              <a:lnTo>
                <a:pt x="1468025" y="234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13109" y="1374012"/>
        <a:ext cx="73401" cy="73401"/>
      </dsp:txXfrm>
    </dsp:sp>
    <dsp:sp modelId="{CBF005C9-08F8-4B2C-9A94-3641EA86264D}">
      <dsp:nvSpPr>
        <dsp:cNvPr id="0" name=""/>
        <dsp:cNvSpPr/>
      </dsp:nvSpPr>
      <dsp:spPr>
        <a:xfrm>
          <a:off x="5868978" y="284197"/>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100000"/>
            </a:lnSpc>
            <a:spcBef>
              <a:spcPct val="0"/>
            </a:spcBef>
            <a:spcAft>
              <a:spcPct val="35000"/>
            </a:spcAft>
            <a:buNone/>
          </a:pPr>
          <a:r>
            <a:rPr lang="zh-CN" sz="3100" kern="1200"/>
            <a:t>新媒体转粉</a:t>
          </a:r>
        </a:p>
      </dsp:txBody>
      <dsp:txXfrm>
        <a:off x="5899671" y="314890"/>
        <a:ext cx="2034456" cy="986535"/>
      </dsp:txXfrm>
    </dsp:sp>
    <dsp:sp modelId="{FA61825B-C877-4D42-AAFB-0586288A9783}">
      <dsp:nvSpPr>
        <dsp:cNvPr id="0" name=""/>
        <dsp:cNvSpPr/>
      </dsp:nvSpPr>
      <dsp:spPr>
        <a:xfrm>
          <a:off x="5030641" y="1989844"/>
          <a:ext cx="838337" cy="46845"/>
        </a:xfrm>
        <a:custGeom>
          <a:avLst/>
          <a:gdLst/>
          <a:ahLst/>
          <a:cxnLst/>
          <a:rect l="0" t="0" r="0" b="0"/>
          <a:pathLst>
            <a:path>
              <a:moveTo>
                <a:pt x="0" y="23422"/>
              </a:moveTo>
              <a:lnTo>
                <a:pt x="838337" y="234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28851" y="1992309"/>
        <a:ext cx="41916" cy="41916"/>
      </dsp:txXfrm>
    </dsp:sp>
    <dsp:sp modelId="{63712EDC-9AF8-41BC-8F72-ADF8D554FF07}">
      <dsp:nvSpPr>
        <dsp:cNvPr id="0" name=""/>
        <dsp:cNvSpPr/>
      </dsp:nvSpPr>
      <dsp:spPr>
        <a:xfrm>
          <a:off x="5868978" y="1489306"/>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100000"/>
            </a:lnSpc>
            <a:spcBef>
              <a:spcPct val="0"/>
            </a:spcBef>
            <a:spcAft>
              <a:spcPct val="35000"/>
            </a:spcAft>
            <a:buNone/>
          </a:pPr>
          <a:r>
            <a:rPr lang="zh-CN" sz="3100" kern="1200">
              <a:sym typeface="+mn-ea"/>
            </a:rPr>
            <a:t>高价值服务</a:t>
          </a:r>
          <a:endParaRPr lang="zh-CN" altLang="en-US" sz="3100" kern="1200"/>
        </a:p>
      </dsp:txBody>
      <dsp:txXfrm>
        <a:off x="5899671" y="1519999"/>
        <a:ext cx="2034456" cy="986535"/>
      </dsp:txXfrm>
    </dsp:sp>
    <dsp:sp modelId="{A382ECFB-CCC6-49EF-BA39-2FAA78D5B859}">
      <dsp:nvSpPr>
        <dsp:cNvPr id="0" name=""/>
        <dsp:cNvSpPr/>
      </dsp:nvSpPr>
      <dsp:spPr>
        <a:xfrm rot="3310531">
          <a:off x="4715797" y="2592399"/>
          <a:ext cx="1468025" cy="46845"/>
        </a:xfrm>
        <a:custGeom>
          <a:avLst/>
          <a:gdLst/>
          <a:ahLst/>
          <a:cxnLst/>
          <a:rect l="0" t="0" r="0" b="0"/>
          <a:pathLst>
            <a:path>
              <a:moveTo>
                <a:pt x="0" y="23422"/>
              </a:moveTo>
              <a:lnTo>
                <a:pt x="1468025" y="234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13109" y="2579121"/>
        <a:ext cx="73401" cy="73401"/>
      </dsp:txXfrm>
    </dsp:sp>
    <dsp:sp modelId="{A777A1BC-EC42-4B5E-808E-F3C702A1803D}">
      <dsp:nvSpPr>
        <dsp:cNvPr id="0" name=""/>
        <dsp:cNvSpPr/>
      </dsp:nvSpPr>
      <dsp:spPr>
        <a:xfrm>
          <a:off x="5868978" y="2694416"/>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100000"/>
            </a:lnSpc>
            <a:spcBef>
              <a:spcPct val="0"/>
            </a:spcBef>
            <a:spcAft>
              <a:spcPct val="35000"/>
            </a:spcAft>
            <a:buNone/>
          </a:pPr>
          <a:r>
            <a:rPr lang="zh-CN" sz="3100" kern="1200"/>
            <a:t>异业合作</a:t>
          </a:r>
        </a:p>
      </dsp:txBody>
      <dsp:txXfrm>
        <a:off x="5899671" y="2725109"/>
        <a:ext cx="2034456" cy="9865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0B55C-E4AF-4C4A-86D5-6F08C883C8A1}">
      <dsp:nvSpPr>
        <dsp:cNvPr id="0" name=""/>
        <dsp:cNvSpPr/>
      </dsp:nvSpPr>
      <dsp:spPr bwMode="white">
        <a:xfrm>
          <a:off x="0" y="85634"/>
          <a:ext cx="1622879" cy="64915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1600200">
            <a:lnSpc>
              <a:spcPct val="100000"/>
            </a:lnSpc>
            <a:spcBef>
              <a:spcPct val="0"/>
            </a:spcBef>
            <a:spcAft>
              <a:spcPct val="35000"/>
            </a:spcAft>
            <a:buNone/>
          </a:pPr>
          <a:r>
            <a:rPr lang="zh-CN" altLang="en-US" sz="3600" kern="1200"/>
            <a:t>小程序群发</a:t>
          </a:r>
        </a:p>
        <a:p>
          <a:pPr marL="0" lvl="0" indent="0" algn="ctr" defTabSz="1600200">
            <a:lnSpc>
              <a:spcPct val="100000"/>
            </a:lnSpc>
            <a:spcBef>
              <a:spcPct val="0"/>
            </a:spcBef>
            <a:spcAft>
              <a:spcPct val="35000"/>
            </a:spcAft>
            <a:buNone/>
          </a:pPr>
          <a:r>
            <a:rPr lang="zh-CN" altLang="en-US" sz="3600" kern="1200"/>
            <a:t>健康信息收集</a:t>
          </a:r>
        </a:p>
      </dsp:txBody>
      <dsp:txXfrm>
        <a:off x="0" y="85634"/>
        <a:ext cx="1622879" cy="649151"/>
      </dsp:txXfrm>
    </dsp:sp>
    <dsp:sp modelId="{E677D5D1-22AD-49ED-82B6-23A80CBD3FF7}">
      <dsp:nvSpPr>
        <dsp:cNvPr id="0" name=""/>
        <dsp:cNvSpPr/>
      </dsp:nvSpPr>
      <dsp:spPr bwMode="white">
        <a:xfrm>
          <a:off x="1298303" y="85634"/>
          <a:ext cx="1622879" cy="649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1600200">
            <a:lnSpc>
              <a:spcPct val="100000"/>
            </a:lnSpc>
            <a:spcBef>
              <a:spcPct val="0"/>
            </a:spcBef>
            <a:spcAft>
              <a:spcPct val="35000"/>
            </a:spcAft>
            <a:buNone/>
          </a:pPr>
          <a:r>
            <a:rPr lang="zh-CN" altLang="en-US" sz="3600" kern="1200"/>
            <a:t>自动打标</a:t>
          </a:r>
        </a:p>
        <a:p>
          <a:pPr marL="0" lvl="0" indent="0" algn="ctr" defTabSz="1600200">
            <a:lnSpc>
              <a:spcPct val="100000"/>
            </a:lnSpc>
            <a:spcBef>
              <a:spcPct val="0"/>
            </a:spcBef>
            <a:spcAft>
              <a:spcPct val="35000"/>
            </a:spcAft>
            <a:buNone/>
          </a:pPr>
          <a:r>
            <a:rPr lang="zh-CN" altLang="en-US" sz="3600" kern="1200">
              <a:sym typeface="+mn-ea"/>
            </a:rPr>
            <a:t>归入档案库</a:t>
          </a:r>
          <a:endParaRPr lang="zh-CN" altLang="en-US" sz="3600" kern="1200"/>
        </a:p>
      </dsp:txBody>
      <dsp:txXfrm>
        <a:off x="1298303" y="85634"/>
        <a:ext cx="1622879" cy="649151"/>
      </dsp:txXfrm>
    </dsp:sp>
    <dsp:sp modelId="{73FBF02A-DF97-44A0-9855-FD0186618764}">
      <dsp:nvSpPr>
        <dsp:cNvPr id="0" name=""/>
        <dsp:cNvSpPr/>
      </dsp:nvSpPr>
      <dsp:spPr bwMode="white">
        <a:xfrm>
          <a:off x="2596606" y="85634"/>
          <a:ext cx="1622879" cy="649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1600200">
            <a:lnSpc>
              <a:spcPct val="100000"/>
            </a:lnSpc>
            <a:spcBef>
              <a:spcPct val="0"/>
            </a:spcBef>
            <a:spcAft>
              <a:spcPct val="35000"/>
            </a:spcAft>
            <a:buNone/>
          </a:pPr>
          <a:r>
            <a:rPr lang="zh-CN" altLang="en-US" sz="3600" kern="1200">
              <a:sym typeface="+mn-ea"/>
            </a:rPr>
            <a:t>用户洞察</a:t>
          </a:r>
          <a:endParaRPr lang="zh-CN" altLang="en-US" sz="3600" kern="1200"/>
        </a:p>
        <a:p>
          <a:pPr marL="0" lvl="0" indent="0" algn="ctr" defTabSz="1600200">
            <a:lnSpc>
              <a:spcPct val="100000"/>
            </a:lnSpc>
            <a:spcBef>
              <a:spcPct val="0"/>
            </a:spcBef>
            <a:spcAft>
              <a:spcPct val="35000"/>
            </a:spcAft>
            <a:buNone/>
          </a:pPr>
          <a:r>
            <a:rPr lang="zh-CN" altLang="en-US" sz="3600" kern="1200">
              <a:sym typeface="+mn-ea"/>
            </a:rPr>
            <a:t>服务匹配</a:t>
          </a:r>
          <a:endParaRPr lang="zh-CN" altLang="en-US" sz="3600" kern="1200"/>
        </a:p>
      </dsp:txBody>
      <dsp:txXfrm>
        <a:off x="2596606" y="85634"/>
        <a:ext cx="1622879" cy="649151"/>
      </dsp:txXfrm>
    </dsp:sp>
    <dsp:sp modelId="{97ED5984-E182-4084-893A-3007DB7F6057}">
      <dsp:nvSpPr>
        <dsp:cNvPr id="0" name=""/>
        <dsp:cNvSpPr/>
      </dsp:nvSpPr>
      <dsp:spPr bwMode="white">
        <a:xfrm>
          <a:off x="3894909" y="85634"/>
          <a:ext cx="1622879" cy="649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1600200">
            <a:lnSpc>
              <a:spcPct val="100000"/>
            </a:lnSpc>
            <a:spcBef>
              <a:spcPct val="0"/>
            </a:spcBef>
            <a:spcAft>
              <a:spcPct val="35000"/>
            </a:spcAft>
            <a:buNone/>
          </a:pPr>
          <a:r>
            <a:rPr lang="zh-CN" altLang="en-US" sz="3600" kern="1200"/>
            <a:t>定向触达</a:t>
          </a:r>
        </a:p>
        <a:p>
          <a:pPr marL="0" lvl="0" indent="0" algn="ctr" defTabSz="1600200">
            <a:lnSpc>
              <a:spcPct val="100000"/>
            </a:lnSpc>
            <a:spcBef>
              <a:spcPct val="0"/>
            </a:spcBef>
            <a:spcAft>
              <a:spcPct val="35000"/>
            </a:spcAft>
            <a:buNone/>
          </a:pPr>
          <a:r>
            <a:rPr lang="zh-CN" altLang="en-US" sz="3600" kern="1200">
              <a:sym typeface="+mn-ea"/>
            </a:rPr>
            <a:t>反哺开发</a:t>
          </a:r>
          <a:endParaRPr lang="zh-CN" altLang="en-US" sz="3600" kern="1200"/>
        </a:p>
      </dsp:txBody>
      <dsp:txXfrm>
        <a:off x="3894909" y="85634"/>
        <a:ext cx="1622879" cy="649151"/>
      </dsp:txXfrm>
    </dsp:sp>
    <dsp:sp modelId="{BA1BBACD-C964-4429-B8AC-A0F655E890BE}">
      <dsp:nvSpPr>
        <dsp:cNvPr id="0" name=""/>
        <dsp:cNvSpPr/>
      </dsp:nvSpPr>
      <dsp:spPr bwMode="white">
        <a:xfrm>
          <a:off x="5193211" y="85634"/>
          <a:ext cx="1622879" cy="649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1600200">
            <a:lnSpc>
              <a:spcPct val="100000"/>
            </a:lnSpc>
            <a:spcBef>
              <a:spcPct val="0"/>
            </a:spcBef>
            <a:spcAft>
              <a:spcPct val="35000"/>
            </a:spcAft>
            <a:buNone/>
          </a:pPr>
          <a:r>
            <a:rPr lang="zh-CN" altLang="en-US" sz="3600" kern="1200"/>
            <a:t>深度运营</a:t>
          </a:r>
        </a:p>
        <a:p>
          <a:pPr marL="0" lvl="0" indent="0" algn="ctr" defTabSz="1600200">
            <a:lnSpc>
              <a:spcPct val="100000"/>
            </a:lnSpc>
            <a:spcBef>
              <a:spcPct val="0"/>
            </a:spcBef>
            <a:spcAft>
              <a:spcPct val="35000"/>
            </a:spcAft>
            <a:buNone/>
          </a:pPr>
          <a:r>
            <a:rPr lang="en-US" altLang="zh-CN" sz="3600" kern="1200"/>
            <a:t>P2P</a:t>
          </a:r>
          <a:r>
            <a:rPr lang="zh-CN" altLang="en-US" sz="3600" kern="1200"/>
            <a:t>服务</a:t>
          </a:r>
        </a:p>
      </dsp:txBody>
      <dsp:txXfrm>
        <a:off x="5193211" y="85634"/>
        <a:ext cx="1622879" cy="6491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618" y="1489306"/>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zh-CN" altLang="en-US" sz="3900" kern="1200"/>
            <a:t>开源</a:t>
          </a:r>
        </a:p>
      </dsp:txBody>
      <dsp:txXfrm>
        <a:off x="31311" y="1519999"/>
        <a:ext cx="2034456" cy="986535"/>
      </dsp:txXfrm>
    </dsp:sp>
    <dsp:sp modelId="{B47BD6C9-6D53-4A69-975F-9CF96E25F10F}">
      <dsp:nvSpPr>
        <dsp:cNvPr id="0" name=""/>
        <dsp:cNvSpPr/>
      </dsp:nvSpPr>
      <dsp:spPr>
        <a:xfrm>
          <a:off x="2096461" y="1989844"/>
          <a:ext cx="838337" cy="46845"/>
        </a:xfrm>
        <a:custGeom>
          <a:avLst/>
          <a:gdLst/>
          <a:ahLst/>
          <a:cxnLst/>
          <a:rect l="0" t="0" r="0" b="0"/>
          <a:pathLst>
            <a:path>
              <a:moveTo>
                <a:pt x="0" y="23422"/>
              </a:moveTo>
              <a:lnTo>
                <a:pt x="838337" y="234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94671" y="1992309"/>
        <a:ext cx="41916" cy="41916"/>
      </dsp:txXfrm>
    </dsp:sp>
    <dsp:sp modelId="{3C0D5057-54F2-42F8-ADAD-AA27A1CC1A1B}">
      <dsp:nvSpPr>
        <dsp:cNvPr id="0" name=""/>
        <dsp:cNvSpPr/>
      </dsp:nvSpPr>
      <dsp:spPr>
        <a:xfrm>
          <a:off x="2934798" y="1489306"/>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zh-CN" altLang="en-US" sz="3900" kern="1200"/>
            <a:t>自行造血</a:t>
          </a:r>
        </a:p>
      </dsp:txBody>
      <dsp:txXfrm>
        <a:off x="2965491" y="1519999"/>
        <a:ext cx="2034456" cy="986535"/>
      </dsp:txXfrm>
    </dsp:sp>
    <dsp:sp modelId="{FFF7CBB4-4FDC-4614-BA65-1E978D57BBB0}">
      <dsp:nvSpPr>
        <dsp:cNvPr id="0" name=""/>
        <dsp:cNvSpPr/>
      </dsp:nvSpPr>
      <dsp:spPr>
        <a:xfrm rot="19457599">
          <a:off x="4933602" y="1688567"/>
          <a:ext cx="1032415" cy="46845"/>
        </a:xfrm>
        <a:custGeom>
          <a:avLst/>
          <a:gdLst/>
          <a:ahLst/>
          <a:cxnLst/>
          <a:rect l="0" t="0" r="0" b="0"/>
          <a:pathLst>
            <a:path>
              <a:moveTo>
                <a:pt x="0" y="23422"/>
              </a:moveTo>
              <a:lnTo>
                <a:pt x="1032415" y="234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23999" y="1686179"/>
        <a:ext cx="51620" cy="51620"/>
      </dsp:txXfrm>
    </dsp:sp>
    <dsp:sp modelId="{CBF005C9-08F8-4B2C-9A94-3641EA86264D}">
      <dsp:nvSpPr>
        <dsp:cNvPr id="0" name=""/>
        <dsp:cNvSpPr/>
      </dsp:nvSpPr>
      <dsp:spPr>
        <a:xfrm>
          <a:off x="5868978" y="886751"/>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zh-CN" sz="3900" kern="1200"/>
            <a:t>裂变</a:t>
          </a:r>
        </a:p>
      </dsp:txBody>
      <dsp:txXfrm>
        <a:off x="5899671" y="917444"/>
        <a:ext cx="2034456" cy="986535"/>
      </dsp:txXfrm>
    </dsp:sp>
    <dsp:sp modelId="{FA61825B-C877-4D42-AAFB-0586288A9783}">
      <dsp:nvSpPr>
        <dsp:cNvPr id="0" name=""/>
        <dsp:cNvSpPr/>
      </dsp:nvSpPr>
      <dsp:spPr>
        <a:xfrm rot="2142401">
          <a:off x="4933602" y="2291122"/>
          <a:ext cx="1032415" cy="46845"/>
        </a:xfrm>
        <a:custGeom>
          <a:avLst/>
          <a:gdLst/>
          <a:ahLst/>
          <a:cxnLst/>
          <a:rect l="0" t="0" r="0" b="0"/>
          <a:pathLst>
            <a:path>
              <a:moveTo>
                <a:pt x="0" y="23422"/>
              </a:moveTo>
              <a:lnTo>
                <a:pt x="1032415" y="234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23999" y="2288734"/>
        <a:ext cx="51620" cy="51620"/>
      </dsp:txXfrm>
    </dsp:sp>
    <dsp:sp modelId="{63712EDC-9AF8-41BC-8F72-ADF8D554FF07}">
      <dsp:nvSpPr>
        <dsp:cNvPr id="0" name=""/>
        <dsp:cNvSpPr/>
      </dsp:nvSpPr>
      <dsp:spPr>
        <a:xfrm>
          <a:off x="5868978" y="2091861"/>
          <a:ext cx="2095842" cy="1047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100000"/>
            </a:lnSpc>
            <a:spcBef>
              <a:spcPct val="0"/>
            </a:spcBef>
            <a:spcAft>
              <a:spcPct val="35000"/>
            </a:spcAft>
            <a:buNone/>
          </a:pPr>
          <a:r>
            <a:rPr lang="zh-CN" sz="3900" kern="1200">
              <a:sym typeface="+mn-ea"/>
            </a:rPr>
            <a:t>代理</a:t>
          </a:r>
          <a:endParaRPr lang="zh-CN" altLang="en-US" sz="3900" kern="1200"/>
        </a:p>
      </dsp:txBody>
      <dsp:txXfrm>
        <a:off x="5899671" y="2122554"/>
        <a:ext cx="2034456" cy="9865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8">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3">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4">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5">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rSet csTypeId="urn:microsoft.com/office/officeart/2005/8/colors/accent6_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6">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7">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59695" cy="5759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2021/12/3</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png"/><Relationship Id="rId7" Type="http://schemas.openxmlformats.org/officeDocument/2006/relationships/diagramData" Target="../diagrams/data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4.xml"/><Relationship Id="rId5" Type="http://schemas.openxmlformats.org/officeDocument/2006/relationships/image" Target="../media/image7.png"/><Relationship Id="rId10" Type="http://schemas.openxmlformats.org/officeDocument/2006/relationships/diagramColors" Target="../diagrams/colors4.xml"/><Relationship Id="rId4" Type="http://schemas.openxmlformats.org/officeDocument/2006/relationships/image" Target="../media/image6.sv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5.png"/><Relationship Id="rId7" Type="http://schemas.openxmlformats.org/officeDocument/2006/relationships/diagramData" Target="../diagrams/data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5.xml"/><Relationship Id="rId5" Type="http://schemas.openxmlformats.org/officeDocument/2006/relationships/image" Target="../media/image7.png"/><Relationship Id="rId10" Type="http://schemas.openxmlformats.org/officeDocument/2006/relationships/diagramColors" Target="../diagrams/colors5.xml"/><Relationship Id="rId4" Type="http://schemas.openxmlformats.org/officeDocument/2006/relationships/image" Target="../media/image6.svg"/><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5.png"/><Relationship Id="rId7" Type="http://schemas.openxmlformats.org/officeDocument/2006/relationships/diagramData" Target="../diagrams/data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6.xml"/><Relationship Id="rId5" Type="http://schemas.openxmlformats.org/officeDocument/2006/relationships/image" Target="../media/image7.png"/><Relationship Id="rId10" Type="http://schemas.openxmlformats.org/officeDocument/2006/relationships/diagramColors" Target="../diagrams/colors6.xml"/><Relationship Id="rId4" Type="http://schemas.openxmlformats.org/officeDocument/2006/relationships/image" Target="../media/image6.svg"/><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5.png"/><Relationship Id="rId7" Type="http://schemas.openxmlformats.org/officeDocument/2006/relationships/diagramData" Target="../diagrams/data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7.xml"/><Relationship Id="rId5" Type="http://schemas.openxmlformats.org/officeDocument/2006/relationships/image" Target="../media/image7.png"/><Relationship Id="rId10" Type="http://schemas.openxmlformats.org/officeDocument/2006/relationships/diagramColors" Target="../diagrams/colors7.xml"/><Relationship Id="rId4" Type="http://schemas.openxmlformats.org/officeDocument/2006/relationships/image" Target="../media/image6.svg"/><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5.png"/><Relationship Id="rId7" Type="http://schemas.openxmlformats.org/officeDocument/2006/relationships/diagramData" Target="../diagrams/data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8.xml"/><Relationship Id="rId5" Type="http://schemas.openxmlformats.org/officeDocument/2006/relationships/image" Target="../media/image7.png"/><Relationship Id="rId10" Type="http://schemas.openxmlformats.org/officeDocument/2006/relationships/diagramColors" Target="../diagrams/colors8.xml"/><Relationship Id="rId4" Type="http://schemas.openxmlformats.org/officeDocument/2006/relationships/image" Target="../media/image6.svg"/><Relationship Id="rId9"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5.png"/><Relationship Id="rId7" Type="http://schemas.openxmlformats.org/officeDocument/2006/relationships/diagramData" Target="../diagrams/data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9.xml"/><Relationship Id="rId5" Type="http://schemas.openxmlformats.org/officeDocument/2006/relationships/image" Target="../media/image7.png"/><Relationship Id="rId10" Type="http://schemas.openxmlformats.org/officeDocument/2006/relationships/diagramColors" Target="../diagrams/colors9.xml"/><Relationship Id="rId4" Type="http://schemas.openxmlformats.org/officeDocument/2006/relationships/image" Target="../media/image6.svg"/><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sv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5.png"/><Relationship Id="rId7" Type="http://schemas.openxmlformats.org/officeDocument/2006/relationships/diagramData" Target="../diagrams/data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2.xml"/><Relationship Id="rId5" Type="http://schemas.openxmlformats.org/officeDocument/2006/relationships/image" Target="../media/image7.png"/><Relationship Id="rId10" Type="http://schemas.openxmlformats.org/officeDocument/2006/relationships/diagramColors" Target="../diagrams/colors2.xml"/><Relationship Id="rId4" Type="http://schemas.openxmlformats.org/officeDocument/2006/relationships/image" Target="../media/image6.svg"/><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png"/><Relationship Id="rId7" Type="http://schemas.openxmlformats.org/officeDocument/2006/relationships/diagramData" Target="../diagrams/data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3.xml"/><Relationship Id="rId5" Type="http://schemas.openxmlformats.org/officeDocument/2006/relationships/image" Target="../media/image7.png"/><Relationship Id="rId10" Type="http://schemas.openxmlformats.org/officeDocument/2006/relationships/diagramColors" Target="../diagrams/colors3.xml"/><Relationship Id="rId4" Type="http://schemas.openxmlformats.org/officeDocument/2006/relationships/image" Target="../media/image6.sv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文本框 4"/>
          <p:cNvSpPr txBox="1"/>
          <p:nvPr/>
        </p:nvSpPr>
        <p:spPr>
          <a:xfrm>
            <a:off x="2556509" y="1168977"/>
            <a:ext cx="5033645" cy="2168525"/>
          </a:xfrm>
          <a:prstGeom prst="rect">
            <a:avLst/>
          </a:prstGeom>
          <a:noFill/>
        </p:spPr>
        <p:txBody>
          <a:bodyPr wrap="none" rtlCol="0">
            <a:spAutoFit/>
          </a:bodyPr>
          <a:lstStyle/>
          <a:p>
            <a:pPr algn="ctr">
              <a:lnSpc>
                <a:spcPct val="150000"/>
              </a:lnSpc>
            </a:pPr>
            <a:r>
              <a:rPr lang="zh-CN" altLang="en-US" sz="3600" b="1" dirty="0">
                <a:solidFill>
                  <a:schemeClr val="tx1"/>
                </a:solidFill>
              </a:rPr>
              <a:t>如何做</a:t>
            </a:r>
            <a:r>
              <a:rPr lang="en-US" altLang="zh-CN" sz="3600" b="1" dirty="0">
                <a:solidFill>
                  <a:schemeClr val="tx1"/>
                </a:solidFill>
              </a:rPr>
              <a:t>2</a:t>
            </a:r>
            <a:r>
              <a:rPr lang="zh-CN" altLang="en-US" sz="3600" b="1" dirty="0">
                <a:solidFill>
                  <a:schemeClr val="tx1"/>
                </a:solidFill>
              </a:rPr>
              <a:t>个亿的私域</a:t>
            </a:r>
            <a:r>
              <a:rPr lang="en-US" altLang="zh-CN" sz="3600" b="1" dirty="0">
                <a:solidFill>
                  <a:schemeClr val="tx1"/>
                </a:solidFill>
              </a:rPr>
              <a:t>GMV</a:t>
            </a:r>
            <a:endParaRPr lang="zh-CN" altLang="en-US" sz="3600" b="1" dirty="0">
              <a:solidFill>
                <a:schemeClr val="tx1"/>
              </a:solidFill>
            </a:endParaRPr>
          </a:p>
          <a:p>
            <a:pPr algn="ctr">
              <a:lnSpc>
                <a:spcPct val="150000"/>
              </a:lnSpc>
            </a:pPr>
            <a:endParaRPr lang="zh-CN" altLang="en-US" b="1" dirty="0">
              <a:solidFill>
                <a:schemeClr val="tx1"/>
              </a:solidFill>
            </a:endParaRPr>
          </a:p>
          <a:p>
            <a:pPr algn="ctr">
              <a:lnSpc>
                <a:spcPct val="150000"/>
              </a:lnSpc>
            </a:pPr>
            <a:r>
              <a:rPr lang="zh-CN" altLang="en-US" b="1" dirty="0">
                <a:solidFill>
                  <a:schemeClr val="tx1"/>
                </a:solidFill>
              </a:rPr>
              <a:t>姓名：全荣</a:t>
            </a:r>
            <a:endParaRPr lang="en-US" altLang="zh-CN" b="1" dirty="0">
              <a:solidFill>
                <a:schemeClr val="tx1"/>
              </a:solidFill>
            </a:endParaRPr>
          </a:p>
          <a:p>
            <a:pPr algn="ctr">
              <a:lnSpc>
                <a:spcPct val="150000"/>
              </a:lnSpc>
            </a:pPr>
            <a:r>
              <a:rPr lang="zh-CN" altLang="en-US" b="1" dirty="0"/>
              <a:t>花名：</a:t>
            </a:r>
            <a:r>
              <a:rPr lang="zh-CN" altLang="en-US" b="1" dirty="0">
                <a:solidFill>
                  <a:schemeClr val="tx1"/>
                </a:solidFill>
              </a:rPr>
              <a:t>天权</a:t>
            </a: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54794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想清楚哪些因素影响了你的客单价</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这里重点讲一下会员结构是啥情况</a:t>
            </a:r>
          </a:p>
        </p:txBody>
      </p:sp>
      <p:graphicFrame>
        <p:nvGraphicFramePr>
          <p:cNvPr id="3" name="图示 2"/>
          <p:cNvGraphicFramePr/>
          <p:nvPr/>
        </p:nvGraphicFramePr>
        <p:xfrm>
          <a:off x="1276350" y="808355"/>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怎么理解会员结构对客单价的影响：</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9" y="1585"/>
              <a:ext cx="337" cy="709"/>
            </a:xfrm>
            <a:prstGeom prst="rect">
              <a:avLst/>
            </a:prstGeom>
          </p:spPr>
        </p:pic>
      </p:grpSp>
      <p:sp>
        <p:nvSpPr>
          <p:cNvPr id="7" name="矩形 6"/>
          <p:cNvSpPr/>
          <p:nvPr/>
        </p:nvSpPr>
        <p:spPr>
          <a:xfrm>
            <a:off x="1094740" y="4870450"/>
            <a:ext cx="83045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先去</a:t>
            </a:r>
            <a:r>
              <a:rPr lang="zh-CN" altLang="en-US"/>
              <a:t>导一份这样的数据表：很明显，高阶会员的客单远超低阶会员</a:t>
            </a:r>
            <a:endParaRPr lang="en-US" altLang="zh-CN"/>
          </a:p>
        </p:txBody>
      </p:sp>
      <p:graphicFrame>
        <p:nvGraphicFramePr>
          <p:cNvPr id="3" name="表格 2"/>
          <p:cNvGraphicFramePr/>
          <p:nvPr>
            <p:custDataLst>
              <p:tags r:id="rId1"/>
            </p:custDataLst>
          </p:nvPr>
        </p:nvGraphicFramePr>
        <p:xfrm>
          <a:off x="1146175" y="1032193"/>
          <a:ext cx="8202295" cy="3578225"/>
        </p:xfrm>
        <a:graphic>
          <a:graphicData uri="http://schemas.openxmlformats.org/drawingml/2006/table">
            <a:tbl>
              <a:tblPr firstRow="1" bandRow="1"/>
              <a:tblGrid>
                <a:gridCol w="1618615">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791335">
                  <a:extLst>
                    <a:ext uri="{9D8B030D-6E8A-4147-A177-3AD203B41FA5}">
                      <a16:colId xmlns:a16="http://schemas.microsoft.com/office/drawing/2014/main" val="20002"/>
                    </a:ext>
                  </a:extLst>
                </a:gridCol>
                <a:gridCol w="1771015">
                  <a:extLst>
                    <a:ext uri="{9D8B030D-6E8A-4147-A177-3AD203B41FA5}">
                      <a16:colId xmlns:a16="http://schemas.microsoft.com/office/drawing/2014/main" val="20003"/>
                    </a:ext>
                  </a:extLst>
                </a:gridCol>
                <a:gridCol w="1516380">
                  <a:extLst>
                    <a:ext uri="{9D8B030D-6E8A-4147-A177-3AD203B41FA5}">
                      <a16:colId xmlns:a16="http://schemas.microsoft.com/office/drawing/2014/main" val="20004"/>
                    </a:ext>
                  </a:extLst>
                </a:gridCol>
              </a:tblGrid>
              <a:tr h="868680">
                <a:tc>
                  <a:txBody>
                    <a:bodyPr/>
                    <a:lstStyle/>
                    <a:p>
                      <a:pPr indent="0" algn="ctr">
                        <a:lnSpc>
                          <a:spcPct val="120000"/>
                        </a:lnSpc>
                        <a:spcBef>
                          <a:spcPts val="0"/>
                        </a:spcBef>
                        <a:spcAft>
                          <a:spcPts val="0"/>
                        </a:spcAft>
                        <a:buNone/>
                      </a:pPr>
                      <a:r>
                        <a:rPr lang="zh-CN" sz="1500" b="1" spc="120">
                          <a:solidFill>
                            <a:srgbClr val="FFFFFF"/>
                          </a:solidFill>
                          <a:latin typeface="微软雅黑" panose="020B0503020204020204" charset="-122"/>
                          <a:ea typeface="微软雅黑" panose="020B0503020204020204" charset="-122"/>
                        </a:rPr>
                        <a:t>全渠道会员</a:t>
                      </a:r>
                    </a:p>
                  </a:txBody>
                  <a:tcPr marL="25400" marR="25400" marT="6350" marB="6350" anchor="ctr">
                    <a:lnL w="19050" cap="rnd">
                      <a:solidFill>
                        <a:srgbClr val="FF6238"/>
                      </a:solidFill>
                      <a:prstDash val="solid"/>
                    </a:lnL>
                    <a:lnR w="3175">
                      <a:solidFill>
                        <a:srgbClr val="FFFFFF"/>
                      </a:solidFill>
                      <a:prstDash val="dot"/>
                    </a:lnR>
                    <a:lnT w="19050" cap="rnd">
                      <a:solidFill>
                        <a:srgbClr val="FF6238"/>
                      </a:solidFill>
                      <a:prstDash val="solid"/>
                    </a:lnT>
                    <a:lnB w="19050">
                      <a:solidFill>
                        <a:srgbClr val="FF6238"/>
                      </a:solidFill>
                      <a:prstDash val="solid"/>
                    </a:lnB>
                    <a:lnTlToBr>
                      <a:noFill/>
                    </a:lnTlToBr>
                    <a:lnBlToTr>
                      <a:noFill/>
                    </a:lnBlToTr>
                    <a:solidFill>
                      <a:srgbClr val="FF6238"/>
                    </a:solidFill>
                  </a:tcPr>
                </a:tc>
                <a:tc>
                  <a:txBody>
                    <a:bodyPr/>
                    <a:lstStyle/>
                    <a:p>
                      <a:pPr indent="0" algn="ctr">
                        <a:lnSpc>
                          <a:spcPct val="120000"/>
                        </a:lnSpc>
                        <a:spcBef>
                          <a:spcPts val="0"/>
                        </a:spcBef>
                        <a:spcAft>
                          <a:spcPts val="0"/>
                        </a:spcAft>
                        <a:buNone/>
                      </a:pPr>
                      <a:r>
                        <a:rPr lang="zh-CN" sz="1500" b="1" spc="120">
                          <a:solidFill>
                            <a:srgbClr val="FFFFFF"/>
                          </a:solidFill>
                          <a:latin typeface="微软雅黑" panose="020B0503020204020204" charset="-122"/>
                          <a:ea typeface="微软雅黑" panose="020B0503020204020204" charset="-122"/>
                          <a:cs typeface="微软雅黑" panose="020B0503020204020204" charset="-122"/>
                        </a:rPr>
                        <a:t>白银（1≤年度购物金额&lt;500）</a:t>
                      </a:r>
                    </a:p>
                  </a:txBody>
                  <a:tcPr marL="25400" marR="25400" marT="6350" marB="6350" anchor="ctr">
                    <a:lnL w="3175">
                      <a:solidFill>
                        <a:srgbClr val="FFFFFF"/>
                      </a:solidFill>
                      <a:prstDash val="dot"/>
                    </a:lnL>
                    <a:lnR w="3175">
                      <a:solidFill>
                        <a:srgbClr val="FFFFFF"/>
                      </a:solidFill>
                      <a:prstDash val="dot"/>
                    </a:lnR>
                    <a:lnT w="19050" cap="rnd">
                      <a:solidFill>
                        <a:srgbClr val="FF6238"/>
                      </a:solidFill>
                      <a:prstDash val="solid"/>
                    </a:lnT>
                    <a:lnB w="19050">
                      <a:solidFill>
                        <a:srgbClr val="FF6238"/>
                      </a:solidFill>
                      <a:prstDash val="solid"/>
                    </a:lnB>
                    <a:lnTlToBr>
                      <a:noFill/>
                    </a:lnTlToBr>
                    <a:lnBlToTr>
                      <a:noFill/>
                    </a:lnBlToTr>
                    <a:solidFill>
                      <a:srgbClr val="FF6238"/>
                    </a:solidFill>
                  </a:tcPr>
                </a:tc>
                <a:tc>
                  <a:txBody>
                    <a:bodyPr/>
                    <a:lstStyle/>
                    <a:p>
                      <a:pPr indent="0" algn="ctr">
                        <a:lnSpc>
                          <a:spcPct val="120000"/>
                        </a:lnSpc>
                        <a:spcBef>
                          <a:spcPts val="0"/>
                        </a:spcBef>
                        <a:spcAft>
                          <a:spcPts val="0"/>
                        </a:spcAft>
                        <a:buNone/>
                      </a:pPr>
                      <a:r>
                        <a:rPr lang="zh-CN" sz="1500" b="1" spc="120">
                          <a:solidFill>
                            <a:srgbClr val="FFFFFF"/>
                          </a:solidFill>
                          <a:latin typeface="微软雅黑" panose="020B0503020204020204" charset="-122"/>
                          <a:ea typeface="微软雅黑" panose="020B0503020204020204" charset="-122"/>
                          <a:cs typeface="微软雅黑" panose="020B0503020204020204" charset="-122"/>
                        </a:rPr>
                        <a:t>黄金（500≤年度购物金额&lt;1000）</a:t>
                      </a:r>
                    </a:p>
                  </a:txBody>
                  <a:tcPr marL="25400" marR="25400" marT="6350" marB="6350" anchor="ctr">
                    <a:lnL w="3175">
                      <a:solidFill>
                        <a:srgbClr val="FFFFFF"/>
                      </a:solidFill>
                      <a:prstDash val="dot"/>
                    </a:lnL>
                    <a:lnR w="3175">
                      <a:solidFill>
                        <a:srgbClr val="FFFFFF"/>
                      </a:solidFill>
                      <a:prstDash val="dot"/>
                    </a:lnR>
                    <a:lnT w="19050" cap="rnd">
                      <a:solidFill>
                        <a:srgbClr val="FF6238"/>
                      </a:solidFill>
                      <a:prstDash val="solid"/>
                    </a:lnT>
                    <a:lnB w="19050">
                      <a:solidFill>
                        <a:srgbClr val="FF6238"/>
                      </a:solidFill>
                      <a:prstDash val="solid"/>
                    </a:lnB>
                    <a:lnTlToBr>
                      <a:noFill/>
                    </a:lnTlToBr>
                    <a:lnBlToTr>
                      <a:noFill/>
                    </a:lnBlToTr>
                    <a:solidFill>
                      <a:srgbClr val="FF6238"/>
                    </a:solidFill>
                  </a:tcPr>
                </a:tc>
                <a:tc>
                  <a:txBody>
                    <a:bodyPr/>
                    <a:lstStyle/>
                    <a:p>
                      <a:pPr indent="0" algn="ctr">
                        <a:lnSpc>
                          <a:spcPct val="120000"/>
                        </a:lnSpc>
                        <a:spcBef>
                          <a:spcPts val="0"/>
                        </a:spcBef>
                        <a:spcAft>
                          <a:spcPts val="0"/>
                        </a:spcAft>
                        <a:buNone/>
                      </a:pPr>
                      <a:r>
                        <a:rPr lang="zh-CN" sz="1500" b="1" spc="120">
                          <a:solidFill>
                            <a:srgbClr val="FFFFFF"/>
                          </a:solidFill>
                          <a:latin typeface="微软雅黑" panose="020B0503020204020204" charset="-122"/>
                          <a:ea typeface="微软雅黑" panose="020B0503020204020204" charset="-122"/>
                          <a:cs typeface="微软雅黑" panose="020B0503020204020204" charset="-122"/>
                        </a:rPr>
                        <a:t>铂金（1000≤年度购物金额&lt;2000）</a:t>
                      </a:r>
                    </a:p>
                  </a:txBody>
                  <a:tcPr marL="25400" marR="25400" marT="6350" marB="6350" anchor="ctr">
                    <a:lnL w="3175">
                      <a:solidFill>
                        <a:srgbClr val="FFFFFF"/>
                      </a:solidFill>
                      <a:prstDash val="dot"/>
                    </a:lnL>
                    <a:lnR w="3175">
                      <a:solidFill>
                        <a:srgbClr val="FFFFFF"/>
                      </a:solidFill>
                      <a:prstDash val="dot"/>
                    </a:lnR>
                    <a:lnT w="19050" cap="rnd">
                      <a:solidFill>
                        <a:srgbClr val="FF6238"/>
                      </a:solidFill>
                      <a:prstDash val="solid"/>
                    </a:lnT>
                    <a:lnB w="19050">
                      <a:solidFill>
                        <a:srgbClr val="FF6238"/>
                      </a:solidFill>
                      <a:prstDash val="solid"/>
                    </a:lnB>
                    <a:lnTlToBr>
                      <a:noFill/>
                    </a:lnTlToBr>
                    <a:lnBlToTr>
                      <a:noFill/>
                    </a:lnBlToTr>
                    <a:solidFill>
                      <a:srgbClr val="FF6238"/>
                    </a:solidFill>
                  </a:tcPr>
                </a:tc>
                <a:tc>
                  <a:txBody>
                    <a:bodyPr/>
                    <a:lstStyle/>
                    <a:p>
                      <a:pPr indent="0" algn="ctr">
                        <a:lnSpc>
                          <a:spcPct val="120000"/>
                        </a:lnSpc>
                        <a:spcBef>
                          <a:spcPts val="0"/>
                        </a:spcBef>
                        <a:spcAft>
                          <a:spcPts val="0"/>
                        </a:spcAft>
                        <a:buNone/>
                      </a:pPr>
                      <a:r>
                        <a:rPr lang="zh-CN" sz="1500" b="1" spc="120">
                          <a:solidFill>
                            <a:srgbClr val="FFFFFF"/>
                          </a:solidFill>
                          <a:latin typeface="微软雅黑" panose="020B0503020204020204" charset="-122"/>
                          <a:ea typeface="微软雅黑" panose="020B0503020204020204" charset="-122"/>
                          <a:cs typeface="微软雅黑" panose="020B0503020204020204" charset="-122"/>
                        </a:rPr>
                        <a:t>钻石（年度购物金额≥2000）</a:t>
                      </a:r>
                    </a:p>
                  </a:txBody>
                  <a:tcPr marL="25400" marR="25400" marT="6350" marB="6350" anchor="ctr">
                    <a:lnL w="3175">
                      <a:solidFill>
                        <a:srgbClr val="FFFFFF"/>
                      </a:solidFill>
                      <a:prstDash val="dot"/>
                    </a:lnL>
                    <a:lnR w="19050" cap="rnd">
                      <a:solidFill>
                        <a:srgbClr val="FF6238"/>
                      </a:solidFill>
                      <a:prstDash val="solid"/>
                    </a:lnR>
                    <a:lnT w="19050" cap="rnd">
                      <a:solidFill>
                        <a:srgbClr val="FF6238"/>
                      </a:solidFill>
                      <a:prstDash val="solid"/>
                    </a:lnT>
                    <a:lnB w="19050">
                      <a:solidFill>
                        <a:srgbClr val="FF6238"/>
                      </a:solidFill>
                      <a:prstDash val="solid"/>
                    </a:lnB>
                    <a:lnTlToBr>
                      <a:noFill/>
                    </a:lnTlToBr>
                    <a:lnBlToTr>
                      <a:noFill/>
                    </a:lnBlToTr>
                    <a:solidFill>
                      <a:srgbClr val="FF6238"/>
                    </a:solidFill>
                  </a:tcPr>
                </a:tc>
                <a:extLst>
                  <a:ext uri="{0D108BD9-81ED-4DB2-BD59-A6C34878D82A}">
                    <a16:rowId xmlns:a16="http://schemas.microsoft.com/office/drawing/2014/main" val="10000"/>
                  </a:ext>
                </a:extLst>
              </a:tr>
              <a:tr h="386715">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rPr>
                        <a:t>总计（去重）</a:t>
                      </a:r>
                    </a:p>
                  </a:txBody>
                  <a:tcPr marL="25400" marR="25400" marT="6350" marB="6350" anchor="ctr">
                    <a:lnL w="19050" cap="rnd">
                      <a:solidFill>
                        <a:srgbClr val="FF6238"/>
                      </a:solidFill>
                      <a:prstDash val="solid"/>
                    </a:lnL>
                    <a:lnR w="3175">
                      <a:solidFill>
                        <a:srgbClr val="FF6238"/>
                      </a:solidFill>
                      <a:prstDash val="dot"/>
                    </a:lnR>
                    <a:lnT w="19050">
                      <a:solidFill>
                        <a:srgbClr val="FF6238"/>
                      </a:solidFill>
                      <a:prstDash val="solid"/>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235W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19050">
                      <a:solidFill>
                        <a:srgbClr val="FF6238"/>
                      </a:solidFill>
                      <a:prstDash val="solid"/>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39W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19050">
                      <a:solidFill>
                        <a:srgbClr val="FF6238"/>
                      </a:solidFill>
                      <a:prstDash val="solid"/>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18W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19050">
                      <a:solidFill>
                        <a:srgbClr val="FF6238"/>
                      </a:solidFill>
                      <a:prstDash val="solid"/>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8W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19050">
                      <a:solidFill>
                        <a:srgbClr val="FF6238"/>
                      </a:solidFill>
                      <a:prstDash val="solid"/>
                    </a:lnT>
                    <a:lnB w="3175">
                      <a:solidFill>
                        <a:srgbClr val="FF6238"/>
                      </a:solidFill>
                      <a:prstDash val="dot"/>
                    </a:lnB>
                    <a:lnTlToBr>
                      <a:noFill/>
                    </a:lnTlToBr>
                    <a:lnBlToTr>
                      <a:noFill/>
                    </a:lnBlToTr>
                    <a:solidFill>
                      <a:srgbClr val="F2F2F2"/>
                    </a:solidFill>
                  </a:tcPr>
                </a:tc>
                <a:extLst>
                  <a:ext uri="{0D108BD9-81ED-4DB2-BD59-A6C34878D82A}">
                    <a16:rowId xmlns:a16="http://schemas.microsoft.com/office/drawing/2014/main" val="10001"/>
                  </a:ext>
                </a:extLst>
              </a:tr>
              <a:tr h="387350">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rPr>
                        <a:t>等级占比</a:t>
                      </a:r>
                      <a:endParaRPr lang="zh-CN"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19050" cap="rnd">
                      <a:solidFill>
                        <a:srgbClr val="FF6238"/>
                      </a:solidFill>
                      <a:prstDash val="solid"/>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15.5%</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2.6%</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1.2%</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0.5%</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3175">
                      <a:solidFill>
                        <a:srgbClr val="FF6238"/>
                      </a:solidFill>
                      <a:prstDash val="dot"/>
                    </a:lnT>
                    <a:lnB w="3175">
                      <a:solidFill>
                        <a:srgbClr val="FF6238"/>
                      </a:solidFill>
                      <a:prstDash val="dot"/>
                    </a:lnB>
                    <a:lnTlToBr>
                      <a:noFill/>
                    </a:lnTlToBr>
                    <a:lnBlToTr>
                      <a:noFill/>
                    </a:lnBlToTr>
                    <a:solidFill>
                      <a:srgbClr val="FFFFFF"/>
                    </a:solidFill>
                  </a:tcPr>
                </a:tc>
                <a:extLst>
                  <a:ext uri="{0D108BD9-81ED-4DB2-BD59-A6C34878D82A}">
                    <a16:rowId xmlns:a16="http://schemas.microsoft.com/office/drawing/2014/main" val="10002"/>
                  </a:ext>
                </a:extLst>
              </a:tr>
              <a:tr h="387350">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2021年购买人数</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19050" cap="rnd">
                      <a:solidFill>
                        <a:srgbClr val="FF6238"/>
                      </a:solidFill>
                      <a:prstDash val="solid"/>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87W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21W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10W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5W</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3175">
                      <a:solidFill>
                        <a:srgbClr val="FF6238"/>
                      </a:solidFill>
                      <a:prstDash val="dot"/>
                    </a:lnT>
                    <a:lnB w="3175">
                      <a:solidFill>
                        <a:srgbClr val="FF6238"/>
                      </a:solidFill>
                      <a:prstDash val="dot"/>
                    </a:lnB>
                    <a:lnTlToBr>
                      <a:noFill/>
                    </a:lnTlToBr>
                    <a:lnBlToTr>
                      <a:noFill/>
                    </a:lnBlToTr>
                    <a:solidFill>
                      <a:srgbClr val="F2F2F2"/>
                    </a:solidFill>
                  </a:tcPr>
                </a:tc>
                <a:extLst>
                  <a:ext uri="{0D108BD9-81ED-4DB2-BD59-A6C34878D82A}">
                    <a16:rowId xmlns:a16="http://schemas.microsoft.com/office/drawing/2014/main" val="10003"/>
                  </a:ext>
                </a:extLst>
              </a:tr>
              <a:tr h="386715">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2021年销售金额</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19050" cap="rnd">
                      <a:solidFill>
                        <a:srgbClr val="FF6238"/>
                      </a:solidFill>
                      <a:prstDash val="solid"/>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1.9亿</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1.1亿</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0.88亿</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1亿</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3175">
                      <a:solidFill>
                        <a:srgbClr val="FF6238"/>
                      </a:solidFill>
                      <a:prstDash val="dot"/>
                    </a:lnT>
                    <a:lnB w="3175">
                      <a:solidFill>
                        <a:srgbClr val="FF6238"/>
                      </a:solidFill>
                      <a:prstDash val="dot"/>
                    </a:lnB>
                    <a:lnTlToBr>
                      <a:noFill/>
                    </a:lnTlToBr>
                    <a:lnBlToTr>
                      <a:noFill/>
                    </a:lnBlToTr>
                    <a:solidFill>
                      <a:srgbClr val="FFFFFF"/>
                    </a:solidFill>
                  </a:tcPr>
                </a:tc>
                <a:extLst>
                  <a:ext uri="{0D108BD9-81ED-4DB2-BD59-A6C34878D82A}">
                    <a16:rowId xmlns:a16="http://schemas.microsoft.com/office/drawing/2014/main" val="10004"/>
                  </a:ext>
                </a:extLst>
              </a:tr>
              <a:tr h="387350">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cs typeface="微软雅黑" panose="020B0503020204020204" charset="-122"/>
                        </a:rPr>
                        <a:t>2021年销售客单价</a:t>
                      </a:r>
                      <a:endParaRPr lang="zh-CN" altLang="en-US" sz="1300" b="0" spc="120">
                        <a:solidFill>
                          <a:srgbClr val="404040"/>
                        </a:solidFill>
                        <a:latin typeface="微软雅黑" panose="020B0503020204020204" charset="-122"/>
                        <a:ea typeface="微软雅黑" panose="020B0503020204020204" charset="-122"/>
                        <a:cs typeface="微软雅黑" panose="020B0503020204020204" charset="-122"/>
                      </a:endParaRPr>
                    </a:p>
                  </a:txBody>
                  <a:tcPr marL="25400" marR="25400" marT="6350" marB="6350" anchor="ctr">
                    <a:lnL w="19050" cap="rnd">
                      <a:solidFill>
                        <a:srgbClr val="FF6238"/>
                      </a:solidFill>
                      <a:prstDash val="solid"/>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1" spc="120">
                          <a:solidFill>
                            <a:srgbClr val="FF0000"/>
                          </a:solidFill>
                          <a:latin typeface="微软雅黑" panose="020B0503020204020204" charset="-122"/>
                          <a:ea typeface="微软雅黑" panose="020B0503020204020204" charset="-122"/>
                        </a:rPr>
                        <a:t>217</a:t>
                      </a:r>
                      <a:endParaRPr lang="en-US" altLang="en-US" sz="1300" b="1" spc="120">
                        <a:solidFill>
                          <a:srgbClr val="FF000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1" spc="120">
                          <a:solidFill>
                            <a:srgbClr val="FF0000"/>
                          </a:solidFill>
                          <a:latin typeface="微软雅黑" panose="020B0503020204020204" charset="-122"/>
                          <a:ea typeface="微软雅黑" panose="020B0503020204020204" charset="-122"/>
                        </a:rPr>
                        <a:t>549</a:t>
                      </a:r>
                      <a:endParaRPr lang="en-US" altLang="en-US" sz="1300" b="1" spc="120">
                        <a:solidFill>
                          <a:srgbClr val="FF000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1" spc="120">
                          <a:solidFill>
                            <a:srgbClr val="FF0000"/>
                          </a:solidFill>
                          <a:latin typeface="微软雅黑" panose="020B0503020204020204" charset="-122"/>
                          <a:ea typeface="微软雅黑" panose="020B0503020204020204" charset="-122"/>
                        </a:rPr>
                        <a:t>875</a:t>
                      </a:r>
                      <a:endParaRPr lang="en-US" altLang="en-US" sz="1300" b="1" spc="120">
                        <a:solidFill>
                          <a:srgbClr val="FF000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1" spc="120">
                          <a:solidFill>
                            <a:srgbClr val="FF0000"/>
                          </a:solidFill>
                          <a:latin typeface="微软雅黑" panose="020B0503020204020204" charset="-122"/>
                          <a:ea typeface="微软雅黑" panose="020B0503020204020204" charset="-122"/>
                        </a:rPr>
                        <a:t>2138</a:t>
                      </a:r>
                      <a:endParaRPr lang="en-US" altLang="en-US" sz="1300" b="1" spc="120">
                        <a:solidFill>
                          <a:srgbClr val="FF000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3175">
                      <a:solidFill>
                        <a:srgbClr val="FF6238"/>
                      </a:solidFill>
                      <a:prstDash val="dot"/>
                    </a:lnT>
                    <a:lnB w="3175">
                      <a:solidFill>
                        <a:srgbClr val="FF6238"/>
                      </a:solidFill>
                      <a:prstDash val="dot"/>
                    </a:lnB>
                    <a:lnTlToBr>
                      <a:noFill/>
                    </a:lnTlToBr>
                    <a:lnBlToTr>
                      <a:noFill/>
                    </a:lnBlToTr>
                    <a:solidFill>
                      <a:srgbClr val="F2F2F2"/>
                    </a:solidFill>
                  </a:tcPr>
                </a:tc>
                <a:extLst>
                  <a:ext uri="{0D108BD9-81ED-4DB2-BD59-A6C34878D82A}">
                    <a16:rowId xmlns:a16="http://schemas.microsoft.com/office/drawing/2014/main" val="10005"/>
                  </a:ext>
                </a:extLst>
              </a:tr>
              <a:tr h="386715">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rPr>
                        <a:t>等级购买人数占比</a:t>
                      </a:r>
                      <a:endParaRPr lang="zh-CN"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19050" cap="rnd">
                      <a:solidFill>
                        <a:srgbClr val="FF6238"/>
                      </a:solidFill>
                      <a:prstDash val="solid"/>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65.9%</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15.7%</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7.5%</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3175">
                      <a:solidFill>
                        <a:srgbClr val="FF6238"/>
                      </a:solidFill>
                      <a:prstDash val="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3.6%</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3175">
                      <a:solidFill>
                        <a:srgbClr val="FF6238"/>
                      </a:solidFill>
                      <a:prstDash val="dot"/>
                    </a:lnT>
                    <a:lnB w="3175">
                      <a:solidFill>
                        <a:srgbClr val="FF6238"/>
                      </a:solidFill>
                      <a:prstDash val="dot"/>
                    </a:lnB>
                    <a:lnTlToBr>
                      <a:noFill/>
                    </a:lnTlToBr>
                    <a:lnBlToTr>
                      <a:noFill/>
                    </a:lnBlToTr>
                    <a:solidFill>
                      <a:srgbClr val="FFFFFF"/>
                    </a:solidFill>
                  </a:tcPr>
                </a:tc>
                <a:extLst>
                  <a:ext uri="{0D108BD9-81ED-4DB2-BD59-A6C34878D82A}">
                    <a16:rowId xmlns:a16="http://schemas.microsoft.com/office/drawing/2014/main" val="10006"/>
                  </a:ext>
                </a:extLst>
              </a:tr>
              <a:tr h="387350">
                <a:tc>
                  <a:txBody>
                    <a:bodyPr/>
                    <a:lstStyle/>
                    <a:p>
                      <a:pPr indent="0" algn="ctr">
                        <a:lnSpc>
                          <a:spcPct val="120000"/>
                        </a:lnSpc>
                        <a:spcBef>
                          <a:spcPts val="0"/>
                        </a:spcBef>
                        <a:spcAft>
                          <a:spcPts val="0"/>
                        </a:spcAft>
                        <a:buNone/>
                      </a:pPr>
                      <a:r>
                        <a:rPr lang="zh-CN" sz="1300" b="0" spc="120">
                          <a:solidFill>
                            <a:srgbClr val="404040"/>
                          </a:solidFill>
                          <a:latin typeface="微软雅黑" panose="020B0503020204020204" charset="-122"/>
                          <a:ea typeface="微软雅黑" panose="020B0503020204020204" charset="-122"/>
                        </a:rPr>
                        <a:t>等级购买金额占比</a:t>
                      </a:r>
                      <a:endParaRPr lang="zh-CN"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19050" cap="rnd">
                      <a:solidFill>
                        <a:srgbClr val="FF6238"/>
                      </a:solidFill>
                      <a:prstDash val="solid"/>
                    </a:lnL>
                    <a:lnR w="3175">
                      <a:solidFill>
                        <a:srgbClr val="FF6238"/>
                      </a:solidFill>
                      <a:prstDash val="dot"/>
                    </a:lnR>
                    <a:lnT w="3175">
                      <a:solidFill>
                        <a:srgbClr val="FF6238"/>
                      </a:solidFill>
                      <a:prstDash val="dot"/>
                    </a:lnT>
                    <a:lnB w="19050" cap="rnd">
                      <a:solidFill>
                        <a:srgbClr val="FF6238"/>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36.7%</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19050" cap="rnd">
                      <a:solidFill>
                        <a:srgbClr val="FF6238"/>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22.1%</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19050" cap="rnd">
                      <a:solidFill>
                        <a:srgbClr val="FF6238"/>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16.9%</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3175">
                      <a:solidFill>
                        <a:srgbClr val="FF6238"/>
                      </a:solidFill>
                      <a:prstDash val="dot"/>
                    </a:lnR>
                    <a:lnT w="3175">
                      <a:solidFill>
                        <a:srgbClr val="FF6238"/>
                      </a:solidFill>
                      <a:prstDash val="dot"/>
                    </a:lnT>
                    <a:lnB w="19050" cap="rnd">
                      <a:solidFill>
                        <a:srgbClr val="FF6238"/>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300" b="0" spc="120">
                          <a:solidFill>
                            <a:srgbClr val="404040"/>
                          </a:solidFill>
                          <a:latin typeface="微软雅黑" panose="020B0503020204020204" charset="-122"/>
                          <a:ea typeface="微软雅黑" panose="020B0503020204020204" charset="-122"/>
                        </a:rPr>
                        <a:t>19.9%</a:t>
                      </a:r>
                      <a:endParaRPr lang="en-US" altLang="en-US" sz="1300" b="0" spc="120">
                        <a:solidFill>
                          <a:srgbClr val="404040"/>
                        </a:solidFill>
                        <a:latin typeface="微软雅黑" panose="020B0503020204020204" charset="-122"/>
                        <a:ea typeface="微软雅黑" panose="020B0503020204020204" charset="-122"/>
                      </a:endParaRPr>
                    </a:p>
                  </a:txBody>
                  <a:tcPr marL="25400" marR="25400" marT="6350" marB="6350" anchor="ctr">
                    <a:lnL w="3175">
                      <a:solidFill>
                        <a:srgbClr val="FF6238"/>
                      </a:solidFill>
                      <a:prstDash val="dot"/>
                    </a:lnL>
                    <a:lnR w="19050" cap="rnd">
                      <a:solidFill>
                        <a:srgbClr val="FF6238"/>
                      </a:solidFill>
                      <a:prstDash val="solid"/>
                    </a:lnR>
                    <a:lnT w="3175">
                      <a:solidFill>
                        <a:srgbClr val="FF6238"/>
                      </a:solidFill>
                      <a:prstDash val="dot"/>
                    </a:lnT>
                    <a:lnB w="19050" cap="rnd">
                      <a:solidFill>
                        <a:srgbClr val="FF6238"/>
                      </a:solidFill>
                      <a:prstDash val="solid"/>
                    </a:lnB>
                    <a:lnTlToBr>
                      <a:noFill/>
                    </a:lnTlToBr>
                    <a:lnBlToTr>
                      <a:noFill/>
                    </a:lnBlToTr>
                    <a:solidFill>
                      <a:srgbClr val="F2F2F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然后我们再来看各级会员的比例：</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094740" y="4870450"/>
            <a:ext cx="83045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这里低阶会员占比太高，贡献度低，只要提升高阶会员的比例就能间接提升客单</a:t>
            </a:r>
          </a:p>
        </p:txBody>
      </p:sp>
      <p:grpSp>
        <p:nvGrpSpPr>
          <p:cNvPr id="2" name="组合 1"/>
          <p:cNvGrpSpPr/>
          <p:nvPr/>
        </p:nvGrpSpPr>
        <p:grpSpPr>
          <a:xfrm>
            <a:off x="1346200" y="1205230"/>
            <a:ext cx="7824470" cy="3166110"/>
            <a:chOff x="2932" y="2249"/>
            <a:chExt cx="10276" cy="4158"/>
          </a:xfrm>
        </p:grpSpPr>
        <p:pic>
          <p:nvPicPr>
            <p:cNvPr id="4" name="图片 3"/>
            <p:cNvPicPr>
              <a:picLocks noChangeAspect="1"/>
            </p:cNvPicPr>
            <p:nvPr/>
          </p:nvPicPr>
          <p:blipFill>
            <a:blip r:embed="rId7"/>
            <a:stretch>
              <a:fillRect/>
            </a:stretch>
          </p:blipFill>
          <p:spPr>
            <a:xfrm>
              <a:off x="2932" y="2249"/>
              <a:ext cx="10276" cy="2452"/>
            </a:xfrm>
            <a:prstGeom prst="rect">
              <a:avLst/>
            </a:prstGeom>
          </p:spPr>
        </p:pic>
        <p:grpSp>
          <p:nvGrpSpPr>
            <p:cNvPr id="13" name="组合 12"/>
            <p:cNvGrpSpPr/>
            <p:nvPr/>
          </p:nvGrpSpPr>
          <p:grpSpPr>
            <a:xfrm>
              <a:off x="3320" y="5917"/>
              <a:ext cx="4388" cy="491"/>
              <a:chOff x="10111" y="3917"/>
              <a:chExt cx="4401" cy="490"/>
            </a:xfrm>
          </p:grpSpPr>
          <p:sp>
            <p:nvSpPr>
              <p:cNvPr id="14" name="圆角矩形 13"/>
              <p:cNvSpPr/>
              <p:nvPr/>
            </p:nvSpPr>
            <p:spPr>
              <a:xfrm>
                <a:off x="10111" y="3917"/>
                <a:ext cx="4401" cy="490"/>
              </a:xfrm>
              <a:prstGeom prst="roundRect">
                <a:avLst>
                  <a:gd name="adj" fmla="val 4133"/>
                </a:avLst>
              </a:prstGeom>
              <a:no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10179" y="3923"/>
                <a:ext cx="4332" cy="402"/>
              </a:xfrm>
              <a:prstGeom prst="rect">
                <a:avLst/>
              </a:prstGeom>
              <a:noFill/>
            </p:spPr>
            <p:txBody>
              <a:bodyPr wrap="square" rtlCol="0" anchor="t">
                <a:spAutoFit/>
              </a:bodyPr>
              <a:lstStyle/>
              <a:p>
                <a:pPr algn="l">
                  <a:lnSpc>
                    <a:spcPct val="140000"/>
                  </a:lnSpc>
                </a:pPr>
                <a:r>
                  <a:rPr lang="zh-CN" altLang="en-US" sz="1000">
                    <a:solidFill>
                      <a:schemeClr val="tx1"/>
                    </a:solidFill>
                    <a:latin typeface="微软雅黑" panose="020B0503020204020204" charset="-122"/>
                    <a:ea typeface="微软雅黑" panose="020B0503020204020204" charset="-122"/>
                    <a:cs typeface="微软雅黑" panose="020B0503020204020204" charset="-122"/>
                  </a:rPr>
                  <a:t>低阶会员占比超过</a:t>
                </a:r>
                <a:r>
                  <a:rPr lang="en-US" altLang="zh-CN" sz="1000">
                    <a:solidFill>
                      <a:schemeClr val="tx1"/>
                    </a:solidFill>
                    <a:latin typeface="微软雅黑" panose="020B0503020204020204" charset="-122"/>
                    <a:ea typeface="微软雅黑" panose="020B0503020204020204" charset="-122"/>
                    <a:cs typeface="微软雅黑" panose="020B0503020204020204" charset="-122"/>
                  </a:rPr>
                  <a:t>87%</a:t>
                </a:r>
                <a:r>
                  <a:rPr lang="zh-CN" altLang="en-US" sz="1000">
                    <a:solidFill>
                      <a:schemeClr val="tx1"/>
                    </a:solidFill>
                    <a:latin typeface="微软雅黑" panose="020B0503020204020204" charset="-122"/>
                    <a:ea typeface="微软雅黑" panose="020B0503020204020204" charset="-122"/>
                    <a:cs typeface="微软雅黑" panose="020B0503020204020204" charset="-122"/>
                  </a:rPr>
                  <a:t>，只贡献了</a:t>
                </a:r>
                <a:r>
                  <a:rPr lang="en-US" altLang="zh-CN" sz="10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000">
                    <a:solidFill>
                      <a:schemeClr val="tx1"/>
                    </a:solidFill>
                    <a:latin typeface="微软雅黑" panose="020B0503020204020204" charset="-122"/>
                    <a:ea typeface="微软雅黑" panose="020B0503020204020204" charset="-122"/>
                    <a:cs typeface="微软雅黑" panose="020B0503020204020204" charset="-122"/>
                  </a:rPr>
                  <a:t>的销售</a:t>
                </a:r>
              </a:p>
            </p:txBody>
          </p:sp>
        </p:grpSp>
        <p:cxnSp>
          <p:nvCxnSpPr>
            <p:cNvPr id="16" name="曲线连接符 15"/>
            <p:cNvCxnSpPr/>
            <p:nvPr/>
          </p:nvCxnSpPr>
          <p:spPr>
            <a:xfrm rot="16200000">
              <a:off x="5004" y="4789"/>
              <a:ext cx="1266" cy="938"/>
            </a:xfrm>
            <a:prstGeom prst="curvedConnector3">
              <a:avLst>
                <a:gd name="adj1" fmla="val 49921"/>
              </a:avLst>
            </a:prstGeom>
            <a:ln w="19050">
              <a:solidFill>
                <a:srgbClr val="FEA900"/>
              </a:solidFill>
              <a:tailEnd type="arrow"/>
            </a:ln>
          </p:spPr>
          <p:style>
            <a:lnRef idx="1">
              <a:schemeClr val="accent1"/>
            </a:lnRef>
            <a:fillRef idx="0">
              <a:schemeClr val="accent1"/>
            </a:fillRef>
            <a:effectRef idx="0">
              <a:schemeClr val="accent1"/>
            </a:effectRef>
            <a:fontRef idx="minor">
              <a:schemeClr val="tx1"/>
            </a:fontRef>
          </p:style>
        </p:cxnSp>
        <p:cxnSp>
          <p:nvCxnSpPr>
            <p:cNvPr id="6" name="曲线连接符 5"/>
            <p:cNvCxnSpPr/>
            <p:nvPr/>
          </p:nvCxnSpPr>
          <p:spPr>
            <a:xfrm rot="16200000">
              <a:off x="6906" y="4815"/>
              <a:ext cx="1266" cy="938"/>
            </a:xfrm>
            <a:prstGeom prst="curvedConnector3">
              <a:avLst>
                <a:gd name="adj1" fmla="val 49921"/>
              </a:avLst>
            </a:prstGeom>
            <a:ln w="19050">
              <a:solidFill>
                <a:srgbClr val="FEA900"/>
              </a:solidFill>
              <a:tailEnd type="arrow"/>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9024" y="2963"/>
              <a:ext cx="3898" cy="763"/>
              <a:chOff x="10111" y="3917"/>
              <a:chExt cx="4401" cy="490"/>
            </a:xfrm>
          </p:grpSpPr>
          <p:sp>
            <p:nvSpPr>
              <p:cNvPr id="9" name="圆角矩形 8"/>
              <p:cNvSpPr/>
              <p:nvPr/>
            </p:nvSpPr>
            <p:spPr>
              <a:xfrm>
                <a:off x="10111" y="3917"/>
                <a:ext cx="4401" cy="490"/>
              </a:xfrm>
              <a:prstGeom prst="roundRect">
                <a:avLst>
                  <a:gd name="adj" fmla="val 4133"/>
                </a:avLst>
              </a:prstGeom>
              <a:no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9"/>
              <p:cNvSpPr txBox="1"/>
              <p:nvPr/>
            </p:nvSpPr>
            <p:spPr>
              <a:xfrm>
                <a:off x="10179" y="3923"/>
                <a:ext cx="4332" cy="482"/>
              </a:xfrm>
              <a:prstGeom prst="rect">
                <a:avLst/>
              </a:prstGeom>
              <a:noFill/>
            </p:spPr>
            <p:txBody>
              <a:bodyPr wrap="square" rtlCol="0" anchor="t">
                <a:spAutoFit/>
              </a:bodyPr>
              <a:lstStyle/>
              <a:p>
                <a:pPr algn="l">
                  <a:lnSpc>
                    <a:spcPct val="140000"/>
                  </a:lnSpc>
                </a:pPr>
                <a:endParaRPr lang="en-US" altLang="zh-CN" sz="1000">
                  <a:solidFill>
                    <a:schemeClr val="bg1"/>
                  </a:solidFill>
                  <a:latin typeface="微软雅黑" panose="020B0503020204020204" charset="-122"/>
                  <a:ea typeface="微软雅黑" panose="020B0503020204020204" charset="-122"/>
                  <a:cs typeface="微软雅黑" panose="020B0503020204020204" charset="-122"/>
                </a:endParaRPr>
              </a:p>
            </p:txBody>
          </p:sp>
        </p:grpSp>
        <p:cxnSp>
          <p:nvCxnSpPr>
            <p:cNvPr id="11" name="曲线连接符 10"/>
            <p:cNvCxnSpPr/>
            <p:nvPr/>
          </p:nvCxnSpPr>
          <p:spPr>
            <a:xfrm rot="16200000">
              <a:off x="10459" y="3898"/>
              <a:ext cx="1266" cy="938"/>
            </a:xfrm>
            <a:prstGeom prst="curvedConnector3">
              <a:avLst>
                <a:gd name="adj1" fmla="val 49921"/>
              </a:avLst>
            </a:prstGeom>
            <a:ln w="19050">
              <a:solidFill>
                <a:srgbClr val="FEA90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9896" y="4989"/>
              <a:ext cx="3217" cy="903"/>
              <a:chOff x="10111" y="3917"/>
              <a:chExt cx="4401" cy="490"/>
            </a:xfrm>
          </p:grpSpPr>
          <p:sp>
            <p:nvSpPr>
              <p:cNvPr id="17" name="圆角矩形 16"/>
              <p:cNvSpPr/>
              <p:nvPr/>
            </p:nvSpPr>
            <p:spPr>
              <a:xfrm>
                <a:off x="10111" y="3917"/>
                <a:ext cx="4401" cy="490"/>
              </a:xfrm>
              <a:prstGeom prst="roundRect">
                <a:avLst>
                  <a:gd name="adj" fmla="val 4133"/>
                </a:avLst>
              </a:prstGeom>
              <a:no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文本框 17"/>
              <p:cNvSpPr txBox="1"/>
              <p:nvPr/>
            </p:nvSpPr>
            <p:spPr>
              <a:xfrm>
                <a:off x="10179" y="3923"/>
                <a:ext cx="4332" cy="372"/>
              </a:xfrm>
              <a:prstGeom prst="rect">
                <a:avLst/>
              </a:prstGeom>
              <a:noFill/>
            </p:spPr>
            <p:txBody>
              <a:bodyPr wrap="square" rtlCol="0" anchor="t">
                <a:spAutoFit/>
              </a:bodyPr>
              <a:lstStyle/>
              <a:p>
                <a:pPr algn="l">
                  <a:lnSpc>
                    <a:spcPct val="140000"/>
                  </a:lnSpc>
                </a:pPr>
                <a:r>
                  <a:rPr lang="zh-CN" altLang="en-US" sz="1000">
                    <a:solidFill>
                      <a:schemeClr val="tx1"/>
                    </a:solidFill>
                    <a:latin typeface="微软雅黑" panose="020B0503020204020204" charset="-122"/>
                    <a:ea typeface="微软雅黑" panose="020B0503020204020204" charset="-122"/>
                    <a:cs typeface="微软雅黑" panose="020B0503020204020204" charset="-122"/>
                  </a:rPr>
                  <a:t>高阶会员只用</a:t>
                </a:r>
                <a:r>
                  <a:rPr lang="en-US" altLang="zh-CN" sz="1000">
                    <a:solidFill>
                      <a:schemeClr val="tx1"/>
                    </a:solidFill>
                    <a:latin typeface="微软雅黑" panose="020B0503020204020204" charset="-122"/>
                    <a:ea typeface="微软雅黑" panose="020B0503020204020204" charset="-122"/>
                    <a:cs typeface="微软雅黑" panose="020B0503020204020204" charset="-122"/>
                  </a:rPr>
                  <a:t>13%</a:t>
                </a:r>
                <a:r>
                  <a:rPr lang="zh-CN" altLang="en-US" sz="1000">
                    <a:solidFill>
                      <a:schemeClr val="tx1"/>
                    </a:solidFill>
                    <a:latin typeface="微软雅黑" panose="020B0503020204020204" charset="-122"/>
                    <a:ea typeface="微软雅黑" panose="020B0503020204020204" charset="-122"/>
                    <a:cs typeface="微软雅黑" panose="020B0503020204020204" charset="-122"/>
                  </a:rPr>
                  <a:t>的</a:t>
                </a:r>
                <a:r>
                  <a:rPr lang="zh-CN" sz="1000">
                    <a:solidFill>
                      <a:schemeClr val="tx1"/>
                    </a:solidFill>
                    <a:latin typeface="微软雅黑" panose="020B0503020204020204" charset="-122"/>
                    <a:ea typeface="微软雅黑" panose="020B0503020204020204" charset="-122"/>
                    <a:cs typeface="微软雅黑" panose="020B0503020204020204" charset="-122"/>
                  </a:rPr>
                  <a:t>人数贡献了</a:t>
                </a:r>
              </a:p>
              <a:p>
                <a:pPr algn="l">
                  <a:lnSpc>
                    <a:spcPct val="140000"/>
                  </a:lnSpc>
                </a:pPr>
                <a:r>
                  <a:rPr lang="zh-CN" altLang="en-US" sz="1000">
                    <a:solidFill>
                      <a:schemeClr val="tx1"/>
                    </a:solidFill>
                    <a:latin typeface="微软雅黑" panose="020B0503020204020204" charset="-122"/>
                    <a:ea typeface="微软雅黑" panose="020B0503020204020204" charset="-122"/>
                    <a:cs typeface="微软雅黑" panose="020B0503020204020204" charset="-122"/>
                  </a:rPr>
                  <a:t>近</a:t>
                </a:r>
                <a:r>
                  <a:rPr lang="en-US" altLang="zh-CN" sz="1000">
                    <a:solidFill>
                      <a:schemeClr val="tx1"/>
                    </a:solidFill>
                    <a:latin typeface="微软雅黑" panose="020B0503020204020204" charset="-122"/>
                    <a:ea typeface="微软雅黑" panose="020B0503020204020204" charset="-122"/>
                    <a:cs typeface="微软雅黑" panose="020B0503020204020204" charset="-122"/>
                  </a:rPr>
                  <a:t>40%</a:t>
                </a:r>
                <a:r>
                  <a:rPr lang="zh-CN" altLang="en-US" sz="1000">
                    <a:solidFill>
                      <a:schemeClr val="tx1"/>
                    </a:solidFill>
                    <a:latin typeface="微软雅黑" panose="020B0503020204020204" charset="-122"/>
                    <a:ea typeface="微软雅黑" panose="020B0503020204020204" charset="-122"/>
                    <a:cs typeface="微软雅黑" panose="020B0503020204020204" charset="-122"/>
                  </a:rPr>
                  <a:t>的销售额</a:t>
                </a:r>
              </a:p>
            </p:txBody>
          </p:sp>
        </p:gr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7962900" cy="829945"/>
          </a:xfrm>
          <a:prstGeom prst="rect">
            <a:avLst/>
          </a:prstGeom>
          <a:noFill/>
        </p:spPr>
        <p:txBody>
          <a:bodyPr wrap="square" rtlCol="0">
            <a:spAutoFit/>
          </a:bodyPr>
          <a:lstStyle/>
          <a:p>
            <a:r>
              <a:rPr lang="zh-CN" altLang="en-US" sz="1600" b="1" dirty="0">
                <a:solidFill>
                  <a:srgbClr val="C00000"/>
                </a:solidFill>
                <a:latin typeface="微软雅黑" panose="020B0503020204020204" charset="-122"/>
                <a:ea typeface="微软雅黑" panose="020B0503020204020204" charset="-122"/>
                <a:sym typeface="+mn-ea"/>
              </a:rPr>
              <a:t>提升的方法</a:t>
            </a:r>
            <a:r>
              <a:rPr lang="zh-CN" altLang="en-US" sz="1600" dirty="0">
                <a:solidFill>
                  <a:srgbClr val="C00000"/>
                </a:solidFill>
                <a:latin typeface="微软雅黑" panose="020B0503020204020204" charset="-122"/>
                <a:ea typeface="微软雅黑" panose="020B0503020204020204" charset="-122"/>
                <a:sym typeface="+mn-ea"/>
              </a:rPr>
              <a:t>：</a:t>
            </a:r>
          </a:p>
          <a:p>
            <a:r>
              <a:rPr lang="zh-CN" altLang="en-US" sz="1600" dirty="0">
                <a:solidFill>
                  <a:srgbClr val="C00000"/>
                </a:solidFill>
                <a:latin typeface="微软雅黑" panose="020B0503020204020204" charset="-122"/>
                <a:ea typeface="微软雅黑" panose="020B0503020204020204" charset="-122"/>
                <a:sym typeface="+mn-ea"/>
              </a:rPr>
              <a:t>高阶会员也是由低阶会员发展过来的，低阶会员有没有可能加大营销投入，提供更丰富的激励？</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163955" y="4870450"/>
            <a:ext cx="80772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低等级会员营销费用太低，低于产出的比例，至少可以提升到产出同比</a:t>
            </a:r>
          </a:p>
        </p:txBody>
      </p:sp>
      <p:grpSp>
        <p:nvGrpSpPr>
          <p:cNvPr id="34" name="组合 33"/>
          <p:cNvGrpSpPr/>
          <p:nvPr/>
        </p:nvGrpSpPr>
        <p:grpSpPr>
          <a:xfrm>
            <a:off x="1094740" y="1400810"/>
            <a:ext cx="8070367" cy="2697377"/>
            <a:chOff x="2953" y="2831"/>
            <a:chExt cx="10251" cy="3426"/>
          </a:xfrm>
        </p:grpSpPr>
        <p:pic>
          <p:nvPicPr>
            <p:cNvPr id="30" name="图片 29"/>
            <p:cNvPicPr>
              <a:picLocks noChangeAspect="1"/>
            </p:cNvPicPr>
            <p:nvPr/>
          </p:nvPicPr>
          <p:blipFill>
            <a:blip r:embed="rId7"/>
            <a:stretch>
              <a:fillRect/>
            </a:stretch>
          </p:blipFill>
          <p:spPr>
            <a:xfrm>
              <a:off x="2953" y="2831"/>
              <a:ext cx="10251" cy="1981"/>
            </a:xfrm>
            <a:prstGeom prst="rect">
              <a:avLst/>
            </a:prstGeom>
          </p:spPr>
        </p:pic>
        <p:sp>
          <p:nvSpPr>
            <p:cNvPr id="31" name="圆角矩形 30"/>
            <p:cNvSpPr/>
            <p:nvPr/>
          </p:nvSpPr>
          <p:spPr>
            <a:xfrm>
              <a:off x="6531" y="4321"/>
              <a:ext cx="2661" cy="491"/>
            </a:xfrm>
            <a:prstGeom prst="roundRect">
              <a:avLst>
                <a:gd name="adj" fmla="val 4133"/>
              </a:avLst>
            </a:prstGeom>
            <a:no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4106" y="5759"/>
              <a:ext cx="3692" cy="498"/>
            </a:xfrm>
            <a:prstGeom prst="rect">
              <a:avLst/>
            </a:prstGeom>
            <a:noFill/>
          </p:spPr>
          <p:txBody>
            <a:bodyPr wrap="square" rtlCol="0" anchor="t">
              <a:spAutoFit/>
            </a:bodyPr>
            <a:lstStyle/>
            <a:p>
              <a:pPr algn="l">
                <a:lnSpc>
                  <a:spcPct val="14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低阶会员会员营销投入占比低</a:t>
              </a:r>
            </a:p>
          </p:txBody>
        </p:sp>
        <p:cxnSp>
          <p:nvCxnSpPr>
            <p:cNvPr id="33" name="曲线连接符 32"/>
            <p:cNvCxnSpPr/>
            <p:nvPr/>
          </p:nvCxnSpPr>
          <p:spPr>
            <a:xfrm rot="16200000">
              <a:off x="6837" y="4976"/>
              <a:ext cx="1266" cy="938"/>
            </a:xfrm>
            <a:prstGeom prst="curvedConnector3">
              <a:avLst>
                <a:gd name="adj1" fmla="val 49921"/>
              </a:avLst>
            </a:prstGeom>
            <a:ln w="19050">
              <a:solidFill>
                <a:srgbClr val="FEA9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95566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复购率也可以拆分，私域本来玩的核心就是复购率</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这就从底层逻辑上解释了我们为什么做用户标签，积分商场，做小游戏</a:t>
            </a:r>
          </a:p>
        </p:txBody>
      </p:sp>
      <p:graphicFrame>
        <p:nvGraphicFramePr>
          <p:cNvPr id="2" name="图示 1"/>
          <p:cNvGraphicFramePr/>
          <p:nvPr/>
        </p:nvGraphicFramePr>
        <p:xfrm>
          <a:off x="1276350" y="808355"/>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277485" cy="337185"/>
          </a:xfrm>
          <a:prstGeom prst="rect">
            <a:avLst/>
          </a:prstGeom>
          <a:noFill/>
        </p:spPr>
        <p:txBody>
          <a:bodyPr wrap="square" rtlCol="0">
            <a:spAutoFit/>
          </a:bodyPr>
          <a:lstStyle/>
          <a:p>
            <a:r>
              <a:rPr lang="zh-CN" sz="1600" dirty="0">
                <a:solidFill>
                  <a:srgbClr val="C00000"/>
                </a:solidFill>
                <a:latin typeface="微软雅黑" panose="020B0503020204020204" charset="-122"/>
                <a:ea typeface="微软雅黑" panose="020B0503020204020204" charset="-122"/>
                <a:sym typeface="+mn-ea"/>
              </a:rPr>
              <a:t>所以复购率的提升就是靠我们私域运营的日常工作</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 name="文本框 2"/>
          <p:cNvSpPr txBox="1"/>
          <p:nvPr/>
        </p:nvSpPr>
        <p:spPr>
          <a:xfrm>
            <a:off x="1711960" y="913765"/>
            <a:ext cx="6447155" cy="460375"/>
          </a:xfrm>
          <a:prstGeom prst="rect">
            <a:avLst/>
          </a:prstGeom>
          <a:noFill/>
        </p:spPr>
        <p:txBody>
          <a:bodyPr wrap="square" rtlCol="0" anchor="t">
            <a:spAutoFit/>
          </a:bodyPr>
          <a:lstStyle/>
          <a:p>
            <a:pPr algn="ctr">
              <a:lnSpc>
                <a:spcPct val="100000"/>
              </a:lnSpc>
            </a:pPr>
            <a:r>
              <a:rPr lang="zh-CN" altLang="en-US" sz="2400" b="1">
                <a:solidFill>
                  <a:schemeClr val="tx1"/>
                </a:solidFill>
                <a:latin typeface="微软雅黑" panose="020B0503020204020204" charset="-122"/>
                <a:ea typeface="微软雅黑" panose="020B0503020204020204" charset="-122"/>
                <a:sym typeface="+mn-ea"/>
              </a:rPr>
              <a:t>积分商城的互动游戏规划和</a:t>
            </a:r>
            <a:r>
              <a:rPr lang="en-US" altLang="zh-CN" sz="2400" b="1">
                <a:solidFill>
                  <a:schemeClr val="tx1"/>
                </a:solidFill>
                <a:latin typeface="微软雅黑" panose="020B0503020204020204" charset="-122"/>
                <a:ea typeface="微软雅黑" panose="020B0503020204020204" charset="-122"/>
                <a:sym typeface="+mn-ea"/>
              </a:rPr>
              <a:t>KPI</a:t>
            </a:r>
          </a:p>
        </p:txBody>
      </p:sp>
      <p:graphicFrame>
        <p:nvGraphicFramePr>
          <p:cNvPr id="6" name="图示 5"/>
          <p:cNvGraphicFramePr/>
          <p:nvPr/>
        </p:nvGraphicFramePr>
        <p:xfrm>
          <a:off x="751840" y="1417320"/>
          <a:ext cx="8755380" cy="40379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705231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我们把每个环节都设法提升</a:t>
            </a:r>
            <a:r>
              <a:rPr lang="en-US" altLang="zh-CN" sz="1600" dirty="0">
                <a:solidFill>
                  <a:srgbClr val="C00000"/>
                </a:solidFill>
                <a:latin typeface="微软雅黑" panose="020B0503020204020204" charset="-122"/>
                <a:ea typeface="微软雅黑" panose="020B0503020204020204" charset="-122"/>
                <a:sym typeface="+mn-ea"/>
              </a:rPr>
              <a:t>10-20%</a:t>
            </a:r>
            <a:r>
              <a:rPr lang="zh-CN" altLang="en-US" sz="1600" dirty="0">
                <a:solidFill>
                  <a:srgbClr val="C00000"/>
                </a:solidFill>
                <a:latin typeface="微软雅黑" panose="020B0503020204020204" charset="-122"/>
                <a:ea typeface="微软雅黑" panose="020B0503020204020204" charset="-122"/>
                <a:sym typeface="+mn-ea"/>
              </a:rPr>
              <a:t>？猜猜最后</a:t>
            </a:r>
            <a:r>
              <a:rPr lang="en-US" altLang="zh-CN" sz="1600" dirty="0">
                <a:solidFill>
                  <a:srgbClr val="C00000"/>
                </a:solidFill>
                <a:latin typeface="微软雅黑" panose="020B0503020204020204" charset="-122"/>
                <a:ea typeface="微软雅黑" panose="020B0503020204020204" charset="-122"/>
                <a:sym typeface="+mn-ea"/>
              </a:rPr>
              <a:t>GMV</a:t>
            </a:r>
            <a:r>
              <a:rPr lang="zh-CN" altLang="en-US" sz="1600" dirty="0">
                <a:solidFill>
                  <a:srgbClr val="C00000"/>
                </a:solidFill>
                <a:latin typeface="微软雅黑" panose="020B0503020204020204" charset="-122"/>
                <a:ea typeface="微软雅黑" panose="020B0503020204020204" charset="-122"/>
                <a:sym typeface="+mn-ea"/>
              </a:rPr>
              <a:t>能做到多少？</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9" y="1585"/>
              <a:ext cx="337" cy="709"/>
            </a:xfrm>
            <a:prstGeom prst="rect">
              <a:avLst/>
            </a:prstGeom>
          </p:spPr>
        </p:pic>
      </p:grpSp>
      <p:sp>
        <p:nvSpPr>
          <p:cNvPr id="7" name="矩形 6"/>
          <p:cNvSpPr/>
          <p:nvPr/>
        </p:nvSpPr>
        <p:spPr>
          <a:xfrm>
            <a:off x="1163320" y="4863465"/>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是的，</a:t>
            </a:r>
            <a:r>
              <a:rPr lang="zh-CN" b="1"/>
              <a:t>不止</a:t>
            </a:r>
            <a:r>
              <a:rPr lang="en-US" altLang="zh-CN" b="1"/>
              <a:t>2</a:t>
            </a:r>
            <a:r>
              <a:rPr lang="zh-CN" altLang="en-US" b="1"/>
              <a:t>个亿</a:t>
            </a:r>
          </a:p>
        </p:txBody>
      </p:sp>
      <p:graphicFrame>
        <p:nvGraphicFramePr>
          <p:cNvPr id="9" name="表格 8"/>
          <p:cNvGraphicFramePr/>
          <p:nvPr>
            <p:custDataLst>
              <p:tags r:id="rId1"/>
            </p:custDataLst>
          </p:nvPr>
        </p:nvGraphicFramePr>
        <p:xfrm>
          <a:off x="508000" y="983580"/>
          <a:ext cx="15116175" cy="116967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1518920">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378585">
                  <a:extLst>
                    <a:ext uri="{9D8B030D-6E8A-4147-A177-3AD203B41FA5}">
                      <a16:colId xmlns:a16="http://schemas.microsoft.com/office/drawing/2014/main" val="20003"/>
                    </a:ext>
                  </a:extLst>
                </a:gridCol>
                <a:gridCol w="960120">
                  <a:extLst>
                    <a:ext uri="{9D8B030D-6E8A-4147-A177-3AD203B41FA5}">
                      <a16:colId xmlns:a16="http://schemas.microsoft.com/office/drawing/2014/main" val="20004"/>
                    </a:ext>
                  </a:extLst>
                </a:gridCol>
                <a:gridCol w="866775">
                  <a:extLst>
                    <a:ext uri="{9D8B030D-6E8A-4147-A177-3AD203B41FA5}">
                      <a16:colId xmlns:a16="http://schemas.microsoft.com/office/drawing/2014/main" val="20005"/>
                    </a:ext>
                  </a:extLst>
                </a:gridCol>
                <a:gridCol w="1250950">
                  <a:extLst>
                    <a:ext uri="{9D8B030D-6E8A-4147-A177-3AD203B41FA5}">
                      <a16:colId xmlns:a16="http://schemas.microsoft.com/office/drawing/2014/main" val="20006"/>
                    </a:ext>
                  </a:extLst>
                </a:gridCol>
                <a:gridCol w="995045">
                  <a:extLst>
                    <a:ext uri="{9D8B030D-6E8A-4147-A177-3AD203B41FA5}">
                      <a16:colId xmlns:a16="http://schemas.microsoft.com/office/drawing/2014/main" val="20007"/>
                    </a:ext>
                  </a:extLst>
                </a:gridCol>
              </a:tblGrid>
              <a:tr h="363220">
                <a:tc>
                  <a:txBody>
                    <a:bodyPr/>
                    <a:lstStyle/>
                    <a:p>
                      <a:pPr indent="0" algn="ctr">
                        <a:buNone/>
                      </a:pPr>
                      <a:r>
                        <a:rPr lang="zh-CN" sz="1000" b="0">
                          <a:solidFill>
                            <a:srgbClr val="FFFFFF"/>
                          </a:solidFill>
                          <a:latin typeface="Arial" panose="020B0604020202020204" pitchFamily="34" charset="0"/>
                          <a:ea typeface="微软雅黑" panose="020B0503020204020204" charset="-122"/>
                        </a:rPr>
                        <a:t>2022年目标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其他渠道22年订单数量（万）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包裹卡转会员率（留存）</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公众号新增会员数（万）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22年新粉订单转化率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新粉订单数（万）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新粉客单价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新粉成交额（万）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extLst>
                  <a:ext uri="{0D108BD9-81ED-4DB2-BD59-A6C34878D82A}">
                    <a16:rowId xmlns:a16="http://schemas.microsoft.com/office/drawing/2014/main" val="10000"/>
                  </a:ext>
                </a:extLst>
              </a:tr>
              <a:tr h="165100">
                <a:tc rowSpan="5">
                  <a:txBody>
                    <a:bodyPr/>
                    <a:lstStyle/>
                    <a:p>
                      <a:pPr indent="0" algn="ctr">
                        <a:buNone/>
                      </a:pPr>
                      <a:r>
                        <a:rPr lang="zh-CN" sz="1000" b="0">
                          <a:solidFill>
                            <a:srgbClr val="000000"/>
                          </a:solidFill>
                          <a:latin typeface="Arial" panose="020B0604020202020204" pitchFamily="34" charset="0"/>
                          <a:ea typeface="微软雅黑" panose="020B0503020204020204" charset="-122"/>
                        </a:rPr>
                        <a:t>汤星球（会员）</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708.15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16.58%</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117.43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13.57%</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15.93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1">
                          <a:solidFill>
                            <a:srgbClr val="B7DEE8"/>
                          </a:solidFill>
                          <a:latin typeface="Arial" panose="020B0604020202020204" pitchFamily="34" charset="0"/>
                          <a:ea typeface="微软雅黑" panose="020B0503020204020204" charset="-122"/>
                        </a:rPr>
                        <a:t>包裹卡转会员率增幅目标</a:t>
                      </a:r>
                      <a:endParaRPr lang="zh-CN" altLang="en-US" sz="1000" b="1">
                        <a:solidFill>
                          <a:srgbClr val="B7DEE8"/>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公众号22年以前老会员数量（万）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22年老粉订单转化率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老粉订单数（万）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老粉客单价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老粉成交额（万）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extLst>
                  <a:ext uri="{0D108BD9-81ED-4DB2-BD59-A6C34878D82A}">
                    <a16:rowId xmlns:a16="http://schemas.microsoft.com/office/drawing/2014/main" val="10002"/>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FF0000"/>
                          </a:solidFill>
                          <a:latin typeface="微软雅黑" panose="020B0503020204020204" charset="-122"/>
                        </a:rPr>
                        <a:t>20%</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127.27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10.58%</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13.46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1">
                          <a:solidFill>
                            <a:srgbClr val="B7DEE8"/>
                          </a:solidFill>
                          <a:latin typeface="Arial" panose="020B0604020202020204" pitchFamily="34" charset="0"/>
                          <a:ea typeface="微软雅黑" panose="020B0503020204020204" charset="-122"/>
                        </a:rPr>
                        <a:t>订单转化率增幅目标</a:t>
                      </a:r>
                      <a:endParaRPr lang="zh-CN" altLang="en-US" sz="1000" b="1">
                        <a:solidFill>
                          <a:srgbClr val="B7DEE8"/>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公众号22年底累计会员数量（万）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22年整体订单转化率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22年总订单数（万）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22年平均客单价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22年总成交额（万）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extLst>
                  <a:ext uri="{0D108BD9-81ED-4DB2-BD59-A6C34878D82A}">
                    <a16:rowId xmlns:a16="http://schemas.microsoft.com/office/drawing/2014/main" val="10004"/>
                  </a:ext>
                </a:extLst>
              </a:tr>
              <a:tr h="22606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chemeClr val="tx1"/>
                          </a:solidFill>
                          <a:latin typeface="微软雅黑" panose="020B0503020204020204" charset="-122"/>
                        </a:rPr>
                        <a:t>10%</a:t>
                      </a:r>
                      <a:endParaRPr lang="en-US" altLang="en-US" sz="1000" b="0">
                        <a:solidFill>
                          <a:schemeClr val="tx1"/>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244.70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FF0000"/>
                          </a:solidFill>
                          <a:latin typeface="微软雅黑" panose="020B0503020204020204" charset="-122"/>
                        </a:rPr>
                        <a:t>12.01%</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29.4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FF0000"/>
                          </a:solidFill>
                          <a:latin typeface="微软雅黑" panose="020B0503020204020204" charset="-122"/>
                        </a:rPr>
                        <a:t>788.9</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000000"/>
                          </a:solidFill>
                          <a:latin typeface="微软雅黑" panose="020B0503020204020204" charset="-122"/>
                        </a:rPr>
                        <a:t>23190 </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graphicFrame>
        <p:nvGraphicFramePr>
          <p:cNvPr id="10" name="表格 9"/>
          <p:cNvGraphicFramePr/>
          <p:nvPr>
            <p:custDataLst>
              <p:tags r:id="rId2"/>
            </p:custDataLst>
          </p:nvPr>
        </p:nvGraphicFramePr>
        <p:xfrm>
          <a:off x="508000" y="2862545"/>
          <a:ext cx="15116175" cy="83058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1518920">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378585">
                  <a:extLst>
                    <a:ext uri="{9D8B030D-6E8A-4147-A177-3AD203B41FA5}">
                      <a16:colId xmlns:a16="http://schemas.microsoft.com/office/drawing/2014/main" val="20003"/>
                    </a:ext>
                  </a:extLst>
                </a:gridCol>
                <a:gridCol w="960120">
                  <a:extLst>
                    <a:ext uri="{9D8B030D-6E8A-4147-A177-3AD203B41FA5}">
                      <a16:colId xmlns:a16="http://schemas.microsoft.com/office/drawing/2014/main" val="20004"/>
                    </a:ext>
                  </a:extLst>
                </a:gridCol>
                <a:gridCol w="866775">
                  <a:extLst>
                    <a:ext uri="{9D8B030D-6E8A-4147-A177-3AD203B41FA5}">
                      <a16:colId xmlns:a16="http://schemas.microsoft.com/office/drawing/2014/main" val="20005"/>
                    </a:ext>
                  </a:extLst>
                </a:gridCol>
                <a:gridCol w="1250950">
                  <a:extLst>
                    <a:ext uri="{9D8B030D-6E8A-4147-A177-3AD203B41FA5}">
                      <a16:colId xmlns:a16="http://schemas.microsoft.com/office/drawing/2014/main" val="20006"/>
                    </a:ext>
                  </a:extLst>
                </a:gridCol>
                <a:gridCol w="995045">
                  <a:extLst>
                    <a:ext uri="{9D8B030D-6E8A-4147-A177-3AD203B41FA5}">
                      <a16:colId xmlns:a16="http://schemas.microsoft.com/office/drawing/2014/main" val="20007"/>
                    </a:ext>
                  </a:extLst>
                </a:gridCol>
              </a:tblGrid>
              <a:tr h="393700">
                <a:tc>
                  <a:txBody>
                    <a:bodyPr/>
                    <a:lstStyle/>
                    <a:p>
                      <a:pPr indent="0" algn="ctr">
                        <a:buNone/>
                      </a:pPr>
                      <a:r>
                        <a:rPr lang="en-US" altLang="zh-CN" sz="1000" b="0">
                          <a:solidFill>
                            <a:srgbClr val="FFFFFF"/>
                          </a:solidFill>
                          <a:latin typeface="Arial" panose="020B0604020202020204" pitchFamily="34" charset="0"/>
                          <a:ea typeface="微软雅黑" panose="020B0503020204020204" charset="-122"/>
                        </a:rPr>
                        <a:t>2022</a:t>
                      </a:r>
                      <a:r>
                        <a:rPr lang="zh-CN" altLang="en-US" sz="1000" b="0">
                          <a:solidFill>
                            <a:srgbClr val="FFFFFF"/>
                          </a:solidFill>
                          <a:latin typeface="Arial" panose="020B0604020202020204" pitchFamily="34" charset="0"/>
                          <a:ea typeface="微软雅黑" panose="020B0503020204020204" charset="-122"/>
                        </a:rPr>
                        <a:t>年目标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天猫官旗22年订单数量（万）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企微用户转会员率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100" b="0">
                          <a:solidFill>
                            <a:srgbClr val="FFFFFF"/>
                          </a:solidFill>
                          <a:latin typeface="Arial" panose="020B0604020202020204" pitchFamily="34" charset="0"/>
                          <a:ea typeface="微软雅黑" panose="020B0503020204020204" charset="-122"/>
                        </a:rPr>
                        <a:t>22年微商城新增会员数（万）</a:t>
                      </a:r>
                      <a:endParaRPr lang="en-US" altLang="en-US" sz="11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100" b="0">
                          <a:solidFill>
                            <a:srgbClr val="FFFFFF"/>
                          </a:solidFill>
                          <a:latin typeface="Arial" panose="020B0604020202020204" pitchFamily="34" charset="0"/>
                          <a:ea typeface="微软雅黑" panose="020B0503020204020204" charset="-122"/>
                        </a:rPr>
                        <a:t>22年新会员订单转化率</a:t>
                      </a:r>
                      <a:endParaRPr lang="en-US" altLang="en-US" sz="11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新粉订单数（万）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新粉客单价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新粉成交额（万）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extLst>
                  <a:ext uri="{0D108BD9-81ED-4DB2-BD59-A6C34878D82A}">
                    <a16:rowId xmlns:a16="http://schemas.microsoft.com/office/drawing/2014/main" val="10000"/>
                  </a:ext>
                </a:extLst>
              </a:tr>
              <a:tr h="138430">
                <a:tc rowSpan="5">
                  <a:txBody>
                    <a:bodyPr/>
                    <a:lstStyle/>
                    <a:p>
                      <a:pPr indent="0" algn="ctr">
                        <a:buNone/>
                      </a:pPr>
                      <a:r>
                        <a:rPr lang="zh-CN" sz="1000" b="0">
                          <a:solidFill>
                            <a:srgbClr val="000000"/>
                          </a:solidFill>
                          <a:latin typeface="Arial" panose="020B0604020202020204" pitchFamily="34" charset="0"/>
                          <a:ea typeface="微软雅黑" panose="020B0503020204020204" charset="-122"/>
                        </a:rPr>
                        <a:t>微商城</a:t>
                      </a:r>
                      <a:r>
                        <a:rPr lang="zh-CN" sz="1000">
                          <a:solidFill>
                            <a:srgbClr val="000000"/>
                          </a:solidFill>
                          <a:latin typeface="Arial" panose="020B0604020202020204" pitchFamily="34" charset="0"/>
                          <a:ea typeface="微软雅黑" panose="020B0503020204020204" charset="-122"/>
                          <a:sym typeface="+mn-ea"/>
                        </a:rPr>
                        <a:t>（会员）</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394.33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84.23%</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100" b="0">
                          <a:solidFill>
                            <a:srgbClr val="000000"/>
                          </a:solidFill>
                          <a:latin typeface="微软雅黑" panose="020B0503020204020204" charset="-122"/>
                        </a:rPr>
                        <a:t>73.07 </a:t>
                      </a:r>
                      <a:endParaRPr lang="en-US" altLang="en-US" sz="11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100" b="0">
                          <a:solidFill>
                            <a:srgbClr val="000000"/>
                          </a:solidFill>
                          <a:latin typeface="微软雅黑" panose="020B0503020204020204" charset="-122"/>
                        </a:rPr>
                        <a:t>3.25%</a:t>
                      </a:r>
                      <a:endParaRPr lang="en-US" altLang="en-US" sz="11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2.38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包裹卡企微转粉率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endParaRPr lang="en-US" altLang="en-US" sz="1000" b="1">
                        <a:solidFill>
                          <a:srgbClr val="B7DEE8"/>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100" b="0">
                          <a:solidFill>
                            <a:srgbClr val="FFFFFF"/>
                          </a:solidFill>
                          <a:latin typeface="Arial" panose="020B0604020202020204" pitchFamily="34" charset="0"/>
                          <a:ea typeface="微软雅黑" panose="020B0503020204020204" charset="-122"/>
                        </a:rPr>
                        <a:t>微商城22年以前老会员数量（万）</a:t>
                      </a:r>
                      <a:endParaRPr lang="en-US" altLang="en-US" sz="11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100" b="0">
                          <a:solidFill>
                            <a:srgbClr val="FFFFFF"/>
                          </a:solidFill>
                          <a:latin typeface="Arial" panose="020B0604020202020204" pitchFamily="34" charset="0"/>
                          <a:ea typeface="微软雅黑" panose="020B0503020204020204" charset="-122"/>
                        </a:rPr>
                        <a:t>22年老会员订单转化率</a:t>
                      </a:r>
                      <a:endParaRPr lang="en-US" altLang="en-US" sz="11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老粉订单数（万）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老粉客单价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老粉成交额（万）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extLst>
                  <a:ext uri="{0D108BD9-81ED-4DB2-BD59-A6C34878D82A}">
                    <a16:rowId xmlns:a16="http://schemas.microsoft.com/office/drawing/2014/main" val="10002"/>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000" b="1">
                          <a:solidFill>
                            <a:srgbClr val="FF0000"/>
                          </a:solidFill>
                          <a:latin typeface="微软雅黑" panose="020B0503020204020204" charset="-122"/>
                        </a:rPr>
                        <a:t>22%</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100" b="0">
                          <a:solidFill>
                            <a:srgbClr val="000000"/>
                          </a:solidFill>
                          <a:latin typeface="微软雅黑" panose="020B0503020204020204" charset="-122"/>
                        </a:rPr>
                        <a:t>72.50 </a:t>
                      </a:r>
                      <a:endParaRPr lang="en-US" altLang="en-US" sz="11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100" b="0">
                          <a:solidFill>
                            <a:srgbClr val="000000"/>
                          </a:solidFill>
                          <a:latin typeface="微软雅黑" panose="020B0503020204020204" charset="-122"/>
                        </a:rPr>
                        <a:t>1.35%</a:t>
                      </a:r>
                      <a:endParaRPr lang="en-US" altLang="en-US" sz="11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0.98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企微新增用户（万）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1">
                          <a:solidFill>
                            <a:srgbClr val="B7DEE8"/>
                          </a:solidFill>
                          <a:latin typeface="Arial" panose="020B0604020202020204" pitchFamily="34" charset="0"/>
                          <a:ea typeface="微软雅黑" panose="020B0503020204020204" charset="-122"/>
                        </a:rPr>
                        <a:t>订单转化率增幅目标</a:t>
                      </a:r>
                      <a:endParaRPr lang="zh-CN" altLang="en-US" sz="1000" b="1">
                        <a:solidFill>
                          <a:srgbClr val="B7DEE8"/>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100" b="0">
                          <a:solidFill>
                            <a:srgbClr val="FFFFFF"/>
                          </a:solidFill>
                          <a:latin typeface="Arial" panose="020B0604020202020204" pitchFamily="34" charset="0"/>
                          <a:ea typeface="微软雅黑" panose="020B0503020204020204" charset="-122"/>
                        </a:rPr>
                        <a:t>微商城22年底累计会员数量（万）</a:t>
                      </a:r>
                      <a:endParaRPr lang="en-US" altLang="en-US" sz="11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100" b="0">
                          <a:solidFill>
                            <a:srgbClr val="FFFFFF"/>
                          </a:solidFill>
                          <a:latin typeface="Arial" panose="020B0604020202020204" pitchFamily="34" charset="0"/>
                          <a:ea typeface="微软雅黑" panose="020B0503020204020204" charset="-122"/>
                        </a:rPr>
                        <a:t>22年会员订单转化率</a:t>
                      </a:r>
                      <a:endParaRPr lang="en-US" altLang="en-US" sz="11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22年总订单数（万）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22年平均客单价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22年总成交额（万）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26B0A"/>
                    </a:solidFill>
                  </a:tcPr>
                </a:tc>
                <a:extLst>
                  <a:ext uri="{0D108BD9-81ED-4DB2-BD59-A6C34878D82A}">
                    <a16:rowId xmlns:a16="http://schemas.microsoft.com/office/drawing/2014/main" val="10004"/>
                  </a:ext>
                </a:extLst>
              </a:tr>
              <a:tr h="1384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000" b="0">
                          <a:solidFill>
                            <a:srgbClr val="000000"/>
                          </a:solidFill>
                          <a:latin typeface="微软雅黑" panose="020B0503020204020204" charset="-122"/>
                        </a:rPr>
                        <a:t>86.75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chemeClr val="tx1"/>
                          </a:solidFill>
                          <a:latin typeface="微软雅黑" panose="020B0503020204020204" charset="-122"/>
                        </a:rPr>
                        <a:t>10%</a:t>
                      </a:r>
                      <a:endParaRPr lang="en-US" altLang="en-US" sz="1000" b="0">
                        <a:solidFill>
                          <a:schemeClr val="tx1"/>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100" b="0">
                          <a:solidFill>
                            <a:srgbClr val="000000"/>
                          </a:solidFill>
                          <a:latin typeface="微软雅黑" panose="020B0503020204020204" charset="-122"/>
                        </a:rPr>
                        <a:t>145.57 </a:t>
                      </a:r>
                      <a:endParaRPr lang="en-US" altLang="en-US" sz="11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100" b="1">
                          <a:solidFill>
                            <a:srgbClr val="FF0000"/>
                          </a:solidFill>
                          <a:latin typeface="微软雅黑" panose="020B0503020204020204" charset="-122"/>
                        </a:rPr>
                        <a:t>2.30%</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3.4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FF0000"/>
                          </a:solidFill>
                          <a:latin typeface="微软雅黑" panose="020B0503020204020204" charset="-122"/>
                        </a:rPr>
                        <a:t>667</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000000"/>
                          </a:solidFill>
                          <a:latin typeface="微软雅黑" panose="020B0503020204020204" charset="-122"/>
                        </a:rPr>
                        <a:t>2237</a:t>
                      </a:r>
                      <a:r>
                        <a:rPr lang="en-US" sz="1000" b="0">
                          <a:solidFill>
                            <a:srgbClr val="000000"/>
                          </a:solidFill>
                          <a:latin typeface="微软雅黑" panose="020B0503020204020204" charset="-122"/>
                        </a:rPr>
                        <a:t>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95566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接着到第二条线：开源</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这个是创新和从</a:t>
            </a:r>
            <a:r>
              <a:rPr lang="en-US" altLang="zh-CN"/>
              <a:t>0</a:t>
            </a:r>
            <a:r>
              <a:rPr lang="zh-CN" altLang="en-US"/>
              <a:t>到</a:t>
            </a:r>
            <a:r>
              <a:rPr lang="en-US" altLang="zh-CN"/>
              <a:t>1</a:t>
            </a:r>
            <a:r>
              <a:rPr lang="zh-CN" altLang="en-US"/>
              <a:t>的工作，</a:t>
            </a:r>
            <a:r>
              <a:rPr lang="en-US" altLang="zh-CN"/>
              <a:t>KPI</a:t>
            </a:r>
            <a:r>
              <a:rPr lang="zh-CN" altLang="en-US"/>
              <a:t>不重要，重要的是思路</a:t>
            </a:r>
          </a:p>
        </p:txBody>
      </p:sp>
      <p:graphicFrame>
        <p:nvGraphicFramePr>
          <p:cNvPr id="2" name="图示 1"/>
          <p:cNvGraphicFramePr/>
          <p:nvPr/>
        </p:nvGraphicFramePr>
        <p:xfrm>
          <a:off x="1276350" y="808355"/>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 name="文本框 2"/>
          <p:cNvSpPr txBox="1"/>
          <p:nvPr/>
        </p:nvSpPr>
        <p:spPr>
          <a:xfrm>
            <a:off x="1163320" y="435610"/>
            <a:ext cx="711073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新媒体渠道转粉：重点关注抖音，有些品牌现在抖音小店出货量超过天猫了</a:t>
            </a:r>
          </a:p>
        </p:txBody>
      </p:sp>
      <p:sp>
        <p:nvSpPr>
          <p:cNvPr id="98" name="圆角矩形 97"/>
          <p:cNvSpPr/>
          <p:nvPr/>
        </p:nvSpPr>
        <p:spPr>
          <a:xfrm>
            <a:off x="1229995" y="915670"/>
            <a:ext cx="7799070" cy="3869690"/>
          </a:xfrm>
          <a:prstGeom prst="roundRect">
            <a:avLst>
              <a:gd name="adj" fmla="val 1277"/>
            </a:avLst>
          </a:prstGeom>
          <a:solidFill>
            <a:schemeClr val="tx1">
              <a:lumMod val="50000"/>
              <a:lumOff val="50000"/>
              <a:alpha val="39000"/>
            </a:schemeClr>
          </a:solid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1384300" y="1056640"/>
            <a:ext cx="307721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b="1">
                <a:solidFill>
                  <a:schemeClr val="tx1"/>
                </a:solidFill>
              </a:rPr>
              <a:t>原链路</a:t>
            </a:r>
          </a:p>
        </p:txBody>
      </p:sp>
      <p:sp>
        <p:nvSpPr>
          <p:cNvPr id="18" name="矩形 17"/>
          <p:cNvSpPr/>
          <p:nvPr/>
        </p:nvSpPr>
        <p:spPr>
          <a:xfrm>
            <a:off x="1384300" y="141922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a:t>公众号</a:t>
            </a:r>
          </a:p>
        </p:txBody>
      </p:sp>
      <p:sp>
        <p:nvSpPr>
          <p:cNvPr id="20" name="矩形 19"/>
          <p:cNvSpPr/>
          <p:nvPr/>
        </p:nvSpPr>
        <p:spPr>
          <a:xfrm>
            <a:off x="1384300" y="178435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粉丝关注</a:t>
            </a:r>
            <a:endParaRPr lang="en-US" altLang="zh-CN" sz="1200"/>
          </a:p>
        </p:txBody>
      </p:sp>
      <p:sp>
        <p:nvSpPr>
          <p:cNvPr id="21" name="矩形 20"/>
          <p:cNvSpPr/>
          <p:nvPr/>
        </p:nvSpPr>
        <p:spPr>
          <a:xfrm>
            <a:off x="1384300" y="214947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发布推文</a:t>
            </a:r>
            <a:endParaRPr lang="en-US" altLang="zh-CN" sz="1200"/>
          </a:p>
        </p:txBody>
      </p:sp>
      <p:sp>
        <p:nvSpPr>
          <p:cNvPr id="26" name="矩形 25"/>
          <p:cNvSpPr/>
          <p:nvPr/>
        </p:nvSpPr>
        <p:spPr>
          <a:xfrm>
            <a:off x="5778500" y="14217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a:sym typeface="+mn-ea"/>
              </a:rPr>
              <a:t>视频号</a:t>
            </a:r>
            <a:endParaRPr lang="zh-CN" altLang="en-US" sz="1200" b="1"/>
          </a:p>
        </p:txBody>
      </p:sp>
      <p:sp>
        <p:nvSpPr>
          <p:cNvPr id="27" name="矩形 26"/>
          <p:cNvSpPr/>
          <p:nvPr/>
        </p:nvSpPr>
        <p:spPr>
          <a:xfrm>
            <a:off x="5777865" y="17868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发布内容</a:t>
            </a:r>
            <a:endParaRPr lang="en-US" altLang="zh-CN" sz="1200"/>
          </a:p>
        </p:txBody>
      </p:sp>
      <p:sp>
        <p:nvSpPr>
          <p:cNvPr id="34" name="矩形 33"/>
          <p:cNvSpPr/>
          <p:nvPr/>
        </p:nvSpPr>
        <p:spPr>
          <a:xfrm>
            <a:off x="5777865" y="21520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olidFill>
                  <a:schemeClr val="tx1"/>
                </a:solidFill>
                <a:sym typeface="+mn-ea"/>
              </a:rPr>
              <a:t>引导加企微</a:t>
            </a:r>
          </a:p>
        </p:txBody>
      </p:sp>
      <p:sp>
        <p:nvSpPr>
          <p:cNvPr id="35" name="矩形 34"/>
          <p:cNvSpPr/>
          <p:nvPr/>
        </p:nvSpPr>
        <p:spPr>
          <a:xfrm>
            <a:off x="5778500" y="251714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引导进群</a:t>
            </a:r>
            <a:endParaRPr lang="en-US" altLang="zh-CN" sz="1200"/>
          </a:p>
        </p:txBody>
      </p:sp>
      <p:sp>
        <p:nvSpPr>
          <p:cNvPr id="37" name="矩形 36"/>
          <p:cNvSpPr/>
          <p:nvPr/>
        </p:nvSpPr>
        <p:spPr>
          <a:xfrm>
            <a:off x="5778500" y="28822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引导转发</a:t>
            </a:r>
            <a:endParaRPr lang="zh-CN" altLang="en-US" sz="1200"/>
          </a:p>
        </p:txBody>
      </p:sp>
      <p:sp>
        <p:nvSpPr>
          <p:cNvPr id="38" name="矩形 37"/>
          <p:cNvSpPr/>
          <p:nvPr/>
        </p:nvSpPr>
        <p:spPr>
          <a:xfrm>
            <a:off x="5778500" y="32473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引导关注</a:t>
            </a:r>
            <a:endParaRPr lang="en-US" altLang="zh-CN" sz="1200"/>
          </a:p>
        </p:txBody>
      </p:sp>
      <p:sp>
        <p:nvSpPr>
          <p:cNvPr id="40" name="矩形 39"/>
          <p:cNvSpPr/>
          <p:nvPr/>
        </p:nvSpPr>
        <p:spPr>
          <a:xfrm>
            <a:off x="6829425" y="1421765"/>
            <a:ext cx="202501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a:t>抖音</a:t>
            </a:r>
          </a:p>
        </p:txBody>
      </p:sp>
      <p:sp>
        <p:nvSpPr>
          <p:cNvPr id="41" name="矩形 40"/>
          <p:cNvSpPr/>
          <p:nvPr/>
        </p:nvSpPr>
        <p:spPr>
          <a:xfrm>
            <a:off x="6828790" y="17868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发布作品</a:t>
            </a:r>
            <a:endParaRPr lang="en-US" altLang="zh-CN" sz="1200"/>
          </a:p>
        </p:txBody>
      </p:sp>
      <p:sp>
        <p:nvSpPr>
          <p:cNvPr id="42" name="矩形 41"/>
          <p:cNvSpPr/>
          <p:nvPr/>
        </p:nvSpPr>
        <p:spPr>
          <a:xfrm>
            <a:off x="6828790" y="21520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引导关注</a:t>
            </a:r>
            <a:endParaRPr lang="en-US" altLang="zh-CN" sz="1200"/>
          </a:p>
        </p:txBody>
      </p:sp>
      <p:sp>
        <p:nvSpPr>
          <p:cNvPr id="43" name="矩形 42"/>
          <p:cNvSpPr/>
          <p:nvPr/>
        </p:nvSpPr>
        <p:spPr>
          <a:xfrm>
            <a:off x="6828790" y="251714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主播开播</a:t>
            </a:r>
            <a:endParaRPr lang="en-US" altLang="zh-CN" sz="1200"/>
          </a:p>
        </p:txBody>
      </p:sp>
      <p:sp>
        <p:nvSpPr>
          <p:cNvPr id="44" name="矩形 43"/>
          <p:cNvSpPr/>
          <p:nvPr/>
        </p:nvSpPr>
        <p:spPr>
          <a:xfrm>
            <a:off x="6829425" y="28822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引导下单</a:t>
            </a:r>
            <a:endParaRPr lang="en-US" altLang="zh-CN" sz="1200"/>
          </a:p>
        </p:txBody>
      </p:sp>
      <p:sp>
        <p:nvSpPr>
          <p:cNvPr id="45" name="矩形 44"/>
          <p:cNvSpPr/>
          <p:nvPr/>
        </p:nvSpPr>
        <p:spPr>
          <a:xfrm>
            <a:off x="6829425" y="32473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包裹卡导粉</a:t>
            </a:r>
            <a:endParaRPr lang="en-US" altLang="zh-CN" sz="1200"/>
          </a:p>
        </p:txBody>
      </p:sp>
      <p:sp>
        <p:nvSpPr>
          <p:cNvPr id="55" name="矩形 54"/>
          <p:cNvSpPr/>
          <p:nvPr/>
        </p:nvSpPr>
        <p:spPr>
          <a:xfrm>
            <a:off x="4737735" y="1056640"/>
            <a:ext cx="4116705"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b="1">
                <a:solidFill>
                  <a:schemeClr val="tx1"/>
                </a:solidFill>
              </a:rPr>
              <a:t>新链路</a:t>
            </a:r>
          </a:p>
        </p:txBody>
      </p:sp>
      <p:sp>
        <p:nvSpPr>
          <p:cNvPr id="56" name="矩形 55"/>
          <p:cNvSpPr/>
          <p:nvPr/>
        </p:nvSpPr>
        <p:spPr>
          <a:xfrm>
            <a:off x="5778500" y="36125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积分奖励</a:t>
            </a:r>
            <a:endParaRPr lang="en-US" altLang="zh-CN" sz="1200"/>
          </a:p>
        </p:txBody>
      </p:sp>
      <p:sp>
        <p:nvSpPr>
          <p:cNvPr id="57" name="矩形 56"/>
          <p:cNvSpPr/>
          <p:nvPr/>
        </p:nvSpPr>
        <p:spPr>
          <a:xfrm>
            <a:off x="5778500" y="399161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积分消费</a:t>
            </a:r>
            <a:endParaRPr lang="en-US" altLang="zh-CN" sz="1200"/>
          </a:p>
        </p:txBody>
      </p:sp>
      <p:sp>
        <p:nvSpPr>
          <p:cNvPr id="58" name="矩形 57"/>
          <p:cNvSpPr/>
          <p:nvPr/>
        </p:nvSpPr>
        <p:spPr>
          <a:xfrm>
            <a:off x="6829425" y="36125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引导进群</a:t>
            </a:r>
            <a:endParaRPr lang="en-US" altLang="zh-CN" sz="1200"/>
          </a:p>
        </p:txBody>
      </p:sp>
      <p:sp>
        <p:nvSpPr>
          <p:cNvPr id="59" name="矩形 58"/>
          <p:cNvSpPr/>
          <p:nvPr/>
        </p:nvSpPr>
        <p:spPr>
          <a:xfrm>
            <a:off x="6828790" y="399161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引导复购</a:t>
            </a:r>
            <a:endParaRPr lang="en-US" altLang="zh-CN" sz="1200"/>
          </a:p>
        </p:txBody>
      </p:sp>
      <p:sp>
        <p:nvSpPr>
          <p:cNvPr id="60" name="矩形 59"/>
          <p:cNvSpPr/>
          <p:nvPr/>
        </p:nvSpPr>
        <p:spPr>
          <a:xfrm>
            <a:off x="6828790" y="4363720"/>
            <a:ext cx="975360" cy="2889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200">
                <a:sym typeface="+mn-ea"/>
              </a:rPr>
              <a:t>抖音外循环</a:t>
            </a:r>
            <a:endParaRPr lang="en-US" altLang="zh-CN" sz="1200"/>
          </a:p>
        </p:txBody>
      </p:sp>
      <p:sp>
        <p:nvSpPr>
          <p:cNvPr id="10" name="矩形 9"/>
          <p:cNvSpPr/>
          <p:nvPr/>
        </p:nvSpPr>
        <p:spPr>
          <a:xfrm>
            <a:off x="2435225" y="14217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a:t>视频号</a:t>
            </a:r>
          </a:p>
        </p:txBody>
      </p:sp>
      <p:sp>
        <p:nvSpPr>
          <p:cNvPr id="11" name="矩形 10"/>
          <p:cNvSpPr/>
          <p:nvPr/>
        </p:nvSpPr>
        <p:spPr>
          <a:xfrm>
            <a:off x="2434590" y="17868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发布内容</a:t>
            </a:r>
            <a:endParaRPr lang="en-US" altLang="zh-CN" sz="1200"/>
          </a:p>
        </p:txBody>
      </p:sp>
      <p:sp>
        <p:nvSpPr>
          <p:cNvPr id="16" name="矩形 15"/>
          <p:cNvSpPr/>
          <p:nvPr/>
        </p:nvSpPr>
        <p:spPr>
          <a:xfrm>
            <a:off x="2434590" y="21520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点赞评论</a:t>
            </a:r>
            <a:endParaRPr lang="en-US" altLang="zh-CN" sz="1200"/>
          </a:p>
        </p:txBody>
      </p:sp>
      <p:sp>
        <p:nvSpPr>
          <p:cNvPr id="17" name="矩形 16"/>
          <p:cNvSpPr/>
          <p:nvPr/>
        </p:nvSpPr>
        <p:spPr>
          <a:xfrm>
            <a:off x="2434590" y="251714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吸引关注</a:t>
            </a:r>
            <a:endParaRPr lang="en-US" altLang="zh-CN" sz="1200"/>
          </a:p>
        </p:txBody>
      </p:sp>
      <p:sp>
        <p:nvSpPr>
          <p:cNvPr id="19" name="矩形 18"/>
          <p:cNvSpPr/>
          <p:nvPr/>
        </p:nvSpPr>
        <p:spPr>
          <a:xfrm>
            <a:off x="3486150" y="14217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a:t>抖音</a:t>
            </a:r>
          </a:p>
        </p:txBody>
      </p:sp>
      <p:sp>
        <p:nvSpPr>
          <p:cNvPr id="50" name="矩形 49"/>
          <p:cNvSpPr/>
          <p:nvPr/>
        </p:nvSpPr>
        <p:spPr>
          <a:xfrm>
            <a:off x="3485515" y="17868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发布作品</a:t>
            </a:r>
            <a:endParaRPr lang="en-US" altLang="zh-CN" sz="1200"/>
          </a:p>
        </p:txBody>
      </p:sp>
      <p:sp>
        <p:nvSpPr>
          <p:cNvPr id="65" name="矩形 64"/>
          <p:cNvSpPr/>
          <p:nvPr/>
        </p:nvSpPr>
        <p:spPr>
          <a:xfrm>
            <a:off x="3485515" y="21520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引导关注</a:t>
            </a:r>
            <a:endParaRPr lang="en-US" altLang="zh-CN" sz="1200"/>
          </a:p>
        </p:txBody>
      </p:sp>
      <p:sp>
        <p:nvSpPr>
          <p:cNvPr id="66" name="矩形 65"/>
          <p:cNvSpPr/>
          <p:nvPr/>
        </p:nvSpPr>
        <p:spPr>
          <a:xfrm>
            <a:off x="3485515" y="251714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引导分享</a:t>
            </a:r>
            <a:endParaRPr lang="en-US" altLang="zh-CN" sz="1200"/>
          </a:p>
        </p:txBody>
      </p:sp>
      <p:sp>
        <p:nvSpPr>
          <p:cNvPr id="67" name="矩形 66"/>
          <p:cNvSpPr/>
          <p:nvPr/>
        </p:nvSpPr>
        <p:spPr>
          <a:xfrm>
            <a:off x="4737735" y="14217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a:sym typeface="+mn-ea"/>
              </a:rPr>
              <a:t>公众号</a:t>
            </a:r>
            <a:endParaRPr lang="zh-CN" altLang="en-US" sz="1200" b="1"/>
          </a:p>
        </p:txBody>
      </p:sp>
      <p:sp>
        <p:nvSpPr>
          <p:cNvPr id="68" name="矩形 67"/>
          <p:cNvSpPr/>
          <p:nvPr/>
        </p:nvSpPr>
        <p:spPr>
          <a:xfrm>
            <a:off x="4737100" y="17868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粉丝关注</a:t>
            </a:r>
            <a:endParaRPr lang="en-US" altLang="zh-CN" sz="1200"/>
          </a:p>
        </p:txBody>
      </p:sp>
      <p:sp>
        <p:nvSpPr>
          <p:cNvPr id="69" name="矩形 68"/>
          <p:cNvSpPr/>
          <p:nvPr/>
        </p:nvSpPr>
        <p:spPr>
          <a:xfrm>
            <a:off x="4737100" y="21520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发布推文</a:t>
            </a:r>
            <a:endParaRPr lang="en-US" altLang="zh-CN" sz="1200"/>
          </a:p>
        </p:txBody>
      </p:sp>
      <p:sp>
        <p:nvSpPr>
          <p:cNvPr id="70" name="矩形 69"/>
          <p:cNvSpPr/>
          <p:nvPr/>
        </p:nvSpPr>
        <p:spPr>
          <a:xfrm>
            <a:off x="4737735" y="251714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引导活动</a:t>
            </a:r>
            <a:endParaRPr lang="en-US" altLang="zh-CN" sz="1200"/>
          </a:p>
        </p:txBody>
      </p:sp>
      <p:sp>
        <p:nvSpPr>
          <p:cNvPr id="71" name="矩形 70"/>
          <p:cNvSpPr/>
          <p:nvPr/>
        </p:nvSpPr>
        <p:spPr>
          <a:xfrm>
            <a:off x="4737735" y="28822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活动导企微</a:t>
            </a:r>
            <a:endParaRPr lang="en-US" altLang="zh-CN" sz="1200"/>
          </a:p>
        </p:txBody>
      </p:sp>
      <p:sp>
        <p:nvSpPr>
          <p:cNvPr id="72" name="矩形 71"/>
          <p:cNvSpPr/>
          <p:nvPr/>
        </p:nvSpPr>
        <p:spPr>
          <a:xfrm>
            <a:off x="4737100" y="32473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引导裂变</a:t>
            </a:r>
            <a:endParaRPr lang="en-US" altLang="zh-CN" sz="1200"/>
          </a:p>
        </p:txBody>
      </p:sp>
      <p:sp>
        <p:nvSpPr>
          <p:cNvPr id="73" name="矩形 72"/>
          <p:cNvSpPr/>
          <p:nvPr/>
        </p:nvSpPr>
        <p:spPr>
          <a:xfrm>
            <a:off x="4737735" y="36125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新粉加入</a:t>
            </a:r>
          </a:p>
        </p:txBody>
      </p:sp>
      <p:sp>
        <p:nvSpPr>
          <p:cNvPr id="8" name="矩形 7"/>
          <p:cNvSpPr/>
          <p:nvPr/>
        </p:nvSpPr>
        <p:spPr>
          <a:xfrm>
            <a:off x="7879715" y="17868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平台合作</a:t>
            </a:r>
            <a:endParaRPr lang="en-US" altLang="zh-CN" sz="1200"/>
          </a:p>
        </p:txBody>
      </p:sp>
      <p:sp>
        <p:nvSpPr>
          <p:cNvPr id="2" name="矩形 1"/>
          <p:cNvSpPr/>
          <p:nvPr/>
        </p:nvSpPr>
        <p:spPr>
          <a:xfrm>
            <a:off x="7879715" y="21520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活动推送</a:t>
            </a:r>
            <a:endParaRPr lang="en-US" altLang="zh-CN" sz="1200"/>
          </a:p>
        </p:txBody>
      </p:sp>
      <p:sp>
        <p:nvSpPr>
          <p:cNvPr id="12" name="矩形 11"/>
          <p:cNvSpPr/>
          <p:nvPr/>
        </p:nvSpPr>
        <p:spPr>
          <a:xfrm>
            <a:off x="7879715" y="251714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主播开播</a:t>
            </a:r>
            <a:endParaRPr lang="en-US" altLang="zh-CN" sz="1200"/>
          </a:p>
        </p:txBody>
      </p:sp>
      <p:sp>
        <p:nvSpPr>
          <p:cNvPr id="13" name="矩形 12"/>
          <p:cNvSpPr/>
          <p:nvPr/>
        </p:nvSpPr>
        <p:spPr>
          <a:xfrm>
            <a:off x="7880350" y="288226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引导下单</a:t>
            </a:r>
            <a:endParaRPr lang="en-US" altLang="zh-CN" sz="1200"/>
          </a:p>
        </p:txBody>
      </p:sp>
      <p:sp>
        <p:nvSpPr>
          <p:cNvPr id="14" name="矩形 13"/>
          <p:cNvSpPr/>
          <p:nvPr/>
        </p:nvSpPr>
        <p:spPr>
          <a:xfrm>
            <a:off x="7880350" y="324739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引导加会员</a:t>
            </a:r>
          </a:p>
        </p:txBody>
      </p:sp>
      <p:sp>
        <p:nvSpPr>
          <p:cNvPr id="15" name="矩形 14"/>
          <p:cNvSpPr/>
          <p:nvPr/>
        </p:nvSpPr>
        <p:spPr>
          <a:xfrm>
            <a:off x="7880350" y="3612515"/>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积分打通</a:t>
            </a:r>
            <a:endParaRPr lang="en-US" altLang="zh-CN" sz="1200"/>
          </a:p>
        </p:txBody>
      </p:sp>
      <p:sp>
        <p:nvSpPr>
          <p:cNvPr id="22" name="矩形 21"/>
          <p:cNvSpPr/>
          <p:nvPr/>
        </p:nvSpPr>
        <p:spPr>
          <a:xfrm>
            <a:off x="7879715" y="3991610"/>
            <a:ext cx="975360"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积分消费</a:t>
            </a:r>
          </a:p>
        </p:txBody>
      </p:sp>
      <p:sp>
        <p:nvSpPr>
          <p:cNvPr id="39" name="矩形 38"/>
          <p:cNvSpPr/>
          <p:nvPr/>
        </p:nvSpPr>
        <p:spPr>
          <a:xfrm>
            <a:off x="7879080" y="4363720"/>
            <a:ext cx="975360" cy="2889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a:sym typeface="+mn-ea"/>
              </a:rPr>
              <a:t>抖音内循环</a:t>
            </a:r>
            <a:endParaRPr lang="en-US" altLang="zh-CN" sz="1200"/>
          </a:p>
        </p:txBody>
      </p:sp>
      <p:sp>
        <p:nvSpPr>
          <p:cNvPr id="7" name="矩形 6"/>
          <p:cNvSpPr/>
          <p:nvPr/>
        </p:nvSpPr>
        <p:spPr>
          <a:xfrm>
            <a:off x="116332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优先从腾讯系的平台导粉，抖音做内外两个循环</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自媒体跟私域之间的价值互补：</a:t>
            </a:r>
          </a:p>
        </p:txBody>
      </p:sp>
      <p:pic>
        <p:nvPicPr>
          <p:cNvPr id="2" name="图片 1"/>
          <p:cNvPicPr>
            <a:picLocks noChangeAspect="1"/>
          </p:cNvPicPr>
          <p:nvPr/>
        </p:nvPicPr>
        <p:blipFill>
          <a:blip r:embed="rId7"/>
          <a:stretch>
            <a:fillRect/>
          </a:stretch>
        </p:blipFill>
        <p:spPr>
          <a:xfrm>
            <a:off x="957580" y="765810"/>
            <a:ext cx="5109845" cy="4872990"/>
          </a:xfrm>
          <a:prstGeom prst="rect">
            <a:avLst/>
          </a:prstGeom>
        </p:spPr>
      </p:pic>
      <p:sp>
        <p:nvSpPr>
          <p:cNvPr id="6" name="矩形 5"/>
          <p:cNvSpPr/>
          <p:nvPr/>
        </p:nvSpPr>
        <p:spPr>
          <a:xfrm>
            <a:off x="6821170" y="1092200"/>
            <a:ext cx="1941195" cy="44538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不能只考虑从自媒体薅羊毛</a:t>
            </a:r>
          </a:p>
          <a:p>
            <a:pPr algn="l"/>
            <a:endParaRPr lang="zh-CN"/>
          </a:p>
          <a:p>
            <a:pPr algn="l"/>
            <a:r>
              <a:rPr lang="zh-CN"/>
              <a:t>也要考虑私域如何导流导粉回到自媒体</a:t>
            </a:r>
          </a:p>
          <a:p>
            <a:pPr algn="l"/>
            <a:endParaRPr lang="zh-CN"/>
          </a:p>
          <a:p>
            <a:pPr algn="l"/>
            <a:r>
              <a:rPr lang="zh-CN"/>
              <a:t>双方相辅相成</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06705"/>
          </a:xfrm>
          <a:prstGeom prst="rect">
            <a:avLst/>
          </a:prstGeom>
          <a:noFill/>
        </p:spPr>
        <p:txBody>
          <a:bodyPr wrap="square" rtlCol="0">
            <a:spAutoFit/>
          </a:bodyPr>
          <a:lstStyle/>
          <a:p>
            <a:r>
              <a:rPr lang="zh-CN" altLang="en-US" sz="1400" dirty="0">
                <a:solidFill>
                  <a:srgbClr val="C00000"/>
                </a:solidFill>
                <a:latin typeface="微软雅黑" panose="020B0503020204020204" charset="-122"/>
                <a:ea typeface="微软雅黑" panose="020B0503020204020204" charset="-122"/>
                <a:sym typeface="+mn-ea"/>
              </a:rPr>
              <a:t>项目背景：</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9" y="1585"/>
              <a:ext cx="337" cy="709"/>
            </a:xfrm>
            <a:prstGeom prst="rect">
              <a:avLst/>
            </a:prstGeom>
          </p:spPr>
        </p:pic>
      </p:grpSp>
      <p:sp>
        <p:nvSpPr>
          <p:cNvPr id="4" name="矩形 3"/>
          <p:cNvSpPr/>
          <p:nvPr/>
        </p:nvSpPr>
        <p:spPr>
          <a:xfrm>
            <a:off x="508000" y="814070"/>
            <a:ext cx="923353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首先，你今年得先做到</a:t>
            </a:r>
            <a:r>
              <a:rPr lang="en-US" altLang="zh-CN" b="1"/>
              <a:t>1</a:t>
            </a:r>
            <a:r>
              <a:rPr lang="zh-CN" altLang="en-US" b="1"/>
              <a:t>个亿</a:t>
            </a:r>
          </a:p>
        </p:txBody>
      </p:sp>
      <p:graphicFrame>
        <p:nvGraphicFramePr>
          <p:cNvPr id="6" name="表格 5"/>
          <p:cNvGraphicFramePr/>
          <p:nvPr>
            <p:custDataLst>
              <p:tags r:id="rId1"/>
            </p:custDataLst>
          </p:nvPr>
        </p:nvGraphicFramePr>
        <p:xfrm>
          <a:off x="508000" y="1492885"/>
          <a:ext cx="9233535" cy="179832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1518920">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378585">
                  <a:extLst>
                    <a:ext uri="{9D8B030D-6E8A-4147-A177-3AD203B41FA5}">
                      <a16:colId xmlns:a16="http://schemas.microsoft.com/office/drawing/2014/main" val="20003"/>
                    </a:ext>
                  </a:extLst>
                </a:gridCol>
                <a:gridCol w="960120">
                  <a:extLst>
                    <a:ext uri="{9D8B030D-6E8A-4147-A177-3AD203B41FA5}">
                      <a16:colId xmlns:a16="http://schemas.microsoft.com/office/drawing/2014/main" val="20004"/>
                    </a:ext>
                  </a:extLst>
                </a:gridCol>
                <a:gridCol w="866775">
                  <a:extLst>
                    <a:ext uri="{9D8B030D-6E8A-4147-A177-3AD203B41FA5}">
                      <a16:colId xmlns:a16="http://schemas.microsoft.com/office/drawing/2014/main" val="20005"/>
                    </a:ext>
                  </a:extLst>
                </a:gridCol>
                <a:gridCol w="1250950">
                  <a:extLst>
                    <a:ext uri="{9D8B030D-6E8A-4147-A177-3AD203B41FA5}">
                      <a16:colId xmlns:a16="http://schemas.microsoft.com/office/drawing/2014/main" val="20006"/>
                    </a:ext>
                  </a:extLst>
                </a:gridCol>
                <a:gridCol w="995045">
                  <a:extLst>
                    <a:ext uri="{9D8B030D-6E8A-4147-A177-3AD203B41FA5}">
                      <a16:colId xmlns:a16="http://schemas.microsoft.com/office/drawing/2014/main" val="20007"/>
                    </a:ext>
                  </a:extLst>
                </a:gridCol>
              </a:tblGrid>
              <a:tr h="363220">
                <a:tc>
                  <a:txBody>
                    <a:bodyPr/>
                    <a:lstStyle/>
                    <a:p>
                      <a:pPr indent="0" algn="ctr">
                        <a:buNone/>
                      </a:pPr>
                      <a:r>
                        <a:rPr lang="en-US" altLang="zh-CN" sz="1000" b="0">
                          <a:solidFill>
                            <a:srgbClr val="FFFFFF"/>
                          </a:solidFill>
                          <a:latin typeface="Arial" panose="020B0604020202020204" pitchFamily="34" charset="0"/>
                          <a:ea typeface="微软雅黑" panose="020B0503020204020204" charset="-122"/>
                        </a:rPr>
                        <a:t>2021</a:t>
                      </a:r>
                      <a:r>
                        <a:rPr lang="zh-CN" altLang="en-US" sz="1000" b="0">
                          <a:solidFill>
                            <a:srgbClr val="FFFFFF"/>
                          </a:solidFill>
                          <a:latin typeface="Arial" panose="020B0604020202020204" pitchFamily="34" charset="0"/>
                          <a:ea typeface="微软雅黑" panose="020B0503020204020204" charset="-122"/>
                        </a:rPr>
                        <a:t>年数据</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其他渠道21年订单数量（万）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包裹卡转会员率（留存）</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公众号新增留存会员数（万）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21年新会员订单转化率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新会员订单数（万）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新会员客单价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新会员成交额（万）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extLst>
                  <a:ext uri="{0D108BD9-81ED-4DB2-BD59-A6C34878D82A}">
                    <a16:rowId xmlns:a16="http://schemas.microsoft.com/office/drawing/2014/main" val="10000"/>
                  </a:ext>
                </a:extLst>
              </a:tr>
              <a:tr h="287020">
                <a:tc rowSpan="5">
                  <a:txBody>
                    <a:bodyPr/>
                    <a:lstStyle/>
                    <a:p>
                      <a:pPr indent="0" algn="ctr">
                        <a:buNone/>
                      </a:pPr>
                      <a:r>
                        <a:rPr lang="zh-CN" sz="1000" b="1">
                          <a:solidFill>
                            <a:srgbClr val="000000"/>
                          </a:solidFill>
                          <a:latin typeface="Arial" panose="020B0604020202020204" pitchFamily="34" charset="0"/>
                          <a:ea typeface="微软雅黑" panose="020B0503020204020204" charset="-122"/>
                        </a:rPr>
                        <a:t>汤星球（会员）</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544.73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13.82%</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75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12.34%</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9.29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公众号21年以前老会员数量（万）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21年老会员订单转化率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老会员订单数（万）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老会员客单价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老会员成交额（万）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extLst>
                  <a:ext uri="{0D108BD9-81ED-4DB2-BD59-A6C34878D82A}">
                    <a16:rowId xmlns:a16="http://schemas.microsoft.com/office/drawing/2014/main" val="10002"/>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52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9.62%</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5.00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公众号21年底累计会员数量（万）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21年会员订单转化率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21年总订单数（万）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21年平均客单价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21年总成交额（万）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extLst>
                  <a:ext uri="{0D108BD9-81ED-4DB2-BD59-A6C34878D82A}">
                    <a16:rowId xmlns:a16="http://schemas.microsoft.com/office/drawing/2014/main" val="10004"/>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127.27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11.22%</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14.3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686</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FF0000"/>
                          </a:solidFill>
                          <a:latin typeface="微软雅黑" panose="020B0503020204020204" charset="-122"/>
                        </a:rPr>
                        <a:t>9800</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graphicFrame>
        <p:nvGraphicFramePr>
          <p:cNvPr id="5" name="表格 4"/>
          <p:cNvGraphicFramePr/>
          <p:nvPr>
            <p:custDataLst>
              <p:tags r:id="rId2"/>
            </p:custDataLst>
          </p:nvPr>
        </p:nvGraphicFramePr>
        <p:xfrm>
          <a:off x="508000" y="3528060"/>
          <a:ext cx="9233535" cy="179832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1518920">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378585">
                  <a:extLst>
                    <a:ext uri="{9D8B030D-6E8A-4147-A177-3AD203B41FA5}">
                      <a16:colId xmlns:a16="http://schemas.microsoft.com/office/drawing/2014/main" val="20003"/>
                    </a:ext>
                  </a:extLst>
                </a:gridCol>
                <a:gridCol w="960120">
                  <a:extLst>
                    <a:ext uri="{9D8B030D-6E8A-4147-A177-3AD203B41FA5}">
                      <a16:colId xmlns:a16="http://schemas.microsoft.com/office/drawing/2014/main" val="20004"/>
                    </a:ext>
                  </a:extLst>
                </a:gridCol>
                <a:gridCol w="866775">
                  <a:extLst>
                    <a:ext uri="{9D8B030D-6E8A-4147-A177-3AD203B41FA5}">
                      <a16:colId xmlns:a16="http://schemas.microsoft.com/office/drawing/2014/main" val="20005"/>
                    </a:ext>
                  </a:extLst>
                </a:gridCol>
                <a:gridCol w="1250950">
                  <a:extLst>
                    <a:ext uri="{9D8B030D-6E8A-4147-A177-3AD203B41FA5}">
                      <a16:colId xmlns:a16="http://schemas.microsoft.com/office/drawing/2014/main" val="20006"/>
                    </a:ext>
                  </a:extLst>
                </a:gridCol>
                <a:gridCol w="995045">
                  <a:extLst>
                    <a:ext uri="{9D8B030D-6E8A-4147-A177-3AD203B41FA5}">
                      <a16:colId xmlns:a16="http://schemas.microsoft.com/office/drawing/2014/main" val="20007"/>
                    </a:ext>
                  </a:extLst>
                </a:gridCol>
              </a:tblGrid>
              <a:tr h="363220">
                <a:tc>
                  <a:txBody>
                    <a:bodyPr/>
                    <a:lstStyle/>
                    <a:p>
                      <a:pPr indent="0" algn="ctr">
                        <a:buNone/>
                      </a:pPr>
                      <a:r>
                        <a:rPr lang="en-US" altLang="zh-CN" sz="1000" b="0">
                          <a:solidFill>
                            <a:srgbClr val="FFFFFF"/>
                          </a:solidFill>
                          <a:latin typeface="Arial" panose="020B0604020202020204" pitchFamily="34" charset="0"/>
                          <a:ea typeface="微软雅黑" panose="020B0503020204020204" charset="-122"/>
                        </a:rPr>
                        <a:t>2021</a:t>
                      </a:r>
                      <a:r>
                        <a:rPr lang="zh-CN" altLang="en-US" sz="1000" b="0">
                          <a:solidFill>
                            <a:srgbClr val="FFFFFF"/>
                          </a:solidFill>
                          <a:latin typeface="Arial" panose="020B0604020202020204" pitchFamily="34" charset="0"/>
                          <a:ea typeface="微软雅黑" panose="020B0503020204020204" charset="-122"/>
                        </a:rPr>
                        <a:t>年数据</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天猫官旗21年订单数量（万）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企微用户转会员率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21年微商城新增会员数（万）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21年新会员订单转化率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新会员订单数（万）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新会员客单价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新会员成交额（万）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extLst>
                  <a:ext uri="{0D108BD9-81ED-4DB2-BD59-A6C34878D82A}">
                    <a16:rowId xmlns:a16="http://schemas.microsoft.com/office/drawing/2014/main" val="10000"/>
                  </a:ext>
                </a:extLst>
              </a:tr>
              <a:tr h="287020">
                <a:tc rowSpan="5">
                  <a:txBody>
                    <a:bodyPr/>
                    <a:lstStyle/>
                    <a:p>
                      <a:pPr indent="0" algn="ctr">
                        <a:buNone/>
                      </a:pPr>
                      <a:r>
                        <a:rPr lang="zh-CN" sz="1000" b="1">
                          <a:solidFill>
                            <a:srgbClr val="000000"/>
                          </a:solidFill>
                          <a:latin typeface="Arial" panose="020B0604020202020204" pitchFamily="34" charset="0"/>
                          <a:ea typeface="微软雅黑" panose="020B0503020204020204" charset="-122"/>
                        </a:rPr>
                        <a:t>微商城（会员）</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303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84.23%</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38.32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2.96%</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1.13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包裹卡企微转粉率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微商城21年以前老会员数量（万）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21年老会员订单转化率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老会员订单数（万）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老会员客单价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老会员成交额（万）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extLst>
                  <a:ext uri="{0D108BD9-81ED-4DB2-BD59-A6C34878D82A}">
                    <a16:rowId xmlns:a16="http://schemas.microsoft.com/office/drawing/2014/main" val="10002"/>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000" b="0">
                          <a:solidFill>
                            <a:srgbClr val="000000"/>
                          </a:solidFill>
                          <a:latin typeface="微软雅黑" panose="020B0503020204020204" charset="-122"/>
                        </a:rPr>
                        <a:t>15%</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34.18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1.23%</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0.42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企微新增用户（万）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endParaRPr lang="en-US" altLang="en-US" sz="1000" b="0">
                        <a:solidFill>
                          <a:srgbClr val="FFFFFF"/>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微商城21年底累计会员数量（万）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21年会员订单转化率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21年总订单数（万）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21年平均客单价</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tc>
                  <a:txBody>
                    <a:bodyPr/>
                    <a:lstStyle/>
                    <a:p>
                      <a:pPr indent="0" algn="ctr">
                        <a:buNone/>
                      </a:pPr>
                      <a:r>
                        <a:rPr lang="zh-CN" sz="1000" b="0">
                          <a:solidFill>
                            <a:srgbClr val="FFFFFF"/>
                          </a:solidFill>
                          <a:latin typeface="Arial" panose="020B0604020202020204" pitchFamily="34" charset="0"/>
                          <a:ea typeface="微软雅黑" panose="020B0503020204020204" charset="-122"/>
                        </a:rPr>
                        <a:t>21年总成交额（万）</a:t>
                      </a:r>
                      <a:endParaRPr lang="zh-CN" altLang="en-US" sz="1000" b="0">
                        <a:solidFill>
                          <a:srgbClr val="FFFFFF"/>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44062"/>
                    </a:solidFill>
                  </a:tcPr>
                </a:tc>
                <a:extLst>
                  <a:ext uri="{0D108BD9-81ED-4DB2-BD59-A6C34878D82A}">
                    <a16:rowId xmlns:a16="http://schemas.microsoft.com/office/drawing/2014/main" val="10004"/>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000" b="0">
                          <a:solidFill>
                            <a:srgbClr val="000000"/>
                          </a:solidFill>
                          <a:latin typeface="微软雅黑" panose="020B0503020204020204" charset="-122"/>
                        </a:rPr>
                        <a:t>45.5</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72.50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2.14%</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1.6 </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0">
                          <a:solidFill>
                            <a:srgbClr val="000000"/>
                          </a:solidFill>
                          <a:latin typeface="微软雅黑" panose="020B0503020204020204" charset="-122"/>
                        </a:rPr>
                        <a:t>580</a:t>
                      </a:r>
                      <a:endParaRPr lang="en-US" altLang="en-US" sz="10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en-US" sz="1000" b="1">
                          <a:solidFill>
                            <a:srgbClr val="FF0000"/>
                          </a:solidFill>
                          <a:latin typeface="微软雅黑" panose="020B0503020204020204" charset="-122"/>
                        </a:rPr>
                        <a:t>900</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95566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关于高价值服务</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具备发掘高价值用户的能力，是推动高价值业务的前提</a:t>
            </a:r>
          </a:p>
        </p:txBody>
      </p:sp>
      <p:sp>
        <p:nvSpPr>
          <p:cNvPr id="98" name="圆角矩形 97"/>
          <p:cNvSpPr/>
          <p:nvPr/>
        </p:nvSpPr>
        <p:spPr>
          <a:xfrm>
            <a:off x="1646555" y="846455"/>
            <a:ext cx="7057390" cy="3848735"/>
          </a:xfrm>
          <a:prstGeom prst="roundRect">
            <a:avLst>
              <a:gd name="adj" fmla="val 1277"/>
            </a:avLst>
          </a:prstGeom>
          <a:solidFill>
            <a:schemeClr val="tx1">
              <a:lumMod val="50000"/>
              <a:lumOff val="50000"/>
              <a:alpha val="39000"/>
            </a:schemeClr>
          </a:solid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1757680" y="97599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健康工具</a:t>
            </a:r>
          </a:p>
        </p:txBody>
      </p:sp>
      <p:sp>
        <p:nvSpPr>
          <p:cNvPr id="14" name="矩形 13"/>
          <p:cNvSpPr/>
          <p:nvPr/>
        </p:nvSpPr>
        <p:spPr>
          <a:xfrm>
            <a:off x="4105910" y="97599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健康档案中心</a:t>
            </a:r>
          </a:p>
        </p:txBody>
      </p:sp>
      <p:sp>
        <p:nvSpPr>
          <p:cNvPr id="18" name="矩形 17"/>
          <p:cNvSpPr/>
          <p:nvPr/>
        </p:nvSpPr>
        <p:spPr>
          <a:xfrm>
            <a:off x="6454140" y="97599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增值服务</a:t>
            </a:r>
          </a:p>
        </p:txBody>
      </p:sp>
      <p:sp>
        <p:nvSpPr>
          <p:cNvPr id="39" name="矩形 38"/>
          <p:cNvSpPr/>
          <p:nvPr/>
        </p:nvSpPr>
        <p:spPr>
          <a:xfrm>
            <a:off x="1748155" y="2112010"/>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小程序承载</a:t>
            </a:r>
            <a:endParaRPr lang="en-US" altLang="zh-CN" sz="1200"/>
          </a:p>
        </p:txBody>
      </p:sp>
      <p:sp>
        <p:nvSpPr>
          <p:cNvPr id="9" name="矩形 8"/>
          <p:cNvSpPr/>
          <p:nvPr/>
        </p:nvSpPr>
        <p:spPr>
          <a:xfrm>
            <a:off x="1738630" y="2501265"/>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收集分散的用户健康信息</a:t>
            </a:r>
            <a:endParaRPr lang="en-US" altLang="zh-CN" sz="1200"/>
          </a:p>
        </p:txBody>
      </p:sp>
      <p:sp>
        <p:nvSpPr>
          <p:cNvPr id="10" name="矩形 9"/>
          <p:cNvSpPr/>
          <p:nvPr/>
        </p:nvSpPr>
        <p:spPr>
          <a:xfrm>
            <a:off x="1738630" y="2915920"/>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增加用户粘度</a:t>
            </a:r>
            <a:endParaRPr lang="en-US" altLang="zh-CN" sz="1200"/>
          </a:p>
        </p:txBody>
      </p:sp>
      <p:sp>
        <p:nvSpPr>
          <p:cNvPr id="11" name="矩形 10"/>
          <p:cNvSpPr/>
          <p:nvPr/>
        </p:nvSpPr>
        <p:spPr>
          <a:xfrm>
            <a:off x="4098290" y="2100580"/>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点燃</a:t>
            </a:r>
            <a:r>
              <a:rPr lang="en-US" altLang="zh-CN" sz="1200"/>
              <a:t>SCRM</a:t>
            </a:r>
            <a:r>
              <a:rPr lang="zh-CN" sz="1200"/>
              <a:t>扩展健康</a:t>
            </a:r>
            <a:r>
              <a:rPr lang="zh-CN" altLang="en-US" sz="1200"/>
              <a:t>数据库</a:t>
            </a:r>
            <a:endParaRPr lang="en-US" altLang="zh-CN" sz="1200"/>
          </a:p>
        </p:txBody>
      </p:sp>
      <p:sp>
        <p:nvSpPr>
          <p:cNvPr id="12" name="矩形 11"/>
          <p:cNvSpPr/>
          <p:nvPr/>
        </p:nvSpPr>
        <p:spPr>
          <a:xfrm>
            <a:off x="4088765" y="2489835"/>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用户健康档案集中</a:t>
            </a:r>
            <a:endParaRPr lang="en-US" altLang="zh-CN" sz="1200"/>
          </a:p>
        </p:txBody>
      </p:sp>
      <p:sp>
        <p:nvSpPr>
          <p:cNvPr id="15" name="矩形 14"/>
          <p:cNvSpPr/>
          <p:nvPr/>
        </p:nvSpPr>
        <p:spPr>
          <a:xfrm>
            <a:off x="4088765" y="2904490"/>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大数据算法</a:t>
            </a:r>
            <a:endParaRPr lang="en-US" altLang="zh-CN" sz="1200"/>
          </a:p>
        </p:txBody>
      </p:sp>
      <p:sp>
        <p:nvSpPr>
          <p:cNvPr id="16" name="矩形 15"/>
          <p:cNvSpPr/>
          <p:nvPr/>
        </p:nvSpPr>
        <p:spPr>
          <a:xfrm>
            <a:off x="6448425" y="2112010"/>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健康顾问服务</a:t>
            </a:r>
            <a:endParaRPr lang="en-US" altLang="zh-CN" sz="1200"/>
          </a:p>
        </p:txBody>
      </p:sp>
      <p:sp>
        <p:nvSpPr>
          <p:cNvPr id="25" name="矩形 24"/>
          <p:cNvSpPr/>
          <p:nvPr/>
        </p:nvSpPr>
        <p:spPr>
          <a:xfrm>
            <a:off x="6438900" y="2501265"/>
            <a:ext cx="213677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新品研发方向</a:t>
            </a:r>
            <a:endParaRPr lang="zh-CN" altLang="en-US" sz="1200"/>
          </a:p>
        </p:txBody>
      </p:sp>
      <p:sp>
        <p:nvSpPr>
          <p:cNvPr id="27" name="矩形 26"/>
          <p:cNvSpPr/>
          <p:nvPr/>
        </p:nvSpPr>
        <p:spPr>
          <a:xfrm>
            <a:off x="1759585" y="1264920"/>
            <a:ext cx="2136775" cy="52705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第三方开发团队</a:t>
            </a:r>
            <a:endParaRPr lang="en-US" altLang="zh-CN" sz="1200"/>
          </a:p>
        </p:txBody>
      </p:sp>
      <p:sp>
        <p:nvSpPr>
          <p:cNvPr id="28" name="矩形 27"/>
          <p:cNvSpPr/>
          <p:nvPr/>
        </p:nvSpPr>
        <p:spPr>
          <a:xfrm>
            <a:off x="4098290" y="1253490"/>
            <a:ext cx="2136775" cy="52705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点燃开发团队</a:t>
            </a:r>
            <a:endParaRPr lang="en-US" altLang="zh-CN" sz="1200"/>
          </a:p>
        </p:txBody>
      </p:sp>
      <p:sp>
        <p:nvSpPr>
          <p:cNvPr id="29" name="矩形 28"/>
          <p:cNvSpPr/>
          <p:nvPr/>
        </p:nvSpPr>
        <p:spPr>
          <a:xfrm>
            <a:off x="6462395" y="1264920"/>
            <a:ext cx="2136775" cy="52705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健康顾问服务团队</a:t>
            </a:r>
            <a:endParaRPr lang="en-US" altLang="zh-CN" sz="1200"/>
          </a:p>
        </p:txBody>
      </p:sp>
      <p:sp>
        <p:nvSpPr>
          <p:cNvPr id="34" name="右箭头 33"/>
          <p:cNvSpPr/>
          <p:nvPr/>
        </p:nvSpPr>
        <p:spPr>
          <a:xfrm rot="5400000">
            <a:off x="2733675" y="1677035"/>
            <a:ext cx="188595" cy="5486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8" name="右箭头 37"/>
          <p:cNvSpPr/>
          <p:nvPr/>
        </p:nvSpPr>
        <p:spPr>
          <a:xfrm rot="5400000">
            <a:off x="5080635" y="1665605"/>
            <a:ext cx="188595" cy="5486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右箭头 39"/>
          <p:cNvSpPr/>
          <p:nvPr/>
        </p:nvSpPr>
        <p:spPr>
          <a:xfrm rot="5400000">
            <a:off x="7488555" y="1677035"/>
            <a:ext cx="188595" cy="5486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aphicFrame>
        <p:nvGraphicFramePr>
          <p:cNvPr id="41" name="图示 40"/>
          <p:cNvGraphicFramePr/>
          <p:nvPr/>
        </p:nvGraphicFramePr>
        <p:xfrm>
          <a:off x="1759585" y="3707765"/>
          <a:ext cx="6816090" cy="820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2" name="矩形 41"/>
          <p:cNvSpPr/>
          <p:nvPr/>
        </p:nvSpPr>
        <p:spPr>
          <a:xfrm>
            <a:off x="1759585" y="3418840"/>
            <a:ext cx="9702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执行路径</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819340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更科学的解决吃什么、怎么吃的问题，产生一个可以深度运营的用户健康档案数据中心</a:t>
            </a: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打造一个私人健康顾问的服务模式</a:t>
            </a:r>
          </a:p>
        </p:txBody>
      </p:sp>
      <p:sp>
        <p:nvSpPr>
          <p:cNvPr id="98" name="圆角矩形 97"/>
          <p:cNvSpPr/>
          <p:nvPr/>
        </p:nvSpPr>
        <p:spPr>
          <a:xfrm>
            <a:off x="1538605" y="875030"/>
            <a:ext cx="7057390" cy="3848735"/>
          </a:xfrm>
          <a:prstGeom prst="roundRect">
            <a:avLst>
              <a:gd name="adj" fmla="val 1277"/>
            </a:avLst>
          </a:prstGeom>
          <a:solidFill>
            <a:schemeClr val="tx1">
              <a:lumMod val="50000"/>
              <a:lumOff val="50000"/>
              <a:alpha val="39000"/>
            </a:schemeClr>
          </a:solid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 name="图片 1"/>
          <p:cNvPicPr>
            <a:picLocks noChangeAspect="1"/>
          </p:cNvPicPr>
          <p:nvPr/>
        </p:nvPicPr>
        <p:blipFill>
          <a:blip r:embed="rId5"/>
          <a:stretch>
            <a:fillRect/>
          </a:stretch>
        </p:blipFill>
        <p:spPr>
          <a:xfrm>
            <a:off x="1654810" y="1382395"/>
            <a:ext cx="2138680" cy="2169795"/>
          </a:xfrm>
          <a:prstGeom prst="rect">
            <a:avLst/>
          </a:prstGeom>
        </p:spPr>
      </p:pic>
      <p:sp>
        <p:nvSpPr>
          <p:cNvPr id="5" name="矩形 4"/>
          <p:cNvSpPr/>
          <p:nvPr/>
        </p:nvSpPr>
        <p:spPr>
          <a:xfrm>
            <a:off x="1649730" y="1004570"/>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t>健康工具</a:t>
            </a:r>
          </a:p>
        </p:txBody>
      </p:sp>
      <p:sp>
        <p:nvSpPr>
          <p:cNvPr id="13" name="文本框 12"/>
          <p:cNvSpPr txBox="1"/>
          <p:nvPr/>
        </p:nvSpPr>
        <p:spPr>
          <a:xfrm>
            <a:off x="1560830" y="3552190"/>
            <a:ext cx="2316480" cy="737235"/>
          </a:xfrm>
          <a:prstGeom prst="rect">
            <a:avLst/>
          </a:prstGeom>
          <a:noFill/>
        </p:spPr>
        <p:txBody>
          <a:bodyPr wrap="none" rtlCol="0">
            <a:spAutoFit/>
          </a:bodyPr>
          <a:lstStyle/>
          <a:p>
            <a:pPr algn="l"/>
            <a:r>
              <a:rPr lang="zh-CN" altLang="en-US" sz="1400">
                <a:solidFill>
                  <a:schemeClr val="bg1"/>
                </a:solidFill>
              </a:rPr>
              <a:t>食物热量数据，摄入卡路里</a:t>
            </a:r>
          </a:p>
          <a:p>
            <a:pPr algn="l"/>
            <a:r>
              <a:rPr lang="zh-CN" altLang="en-US" sz="1400">
                <a:solidFill>
                  <a:schemeClr val="bg1"/>
                </a:solidFill>
              </a:rPr>
              <a:t>查询，饮食记录智慧分析，</a:t>
            </a:r>
          </a:p>
          <a:p>
            <a:pPr algn="l"/>
            <a:r>
              <a:rPr lang="zh-CN" altLang="en-US" sz="1400">
                <a:solidFill>
                  <a:schemeClr val="bg1"/>
                </a:solidFill>
              </a:rPr>
              <a:t>健康膳食</a:t>
            </a:r>
            <a:r>
              <a:rPr lang="en-US" altLang="zh-CN" sz="1400">
                <a:solidFill>
                  <a:schemeClr val="bg1"/>
                </a:solidFill>
              </a:rPr>
              <a:t>AI</a:t>
            </a:r>
            <a:r>
              <a:rPr lang="zh-CN" altLang="en-US" sz="1400">
                <a:solidFill>
                  <a:schemeClr val="bg1"/>
                </a:solidFill>
              </a:rPr>
              <a:t>小助理</a:t>
            </a:r>
          </a:p>
        </p:txBody>
      </p:sp>
      <p:sp>
        <p:nvSpPr>
          <p:cNvPr id="14" name="矩形 13"/>
          <p:cNvSpPr/>
          <p:nvPr/>
        </p:nvSpPr>
        <p:spPr>
          <a:xfrm>
            <a:off x="3997960" y="1004570"/>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t>健康档案</a:t>
            </a:r>
          </a:p>
        </p:txBody>
      </p:sp>
      <p:sp>
        <p:nvSpPr>
          <p:cNvPr id="17" name="文本框 16"/>
          <p:cNvSpPr txBox="1"/>
          <p:nvPr/>
        </p:nvSpPr>
        <p:spPr>
          <a:xfrm>
            <a:off x="3877310" y="3552190"/>
            <a:ext cx="2254250" cy="953135"/>
          </a:xfrm>
          <a:prstGeom prst="rect">
            <a:avLst/>
          </a:prstGeom>
          <a:noFill/>
        </p:spPr>
        <p:txBody>
          <a:bodyPr wrap="none" rtlCol="0">
            <a:spAutoFit/>
          </a:bodyPr>
          <a:lstStyle/>
          <a:p>
            <a:pPr algn="l"/>
            <a:r>
              <a:rPr lang="zh-CN" altLang="en-US" sz="1400">
                <a:solidFill>
                  <a:schemeClr val="bg1"/>
                </a:solidFill>
              </a:rPr>
              <a:t>体重、体脂、BMI、围度、</a:t>
            </a:r>
          </a:p>
          <a:p>
            <a:pPr algn="l"/>
            <a:r>
              <a:rPr lang="zh-CN" altLang="en-US" sz="1400">
                <a:solidFill>
                  <a:schemeClr val="bg1"/>
                </a:solidFill>
              </a:rPr>
              <a:t>生理期、孕期、热量等，</a:t>
            </a:r>
          </a:p>
          <a:p>
            <a:pPr algn="l"/>
            <a:r>
              <a:rPr lang="zh-CN" altLang="en-US" sz="1400">
                <a:solidFill>
                  <a:schemeClr val="bg1"/>
                </a:solidFill>
              </a:rPr>
              <a:t>各种重要数据长期保存，</a:t>
            </a:r>
          </a:p>
          <a:p>
            <a:pPr algn="l"/>
            <a:r>
              <a:rPr lang="zh-CN" altLang="en-US" sz="1400">
                <a:solidFill>
                  <a:schemeClr val="bg1"/>
                </a:solidFill>
              </a:rPr>
              <a:t>随时查询，贴心又安心</a:t>
            </a:r>
          </a:p>
        </p:txBody>
      </p:sp>
      <p:sp>
        <p:nvSpPr>
          <p:cNvPr id="18" name="矩形 17"/>
          <p:cNvSpPr/>
          <p:nvPr/>
        </p:nvSpPr>
        <p:spPr>
          <a:xfrm>
            <a:off x="6346190" y="1004570"/>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t>专属定制食谱</a:t>
            </a:r>
          </a:p>
        </p:txBody>
      </p:sp>
      <p:sp>
        <p:nvSpPr>
          <p:cNvPr id="19" name="文本框 18"/>
          <p:cNvSpPr txBox="1"/>
          <p:nvPr/>
        </p:nvSpPr>
        <p:spPr>
          <a:xfrm>
            <a:off x="6257290" y="3554095"/>
            <a:ext cx="2316480" cy="953135"/>
          </a:xfrm>
          <a:prstGeom prst="rect">
            <a:avLst/>
          </a:prstGeom>
          <a:noFill/>
        </p:spPr>
        <p:txBody>
          <a:bodyPr wrap="none" rtlCol="0">
            <a:spAutoFit/>
          </a:bodyPr>
          <a:lstStyle/>
          <a:p>
            <a:pPr algn="l"/>
            <a:r>
              <a:rPr lang="zh-CN" altLang="en-US" sz="1400">
                <a:solidFill>
                  <a:schemeClr val="bg1"/>
                </a:solidFill>
              </a:rPr>
              <a:t>减肥、健身、增肌、塑形、</a:t>
            </a:r>
          </a:p>
          <a:p>
            <a:pPr algn="l"/>
            <a:r>
              <a:rPr lang="zh-CN" altLang="en-US" sz="1400">
                <a:solidFill>
                  <a:schemeClr val="bg1"/>
                </a:solidFill>
              </a:rPr>
              <a:t>产后恢复、孕期控制等，</a:t>
            </a:r>
          </a:p>
          <a:p>
            <a:pPr algn="l"/>
            <a:r>
              <a:rPr lang="zh-CN" altLang="en-US" sz="1400">
                <a:solidFill>
                  <a:schemeClr val="bg1"/>
                </a:solidFill>
              </a:rPr>
              <a:t>不同时期、不同饮食方案，</a:t>
            </a:r>
          </a:p>
          <a:p>
            <a:pPr algn="l"/>
            <a:r>
              <a:rPr lang="zh-CN" altLang="en-US" sz="1400">
                <a:solidFill>
                  <a:schemeClr val="bg1"/>
                </a:solidFill>
              </a:rPr>
              <a:t>不再发愁吃什么</a:t>
            </a:r>
          </a:p>
        </p:txBody>
      </p:sp>
      <p:pic>
        <p:nvPicPr>
          <p:cNvPr id="20" name="图片 19"/>
          <p:cNvPicPr>
            <a:picLocks noChangeAspect="1"/>
          </p:cNvPicPr>
          <p:nvPr/>
        </p:nvPicPr>
        <p:blipFill>
          <a:blip r:embed="rId6"/>
          <a:stretch>
            <a:fillRect/>
          </a:stretch>
        </p:blipFill>
        <p:spPr>
          <a:xfrm>
            <a:off x="3983355" y="1395730"/>
            <a:ext cx="2157095" cy="2158365"/>
          </a:xfrm>
          <a:prstGeom prst="rect">
            <a:avLst/>
          </a:prstGeom>
        </p:spPr>
      </p:pic>
      <p:pic>
        <p:nvPicPr>
          <p:cNvPr id="21" name="图片 20"/>
          <p:cNvPicPr>
            <a:picLocks noChangeAspect="1"/>
          </p:cNvPicPr>
          <p:nvPr/>
        </p:nvPicPr>
        <p:blipFill>
          <a:blip r:embed="rId7"/>
          <a:stretch>
            <a:fillRect/>
          </a:stretch>
        </p:blipFill>
        <p:spPr>
          <a:xfrm>
            <a:off x="6346825" y="1382395"/>
            <a:ext cx="2134235" cy="2167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异业合作：</a:t>
            </a:r>
            <a:r>
              <a:rPr lang="en-US" altLang="zh-CN" sz="1600" dirty="0">
                <a:solidFill>
                  <a:srgbClr val="C00000"/>
                </a:solidFill>
                <a:latin typeface="微软雅黑" panose="020B0503020204020204" charset="-122"/>
                <a:ea typeface="微软雅黑" panose="020B0503020204020204" charset="-122"/>
                <a:sym typeface="+mn-ea"/>
              </a:rPr>
              <a:t>3</a:t>
            </a:r>
            <a:r>
              <a:rPr lang="zh-CN" altLang="en-US" sz="1600" dirty="0">
                <a:solidFill>
                  <a:srgbClr val="C00000"/>
                </a:solidFill>
                <a:latin typeface="微软雅黑" panose="020B0503020204020204" charset="-122"/>
                <a:ea typeface="微软雅黑" panose="020B0503020204020204" charset="-122"/>
                <a:sym typeface="+mn-ea"/>
              </a:rPr>
              <a:t>个目的</a:t>
            </a: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异业合作，扩展私域的边界</a:t>
            </a:r>
          </a:p>
        </p:txBody>
      </p:sp>
      <p:sp>
        <p:nvSpPr>
          <p:cNvPr id="98" name="圆角矩形 97"/>
          <p:cNvSpPr/>
          <p:nvPr/>
        </p:nvSpPr>
        <p:spPr>
          <a:xfrm>
            <a:off x="1529715" y="1009015"/>
            <a:ext cx="7071360" cy="3531235"/>
          </a:xfrm>
          <a:prstGeom prst="roundRect">
            <a:avLst>
              <a:gd name="adj" fmla="val 1277"/>
            </a:avLst>
          </a:prstGeom>
          <a:solidFill>
            <a:schemeClr val="tx1">
              <a:lumMod val="50000"/>
              <a:lumOff val="50000"/>
              <a:alpha val="39000"/>
            </a:schemeClr>
          </a:solidFill>
          <a:ln w="19050">
            <a:solidFill>
              <a:srgbClr val="FEA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1663700" y="114617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b="1">
                <a:solidFill>
                  <a:schemeClr val="tx1"/>
                </a:solidFill>
              </a:rPr>
              <a:t>拓展服务能力</a:t>
            </a:r>
          </a:p>
        </p:txBody>
      </p:sp>
      <p:sp>
        <p:nvSpPr>
          <p:cNvPr id="14" name="矩形 13"/>
          <p:cNvSpPr/>
          <p:nvPr/>
        </p:nvSpPr>
        <p:spPr>
          <a:xfrm>
            <a:off x="4011930" y="114617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b="1">
                <a:solidFill>
                  <a:schemeClr val="tx1"/>
                </a:solidFill>
              </a:rPr>
              <a:t>合作推出服务型产品</a:t>
            </a:r>
          </a:p>
        </p:txBody>
      </p:sp>
      <p:sp>
        <p:nvSpPr>
          <p:cNvPr id="18" name="矩形 17"/>
          <p:cNvSpPr/>
          <p:nvPr/>
        </p:nvSpPr>
        <p:spPr>
          <a:xfrm>
            <a:off x="6360160" y="114617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b="1">
                <a:solidFill>
                  <a:schemeClr val="tx1"/>
                </a:solidFill>
              </a:rPr>
              <a:t>双方粉丝置换</a:t>
            </a:r>
          </a:p>
        </p:txBody>
      </p:sp>
      <p:sp>
        <p:nvSpPr>
          <p:cNvPr id="10" name="矩形 9"/>
          <p:cNvSpPr/>
          <p:nvPr/>
        </p:nvSpPr>
        <p:spPr>
          <a:xfrm>
            <a:off x="1658620" y="3634105"/>
            <a:ext cx="2136775" cy="75755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服务型团队，提供专业度更高的健康顾问、线下服务</a:t>
            </a:r>
            <a:endParaRPr lang="en-US" altLang="zh-CN" sz="1200"/>
          </a:p>
        </p:txBody>
      </p:sp>
      <p:sp>
        <p:nvSpPr>
          <p:cNvPr id="27" name="矩形 26"/>
          <p:cNvSpPr/>
          <p:nvPr/>
        </p:nvSpPr>
        <p:spPr>
          <a:xfrm>
            <a:off x="1658620" y="1435100"/>
            <a:ext cx="2143760" cy="152527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l"/>
            <a:r>
              <a:rPr lang="zh-CN" altLang="en-US" sz="1200" b="1"/>
              <a:t>我方优势</a:t>
            </a:r>
            <a:r>
              <a:rPr lang="zh-CN" altLang="en-US" sz="1200"/>
              <a:t>：</a:t>
            </a:r>
            <a:br>
              <a:rPr lang="zh-CN" altLang="en-US" sz="1200"/>
            </a:br>
            <a:r>
              <a:rPr lang="zh-CN" altLang="en-US" sz="1200"/>
              <a:t>产品研发能力强、品牌知名度高、用户基数大</a:t>
            </a:r>
          </a:p>
          <a:p>
            <a:pPr algn="l"/>
            <a:r>
              <a:rPr lang="zh-CN" altLang="en-US" sz="1200" b="1"/>
              <a:t>我方短板</a:t>
            </a:r>
            <a:r>
              <a:rPr lang="zh-CN" altLang="en-US" sz="1200"/>
              <a:t>：</a:t>
            </a:r>
            <a:br>
              <a:rPr lang="zh-CN" altLang="en-US" sz="1200"/>
            </a:br>
            <a:r>
              <a:rPr lang="zh-CN" altLang="en-US" sz="1200"/>
              <a:t>以产品销售为导向，缺少增值服务业务，缺少服务团队</a:t>
            </a:r>
          </a:p>
        </p:txBody>
      </p:sp>
      <p:sp>
        <p:nvSpPr>
          <p:cNvPr id="28" name="矩形 27"/>
          <p:cNvSpPr/>
          <p:nvPr/>
        </p:nvSpPr>
        <p:spPr>
          <a:xfrm>
            <a:off x="4004310" y="1423670"/>
            <a:ext cx="2136775" cy="153606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强强联合，双方优势互补</a:t>
            </a:r>
          </a:p>
          <a:p>
            <a:pPr algn="ctr"/>
            <a:r>
              <a:rPr lang="zh-CN" altLang="en-US" sz="1200"/>
              <a:t>联合造势</a:t>
            </a:r>
          </a:p>
        </p:txBody>
      </p:sp>
      <p:sp>
        <p:nvSpPr>
          <p:cNvPr id="29" name="矩形 28"/>
          <p:cNvSpPr/>
          <p:nvPr/>
        </p:nvSpPr>
        <p:spPr>
          <a:xfrm>
            <a:off x="6361430" y="1435100"/>
            <a:ext cx="2136775" cy="152463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l"/>
            <a:r>
              <a:rPr lang="zh-CN" altLang="en-US" sz="1200"/>
              <a:t>与异业品牌用户需求重合的人群进行互换</a:t>
            </a:r>
          </a:p>
          <a:p>
            <a:pPr algn="l"/>
            <a:endParaRPr lang="en-US" altLang="zh-CN" sz="1200"/>
          </a:p>
          <a:p>
            <a:pPr algn="l"/>
            <a:r>
              <a:rPr lang="zh-CN" altLang="en-US" sz="1200"/>
              <a:t>快速扩展精准用户基数</a:t>
            </a:r>
          </a:p>
        </p:txBody>
      </p:sp>
      <p:sp>
        <p:nvSpPr>
          <p:cNvPr id="13" name="右箭头 12"/>
          <p:cNvSpPr/>
          <p:nvPr/>
        </p:nvSpPr>
        <p:spPr>
          <a:xfrm rot="5400000">
            <a:off x="2635885" y="2892425"/>
            <a:ext cx="188595" cy="5486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 name="矩形 14"/>
          <p:cNvSpPr/>
          <p:nvPr/>
        </p:nvSpPr>
        <p:spPr>
          <a:xfrm>
            <a:off x="1663700" y="333819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合作方向</a:t>
            </a:r>
          </a:p>
        </p:txBody>
      </p:sp>
      <p:sp>
        <p:nvSpPr>
          <p:cNvPr id="17" name="矩形 16"/>
          <p:cNvSpPr/>
          <p:nvPr/>
        </p:nvSpPr>
        <p:spPr>
          <a:xfrm>
            <a:off x="3999230" y="3634105"/>
            <a:ext cx="2136775" cy="75755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lgn="ctr">
              <a:buFont typeface="Arial" panose="020B0604020202020204" pitchFamily="34" charset="0"/>
              <a:buChar char="•"/>
            </a:pPr>
            <a:r>
              <a:rPr lang="zh-CN" altLang="en-US" sz="1200">
                <a:solidFill>
                  <a:schemeClr val="tx1"/>
                </a:solidFill>
              </a:rPr>
              <a:t>健康快车</a:t>
            </a:r>
          </a:p>
          <a:p>
            <a:pPr marL="171450" indent="-171450" algn="ctr">
              <a:buFont typeface="Arial" panose="020B0604020202020204" pitchFamily="34" charset="0"/>
              <a:buChar char="•"/>
            </a:pPr>
            <a:r>
              <a:rPr lang="zh-CN" altLang="en-US" sz="1200">
                <a:solidFill>
                  <a:schemeClr val="tx1"/>
                </a:solidFill>
              </a:rPr>
              <a:t>医美机构</a:t>
            </a:r>
          </a:p>
          <a:p>
            <a:pPr marL="171450" indent="-171450" algn="ctr">
              <a:buFont typeface="Arial" panose="020B0604020202020204" pitchFamily="34" charset="0"/>
              <a:buChar char="•"/>
            </a:pPr>
            <a:r>
              <a:rPr lang="zh-CN" altLang="en-US" sz="1200">
                <a:solidFill>
                  <a:schemeClr val="tx1"/>
                </a:solidFill>
              </a:rPr>
              <a:t>校园营养餐</a:t>
            </a:r>
          </a:p>
        </p:txBody>
      </p:sp>
      <p:sp>
        <p:nvSpPr>
          <p:cNvPr id="19" name="右箭头 18"/>
          <p:cNvSpPr/>
          <p:nvPr/>
        </p:nvSpPr>
        <p:spPr>
          <a:xfrm rot="5400000">
            <a:off x="4976495" y="2892425"/>
            <a:ext cx="188595" cy="5486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0" name="矩形 19"/>
          <p:cNvSpPr/>
          <p:nvPr/>
        </p:nvSpPr>
        <p:spPr>
          <a:xfrm>
            <a:off x="4004310" y="333819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意向合作方向</a:t>
            </a:r>
          </a:p>
        </p:txBody>
      </p:sp>
      <p:sp>
        <p:nvSpPr>
          <p:cNvPr id="21" name="矩形 20"/>
          <p:cNvSpPr/>
          <p:nvPr/>
        </p:nvSpPr>
        <p:spPr>
          <a:xfrm>
            <a:off x="6356350" y="3634105"/>
            <a:ext cx="2136775" cy="75755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通过换粉快速拿到消费能力强、有独立消费观念的优质母婴用户</a:t>
            </a:r>
            <a:endParaRPr lang="zh-CN" altLang="en-US" sz="1200" b="1">
              <a:solidFill>
                <a:srgbClr val="FF0000"/>
              </a:solidFill>
            </a:endParaRPr>
          </a:p>
        </p:txBody>
      </p:sp>
      <p:sp>
        <p:nvSpPr>
          <p:cNvPr id="22" name="右箭头 21"/>
          <p:cNvSpPr/>
          <p:nvPr/>
        </p:nvSpPr>
        <p:spPr>
          <a:xfrm rot="5400000">
            <a:off x="7333615" y="2892425"/>
            <a:ext cx="188595" cy="5486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6" name="矩形 25"/>
          <p:cNvSpPr/>
          <p:nvPr/>
        </p:nvSpPr>
        <p:spPr>
          <a:xfrm>
            <a:off x="6361430" y="3338195"/>
            <a:ext cx="2138680"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solidFill>
                  <a:schemeClr val="tx1"/>
                </a:solidFill>
              </a:rPr>
              <a:t>例如蓝河异业换粉</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95566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关于自行造血</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私域是否可以不完全依赖公域转粉，具备一定的自行拉新的能力？</a:t>
            </a:r>
          </a:p>
        </p:txBody>
      </p:sp>
      <p:graphicFrame>
        <p:nvGraphicFramePr>
          <p:cNvPr id="2" name="图示 1"/>
          <p:cNvGraphicFramePr/>
          <p:nvPr/>
        </p:nvGraphicFramePr>
        <p:xfrm>
          <a:off x="1276350" y="808355"/>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裂变：快速拉新的方式</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思考：为什么是推送给不活跃用户？想明白的人</a:t>
            </a:r>
            <a:r>
              <a:rPr lang="en-US" altLang="zh-CN"/>
              <a:t>IQ</a:t>
            </a:r>
            <a:r>
              <a:rPr lang="zh-CN" altLang="en-US"/>
              <a:t>至少</a:t>
            </a:r>
            <a:r>
              <a:rPr lang="en-US" altLang="zh-CN"/>
              <a:t>150</a:t>
            </a:r>
          </a:p>
        </p:txBody>
      </p:sp>
      <p:sp>
        <p:nvSpPr>
          <p:cNvPr id="6" name="文本框 5"/>
          <p:cNvSpPr txBox="1"/>
          <p:nvPr/>
        </p:nvSpPr>
        <p:spPr>
          <a:xfrm>
            <a:off x="241935" y="1246505"/>
            <a:ext cx="9799320" cy="3014980"/>
          </a:xfrm>
          <a:prstGeom prst="rect">
            <a:avLst/>
          </a:prstGeom>
          <a:solidFill>
            <a:schemeClr val="accent1">
              <a:lumMod val="60000"/>
              <a:lumOff val="40000"/>
            </a:schemeClr>
          </a:solidFill>
        </p:spPr>
        <p:txBody>
          <a:bodyPr wrap="none" rtlCol="0">
            <a:spAutoFit/>
          </a:bodyPr>
          <a:lstStyle/>
          <a:p>
            <a:pPr algn="l"/>
            <a:r>
              <a:rPr lang="zh-CN" altLang="en-US">
                <a:solidFill>
                  <a:schemeClr val="bg1"/>
                </a:solidFill>
              </a:rPr>
              <a:t>计划6月24日早上线“社群海报裂变活动”，以下为活动的基本情况：</a:t>
            </a:r>
          </a:p>
          <a:p>
            <a:pPr algn="l"/>
            <a:endParaRPr lang="zh-CN" altLang="en-US">
              <a:solidFill>
                <a:schemeClr val="bg1"/>
              </a:solidFill>
            </a:endParaRPr>
          </a:p>
          <a:p>
            <a:pPr algn="l"/>
            <a:r>
              <a:rPr lang="zh-CN" altLang="en-US">
                <a:solidFill>
                  <a:schemeClr val="bg1"/>
                </a:solidFill>
              </a:rPr>
              <a:t>活动基本信息：</a:t>
            </a:r>
          </a:p>
          <a:p>
            <a:pPr algn="l"/>
            <a:r>
              <a:rPr lang="zh-CN" altLang="en-US">
                <a:solidFill>
                  <a:schemeClr val="bg1"/>
                </a:solidFill>
              </a:rPr>
              <a:t>活动上线时间：6月24日上午10：30</a:t>
            </a:r>
          </a:p>
          <a:p>
            <a:pPr algn="l"/>
            <a:r>
              <a:rPr lang="zh-CN" altLang="en-US">
                <a:solidFill>
                  <a:schemeClr val="bg1"/>
                </a:solidFill>
              </a:rPr>
              <a:t>活动结束时间：6月25日下午24：00（初定时间，实际是限量领取，领完即止）</a:t>
            </a:r>
          </a:p>
          <a:p>
            <a:pPr algn="l"/>
            <a:r>
              <a:rPr lang="zh-CN" altLang="en-US">
                <a:solidFill>
                  <a:schemeClr val="bg1"/>
                </a:solidFill>
              </a:rPr>
              <a:t>活动上线形式：由“唯品会”订阅消息推出，预计推送给</a:t>
            </a:r>
            <a:r>
              <a:rPr lang="zh-CN" altLang="en-US" sz="2800" b="1">
                <a:solidFill>
                  <a:srgbClr val="FFFF00"/>
                </a:solidFill>
              </a:rPr>
              <a:t>50w</a:t>
            </a:r>
            <a:r>
              <a:rPr lang="zh-CN" altLang="en-US">
                <a:solidFill>
                  <a:schemeClr val="bg1"/>
                </a:solidFill>
              </a:rPr>
              <a:t>名不活跃用户；</a:t>
            </a:r>
          </a:p>
          <a:p>
            <a:pPr algn="l"/>
            <a:r>
              <a:rPr lang="zh-CN" altLang="en-US">
                <a:solidFill>
                  <a:schemeClr val="bg1"/>
                </a:solidFill>
              </a:rPr>
              <a:t>用户人群包信息：有订阅的，年度未购；剔除-上周人群包，唯享客，已在群；</a:t>
            </a:r>
          </a:p>
          <a:p>
            <a:pPr algn="l"/>
            <a:r>
              <a:rPr lang="zh-CN" altLang="en-US">
                <a:solidFill>
                  <a:schemeClr val="bg1"/>
                </a:solidFill>
              </a:rPr>
              <a:t>奖品情况：</a:t>
            </a:r>
          </a:p>
          <a:p>
            <a:pPr algn="l"/>
            <a:r>
              <a:rPr lang="zh-CN" altLang="en-US">
                <a:solidFill>
                  <a:schemeClr val="bg1"/>
                </a:solidFill>
              </a:rPr>
              <a:t>活动奖品：</a:t>
            </a:r>
            <a:r>
              <a:rPr lang="zh-CN" altLang="en-US" b="1">
                <a:solidFill>
                  <a:srgbClr val="FFFF00"/>
                </a:solidFill>
              </a:rPr>
              <a:t>满31-30的全品类券</a:t>
            </a:r>
            <a:r>
              <a:rPr lang="zh-CN" altLang="en-US">
                <a:solidFill>
                  <a:schemeClr val="bg1"/>
                </a:solidFill>
              </a:rPr>
              <a:t>，门槛是</a:t>
            </a:r>
            <a:r>
              <a:rPr lang="zh-CN" altLang="en-US" b="1">
                <a:solidFill>
                  <a:srgbClr val="FFFF00"/>
                </a:solidFill>
              </a:rPr>
              <a:t>成功助力7个</a:t>
            </a:r>
            <a:r>
              <a:rPr lang="zh-CN" altLang="en-US">
                <a:solidFill>
                  <a:schemeClr val="bg1"/>
                </a:solidFill>
              </a:rPr>
              <a:t>；</a:t>
            </a:r>
          </a:p>
          <a:p>
            <a:pPr algn="l"/>
            <a:r>
              <a:rPr lang="zh-CN" altLang="en-US">
                <a:solidFill>
                  <a:schemeClr val="bg1"/>
                </a:solidFill>
              </a:rPr>
              <a:t>数量：限量</a:t>
            </a:r>
            <a:r>
              <a:rPr lang="en-US" altLang="zh-CN">
                <a:solidFill>
                  <a:schemeClr val="bg1"/>
                </a:solidFill>
              </a:rPr>
              <a:t>1</a:t>
            </a:r>
            <a:r>
              <a:rPr lang="zh-CN" altLang="en-US">
                <a:solidFill>
                  <a:schemeClr val="bg1"/>
                </a:solidFill>
              </a:rPr>
              <a:t>000张（若</a:t>
            </a:r>
            <a:r>
              <a:rPr lang="en-US" altLang="zh-CN">
                <a:solidFill>
                  <a:schemeClr val="bg1"/>
                </a:solidFill>
              </a:rPr>
              <a:t>1</a:t>
            </a:r>
            <a:r>
              <a:rPr lang="zh-CN" altLang="en-US">
                <a:solidFill>
                  <a:schemeClr val="bg1"/>
                </a:solidFill>
              </a:rPr>
              <a:t>000张派发完时，活动裂变速度依旧较快，则继续进行，上限</a:t>
            </a:r>
            <a:r>
              <a:rPr lang="en-US" altLang="zh-CN">
                <a:solidFill>
                  <a:schemeClr val="bg1"/>
                </a:solidFill>
              </a:rPr>
              <a:t>25</a:t>
            </a:r>
            <a:r>
              <a:rPr lang="zh-CN" altLang="en-US">
                <a:solidFill>
                  <a:schemeClr val="bg1"/>
                </a:solidFill>
              </a:rPr>
              <a:t>00张）。</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裂变效果：</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重点关注加粉成本</a:t>
            </a:r>
          </a:p>
        </p:txBody>
      </p:sp>
      <p:graphicFrame>
        <p:nvGraphicFramePr>
          <p:cNvPr id="4" name="图示 3"/>
          <p:cNvGraphicFramePr/>
          <p:nvPr/>
        </p:nvGraphicFramePr>
        <p:xfrm>
          <a:off x="889000" y="924560"/>
          <a:ext cx="8328660" cy="3766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代理：个人分销商玩法</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某些项目不适合，容易出现乱价、野生分销商的情况</a:t>
            </a:r>
          </a:p>
        </p:txBody>
      </p:sp>
      <p:pic>
        <p:nvPicPr>
          <p:cNvPr id="100" name="图片 99"/>
          <p:cNvPicPr/>
          <p:nvPr/>
        </p:nvPicPr>
        <p:blipFill>
          <a:blip r:embed="rId5"/>
          <a:stretch>
            <a:fillRect/>
          </a:stretch>
        </p:blipFill>
        <p:spPr>
          <a:xfrm>
            <a:off x="1958340" y="794385"/>
            <a:ext cx="6332855" cy="40538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最后的思考：</a:t>
            </a:r>
          </a:p>
        </p:txBody>
      </p:sp>
      <p:sp>
        <p:nvSpPr>
          <p:cNvPr id="7" name="矩形 6"/>
          <p:cNvSpPr/>
          <p:nvPr/>
        </p:nvSpPr>
        <p:spPr>
          <a:xfrm>
            <a:off x="1094740" y="2683510"/>
            <a:ext cx="7964805" cy="79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这些都做到了，结果是不是</a:t>
            </a:r>
            <a:r>
              <a:rPr lang="en-US" altLang="zh-CN" sz="4000"/>
              <a:t>2</a:t>
            </a:r>
            <a:r>
              <a:rPr lang="zh-CN" altLang="en-US"/>
              <a:t>个亿真的很重要吗？</a:t>
            </a:r>
          </a:p>
        </p:txBody>
      </p:sp>
      <p:sp>
        <p:nvSpPr>
          <p:cNvPr id="6" name="矩形 5"/>
          <p:cNvSpPr/>
          <p:nvPr/>
        </p:nvSpPr>
        <p:spPr>
          <a:xfrm>
            <a:off x="1094740" y="1849755"/>
            <a:ext cx="7964805" cy="6946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t>一个成长中的团队，找得对方向，找得到方法，做得了事情很关键</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评分表</a:t>
            </a:r>
          </a:p>
        </p:txBody>
      </p:sp>
      <p:pic>
        <p:nvPicPr>
          <p:cNvPr id="4" name="图片 3">
            <a:extLst>
              <a:ext uri="{FF2B5EF4-FFF2-40B4-BE49-F238E27FC236}">
                <a16:creationId xmlns:a16="http://schemas.microsoft.com/office/drawing/2014/main" id="{109F0C20-6D88-4C7F-B78F-99574A9D0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226" y="1661888"/>
            <a:ext cx="2257555" cy="2295657"/>
          </a:xfrm>
          <a:prstGeom prst="rect">
            <a:avLst/>
          </a:prstGeom>
        </p:spPr>
      </p:pic>
      <p:sp>
        <p:nvSpPr>
          <p:cNvPr id="5" name="文本框 4">
            <a:extLst>
              <a:ext uri="{FF2B5EF4-FFF2-40B4-BE49-F238E27FC236}">
                <a16:creationId xmlns:a16="http://schemas.microsoft.com/office/drawing/2014/main" id="{91C62A50-E691-4E7E-97E4-41C0B403E763}"/>
              </a:ext>
            </a:extLst>
          </p:cNvPr>
          <p:cNvSpPr txBox="1"/>
          <p:nvPr/>
        </p:nvSpPr>
        <p:spPr>
          <a:xfrm>
            <a:off x="4454014" y="4271132"/>
            <a:ext cx="992579" cy="369332"/>
          </a:xfrm>
          <a:prstGeom prst="rect">
            <a:avLst/>
          </a:prstGeom>
          <a:noFill/>
        </p:spPr>
        <p:txBody>
          <a:bodyPr wrap="none" rtlCol="0">
            <a:spAutoFit/>
          </a:bodyPr>
          <a:lstStyle/>
          <a:p>
            <a:r>
              <a:rPr lang="zh-CN" altLang="en-US" dirty="0"/>
              <a:t>请打分</a:t>
            </a:r>
            <a:r>
              <a:rPr lang="en-US" altLang="zh-CN" dirty="0"/>
              <a:t>~</a:t>
            </a:r>
            <a:endParaRPr lang="zh-CN" altLang="en-US" dirty="0"/>
          </a:p>
        </p:txBody>
      </p:sp>
    </p:spTree>
    <p:extLst>
      <p:ext uri="{BB962C8B-B14F-4D97-AF65-F5344CB8AC3E}">
        <p14:creationId xmlns:p14="http://schemas.microsoft.com/office/powerpoint/2010/main" val="4182152251"/>
      </p:ext>
    </p:ext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文本框 2"/>
          <p:cNvSpPr txBox="1"/>
          <p:nvPr/>
        </p:nvSpPr>
        <p:spPr>
          <a:xfrm>
            <a:off x="1637665" y="4204335"/>
            <a:ext cx="6870065" cy="330835"/>
          </a:xfrm>
          <a:prstGeom prst="rect">
            <a:avLst/>
          </a:prstGeom>
          <a:noFill/>
        </p:spPr>
        <p:txBody>
          <a:bodyPr wrap="square" rtlCol="0" anchor="t">
            <a:spAutoFit/>
          </a:bodyPr>
          <a:lstStyle/>
          <a:p>
            <a:pPr algn="dist">
              <a:lnSpc>
                <a:spcPct val="130000"/>
              </a:lnSpc>
            </a:pPr>
            <a:r>
              <a:rPr lang="zh-CN" altLang="en-US" sz="1200" b="1">
                <a:solidFill>
                  <a:schemeClr val="tx1"/>
                </a:solidFill>
                <a:sym typeface="+mn-ea"/>
              </a:rPr>
              <a:t>所有传统领域出现过的机会，都值得用企微私域再做一遍！</a:t>
            </a: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3975" y="2291715"/>
            <a:ext cx="2531745" cy="621030"/>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14" name="文本框 13"/>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2" name="文本框 1"/>
          <p:cNvSpPr txBox="1"/>
          <p:nvPr/>
        </p:nvSpPr>
        <p:spPr>
          <a:xfrm>
            <a:off x="3137535" y="1226185"/>
            <a:ext cx="3870325" cy="1014730"/>
          </a:xfrm>
          <a:prstGeom prst="rect">
            <a:avLst/>
          </a:prstGeom>
          <a:noFill/>
        </p:spPr>
        <p:txBody>
          <a:bodyPr wrap="none" rtlCol="0">
            <a:spAutoFit/>
          </a:bodyPr>
          <a:lstStyle/>
          <a:p>
            <a:r>
              <a:rPr lang="en-US" altLang="zh-CN" sz="6000"/>
              <a:t>THANK YOU</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然后咱们就可以聊一下</a:t>
            </a:r>
            <a:r>
              <a:rPr lang="en-US" altLang="zh-CN" sz="1600" dirty="0">
                <a:solidFill>
                  <a:srgbClr val="C00000"/>
                </a:solidFill>
                <a:latin typeface="微软雅黑" panose="020B0503020204020204" charset="-122"/>
                <a:ea typeface="微软雅黑" panose="020B0503020204020204" charset="-122"/>
                <a:sym typeface="+mn-ea"/>
              </a:rPr>
              <a:t>2</a:t>
            </a:r>
            <a:r>
              <a:rPr lang="zh-CN" altLang="en-US" sz="1600" dirty="0">
                <a:solidFill>
                  <a:srgbClr val="C00000"/>
                </a:solidFill>
                <a:latin typeface="微软雅黑" panose="020B0503020204020204" charset="-122"/>
                <a:ea typeface="微软雅黑" panose="020B0503020204020204" charset="-122"/>
                <a:sym typeface="+mn-ea"/>
              </a:rPr>
              <a:t>个亿的事</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83970" y="499999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目标拆解，先画大框架</a:t>
            </a:r>
          </a:p>
        </p:txBody>
      </p:sp>
      <p:graphicFrame>
        <p:nvGraphicFramePr>
          <p:cNvPr id="2" name="图示 1"/>
          <p:cNvGraphicFramePr/>
          <p:nvPr/>
        </p:nvGraphicFramePr>
        <p:xfrm>
          <a:off x="1283970" y="850900"/>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每个指标再细拆</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事实上我们跟品牌方说的是这样的</a:t>
            </a:r>
          </a:p>
        </p:txBody>
      </p:sp>
      <p:graphicFrame>
        <p:nvGraphicFramePr>
          <p:cNvPr id="2" name="图示 1"/>
          <p:cNvGraphicFramePr/>
          <p:nvPr/>
        </p:nvGraphicFramePr>
        <p:xfrm>
          <a:off x="1276350" y="808355"/>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90550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从可以优化的点入手，分析当前数据，寻找优化方向</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403985" y="4877435"/>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t>转粉率</a:t>
            </a:r>
            <a:r>
              <a:rPr lang="zh-CN"/>
              <a:t>不算高，肯定是有优化空间的</a:t>
            </a:r>
          </a:p>
        </p:txBody>
      </p:sp>
      <p:pic>
        <p:nvPicPr>
          <p:cNvPr id="2" name="图片 1"/>
          <p:cNvPicPr>
            <a:picLocks noChangeAspect="1"/>
          </p:cNvPicPr>
          <p:nvPr/>
        </p:nvPicPr>
        <p:blipFill>
          <a:blip r:embed="rId7"/>
          <a:stretch>
            <a:fillRect/>
          </a:stretch>
        </p:blipFill>
        <p:spPr>
          <a:xfrm>
            <a:off x="1403985" y="884555"/>
            <a:ext cx="5923280" cy="3881120"/>
          </a:xfrm>
          <a:prstGeom prst="rect">
            <a:avLst/>
          </a:prstGeom>
        </p:spPr>
      </p:pic>
      <p:sp>
        <p:nvSpPr>
          <p:cNvPr id="6" name="矩形 5"/>
          <p:cNvSpPr/>
          <p:nvPr/>
        </p:nvSpPr>
        <p:spPr>
          <a:xfrm>
            <a:off x="7427595" y="884555"/>
            <a:ext cx="1941195" cy="388175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不知道怎么提升转粉率的建议每天多花几个小时去查阅我们以往的资料，提升自己的业务水平</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782510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会员比普通粉丝更有价值，加粉只是扩大了用户池，会员才是精准用户池</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403985" y="4877435"/>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微商城的入会率不低，暂无优化空间</a:t>
            </a:r>
          </a:p>
        </p:txBody>
      </p:sp>
      <p:pic>
        <p:nvPicPr>
          <p:cNvPr id="3" name="图片 2"/>
          <p:cNvPicPr>
            <a:picLocks noChangeAspect="1"/>
          </p:cNvPicPr>
          <p:nvPr/>
        </p:nvPicPr>
        <p:blipFill>
          <a:blip r:embed="rId7"/>
          <a:stretch>
            <a:fillRect/>
          </a:stretch>
        </p:blipFill>
        <p:spPr>
          <a:xfrm>
            <a:off x="1403985" y="854075"/>
            <a:ext cx="5990590" cy="3942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782510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绑号也应该作为必要步骤，否则就可能统计不到部分外部成交</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403985" y="4877435"/>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绑号为什么算入会员基数这里，因为不绑号这个人有可能不被算入你的用户</a:t>
            </a:r>
          </a:p>
        </p:txBody>
      </p:sp>
      <p:sp>
        <p:nvSpPr>
          <p:cNvPr id="34" name="矩形 33"/>
          <p:cNvSpPr/>
          <p:nvPr/>
        </p:nvSpPr>
        <p:spPr>
          <a:xfrm>
            <a:off x="2035810" y="2083435"/>
            <a:ext cx="6454140" cy="31051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sz="1200"/>
              <a:t>欢迎语引导成为会员</a:t>
            </a:r>
            <a:r>
              <a:rPr lang="en-US" altLang="zh-CN" sz="1200"/>
              <a:t>-</a:t>
            </a:r>
            <a:r>
              <a:rPr lang="zh-CN" altLang="en-US" sz="1200"/>
              <a:t>送会员福利</a:t>
            </a:r>
            <a:r>
              <a:rPr lang="en-US" altLang="zh-CN" sz="1200"/>
              <a:t>-</a:t>
            </a:r>
            <a:r>
              <a:rPr lang="zh-CN" altLang="en-US" sz="1200"/>
              <a:t>小程序填手机号即可：</a:t>
            </a:r>
            <a:r>
              <a:rPr lang="en-US" altLang="zh-CN" sz="1200"/>
              <a:t>40-55%</a:t>
            </a:r>
          </a:p>
        </p:txBody>
      </p:sp>
      <p:sp>
        <p:nvSpPr>
          <p:cNvPr id="37" name="矩形 36"/>
          <p:cNvSpPr/>
          <p:nvPr/>
        </p:nvSpPr>
        <p:spPr>
          <a:xfrm>
            <a:off x="2045970" y="1718310"/>
            <a:ext cx="6444615"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t>广东移动方案（品牌公信力高，达成信任成本低）</a:t>
            </a:r>
          </a:p>
        </p:txBody>
      </p:sp>
      <p:sp>
        <p:nvSpPr>
          <p:cNvPr id="39" name="矩形 38"/>
          <p:cNvSpPr/>
          <p:nvPr/>
        </p:nvSpPr>
        <p:spPr>
          <a:xfrm>
            <a:off x="2045970" y="2462530"/>
            <a:ext cx="6454140" cy="28956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未绑号用户二次触达</a:t>
            </a:r>
            <a:r>
              <a:rPr lang="en-US" altLang="zh-CN" sz="1200"/>
              <a:t>-</a:t>
            </a:r>
            <a:r>
              <a:rPr lang="zh-CN" altLang="en-US" sz="1200"/>
              <a:t>送流量：提升</a:t>
            </a:r>
            <a:r>
              <a:rPr lang="en-US" altLang="zh-CN" sz="1200"/>
              <a:t>10-15%</a:t>
            </a:r>
          </a:p>
        </p:txBody>
      </p:sp>
      <p:sp>
        <p:nvSpPr>
          <p:cNvPr id="41" name="矩形 40"/>
          <p:cNvSpPr/>
          <p:nvPr/>
        </p:nvSpPr>
        <p:spPr>
          <a:xfrm>
            <a:off x="2045970" y="2820670"/>
            <a:ext cx="6444615"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t>汤臣优化方案（增加绑号的触点，量变引起质变）</a:t>
            </a:r>
          </a:p>
        </p:txBody>
      </p:sp>
      <p:sp>
        <p:nvSpPr>
          <p:cNvPr id="42" name="矩形 41"/>
          <p:cNvSpPr/>
          <p:nvPr/>
        </p:nvSpPr>
        <p:spPr>
          <a:xfrm>
            <a:off x="2045970" y="3178175"/>
            <a:ext cx="6454140" cy="31051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sz="1200"/>
              <a:t>欢迎语引导成为会员</a:t>
            </a:r>
            <a:r>
              <a:rPr lang="en-US" altLang="zh-CN" sz="1200"/>
              <a:t>-</a:t>
            </a:r>
            <a:r>
              <a:rPr lang="zh-CN" altLang="en-US" sz="1200"/>
              <a:t>送会员福利</a:t>
            </a:r>
            <a:r>
              <a:rPr lang="en-US" altLang="zh-CN" sz="1200">
                <a:sym typeface="+mn-ea"/>
              </a:rPr>
              <a:t>-</a:t>
            </a:r>
            <a:r>
              <a:rPr lang="zh-CN" altLang="en-US" sz="1200">
                <a:sym typeface="+mn-ea"/>
              </a:rPr>
              <a:t>小程序填手机号即可</a:t>
            </a:r>
            <a:r>
              <a:rPr lang="zh-CN" altLang="en-US" sz="1200"/>
              <a:t>：预计</a:t>
            </a:r>
            <a:r>
              <a:rPr lang="en-US" altLang="zh-CN" sz="1200"/>
              <a:t>15-20%</a:t>
            </a:r>
          </a:p>
        </p:txBody>
      </p:sp>
      <p:sp>
        <p:nvSpPr>
          <p:cNvPr id="43" name="矩形 42"/>
          <p:cNvSpPr/>
          <p:nvPr/>
        </p:nvSpPr>
        <p:spPr>
          <a:xfrm>
            <a:off x="2045970" y="3557270"/>
            <a:ext cx="6454140" cy="31051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未绑号用户二次触达</a:t>
            </a:r>
            <a:r>
              <a:rPr lang="en-US" altLang="zh-CN" sz="1200">
                <a:sym typeface="+mn-ea"/>
              </a:rPr>
              <a:t>-</a:t>
            </a:r>
            <a:r>
              <a:rPr lang="zh-CN" altLang="en-US" sz="1200">
                <a:sym typeface="+mn-ea"/>
              </a:rPr>
              <a:t>送抽奖</a:t>
            </a:r>
            <a:r>
              <a:rPr lang="en-US" altLang="zh-CN" sz="1200">
                <a:sym typeface="+mn-ea"/>
              </a:rPr>
              <a:t>/</a:t>
            </a:r>
            <a:r>
              <a:rPr lang="zh-CN" altLang="en-US" sz="1200">
                <a:sym typeface="+mn-ea"/>
              </a:rPr>
              <a:t>送积分，领取积分前提手机号注册会员</a:t>
            </a:r>
            <a:r>
              <a:rPr lang="zh-CN" altLang="en-US" sz="1200"/>
              <a:t>：</a:t>
            </a:r>
            <a:r>
              <a:rPr lang="zh-CN" altLang="en-US" sz="1200">
                <a:sym typeface="+mn-ea"/>
              </a:rPr>
              <a:t>预计</a:t>
            </a:r>
            <a:r>
              <a:rPr lang="zh-CN" altLang="en-US" sz="1200"/>
              <a:t>提升</a:t>
            </a:r>
            <a:r>
              <a:rPr lang="en-US" altLang="zh-CN" sz="1200"/>
              <a:t>5-10%</a:t>
            </a:r>
          </a:p>
        </p:txBody>
      </p:sp>
      <p:sp>
        <p:nvSpPr>
          <p:cNvPr id="44" name="矩形 43"/>
          <p:cNvSpPr/>
          <p:nvPr/>
        </p:nvSpPr>
        <p:spPr>
          <a:xfrm>
            <a:off x="2045970" y="3936365"/>
            <a:ext cx="6454140" cy="31051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sym typeface="+mn-ea"/>
              </a:rPr>
              <a:t>小游戏、社群互动活动送积分，领取积分前提手机号注册会员：预计提升</a:t>
            </a:r>
            <a:r>
              <a:rPr lang="en-US" altLang="zh-CN" sz="1200">
                <a:sym typeface="+mn-ea"/>
              </a:rPr>
              <a:t>10-15%</a:t>
            </a:r>
            <a:endParaRPr lang="en-US" altLang="zh-CN" sz="1200"/>
          </a:p>
        </p:txBody>
      </p:sp>
      <p:sp>
        <p:nvSpPr>
          <p:cNvPr id="45" name="矩形 44"/>
          <p:cNvSpPr/>
          <p:nvPr/>
        </p:nvSpPr>
        <p:spPr>
          <a:xfrm>
            <a:off x="2045970" y="4315460"/>
            <a:ext cx="6454140" cy="31051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sz="1200">
                <a:sym typeface="+mn-ea"/>
              </a:rPr>
              <a:t>通过手机号主动添加自动完成绑号</a:t>
            </a:r>
            <a:r>
              <a:rPr lang="zh-CN" altLang="en-US" sz="1200"/>
              <a:t>：</a:t>
            </a:r>
            <a:r>
              <a:rPr lang="en-US" altLang="zh-CN" sz="1200"/>
              <a:t>5%</a:t>
            </a:r>
          </a:p>
        </p:txBody>
      </p:sp>
      <p:sp>
        <p:nvSpPr>
          <p:cNvPr id="5" name="矩形 4"/>
          <p:cNvSpPr/>
          <p:nvPr/>
        </p:nvSpPr>
        <p:spPr>
          <a:xfrm>
            <a:off x="2045970" y="974090"/>
            <a:ext cx="6444615" cy="288925"/>
          </a:xfrm>
          <a:prstGeom prst="rect">
            <a:avLst/>
          </a:prstGeom>
          <a:extLst>
            <a:ext uri="{909E8E84-426E-40DD-AFC4-6F175D3DCCD1}">
              <a14:hiddenFill xmlns:a14="http://schemas.microsoft.com/office/drawing/2010/main">
                <a:solidFill>
                  <a:schemeClr val="l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a:t>目前方案</a:t>
            </a:r>
          </a:p>
        </p:txBody>
      </p:sp>
      <p:sp>
        <p:nvSpPr>
          <p:cNvPr id="9" name="矩形 8"/>
          <p:cNvSpPr/>
          <p:nvPr/>
        </p:nvSpPr>
        <p:spPr>
          <a:xfrm>
            <a:off x="2045970" y="1339215"/>
            <a:ext cx="6444615" cy="28892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a:t>绑号送抽奖，绑号率：</a:t>
            </a:r>
            <a:r>
              <a:rPr lang="en-US" altLang="zh-CN" sz="1200"/>
              <a:t> </a:t>
            </a:r>
            <a:r>
              <a:rPr lang="en-US" altLang="zh-CN" sz="1200" b="1">
                <a:solidFill>
                  <a:srgbClr val="FF0000"/>
                </a:solidFill>
              </a:rPr>
              <a:t>&lt;20%</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转化率也可以做用户拆分</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76350"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老客转化提升比较难，新粉转化是重点，可以直接通过营销策略来影响</a:t>
            </a:r>
          </a:p>
        </p:txBody>
      </p:sp>
      <p:graphicFrame>
        <p:nvGraphicFramePr>
          <p:cNvPr id="2" name="图示 1"/>
          <p:cNvGraphicFramePr/>
          <p:nvPr/>
        </p:nvGraphicFramePr>
        <p:xfrm>
          <a:off x="1276350" y="808355"/>
          <a:ext cx="7965440" cy="4026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769493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当转化率基数不低的时候，继续提升是比较困难的，适当预估一个成长值</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pic>
        <p:nvPicPr>
          <p:cNvPr id="2" name="图片 1"/>
          <p:cNvPicPr>
            <a:picLocks noChangeAspect="1"/>
          </p:cNvPicPr>
          <p:nvPr/>
        </p:nvPicPr>
        <p:blipFill>
          <a:blip r:embed="rId7"/>
          <a:stretch>
            <a:fillRect/>
          </a:stretch>
        </p:blipFill>
        <p:spPr>
          <a:xfrm>
            <a:off x="752475" y="861060"/>
            <a:ext cx="6787515" cy="4453255"/>
          </a:xfrm>
          <a:prstGeom prst="rect">
            <a:avLst/>
          </a:prstGeom>
        </p:spPr>
      </p:pic>
      <p:sp>
        <p:nvSpPr>
          <p:cNvPr id="5" name="矩形 4"/>
          <p:cNvSpPr/>
          <p:nvPr/>
        </p:nvSpPr>
        <p:spPr>
          <a:xfrm>
            <a:off x="6659880" y="1312545"/>
            <a:ext cx="649605" cy="39408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51115" y="861060"/>
            <a:ext cx="1941195" cy="44538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基数不算低，</a:t>
            </a:r>
          </a:p>
          <a:p>
            <a:pPr algn="l"/>
            <a:r>
              <a:rPr lang="zh-CN" altLang="en-US"/>
              <a:t>只能从经验判断，</a:t>
            </a:r>
          </a:p>
          <a:p>
            <a:pPr algn="l"/>
            <a:r>
              <a:rPr lang="zh-CN" altLang="en-US"/>
              <a:t>大概还有</a:t>
            </a:r>
            <a:r>
              <a:rPr lang="en-US" altLang="zh-CN"/>
              <a:t>10%</a:t>
            </a:r>
            <a:r>
              <a:rPr lang="zh-CN" altLang="en-US"/>
              <a:t>的上升空间</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eb57d09-34c5-48cc-aa6f-99f50461379f}"/>
  <p:tag name="TABLE_ENDDRAG_ORIGIN_RECT" val="727*135"/>
  <p:tag name="TABLE_ENDDRAG_RECT" val="36*107*727*135"/>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80cefaa3-6e86-4ce1-a493-dce3850f4274}"/>
  <p:tag name="TABLE_ENDDRAG_ORIGIN_RECT" val="727*135"/>
  <p:tag name="TABLE_ENDDRAG_RECT" val="36*107*727*135"/>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f99bf887-8e10-4bcb-9c58-ee3115d12394}"/>
  <p:tag name="TABLE_EMPHASIZE_COLOR" val="16736824"/>
  <p:tag name="TABLE_SKINIDX" val="0"/>
  <p:tag name="TABLE_COLORIDX" val="3"/>
  <p:tag name="TABLE_COLOR_RGB" val="0x000000*0xFFFFFF*0x212121*0xFFFFFF*0xFF6238*0xFFD147*0xFFB57D*0xFF7A51*0xFFD791*0xFF8C6D"/>
  <p:tag name="TABLE_RECT" val="89*85.875*645.85*281.75"/>
  <p:tag name="TABLE_ONEKEY_SKIN_IDX" val="0"/>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d533548-0000-4694-85d2-e4d4184abfbf}"/>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c21bd759-bb6f-4ed6-9a64-bcc33c7d1f33}"/>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2560</Words>
  <Application>Microsoft Office PowerPoint</Application>
  <PresentationFormat>自定义</PresentationFormat>
  <Paragraphs>492</Paragraphs>
  <Slides>29</Slides>
  <Notes>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29</vt:i4>
      </vt:variant>
    </vt:vector>
  </HeadingPairs>
  <TitlesOfParts>
    <vt:vector size="33" baseType="lpstr">
      <vt:lpstr>微软雅黑</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Liang</cp:lastModifiedBy>
  <cp:revision>936</cp:revision>
  <dcterms:created xsi:type="dcterms:W3CDTF">2021-05-24T10:31:00Z</dcterms:created>
  <dcterms:modified xsi:type="dcterms:W3CDTF">2021-12-03T06:13:19Z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767554563F27434E9566FAC0412464B4</vt:lpwstr>
  </property>
</Properties>
</file>