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6" r:id="rId7"/>
    <p:sldId id="2645" r:id="rId8"/>
    <p:sldId id="2679" r:id="rId9"/>
    <p:sldId id="2686" r:id="rId10"/>
    <p:sldId id="2680" r:id="rId11"/>
    <p:sldId id="2687" r:id="rId12"/>
    <p:sldId id="2688" r:id="rId13"/>
    <p:sldId id="2689" r:id="rId14"/>
    <p:sldId id="2647" r:id="rId15"/>
    <p:sldId id="2660" r:id="rId16"/>
    <p:sldId id="2634" r:id="rId17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file:///C:\Users\Administrator\AppData\Local\Temp\wps\INetCache\271fa052a87470b650dbc20cfe6c2d7f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38056" y="1567122"/>
            <a:ext cx="5669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导购属性品牌如何布局私域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姓名：张泳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花名：彩虹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10399" y="436513"/>
            <a:ext cx="17481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公众号</a:t>
            </a:r>
            <a:r>
              <a:rPr lang="en-US" altLang="zh-CN" sz="1600" b="1" dirty="0">
                <a:sym typeface="+mn-ea"/>
              </a:rPr>
              <a:t>&amp;</a:t>
            </a:r>
            <a:r>
              <a:rPr lang="zh-CN" altLang="en-US" sz="1600" b="1" dirty="0">
                <a:sym typeface="+mn-ea"/>
              </a:rPr>
              <a:t>企微互到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720" y="1243330"/>
            <a:ext cx="1735455" cy="279273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965" y="1230630"/>
            <a:ext cx="1739265" cy="279273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6395" y="1230630"/>
            <a:ext cx="1745615" cy="277812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2357120" y="4359275"/>
            <a:ext cx="2496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公众号</a:t>
            </a:r>
            <a:r>
              <a:rPr lang="en-US" altLang="zh-CN">
                <a:sym typeface="+mn-ea"/>
              </a:rPr>
              <a:t>&amp;</a:t>
            </a:r>
            <a:r>
              <a:rPr lang="zh-CN" altLang="en-US">
                <a:sym typeface="+mn-ea"/>
              </a:rPr>
              <a:t>企微粉丝互导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783455" y="4359275"/>
            <a:ext cx="3479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+  </a:t>
            </a:r>
            <a:r>
              <a:rPr lang="zh-CN" altLang="en-US"/>
              <a:t>社群沉淀用户，多次实现触达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2" y="435878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如果裂变？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43685" y="1403350"/>
            <a:ext cx="52260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通过拼团、砍价、群裂变等策略从已有用户好友到私域；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导购自发群裂变，引导好友邀请朋友进群；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68195" y="3298825"/>
            <a:ext cx="6025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重要的利益分配影响结果：</a:t>
            </a:r>
            <a:br>
              <a:rPr lang="en-US" altLang="zh-CN"/>
            </a:br>
            <a:endParaRPr lang="en-US" altLang="zh-CN"/>
          </a:p>
          <a:p>
            <a:r>
              <a:rPr lang="en-US" altLang="zh-CN"/>
              <a:t>               顾客通过这个导购成为会员，这个会员未来任何一笔下单都算这个导购。 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 rot="19743805">
            <a:off x="2261235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7"/>
            </p:custDataLst>
          </p:nvPr>
        </p:nvSpPr>
        <p:spPr>
          <a:xfrm rot="19743805">
            <a:off x="2562587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8"/>
            </p:custDataLst>
          </p:nvPr>
        </p:nvSpPr>
        <p:spPr>
          <a:xfrm>
            <a:off x="2890799" y="132484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门店</a:t>
            </a:r>
            <a:r>
              <a:rPr lang="en-US" altLang="zh-CN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+</a:t>
            </a: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广告投放，从公域导流到私域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 rot="19743805">
            <a:off x="2261235" y="26887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10"/>
            </p:custDataLst>
          </p:nvPr>
        </p:nvSpPr>
        <p:spPr>
          <a:xfrm rot="19743805">
            <a:off x="2562587" y="26887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2"/>
          <p:cNvSpPr/>
          <p:nvPr>
            <p:custDataLst>
              <p:tags r:id="rId11"/>
            </p:custDataLst>
          </p:nvPr>
        </p:nvSpPr>
        <p:spPr>
          <a:xfrm>
            <a:off x="2890520" y="2555875"/>
            <a:ext cx="4620895" cy="6477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公众号、微信（企微）、小程序生态闭环构建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12"/>
            </p:custDataLst>
          </p:nvPr>
        </p:nvSpPr>
        <p:spPr>
          <a:xfrm rot="19743805">
            <a:off x="2261235" y="391991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13"/>
            </p:custDataLst>
          </p:nvPr>
        </p:nvSpPr>
        <p:spPr>
          <a:xfrm rot="19743805">
            <a:off x="2562587" y="391991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1"/>
          <p:cNvSpPr/>
          <p:nvPr>
            <p:custDataLst>
              <p:tags r:id="rId14"/>
            </p:custDataLst>
          </p:nvPr>
        </p:nvSpPr>
        <p:spPr>
          <a:xfrm>
            <a:off x="2890799" y="3787234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针对线下导购模式的利益驱动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15"/>
            </p:custDataLst>
          </p:nvPr>
        </p:nvSpPr>
        <p:spPr>
          <a:xfrm rot="19743805">
            <a:off x="2570842" y="145816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案例中待优化点及改善方向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5021085" y="1954264"/>
            <a:ext cx="3599453" cy="1423864"/>
          </a:xfrm>
          <a:prstGeom prst="rect">
            <a:avLst/>
          </a:prstGeom>
          <a:solidFill>
            <a:srgbClr val="FFBD1B"/>
          </a:solidFill>
          <a:ln w="9525">
            <a:noFill/>
          </a:ln>
        </p:spPr>
        <p:style>
          <a:lnRef idx="2">
            <a:srgbClr val="00B6A5">
              <a:shade val="50000"/>
            </a:srgbClr>
          </a:lnRef>
          <a:fillRef idx="1">
            <a:srgbClr val="00B6A5"/>
          </a:fillRef>
          <a:effectRef idx="0">
            <a:srgbClr val="00B6A5"/>
          </a:effectRef>
          <a:fontRef idx="minor">
            <a:srgbClr val="000000"/>
          </a:fontRef>
        </p:style>
        <p:txBody>
          <a:bodyPr anchor="ctr"/>
          <a:lstStyle/>
          <a:p>
            <a:pPr algn="ctr"/>
            <a:endParaRPr lang="zh-CN" altLang="en-US" sz="2015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284828" y="1954264"/>
            <a:ext cx="3599453" cy="1423864"/>
          </a:xfrm>
          <a:prstGeom prst="rect">
            <a:avLst/>
          </a:prstGeom>
          <a:solidFill>
            <a:srgbClr val="C1272D"/>
          </a:solidFill>
          <a:ln w="9525">
            <a:noFill/>
          </a:ln>
        </p:spPr>
        <p:style>
          <a:lnRef idx="2">
            <a:srgbClr val="00B6A5">
              <a:shade val="50000"/>
            </a:srgbClr>
          </a:lnRef>
          <a:fillRef idx="1">
            <a:srgbClr val="00B6A5"/>
          </a:fillRef>
          <a:effectRef idx="0">
            <a:srgbClr val="00B6A5"/>
          </a:effectRef>
          <a:fontRef idx="minor">
            <a:srgbClr val="000000"/>
          </a:fontRef>
        </p:style>
        <p:txBody>
          <a:bodyPr anchor="ctr"/>
          <a:lstStyle/>
          <a:p>
            <a:pPr algn="ctr"/>
            <a:endParaRPr lang="zh-CN" altLang="en-US" sz="2015">
              <a:solidFill>
                <a:srgbClr val="FFFFFF"/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5954" y="2368828"/>
            <a:ext cx="3429721" cy="3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 fontScale="82500"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8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品牌对导购的管理</a:t>
            </a:r>
            <a:endParaRPr lang="zh-CN" altLang="en-US" sz="1680" b="1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57064" y="2682762"/>
            <a:ext cx="3429721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管理品牌内容统一输出</a:t>
            </a:r>
            <a:endParaRPr lang="zh-CN" altLang="en-US" sz="151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6020" y="2368828"/>
            <a:ext cx="3429721" cy="3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 fontScale="82500"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680" b="1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社群内容运营</a:t>
            </a:r>
            <a:endParaRPr lang="zh-CN" altLang="en-US" sz="1680" b="1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6020" y="2690382"/>
            <a:ext cx="3429721" cy="4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03" tIns="39303" rIns="39303" bIns="39303">
            <a:normAutofit/>
          </a:bodyPr>
          <a:lstStyle>
            <a:lvl1pPr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151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社群内容运营欠丰富</a:t>
            </a:r>
            <a:endParaRPr lang="zh-CN" altLang="en-US" sz="151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9673" y="1304014"/>
            <a:ext cx="8183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背景：随着电商行业冲击，疫情的影响，线下门店及导购数据品牌，如果破局。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9535" y="2068195"/>
            <a:ext cx="7734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、了解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线下门店及导购数据品牌转型私域的引流到转化思路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、了解公域私域直接的关系及处理细节；</a:t>
            </a:r>
            <a:endParaRPr lang="zh-CN" altLang="en-US" sz="2000" dirty="0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428750" y="1557020"/>
            <a:ext cx="2540000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300" b="1"/>
              <a:t>莎莎国际</a:t>
            </a:r>
            <a:endParaRPr lang="zh-CN" altLang="en-US" sz="2300" b="1"/>
          </a:p>
        </p:txBody>
      </p:sp>
      <p:sp>
        <p:nvSpPr>
          <p:cNvPr id="19" name="文本框 18"/>
          <p:cNvSpPr txBox="1"/>
          <p:nvPr/>
        </p:nvSpPr>
        <p:spPr>
          <a:xfrm>
            <a:off x="3602355" y="1451610"/>
            <a:ext cx="49904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ym typeface="+mn-ea"/>
              </a:rPr>
              <a:t>空着手进，满载而出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514090" y="2605405"/>
            <a:ext cx="4942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2020年疫情的影响</a:t>
            </a:r>
            <a:endParaRPr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5944235" y="2153920"/>
            <a:ext cx="306705" cy="45148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5944235" y="3111500"/>
            <a:ext cx="306705" cy="45148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099685" y="3700780"/>
            <a:ext cx="214503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战略转移私域</a:t>
            </a:r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6" r:link="rId7"/>
          <a:stretch>
            <a:fillRect/>
          </a:stretch>
        </p:blipFill>
        <p:spPr>
          <a:xfrm>
            <a:off x="1326515" y="2586990"/>
            <a:ext cx="250698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684" y="436245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做私域具备什么？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2026920" y="141351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7"/>
          <p:cNvSpPr/>
          <p:nvPr/>
        </p:nvSpPr>
        <p:spPr>
          <a:xfrm>
            <a:off x="5922645" y="3342005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83105" y="3342005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角圆角矩形 9"/>
          <p:cNvSpPr/>
          <p:nvPr/>
        </p:nvSpPr>
        <p:spPr>
          <a:xfrm>
            <a:off x="5923280" y="1413510"/>
            <a:ext cx="1717040" cy="837565"/>
          </a:xfrm>
          <a:prstGeom prst="round2DiagRect">
            <a:avLst/>
          </a:prstGeom>
          <a:solidFill>
            <a:srgbClr val="F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28135" y="2630805"/>
            <a:ext cx="1203325" cy="368300"/>
          </a:xfrm>
          <a:prstGeom prst="rect">
            <a:avLst/>
          </a:prstGeom>
          <a:noFill/>
          <a:ln w="28575">
            <a:solidFill>
              <a:srgbClr val="FEA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私域基因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曲线连接符 12"/>
          <p:cNvCxnSpPr>
            <a:stCxn id="11" idx="0"/>
            <a:endCxn id="10" idx="2"/>
          </p:cNvCxnSpPr>
          <p:nvPr/>
        </p:nvCxnSpPr>
        <p:spPr>
          <a:xfrm rot="16200000">
            <a:off x="4927600" y="1635125"/>
            <a:ext cx="798195" cy="119316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11" idx="0"/>
            <a:endCxn id="5" idx="0"/>
          </p:cNvCxnSpPr>
          <p:nvPr/>
        </p:nvCxnSpPr>
        <p:spPr>
          <a:xfrm rot="16200000" flipV="1">
            <a:off x="3837940" y="1738630"/>
            <a:ext cx="798195" cy="98615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11" idx="2"/>
          </p:cNvCxnSpPr>
          <p:nvPr/>
        </p:nvCxnSpPr>
        <p:spPr>
          <a:xfrm rot="5400000">
            <a:off x="3843020" y="2864485"/>
            <a:ext cx="752475" cy="102171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>
            <a:stCxn id="11" idx="2"/>
          </p:cNvCxnSpPr>
          <p:nvPr/>
        </p:nvCxnSpPr>
        <p:spPr>
          <a:xfrm rot="5400000" flipV="1">
            <a:off x="4953635" y="2774950"/>
            <a:ext cx="753110" cy="1200785"/>
          </a:xfrm>
          <a:prstGeom prst="curvedConnector2">
            <a:avLst/>
          </a:prstGeom>
          <a:ln w="28575">
            <a:solidFill>
              <a:srgbClr val="FEA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26285" y="163766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公域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23280" y="1648460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导购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83105" y="3576320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私域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22645" y="3576955"/>
            <a:ext cx="1717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小程序</a:t>
            </a:r>
            <a:endParaRPr 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36513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一图看清私域布局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097145" y="3620135"/>
            <a:ext cx="33058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从哪里引流？</a:t>
            </a:r>
            <a:endParaRPr lang="zh-CN" altLang="en-US"/>
          </a:p>
          <a:p>
            <a:pPr indent="0">
              <a:buFont typeface="Arial" panose="020B0604020202020204" pitchFamily="34" charset="0"/>
              <a:buNone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用户在哪里沉淀？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如何做好私域的闭环？</a:t>
            </a:r>
            <a:endParaRPr lang="zh-CN" altLang="en-US"/>
          </a:p>
        </p:txBody>
      </p:sp>
      <p:pic>
        <p:nvPicPr>
          <p:cNvPr id="5" name="图片 4" descr="微信图片_202107080941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950" y="1051560"/>
            <a:ext cx="4370070" cy="2461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745" y="1115060"/>
            <a:ext cx="223901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22451" y="441593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用户注册购物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690" y="1044575"/>
            <a:ext cx="1896110" cy="337248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10" y="1044575"/>
            <a:ext cx="1882140" cy="334645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122680" y="4606925"/>
            <a:ext cx="1156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注册会员</a:t>
            </a:r>
            <a:endParaRPr lang="zh-CN" altLang="en-US" sz="1200"/>
          </a:p>
          <a:p>
            <a:pPr algn="ctr"/>
            <a:r>
              <a:rPr lang="zh-CN" altLang="en-US" sz="1200"/>
              <a:t>绑定会员信息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7623175" y="4699635"/>
            <a:ext cx="1156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线下绑定导购</a:t>
            </a:r>
            <a:endParaRPr lang="zh-CN" altLang="en-US" sz="12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985" y="1044575"/>
            <a:ext cx="1881505" cy="334645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cxnSp>
        <p:nvCxnSpPr>
          <p:cNvPr id="18" name="直接箭头连接符 17"/>
          <p:cNvCxnSpPr/>
          <p:nvPr/>
        </p:nvCxnSpPr>
        <p:spPr>
          <a:xfrm flipV="1">
            <a:off x="2698750" y="2620645"/>
            <a:ext cx="1089660" cy="762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665095" y="2712720"/>
            <a:ext cx="1156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公众号、广告主动进入购物</a:t>
            </a:r>
            <a:endParaRPr lang="zh-CN" altLang="en-US" sz="1200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906770" y="2567305"/>
            <a:ext cx="1135380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895975" y="2620645"/>
            <a:ext cx="1156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微信、社群、朋友圈触达</a:t>
            </a:r>
            <a:endParaRPr lang="zh-CN" altLang="en-US" sz="1200"/>
          </a:p>
          <a:p>
            <a:pPr algn="ctr"/>
            <a:r>
              <a:rPr lang="zh-CN" altLang="en-US" sz="1200"/>
              <a:t>进入购物</a:t>
            </a:r>
            <a:endParaRPr lang="zh-CN" altLang="en-US" sz="1200"/>
          </a:p>
        </p:txBody>
      </p:sp>
      <p:sp>
        <p:nvSpPr>
          <p:cNvPr id="23" name="文本框 22"/>
          <p:cNvSpPr txBox="1"/>
          <p:nvPr/>
        </p:nvSpPr>
        <p:spPr>
          <a:xfrm>
            <a:off x="2632075" y="2298700"/>
            <a:ext cx="1156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利益归属渠道</a:t>
            </a:r>
            <a:endParaRPr lang="zh-CN" altLang="en-US" sz="1200"/>
          </a:p>
        </p:txBody>
      </p:sp>
      <p:sp>
        <p:nvSpPr>
          <p:cNvPr id="24" name="文本框 23"/>
          <p:cNvSpPr txBox="1"/>
          <p:nvPr/>
        </p:nvSpPr>
        <p:spPr>
          <a:xfrm>
            <a:off x="5885815" y="2238375"/>
            <a:ext cx="1156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利益归属导购</a:t>
            </a:r>
            <a:endParaRPr lang="zh-CN" altLang="en-US" sz="1200"/>
          </a:p>
        </p:txBody>
      </p:sp>
      <p:sp>
        <p:nvSpPr>
          <p:cNvPr id="25" name="文本框 24"/>
          <p:cNvSpPr txBox="1"/>
          <p:nvPr/>
        </p:nvSpPr>
        <p:spPr>
          <a:xfrm>
            <a:off x="5706110" y="4607560"/>
            <a:ext cx="1536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解决导购不愿意引流到小程序的顾虑</a:t>
            </a:r>
            <a:endParaRPr lang="zh-CN" altLang="en-US" sz="1200"/>
          </a:p>
        </p:txBody>
      </p:sp>
      <p:cxnSp>
        <p:nvCxnSpPr>
          <p:cNvPr id="27" name="直接箭头连接符 26"/>
          <p:cNvCxnSpPr>
            <a:stCxn id="16" idx="1"/>
            <a:endCxn id="25" idx="3"/>
          </p:cNvCxnSpPr>
          <p:nvPr/>
        </p:nvCxnSpPr>
        <p:spPr>
          <a:xfrm flipH="1">
            <a:off x="7242810" y="4837430"/>
            <a:ext cx="380365" cy="63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597150" y="4607560"/>
            <a:ext cx="1536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解决公众号变现前后用户触达问题</a:t>
            </a:r>
            <a:endParaRPr lang="zh-CN" altLang="en-US" sz="120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230755" y="4829810"/>
            <a:ext cx="434340" cy="762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29106" y="464453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私域闭环链路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45255" y="731520"/>
            <a:ext cx="236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环环相扣，环环互通</a:t>
            </a:r>
            <a:endParaRPr lang="zh-CN" alt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1696085" y="4791075"/>
            <a:ext cx="95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公众号互通小程序商城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4515485" y="4791075"/>
            <a:ext cx="952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小程序商城互通公众号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7268845" y="4791075"/>
            <a:ext cx="1032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视频号互通商城</a:t>
            </a:r>
            <a:r>
              <a:rPr lang="en-US" altLang="zh-CN" sz="1200"/>
              <a:t>+</a:t>
            </a:r>
            <a:r>
              <a:rPr lang="zh-CN" altLang="en-US" sz="1200"/>
              <a:t>公众号</a:t>
            </a:r>
            <a:endParaRPr lang="zh-CN" altLang="en-US" sz="120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125" y="1254125"/>
            <a:ext cx="1836420" cy="326580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990" y="1254125"/>
            <a:ext cx="1836420" cy="326580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375" y="1254125"/>
            <a:ext cx="1836420" cy="326580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32" name="矩形 31"/>
          <p:cNvSpPr/>
          <p:nvPr/>
        </p:nvSpPr>
        <p:spPr>
          <a:xfrm>
            <a:off x="1306195" y="2774315"/>
            <a:ext cx="1717675" cy="3708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075430" y="3312795"/>
            <a:ext cx="1717675" cy="3708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823710" y="2403475"/>
            <a:ext cx="989330" cy="3708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8636" y="436513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公众号信息触点丰富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54775" y="2131695"/>
            <a:ext cx="146939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/>
              <a:t>引导添加企微</a:t>
            </a:r>
            <a:endParaRPr lang="zh-CN" altLang="en-US" sz="1500"/>
          </a:p>
        </p:txBody>
      </p:sp>
      <p:sp>
        <p:nvSpPr>
          <p:cNvPr id="13" name="文本框 12"/>
          <p:cNvSpPr txBox="1"/>
          <p:nvPr/>
        </p:nvSpPr>
        <p:spPr>
          <a:xfrm>
            <a:off x="2134235" y="1544955"/>
            <a:ext cx="13938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/>
              <a:t>引导注册会员</a:t>
            </a:r>
            <a:endParaRPr lang="zh-CN" altLang="en-US" sz="1500"/>
          </a:p>
        </p:txBody>
      </p:sp>
      <p:sp>
        <p:nvSpPr>
          <p:cNvPr id="14" name="文本框 13"/>
          <p:cNvSpPr txBox="1"/>
          <p:nvPr/>
        </p:nvSpPr>
        <p:spPr>
          <a:xfrm>
            <a:off x="2119630" y="2870835"/>
            <a:ext cx="14084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/>
              <a:t>引导进入商城</a:t>
            </a:r>
            <a:endParaRPr lang="zh-CN" altLang="en-US" sz="15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330" y="991235"/>
            <a:ext cx="1908175" cy="328549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9" name="右箭头 8"/>
          <p:cNvSpPr/>
          <p:nvPr/>
        </p:nvSpPr>
        <p:spPr>
          <a:xfrm>
            <a:off x="3528060" y="1648460"/>
            <a:ext cx="373380" cy="1143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528060" y="2974340"/>
            <a:ext cx="373380" cy="1143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6153785" y="2235200"/>
            <a:ext cx="396240" cy="1143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330950" y="3561715"/>
            <a:ext cx="146939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/>
              <a:t>小程序商城</a:t>
            </a:r>
            <a:endParaRPr lang="zh-CN" altLang="en-US" sz="1500"/>
          </a:p>
        </p:txBody>
      </p:sp>
      <p:sp>
        <p:nvSpPr>
          <p:cNvPr id="16" name="左箭头 15"/>
          <p:cNvSpPr/>
          <p:nvPr/>
        </p:nvSpPr>
        <p:spPr>
          <a:xfrm>
            <a:off x="6151245" y="3665220"/>
            <a:ext cx="396240" cy="1143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619500" y="4389120"/>
            <a:ext cx="274383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500"/>
              <a:t>多触点引导用户进入私域池子</a:t>
            </a:r>
            <a:endParaRPr lang="zh-CN" altLang="en-US" sz="1500"/>
          </a:p>
        </p:txBody>
      </p:sp>
      <p:sp>
        <p:nvSpPr>
          <p:cNvPr id="18" name="文本框 17"/>
          <p:cNvSpPr txBox="1"/>
          <p:nvPr/>
        </p:nvSpPr>
        <p:spPr>
          <a:xfrm>
            <a:off x="3016250" y="4759325"/>
            <a:ext cx="395033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500"/>
              <a:t>实现更多后台开发的功能，莎莎选择的是服务号，而不是订阅号</a:t>
            </a:r>
            <a:endParaRPr lang="zh-CN" altLang="en-US" sz="15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i"/>
  <p:tag name="KSO_WM_UNIT_INDEX" val="1_2_1"/>
  <p:tag name="KSO_WM_UNIT_ID" val="diagram20168813_3*l_h_i*1_2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i"/>
  <p:tag name="KSO_WM_UNIT_INDEX" val="1_1_1"/>
  <p:tag name="KSO_WM_UNIT_ID" val="diagram20168813_3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8813_3*l_h_a*1_1_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4"/>
  <p:tag name="KSO_WM_UNIT_PRESET_TEXT_LEN" val="21"/>
  <p:tag name="KSO_WM_DIAGRAM_GROUP_CODE" val="l1-1"/>
  <p:tag name="KSO_WM_UNIT_ID" val="diagram20168813_3*l_h_f*1_1_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a"/>
  <p:tag name="KSO_WM_UNIT_INDEX" val="1_2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8813_3*l_h_a*1_2_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68813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17"/>
  <p:tag name="KSO_WM_UNIT_HIGHLIGHT" val="0"/>
  <p:tag name="KSO_WM_UNIT_COMPATIBLE" val="0"/>
  <p:tag name="KSO_WM_UNIT_CLEAR" val="0"/>
  <p:tag name="KSO_WM_UNIT_PRESET_TEXT_INDEX" val="4"/>
  <p:tag name="KSO_WM_UNIT_PRESET_TEXT_LEN" val="21"/>
  <p:tag name="KSO_WM_DIAGRAM_GROUP_CODE" val="l1-1"/>
  <p:tag name="KSO_WM_UNIT_ID" val="diagram20168813_3*l_h_f*1_2_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126_3*l_h_i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126_3*l_h_i*1_2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126_3*l_h_f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126_3*l_h_i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126_3*l_h_i*1_3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126_3*l_h_f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WPS 演示</Application>
  <PresentationFormat>自定义</PresentationFormat>
  <Paragraphs>148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wing</cp:lastModifiedBy>
  <cp:revision>431</cp:revision>
  <dcterms:created xsi:type="dcterms:W3CDTF">2019-12-22T05:53:00Z</dcterms:created>
  <dcterms:modified xsi:type="dcterms:W3CDTF">2021-07-08T09:58:20Z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AC3620C7E48849EF83102B1678C82879</vt:lpwstr>
  </property>
</Properties>
</file>