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361" r:id="rId4"/>
    <p:sldId id="3929" r:id="rId6"/>
    <p:sldId id="3479" r:id="rId7"/>
    <p:sldId id="3954" r:id="rId8"/>
    <p:sldId id="3875" r:id="rId9"/>
    <p:sldId id="3887" r:id="rId10"/>
    <p:sldId id="3888" r:id="rId11"/>
    <p:sldId id="3956" r:id="rId12"/>
    <p:sldId id="3957" r:id="rId13"/>
    <p:sldId id="3928" r:id="rId14"/>
    <p:sldId id="3930" r:id="rId15"/>
    <p:sldId id="3910" r:id="rId16"/>
    <p:sldId id="3911" r:id="rId17"/>
    <p:sldId id="3865" r:id="rId18"/>
    <p:sldId id="3876" r:id="rId19"/>
    <p:sldId id="3868" r:id="rId20"/>
    <p:sldId id="3877" r:id="rId21"/>
    <p:sldId id="3890" r:id="rId22"/>
    <p:sldId id="3891" r:id="rId23"/>
    <p:sldId id="3893" r:id="rId24"/>
    <p:sldId id="3958" r:id="rId25"/>
    <p:sldId id="3895" r:id="rId26"/>
    <p:sldId id="3952" r:id="rId27"/>
    <p:sldId id="3959" r:id="rId28"/>
    <p:sldId id="3951" r:id="rId29"/>
    <p:sldId id="2681" r:id="rId30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 " initials="" lastIdx="1" clrIdx="1"/>
  <p:cmAuthor id="3" name="廖梦竹" initials="M" lastIdx="2" clrIdx="2"/>
  <p:cmAuthor id="75" name="作者" initials="A" lastIdx="0" clrIdx="24"/>
  <p:cmAuthor id="4" name="王习习" initials="王" lastIdx="2" clrIdx="0"/>
  <p:cmAuthor id="5" name="vonta‘s" initials="8" lastIdx="1" clrIdx="2"/>
  <p:cmAuthor id="0" name="李涛" initials="李涛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000"/>
    <a:srgbClr val="FEA900"/>
    <a:srgbClr val="17D46B"/>
    <a:srgbClr val="FFC500"/>
    <a:srgbClr val="FFE699"/>
    <a:srgbClr val="444444"/>
    <a:srgbClr val="B528DC"/>
    <a:srgbClr val="0358B2"/>
    <a:srgbClr val="035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4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572913" y="2173677"/>
            <a:ext cx="9113869" cy="755134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535" spc="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72913" y="2994914"/>
            <a:ext cx="9113869" cy="798650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15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84175" indent="0" algn="ctr">
              <a:buNone/>
              <a:defRPr sz="1680"/>
            </a:lvl2pPr>
            <a:lvl3pPr marL="767715" indent="0" algn="ctr">
              <a:buNone/>
              <a:defRPr sz="1510"/>
            </a:lvl3pPr>
            <a:lvl4pPr marL="1151890" indent="0" algn="ctr">
              <a:buNone/>
              <a:defRPr sz="1345"/>
            </a:lvl4pPr>
            <a:lvl5pPr marL="1536065" indent="0" algn="ctr">
              <a:buNone/>
              <a:defRPr sz="1345"/>
            </a:lvl5pPr>
            <a:lvl6pPr marL="1919605" indent="0" algn="ctr">
              <a:buNone/>
              <a:defRPr sz="1345"/>
            </a:lvl6pPr>
            <a:lvl7pPr marL="2303780" indent="0" algn="ctr">
              <a:buNone/>
              <a:defRPr sz="1345"/>
            </a:lvl7pPr>
            <a:lvl8pPr marL="2687955" indent="0" algn="ctr">
              <a:buNone/>
              <a:defRPr sz="1345"/>
            </a:lvl8pPr>
            <a:lvl9pPr marL="3071495" indent="0" algn="ctr">
              <a:buNone/>
              <a:defRPr sz="1345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2913" y="372234"/>
            <a:ext cx="9113869" cy="371168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0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72913" y="799930"/>
            <a:ext cx="9113869" cy="4525684"/>
          </a:xfrm>
        </p:spPr>
        <p:txBody>
          <a:bodyPr vert="horz" lIns="101600" tIns="0" rIns="82550" bIns="0" rtlCol="0">
            <a:noAutofit/>
          </a:bodyPr>
          <a:lstStyle>
            <a:lvl1pPr marL="191770" marR="0" lvl="0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575945" marR="0" lvl="1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960120" marR="0" lvl="2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343660" marR="0" lvl="3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1727835" marR="0" lvl="4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2954" y="3198628"/>
            <a:ext cx="9113869" cy="524754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025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72949" y="3788972"/>
            <a:ext cx="9113869" cy="905308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345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38417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76771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51890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4pPr>
            <a:lvl5pPr marL="153606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5pPr>
            <a:lvl6pPr marL="191960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6pPr>
            <a:lvl7pPr marL="2303780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7pPr>
            <a:lvl8pPr marL="268795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8pPr>
            <a:lvl9pPr marL="307149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2913" y="372234"/>
            <a:ext cx="9113869" cy="371168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0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68232" y="799930"/>
            <a:ext cx="4436945" cy="4525684"/>
          </a:xfrm>
        </p:spPr>
        <p:txBody>
          <a:bodyPr vert="horz" lIns="101600" tIns="0" rIns="82550" bIns="0" rtlCol="0">
            <a:noAutofit/>
          </a:bodyPr>
          <a:lstStyle>
            <a:lvl1pPr marL="191770" marR="0" lvl="0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575945" marR="0" lvl="1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960120" marR="0" lvl="2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343660" marR="0" lvl="3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1727835" marR="0" lvl="4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254559" y="799930"/>
            <a:ext cx="4436945" cy="4525684"/>
          </a:xfrm>
        </p:spPr>
        <p:txBody>
          <a:bodyPr>
            <a:noAutofit/>
          </a:bodyPr>
          <a:lstStyle>
            <a:lvl1pPr>
              <a:defRPr sz="1345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345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345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345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345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2913" y="372234"/>
            <a:ext cx="9113869" cy="371168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0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68232" y="799930"/>
            <a:ext cx="4436945" cy="31997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68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384175" indent="0">
              <a:buNone/>
              <a:defRPr sz="1680" b="1"/>
            </a:lvl2pPr>
            <a:lvl3pPr marL="767715" indent="0">
              <a:buNone/>
              <a:defRPr sz="1510" b="1"/>
            </a:lvl3pPr>
            <a:lvl4pPr marL="1151890" indent="0">
              <a:buNone/>
              <a:defRPr sz="1345" b="1"/>
            </a:lvl4pPr>
            <a:lvl5pPr marL="1536065" indent="0">
              <a:buNone/>
              <a:defRPr sz="1345" b="1"/>
            </a:lvl5pPr>
            <a:lvl6pPr marL="1919605" indent="0">
              <a:buNone/>
              <a:defRPr sz="1345" b="1"/>
            </a:lvl6pPr>
            <a:lvl7pPr marL="2303780" indent="0">
              <a:buNone/>
              <a:defRPr sz="1345" b="1"/>
            </a:lvl7pPr>
            <a:lvl8pPr marL="2687955" indent="0">
              <a:buNone/>
              <a:defRPr sz="1345" b="1"/>
            </a:lvl8pPr>
            <a:lvl9pPr marL="3071495" indent="0">
              <a:buNone/>
              <a:defRPr sz="134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68228" y="1181221"/>
            <a:ext cx="4436910" cy="4144278"/>
          </a:xfrm>
        </p:spPr>
        <p:txBody>
          <a:bodyPr vert="horz" lIns="101600" tIns="0" rIns="82550" bIns="0" rtlCol="0">
            <a:noAutofit/>
          </a:bodyPr>
          <a:lstStyle>
            <a:lvl1pPr marL="191770" marR="0" lvl="0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575945" marR="0" lvl="1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960120" marR="0" lvl="2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343660" marR="0" lvl="3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1727835" marR="0" lvl="4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251928" y="799930"/>
            <a:ext cx="4436945" cy="31997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68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384175" indent="0">
              <a:buNone/>
              <a:defRPr sz="1680" b="1"/>
            </a:lvl2pPr>
            <a:lvl3pPr marL="767715" indent="0">
              <a:buNone/>
              <a:defRPr sz="1510" b="1"/>
            </a:lvl3pPr>
            <a:lvl4pPr marL="1151890" indent="0">
              <a:buNone/>
              <a:defRPr sz="1345" b="1"/>
            </a:lvl4pPr>
            <a:lvl5pPr marL="1536065" indent="0">
              <a:buNone/>
              <a:defRPr sz="1345" b="1"/>
            </a:lvl5pPr>
            <a:lvl6pPr marL="1919605" indent="0">
              <a:buNone/>
              <a:defRPr sz="1345" b="1"/>
            </a:lvl6pPr>
            <a:lvl7pPr marL="2303780" indent="0">
              <a:buNone/>
              <a:defRPr sz="1345" b="1"/>
            </a:lvl7pPr>
            <a:lvl8pPr marL="2687955" indent="0">
              <a:buNone/>
              <a:defRPr sz="1345" b="1"/>
            </a:lvl8pPr>
            <a:lvl9pPr marL="3071495" indent="0">
              <a:buNone/>
              <a:defRPr sz="1345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251928" y="1181221"/>
            <a:ext cx="4436945" cy="4144278"/>
          </a:xfrm>
        </p:spPr>
        <p:txBody>
          <a:bodyPr vert="horz" lIns="101600" tIns="0" rIns="82550" bIns="0" rtlCol="0">
            <a:noAutofit/>
          </a:bodyPr>
          <a:lstStyle>
            <a:lvl1pPr marL="191770" marR="0" lvl="0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575945" marR="0" lvl="1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960120" marR="0" lvl="2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343660" marR="0" lvl="3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1727835" marR="0" lvl="4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2913" y="372231"/>
            <a:ext cx="9113869" cy="371168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0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2954" y="372234"/>
            <a:ext cx="9113869" cy="371168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0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68232" y="799930"/>
            <a:ext cx="4436945" cy="4525684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575945" marR="0" lvl="1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60120" marR="0" lvl="2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43660" marR="0" lvl="3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727835" marR="0" lvl="4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5254599" y="799930"/>
            <a:ext cx="4436945" cy="4525684"/>
          </a:xfrm>
        </p:spPr>
        <p:txBody>
          <a:bodyPr vert="horz" lIns="101600" tIns="0" rIns="82550" bIns="0" rtlCol="0">
            <a:normAutofit/>
          </a:bodyPr>
          <a:lstStyle>
            <a:lvl1pPr marL="191770" marR="0" lvl="0" indent="-1917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4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96526" y="799930"/>
            <a:ext cx="798650" cy="4525684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0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72081" y="799924"/>
            <a:ext cx="8253785" cy="4525684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72954" y="799930"/>
            <a:ext cx="9113869" cy="452568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72913" y="2173677"/>
            <a:ext cx="9113869" cy="755134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535" b="1" i="0" u="none" strike="noStrike" kern="1200" cap="none" spc="6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2913" y="372231"/>
            <a:ext cx="9113869" cy="371168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46394" y="255472"/>
            <a:ext cx="9766906" cy="5248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086641" y="1049097"/>
            <a:ext cx="8084393" cy="607690"/>
          </a:xfrm>
        </p:spPr>
        <p:txBody>
          <a:bodyPr anchor="ctr"/>
          <a:lstStyle>
            <a:lvl1pPr>
              <a:defRPr sz="2685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086231" y="1817023"/>
            <a:ext cx="8084561" cy="289333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058992" cy="576638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510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4126" y="646993"/>
            <a:ext cx="3325667" cy="740717"/>
          </a:xfrm>
        </p:spPr>
        <p:txBody>
          <a:bodyPr anchor="ctr"/>
          <a:lstStyle>
            <a:lvl1pPr>
              <a:defRPr sz="3025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97153" y="1481433"/>
            <a:ext cx="3322643" cy="343753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298207" y="646605"/>
            <a:ext cx="5442000" cy="42729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0259695" cy="223726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51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15004" y="656063"/>
            <a:ext cx="9236755" cy="526060"/>
          </a:xfrm>
        </p:spPr>
        <p:txBody>
          <a:bodyPr anchor="ctr"/>
          <a:lstStyle>
            <a:lvl1pPr algn="ctr">
              <a:defRPr sz="3025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15004" y="1393757"/>
            <a:ext cx="9236397" cy="695367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24953" y="2358200"/>
            <a:ext cx="9209073" cy="28812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4223598"/>
            <a:ext cx="10259695" cy="15358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51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8945" y="562340"/>
            <a:ext cx="9236755" cy="474663"/>
          </a:xfrm>
        </p:spPr>
        <p:txBody>
          <a:bodyPr anchor="ctr"/>
          <a:lstStyle>
            <a:lvl1pPr algn="ctr">
              <a:defRPr sz="2685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08977" y="1411897"/>
            <a:ext cx="9248873" cy="269681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99857" y="4350577"/>
            <a:ext cx="9257961" cy="84955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0259695" cy="76792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51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87739" y="199540"/>
            <a:ext cx="9288255" cy="3711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92269" y="1396780"/>
            <a:ext cx="4486627" cy="243076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257595" y="1396780"/>
            <a:ext cx="4507790" cy="243076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86210" y="4045220"/>
            <a:ext cx="4486627" cy="65606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5266684" y="4042197"/>
            <a:ext cx="4507790" cy="65606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805571"/>
            <a:ext cx="10259695" cy="414831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51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9204" y="1124680"/>
            <a:ext cx="7679267" cy="2004470"/>
          </a:xfrm>
        </p:spPr>
        <p:txBody>
          <a:bodyPr anchor="b"/>
          <a:lstStyle>
            <a:lvl1pPr algn="ctr">
              <a:defRPr sz="504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42601" y="5332684"/>
            <a:ext cx="2267500" cy="26605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467014" y="5332684"/>
            <a:ext cx="3325667" cy="2660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248199" y="5332684"/>
            <a:ext cx="2267500" cy="26605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288879" y="3244037"/>
            <a:ext cx="7679267" cy="1390733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02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72913" y="372231"/>
            <a:ext cx="9113869" cy="371168"/>
          </a:xfrm>
          <a:prstGeom prst="rect">
            <a:avLst/>
          </a:prstGeom>
        </p:spPr>
        <p:txBody>
          <a:bodyPr vert="horz" wrap="square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72913" y="799930"/>
            <a:ext cx="9113869" cy="4525684"/>
          </a:xfrm>
          <a:prstGeom prst="rect">
            <a:avLst/>
          </a:prstGeom>
        </p:spPr>
        <p:txBody>
          <a:bodyPr vert="horz" wrap="square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749157" y="5332684"/>
            <a:ext cx="2267500" cy="2660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0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467014" y="5332684"/>
            <a:ext cx="3325667" cy="2660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0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7241646" y="5332684"/>
            <a:ext cx="2267500" cy="2660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0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10336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767715" rtl="0" eaLnBrk="1" fontAlgn="auto" latinLnBrk="0" hangingPunct="1">
        <a:lnSpc>
          <a:spcPct val="100000"/>
        </a:lnSpc>
        <a:spcBef>
          <a:spcPct val="0"/>
        </a:spcBef>
        <a:buNone/>
        <a:defRPr sz="2015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191770" indent="-191770" algn="l" defTabSz="76771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45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191770" algn="l" defTabSz="76771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351915" algn="l"/>
        </a:tabLst>
        <a:defRPr sz="1345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960120" indent="-191770" algn="l" defTabSz="76771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45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343660" indent="-191770" algn="l" defTabSz="76771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45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1727835" indent="-191770" algn="l" defTabSz="76771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45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112010" indent="-191770" algn="l" defTabSz="76771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5550" indent="-191770" algn="l" defTabSz="76771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9725" indent="-191770" algn="l" defTabSz="76771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63900" indent="-191770" algn="l" defTabSz="76771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771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4175" algn="l" defTabSz="76771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7715" algn="l" defTabSz="76771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51890" algn="l" defTabSz="76771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6065" algn="l" defTabSz="76771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9605" algn="l" defTabSz="76771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303780" algn="l" defTabSz="76771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7955" algn="l" defTabSz="76771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71495" algn="l" defTabSz="76771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image" Target="../media/image28.png"/><Relationship Id="rId3" Type="http://schemas.openxmlformats.org/officeDocument/2006/relationships/tags" Target="../tags/tag135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9" Type="http://schemas.openxmlformats.org/officeDocument/2006/relationships/tags" Target="../tags/tag150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0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9" Type="http://schemas.openxmlformats.org/officeDocument/2006/relationships/tags" Target="../tags/tag186.xml"/><Relationship Id="rId38" Type="http://schemas.openxmlformats.org/officeDocument/2006/relationships/tags" Target="../tags/tag185.xml"/><Relationship Id="rId37" Type="http://schemas.openxmlformats.org/officeDocument/2006/relationships/tags" Target="../tags/tag184.xml"/><Relationship Id="rId36" Type="http://schemas.openxmlformats.org/officeDocument/2006/relationships/tags" Target="../tags/tag183.xml"/><Relationship Id="rId35" Type="http://schemas.openxmlformats.org/officeDocument/2006/relationships/tags" Target="../tags/tag182.xml"/><Relationship Id="rId34" Type="http://schemas.openxmlformats.org/officeDocument/2006/relationships/tags" Target="../tags/tag181.xml"/><Relationship Id="rId33" Type="http://schemas.openxmlformats.org/officeDocument/2006/relationships/tags" Target="../tags/tag180.xml"/><Relationship Id="rId32" Type="http://schemas.openxmlformats.org/officeDocument/2006/relationships/tags" Target="../tags/tag179.xml"/><Relationship Id="rId31" Type="http://schemas.openxmlformats.org/officeDocument/2006/relationships/tags" Target="../tags/tag178.xml"/><Relationship Id="rId30" Type="http://schemas.openxmlformats.org/officeDocument/2006/relationships/tags" Target="../tags/tag177.xml"/><Relationship Id="rId3" Type="http://schemas.openxmlformats.org/officeDocument/2006/relationships/tags" Target="../tags/tag151.xml"/><Relationship Id="rId29" Type="http://schemas.openxmlformats.org/officeDocument/2006/relationships/tags" Target="../tags/tag176.xml"/><Relationship Id="rId28" Type="http://schemas.openxmlformats.org/officeDocument/2006/relationships/tags" Target="../tags/tag175.xml"/><Relationship Id="rId27" Type="http://schemas.openxmlformats.org/officeDocument/2006/relationships/tags" Target="../tags/tag174.xml"/><Relationship Id="rId26" Type="http://schemas.openxmlformats.org/officeDocument/2006/relationships/tags" Target="../tags/tag173.xml"/><Relationship Id="rId25" Type="http://schemas.openxmlformats.org/officeDocument/2006/relationships/tags" Target="../tags/tag172.xml"/><Relationship Id="rId24" Type="http://schemas.openxmlformats.org/officeDocument/2006/relationships/tags" Target="../tags/tag171.xml"/><Relationship Id="rId23" Type="http://schemas.openxmlformats.org/officeDocument/2006/relationships/tags" Target="../tags/tag170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image" Target="../media/image2.png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image" Target="../media/image3.png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211.xml"/><Relationship Id="rId26" Type="http://schemas.openxmlformats.org/officeDocument/2006/relationships/tags" Target="../tags/tag210.xml"/><Relationship Id="rId25" Type="http://schemas.openxmlformats.org/officeDocument/2006/relationships/tags" Target="../tags/tag209.xml"/><Relationship Id="rId24" Type="http://schemas.openxmlformats.org/officeDocument/2006/relationships/tags" Target="../tags/tag208.xml"/><Relationship Id="rId23" Type="http://schemas.openxmlformats.org/officeDocument/2006/relationships/tags" Target="../tags/tag207.xml"/><Relationship Id="rId22" Type="http://schemas.openxmlformats.org/officeDocument/2006/relationships/tags" Target="../tags/tag206.xml"/><Relationship Id="rId21" Type="http://schemas.openxmlformats.org/officeDocument/2006/relationships/tags" Target="../tags/tag205.xml"/><Relationship Id="rId20" Type="http://schemas.openxmlformats.org/officeDocument/2006/relationships/tags" Target="../tags/tag204.xml"/><Relationship Id="rId2" Type="http://schemas.openxmlformats.org/officeDocument/2006/relationships/image" Target="../media/image2.png"/><Relationship Id="rId19" Type="http://schemas.openxmlformats.org/officeDocument/2006/relationships/tags" Target="../tags/tag203.xml"/><Relationship Id="rId18" Type="http://schemas.openxmlformats.org/officeDocument/2006/relationships/tags" Target="../tags/tag202.xml"/><Relationship Id="rId17" Type="http://schemas.openxmlformats.org/officeDocument/2006/relationships/tags" Target="../tags/tag201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image" Target="../media/image37.png"/><Relationship Id="rId7" Type="http://schemas.openxmlformats.org/officeDocument/2006/relationships/tags" Target="../tags/tag214.xml"/><Relationship Id="rId6" Type="http://schemas.openxmlformats.org/officeDocument/2006/relationships/image" Target="../media/image36.png"/><Relationship Id="rId5" Type="http://schemas.openxmlformats.org/officeDocument/2006/relationships/tags" Target="../tags/tag213.xml"/><Relationship Id="rId4" Type="http://schemas.openxmlformats.org/officeDocument/2006/relationships/image" Target="../media/image3.png"/><Relationship Id="rId3" Type="http://schemas.openxmlformats.org/officeDocument/2006/relationships/tags" Target="../tags/tag212.xml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11" Type="http://schemas.openxmlformats.org/officeDocument/2006/relationships/tags" Target="../tags/tag216.xml"/><Relationship Id="rId10" Type="http://schemas.openxmlformats.org/officeDocument/2006/relationships/image" Target="../media/image38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image" Target="../media/image28.png"/><Relationship Id="rId3" Type="http://schemas.openxmlformats.org/officeDocument/2006/relationships/tags" Target="../tags/tag217.xml"/><Relationship Id="rId2" Type="http://schemas.openxmlformats.org/officeDocument/2006/relationships/image" Target="../media/image27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30.xml"/><Relationship Id="rId16" Type="http://schemas.openxmlformats.org/officeDocument/2006/relationships/tags" Target="../tags/tag229.xml"/><Relationship Id="rId15" Type="http://schemas.openxmlformats.org/officeDocument/2006/relationships/tags" Target="../tags/tag228.xml"/><Relationship Id="rId14" Type="http://schemas.openxmlformats.org/officeDocument/2006/relationships/tags" Target="../tags/tag227.xml"/><Relationship Id="rId13" Type="http://schemas.openxmlformats.org/officeDocument/2006/relationships/tags" Target="../tags/tag226.xml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1" Type="http://schemas.openxmlformats.org/officeDocument/2006/relationships/slideLayout" Target="../slideLayouts/slideLayout2.xml"/><Relationship Id="rId40" Type="http://schemas.openxmlformats.org/officeDocument/2006/relationships/tags" Target="../tags/tag267.xml"/><Relationship Id="rId4" Type="http://schemas.openxmlformats.org/officeDocument/2006/relationships/image" Target="../media/image28.png"/><Relationship Id="rId39" Type="http://schemas.openxmlformats.org/officeDocument/2006/relationships/tags" Target="../tags/tag266.xml"/><Relationship Id="rId38" Type="http://schemas.openxmlformats.org/officeDocument/2006/relationships/tags" Target="../tags/tag265.xml"/><Relationship Id="rId37" Type="http://schemas.openxmlformats.org/officeDocument/2006/relationships/tags" Target="../tags/tag264.xml"/><Relationship Id="rId36" Type="http://schemas.openxmlformats.org/officeDocument/2006/relationships/tags" Target="../tags/tag263.xml"/><Relationship Id="rId35" Type="http://schemas.openxmlformats.org/officeDocument/2006/relationships/tags" Target="../tags/tag262.xml"/><Relationship Id="rId34" Type="http://schemas.openxmlformats.org/officeDocument/2006/relationships/tags" Target="../tags/tag261.xml"/><Relationship Id="rId33" Type="http://schemas.openxmlformats.org/officeDocument/2006/relationships/tags" Target="../tags/tag260.xml"/><Relationship Id="rId32" Type="http://schemas.openxmlformats.org/officeDocument/2006/relationships/tags" Target="../tags/tag259.xml"/><Relationship Id="rId31" Type="http://schemas.openxmlformats.org/officeDocument/2006/relationships/tags" Target="../tags/tag258.xml"/><Relationship Id="rId30" Type="http://schemas.openxmlformats.org/officeDocument/2006/relationships/tags" Target="../tags/tag257.xml"/><Relationship Id="rId3" Type="http://schemas.openxmlformats.org/officeDocument/2006/relationships/tags" Target="../tags/tag231.xml"/><Relationship Id="rId29" Type="http://schemas.openxmlformats.org/officeDocument/2006/relationships/tags" Target="../tags/tag256.xml"/><Relationship Id="rId28" Type="http://schemas.openxmlformats.org/officeDocument/2006/relationships/tags" Target="../tags/tag255.xml"/><Relationship Id="rId27" Type="http://schemas.openxmlformats.org/officeDocument/2006/relationships/tags" Target="../tags/tag254.xml"/><Relationship Id="rId26" Type="http://schemas.openxmlformats.org/officeDocument/2006/relationships/tags" Target="../tags/tag253.xml"/><Relationship Id="rId25" Type="http://schemas.openxmlformats.org/officeDocument/2006/relationships/tags" Target="../tags/tag252.xml"/><Relationship Id="rId24" Type="http://schemas.openxmlformats.org/officeDocument/2006/relationships/tags" Target="../tags/tag251.xml"/><Relationship Id="rId23" Type="http://schemas.openxmlformats.org/officeDocument/2006/relationships/tags" Target="../tags/tag250.xml"/><Relationship Id="rId22" Type="http://schemas.openxmlformats.org/officeDocument/2006/relationships/tags" Target="../tags/tag249.xml"/><Relationship Id="rId21" Type="http://schemas.openxmlformats.org/officeDocument/2006/relationships/tags" Target="../tags/tag248.xml"/><Relationship Id="rId20" Type="http://schemas.openxmlformats.org/officeDocument/2006/relationships/tags" Target="../tags/tag247.xml"/><Relationship Id="rId2" Type="http://schemas.openxmlformats.org/officeDocument/2006/relationships/image" Target="../media/image27.png"/><Relationship Id="rId19" Type="http://schemas.openxmlformats.org/officeDocument/2006/relationships/tags" Target="../tags/tag246.xml"/><Relationship Id="rId18" Type="http://schemas.openxmlformats.org/officeDocument/2006/relationships/tags" Target="../tags/tag245.xml"/><Relationship Id="rId17" Type="http://schemas.openxmlformats.org/officeDocument/2006/relationships/tags" Target="../tags/tag244.xml"/><Relationship Id="rId16" Type="http://schemas.openxmlformats.org/officeDocument/2006/relationships/tags" Target="../tags/tag243.xml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tags" Target="../tags/tag240.xml"/><Relationship Id="rId12" Type="http://schemas.openxmlformats.org/officeDocument/2006/relationships/tags" Target="../tags/tag23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5" Type="http://schemas.openxmlformats.org/officeDocument/2006/relationships/slideLayout" Target="../slideLayouts/slideLayout2.xml"/><Relationship Id="rId34" Type="http://schemas.openxmlformats.org/officeDocument/2006/relationships/tags" Target="../tags/tag298.xml"/><Relationship Id="rId33" Type="http://schemas.openxmlformats.org/officeDocument/2006/relationships/tags" Target="../tags/tag297.xml"/><Relationship Id="rId32" Type="http://schemas.openxmlformats.org/officeDocument/2006/relationships/tags" Target="../tags/tag296.xml"/><Relationship Id="rId31" Type="http://schemas.openxmlformats.org/officeDocument/2006/relationships/tags" Target="../tags/tag295.xml"/><Relationship Id="rId30" Type="http://schemas.openxmlformats.org/officeDocument/2006/relationships/tags" Target="../tags/tag294.xml"/><Relationship Id="rId3" Type="http://schemas.openxmlformats.org/officeDocument/2006/relationships/image" Target="../media/image28.png"/><Relationship Id="rId29" Type="http://schemas.openxmlformats.org/officeDocument/2006/relationships/tags" Target="../tags/tag293.xml"/><Relationship Id="rId28" Type="http://schemas.openxmlformats.org/officeDocument/2006/relationships/tags" Target="../tags/tag292.xml"/><Relationship Id="rId27" Type="http://schemas.openxmlformats.org/officeDocument/2006/relationships/tags" Target="../tags/tag291.xml"/><Relationship Id="rId26" Type="http://schemas.openxmlformats.org/officeDocument/2006/relationships/tags" Target="../tags/tag290.xml"/><Relationship Id="rId25" Type="http://schemas.openxmlformats.org/officeDocument/2006/relationships/tags" Target="../tags/tag289.xml"/><Relationship Id="rId24" Type="http://schemas.openxmlformats.org/officeDocument/2006/relationships/tags" Target="../tags/tag288.xml"/><Relationship Id="rId23" Type="http://schemas.openxmlformats.org/officeDocument/2006/relationships/tags" Target="../tags/tag287.xml"/><Relationship Id="rId22" Type="http://schemas.openxmlformats.org/officeDocument/2006/relationships/tags" Target="../tags/tag286.xml"/><Relationship Id="rId21" Type="http://schemas.openxmlformats.org/officeDocument/2006/relationships/tags" Target="../tags/tag285.xml"/><Relationship Id="rId20" Type="http://schemas.openxmlformats.org/officeDocument/2006/relationships/tags" Target="../tags/tag284.xml"/><Relationship Id="rId2" Type="http://schemas.openxmlformats.org/officeDocument/2006/relationships/image" Target="../media/image27.png"/><Relationship Id="rId19" Type="http://schemas.openxmlformats.org/officeDocument/2006/relationships/tags" Target="../tags/tag283.xml"/><Relationship Id="rId18" Type="http://schemas.openxmlformats.org/officeDocument/2006/relationships/tags" Target="../tags/tag282.xml"/><Relationship Id="rId17" Type="http://schemas.openxmlformats.org/officeDocument/2006/relationships/tags" Target="../tags/tag281.xml"/><Relationship Id="rId16" Type="http://schemas.openxmlformats.org/officeDocument/2006/relationships/tags" Target="../tags/tag280.xml"/><Relationship Id="rId15" Type="http://schemas.openxmlformats.org/officeDocument/2006/relationships/tags" Target="../tags/tag279.xml"/><Relationship Id="rId14" Type="http://schemas.openxmlformats.org/officeDocument/2006/relationships/tags" Target="../tags/tag278.xml"/><Relationship Id="rId13" Type="http://schemas.openxmlformats.org/officeDocument/2006/relationships/tags" Target="../tags/tag277.xml"/><Relationship Id="rId12" Type="http://schemas.openxmlformats.org/officeDocument/2006/relationships/tags" Target="../tags/tag276.xml"/><Relationship Id="rId11" Type="http://schemas.openxmlformats.org/officeDocument/2006/relationships/tags" Target="../tags/tag275.xml"/><Relationship Id="rId10" Type="http://schemas.openxmlformats.org/officeDocument/2006/relationships/tags" Target="../tags/tag274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01.xml"/><Relationship Id="rId6" Type="http://schemas.openxmlformats.org/officeDocument/2006/relationships/image" Target="../media/image40.png"/><Relationship Id="rId5" Type="http://schemas.openxmlformats.org/officeDocument/2006/relationships/tags" Target="../tags/tag300.xml"/><Relationship Id="rId4" Type="http://schemas.openxmlformats.org/officeDocument/2006/relationships/image" Target="../media/image28.png"/><Relationship Id="rId3" Type="http://schemas.openxmlformats.org/officeDocument/2006/relationships/tags" Target="../tags/tag299.xml"/><Relationship Id="rId2" Type="http://schemas.openxmlformats.org/officeDocument/2006/relationships/image" Target="../media/image27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ags" Target="../tags/tag109.xml"/><Relationship Id="rId4" Type="http://schemas.openxmlformats.org/officeDocument/2006/relationships/image" Target="../media/image3.png"/><Relationship Id="rId3" Type="http://schemas.openxmlformats.org/officeDocument/2006/relationships/tags" Target="../tags/tag108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14.xml"/><Relationship Id="rId7" Type="http://schemas.openxmlformats.org/officeDocument/2006/relationships/image" Target="../media/image8.png"/><Relationship Id="rId6" Type="http://schemas.openxmlformats.org/officeDocument/2006/relationships/tags" Target="../tags/tag113.xml"/><Relationship Id="rId5" Type="http://schemas.openxmlformats.org/officeDocument/2006/relationships/image" Target="../media/image7.png"/><Relationship Id="rId4" Type="http://schemas.openxmlformats.org/officeDocument/2006/relationships/tags" Target="../tags/tag112.xml"/><Relationship Id="rId3" Type="http://schemas.openxmlformats.org/officeDocument/2006/relationships/image" Target="../media/image6.png"/><Relationship Id="rId2" Type="http://schemas.openxmlformats.org/officeDocument/2006/relationships/tags" Target="../tags/tag111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117.xml"/><Relationship Id="rId13" Type="http://schemas.openxmlformats.org/officeDocument/2006/relationships/image" Target="../media/image11.png"/><Relationship Id="rId12" Type="http://schemas.openxmlformats.org/officeDocument/2006/relationships/tags" Target="../tags/tag116.xml"/><Relationship Id="rId11" Type="http://schemas.openxmlformats.org/officeDocument/2006/relationships/image" Target="../media/image10.png"/><Relationship Id="rId10" Type="http://schemas.openxmlformats.org/officeDocument/2006/relationships/tags" Target="../tags/tag115.xml"/><Relationship Id="rId1" Type="http://schemas.openxmlformats.org/officeDocument/2006/relationships/tags" Target="../tags/tag11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120.xml"/><Relationship Id="rId7" Type="http://schemas.openxmlformats.org/officeDocument/2006/relationships/image" Target="../media/image13.png"/><Relationship Id="rId6" Type="http://schemas.openxmlformats.org/officeDocument/2006/relationships/tags" Target="../tags/tag119.xml"/><Relationship Id="rId5" Type="http://schemas.openxmlformats.org/officeDocument/2006/relationships/image" Target="../media/image12.png"/><Relationship Id="rId4" Type="http://schemas.openxmlformats.org/officeDocument/2006/relationships/tags" Target="../tags/tag11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5.xml"/><Relationship Id="rId5" Type="http://schemas.openxmlformats.org/officeDocument/2006/relationships/image" Target="../media/image21.png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../media/image24.png"/><Relationship Id="rId7" Type="http://schemas.openxmlformats.org/officeDocument/2006/relationships/tags" Target="../tags/tag130.xml"/><Relationship Id="rId6" Type="http://schemas.openxmlformats.org/officeDocument/2006/relationships/image" Target="../media/image23.png"/><Relationship Id="rId5" Type="http://schemas.openxmlformats.org/officeDocument/2006/relationships/tags" Target="../tags/tag129.xml"/><Relationship Id="rId4" Type="http://schemas.openxmlformats.org/officeDocument/2006/relationships/image" Target="../media/image22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image" Target="../media/image26.png"/><Relationship Id="rId11" Type="http://schemas.openxmlformats.org/officeDocument/2006/relationships/tags" Target="../tags/tag132.xml"/><Relationship Id="rId10" Type="http://schemas.openxmlformats.org/officeDocument/2006/relationships/image" Target="../media/image25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80858" y="2247900"/>
            <a:ext cx="6583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拆解转化漏斗，找运营选款逻辑</a:t>
            </a:r>
            <a:endParaRPr lang="zh-CN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6" name="矩形 5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094423" y="417830"/>
            <a:ext cx="7040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TIPS1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：我们怎么让同事真切感受了解到身边很少关注的人群？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等腰三角形 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1279328" y="2664320"/>
            <a:ext cx="1137157" cy="980437"/>
          </a:xfrm>
          <a:prstGeom prst="triangle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51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等腰三角形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5400000">
            <a:off x="1047705" y="2664321"/>
            <a:ext cx="1137157" cy="98043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51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2736980" y="1111409"/>
            <a:ext cx="5460692" cy="779169"/>
            <a:chOff x="2943498" y="1855184"/>
            <a:chExt cx="5092337" cy="726609"/>
          </a:xfrm>
        </p:grpSpPr>
        <p:sp>
          <p:nvSpPr>
            <p:cNvPr id="9" name="KSO_Shape"/>
            <p:cNvSpPr/>
            <p:nvPr>
              <p:custDataLst>
                <p:tags r:id="rId8"/>
              </p:custDataLst>
            </p:nvPr>
          </p:nvSpPr>
          <p:spPr bwMode="auto">
            <a:xfrm>
              <a:off x="2943498" y="2024744"/>
              <a:ext cx="418010" cy="418010"/>
            </a:xfrm>
            <a:custGeom>
              <a:avLst/>
              <a:gdLst>
                <a:gd name="T0" fmla="*/ 956359 w 1647825"/>
                <a:gd name="T1" fmla="*/ 1636826 h 1647826"/>
                <a:gd name="T2" fmla="*/ 747857 w 1647825"/>
                <a:gd name="T3" fmla="*/ 1644290 h 1647826"/>
                <a:gd name="T4" fmla="*/ 552064 w 1647825"/>
                <a:gd name="T5" fmla="*/ 1602253 h 1647826"/>
                <a:gd name="T6" fmla="*/ 715689 w 1647825"/>
                <a:gd name="T7" fmla="*/ 1601861 h 1647826"/>
                <a:gd name="T8" fmla="*/ 887256 w 1647825"/>
                <a:gd name="T9" fmla="*/ 1606575 h 1647826"/>
                <a:gd name="T10" fmla="*/ 1054454 w 1647825"/>
                <a:gd name="T11" fmla="*/ 1574360 h 1647826"/>
                <a:gd name="T12" fmla="*/ 824299 w 1647825"/>
                <a:gd name="T13" fmla="*/ 1511300 h 1647826"/>
                <a:gd name="T14" fmla="*/ 704546 w 1647825"/>
                <a:gd name="T15" fmla="*/ 1461552 h 1647826"/>
                <a:gd name="T16" fmla="*/ 930127 w 1647825"/>
                <a:gd name="T17" fmla="*/ 1463902 h 1647826"/>
                <a:gd name="T18" fmla="*/ 1356122 w 1647825"/>
                <a:gd name="T19" fmla="*/ 1452828 h 1647826"/>
                <a:gd name="T20" fmla="*/ 1149747 w 1647825"/>
                <a:gd name="T21" fmla="*/ 1581151 h 1647826"/>
                <a:gd name="T22" fmla="*/ 515270 w 1647825"/>
                <a:gd name="T23" fmla="*/ 1266356 h 1647826"/>
                <a:gd name="T24" fmla="*/ 425814 w 1647825"/>
                <a:gd name="T25" fmla="*/ 1545074 h 1647826"/>
                <a:gd name="T26" fmla="*/ 236961 w 1647825"/>
                <a:gd name="T27" fmla="*/ 1401552 h 1647826"/>
                <a:gd name="T28" fmla="*/ 652180 w 1647825"/>
                <a:gd name="T29" fmla="*/ 1071563 h 1647826"/>
                <a:gd name="T30" fmla="*/ 198520 w 1647825"/>
                <a:gd name="T31" fmla="*/ 994251 h 1647826"/>
                <a:gd name="T32" fmla="*/ 228545 w 1647825"/>
                <a:gd name="T33" fmla="*/ 1165580 h 1647826"/>
                <a:gd name="T34" fmla="*/ 158888 w 1647825"/>
                <a:gd name="T35" fmla="*/ 998634 h 1647826"/>
                <a:gd name="T36" fmla="*/ 1499776 w 1647825"/>
                <a:gd name="T37" fmla="*/ 943174 h 1647826"/>
                <a:gd name="T38" fmla="*/ 1443657 w 1647825"/>
                <a:gd name="T39" fmla="*/ 1118941 h 1647826"/>
                <a:gd name="T40" fmla="*/ 1430523 w 1647825"/>
                <a:gd name="T41" fmla="*/ 1050060 h 1647826"/>
                <a:gd name="T42" fmla="*/ 1647825 w 1647825"/>
                <a:gd name="T43" fmla="*/ 804876 h 1647826"/>
                <a:gd name="T44" fmla="*/ 1627188 w 1647825"/>
                <a:gd name="T45" fmla="*/ 1006630 h 1647826"/>
                <a:gd name="T46" fmla="*/ 1562100 w 1647825"/>
                <a:gd name="T47" fmla="*/ 1190116 h 1647826"/>
                <a:gd name="T48" fmla="*/ 1456928 w 1647825"/>
                <a:gd name="T49" fmla="*/ 1350963 h 1647826"/>
                <a:gd name="T50" fmla="*/ 1529556 w 1647825"/>
                <a:gd name="T51" fmla="*/ 1167081 h 1647826"/>
                <a:gd name="T52" fmla="*/ 1588294 w 1647825"/>
                <a:gd name="T53" fmla="*/ 1003056 h 1647826"/>
                <a:gd name="T54" fmla="*/ 1608931 w 1647825"/>
                <a:gd name="T55" fmla="*/ 823940 h 1647826"/>
                <a:gd name="T56" fmla="*/ 45244 w 1647825"/>
                <a:gd name="T57" fmla="*/ 926307 h 1647826"/>
                <a:gd name="T58" fmla="*/ 89297 w 1647825"/>
                <a:gd name="T59" fmla="*/ 1101726 h 1647826"/>
                <a:gd name="T60" fmla="*/ 170260 w 1647825"/>
                <a:gd name="T61" fmla="*/ 1259285 h 1647826"/>
                <a:gd name="T62" fmla="*/ 135335 w 1647825"/>
                <a:gd name="T63" fmla="*/ 1276748 h 1647826"/>
                <a:gd name="T64" fmla="*/ 46831 w 1647825"/>
                <a:gd name="T65" fmla="*/ 1098948 h 1647826"/>
                <a:gd name="T66" fmla="*/ 3175 w 1647825"/>
                <a:gd name="T67" fmla="*/ 900907 h 1647826"/>
                <a:gd name="T68" fmla="*/ 1314889 w 1647825"/>
                <a:gd name="T69" fmla="*/ 671513 h 1647826"/>
                <a:gd name="T70" fmla="*/ 987105 w 1647825"/>
                <a:gd name="T71" fmla="*/ 1046163 h 1647826"/>
                <a:gd name="T72" fmla="*/ 1540533 w 1647825"/>
                <a:gd name="T73" fmla="*/ 418281 h 1647826"/>
                <a:gd name="T74" fmla="*/ 1626767 w 1647825"/>
                <a:gd name="T75" fmla="*/ 640748 h 1647826"/>
                <a:gd name="T76" fmla="*/ 1341437 w 1647825"/>
                <a:gd name="T77" fmla="*/ 662559 h 1647826"/>
                <a:gd name="T78" fmla="*/ 175991 w 1647825"/>
                <a:gd name="T79" fmla="*/ 833870 h 1647826"/>
                <a:gd name="T80" fmla="*/ 31713 w 1647825"/>
                <a:gd name="T81" fmla="*/ 595541 h 1647826"/>
                <a:gd name="T82" fmla="*/ 293316 w 1647825"/>
                <a:gd name="T83" fmla="*/ 387350 h 1647826"/>
                <a:gd name="T84" fmla="*/ 1155020 w 1647825"/>
                <a:gd name="T85" fmla="*/ 223001 h 1647826"/>
                <a:gd name="T86" fmla="*/ 1312138 w 1647825"/>
                <a:gd name="T87" fmla="*/ 341854 h 1647826"/>
                <a:gd name="T88" fmla="*/ 1208052 w 1647825"/>
                <a:gd name="T89" fmla="*/ 302633 h 1647826"/>
                <a:gd name="T90" fmla="*/ 598488 w 1647825"/>
                <a:gd name="T91" fmla="*/ 217164 h 1647826"/>
                <a:gd name="T92" fmla="*/ 395220 w 1647825"/>
                <a:gd name="T93" fmla="*/ 338651 h 1647826"/>
                <a:gd name="T94" fmla="*/ 380872 w 1647825"/>
                <a:gd name="T95" fmla="*/ 299616 h 1647826"/>
                <a:gd name="T96" fmla="*/ 545878 w 1647825"/>
                <a:gd name="T97" fmla="*/ 196850 h 1647826"/>
                <a:gd name="T98" fmla="*/ 1212850 w 1647825"/>
                <a:gd name="T99" fmla="*/ 97392 h 1647826"/>
                <a:gd name="T100" fmla="*/ 1386682 w 1647825"/>
                <a:gd name="T101" fmla="*/ 223079 h 1647826"/>
                <a:gd name="T102" fmla="*/ 1522413 w 1647825"/>
                <a:gd name="T103" fmla="*/ 388938 h 1647826"/>
                <a:gd name="T104" fmla="*/ 1364457 w 1647825"/>
                <a:gd name="T105" fmla="*/ 255694 h 1647826"/>
                <a:gd name="T106" fmla="*/ 1221582 w 1647825"/>
                <a:gd name="T107" fmla="*/ 147507 h 1647826"/>
                <a:gd name="T108" fmla="*/ 1055291 w 1647825"/>
                <a:gd name="T109" fmla="*/ 73527 h 1647826"/>
                <a:gd name="T110" fmla="*/ 470813 w 1647825"/>
                <a:gd name="T111" fmla="*/ 122846 h 1647826"/>
                <a:gd name="T112" fmla="*/ 319328 w 1647825"/>
                <a:gd name="T113" fmla="*/ 222679 h 1647826"/>
                <a:gd name="T114" fmla="*/ 195602 w 1647825"/>
                <a:gd name="T115" fmla="*/ 354728 h 1647826"/>
                <a:gd name="T116" fmla="*/ 218602 w 1647825"/>
                <a:gd name="T117" fmla="*/ 265635 h 1647826"/>
                <a:gd name="T118" fmla="*/ 383174 w 1647825"/>
                <a:gd name="T119" fmla="*/ 127619 h 1647826"/>
                <a:gd name="T120" fmla="*/ 580263 w 1647825"/>
                <a:gd name="T121" fmla="*/ 36139 h 1647826"/>
                <a:gd name="T122" fmla="*/ 995500 w 1647825"/>
                <a:gd name="T123" fmla="*/ 18230 h 1647826"/>
                <a:gd name="T124" fmla="*/ 630147 w 1647825"/>
                <a:gd name="T125" fmla="*/ 63409 h 1647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7825" h="1647826">
                  <a:moveTo>
                    <a:pt x="1069148" y="1570038"/>
                  </a:moveTo>
                  <a:lnTo>
                    <a:pt x="1117600" y="1593610"/>
                  </a:lnTo>
                  <a:lnTo>
                    <a:pt x="1100126" y="1600289"/>
                  </a:lnTo>
                  <a:lnTo>
                    <a:pt x="1082651" y="1606182"/>
                  </a:lnTo>
                  <a:lnTo>
                    <a:pt x="1065177" y="1611682"/>
                  </a:lnTo>
                  <a:lnTo>
                    <a:pt x="1047305" y="1616790"/>
                  </a:lnTo>
                  <a:lnTo>
                    <a:pt x="1029831" y="1621504"/>
                  </a:lnTo>
                  <a:lnTo>
                    <a:pt x="1011562" y="1626218"/>
                  </a:lnTo>
                  <a:lnTo>
                    <a:pt x="993293" y="1630147"/>
                  </a:lnTo>
                  <a:lnTo>
                    <a:pt x="974628" y="1634076"/>
                  </a:lnTo>
                  <a:lnTo>
                    <a:pt x="956359" y="1636826"/>
                  </a:lnTo>
                  <a:lnTo>
                    <a:pt x="937693" y="1639969"/>
                  </a:lnTo>
                  <a:lnTo>
                    <a:pt x="919027" y="1641933"/>
                  </a:lnTo>
                  <a:lnTo>
                    <a:pt x="899964" y="1644290"/>
                  </a:lnTo>
                  <a:lnTo>
                    <a:pt x="880901" y="1645469"/>
                  </a:lnTo>
                  <a:lnTo>
                    <a:pt x="862235" y="1646648"/>
                  </a:lnTo>
                  <a:lnTo>
                    <a:pt x="842775" y="1647826"/>
                  </a:lnTo>
                  <a:lnTo>
                    <a:pt x="823315" y="1647826"/>
                  </a:lnTo>
                  <a:lnTo>
                    <a:pt x="804252" y="1647826"/>
                  </a:lnTo>
                  <a:lnTo>
                    <a:pt x="785586" y="1646648"/>
                  </a:lnTo>
                  <a:lnTo>
                    <a:pt x="766523" y="1645862"/>
                  </a:lnTo>
                  <a:lnTo>
                    <a:pt x="747857" y="1644290"/>
                  </a:lnTo>
                  <a:lnTo>
                    <a:pt x="729986" y="1642326"/>
                  </a:lnTo>
                  <a:lnTo>
                    <a:pt x="711320" y="1640362"/>
                  </a:lnTo>
                  <a:lnTo>
                    <a:pt x="693051" y="1637219"/>
                  </a:lnTo>
                  <a:lnTo>
                    <a:pt x="674782" y="1634469"/>
                  </a:lnTo>
                  <a:lnTo>
                    <a:pt x="656911" y="1630933"/>
                  </a:lnTo>
                  <a:lnTo>
                    <a:pt x="639039" y="1627004"/>
                  </a:lnTo>
                  <a:lnTo>
                    <a:pt x="621168" y="1622683"/>
                  </a:lnTo>
                  <a:lnTo>
                    <a:pt x="603693" y="1617968"/>
                  </a:lnTo>
                  <a:lnTo>
                    <a:pt x="586219" y="1613254"/>
                  </a:lnTo>
                  <a:lnTo>
                    <a:pt x="569142" y="1607754"/>
                  </a:lnTo>
                  <a:lnTo>
                    <a:pt x="552064" y="1602253"/>
                  </a:lnTo>
                  <a:lnTo>
                    <a:pt x="534987" y="1596360"/>
                  </a:lnTo>
                  <a:lnTo>
                    <a:pt x="583439" y="1572003"/>
                  </a:lnTo>
                  <a:lnTo>
                    <a:pt x="597736" y="1576324"/>
                  </a:lnTo>
                  <a:lnTo>
                    <a:pt x="612033" y="1580646"/>
                  </a:lnTo>
                  <a:lnTo>
                    <a:pt x="626728" y="1584182"/>
                  </a:lnTo>
                  <a:lnTo>
                    <a:pt x="640628" y="1587717"/>
                  </a:lnTo>
                  <a:lnTo>
                    <a:pt x="655322" y="1591253"/>
                  </a:lnTo>
                  <a:lnTo>
                    <a:pt x="670811" y="1594396"/>
                  </a:lnTo>
                  <a:lnTo>
                    <a:pt x="685505" y="1597146"/>
                  </a:lnTo>
                  <a:lnTo>
                    <a:pt x="700597" y="1599896"/>
                  </a:lnTo>
                  <a:lnTo>
                    <a:pt x="715689" y="1601861"/>
                  </a:lnTo>
                  <a:lnTo>
                    <a:pt x="730780" y="1603432"/>
                  </a:lnTo>
                  <a:lnTo>
                    <a:pt x="745872" y="1605396"/>
                  </a:lnTo>
                  <a:lnTo>
                    <a:pt x="760963" y="1606575"/>
                  </a:lnTo>
                  <a:lnTo>
                    <a:pt x="776452" y="1607754"/>
                  </a:lnTo>
                  <a:lnTo>
                    <a:pt x="791941" y="1608932"/>
                  </a:lnTo>
                  <a:lnTo>
                    <a:pt x="807429" y="1609325"/>
                  </a:lnTo>
                  <a:lnTo>
                    <a:pt x="823315" y="1609325"/>
                  </a:lnTo>
                  <a:lnTo>
                    <a:pt x="839201" y="1609325"/>
                  </a:lnTo>
                  <a:lnTo>
                    <a:pt x="855087" y="1608147"/>
                  </a:lnTo>
                  <a:lnTo>
                    <a:pt x="870973" y="1607754"/>
                  </a:lnTo>
                  <a:lnTo>
                    <a:pt x="887256" y="1606575"/>
                  </a:lnTo>
                  <a:lnTo>
                    <a:pt x="902744" y="1605396"/>
                  </a:lnTo>
                  <a:lnTo>
                    <a:pt x="918233" y="1603432"/>
                  </a:lnTo>
                  <a:lnTo>
                    <a:pt x="933722" y="1601468"/>
                  </a:lnTo>
                  <a:lnTo>
                    <a:pt x="949210" y="1598718"/>
                  </a:lnTo>
                  <a:lnTo>
                    <a:pt x="964699" y="1596360"/>
                  </a:lnTo>
                  <a:lnTo>
                    <a:pt x="980188" y="1593218"/>
                  </a:lnTo>
                  <a:lnTo>
                    <a:pt x="995279" y="1590467"/>
                  </a:lnTo>
                  <a:lnTo>
                    <a:pt x="1010371" y="1586932"/>
                  </a:lnTo>
                  <a:lnTo>
                    <a:pt x="1025065" y="1583003"/>
                  </a:lnTo>
                  <a:lnTo>
                    <a:pt x="1039760" y="1578681"/>
                  </a:lnTo>
                  <a:lnTo>
                    <a:pt x="1054454" y="1574360"/>
                  </a:lnTo>
                  <a:lnTo>
                    <a:pt x="1069148" y="1570038"/>
                  </a:lnTo>
                  <a:close/>
                  <a:moveTo>
                    <a:pt x="990600" y="1450975"/>
                  </a:moveTo>
                  <a:lnTo>
                    <a:pt x="960761" y="1497590"/>
                  </a:lnTo>
                  <a:lnTo>
                    <a:pt x="944450" y="1500332"/>
                  </a:lnTo>
                  <a:lnTo>
                    <a:pt x="927740" y="1503466"/>
                  </a:lnTo>
                  <a:lnTo>
                    <a:pt x="910632" y="1505424"/>
                  </a:lnTo>
                  <a:lnTo>
                    <a:pt x="893923" y="1507775"/>
                  </a:lnTo>
                  <a:lnTo>
                    <a:pt x="876417" y="1508950"/>
                  </a:lnTo>
                  <a:lnTo>
                    <a:pt x="859310" y="1510125"/>
                  </a:lnTo>
                  <a:lnTo>
                    <a:pt x="841804" y="1510909"/>
                  </a:lnTo>
                  <a:lnTo>
                    <a:pt x="824299" y="1511300"/>
                  </a:lnTo>
                  <a:lnTo>
                    <a:pt x="807589" y="1510909"/>
                  </a:lnTo>
                  <a:lnTo>
                    <a:pt x="791675" y="1510125"/>
                  </a:lnTo>
                  <a:lnTo>
                    <a:pt x="775363" y="1508950"/>
                  </a:lnTo>
                  <a:lnTo>
                    <a:pt x="759051" y="1507775"/>
                  </a:lnTo>
                  <a:lnTo>
                    <a:pt x="743137" y="1506208"/>
                  </a:lnTo>
                  <a:lnTo>
                    <a:pt x="727223" y="1503858"/>
                  </a:lnTo>
                  <a:lnTo>
                    <a:pt x="711707" y="1501899"/>
                  </a:lnTo>
                  <a:lnTo>
                    <a:pt x="695395" y="1498765"/>
                  </a:lnTo>
                  <a:lnTo>
                    <a:pt x="666750" y="1453326"/>
                  </a:lnTo>
                  <a:lnTo>
                    <a:pt x="685449" y="1458026"/>
                  </a:lnTo>
                  <a:lnTo>
                    <a:pt x="704546" y="1461552"/>
                  </a:lnTo>
                  <a:lnTo>
                    <a:pt x="724041" y="1465077"/>
                  </a:lnTo>
                  <a:lnTo>
                    <a:pt x="743933" y="1467819"/>
                  </a:lnTo>
                  <a:lnTo>
                    <a:pt x="763428" y="1469778"/>
                  </a:lnTo>
                  <a:lnTo>
                    <a:pt x="783718" y="1471345"/>
                  </a:lnTo>
                  <a:lnTo>
                    <a:pt x="803611" y="1472520"/>
                  </a:lnTo>
                  <a:lnTo>
                    <a:pt x="824299" y="1472520"/>
                  </a:lnTo>
                  <a:lnTo>
                    <a:pt x="845783" y="1472520"/>
                  </a:lnTo>
                  <a:lnTo>
                    <a:pt x="866869" y="1470953"/>
                  </a:lnTo>
                  <a:lnTo>
                    <a:pt x="888353" y="1469386"/>
                  </a:lnTo>
                  <a:lnTo>
                    <a:pt x="909439" y="1467428"/>
                  </a:lnTo>
                  <a:lnTo>
                    <a:pt x="930127" y="1463902"/>
                  </a:lnTo>
                  <a:lnTo>
                    <a:pt x="950417" y="1460377"/>
                  </a:lnTo>
                  <a:lnTo>
                    <a:pt x="970708" y="1456068"/>
                  </a:lnTo>
                  <a:lnTo>
                    <a:pt x="990600" y="1450975"/>
                  </a:lnTo>
                  <a:close/>
                  <a:moveTo>
                    <a:pt x="1402556" y="1195388"/>
                  </a:moveTo>
                  <a:lnTo>
                    <a:pt x="1425972" y="1326889"/>
                  </a:lnTo>
                  <a:lnTo>
                    <a:pt x="1435100" y="1376153"/>
                  </a:lnTo>
                  <a:lnTo>
                    <a:pt x="1420019" y="1392044"/>
                  </a:lnTo>
                  <a:lnTo>
                    <a:pt x="1404541" y="1408333"/>
                  </a:lnTo>
                  <a:lnTo>
                    <a:pt x="1389063" y="1423429"/>
                  </a:lnTo>
                  <a:lnTo>
                    <a:pt x="1372394" y="1438526"/>
                  </a:lnTo>
                  <a:lnTo>
                    <a:pt x="1356122" y="1452828"/>
                  </a:lnTo>
                  <a:lnTo>
                    <a:pt x="1339056" y="1467131"/>
                  </a:lnTo>
                  <a:lnTo>
                    <a:pt x="1321594" y="1480241"/>
                  </a:lnTo>
                  <a:lnTo>
                    <a:pt x="1303734" y="1493749"/>
                  </a:lnTo>
                  <a:lnTo>
                    <a:pt x="1285875" y="1506462"/>
                  </a:lnTo>
                  <a:lnTo>
                    <a:pt x="1267619" y="1518380"/>
                  </a:lnTo>
                  <a:lnTo>
                    <a:pt x="1248569" y="1529902"/>
                  </a:lnTo>
                  <a:lnTo>
                    <a:pt x="1229519" y="1541423"/>
                  </a:lnTo>
                  <a:lnTo>
                    <a:pt x="1210072" y="1552149"/>
                  </a:lnTo>
                  <a:lnTo>
                    <a:pt x="1190228" y="1562082"/>
                  </a:lnTo>
                  <a:lnTo>
                    <a:pt x="1170384" y="1572014"/>
                  </a:lnTo>
                  <a:lnTo>
                    <a:pt x="1149747" y="1581151"/>
                  </a:lnTo>
                  <a:lnTo>
                    <a:pt x="1103709" y="1557711"/>
                  </a:lnTo>
                  <a:lnTo>
                    <a:pt x="989012" y="1500503"/>
                  </a:lnTo>
                  <a:lnTo>
                    <a:pt x="996553" y="1489379"/>
                  </a:lnTo>
                  <a:lnTo>
                    <a:pt x="1027906" y="1439321"/>
                  </a:lnTo>
                  <a:lnTo>
                    <a:pt x="1136253" y="1267694"/>
                  </a:lnTo>
                  <a:lnTo>
                    <a:pt x="1342628" y="1211279"/>
                  </a:lnTo>
                  <a:lnTo>
                    <a:pt x="1400969" y="1195785"/>
                  </a:lnTo>
                  <a:lnTo>
                    <a:pt x="1402556" y="1195388"/>
                  </a:lnTo>
                  <a:close/>
                  <a:moveTo>
                    <a:pt x="252864" y="1195388"/>
                  </a:moveTo>
                  <a:lnTo>
                    <a:pt x="302960" y="1209265"/>
                  </a:lnTo>
                  <a:lnTo>
                    <a:pt x="515270" y="1266356"/>
                  </a:lnTo>
                  <a:lnTo>
                    <a:pt x="518849" y="1267545"/>
                  </a:lnTo>
                  <a:lnTo>
                    <a:pt x="537137" y="1295695"/>
                  </a:lnTo>
                  <a:lnTo>
                    <a:pt x="629775" y="1441992"/>
                  </a:lnTo>
                  <a:lnTo>
                    <a:pt x="660786" y="1491154"/>
                  </a:lnTo>
                  <a:lnTo>
                    <a:pt x="666750" y="1500669"/>
                  </a:lnTo>
                  <a:lnTo>
                    <a:pt x="550655" y="1559743"/>
                  </a:lnTo>
                  <a:lnTo>
                    <a:pt x="504138" y="1582738"/>
                  </a:lnTo>
                  <a:lnTo>
                    <a:pt x="484259" y="1574412"/>
                  </a:lnTo>
                  <a:lnTo>
                    <a:pt x="464379" y="1564897"/>
                  </a:lnTo>
                  <a:lnTo>
                    <a:pt x="444898" y="1555382"/>
                  </a:lnTo>
                  <a:lnTo>
                    <a:pt x="425814" y="1545074"/>
                  </a:lnTo>
                  <a:lnTo>
                    <a:pt x="407127" y="1533973"/>
                  </a:lnTo>
                  <a:lnTo>
                    <a:pt x="388441" y="1522871"/>
                  </a:lnTo>
                  <a:lnTo>
                    <a:pt x="370152" y="1511374"/>
                  </a:lnTo>
                  <a:lnTo>
                    <a:pt x="352260" y="1498687"/>
                  </a:lnTo>
                  <a:lnTo>
                    <a:pt x="334767" y="1486396"/>
                  </a:lnTo>
                  <a:lnTo>
                    <a:pt x="317671" y="1473313"/>
                  </a:lnTo>
                  <a:lnTo>
                    <a:pt x="300972" y="1459833"/>
                  </a:lnTo>
                  <a:lnTo>
                    <a:pt x="284671" y="1445560"/>
                  </a:lnTo>
                  <a:lnTo>
                    <a:pt x="267972" y="1431287"/>
                  </a:lnTo>
                  <a:lnTo>
                    <a:pt x="252467" y="1416618"/>
                  </a:lnTo>
                  <a:lnTo>
                    <a:pt x="236961" y="1401552"/>
                  </a:lnTo>
                  <a:lnTo>
                    <a:pt x="222250" y="1386090"/>
                  </a:lnTo>
                  <a:lnTo>
                    <a:pt x="230202" y="1336531"/>
                  </a:lnTo>
                  <a:lnTo>
                    <a:pt x="251671" y="1203318"/>
                  </a:lnTo>
                  <a:lnTo>
                    <a:pt x="252864" y="1195388"/>
                  </a:lnTo>
                  <a:close/>
                  <a:moveTo>
                    <a:pt x="950912" y="1071563"/>
                  </a:moveTo>
                  <a:lnTo>
                    <a:pt x="998316" y="1071563"/>
                  </a:lnTo>
                  <a:lnTo>
                    <a:pt x="1120775" y="1245264"/>
                  </a:lnTo>
                  <a:lnTo>
                    <a:pt x="1119590" y="1245662"/>
                  </a:lnTo>
                  <a:lnTo>
                    <a:pt x="1095888" y="1279526"/>
                  </a:lnTo>
                  <a:lnTo>
                    <a:pt x="950912" y="1071563"/>
                  </a:lnTo>
                  <a:close/>
                  <a:moveTo>
                    <a:pt x="652180" y="1071563"/>
                  </a:moveTo>
                  <a:lnTo>
                    <a:pt x="700087" y="1071563"/>
                  </a:lnTo>
                  <a:lnTo>
                    <a:pt x="554783" y="1276351"/>
                  </a:lnTo>
                  <a:lnTo>
                    <a:pt x="534987" y="1244662"/>
                  </a:lnTo>
                  <a:lnTo>
                    <a:pt x="652180" y="1071563"/>
                  </a:lnTo>
                  <a:close/>
                  <a:moveTo>
                    <a:pt x="177703" y="873125"/>
                  </a:moveTo>
                  <a:lnTo>
                    <a:pt x="179305" y="893844"/>
                  </a:lnTo>
                  <a:lnTo>
                    <a:pt x="182107" y="914164"/>
                  </a:lnTo>
                  <a:lnTo>
                    <a:pt x="185710" y="934485"/>
                  </a:lnTo>
                  <a:lnTo>
                    <a:pt x="188913" y="954805"/>
                  </a:lnTo>
                  <a:lnTo>
                    <a:pt x="193716" y="974727"/>
                  </a:lnTo>
                  <a:lnTo>
                    <a:pt x="198520" y="994251"/>
                  </a:lnTo>
                  <a:lnTo>
                    <a:pt x="204125" y="1013774"/>
                  </a:lnTo>
                  <a:lnTo>
                    <a:pt x="210931" y="1032899"/>
                  </a:lnTo>
                  <a:lnTo>
                    <a:pt x="217336" y="1052025"/>
                  </a:lnTo>
                  <a:lnTo>
                    <a:pt x="224942" y="1070751"/>
                  </a:lnTo>
                  <a:lnTo>
                    <a:pt x="232949" y="1089478"/>
                  </a:lnTo>
                  <a:lnTo>
                    <a:pt x="241356" y="1107009"/>
                  </a:lnTo>
                  <a:lnTo>
                    <a:pt x="250563" y="1124939"/>
                  </a:lnTo>
                  <a:lnTo>
                    <a:pt x="260171" y="1142470"/>
                  </a:lnTo>
                  <a:lnTo>
                    <a:pt x="270179" y="1159603"/>
                  </a:lnTo>
                  <a:lnTo>
                    <a:pt x="280988" y="1176338"/>
                  </a:lnTo>
                  <a:lnTo>
                    <a:pt x="228545" y="1165580"/>
                  </a:lnTo>
                  <a:lnTo>
                    <a:pt x="220538" y="1151236"/>
                  </a:lnTo>
                  <a:lnTo>
                    <a:pt x="212532" y="1136494"/>
                  </a:lnTo>
                  <a:lnTo>
                    <a:pt x="205326" y="1121752"/>
                  </a:lnTo>
                  <a:lnTo>
                    <a:pt x="198120" y="1107009"/>
                  </a:lnTo>
                  <a:lnTo>
                    <a:pt x="191315" y="1091869"/>
                  </a:lnTo>
                  <a:lnTo>
                    <a:pt x="185310" y="1076728"/>
                  </a:lnTo>
                  <a:lnTo>
                    <a:pt x="178904" y="1061587"/>
                  </a:lnTo>
                  <a:lnTo>
                    <a:pt x="173300" y="1046048"/>
                  </a:lnTo>
                  <a:lnTo>
                    <a:pt x="168096" y="1030509"/>
                  </a:lnTo>
                  <a:lnTo>
                    <a:pt x="163292" y="1014571"/>
                  </a:lnTo>
                  <a:lnTo>
                    <a:pt x="158888" y="998634"/>
                  </a:lnTo>
                  <a:lnTo>
                    <a:pt x="154885" y="982297"/>
                  </a:lnTo>
                  <a:lnTo>
                    <a:pt x="151282" y="966360"/>
                  </a:lnTo>
                  <a:lnTo>
                    <a:pt x="148079" y="949227"/>
                  </a:lnTo>
                  <a:lnTo>
                    <a:pt x="144877" y="932492"/>
                  </a:lnTo>
                  <a:lnTo>
                    <a:pt x="142875" y="915360"/>
                  </a:lnTo>
                  <a:lnTo>
                    <a:pt x="143275" y="915758"/>
                  </a:lnTo>
                  <a:lnTo>
                    <a:pt x="177703" y="873125"/>
                  </a:lnTo>
                  <a:close/>
                  <a:moveTo>
                    <a:pt x="1469926" y="865188"/>
                  </a:moveTo>
                  <a:lnTo>
                    <a:pt x="1504950" y="909130"/>
                  </a:lnTo>
                  <a:lnTo>
                    <a:pt x="1502960" y="925756"/>
                  </a:lnTo>
                  <a:lnTo>
                    <a:pt x="1499776" y="943174"/>
                  </a:lnTo>
                  <a:lnTo>
                    <a:pt x="1496990" y="959801"/>
                  </a:lnTo>
                  <a:lnTo>
                    <a:pt x="1493408" y="976428"/>
                  </a:lnTo>
                  <a:lnTo>
                    <a:pt x="1489428" y="993054"/>
                  </a:lnTo>
                  <a:lnTo>
                    <a:pt x="1484652" y="1009285"/>
                  </a:lnTo>
                  <a:lnTo>
                    <a:pt x="1479876" y="1025516"/>
                  </a:lnTo>
                  <a:lnTo>
                    <a:pt x="1474702" y="1041350"/>
                  </a:lnTo>
                  <a:lnTo>
                    <a:pt x="1469528" y="1057185"/>
                  </a:lnTo>
                  <a:lnTo>
                    <a:pt x="1463558" y="1073020"/>
                  </a:lnTo>
                  <a:lnTo>
                    <a:pt x="1457190" y="1088855"/>
                  </a:lnTo>
                  <a:lnTo>
                    <a:pt x="1450423" y="1103898"/>
                  </a:lnTo>
                  <a:lnTo>
                    <a:pt x="1443657" y="1118941"/>
                  </a:lnTo>
                  <a:lnTo>
                    <a:pt x="1435697" y="1133984"/>
                  </a:lnTo>
                  <a:lnTo>
                    <a:pt x="1428533" y="1148631"/>
                  </a:lnTo>
                  <a:lnTo>
                    <a:pt x="1420175" y="1162883"/>
                  </a:lnTo>
                  <a:lnTo>
                    <a:pt x="1365250" y="1177926"/>
                  </a:lnTo>
                  <a:lnTo>
                    <a:pt x="1376394" y="1160508"/>
                  </a:lnTo>
                  <a:lnTo>
                    <a:pt x="1386743" y="1143089"/>
                  </a:lnTo>
                  <a:lnTo>
                    <a:pt x="1396693" y="1124879"/>
                  </a:lnTo>
                  <a:lnTo>
                    <a:pt x="1405847" y="1106669"/>
                  </a:lnTo>
                  <a:lnTo>
                    <a:pt x="1414603" y="1088063"/>
                  </a:lnTo>
                  <a:lnTo>
                    <a:pt x="1422961" y="1069457"/>
                  </a:lnTo>
                  <a:lnTo>
                    <a:pt x="1430523" y="1050060"/>
                  </a:lnTo>
                  <a:lnTo>
                    <a:pt x="1437687" y="1030662"/>
                  </a:lnTo>
                  <a:lnTo>
                    <a:pt x="1444055" y="1010868"/>
                  </a:lnTo>
                  <a:lnTo>
                    <a:pt x="1449627" y="990283"/>
                  </a:lnTo>
                  <a:lnTo>
                    <a:pt x="1454802" y="970094"/>
                  </a:lnTo>
                  <a:lnTo>
                    <a:pt x="1459180" y="949508"/>
                  </a:lnTo>
                  <a:lnTo>
                    <a:pt x="1463160" y="928923"/>
                  </a:lnTo>
                  <a:lnTo>
                    <a:pt x="1466344" y="907942"/>
                  </a:lnTo>
                  <a:lnTo>
                    <a:pt x="1468334" y="886565"/>
                  </a:lnTo>
                  <a:lnTo>
                    <a:pt x="1469926" y="865188"/>
                  </a:lnTo>
                  <a:close/>
                  <a:moveTo>
                    <a:pt x="1646635" y="785813"/>
                  </a:moveTo>
                  <a:lnTo>
                    <a:pt x="1647825" y="804876"/>
                  </a:lnTo>
                  <a:lnTo>
                    <a:pt x="1647825" y="823940"/>
                  </a:lnTo>
                  <a:lnTo>
                    <a:pt x="1647825" y="842606"/>
                  </a:lnTo>
                  <a:lnTo>
                    <a:pt x="1646635" y="861669"/>
                  </a:lnTo>
                  <a:lnTo>
                    <a:pt x="1645841" y="879938"/>
                  </a:lnTo>
                  <a:lnTo>
                    <a:pt x="1644650" y="898605"/>
                  </a:lnTo>
                  <a:lnTo>
                    <a:pt x="1642269" y="916477"/>
                  </a:lnTo>
                  <a:lnTo>
                    <a:pt x="1640285" y="934746"/>
                  </a:lnTo>
                  <a:lnTo>
                    <a:pt x="1637506" y="953015"/>
                  </a:lnTo>
                  <a:lnTo>
                    <a:pt x="1634728" y="970887"/>
                  </a:lnTo>
                  <a:lnTo>
                    <a:pt x="1631156" y="988759"/>
                  </a:lnTo>
                  <a:lnTo>
                    <a:pt x="1627188" y="1006630"/>
                  </a:lnTo>
                  <a:lnTo>
                    <a:pt x="1623616" y="1023708"/>
                  </a:lnTo>
                  <a:lnTo>
                    <a:pt x="1618853" y="1041183"/>
                  </a:lnTo>
                  <a:lnTo>
                    <a:pt x="1614091" y="1058260"/>
                  </a:lnTo>
                  <a:lnTo>
                    <a:pt x="1608931" y="1075735"/>
                  </a:lnTo>
                  <a:lnTo>
                    <a:pt x="1602978" y="1092416"/>
                  </a:lnTo>
                  <a:lnTo>
                    <a:pt x="1597025" y="1109096"/>
                  </a:lnTo>
                  <a:lnTo>
                    <a:pt x="1590675" y="1125777"/>
                  </a:lnTo>
                  <a:lnTo>
                    <a:pt x="1584325" y="1142060"/>
                  </a:lnTo>
                  <a:lnTo>
                    <a:pt x="1576785" y="1158343"/>
                  </a:lnTo>
                  <a:lnTo>
                    <a:pt x="1569641" y="1174229"/>
                  </a:lnTo>
                  <a:lnTo>
                    <a:pt x="1562100" y="1190116"/>
                  </a:lnTo>
                  <a:lnTo>
                    <a:pt x="1553766" y="1205605"/>
                  </a:lnTo>
                  <a:lnTo>
                    <a:pt x="1545828" y="1221094"/>
                  </a:lnTo>
                  <a:lnTo>
                    <a:pt x="1537097" y="1236980"/>
                  </a:lnTo>
                  <a:lnTo>
                    <a:pt x="1527969" y="1251675"/>
                  </a:lnTo>
                  <a:lnTo>
                    <a:pt x="1518841" y="1266767"/>
                  </a:lnTo>
                  <a:lnTo>
                    <a:pt x="1508919" y="1281461"/>
                  </a:lnTo>
                  <a:lnTo>
                    <a:pt x="1499394" y="1295759"/>
                  </a:lnTo>
                  <a:lnTo>
                    <a:pt x="1489075" y="1309659"/>
                  </a:lnTo>
                  <a:lnTo>
                    <a:pt x="1478756" y="1323560"/>
                  </a:lnTo>
                  <a:lnTo>
                    <a:pt x="1468041" y="1337460"/>
                  </a:lnTo>
                  <a:lnTo>
                    <a:pt x="1456928" y="1350963"/>
                  </a:lnTo>
                  <a:lnTo>
                    <a:pt x="1447800" y="1300525"/>
                  </a:lnTo>
                  <a:lnTo>
                    <a:pt x="1457325" y="1287816"/>
                  </a:lnTo>
                  <a:lnTo>
                    <a:pt x="1466453" y="1274710"/>
                  </a:lnTo>
                  <a:lnTo>
                    <a:pt x="1474788" y="1262398"/>
                  </a:lnTo>
                  <a:lnTo>
                    <a:pt x="1483519" y="1248895"/>
                  </a:lnTo>
                  <a:lnTo>
                    <a:pt x="1492250" y="1235789"/>
                  </a:lnTo>
                  <a:lnTo>
                    <a:pt x="1499791" y="1222682"/>
                  </a:lnTo>
                  <a:lnTo>
                    <a:pt x="1508125" y="1208782"/>
                  </a:lnTo>
                  <a:lnTo>
                    <a:pt x="1515666" y="1195279"/>
                  </a:lnTo>
                  <a:lnTo>
                    <a:pt x="1522810" y="1180981"/>
                  </a:lnTo>
                  <a:lnTo>
                    <a:pt x="1529556" y="1167081"/>
                  </a:lnTo>
                  <a:lnTo>
                    <a:pt x="1536700" y="1153180"/>
                  </a:lnTo>
                  <a:lnTo>
                    <a:pt x="1543050" y="1138883"/>
                  </a:lnTo>
                  <a:lnTo>
                    <a:pt x="1549003" y="1124188"/>
                  </a:lnTo>
                  <a:lnTo>
                    <a:pt x="1555353" y="1109493"/>
                  </a:lnTo>
                  <a:lnTo>
                    <a:pt x="1560910" y="1094799"/>
                  </a:lnTo>
                  <a:lnTo>
                    <a:pt x="1566069" y="1079707"/>
                  </a:lnTo>
                  <a:lnTo>
                    <a:pt x="1571228" y="1064218"/>
                  </a:lnTo>
                  <a:lnTo>
                    <a:pt x="1575991" y="1049126"/>
                  </a:lnTo>
                  <a:lnTo>
                    <a:pt x="1580356" y="1034034"/>
                  </a:lnTo>
                  <a:lnTo>
                    <a:pt x="1584722" y="1018545"/>
                  </a:lnTo>
                  <a:lnTo>
                    <a:pt x="1588294" y="1003056"/>
                  </a:lnTo>
                  <a:lnTo>
                    <a:pt x="1591866" y="987170"/>
                  </a:lnTo>
                  <a:lnTo>
                    <a:pt x="1595041" y="971681"/>
                  </a:lnTo>
                  <a:lnTo>
                    <a:pt x="1597819" y="955398"/>
                  </a:lnTo>
                  <a:lnTo>
                    <a:pt x="1600597" y="939511"/>
                  </a:lnTo>
                  <a:lnTo>
                    <a:pt x="1602581" y="923228"/>
                  </a:lnTo>
                  <a:lnTo>
                    <a:pt x="1604566" y="906945"/>
                  </a:lnTo>
                  <a:lnTo>
                    <a:pt x="1606153" y="890662"/>
                  </a:lnTo>
                  <a:lnTo>
                    <a:pt x="1606947" y="874378"/>
                  </a:lnTo>
                  <a:lnTo>
                    <a:pt x="1607741" y="857301"/>
                  </a:lnTo>
                  <a:lnTo>
                    <a:pt x="1608931" y="841017"/>
                  </a:lnTo>
                  <a:lnTo>
                    <a:pt x="1608931" y="823940"/>
                  </a:lnTo>
                  <a:lnTo>
                    <a:pt x="1608931" y="822351"/>
                  </a:lnTo>
                  <a:lnTo>
                    <a:pt x="1646635" y="785813"/>
                  </a:lnTo>
                  <a:close/>
                  <a:moveTo>
                    <a:pt x="1191" y="779463"/>
                  </a:moveTo>
                  <a:lnTo>
                    <a:pt x="39291" y="816372"/>
                  </a:lnTo>
                  <a:lnTo>
                    <a:pt x="38894" y="824707"/>
                  </a:lnTo>
                  <a:lnTo>
                    <a:pt x="39291" y="842169"/>
                  </a:lnTo>
                  <a:lnTo>
                    <a:pt x="39687" y="858838"/>
                  </a:lnTo>
                  <a:lnTo>
                    <a:pt x="40481" y="876300"/>
                  </a:lnTo>
                  <a:lnTo>
                    <a:pt x="41672" y="892969"/>
                  </a:lnTo>
                  <a:lnTo>
                    <a:pt x="43656" y="910035"/>
                  </a:lnTo>
                  <a:lnTo>
                    <a:pt x="45244" y="926307"/>
                  </a:lnTo>
                  <a:lnTo>
                    <a:pt x="47625" y="943372"/>
                  </a:lnTo>
                  <a:lnTo>
                    <a:pt x="50403" y="959644"/>
                  </a:lnTo>
                  <a:lnTo>
                    <a:pt x="53578" y="975519"/>
                  </a:lnTo>
                  <a:lnTo>
                    <a:pt x="56753" y="992188"/>
                  </a:lnTo>
                  <a:lnTo>
                    <a:pt x="60325" y="1008063"/>
                  </a:lnTo>
                  <a:lnTo>
                    <a:pt x="64691" y="1023938"/>
                  </a:lnTo>
                  <a:lnTo>
                    <a:pt x="69056" y="1039813"/>
                  </a:lnTo>
                  <a:lnTo>
                    <a:pt x="73819" y="1055688"/>
                  </a:lnTo>
                  <a:lnTo>
                    <a:pt x="78581" y="1071166"/>
                  </a:lnTo>
                  <a:lnTo>
                    <a:pt x="83741" y="1086644"/>
                  </a:lnTo>
                  <a:lnTo>
                    <a:pt x="89297" y="1101726"/>
                  </a:lnTo>
                  <a:lnTo>
                    <a:pt x="95250" y="1116807"/>
                  </a:lnTo>
                  <a:lnTo>
                    <a:pt x="101203" y="1131888"/>
                  </a:lnTo>
                  <a:lnTo>
                    <a:pt x="108347" y="1146573"/>
                  </a:lnTo>
                  <a:lnTo>
                    <a:pt x="114697" y="1161257"/>
                  </a:lnTo>
                  <a:lnTo>
                    <a:pt x="122238" y="1175941"/>
                  </a:lnTo>
                  <a:lnTo>
                    <a:pt x="129381" y="1190229"/>
                  </a:lnTo>
                  <a:lnTo>
                    <a:pt x="137319" y="1204517"/>
                  </a:lnTo>
                  <a:lnTo>
                    <a:pt x="144860" y="1218407"/>
                  </a:lnTo>
                  <a:lnTo>
                    <a:pt x="153194" y="1232298"/>
                  </a:lnTo>
                  <a:lnTo>
                    <a:pt x="161925" y="1245792"/>
                  </a:lnTo>
                  <a:lnTo>
                    <a:pt x="170260" y="1259285"/>
                  </a:lnTo>
                  <a:lnTo>
                    <a:pt x="179388" y="1272382"/>
                  </a:lnTo>
                  <a:lnTo>
                    <a:pt x="188913" y="1285479"/>
                  </a:lnTo>
                  <a:lnTo>
                    <a:pt x="198438" y="1298179"/>
                  </a:lnTo>
                  <a:lnTo>
                    <a:pt x="207963" y="1311276"/>
                  </a:lnTo>
                  <a:lnTo>
                    <a:pt x="199628" y="1362076"/>
                  </a:lnTo>
                  <a:lnTo>
                    <a:pt x="188516" y="1348186"/>
                  </a:lnTo>
                  <a:lnTo>
                    <a:pt x="177403" y="1334295"/>
                  </a:lnTo>
                  <a:lnTo>
                    <a:pt x="166291" y="1320404"/>
                  </a:lnTo>
                  <a:lnTo>
                    <a:pt x="155575" y="1306117"/>
                  </a:lnTo>
                  <a:lnTo>
                    <a:pt x="145256" y="1291432"/>
                  </a:lnTo>
                  <a:lnTo>
                    <a:pt x="135335" y="1276748"/>
                  </a:lnTo>
                  <a:lnTo>
                    <a:pt x="125413" y="1261667"/>
                  </a:lnTo>
                  <a:lnTo>
                    <a:pt x="115888" y="1245792"/>
                  </a:lnTo>
                  <a:lnTo>
                    <a:pt x="106760" y="1230710"/>
                  </a:lnTo>
                  <a:lnTo>
                    <a:pt x="98425" y="1214835"/>
                  </a:lnTo>
                  <a:lnTo>
                    <a:pt x="90091" y="1198960"/>
                  </a:lnTo>
                  <a:lnTo>
                    <a:pt x="81756" y="1183085"/>
                  </a:lnTo>
                  <a:lnTo>
                    <a:pt x="74216" y="1166416"/>
                  </a:lnTo>
                  <a:lnTo>
                    <a:pt x="66675" y="1150144"/>
                  </a:lnTo>
                  <a:lnTo>
                    <a:pt x="59928" y="1133079"/>
                  </a:lnTo>
                  <a:lnTo>
                    <a:pt x="53578" y="1116410"/>
                  </a:lnTo>
                  <a:lnTo>
                    <a:pt x="46831" y="1098948"/>
                  </a:lnTo>
                  <a:lnTo>
                    <a:pt x="41275" y="1081882"/>
                  </a:lnTo>
                  <a:lnTo>
                    <a:pt x="35719" y="1064419"/>
                  </a:lnTo>
                  <a:lnTo>
                    <a:pt x="30559" y="1046957"/>
                  </a:lnTo>
                  <a:lnTo>
                    <a:pt x="25797" y="1029097"/>
                  </a:lnTo>
                  <a:lnTo>
                    <a:pt x="21431" y="1011635"/>
                  </a:lnTo>
                  <a:lnTo>
                    <a:pt x="17066" y="993379"/>
                  </a:lnTo>
                  <a:lnTo>
                    <a:pt x="13494" y="975122"/>
                  </a:lnTo>
                  <a:lnTo>
                    <a:pt x="10716" y="956469"/>
                  </a:lnTo>
                  <a:lnTo>
                    <a:pt x="7541" y="938610"/>
                  </a:lnTo>
                  <a:lnTo>
                    <a:pt x="5556" y="919957"/>
                  </a:lnTo>
                  <a:lnTo>
                    <a:pt x="3175" y="900907"/>
                  </a:lnTo>
                  <a:lnTo>
                    <a:pt x="1984" y="882254"/>
                  </a:lnTo>
                  <a:lnTo>
                    <a:pt x="794" y="863204"/>
                  </a:lnTo>
                  <a:lnTo>
                    <a:pt x="397" y="844154"/>
                  </a:lnTo>
                  <a:lnTo>
                    <a:pt x="0" y="824707"/>
                  </a:lnTo>
                  <a:lnTo>
                    <a:pt x="397" y="802085"/>
                  </a:lnTo>
                  <a:lnTo>
                    <a:pt x="1191" y="779463"/>
                  </a:lnTo>
                  <a:close/>
                  <a:moveTo>
                    <a:pt x="1314889" y="671513"/>
                  </a:moveTo>
                  <a:lnTo>
                    <a:pt x="1339850" y="701729"/>
                  </a:lnTo>
                  <a:lnTo>
                    <a:pt x="1101725" y="776288"/>
                  </a:lnTo>
                  <a:lnTo>
                    <a:pt x="1116385" y="730768"/>
                  </a:lnTo>
                  <a:lnTo>
                    <a:pt x="1314889" y="671513"/>
                  </a:lnTo>
                  <a:close/>
                  <a:moveTo>
                    <a:pt x="339763" y="668338"/>
                  </a:moveTo>
                  <a:lnTo>
                    <a:pt x="538932" y="730250"/>
                  </a:lnTo>
                  <a:lnTo>
                    <a:pt x="554038" y="776288"/>
                  </a:lnTo>
                  <a:lnTo>
                    <a:pt x="317500" y="698500"/>
                  </a:lnTo>
                  <a:lnTo>
                    <a:pt x="339763" y="668338"/>
                  </a:lnTo>
                  <a:close/>
                  <a:moveTo>
                    <a:pt x="828080" y="554038"/>
                  </a:moveTo>
                  <a:lnTo>
                    <a:pt x="847512" y="567940"/>
                  </a:lnTo>
                  <a:lnTo>
                    <a:pt x="1087438" y="737939"/>
                  </a:lnTo>
                  <a:lnTo>
                    <a:pt x="1086645" y="741117"/>
                  </a:lnTo>
                  <a:lnTo>
                    <a:pt x="1086249" y="742308"/>
                  </a:lnTo>
                  <a:lnTo>
                    <a:pt x="987105" y="1046163"/>
                  </a:lnTo>
                  <a:lnTo>
                    <a:pt x="980364" y="1046163"/>
                  </a:lnTo>
                  <a:lnTo>
                    <a:pt x="935551" y="1046163"/>
                  </a:lnTo>
                  <a:lnTo>
                    <a:pt x="669054" y="1046163"/>
                  </a:lnTo>
                  <a:lnTo>
                    <a:pt x="570308" y="742308"/>
                  </a:lnTo>
                  <a:lnTo>
                    <a:pt x="569911" y="741117"/>
                  </a:lnTo>
                  <a:lnTo>
                    <a:pt x="568325" y="737939"/>
                  </a:lnTo>
                  <a:lnTo>
                    <a:pt x="808648" y="567940"/>
                  </a:lnTo>
                  <a:lnTo>
                    <a:pt x="828080" y="554038"/>
                  </a:lnTo>
                  <a:close/>
                  <a:moveTo>
                    <a:pt x="1360910" y="387350"/>
                  </a:moveTo>
                  <a:lnTo>
                    <a:pt x="1489666" y="409557"/>
                  </a:lnTo>
                  <a:lnTo>
                    <a:pt x="1540533" y="418281"/>
                  </a:lnTo>
                  <a:lnTo>
                    <a:pt x="1550865" y="437316"/>
                  </a:lnTo>
                  <a:lnTo>
                    <a:pt x="1560800" y="456747"/>
                  </a:lnTo>
                  <a:lnTo>
                    <a:pt x="1570337" y="476178"/>
                  </a:lnTo>
                  <a:lnTo>
                    <a:pt x="1579477" y="495213"/>
                  </a:lnTo>
                  <a:lnTo>
                    <a:pt x="1587425" y="515834"/>
                  </a:lnTo>
                  <a:lnTo>
                    <a:pt x="1595373" y="536058"/>
                  </a:lnTo>
                  <a:lnTo>
                    <a:pt x="1602924" y="556282"/>
                  </a:lnTo>
                  <a:lnTo>
                    <a:pt x="1609679" y="577300"/>
                  </a:lnTo>
                  <a:lnTo>
                    <a:pt x="1616038" y="597920"/>
                  </a:lnTo>
                  <a:lnTo>
                    <a:pt x="1621601" y="619731"/>
                  </a:lnTo>
                  <a:lnTo>
                    <a:pt x="1626767" y="640748"/>
                  </a:lnTo>
                  <a:lnTo>
                    <a:pt x="1631536" y="662955"/>
                  </a:lnTo>
                  <a:lnTo>
                    <a:pt x="1635908" y="684369"/>
                  </a:lnTo>
                  <a:lnTo>
                    <a:pt x="1639484" y="706973"/>
                  </a:lnTo>
                  <a:lnTo>
                    <a:pt x="1641868" y="728783"/>
                  </a:lnTo>
                  <a:lnTo>
                    <a:pt x="1644650" y="751387"/>
                  </a:lnTo>
                  <a:lnTo>
                    <a:pt x="1607692" y="786680"/>
                  </a:lnTo>
                  <a:lnTo>
                    <a:pt x="1513510" y="877888"/>
                  </a:lnTo>
                  <a:lnTo>
                    <a:pt x="1508343" y="871543"/>
                  </a:lnTo>
                  <a:lnTo>
                    <a:pt x="1471386" y="825146"/>
                  </a:lnTo>
                  <a:lnTo>
                    <a:pt x="1363691" y="689921"/>
                  </a:lnTo>
                  <a:lnTo>
                    <a:pt x="1341437" y="662559"/>
                  </a:lnTo>
                  <a:lnTo>
                    <a:pt x="1341835" y="656214"/>
                  </a:lnTo>
                  <a:lnTo>
                    <a:pt x="1355743" y="455557"/>
                  </a:lnTo>
                  <a:lnTo>
                    <a:pt x="1360115" y="396074"/>
                  </a:lnTo>
                  <a:lnTo>
                    <a:pt x="1360910" y="387350"/>
                  </a:lnTo>
                  <a:close/>
                  <a:moveTo>
                    <a:pt x="293316" y="387350"/>
                  </a:moveTo>
                  <a:lnTo>
                    <a:pt x="293316" y="388143"/>
                  </a:lnTo>
                  <a:lnTo>
                    <a:pt x="297280" y="446040"/>
                  </a:lnTo>
                  <a:lnTo>
                    <a:pt x="311549" y="656214"/>
                  </a:lnTo>
                  <a:lnTo>
                    <a:pt x="312738" y="662559"/>
                  </a:lnTo>
                  <a:lnTo>
                    <a:pt x="290145" y="689921"/>
                  </a:lnTo>
                  <a:lnTo>
                    <a:pt x="175991" y="833870"/>
                  </a:lnTo>
                  <a:lnTo>
                    <a:pt x="141111" y="877888"/>
                  </a:lnTo>
                  <a:lnTo>
                    <a:pt x="138733" y="875509"/>
                  </a:lnTo>
                  <a:lnTo>
                    <a:pt x="39641" y="779939"/>
                  </a:lnTo>
                  <a:lnTo>
                    <a:pt x="3175" y="744646"/>
                  </a:lnTo>
                  <a:lnTo>
                    <a:pt x="5949" y="722835"/>
                  </a:lnTo>
                  <a:lnTo>
                    <a:pt x="8724" y="701025"/>
                  </a:lnTo>
                  <a:lnTo>
                    <a:pt x="12291" y="679611"/>
                  </a:lnTo>
                  <a:lnTo>
                    <a:pt x="16255" y="658197"/>
                  </a:lnTo>
                  <a:lnTo>
                    <a:pt x="21011" y="636783"/>
                  </a:lnTo>
                  <a:lnTo>
                    <a:pt x="26164" y="616162"/>
                  </a:lnTo>
                  <a:lnTo>
                    <a:pt x="31713" y="595541"/>
                  </a:lnTo>
                  <a:lnTo>
                    <a:pt x="38452" y="574920"/>
                  </a:lnTo>
                  <a:lnTo>
                    <a:pt x="44793" y="554696"/>
                  </a:lnTo>
                  <a:lnTo>
                    <a:pt x="51928" y="534472"/>
                  </a:lnTo>
                  <a:lnTo>
                    <a:pt x="59855" y="514644"/>
                  </a:lnTo>
                  <a:lnTo>
                    <a:pt x="68179" y="495213"/>
                  </a:lnTo>
                  <a:lnTo>
                    <a:pt x="77296" y="476178"/>
                  </a:lnTo>
                  <a:lnTo>
                    <a:pt x="86016" y="457143"/>
                  </a:lnTo>
                  <a:lnTo>
                    <a:pt x="95528" y="438109"/>
                  </a:lnTo>
                  <a:lnTo>
                    <a:pt x="105834" y="419867"/>
                  </a:lnTo>
                  <a:lnTo>
                    <a:pt x="156173" y="410747"/>
                  </a:lnTo>
                  <a:lnTo>
                    <a:pt x="293316" y="387350"/>
                  </a:lnTo>
                  <a:close/>
                  <a:moveTo>
                    <a:pt x="808037" y="298450"/>
                  </a:moveTo>
                  <a:lnTo>
                    <a:pt x="827881" y="306401"/>
                  </a:lnTo>
                  <a:lnTo>
                    <a:pt x="847725" y="298450"/>
                  </a:lnTo>
                  <a:lnTo>
                    <a:pt x="847725" y="536575"/>
                  </a:lnTo>
                  <a:lnTo>
                    <a:pt x="827881" y="522661"/>
                  </a:lnTo>
                  <a:lnTo>
                    <a:pt x="808037" y="536575"/>
                  </a:lnTo>
                  <a:lnTo>
                    <a:pt x="808037" y="298450"/>
                  </a:lnTo>
                  <a:close/>
                  <a:moveTo>
                    <a:pt x="1106341" y="198438"/>
                  </a:moveTo>
                  <a:lnTo>
                    <a:pt x="1122567" y="205965"/>
                  </a:lnTo>
                  <a:lnTo>
                    <a:pt x="1139189" y="214285"/>
                  </a:lnTo>
                  <a:lnTo>
                    <a:pt x="1155020" y="223001"/>
                  </a:lnTo>
                  <a:lnTo>
                    <a:pt x="1170455" y="231717"/>
                  </a:lnTo>
                  <a:lnTo>
                    <a:pt x="1185889" y="241225"/>
                  </a:lnTo>
                  <a:lnTo>
                    <a:pt x="1200928" y="251129"/>
                  </a:lnTo>
                  <a:lnTo>
                    <a:pt x="1216363" y="261034"/>
                  </a:lnTo>
                  <a:lnTo>
                    <a:pt x="1231006" y="271335"/>
                  </a:lnTo>
                  <a:lnTo>
                    <a:pt x="1244858" y="282031"/>
                  </a:lnTo>
                  <a:lnTo>
                    <a:pt x="1258710" y="293520"/>
                  </a:lnTo>
                  <a:lnTo>
                    <a:pt x="1272562" y="305010"/>
                  </a:lnTo>
                  <a:lnTo>
                    <a:pt x="1286018" y="316895"/>
                  </a:lnTo>
                  <a:lnTo>
                    <a:pt x="1299078" y="328780"/>
                  </a:lnTo>
                  <a:lnTo>
                    <a:pt x="1312138" y="341854"/>
                  </a:lnTo>
                  <a:lnTo>
                    <a:pt x="1324407" y="354928"/>
                  </a:lnTo>
                  <a:lnTo>
                    <a:pt x="1336675" y="367606"/>
                  </a:lnTo>
                  <a:lnTo>
                    <a:pt x="1332322" y="423863"/>
                  </a:lnTo>
                  <a:lnTo>
                    <a:pt x="1318470" y="406827"/>
                  </a:lnTo>
                  <a:lnTo>
                    <a:pt x="1304618" y="390584"/>
                  </a:lnTo>
                  <a:lnTo>
                    <a:pt x="1289975" y="374737"/>
                  </a:lnTo>
                  <a:lnTo>
                    <a:pt x="1274145" y="359286"/>
                  </a:lnTo>
                  <a:lnTo>
                    <a:pt x="1258314" y="344231"/>
                  </a:lnTo>
                  <a:lnTo>
                    <a:pt x="1242088" y="329969"/>
                  </a:lnTo>
                  <a:lnTo>
                    <a:pt x="1225070" y="316103"/>
                  </a:lnTo>
                  <a:lnTo>
                    <a:pt x="1208052" y="302633"/>
                  </a:lnTo>
                  <a:lnTo>
                    <a:pt x="1189847" y="290351"/>
                  </a:lnTo>
                  <a:lnTo>
                    <a:pt x="1171642" y="278070"/>
                  </a:lnTo>
                  <a:lnTo>
                    <a:pt x="1153437" y="266580"/>
                  </a:lnTo>
                  <a:lnTo>
                    <a:pt x="1134440" y="255884"/>
                  </a:lnTo>
                  <a:lnTo>
                    <a:pt x="1114652" y="245187"/>
                  </a:lnTo>
                  <a:lnTo>
                    <a:pt x="1094864" y="235679"/>
                  </a:lnTo>
                  <a:lnTo>
                    <a:pt x="1074680" y="227359"/>
                  </a:lnTo>
                  <a:lnTo>
                    <a:pt x="1054100" y="218643"/>
                  </a:lnTo>
                  <a:lnTo>
                    <a:pt x="1106341" y="198438"/>
                  </a:lnTo>
                  <a:close/>
                  <a:moveTo>
                    <a:pt x="545878" y="196850"/>
                  </a:moveTo>
                  <a:lnTo>
                    <a:pt x="598488" y="217164"/>
                  </a:lnTo>
                  <a:lnTo>
                    <a:pt x="577763" y="225130"/>
                  </a:lnTo>
                  <a:lnTo>
                    <a:pt x="557835" y="233495"/>
                  </a:lnTo>
                  <a:lnTo>
                    <a:pt x="538305" y="243055"/>
                  </a:lnTo>
                  <a:lnTo>
                    <a:pt x="518775" y="253013"/>
                  </a:lnTo>
                  <a:lnTo>
                    <a:pt x="500441" y="263369"/>
                  </a:lnTo>
                  <a:lnTo>
                    <a:pt x="481709" y="274522"/>
                  </a:lnTo>
                  <a:lnTo>
                    <a:pt x="463375" y="286471"/>
                  </a:lnTo>
                  <a:lnTo>
                    <a:pt x="446236" y="298421"/>
                  </a:lnTo>
                  <a:lnTo>
                    <a:pt x="428700" y="311566"/>
                  </a:lnTo>
                  <a:lnTo>
                    <a:pt x="411960" y="325108"/>
                  </a:lnTo>
                  <a:lnTo>
                    <a:pt x="395220" y="338651"/>
                  </a:lnTo>
                  <a:lnTo>
                    <a:pt x="379676" y="352991"/>
                  </a:lnTo>
                  <a:lnTo>
                    <a:pt x="364132" y="368127"/>
                  </a:lnTo>
                  <a:lnTo>
                    <a:pt x="349385" y="383263"/>
                  </a:lnTo>
                  <a:lnTo>
                    <a:pt x="335037" y="399594"/>
                  </a:lnTo>
                  <a:lnTo>
                    <a:pt x="321087" y="415925"/>
                  </a:lnTo>
                  <a:lnTo>
                    <a:pt x="317500" y="360957"/>
                  </a:lnTo>
                  <a:lnTo>
                    <a:pt x="329457" y="347812"/>
                  </a:lnTo>
                  <a:lnTo>
                    <a:pt x="341414" y="335465"/>
                  </a:lnTo>
                  <a:lnTo>
                    <a:pt x="354567" y="323117"/>
                  </a:lnTo>
                  <a:lnTo>
                    <a:pt x="367719" y="311566"/>
                  </a:lnTo>
                  <a:lnTo>
                    <a:pt x="380872" y="299616"/>
                  </a:lnTo>
                  <a:lnTo>
                    <a:pt x="394423" y="288463"/>
                  </a:lnTo>
                  <a:lnTo>
                    <a:pt x="408373" y="277708"/>
                  </a:lnTo>
                  <a:lnTo>
                    <a:pt x="422721" y="267352"/>
                  </a:lnTo>
                  <a:lnTo>
                    <a:pt x="437069" y="256996"/>
                  </a:lnTo>
                  <a:lnTo>
                    <a:pt x="451816" y="247436"/>
                  </a:lnTo>
                  <a:lnTo>
                    <a:pt x="466962" y="237877"/>
                  </a:lnTo>
                  <a:lnTo>
                    <a:pt x="482107" y="228715"/>
                  </a:lnTo>
                  <a:lnTo>
                    <a:pt x="497651" y="219952"/>
                  </a:lnTo>
                  <a:lnTo>
                    <a:pt x="513195" y="211986"/>
                  </a:lnTo>
                  <a:lnTo>
                    <a:pt x="529536" y="204020"/>
                  </a:lnTo>
                  <a:lnTo>
                    <a:pt x="545878" y="196850"/>
                  </a:lnTo>
                  <a:close/>
                  <a:moveTo>
                    <a:pt x="1028700" y="25400"/>
                  </a:moveTo>
                  <a:lnTo>
                    <a:pt x="1048147" y="30571"/>
                  </a:lnTo>
                  <a:lnTo>
                    <a:pt x="1067197" y="36139"/>
                  </a:lnTo>
                  <a:lnTo>
                    <a:pt x="1086247" y="42503"/>
                  </a:lnTo>
                  <a:lnTo>
                    <a:pt x="1104900" y="49265"/>
                  </a:lnTo>
                  <a:lnTo>
                    <a:pt x="1123553" y="56026"/>
                  </a:lnTo>
                  <a:lnTo>
                    <a:pt x="1142207" y="63186"/>
                  </a:lnTo>
                  <a:lnTo>
                    <a:pt x="1160066" y="71538"/>
                  </a:lnTo>
                  <a:lnTo>
                    <a:pt x="1177925" y="79891"/>
                  </a:lnTo>
                  <a:lnTo>
                    <a:pt x="1195388" y="88641"/>
                  </a:lnTo>
                  <a:lnTo>
                    <a:pt x="1212850" y="97392"/>
                  </a:lnTo>
                  <a:lnTo>
                    <a:pt x="1230313" y="106937"/>
                  </a:lnTo>
                  <a:lnTo>
                    <a:pt x="1246982" y="116881"/>
                  </a:lnTo>
                  <a:lnTo>
                    <a:pt x="1263650" y="127620"/>
                  </a:lnTo>
                  <a:lnTo>
                    <a:pt x="1280319" y="138359"/>
                  </a:lnTo>
                  <a:lnTo>
                    <a:pt x="1296194" y="149098"/>
                  </a:lnTo>
                  <a:lnTo>
                    <a:pt x="1312069" y="160633"/>
                  </a:lnTo>
                  <a:lnTo>
                    <a:pt x="1327547" y="172565"/>
                  </a:lnTo>
                  <a:lnTo>
                    <a:pt x="1342629" y="184497"/>
                  </a:lnTo>
                  <a:lnTo>
                    <a:pt x="1358107" y="197225"/>
                  </a:lnTo>
                  <a:lnTo>
                    <a:pt x="1372791" y="209953"/>
                  </a:lnTo>
                  <a:lnTo>
                    <a:pt x="1386682" y="223079"/>
                  </a:lnTo>
                  <a:lnTo>
                    <a:pt x="1400572" y="237000"/>
                  </a:lnTo>
                  <a:lnTo>
                    <a:pt x="1414463" y="250921"/>
                  </a:lnTo>
                  <a:lnTo>
                    <a:pt x="1427957" y="264444"/>
                  </a:lnTo>
                  <a:lnTo>
                    <a:pt x="1440657" y="279161"/>
                  </a:lnTo>
                  <a:lnTo>
                    <a:pt x="1453754" y="293877"/>
                  </a:lnTo>
                  <a:lnTo>
                    <a:pt x="1466454" y="309389"/>
                  </a:lnTo>
                  <a:lnTo>
                    <a:pt x="1477963" y="324901"/>
                  </a:lnTo>
                  <a:lnTo>
                    <a:pt x="1489473" y="340413"/>
                  </a:lnTo>
                  <a:lnTo>
                    <a:pt x="1501379" y="356323"/>
                  </a:lnTo>
                  <a:lnTo>
                    <a:pt x="1512094" y="372233"/>
                  </a:lnTo>
                  <a:lnTo>
                    <a:pt x="1522413" y="388938"/>
                  </a:lnTo>
                  <a:lnTo>
                    <a:pt x="1470026" y="380187"/>
                  </a:lnTo>
                  <a:lnTo>
                    <a:pt x="1460501" y="366664"/>
                  </a:lnTo>
                  <a:lnTo>
                    <a:pt x="1451373" y="353539"/>
                  </a:lnTo>
                  <a:lnTo>
                    <a:pt x="1441451" y="340413"/>
                  </a:lnTo>
                  <a:lnTo>
                    <a:pt x="1430735" y="327685"/>
                  </a:lnTo>
                  <a:lnTo>
                    <a:pt x="1420416" y="315355"/>
                  </a:lnTo>
                  <a:lnTo>
                    <a:pt x="1409701" y="302627"/>
                  </a:lnTo>
                  <a:lnTo>
                    <a:pt x="1398985" y="290695"/>
                  </a:lnTo>
                  <a:lnTo>
                    <a:pt x="1387872" y="278763"/>
                  </a:lnTo>
                  <a:lnTo>
                    <a:pt x="1375966" y="267228"/>
                  </a:lnTo>
                  <a:lnTo>
                    <a:pt x="1364457" y="255694"/>
                  </a:lnTo>
                  <a:lnTo>
                    <a:pt x="1352154" y="244557"/>
                  </a:lnTo>
                  <a:lnTo>
                    <a:pt x="1340247" y="233420"/>
                  </a:lnTo>
                  <a:lnTo>
                    <a:pt x="1327944" y="223079"/>
                  </a:lnTo>
                  <a:lnTo>
                    <a:pt x="1315244" y="212737"/>
                  </a:lnTo>
                  <a:lnTo>
                    <a:pt x="1302544" y="202396"/>
                  </a:lnTo>
                  <a:lnTo>
                    <a:pt x="1289844" y="192452"/>
                  </a:lnTo>
                  <a:lnTo>
                    <a:pt x="1276350" y="182906"/>
                  </a:lnTo>
                  <a:lnTo>
                    <a:pt x="1262857" y="173758"/>
                  </a:lnTo>
                  <a:lnTo>
                    <a:pt x="1248966" y="164610"/>
                  </a:lnTo>
                  <a:lnTo>
                    <a:pt x="1235472" y="155462"/>
                  </a:lnTo>
                  <a:lnTo>
                    <a:pt x="1221582" y="147507"/>
                  </a:lnTo>
                  <a:lnTo>
                    <a:pt x="1207294" y="139155"/>
                  </a:lnTo>
                  <a:lnTo>
                    <a:pt x="1192610" y="130802"/>
                  </a:lnTo>
                  <a:lnTo>
                    <a:pt x="1178322" y="123643"/>
                  </a:lnTo>
                  <a:lnTo>
                    <a:pt x="1163241" y="116085"/>
                  </a:lnTo>
                  <a:lnTo>
                    <a:pt x="1148557" y="108926"/>
                  </a:lnTo>
                  <a:lnTo>
                    <a:pt x="1133475" y="102164"/>
                  </a:lnTo>
                  <a:lnTo>
                    <a:pt x="1117997" y="95801"/>
                  </a:lnTo>
                  <a:lnTo>
                    <a:pt x="1102916" y="89834"/>
                  </a:lnTo>
                  <a:lnTo>
                    <a:pt x="1087041" y="84266"/>
                  </a:lnTo>
                  <a:lnTo>
                    <a:pt x="1071166" y="78698"/>
                  </a:lnTo>
                  <a:lnTo>
                    <a:pt x="1055291" y="73527"/>
                  </a:lnTo>
                  <a:lnTo>
                    <a:pt x="1028700" y="25400"/>
                  </a:lnTo>
                  <a:close/>
                  <a:moveTo>
                    <a:pt x="619125" y="25400"/>
                  </a:moveTo>
                  <a:lnTo>
                    <a:pt x="594935" y="72333"/>
                  </a:lnTo>
                  <a:lnTo>
                    <a:pt x="579073" y="77504"/>
                  </a:lnTo>
                  <a:lnTo>
                    <a:pt x="563211" y="82674"/>
                  </a:lnTo>
                  <a:lnTo>
                    <a:pt x="546952" y="89038"/>
                  </a:lnTo>
                  <a:lnTo>
                    <a:pt x="531486" y="95004"/>
                  </a:lnTo>
                  <a:lnTo>
                    <a:pt x="516020" y="101368"/>
                  </a:lnTo>
                  <a:lnTo>
                    <a:pt x="500951" y="108130"/>
                  </a:lnTo>
                  <a:lnTo>
                    <a:pt x="485882" y="115289"/>
                  </a:lnTo>
                  <a:lnTo>
                    <a:pt x="470813" y="122846"/>
                  </a:lnTo>
                  <a:lnTo>
                    <a:pt x="456140" y="130005"/>
                  </a:lnTo>
                  <a:lnTo>
                    <a:pt x="441467" y="138358"/>
                  </a:lnTo>
                  <a:lnTo>
                    <a:pt x="427191" y="146313"/>
                  </a:lnTo>
                  <a:lnTo>
                    <a:pt x="412915" y="155063"/>
                  </a:lnTo>
                  <a:lnTo>
                    <a:pt x="399036" y="163813"/>
                  </a:lnTo>
                  <a:lnTo>
                    <a:pt x="385156" y="172961"/>
                  </a:lnTo>
                  <a:lnTo>
                    <a:pt x="371277" y="182507"/>
                  </a:lnTo>
                  <a:lnTo>
                    <a:pt x="358190" y="192053"/>
                  </a:lnTo>
                  <a:lnTo>
                    <a:pt x="345104" y="201996"/>
                  </a:lnTo>
                  <a:lnTo>
                    <a:pt x="332018" y="212338"/>
                  </a:lnTo>
                  <a:lnTo>
                    <a:pt x="319328" y="222679"/>
                  </a:lnTo>
                  <a:lnTo>
                    <a:pt x="307035" y="233418"/>
                  </a:lnTo>
                  <a:lnTo>
                    <a:pt x="294741" y="244554"/>
                  </a:lnTo>
                  <a:lnTo>
                    <a:pt x="282448" y="256089"/>
                  </a:lnTo>
                  <a:lnTo>
                    <a:pt x="270948" y="267226"/>
                  </a:lnTo>
                  <a:lnTo>
                    <a:pt x="259448" y="278760"/>
                  </a:lnTo>
                  <a:lnTo>
                    <a:pt x="247948" y="291090"/>
                  </a:lnTo>
                  <a:lnTo>
                    <a:pt x="236844" y="303022"/>
                  </a:lnTo>
                  <a:lnTo>
                    <a:pt x="226137" y="315750"/>
                  </a:lnTo>
                  <a:lnTo>
                    <a:pt x="215826" y="328477"/>
                  </a:lnTo>
                  <a:lnTo>
                    <a:pt x="205516" y="341205"/>
                  </a:lnTo>
                  <a:lnTo>
                    <a:pt x="195602" y="354728"/>
                  </a:lnTo>
                  <a:lnTo>
                    <a:pt x="185688" y="367854"/>
                  </a:lnTo>
                  <a:lnTo>
                    <a:pt x="176170" y="381377"/>
                  </a:lnTo>
                  <a:lnTo>
                    <a:pt x="123825" y="390525"/>
                  </a:lnTo>
                  <a:lnTo>
                    <a:pt x="134135" y="373820"/>
                  </a:lnTo>
                  <a:lnTo>
                    <a:pt x="145239" y="357512"/>
                  </a:lnTo>
                  <a:lnTo>
                    <a:pt x="156739" y="341205"/>
                  </a:lnTo>
                  <a:lnTo>
                    <a:pt x="168239" y="325693"/>
                  </a:lnTo>
                  <a:lnTo>
                    <a:pt x="180136" y="310181"/>
                  </a:lnTo>
                  <a:lnTo>
                    <a:pt x="192826" y="295067"/>
                  </a:lnTo>
                  <a:lnTo>
                    <a:pt x="205516" y="280351"/>
                  </a:lnTo>
                  <a:lnTo>
                    <a:pt x="218602" y="265635"/>
                  </a:lnTo>
                  <a:lnTo>
                    <a:pt x="232085" y="251316"/>
                  </a:lnTo>
                  <a:lnTo>
                    <a:pt x="245965" y="237395"/>
                  </a:lnTo>
                  <a:lnTo>
                    <a:pt x="259844" y="223872"/>
                  </a:lnTo>
                  <a:lnTo>
                    <a:pt x="274517" y="210349"/>
                  </a:lnTo>
                  <a:lnTo>
                    <a:pt x="289190" y="197621"/>
                  </a:lnTo>
                  <a:lnTo>
                    <a:pt x="303862" y="184893"/>
                  </a:lnTo>
                  <a:lnTo>
                    <a:pt x="319328" y="172961"/>
                  </a:lnTo>
                  <a:lnTo>
                    <a:pt x="334794" y="160631"/>
                  </a:lnTo>
                  <a:lnTo>
                    <a:pt x="350656" y="149495"/>
                  </a:lnTo>
                  <a:lnTo>
                    <a:pt x="366518" y="138358"/>
                  </a:lnTo>
                  <a:lnTo>
                    <a:pt x="383174" y="127619"/>
                  </a:lnTo>
                  <a:lnTo>
                    <a:pt x="399829" y="116880"/>
                  </a:lnTo>
                  <a:lnTo>
                    <a:pt x="416881" y="106936"/>
                  </a:lnTo>
                  <a:lnTo>
                    <a:pt x="433933" y="97391"/>
                  </a:lnTo>
                  <a:lnTo>
                    <a:pt x="451778" y="88640"/>
                  </a:lnTo>
                  <a:lnTo>
                    <a:pt x="469227" y="79890"/>
                  </a:lnTo>
                  <a:lnTo>
                    <a:pt x="487072" y="71140"/>
                  </a:lnTo>
                  <a:lnTo>
                    <a:pt x="505710" y="63185"/>
                  </a:lnTo>
                  <a:lnTo>
                    <a:pt x="523951" y="56026"/>
                  </a:lnTo>
                  <a:lnTo>
                    <a:pt x="542193" y="48867"/>
                  </a:lnTo>
                  <a:lnTo>
                    <a:pt x="561228" y="42105"/>
                  </a:lnTo>
                  <a:lnTo>
                    <a:pt x="580263" y="36139"/>
                  </a:lnTo>
                  <a:lnTo>
                    <a:pt x="599694" y="30570"/>
                  </a:lnTo>
                  <a:lnTo>
                    <a:pt x="619125" y="25400"/>
                  </a:lnTo>
                  <a:close/>
                  <a:moveTo>
                    <a:pt x="824315" y="0"/>
                  </a:moveTo>
                  <a:lnTo>
                    <a:pt x="846110" y="792"/>
                  </a:lnTo>
                  <a:lnTo>
                    <a:pt x="868300" y="1585"/>
                  </a:lnTo>
                  <a:lnTo>
                    <a:pt x="889699" y="2774"/>
                  </a:lnTo>
                  <a:lnTo>
                    <a:pt x="911097" y="4756"/>
                  </a:lnTo>
                  <a:lnTo>
                    <a:pt x="932495" y="7530"/>
                  </a:lnTo>
                  <a:lnTo>
                    <a:pt x="953497" y="10700"/>
                  </a:lnTo>
                  <a:lnTo>
                    <a:pt x="974499" y="13871"/>
                  </a:lnTo>
                  <a:lnTo>
                    <a:pt x="995500" y="18230"/>
                  </a:lnTo>
                  <a:lnTo>
                    <a:pt x="1020861" y="63806"/>
                  </a:lnTo>
                  <a:lnTo>
                    <a:pt x="1084263" y="178339"/>
                  </a:lnTo>
                  <a:lnTo>
                    <a:pt x="1071187" y="183491"/>
                  </a:lnTo>
                  <a:lnTo>
                    <a:pt x="1015710" y="204892"/>
                  </a:lnTo>
                  <a:lnTo>
                    <a:pt x="847298" y="270679"/>
                  </a:lnTo>
                  <a:lnTo>
                    <a:pt x="827882" y="277813"/>
                  </a:lnTo>
                  <a:lnTo>
                    <a:pt x="808465" y="270679"/>
                  </a:lnTo>
                  <a:lnTo>
                    <a:pt x="636883" y="203703"/>
                  </a:lnTo>
                  <a:lnTo>
                    <a:pt x="581010" y="181906"/>
                  </a:lnTo>
                  <a:lnTo>
                    <a:pt x="571500" y="178339"/>
                  </a:lnTo>
                  <a:lnTo>
                    <a:pt x="630147" y="63409"/>
                  </a:lnTo>
                  <a:lnTo>
                    <a:pt x="653130" y="18230"/>
                  </a:lnTo>
                  <a:lnTo>
                    <a:pt x="673736" y="13871"/>
                  </a:lnTo>
                  <a:lnTo>
                    <a:pt x="694738" y="10700"/>
                  </a:lnTo>
                  <a:lnTo>
                    <a:pt x="716136" y="7530"/>
                  </a:lnTo>
                  <a:lnTo>
                    <a:pt x="737534" y="4756"/>
                  </a:lnTo>
                  <a:lnTo>
                    <a:pt x="758932" y="2774"/>
                  </a:lnTo>
                  <a:lnTo>
                    <a:pt x="780726" y="1585"/>
                  </a:lnTo>
                  <a:lnTo>
                    <a:pt x="802125" y="792"/>
                  </a:lnTo>
                  <a:lnTo>
                    <a:pt x="8243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510"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9"/>
              </p:custDataLst>
            </p:nvPr>
          </p:nvSpPr>
          <p:spPr>
            <a:xfrm>
              <a:off x="3463835" y="1855184"/>
              <a:ext cx="4572000" cy="726609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10" b="1" dirty="0">
                  <a:sym typeface="Arial" panose="020B0604020202020204" pitchFamily="34" charset="0"/>
                </a:rPr>
                <a:t>纪录片</a:t>
              </a:r>
              <a:r>
                <a:rPr lang="en-US" altLang="zh-CN" sz="1510" b="1" dirty="0">
                  <a:sym typeface="Arial" panose="020B0604020202020204" pitchFamily="34" charset="0"/>
                </a:rPr>
                <a:t>/</a:t>
              </a:r>
              <a:r>
                <a:rPr lang="zh-CN" altLang="en-US" sz="1510" b="1" dirty="0">
                  <a:sym typeface="Arial" panose="020B0604020202020204" pitchFamily="34" charset="0"/>
                </a:rPr>
                <a:t>人物观察</a:t>
              </a:r>
              <a:br>
                <a:rPr lang="zh-CN" altLang="en-US" sz="1510" b="1" dirty="0">
                  <a:sym typeface="Arial" panose="020B0604020202020204" pitchFamily="34" charset="0"/>
                </a:rPr>
              </a:br>
              <a:r>
                <a:rPr lang="zh-CN" altLang="en-US" sz="1510" dirty="0">
                  <a:sym typeface="Arial" panose="020B0604020202020204" pitchFamily="34" charset="0"/>
                </a:rPr>
                <a:t>《纪实中国》、</a:t>
              </a:r>
              <a:r>
                <a:rPr lang="en-US" altLang="zh-CN" sz="1510" dirty="0">
                  <a:sym typeface="Arial" panose="020B0604020202020204" pitchFamily="34" charset="0"/>
                </a:rPr>
                <a:t>CCTV-9</a:t>
              </a:r>
              <a:r>
                <a:rPr lang="zh-CN" altLang="en-US" sz="1510" dirty="0">
                  <a:sym typeface="Arial" panose="020B0604020202020204" pitchFamily="34" charset="0"/>
                </a:rPr>
                <a:t>、大国小民、真实故事计划</a:t>
              </a:r>
              <a:endParaRPr lang="zh-CN" altLang="en-US" sz="1510" dirty="0"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151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10"/>
            </p:custDataLst>
          </p:nvPr>
        </p:nvGrpSpPr>
        <p:grpSpPr>
          <a:xfrm>
            <a:off x="2736980" y="2202864"/>
            <a:ext cx="5460692" cy="779169"/>
            <a:chOff x="2943498" y="1855184"/>
            <a:chExt cx="5092337" cy="726609"/>
          </a:xfrm>
        </p:grpSpPr>
        <p:sp>
          <p:nvSpPr>
            <p:cNvPr id="13" name="KSO_Shape"/>
            <p:cNvSpPr/>
            <p:nvPr>
              <p:custDataLst>
                <p:tags r:id="rId11"/>
              </p:custDataLst>
            </p:nvPr>
          </p:nvSpPr>
          <p:spPr bwMode="auto">
            <a:xfrm>
              <a:off x="2943498" y="2024744"/>
              <a:ext cx="418010" cy="418010"/>
            </a:xfrm>
            <a:custGeom>
              <a:avLst/>
              <a:gdLst>
                <a:gd name="T0" fmla="*/ 956359 w 1647825"/>
                <a:gd name="T1" fmla="*/ 1636826 h 1647826"/>
                <a:gd name="T2" fmla="*/ 747857 w 1647825"/>
                <a:gd name="T3" fmla="*/ 1644290 h 1647826"/>
                <a:gd name="T4" fmla="*/ 552064 w 1647825"/>
                <a:gd name="T5" fmla="*/ 1602253 h 1647826"/>
                <a:gd name="T6" fmla="*/ 715689 w 1647825"/>
                <a:gd name="T7" fmla="*/ 1601861 h 1647826"/>
                <a:gd name="T8" fmla="*/ 887256 w 1647825"/>
                <a:gd name="T9" fmla="*/ 1606575 h 1647826"/>
                <a:gd name="T10" fmla="*/ 1054454 w 1647825"/>
                <a:gd name="T11" fmla="*/ 1574360 h 1647826"/>
                <a:gd name="T12" fmla="*/ 824299 w 1647825"/>
                <a:gd name="T13" fmla="*/ 1511300 h 1647826"/>
                <a:gd name="T14" fmla="*/ 704546 w 1647825"/>
                <a:gd name="T15" fmla="*/ 1461552 h 1647826"/>
                <a:gd name="T16" fmla="*/ 930127 w 1647825"/>
                <a:gd name="T17" fmla="*/ 1463902 h 1647826"/>
                <a:gd name="T18" fmla="*/ 1356122 w 1647825"/>
                <a:gd name="T19" fmla="*/ 1452828 h 1647826"/>
                <a:gd name="T20" fmla="*/ 1149747 w 1647825"/>
                <a:gd name="T21" fmla="*/ 1581151 h 1647826"/>
                <a:gd name="T22" fmla="*/ 515270 w 1647825"/>
                <a:gd name="T23" fmla="*/ 1266356 h 1647826"/>
                <a:gd name="T24" fmla="*/ 425814 w 1647825"/>
                <a:gd name="T25" fmla="*/ 1545074 h 1647826"/>
                <a:gd name="T26" fmla="*/ 236961 w 1647825"/>
                <a:gd name="T27" fmla="*/ 1401552 h 1647826"/>
                <a:gd name="T28" fmla="*/ 652180 w 1647825"/>
                <a:gd name="T29" fmla="*/ 1071563 h 1647826"/>
                <a:gd name="T30" fmla="*/ 198520 w 1647825"/>
                <a:gd name="T31" fmla="*/ 994251 h 1647826"/>
                <a:gd name="T32" fmla="*/ 228545 w 1647825"/>
                <a:gd name="T33" fmla="*/ 1165580 h 1647826"/>
                <a:gd name="T34" fmla="*/ 158888 w 1647825"/>
                <a:gd name="T35" fmla="*/ 998634 h 1647826"/>
                <a:gd name="T36" fmla="*/ 1499776 w 1647825"/>
                <a:gd name="T37" fmla="*/ 943174 h 1647826"/>
                <a:gd name="T38" fmla="*/ 1443657 w 1647825"/>
                <a:gd name="T39" fmla="*/ 1118941 h 1647826"/>
                <a:gd name="T40" fmla="*/ 1430523 w 1647825"/>
                <a:gd name="T41" fmla="*/ 1050060 h 1647826"/>
                <a:gd name="T42" fmla="*/ 1647825 w 1647825"/>
                <a:gd name="T43" fmla="*/ 804876 h 1647826"/>
                <a:gd name="T44" fmla="*/ 1627188 w 1647825"/>
                <a:gd name="T45" fmla="*/ 1006630 h 1647826"/>
                <a:gd name="T46" fmla="*/ 1562100 w 1647825"/>
                <a:gd name="T47" fmla="*/ 1190116 h 1647826"/>
                <a:gd name="T48" fmla="*/ 1456928 w 1647825"/>
                <a:gd name="T49" fmla="*/ 1350963 h 1647826"/>
                <a:gd name="T50" fmla="*/ 1529556 w 1647825"/>
                <a:gd name="T51" fmla="*/ 1167081 h 1647826"/>
                <a:gd name="T52" fmla="*/ 1588294 w 1647825"/>
                <a:gd name="T53" fmla="*/ 1003056 h 1647826"/>
                <a:gd name="T54" fmla="*/ 1608931 w 1647825"/>
                <a:gd name="T55" fmla="*/ 823940 h 1647826"/>
                <a:gd name="T56" fmla="*/ 45244 w 1647825"/>
                <a:gd name="T57" fmla="*/ 926307 h 1647826"/>
                <a:gd name="T58" fmla="*/ 89297 w 1647825"/>
                <a:gd name="T59" fmla="*/ 1101726 h 1647826"/>
                <a:gd name="T60" fmla="*/ 170260 w 1647825"/>
                <a:gd name="T61" fmla="*/ 1259285 h 1647826"/>
                <a:gd name="T62" fmla="*/ 135335 w 1647825"/>
                <a:gd name="T63" fmla="*/ 1276748 h 1647826"/>
                <a:gd name="T64" fmla="*/ 46831 w 1647825"/>
                <a:gd name="T65" fmla="*/ 1098948 h 1647826"/>
                <a:gd name="T66" fmla="*/ 3175 w 1647825"/>
                <a:gd name="T67" fmla="*/ 900907 h 1647826"/>
                <a:gd name="T68" fmla="*/ 1314889 w 1647825"/>
                <a:gd name="T69" fmla="*/ 671513 h 1647826"/>
                <a:gd name="T70" fmla="*/ 987105 w 1647825"/>
                <a:gd name="T71" fmla="*/ 1046163 h 1647826"/>
                <a:gd name="T72" fmla="*/ 1540533 w 1647825"/>
                <a:gd name="T73" fmla="*/ 418281 h 1647826"/>
                <a:gd name="T74" fmla="*/ 1626767 w 1647825"/>
                <a:gd name="T75" fmla="*/ 640748 h 1647826"/>
                <a:gd name="T76" fmla="*/ 1341437 w 1647825"/>
                <a:gd name="T77" fmla="*/ 662559 h 1647826"/>
                <a:gd name="T78" fmla="*/ 175991 w 1647825"/>
                <a:gd name="T79" fmla="*/ 833870 h 1647826"/>
                <a:gd name="T80" fmla="*/ 31713 w 1647825"/>
                <a:gd name="T81" fmla="*/ 595541 h 1647826"/>
                <a:gd name="T82" fmla="*/ 293316 w 1647825"/>
                <a:gd name="T83" fmla="*/ 387350 h 1647826"/>
                <a:gd name="T84" fmla="*/ 1155020 w 1647825"/>
                <a:gd name="T85" fmla="*/ 223001 h 1647826"/>
                <a:gd name="T86" fmla="*/ 1312138 w 1647825"/>
                <a:gd name="T87" fmla="*/ 341854 h 1647826"/>
                <a:gd name="T88" fmla="*/ 1208052 w 1647825"/>
                <a:gd name="T89" fmla="*/ 302633 h 1647826"/>
                <a:gd name="T90" fmla="*/ 598488 w 1647825"/>
                <a:gd name="T91" fmla="*/ 217164 h 1647826"/>
                <a:gd name="T92" fmla="*/ 395220 w 1647825"/>
                <a:gd name="T93" fmla="*/ 338651 h 1647826"/>
                <a:gd name="T94" fmla="*/ 380872 w 1647825"/>
                <a:gd name="T95" fmla="*/ 299616 h 1647826"/>
                <a:gd name="T96" fmla="*/ 545878 w 1647825"/>
                <a:gd name="T97" fmla="*/ 196850 h 1647826"/>
                <a:gd name="T98" fmla="*/ 1212850 w 1647825"/>
                <a:gd name="T99" fmla="*/ 97392 h 1647826"/>
                <a:gd name="T100" fmla="*/ 1386682 w 1647825"/>
                <a:gd name="T101" fmla="*/ 223079 h 1647826"/>
                <a:gd name="T102" fmla="*/ 1522413 w 1647825"/>
                <a:gd name="T103" fmla="*/ 388938 h 1647826"/>
                <a:gd name="T104" fmla="*/ 1364457 w 1647825"/>
                <a:gd name="T105" fmla="*/ 255694 h 1647826"/>
                <a:gd name="T106" fmla="*/ 1221582 w 1647825"/>
                <a:gd name="T107" fmla="*/ 147507 h 1647826"/>
                <a:gd name="T108" fmla="*/ 1055291 w 1647825"/>
                <a:gd name="T109" fmla="*/ 73527 h 1647826"/>
                <a:gd name="T110" fmla="*/ 470813 w 1647825"/>
                <a:gd name="T111" fmla="*/ 122846 h 1647826"/>
                <a:gd name="T112" fmla="*/ 319328 w 1647825"/>
                <a:gd name="T113" fmla="*/ 222679 h 1647826"/>
                <a:gd name="T114" fmla="*/ 195602 w 1647825"/>
                <a:gd name="T115" fmla="*/ 354728 h 1647826"/>
                <a:gd name="T116" fmla="*/ 218602 w 1647825"/>
                <a:gd name="T117" fmla="*/ 265635 h 1647826"/>
                <a:gd name="T118" fmla="*/ 383174 w 1647825"/>
                <a:gd name="T119" fmla="*/ 127619 h 1647826"/>
                <a:gd name="T120" fmla="*/ 580263 w 1647825"/>
                <a:gd name="T121" fmla="*/ 36139 h 1647826"/>
                <a:gd name="T122" fmla="*/ 995500 w 1647825"/>
                <a:gd name="T123" fmla="*/ 18230 h 1647826"/>
                <a:gd name="T124" fmla="*/ 630147 w 1647825"/>
                <a:gd name="T125" fmla="*/ 63409 h 1647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7825" h="1647826">
                  <a:moveTo>
                    <a:pt x="1069148" y="1570038"/>
                  </a:moveTo>
                  <a:lnTo>
                    <a:pt x="1117600" y="1593610"/>
                  </a:lnTo>
                  <a:lnTo>
                    <a:pt x="1100126" y="1600289"/>
                  </a:lnTo>
                  <a:lnTo>
                    <a:pt x="1082651" y="1606182"/>
                  </a:lnTo>
                  <a:lnTo>
                    <a:pt x="1065177" y="1611682"/>
                  </a:lnTo>
                  <a:lnTo>
                    <a:pt x="1047305" y="1616790"/>
                  </a:lnTo>
                  <a:lnTo>
                    <a:pt x="1029831" y="1621504"/>
                  </a:lnTo>
                  <a:lnTo>
                    <a:pt x="1011562" y="1626218"/>
                  </a:lnTo>
                  <a:lnTo>
                    <a:pt x="993293" y="1630147"/>
                  </a:lnTo>
                  <a:lnTo>
                    <a:pt x="974628" y="1634076"/>
                  </a:lnTo>
                  <a:lnTo>
                    <a:pt x="956359" y="1636826"/>
                  </a:lnTo>
                  <a:lnTo>
                    <a:pt x="937693" y="1639969"/>
                  </a:lnTo>
                  <a:lnTo>
                    <a:pt x="919027" y="1641933"/>
                  </a:lnTo>
                  <a:lnTo>
                    <a:pt x="899964" y="1644290"/>
                  </a:lnTo>
                  <a:lnTo>
                    <a:pt x="880901" y="1645469"/>
                  </a:lnTo>
                  <a:lnTo>
                    <a:pt x="862235" y="1646648"/>
                  </a:lnTo>
                  <a:lnTo>
                    <a:pt x="842775" y="1647826"/>
                  </a:lnTo>
                  <a:lnTo>
                    <a:pt x="823315" y="1647826"/>
                  </a:lnTo>
                  <a:lnTo>
                    <a:pt x="804252" y="1647826"/>
                  </a:lnTo>
                  <a:lnTo>
                    <a:pt x="785586" y="1646648"/>
                  </a:lnTo>
                  <a:lnTo>
                    <a:pt x="766523" y="1645862"/>
                  </a:lnTo>
                  <a:lnTo>
                    <a:pt x="747857" y="1644290"/>
                  </a:lnTo>
                  <a:lnTo>
                    <a:pt x="729986" y="1642326"/>
                  </a:lnTo>
                  <a:lnTo>
                    <a:pt x="711320" y="1640362"/>
                  </a:lnTo>
                  <a:lnTo>
                    <a:pt x="693051" y="1637219"/>
                  </a:lnTo>
                  <a:lnTo>
                    <a:pt x="674782" y="1634469"/>
                  </a:lnTo>
                  <a:lnTo>
                    <a:pt x="656911" y="1630933"/>
                  </a:lnTo>
                  <a:lnTo>
                    <a:pt x="639039" y="1627004"/>
                  </a:lnTo>
                  <a:lnTo>
                    <a:pt x="621168" y="1622683"/>
                  </a:lnTo>
                  <a:lnTo>
                    <a:pt x="603693" y="1617968"/>
                  </a:lnTo>
                  <a:lnTo>
                    <a:pt x="586219" y="1613254"/>
                  </a:lnTo>
                  <a:lnTo>
                    <a:pt x="569142" y="1607754"/>
                  </a:lnTo>
                  <a:lnTo>
                    <a:pt x="552064" y="1602253"/>
                  </a:lnTo>
                  <a:lnTo>
                    <a:pt x="534987" y="1596360"/>
                  </a:lnTo>
                  <a:lnTo>
                    <a:pt x="583439" y="1572003"/>
                  </a:lnTo>
                  <a:lnTo>
                    <a:pt x="597736" y="1576324"/>
                  </a:lnTo>
                  <a:lnTo>
                    <a:pt x="612033" y="1580646"/>
                  </a:lnTo>
                  <a:lnTo>
                    <a:pt x="626728" y="1584182"/>
                  </a:lnTo>
                  <a:lnTo>
                    <a:pt x="640628" y="1587717"/>
                  </a:lnTo>
                  <a:lnTo>
                    <a:pt x="655322" y="1591253"/>
                  </a:lnTo>
                  <a:lnTo>
                    <a:pt x="670811" y="1594396"/>
                  </a:lnTo>
                  <a:lnTo>
                    <a:pt x="685505" y="1597146"/>
                  </a:lnTo>
                  <a:lnTo>
                    <a:pt x="700597" y="1599896"/>
                  </a:lnTo>
                  <a:lnTo>
                    <a:pt x="715689" y="1601861"/>
                  </a:lnTo>
                  <a:lnTo>
                    <a:pt x="730780" y="1603432"/>
                  </a:lnTo>
                  <a:lnTo>
                    <a:pt x="745872" y="1605396"/>
                  </a:lnTo>
                  <a:lnTo>
                    <a:pt x="760963" y="1606575"/>
                  </a:lnTo>
                  <a:lnTo>
                    <a:pt x="776452" y="1607754"/>
                  </a:lnTo>
                  <a:lnTo>
                    <a:pt x="791941" y="1608932"/>
                  </a:lnTo>
                  <a:lnTo>
                    <a:pt x="807429" y="1609325"/>
                  </a:lnTo>
                  <a:lnTo>
                    <a:pt x="823315" y="1609325"/>
                  </a:lnTo>
                  <a:lnTo>
                    <a:pt x="839201" y="1609325"/>
                  </a:lnTo>
                  <a:lnTo>
                    <a:pt x="855087" y="1608147"/>
                  </a:lnTo>
                  <a:lnTo>
                    <a:pt x="870973" y="1607754"/>
                  </a:lnTo>
                  <a:lnTo>
                    <a:pt x="887256" y="1606575"/>
                  </a:lnTo>
                  <a:lnTo>
                    <a:pt x="902744" y="1605396"/>
                  </a:lnTo>
                  <a:lnTo>
                    <a:pt x="918233" y="1603432"/>
                  </a:lnTo>
                  <a:lnTo>
                    <a:pt x="933722" y="1601468"/>
                  </a:lnTo>
                  <a:lnTo>
                    <a:pt x="949210" y="1598718"/>
                  </a:lnTo>
                  <a:lnTo>
                    <a:pt x="964699" y="1596360"/>
                  </a:lnTo>
                  <a:lnTo>
                    <a:pt x="980188" y="1593218"/>
                  </a:lnTo>
                  <a:lnTo>
                    <a:pt x="995279" y="1590467"/>
                  </a:lnTo>
                  <a:lnTo>
                    <a:pt x="1010371" y="1586932"/>
                  </a:lnTo>
                  <a:lnTo>
                    <a:pt x="1025065" y="1583003"/>
                  </a:lnTo>
                  <a:lnTo>
                    <a:pt x="1039760" y="1578681"/>
                  </a:lnTo>
                  <a:lnTo>
                    <a:pt x="1054454" y="1574360"/>
                  </a:lnTo>
                  <a:lnTo>
                    <a:pt x="1069148" y="1570038"/>
                  </a:lnTo>
                  <a:close/>
                  <a:moveTo>
                    <a:pt x="990600" y="1450975"/>
                  </a:moveTo>
                  <a:lnTo>
                    <a:pt x="960761" y="1497590"/>
                  </a:lnTo>
                  <a:lnTo>
                    <a:pt x="944450" y="1500332"/>
                  </a:lnTo>
                  <a:lnTo>
                    <a:pt x="927740" y="1503466"/>
                  </a:lnTo>
                  <a:lnTo>
                    <a:pt x="910632" y="1505424"/>
                  </a:lnTo>
                  <a:lnTo>
                    <a:pt x="893923" y="1507775"/>
                  </a:lnTo>
                  <a:lnTo>
                    <a:pt x="876417" y="1508950"/>
                  </a:lnTo>
                  <a:lnTo>
                    <a:pt x="859310" y="1510125"/>
                  </a:lnTo>
                  <a:lnTo>
                    <a:pt x="841804" y="1510909"/>
                  </a:lnTo>
                  <a:lnTo>
                    <a:pt x="824299" y="1511300"/>
                  </a:lnTo>
                  <a:lnTo>
                    <a:pt x="807589" y="1510909"/>
                  </a:lnTo>
                  <a:lnTo>
                    <a:pt x="791675" y="1510125"/>
                  </a:lnTo>
                  <a:lnTo>
                    <a:pt x="775363" y="1508950"/>
                  </a:lnTo>
                  <a:lnTo>
                    <a:pt x="759051" y="1507775"/>
                  </a:lnTo>
                  <a:lnTo>
                    <a:pt x="743137" y="1506208"/>
                  </a:lnTo>
                  <a:lnTo>
                    <a:pt x="727223" y="1503858"/>
                  </a:lnTo>
                  <a:lnTo>
                    <a:pt x="711707" y="1501899"/>
                  </a:lnTo>
                  <a:lnTo>
                    <a:pt x="695395" y="1498765"/>
                  </a:lnTo>
                  <a:lnTo>
                    <a:pt x="666750" y="1453326"/>
                  </a:lnTo>
                  <a:lnTo>
                    <a:pt x="685449" y="1458026"/>
                  </a:lnTo>
                  <a:lnTo>
                    <a:pt x="704546" y="1461552"/>
                  </a:lnTo>
                  <a:lnTo>
                    <a:pt x="724041" y="1465077"/>
                  </a:lnTo>
                  <a:lnTo>
                    <a:pt x="743933" y="1467819"/>
                  </a:lnTo>
                  <a:lnTo>
                    <a:pt x="763428" y="1469778"/>
                  </a:lnTo>
                  <a:lnTo>
                    <a:pt x="783718" y="1471345"/>
                  </a:lnTo>
                  <a:lnTo>
                    <a:pt x="803611" y="1472520"/>
                  </a:lnTo>
                  <a:lnTo>
                    <a:pt x="824299" y="1472520"/>
                  </a:lnTo>
                  <a:lnTo>
                    <a:pt x="845783" y="1472520"/>
                  </a:lnTo>
                  <a:lnTo>
                    <a:pt x="866869" y="1470953"/>
                  </a:lnTo>
                  <a:lnTo>
                    <a:pt x="888353" y="1469386"/>
                  </a:lnTo>
                  <a:lnTo>
                    <a:pt x="909439" y="1467428"/>
                  </a:lnTo>
                  <a:lnTo>
                    <a:pt x="930127" y="1463902"/>
                  </a:lnTo>
                  <a:lnTo>
                    <a:pt x="950417" y="1460377"/>
                  </a:lnTo>
                  <a:lnTo>
                    <a:pt x="970708" y="1456068"/>
                  </a:lnTo>
                  <a:lnTo>
                    <a:pt x="990600" y="1450975"/>
                  </a:lnTo>
                  <a:close/>
                  <a:moveTo>
                    <a:pt x="1402556" y="1195388"/>
                  </a:moveTo>
                  <a:lnTo>
                    <a:pt x="1425972" y="1326889"/>
                  </a:lnTo>
                  <a:lnTo>
                    <a:pt x="1435100" y="1376153"/>
                  </a:lnTo>
                  <a:lnTo>
                    <a:pt x="1420019" y="1392044"/>
                  </a:lnTo>
                  <a:lnTo>
                    <a:pt x="1404541" y="1408333"/>
                  </a:lnTo>
                  <a:lnTo>
                    <a:pt x="1389063" y="1423429"/>
                  </a:lnTo>
                  <a:lnTo>
                    <a:pt x="1372394" y="1438526"/>
                  </a:lnTo>
                  <a:lnTo>
                    <a:pt x="1356122" y="1452828"/>
                  </a:lnTo>
                  <a:lnTo>
                    <a:pt x="1339056" y="1467131"/>
                  </a:lnTo>
                  <a:lnTo>
                    <a:pt x="1321594" y="1480241"/>
                  </a:lnTo>
                  <a:lnTo>
                    <a:pt x="1303734" y="1493749"/>
                  </a:lnTo>
                  <a:lnTo>
                    <a:pt x="1285875" y="1506462"/>
                  </a:lnTo>
                  <a:lnTo>
                    <a:pt x="1267619" y="1518380"/>
                  </a:lnTo>
                  <a:lnTo>
                    <a:pt x="1248569" y="1529902"/>
                  </a:lnTo>
                  <a:lnTo>
                    <a:pt x="1229519" y="1541423"/>
                  </a:lnTo>
                  <a:lnTo>
                    <a:pt x="1210072" y="1552149"/>
                  </a:lnTo>
                  <a:lnTo>
                    <a:pt x="1190228" y="1562082"/>
                  </a:lnTo>
                  <a:lnTo>
                    <a:pt x="1170384" y="1572014"/>
                  </a:lnTo>
                  <a:lnTo>
                    <a:pt x="1149747" y="1581151"/>
                  </a:lnTo>
                  <a:lnTo>
                    <a:pt x="1103709" y="1557711"/>
                  </a:lnTo>
                  <a:lnTo>
                    <a:pt x="989012" y="1500503"/>
                  </a:lnTo>
                  <a:lnTo>
                    <a:pt x="996553" y="1489379"/>
                  </a:lnTo>
                  <a:lnTo>
                    <a:pt x="1027906" y="1439321"/>
                  </a:lnTo>
                  <a:lnTo>
                    <a:pt x="1136253" y="1267694"/>
                  </a:lnTo>
                  <a:lnTo>
                    <a:pt x="1342628" y="1211279"/>
                  </a:lnTo>
                  <a:lnTo>
                    <a:pt x="1400969" y="1195785"/>
                  </a:lnTo>
                  <a:lnTo>
                    <a:pt x="1402556" y="1195388"/>
                  </a:lnTo>
                  <a:close/>
                  <a:moveTo>
                    <a:pt x="252864" y="1195388"/>
                  </a:moveTo>
                  <a:lnTo>
                    <a:pt x="302960" y="1209265"/>
                  </a:lnTo>
                  <a:lnTo>
                    <a:pt x="515270" y="1266356"/>
                  </a:lnTo>
                  <a:lnTo>
                    <a:pt x="518849" y="1267545"/>
                  </a:lnTo>
                  <a:lnTo>
                    <a:pt x="537137" y="1295695"/>
                  </a:lnTo>
                  <a:lnTo>
                    <a:pt x="629775" y="1441992"/>
                  </a:lnTo>
                  <a:lnTo>
                    <a:pt x="660786" y="1491154"/>
                  </a:lnTo>
                  <a:lnTo>
                    <a:pt x="666750" y="1500669"/>
                  </a:lnTo>
                  <a:lnTo>
                    <a:pt x="550655" y="1559743"/>
                  </a:lnTo>
                  <a:lnTo>
                    <a:pt x="504138" y="1582738"/>
                  </a:lnTo>
                  <a:lnTo>
                    <a:pt x="484259" y="1574412"/>
                  </a:lnTo>
                  <a:lnTo>
                    <a:pt x="464379" y="1564897"/>
                  </a:lnTo>
                  <a:lnTo>
                    <a:pt x="444898" y="1555382"/>
                  </a:lnTo>
                  <a:lnTo>
                    <a:pt x="425814" y="1545074"/>
                  </a:lnTo>
                  <a:lnTo>
                    <a:pt x="407127" y="1533973"/>
                  </a:lnTo>
                  <a:lnTo>
                    <a:pt x="388441" y="1522871"/>
                  </a:lnTo>
                  <a:lnTo>
                    <a:pt x="370152" y="1511374"/>
                  </a:lnTo>
                  <a:lnTo>
                    <a:pt x="352260" y="1498687"/>
                  </a:lnTo>
                  <a:lnTo>
                    <a:pt x="334767" y="1486396"/>
                  </a:lnTo>
                  <a:lnTo>
                    <a:pt x="317671" y="1473313"/>
                  </a:lnTo>
                  <a:lnTo>
                    <a:pt x="300972" y="1459833"/>
                  </a:lnTo>
                  <a:lnTo>
                    <a:pt x="284671" y="1445560"/>
                  </a:lnTo>
                  <a:lnTo>
                    <a:pt x="267972" y="1431287"/>
                  </a:lnTo>
                  <a:lnTo>
                    <a:pt x="252467" y="1416618"/>
                  </a:lnTo>
                  <a:lnTo>
                    <a:pt x="236961" y="1401552"/>
                  </a:lnTo>
                  <a:lnTo>
                    <a:pt x="222250" y="1386090"/>
                  </a:lnTo>
                  <a:lnTo>
                    <a:pt x="230202" y="1336531"/>
                  </a:lnTo>
                  <a:lnTo>
                    <a:pt x="251671" y="1203318"/>
                  </a:lnTo>
                  <a:lnTo>
                    <a:pt x="252864" y="1195388"/>
                  </a:lnTo>
                  <a:close/>
                  <a:moveTo>
                    <a:pt x="950912" y="1071563"/>
                  </a:moveTo>
                  <a:lnTo>
                    <a:pt x="998316" y="1071563"/>
                  </a:lnTo>
                  <a:lnTo>
                    <a:pt x="1120775" y="1245264"/>
                  </a:lnTo>
                  <a:lnTo>
                    <a:pt x="1119590" y="1245662"/>
                  </a:lnTo>
                  <a:lnTo>
                    <a:pt x="1095888" y="1279526"/>
                  </a:lnTo>
                  <a:lnTo>
                    <a:pt x="950912" y="1071563"/>
                  </a:lnTo>
                  <a:close/>
                  <a:moveTo>
                    <a:pt x="652180" y="1071563"/>
                  </a:moveTo>
                  <a:lnTo>
                    <a:pt x="700087" y="1071563"/>
                  </a:lnTo>
                  <a:lnTo>
                    <a:pt x="554783" y="1276351"/>
                  </a:lnTo>
                  <a:lnTo>
                    <a:pt x="534987" y="1244662"/>
                  </a:lnTo>
                  <a:lnTo>
                    <a:pt x="652180" y="1071563"/>
                  </a:lnTo>
                  <a:close/>
                  <a:moveTo>
                    <a:pt x="177703" y="873125"/>
                  </a:moveTo>
                  <a:lnTo>
                    <a:pt x="179305" y="893844"/>
                  </a:lnTo>
                  <a:lnTo>
                    <a:pt x="182107" y="914164"/>
                  </a:lnTo>
                  <a:lnTo>
                    <a:pt x="185710" y="934485"/>
                  </a:lnTo>
                  <a:lnTo>
                    <a:pt x="188913" y="954805"/>
                  </a:lnTo>
                  <a:lnTo>
                    <a:pt x="193716" y="974727"/>
                  </a:lnTo>
                  <a:lnTo>
                    <a:pt x="198520" y="994251"/>
                  </a:lnTo>
                  <a:lnTo>
                    <a:pt x="204125" y="1013774"/>
                  </a:lnTo>
                  <a:lnTo>
                    <a:pt x="210931" y="1032899"/>
                  </a:lnTo>
                  <a:lnTo>
                    <a:pt x="217336" y="1052025"/>
                  </a:lnTo>
                  <a:lnTo>
                    <a:pt x="224942" y="1070751"/>
                  </a:lnTo>
                  <a:lnTo>
                    <a:pt x="232949" y="1089478"/>
                  </a:lnTo>
                  <a:lnTo>
                    <a:pt x="241356" y="1107009"/>
                  </a:lnTo>
                  <a:lnTo>
                    <a:pt x="250563" y="1124939"/>
                  </a:lnTo>
                  <a:lnTo>
                    <a:pt x="260171" y="1142470"/>
                  </a:lnTo>
                  <a:lnTo>
                    <a:pt x="270179" y="1159603"/>
                  </a:lnTo>
                  <a:lnTo>
                    <a:pt x="280988" y="1176338"/>
                  </a:lnTo>
                  <a:lnTo>
                    <a:pt x="228545" y="1165580"/>
                  </a:lnTo>
                  <a:lnTo>
                    <a:pt x="220538" y="1151236"/>
                  </a:lnTo>
                  <a:lnTo>
                    <a:pt x="212532" y="1136494"/>
                  </a:lnTo>
                  <a:lnTo>
                    <a:pt x="205326" y="1121752"/>
                  </a:lnTo>
                  <a:lnTo>
                    <a:pt x="198120" y="1107009"/>
                  </a:lnTo>
                  <a:lnTo>
                    <a:pt x="191315" y="1091869"/>
                  </a:lnTo>
                  <a:lnTo>
                    <a:pt x="185310" y="1076728"/>
                  </a:lnTo>
                  <a:lnTo>
                    <a:pt x="178904" y="1061587"/>
                  </a:lnTo>
                  <a:lnTo>
                    <a:pt x="173300" y="1046048"/>
                  </a:lnTo>
                  <a:lnTo>
                    <a:pt x="168096" y="1030509"/>
                  </a:lnTo>
                  <a:lnTo>
                    <a:pt x="163292" y="1014571"/>
                  </a:lnTo>
                  <a:lnTo>
                    <a:pt x="158888" y="998634"/>
                  </a:lnTo>
                  <a:lnTo>
                    <a:pt x="154885" y="982297"/>
                  </a:lnTo>
                  <a:lnTo>
                    <a:pt x="151282" y="966360"/>
                  </a:lnTo>
                  <a:lnTo>
                    <a:pt x="148079" y="949227"/>
                  </a:lnTo>
                  <a:lnTo>
                    <a:pt x="144877" y="932492"/>
                  </a:lnTo>
                  <a:lnTo>
                    <a:pt x="142875" y="915360"/>
                  </a:lnTo>
                  <a:lnTo>
                    <a:pt x="143275" y="915758"/>
                  </a:lnTo>
                  <a:lnTo>
                    <a:pt x="177703" y="873125"/>
                  </a:lnTo>
                  <a:close/>
                  <a:moveTo>
                    <a:pt x="1469926" y="865188"/>
                  </a:moveTo>
                  <a:lnTo>
                    <a:pt x="1504950" y="909130"/>
                  </a:lnTo>
                  <a:lnTo>
                    <a:pt x="1502960" y="925756"/>
                  </a:lnTo>
                  <a:lnTo>
                    <a:pt x="1499776" y="943174"/>
                  </a:lnTo>
                  <a:lnTo>
                    <a:pt x="1496990" y="959801"/>
                  </a:lnTo>
                  <a:lnTo>
                    <a:pt x="1493408" y="976428"/>
                  </a:lnTo>
                  <a:lnTo>
                    <a:pt x="1489428" y="993054"/>
                  </a:lnTo>
                  <a:lnTo>
                    <a:pt x="1484652" y="1009285"/>
                  </a:lnTo>
                  <a:lnTo>
                    <a:pt x="1479876" y="1025516"/>
                  </a:lnTo>
                  <a:lnTo>
                    <a:pt x="1474702" y="1041350"/>
                  </a:lnTo>
                  <a:lnTo>
                    <a:pt x="1469528" y="1057185"/>
                  </a:lnTo>
                  <a:lnTo>
                    <a:pt x="1463558" y="1073020"/>
                  </a:lnTo>
                  <a:lnTo>
                    <a:pt x="1457190" y="1088855"/>
                  </a:lnTo>
                  <a:lnTo>
                    <a:pt x="1450423" y="1103898"/>
                  </a:lnTo>
                  <a:lnTo>
                    <a:pt x="1443657" y="1118941"/>
                  </a:lnTo>
                  <a:lnTo>
                    <a:pt x="1435697" y="1133984"/>
                  </a:lnTo>
                  <a:lnTo>
                    <a:pt x="1428533" y="1148631"/>
                  </a:lnTo>
                  <a:lnTo>
                    <a:pt x="1420175" y="1162883"/>
                  </a:lnTo>
                  <a:lnTo>
                    <a:pt x="1365250" y="1177926"/>
                  </a:lnTo>
                  <a:lnTo>
                    <a:pt x="1376394" y="1160508"/>
                  </a:lnTo>
                  <a:lnTo>
                    <a:pt x="1386743" y="1143089"/>
                  </a:lnTo>
                  <a:lnTo>
                    <a:pt x="1396693" y="1124879"/>
                  </a:lnTo>
                  <a:lnTo>
                    <a:pt x="1405847" y="1106669"/>
                  </a:lnTo>
                  <a:lnTo>
                    <a:pt x="1414603" y="1088063"/>
                  </a:lnTo>
                  <a:lnTo>
                    <a:pt x="1422961" y="1069457"/>
                  </a:lnTo>
                  <a:lnTo>
                    <a:pt x="1430523" y="1050060"/>
                  </a:lnTo>
                  <a:lnTo>
                    <a:pt x="1437687" y="1030662"/>
                  </a:lnTo>
                  <a:lnTo>
                    <a:pt x="1444055" y="1010868"/>
                  </a:lnTo>
                  <a:lnTo>
                    <a:pt x="1449627" y="990283"/>
                  </a:lnTo>
                  <a:lnTo>
                    <a:pt x="1454802" y="970094"/>
                  </a:lnTo>
                  <a:lnTo>
                    <a:pt x="1459180" y="949508"/>
                  </a:lnTo>
                  <a:lnTo>
                    <a:pt x="1463160" y="928923"/>
                  </a:lnTo>
                  <a:lnTo>
                    <a:pt x="1466344" y="907942"/>
                  </a:lnTo>
                  <a:lnTo>
                    <a:pt x="1468334" y="886565"/>
                  </a:lnTo>
                  <a:lnTo>
                    <a:pt x="1469926" y="865188"/>
                  </a:lnTo>
                  <a:close/>
                  <a:moveTo>
                    <a:pt x="1646635" y="785813"/>
                  </a:moveTo>
                  <a:lnTo>
                    <a:pt x="1647825" y="804876"/>
                  </a:lnTo>
                  <a:lnTo>
                    <a:pt x="1647825" y="823940"/>
                  </a:lnTo>
                  <a:lnTo>
                    <a:pt x="1647825" y="842606"/>
                  </a:lnTo>
                  <a:lnTo>
                    <a:pt x="1646635" y="861669"/>
                  </a:lnTo>
                  <a:lnTo>
                    <a:pt x="1645841" y="879938"/>
                  </a:lnTo>
                  <a:lnTo>
                    <a:pt x="1644650" y="898605"/>
                  </a:lnTo>
                  <a:lnTo>
                    <a:pt x="1642269" y="916477"/>
                  </a:lnTo>
                  <a:lnTo>
                    <a:pt x="1640285" y="934746"/>
                  </a:lnTo>
                  <a:lnTo>
                    <a:pt x="1637506" y="953015"/>
                  </a:lnTo>
                  <a:lnTo>
                    <a:pt x="1634728" y="970887"/>
                  </a:lnTo>
                  <a:lnTo>
                    <a:pt x="1631156" y="988759"/>
                  </a:lnTo>
                  <a:lnTo>
                    <a:pt x="1627188" y="1006630"/>
                  </a:lnTo>
                  <a:lnTo>
                    <a:pt x="1623616" y="1023708"/>
                  </a:lnTo>
                  <a:lnTo>
                    <a:pt x="1618853" y="1041183"/>
                  </a:lnTo>
                  <a:lnTo>
                    <a:pt x="1614091" y="1058260"/>
                  </a:lnTo>
                  <a:lnTo>
                    <a:pt x="1608931" y="1075735"/>
                  </a:lnTo>
                  <a:lnTo>
                    <a:pt x="1602978" y="1092416"/>
                  </a:lnTo>
                  <a:lnTo>
                    <a:pt x="1597025" y="1109096"/>
                  </a:lnTo>
                  <a:lnTo>
                    <a:pt x="1590675" y="1125777"/>
                  </a:lnTo>
                  <a:lnTo>
                    <a:pt x="1584325" y="1142060"/>
                  </a:lnTo>
                  <a:lnTo>
                    <a:pt x="1576785" y="1158343"/>
                  </a:lnTo>
                  <a:lnTo>
                    <a:pt x="1569641" y="1174229"/>
                  </a:lnTo>
                  <a:lnTo>
                    <a:pt x="1562100" y="1190116"/>
                  </a:lnTo>
                  <a:lnTo>
                    <a:pt x="1553766" y="1205605"/>
                  </a:lnTo>
                  <a:lnTo>
                    <a:pt x="1545828" y="1221094"/>
                  </a:lnTo>
                  <a:lnTo>
                    <a:pt x="1537097" y="1236980"/>
                  </a:lnTo>
                  <a:lnTo>
                    <a:pt x="1527969" y="1251675"/>
                  </a:lnTo>
                  <a:lnTo>
                    <a:pt x="1518841" y="1266767"/>
                  </a:lnTo>
                  <a:lnTo>
                    <a:pt x="1508919" y="1281461"/>
                  </a:lnTo>
                  <a:lnTo>
                    <a:pt x="1499394" y="1295759"/>
                  </a:lnTo>
                  <a:lnTo>
                    <a:pt x="1489075" y="1309659"/>
                  </a:lnTo>
                  <a:lnTo>
                    <a:pt x="1478756" y="1323560"/>
                  </a:lnTo>
                  <a:lnTo>
                    <a:pt x="1468041" y="1337460"/>
                  </a:lnTo>
                  <a:lnTo>
                    <a:pt x="1456928" y="1350963"/>
                  </a:lnTo>
                  <a:lnTo>
                    <a:pt x="1447800" y="1300525"/>
                  </a:lnTo>
                  <a:lnTo>
                    <a:pt x="1457325" y="1287816"/>
                  </a:lnTo>
                  <a:lnTo>
                    <a:pt x="1466453" y="1274710"/>
                  </a:lnTo>
                  <a:lnTo>
                    <a:pt x="1474788" y="1262398"/>
                  </a:lnTo>
                  <a:lnTo>
                    <a:pt x="1483519" y="1248895"/>
                  </a:lnTo>
                  <a:lnTo>
                    <a:pt x="1492250" y="1235789"/>
                  </a:lnTo>
                  <a:lnTo>
                    <a:pt x="1499791" y="1222682"/>
                  </a:lnTo>
                  <a:lnTo>
                    <a:pt x="1508125" y="1208782"/>
                  </a:lnTo>
                  <a:lnTo>
                    <a:pt x="1515666" y="1195279"/>
                  </a:lnTo>
                  <a:lnTo>
                    <a:pt x="1522810" y="1180981"/>
                  </a:lnTo>
                  <a:lnTo>
                    <a:pt x="1529556" y="1167081"/>
                  </a:lnTo>
                  <a:lnTo>
                    <a:pt x="1536700" y="1153180"/>
                  </a:lnTo>
                  <a:lnTo>
                    <a:pt x="1543050" y="1138883"/>
                  </a:lnTo>
                  <a:lnTo>
                    <a:pt x="1549003" y="1124188"/>
                  </a:lnTo>
                  <a:lnTo>
                    <a:pt x="1555353" y="1109493"/>
                  </a:lnTo>
                  <a:lnTo>
                    <a:pt x="1560910" y="1094799"/>
                  </a:lnTo>
                  <a:lnTo>
                    <a:pt x="1566069" y="1079707"/>
                  </a:lnTo>
                  <a:lnTo>
                    <a:pt x="1571228" y="1064218"/>
                  </a:lnTo>
                  <a:lnTo>
                    <a:pt x="1575991" y="1049126"/>
                  </a:lnTo>
                  <a:lnTo>
                    <a:pt x="1580356" y="1034034"/>
                  </a:lnTo>
                  <a:lnTo>
                    <a:pt x="1584722" y="1018545"/>
                  </a:lnTo>
                  <a:lnTo>
                    <a:pt x="1588294" y="1003056"/>
                  </a:lnTo>
                  <a:lnTo>
                    <a:pt x="1591866" y="987170"/>
                  </a:lnTo>
                  <a:lnTo>
                    <a:pt x="1595041" y="971681"/>
                  </a:lnTo>
                  <a:lnTo>
                    <a:pt x="1597819" y="955398"/>
                  </a:lnTo>
                  <a:lnTo>
                    <a:pt x="1600597" y="939511"/>
                  </a:lnTo>
                  <a:lnTo>
                    <a:pt x="1602581" y="923228"/>
                  </a:lnTo>
                  <a:lnTo>
                    <a:pt x="1604566" y="906945"/>
                  </a:lnTo>
                  <a:lnTo>
                    <a:pt x="1606153" y="890662"/>
                  </a:lnTo>
                  <a:lnTo>
                    <a:pt x="1606947" y="874378"/>
                  </a:lnTo>
                  <a:lnTo>
                    <a:pt x="1607741" y="857301"/>
                  </a:lnTo>
                  <a:lnTo>
                    <a:pt x="1608931" y="841017"/>
                  </a:lnTo>
                  <a:lnTo>
                    <a:pt x="1608931" y="823940"/>
                  </a:lnTo>
                  <a:lnTo>
                    <a:pt x="1608931" y="822351"/>
                  </a:lnTo>
                  <a:lnTo>
                    <a:pt x="1646635" y="785813"/>
                  </a:lnTo>
                  <a:close/>
                  <a:moveTo>
                    <a:pt x="1191" y="779463"/>
                  </a:moveTo>
                  <a:lnTo>
                    <a:pt x="39291" y="816372"/>
                  </a:lnTo>
                  <a:lnTo>
                    <a:pt x="38894" y="824707"/>
                  </a:lnTo>
                  <a:lnTo>
                    <a:pt x="39291" y="842169"/>
                  </a:lnTo>
                  <a:lnTo>
                    <a:pt x="39687" y="858838"/>
                  </a:lnTo>
                  <a:lnTo>
                    <a:pt x="40481" y="876300"/>
                  </a:lnTo>
                  <a:lnTo>
                    <a:pt x="41672" y="892969"/>
                  </a:lnTo>
                  <a:lnTo>
                    <a:pt x="43656" y="910035"/>
                  </a:lnTo>
                  <a:lnTo>
                    <a:pt x="45244" y="926307"/>
                  </a:lnTo>
                  <a:lnTo>
                    <a:pt x="47625" y="943372"/>
                  </a:lnTo>
                  <a:lnTo>
                    <a:pt x="50403" y="959644"/>
                  </a:lnTo>
                  <a:lnTo>
                    <a:pt x="53578" y="975519"/>
                  </a:lnTo>
                  <a:lnTo>
                    <a:pt x="56753" y="992188"/>
                  </a:lnTo>
                  <a:lnTo>
                    <a:pt x="60325" y="1008063"/>
                  </a:lnTo>
                  <a:lnTo>
                    <a:pt x="64691" y="1023938"/>
                  </a:lnTo>
                  <a:lnTo>
                    <a:pt x="69056" y="1039813"/>
                  </a:lnTo>
                  <a:lnTo>
                    <a:pt x="73819" y="1055688"/>
                  </a:lnTo>
                  <a:lnTo>
                    <a:pt x="78581" y="1071166"/>
                  </a:lnTo>
                  <a:lnTo>
                    <a:pt x="83741" y="1086644"/>
                  </a:lnTo>
                  <a:lnTo>
                    <a:pt x="89297" y="1101726"/>
                  </a:lnTo>
                  <a:lnTo>
                    <a:pt x="95250" y="1116807"/>
                  </a:lnTo>
                  <a:lnTo>
                    <a:pt x="101203" y="1131888"/>
                  </a:lnTo>
                  <a:lnTo>
                    <a:pt x="108347" y="1146573"/>
                  </a:lnTo>
                  <a:lnTo>
                    <a:pt x="114697" y="1161257"/>
                  </a:lnTo>
                  <a:lnTo>
                    <a:pt x="122238" y="1175941"/>
                  </a:lnTo>
                  <a:lnTo>
                    <a:pt x="129381" y="1190229"/>
                  </a:lnTo>
                  <a:lnTo>
                    <a:pt x="137319" y="1204517"/>
                  </a:lnTo>
                  <a:lnTo>
                    <a:pt x="144860" y="1218407"/>
                  </a:lnTo>
                  <a:lnTo>
                    <a:pt x="153194" y="1232298"/>
                  </a:lnTo>
                  <a:lnTo>
                    <a:pt x="161925" y="1245792"/>
                  </a:lnTo>
                  <a:lnTo>
                    <a:pt x="170260" y="1259285"/>
                  </a:lnTo>
                  <a:lnTo>
                    <a:pt x="179388" y="1272382"/>
                  </a:lnTo>
                  <a:lnTo>
                    <a:pt x="188913" y="1285479"/>
                  </a:lnTo>
                  <a:lnTo>
                    <a:pt x="198438" y="1298179"/>
                  </a:lnTo>
                  <a:lnTo>
                    <a:pt x="207963" y="1311276"/>
                  </a:lnTo>
                  <a:lnTo>
                    <a:pt x="199628" y="1362076"/>
                  </a:lnTo>
                  <a:lnTo>
                    <a:pt x="188516" y="1348186"/>
                  </a:lnTo>
                  <a:lnTo>
                    <a:pt x="177403" y="1334295"/>
                  </a:lnTo>
                  <a:lnTo>
                    <a:pt x="166291" y="1320404"/>
                  </a:lnTo>
                  <a:lnTo>
                    <a:pt x="155575" y="1306117"/>
                  </a:lnTo>
                  <a:lnTo>
                    <a:pt x="145256" y="1291432"/>
                  </a:lnTo>
                  <a:lnTo>
                    <a:pt x="135335" y="1276748"/>
                  </a:lnTo>
                  <a:lnTo>
                    <a:pt x="125413" y="1261667"/>
                  </a:lnTo>
                  <a:lnTo>
                    <a:pt x="115888" y="1245792"/>
                  </a:lnTo>
                  <a:lnTo>
                    <a:pt x="106760" y="1230710"/>
                  </a:lnTo>
                  <a:lnTo>
                    <a:pt x="98425" y="1214835"/>
                  </a:lnTo>
                  <a:lnTo>
                    <a:pt x="90091" y="1198960"/>
                  </a:lnTo>
                  <a:lnTo>
                    <a:pt x="81756" y="1183085"/>
                  </a:lnTo>
                  <a:lnTo>
                    <a:pt x="74216" y="1166416"/>
                  </a:lnTo>
                  <a:lnTo>
                    <a:pt x="66675" y="1150144"/>
                  </a:lnTo>
                  <a:lnTo>
                    <a:pt x="59928" y="1133079"/>
                  </a:lnTo>
                  <a:lnTo>
                    <a:pt x="53578" y="1116410"/>
                  </a:lnTo>
                  <a:lnTo>
                    <a:pt x="46831" y="1098948"/>
                  </a:lnTo>
                  <a:lnTo>
                    <a:pt x="41275" y="1081882"/>
                  </a:lnTo>
                  <a:lnTo>
                    <a:pt x="35719" y="1064419"/>
                  </a:lnTo>
                  <a:lnTo>
                    <a:pt x="30559" y="1046957"/>
                  </a:lnTo>
                  <a:lnTo>
                    <a:pt x="25797" y="1029097"/>
                  </a:lnTo>
                  <a:lnTo>
                    <a:pt x="21431" y="1011635"/>
                  </a:lnTo>
                  <a:lnTo>
                    <a:pt x="17066" y="993379"/>
                  </a:lnTo>
                  <a:lnTo>
                    <a:pt x="13494" y="975122"/>
                  </a:lnTo>
                  <a:lnTo>
                    <a:pt x="10716" y="956469"/>
                  </a:lnTo>
                  <a:lnTo>
                    <a:pt x="7541" y="938610"/>
                  </a:lnTo>
                  <a:lnTo>
                    <a:pt x="5556" y="919957"/>
                  </a:lnTo>
                  <a:lnTo>
                    <a:pt x="3175" y="900907"/>
                  </a:lnTo>
                  <a:lnTo>
                    <a:pt x="1984" y="882254"/>
                  </a:lnTo>
                  <a:lnTo>
                    <a:pt x="794" y="863204"/>
                  </a:lnTo>
                  <a:lnTo>
                    <a:pt x="397" y="844154"/>
                  </a:lnTo>
                  <a:lnTo>
                    <a:pt x="0" y="824707"/>
                  </a:lnTo>
                  <a:lnTo>
                    <a:pt x="397" y="802085"/>
                  </a:lnTo>
                  <a:lnTo>
                    <a:pt x="1191" y="779463"/>
                  </a:lnTo>
                  <a:close/>
                  <a:moveTo>
                    <a:pt x="1314889" y="671513"/>
                  </a:moveTo>
                  <a:lnTo>
                    <a:pt x="1339850" y="701729"/>
                  </a:lnTo>
                  <a:lnTo>
                    <a:pt x="1101725" y="776288"/>
                  </a:lnTo>
                  <a:lnTo>
                    <a:pt x="1116385" y="730768"/>
                  </a:lnTo>
                  <a:lnTo>
                    <a:pt x="1314889" y="671513"/>
                  </a:lnTo>
                  <a:close/>
                  <a:moveTo>
                    <a:pt x="339763" y="668338"/>
                  </a:moveTo>
                  <a:lnTo>
                    <a:pt x="538932" y="730250"/>
                  </a:lnTo>
                  <a:lnTo>
                    <a:pt x="554038" y="776288"/>
                  </a:lnTo>
                  <a:lnTo>
                    <a:pt x="317500" y="698500"/>
                  </a:lnTo>
                  <a:lnTo>
                    <a:pt x="339763" y="668338"/>
                  </a:lnTo>
                  <a:close/>
                  <a:moveTo>
                    <a:pt x="828080" y="554038"/>
                  </a:moveTo>
                  <a:lnTo>
                    <a:pt x="847512" y="567940"/>
                  </a:lnTo>
                  <a:lnTo>
                    <a:pt x="1087438" y="737939"/>
                  </a:lnTo>
                  <a:lnTo>
                    <a:pt x="1086645" y="741117"/>
                  </a:lnTo>
                  <a:lnTo>
                    <a:pt x="1086249" y="742308"/>
                  </a:lnTo>
                  <a:lnTo>
                    <a:pt x="987105" y="1046163"/>
                  </a:lnTo>
                  <a:lnTo>
                    <a:pt x="980364" y="1046163"/>
                  </a:lnTo>
                  <a:lnTo>
                    <a:pt x="935551" y="1046163"/>
                  </a:lnTo>
                  <a:lnTo>
                    <a:pt x="669054" y="1046163"/>
                  </a:lnTo>
                  <a:lnTo>
                    <a:pt x="570308" y="742308"/>
                  </a:lnTo>
                  <a:lnTo>
                    <a:pt x="569911" y="741117"/>
                  </a:lnTo>
                  <a:lnTo>
                    <a:pt x="568325" y="737939"/>
                  </a:lnTo>
                  <a:lnTo>
                    <a:pt x="808648" y="567940"/>
                  </a:lnTo>
                  <a:lnTo>
                    <a:pt x="828080" y="554038"/>
                  </a:lnTo>
                  <a:close/>
                  <a:moveTo>
                    <a:pt x="1360910" y="387350"/>
                  </a:moveTo>
                  <a:lnTo>
                    <a:pt x="1489666" y="409557"/>
                  </a:lnTo>
                  <a:lnTo>
                    <a:pt x="1540533" y="418281"/>
                  </a:lnTo>
                  <a:lnTo>
                    <a:pt x="1550865" y="437316"/>
                  </a:lnTo>
                  <a:lnTo>
                    <a:pt x="1560800" y="456747"/>
                  </a:lnTo>
                  <a:lnTo>
                    <a:pt x="1570337" y="476178"/>
                  </a:lnTo>
                  <a:lnTo>
                    <a:pt x="1579477" y="495213"/>
                  </a:lnTo>
                  <a:lnTo>
                    <a:pt x="1587425" y="515834"/>
                  </a:lnTo>
                  <a:lnTo>
                    <a:pt x="1595373" y="536058"/>
                  </a:lnTo>
                  <a:lnTo>
                    <a:pt x="1602924" y="556282"/>
                  </a:lnTo>
                  <a:lnTo>
                    <a:pt x="1609679" y="577300"/>
                  </a:lnTo>
                  <a:lnTo>
                    <a:pt x="1616038" y="597920"/>
                  </a:lnTo>
                  <a:lnTo>
                    <a:pt x="1621601" y="619731"/>
                  </a:lnTo>
                  <a:lnTo>
                    <a:pt x="1626767" y="640748"/>
                  </a:lnTo>
                  <a:lnTo>
                    <a:pt x="1631536" y="662955"/>
                  </a:lnTo>
                  <a:lnTo>
                    <a:pt x="1635908" y="684369"/>
                  </a:lnTo>
                  <a:lnTo>
                    <a:pt x="1639484" y="706973"/>
                  </a:lnTo>
                  <a:lnTo>
                    <a:pt x="1641868" y="728783"/>
                  </a:lnTo>
                  <a:lnTo>
                    <a:pt x="1644650" y="751387"/>
                  </a:lnTo>
                  <a:lnTo>
                    <a:pt x="1607692" y="786680"/>
                  </a:lnTo>
                  <a:lnTo>
                    <a:pt x="1513510" y="877888"/>
                  </a:lnTo>
                  <a:lnTo>
                    <a:pt x="1508343" y="871543"/>
                  </a:lnTo>
                  <a:lnTo>
                    <a:pt x="1471386" y="825146"/>
                  </a:lnTo>
                  <a:lnTo>
                    <a:pt x="1363691" y="689921"/>
                  </a:lnTo>
                  <a:lnTo>
                    <a:pt x="1341437" y="662559"/>
                  </a:lnTo>
                  <a:lnTo>
                    <a:pt x="1341835" y="656214"/>
                  </a:lnTo>
                  <a:lnTo>
                    <a:pt x="1355743" y="455557"/>
                  </a:lnTo>
                  <a:lnTo>
                    <a:pt x="1360115" y="396074"/>
                  </a:lnTo>
                  <a:lnTo>
                    <a:pt x="1360910" y="387350"/>
                  </a:lnTo>
                  <a:close/>
                  <a:moveTo>
                    <a:pt x="293316" y="387350"/>
                  </a:moveTo>
                  <a:lnTo>
                    <a:pt x="293316" y="388143"/>
                  </a:lnTo>
                  <a:lnTo>
                    <a:pt x="297280" y="446040"/>
                  </a:lnTo>
                  <a:lnTo>
                    <a:pt x="311549" y="656214"/>
                  </a:lnTo>
                  <a:lnTo>
                    <a:pt x="312738" y="662559"/>
                  </a:lnTo>
                  <a:lnTo>
                    <a:pt x="290145" y="689921"/>
                  </a:lnTo>
                  <a:lnTo>
                    <a:pt x="175991" y="833870"/>
                  </a:lnTo>
                  <a:lnTo>
                    <a:pt x="141111" y="877888"/>
                  </a:lnTo>
                  <a:lnTo>
                    <a:pt x="138733" y="875509"/>
                  </a:lnTo>
                  <a:lnTo>
                    <a:pt x="39641" y="779939"/>
                  </a:lnTo>
                  <a:lnTo>
                    <a:pt x="3175" y="744646"/>
                  </a:lnTo>
                  <a:lnTo>
                    <a:pt x="5949" y="722835"/>
                  </a:lnTo>
                  <a:lnTo>
                    <a:pt x="8724" y="701025"/>
                  </a:lnTo>
                  <a:lnTo>
                    <a:pt x="12291" y="679611"/>
                  </a:lnTo>
                  <a:lnTo>
                    <a:pt x="16255" y="658197"/>
                  </a:lnTo>
                  <a:lnTo>
                    <a:pt x="21011" y="636783"/>
                  </a:lnTo>
                  <a:lnTo>
                    <a:pt x="26164" y="616162"/>
                  </a:lnTo>
                  <a:lnTo>
                    <a:pt x="31713" y="595541"/>
                  </a:lnTo>
                  <a:lnTo>
                    <a:pt x="38452" y="574920"/>
                  </a:lnTo>
                  <a:lnTo>
                    <a:pt x="44793" y="554696"/>
                  </a:lnTo>
                  <a:lnTo>
                    <a:pt x="51928" y="534472"/>
                  </a:lnTo>
                  <a:lnTo>
                    <a:pt x="59855" y="514644"/>
                  </a:lnTo>
                  <a:lnTo>
                    <a:pt x="68179" y="495213"/>
                  </a:lnTo>
                  <a:lnTo>
                    <a:pt x="77296" y="476178"/>
                  </a:lnTo>
                  <a:lnTo>
                    <a:pt x="86016" y="457143"/>
                  </a:lnTo>
                  <a:lnTo>
                    <a:pt x="95528" y="438109"/>
                  </a:lnTo>
                  <a:lnTo>
                    <a:pt x="105834" y="419867"/>
                  </a:lnTo>
                  <a:lnTo>
                    <a:pt x="156173" y="410747"/>
                  </a:lnTo>
                  <a:lnTo>
                    <a:pt x="293316" y="387350"/>
                  </a:lnTo>
                  <a:close/>
                  <a:moveTo>
                    <a:pt x="808037" y="298450"/>
                  </a:moveTo>
                  <a:lnTo>
                    <a:pt x="827881" y="306401"/>
                  </a:lnTo>
                  <a:lnTo>
                    <a:pt x="847725" y="298450"/>
                  </a:lnTo>
                  <a:lnTo>
                    <a:pt x="847725" y="536575"/>
                  </a:lnTo>
                  <a:lnTo>
                    <a:pt x="827881" y="522661"/>
                  </a:lnTo>
                  <a:lnTo>
                    <a:pt x="808037" y="536575"/>
                  </a:lnTo>
                  <a:lnTo>
                    <a:pt x="808037" y="298450"/>
                  </a:lnTo>
                  <a:close/>
                  <a:moveTo>
                    <a:pt x="1106341" y="198438"/>
                  </a:moveTo>
                  <a:lnTo>
                    <a:pt x="1122567" y="205965"/>
                  </a:lnTo>
                  <a:lnTo>
                    <a:pt x="1139189" y="214285"/>
                  </a:lnTo>
                  <a:lnTo>
                    <a:pt x="1155020" y="223001"/>
                  </a:lnTo>
                  <a:lnTo>
                    <a:pt x="1170455" y="231717"/>
                  </a:lnTo>
                  <a:lnTo>
                    <a:pt x="1185889" y="241225"/>
                  </a:lnTo>
                  <a:lnTo>
                    <a:pt x="1200928" y="251129"/>
                  </a:lnTo>
                  <a:lnTo>
                    <a:pt x="1216363" y="261034"/>
                  </a:lnTo>
                  <a:lnTo>
                    <a:pt x="1231006" y="271335"/>
                  </a:lnTo>
                  <a:lnTo>
                    <a:pt x="1244858" y="282031"/>
                  </a:lnTo>
                  <a:lnTo>
                    <a:pt x="1258710" y="293520"/>
                  </a:lnTo>
                  <a:lnTo>
                    <a:pt x="1272562" y="305010"/>
                  </a:lnTo>
                  <a:lnTo>
                    <a:pt x="1286018" y="316895"/>
                  </a:lnTo>
                  <a:lnTo>
                    <a:pt x="1299078" y="328780"/>
                  </a:lnTo>
                  <a:lnTo>
                    <a:pt x="1312138" y="341854"/>
                  </a:lnTo>
                  <a:lnTo>
                    <a:pt x="1324407" y="354928"/>
                  </a:lnTo>
                  <a:lnTo>
                    <a:pt x="1336675" y="367606"/>
                  </a:lnTo>
                  <a:lnTo>
                    <a:pt x="1332322" y="423863"/>
                  </a:lnTo>
                  <a:lnTo>
                    <a:pt x="1318470" y="406827"/>
                  </a:lnTo>
                  <a:lnTo>
                    <a:pt x="1304618" y="390584"/>
                  </a:lnTo>
                  <a:lnTo>
                    <a:pt x="1289975" y="374737"/>
                  </a:lnTo>
                  <a:lnTo>
                    <a:pt x="1274145" y="359286"/>
                  </a:lnTo>
                  <a:lnTo>
                    <a:pt x="1258314" y="344231"/>
                  </a:lnTo>
                  <a:lnTo>
                    <a:pt x="1242088" y="329969"/>
                  </a:lnTo>
                  <a:lnTo>
                    <a:pt x="1225070" y="316103"/>
                  </a:lnTo>
                  <a:lnTo>
                    <a:pt x="1208052" y="302633"/>
                  </a:lnTo>
                  <a:lnTo>
                    <a:pt x="1189847" y="290351"/>
                  </a:lnTo>
                  <a:lnTo>
                    <a:pt x="1171642" y="278070"/>
                  </a:lnTo>
                  <a:lnTo>
                    <a:pt x="1153437" y="266580"/>
                  </a:lnTo>
                  <a:lnTo>
                    <a:pt x="1134440" y="255884"/>
                  </a:lnTo>
                  <a:lnTo>
                    <a:pt x="1114652" y="245187"/>
                  </a:lnTo>
                  <a:lnTo>
                    <a:pt x="1094864" y="235679"/>
                  </a:lnTo>
                  <a:lnTo>
                    <a:pt x="1074680" y="227359"/>
                  </a:lnTo>
                  <a:lnTo>
                    <a:pt x="1054100" y="218643"/>
                  </a:lnTo>
                  <a:lnTo>
                    <a:pt x="1106341" y="198438"/>
                  </a:lnTo>
                  <a:close/>
                  <a:moveTo>
                    <a:pt x="545878" y="196850"/>
                  </a:moveTo>
                  <a:lnTo>
                    <a:pt x="598488" y="217164"/>
                  </a:lnTo>
                  <a:lnTo>
                    <a:pt x="577763" y="225130"/>
                  </a:lnTo>
                  <a:lnTo>
                    <a:pt x="557835" y="233495"/>
                  </a:lnTo>
                  <a:lnTo>
                    <a:pt x="538305" y="243055"/>
                  </a:lnTo>
                  <a:lnTo>
                    <a:pt x="518775" y="253013"/>
                  </a:lnTo>
                  <a:lnTo>
                    <a:pt x="500441" y="263369"/>
                  </a:lnTo>
                  <a:lnTo>
                    <a:pt x="481709" y="274522"/>
                  </a:lnTo>
                  <a:lnTo>
                    <a:pt x="463375" y="286471"/>
                  </a:lnTo>
                  <a:lnTo>
                    <a:pt x="446236" y="298421"/>
                  </a:lnTo>
                  <a:lnTo>
                    <a:pt x="428700" y="311566"/>
                  </a:lnTo>
                  <a:lnTo>
                    <a:pt x="411960" y="325108"/>
                  </a:lnTo>
                  <a:lnTo>
                    <a:pt x="395220" y="338651"/>
                  </a:lnTo>
                  <a:lnTo>
                    <a:pt x="379676" y="352991"/>
                  </a:lnTo>
                  <a:lnTo>
                    <a:pt x="364132" y="368127"/>
                  </a:lnTo>
                  <a:lnTo>
                    <a:pt x="349385" y="383263"/>
                  </a:lnTo>
                  <a:lnTo>
                    <a:pt x="335037" y="399594"/>
                  </a:lnTo>
                  <a:lnTo>
                    <a:pt x="321087" y="415925"/>
                  </a:lnTo>
                  <a:lnTo>
                    <a:pt x="317500" y="360957"/>
                  </a:lnTo>
                  <a:lnTo>
                    <a:pt x="329457" y="347812"/>
                  </a:lnTo>
                  <a:lnTo>
                    <a:pt x="341414" y="335465"/>
                  </a:lnTo>
                  <a:lnTo>
                    <a:pt x="354567" y="323117"/>
                  </a:lnTo>
                  <a:lnTo>
                    <a:pt x="367719" y="311566"/>
                  </a:lnTo>
                  <a:lnTo>
                    <a:pt x="380872" y="299616"/>
                  </a:lnTo>
                  <a:lnTo>
                    <a:pt x="394423" y="288463"/>
                  </a:lnTo>
                  <a:lnTo>
                    <a:pt x="408373" y="277708"/>
                  </a:lnTo>
                  <a:lnTo>
                    <a:pt x="422721" y="267352"/>
                  </a:lnTo>
                  <a:lnTo>
                    <a:pt x="437069" y="256996"/>
                  </a:lnTo>
                  <a:lnTo>
                    <a:pt x="451816" y="247436"/>
                  </a:lnTo>
                  <a:lnTo>
                    <a:pt x="466962" y="237877"/>
                  </a:lnTo>
                  <a:lnTo>
                    <a:pt x="482107" y="228715"/>
                  </a:lnTo>
                  <a:lnTo>
                    <a:pt x="497651" y="219952"/>
                  </a:lnTo>
                  <a:lnTo>
                    <a:pt x="513195" y="211986"/>
                  </a:lnTo>
                  <a:lnTo>
                    <a:pt x="529536" y="204020"/>
                  </a:lnTo>
                  <a:lnTo>
                    <a:pt x="545878" y="196850"/>
                  </a:lnTo>
                  <a:close/>
                  <a:moveTo>
                    <a:pt x="1028700" y="25400"/>
                  </a:moveTo>
                  <a:lnTo>
                    <a:pt x="1048147" y="30571"/>
                  </a:lnTo>
                  <a:lnTo>
                    <a:pt x="1067197" y="36139"/>
                  </a:lnTo>
                  <a:lnTo>
                    <a:pt x="1086247" y="42503"/>
                  </a:lnTo>
                  <a:lnTo>
                    <a:pt x="1104900" y="49265"/>
                  </a:lnTo>
                  <a:lnTo>
                    <a:pt x="1123553" y="56026"/>
                  </a:lnTo>
                  <a:lnTo>
                    <a:pt x="1142207" y="63186"/>
                  </a:lnTo>
                  <a:lnTo>
                    <a:pt x="1160066" y="71538"/>
                  </a:lnTo>
                  <a:lnTo>
                    <a:pt x="1177925" y="79891"/>
                  </a:lnTo>
                  <a:lnTo>
                    <a:pt x="1195388" y="88641"/>
                  </a:lnTo>
                  <a:lnTo>
                    <a:pt x="1212850" y="97392"/>
                  </a:lnTo>
                  <a:lnTo>
                    <a:pt x="1230313" y="106937"/>
                  </a:lnTo>
                  <a:lnTo>
                    <a:pt x="1246982" y="116881"/>
                  </a:lnTo>
                  <a:lnTo>
                    <a:pt x="1263650" y="127620"/>
                  </a:lnTo>
                  <a:lnTo>
                    <a:pt x="1280319" y="138359"/>
                  </a:lnTo>
                  <a:lnTo>
                    <a:pt x="1296194" y="149098"/>
                  </a:lnTo>
                  <a:lnTo>
                    <a:pt x="1312069" y="160633"/>
                  </a:lnTo>
                  <a:lnTo>
                    <a:pt x="1327547" y="172565"/>
                  </a:lnTo>
                  <a:lnTo>
                    <a:pt x="1342629" y="184497"/>
                  </a:lnTo>
                  <a:lnTo>
                    <a:pt x="1358107" y="197225"/>
                  </a:lnTo>
                  <a:lnTo>
                    <a:pt x="1372791" y="209953"/>
                  </a:lnTo>
                  <a:lnTo>
                    <a:pt x="1386682" y="223079"/>
                  </a:lnTo>
                  <a:lnTo>
                    <a:pt x="1400572" y="237000"/>
                  </a:lnTo>
                  <a:lnTo>
                    <a:pt x="1414463" y="250921"/>
                  </a:lnTo>
                  <a:lnTo>
                    <a:pt x="1427957" y="264444"/>
                  </a:lnTo>
                  <a:lnTo>
                    <a:pt x="1440657" y="279161"/>
                  </a:lnTo>
                  <a:lnTo>
                    <a:pt x="1453754" y="293877"/>
                  </a:lnTo>
                  <a:lnTo>
                    <a:pt x="1466454" y="309389"/>
                  </a:lnTo>
                  <a:lnTo>
                    <a:pt x="1477963" y="324901"/>
                  </a:lnTo>
                  <a:lnTo>
                    <a:pt x="1489473" y="340413"/>
                  </a:lnTo>
                  <a:lnTo>
                    <a:pt x="1501379" y="356323"/>
                  </a:lnTo>
                  <a:lnTo>
                    <a:pt x="1512094" y="372233"/>
                  </a:lnTo>
                  <a:lnTo>
                    <a:pt x="1522413" y="388938"/>
                  </a:lnTo>
                  <a:lnTo>
                    <a:pt x="1470026" y="380187"/>
                  </a:lnTo>
                  <a:lnTo>
                    <a:pt x="1460501" y="366664"/>
                  </a:lnTo>
                  <a:lnTo>
                    <a:pt x="1451373" y="353539"/>
                  </a:lnTo>
                  <a:lnTo>
                    <a:pt x="1441451" y="340413"/>
                  </a:lnTo>
                  <a:lnTo>
                    <a:pt x="1430735" y="327685"/>
                  </a:lnTo>
                  <a:lnTo>
                    <a:pt x="1420416" y="315355"/>
                  </a:lnTo>
                  <a:lnTo>
                    <a:pt x="1409701" y="302627"/>
                  </a:lnTo>
                  <a:lnTo>
                    <a:pt x="1398985" y="290695"/>
                  </a:lnTo>
                  <a:lnTo>
                    <a:pt x="1387872" y="278763"/>
                  </a:lnTo>
                  <a:lnTo>
                    <a:pt x="1375966" y="267228"/>
                  </a:lnTo>
                  <a:lnTo>
                    <a:pt x="1364457" y="255694"/>
                  </a:lnTo>
                  <a:lnTo>
                    <a:pt x="1352154" y="244557"/>
                  </a:lnTo>
                  <a:lnTo>
                    <a:pt x="1340247" y="233420"/>
                  </a:lnTo>
                  <a:lnTo>
                    <a:pt x="1327944" y="223079"/>
                  </a:lnTo>
                  <a:lnTo>
                    <a:pt x="1315244" y="212737"/>
                  </a:lnTo>
                  <a:lnTo>
                    <a:pt x="1302544" y="202396"/>
                  </a:lnTo>
                  <a:lnTo>
                    <a:pt x="1289844" y="192452"/>
                  </a:lnTo>
                  <a:lnTo>
                    <a:pt x="1276350" y="182906"/>
                  </a:lnTo>
                  <a:lnTo>
                    <a:pt x="1262857" y="173758"/>
                  </a:lnTo>
                  <a:lnTo>
                    <a:pt x="1248966" y="164610"/>
                  </a:lnTo>
                  <a:lnTo>
                    <a:pt x="1235472" y="155462"/>
                  </a:lnTo>
                  <a:lnTo>
                    <a:pt x="1221582" y="147507"/>
                  </a:lnTo>
                  <a:lnTo>
                    <a:pt x="1207294" y="139155"/>
                  </a:lnTo>
                  <a:lnTo>
                    <a:pt x="1192610" y="130802"/>
                  </a:lnTo>
                  <a:lnTo>
                    <a:pt x="1178322" y="123643"/>
                  </a:lnTo>
                  <a:lnTo>
                    <a:pt x="1163241" y="116085"/>
                  </a:lnTo>
                  <a:lnTo>
                    <a:pt x="1148557" y="108926"/>
                  </a:lnTo>
                  <a:lnTo>
                    <a:pt x="1133475" y="102164"/>
                  </a:lnTo>
                  <a:lnTo>
                    <a:pt x="1117997" y="95801"/>
                  </a:lnTo>
                  <a:lnTo>
                    <a:pt x="1102916" y="89834"/>
                  </a:lnTo>
                  <a:lnTo>
                    <a:pt x="1087041" y="84266"/>
                  </a:lnTo>
                  <a:lnTo>
                    <a:pt x="1071166" y="78698"/>
                  </a:lnTo>
                  <a:lnTo>
                    <a:pt x="1055291" y="73527"/>
                  </a:lnTo>
                  <a:lnTo>
                    <a:pt x="1028700" y="25400"/>
                  </a:lnTo>
                  <a:close/>
                  <a:moveTo>
                    <a:pt x="619125" y="25400"/>
                  </a:moveTo>
                  <a:lnTo>
                    <a:pt x="594935" y="72333"/>
                  </a:lnTo>
                  <a:lnTo>
                    <a:pt x="579073" y="77504"/>
                  </a:lnTo>
                  <a:lnTo>
                    <a:pt x="563211" y="82674"/>
                  </a:lnTo>
                  <a:lnTo>
                    <a:pt x="546952" y="89038"/>
                  </a:lnTo>
                  <a:lnTo>
                    <a:pt x="531486" y="95004"/>
                  </a:lnTo>
                  <a:lnTo>
                    <a:pt x="516020" y="101368"/>
                  </a:lnTo>
                  <a:lnTo>
                    <a:pt x="500951" y="108130"/>
                  </a:lnTo>
                  <a:lnTo>
                    <a:pt x="485882" y="115289"/>
                  </a:lnTo>
                  <a:lnTo>
                    <a:pt x="470813" y="122846"/>
                  </a:lnTo>
                  <a:lnTo>
                    <a:pt x="456140" y="130005"/>
                  </a:lnTo>
                  <a:lnTo>
                    <a:pt x="441467" y="138358"/>
                  </a:lnTo>
                  <a:lnTo>
                    <a:pt x="427191" y="146313"/>
                  </a:lnTo>
                  <a:lnTo>
                    <a:pt x="412915" y="155063"/>
                  </a:lnTo>
                  <a:lnTo>
                    <a:pt x="399036" y="163813"/>
                  </a:lnTo>
                  <a:lnTo>
                    <a:pt x="385156" y="172961"/>
                  </a:lnTo>
                  <a:lnTo>
                    <a:pt x="371277" y="182507"/>
                  </a:lnTo>
                  <a:lnTo>
                    <a:pt x="358190" y="192053"/>
                  </a:lnTo>
                  <a:lnTo>
                    <a:pt x="345104" y="201996"/>
                  </a:lnTo>
                  <a:lnTo>
                    <a:pt x="332018" y="212338"/>
                  </a:lnTo>
                  <a:lnTo>
                    <a:pt x="319328" y="222679"/>
                  </a:lnTo>
                  <a:lnTo>
                    <a:pt x="307035" y="233418"/>
                  </a:lnTo>
                  <a:lnTo>
                    <a:pt x="294741" y="244554"/>
                  </a:lnTo>
                  <a:lnTo>
                    <a:pt x="282448" y="256089"/>
                  </a:lnTo>
                  <a:lnTo>
                    <a:pt x="270948" y="267226"/>
                  </a:lnTo>
                  <a:lnTo>
                    <a:pt x="259448" y="278760"/>
                  </a:lnTo>
                  <a:lnTo>
                    <a:pt x="247948" y="291090"/>
                  </a:lnTo>
                  <a:lnTo>
                    <a:pt x="236844" y="303022"/>
                  </a:lnTo>
                  <a:lnTo>
                    <a:pt x="226137" y="315750"/>
                  </a:lnTo>
                  <a:lnTo>
                    <a:pt x="215826" y="328477"/>
                  </a:lnTo>
                  <a:lnTo>
                    <a:pt x="205516" y="341205"/>
                  </a:lnTo>
                  <a:lnTo>
                    <a:pt x="195602" y="354728"/>
                  </a:lnTo>
                  <a:lnTo>
                    <a:pt x="185688" y="367854"/>
                  </a:lnTo>
                  <a:lnTo>
                    <a:pt x="176170" y="381377"/>
                  </a:lnTo>
                  <a:lnTo>
                    <a:pt x="123825" y="390525"/>
                  </a:lnTo>
                  <a:lnTo>
                    <a:pt x="134135" y="373820"/>
                  </a:lnTo>
                  <a:lnTo>
                    <a:pt x="145239" y="357512"/>
                  </a:lnTo>
                  <a:lnTo>
                    <a:pt x="156739" y="341205"/>
                  </a:lnTo>
                  <a:lnTo>
                    <a:pt x="168239" y="325693"/>
                  </a:lnTo>
                  <a:lnTo>
                    <a:pt x="180136" y="310181"/>
                  </a:lnTo>
                  <a:lnTo>
                    <a:pt x="192826" y="295067"/>
                  </a:lnTo>
                  <a:lnTo>
                    <a:pt x="205516" y="280351"/>
                  </a:lnTo>
                  <a:lnTo>
                    <a:pt x="218602" y="265635"/>
                  </a:lnTo>
                  <a:lnTo>
                    <a:pt x="232085" y="251316"/>
                  </a:lnTo>
                  <a:lnTo>
                    <a:pt x="245965" y="237395"/>
                  </a:lnTo>
                  <a:lnTo>
                    <a:pt x="259844" y="223872"/>
                  </a:lnTo>
                  <a:lnTo>
                    <a:pt x="274517" y="210349"/>
                  </a:lnTo>
                  <a:lnTo>
                    <a:pt x="289190" y="197621"/>
                  </a:lnTo>
                  <a:lnTo>
                    <a:pt x="303862" y="184893"/>
                  </a:lnTo>
                  <a:lnTo>
                    <a:pt x="319328" y="172961"/>
                  </a:lnTo>
                  <a:lnTo>
                    <a:pt x="334794" y="160631"/>
                  </a:lnTo>
                  <a:lnTo>
                    <a:pt x="350656" y="149495"/>
                  </a:lnTo>
                  <a:lnTo>
                    <a:pt x="366518" y="138358"/>
                  </a:lnTo>
                  <a:lnTo>
                    <a:pt x="383174" y="127619"/>
                  </a:lnTo>
                  <a:lnTo>
                    <a:pt x="399829" y="116880"/>
                  </a:lnTo>
                  <a:lnTo>
                    <a:pt x="416881" y="106936"/>
                  </a:lnTo>
                  <a:lnTo>
                    <a:pt x="433933" y="97391"/>
                  </a:lnTo>
                  <a:lnTo>
                    <a:pt x="451778" y="88640"/>
                  </a:lnTo>
                  <a:lnTo>
                    <a:pt x="469227" y="79890"/>
                  </a:lnTo>
                  <a:lnTo>
                    <a:pt x="487072" y="71140"/>
                  </a:lnTo>
                  <a:lnTo>
                    <a:pt x="505710" y="63185"/>
                  </a:lnTo>
                  <a:lnTo>
                    <a:pt x="523951" y="56026"/>
                  </a:lnTo>
                  <a:lnTo>
                    <a:pt x="542193" y="48867"/>
                  </a:lnTo>
                  <a:lnTo>
                    <a:pt x="561228" y="42105"/>
                  </a:lnTo>
                  <a:lnTo>
                    <a:pt x="580263" y="36139"/>
                  </a:lnTo>
                  <a:lnTo>
                    <a:pt x="599694" y="30570"/>
                  </a:lnTo>
                  <a:lnTo>
                    <a:pt x="619125" y="25400"/>
                  </a:lnTo>
                  <a:close/>
                  <a:moveTo>
                    <a:pt x="824315" y="0"/>
                  </a:moveTo>
                  <a:lnTo>
                    <a:pt x="846110" y="792"/>
                  </a:lnTo>
                  <a:lnTo>
                    <a:pt x="868300" y="1585"/>
                  </a:lnTo>
                  <a:lnTo>
                    <a:pt x="889699" y="2774"/>
                  </a:lnTo>
                  <a:lnTo>
                    <a:pt x="911097" y="4756"/>
                  </a:lnTo>
                  <a:lnTo>
                    <a:pt x="932495" y="7530"/>
                  </a:lnTo>
                  <a:lnTo>
                    <a:pt x="953497" y="10700"/>
                  </a:lnTo>
                  <a:lnTo>
                    <a:pt x="974499" y="13871"/>
                  </a:lnTo>
                  <a:lnTo>
                    <a:pt x="995500" y="18230"/>
                  </a:lnTo>
                  <a:lnTo>
                    <a:pt x="1020861" y="63806"/>
                  </a:lnTo>
                  <a:lnTo>
                    <a:pt x="1084263" y="178339"/>
                  </a:lnTo>
                  <a:lnTo>
                    <a:pt x="1071187" y="183491"/>
                  </a:lnTo>
                  <a:lnTo>
                    <a:pt x="1015710" y="204892"/>
                  </a:lnTo>
                  <a:lnTo>
                    <a:pt x="847298" y="270679"/>
                  </a:lnTo>
                  <a:lnTo>
                    <a:pt x="827882" y="277813"/>
                  </a:lnTo>
                  <a:lnTo>
                    <a:pt x="808465" y="270679"/>
                  </a:lnTo>
                  <a:lnTo>
                    <a:pt x="636883" y="203703"/>
                  </a:lnTo>
                  <a:lnTo>
                    <a:pt x="581010" y="181906"/>
                  </a:lnTo>
                  <a:lnTo>
                    <a:pt x="571500" y="178339"/>
                  </a:lnTo>
                  <a:lnTo>
                    <a:pt x="630147" y="63409"/>
                  </a:lnTo>
                  <a:lnTo>
                    <a:pt x="653130" y="18230"/>
                  </a:lnTo>
                  <a:lnTo>
                    <a:pt x="673736" y="13871"/>
                  </a:lnTo>
                  <a:lnTo>
                    <a:pt x="694738" y="10700"/>
                  </a:lnTo>
                  <a:lnTo>
                    <a:pt x="716136" y="7530"/>
                  </a:lnTo>
                  <a:lnTo>
                    <a:pt x="737534" y="4756"/>
                  </a:lnTo>
                  <a:lnTo>
                    <a:pt x="758932" y="2774"/>
                  </a:lnTo>
                  <a:lnTo>
                    <a:pt x="780726" y="1585"/>
                  </a:lnTo>
                  <a:lnTo>
                    <a:pt x="802125" y="792"/>
                  </a:lnTo>
                  <a:lnTo>
                    <a:pt x="8243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510"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3463835" y="1855184"/>
              <a:ext cx="4572000" cy="726609"/>
            </a:xfrm>
            <a:prstGeom prst="rect">
              <a:avLst/>
            </a:prstGeom>
          </p:spPr>
          <p:txBody>
            <a:bodyPr>
              <a:normAutofit fontScale="9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10" b="1" dirty="0">
                  <a:sym typeface="Arial" panose="020B0604020202020204" pitchFamily="34" charset="0"/>
                </a:rPr>
                <a:t>行业研究报告</a:t>
              </a:r>
              <a:endParaRPr lang="zh-CN" altLang="en-US" sz="1510" b="1" dirty="0"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ym typeface="Arial" panose="020B0604020202020204" pitchFamily="34" charset="0"/>
                </a:rPr>
                <a:t>搜索关键词：</a:t>
              </a:r>
              <a:r>
                <a:rPr lang="en-US" altLang="zh-CN" sz="1510" dirty="0">
                  <a:sym typeface="Arial" panose="020B0604020202020204" pitchFamily="34" charset="0"/>
                </a:rPr>
                <a:t>XXX</a:t>
              </a:r>
              <a:r>
                <a:rPr lang="zh-CN" altLang="en-US" sz="1510" dirty="0">
                  <a:sym typeface="Arial" panose="020B0604020202020204" pitchFamily="34" charset="0"/>
                </a:rPr>
                <a:t>市场用户群体分析、</a:t>
              </a:r>
              <a:r>
                <a:rPr lang="en-US" altLang="zh-CN" sz="1510" dirty="0">
                  <a:sym typeface="Arial" panose="020B0604020202020204" pitchFamily="34" charset="0"/>
                </a:rPr>
                <a:t>XXX</a:t>
              </a:r>
              <a:r>
                <a:rPr lang="zh-CN" altLang="en-US" sz="1510" dirty="0">
                  <a:sym typeface="Arial" panose="020B0604020202020204" pitchFamily="34" charset="0"/>
                </a:rPr>
                <a:t>用户画像</a:t>
              </a:r>
              <a:endParaRPr lang="zh-CN" altLang="en-US" sz="1510" dirty="0"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ym typeface="Arial" panose="020B0604020202020204" pitchFamily="34" charset="0"/>
                </a:rPr>
                <a:t>人人都是产品经理</a:t>
              </a:r>
              <a:r>
                <a:rPr lang="en-US" altLang="zh-CN" sz="1510" dirty="0">
                  <a:sym typeface="Arial" panose="020B0604020202020204" pitchFamily="34" charset="0"/>
                </a:rPr>
                <a:t>---</a:t>
              </a:r>
              <a:r>
                <a:rPr lang="zh-CN" altLang="en-US" sz="1510" dirty="0">
                  <a:sym typeface="Arial" panose="020B0604020202020204" pitchFamily="34" charset="0"/>
                </a:rPr>
                <a:t>用户研究板块</a:t>
              </a:r>
              <a:endParaRPr lang="zh-CN" altLang="en-US" sz="151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3"/>
            </p:custDataLst>
          </p:nvPr>
        </p:nvGrpSpPr>
        <p:grpSpPr>
          <a:xfrm>
            <a:off x="2736980" y="3294320"/>
            <a:ext cx="5460692" cy="779169"/>
            <a:chOff x="2943498" y="1855184"/>
            <a:chExt cx="5092337" cy="726609"/>
          </a:xfrm>
        </p:grpSpPr>
        <p:sp>
          <p:nvSpPr>
            <p:cNvPr id="19" name="KSO_Shape"/>
            <p:cNvSpPr/>
            <p:nvPr>
              <p:custDataLst>
                <p:tags r:id="rId14"/>
              </p:custDataLst>
            </p:nvPr>
          </p:nvSpPr>
          <p:spPr bwMode="auto">
            <a:xfrm>
              <a:off x="2943498" y="2024744"/>
              <a:ext cx="418010" cy="418010"/>
            </a:xfrm>
            <a:custGeom>
              <a:avLst/>
              <a:gdLst>
                <a:gd name="T0" fmla="*/ 956359 w 1647825"/>
                <a:gd name="T1" fmla="*/ 1636826 h 1647826"/>
                <a:gd name="T2" fmla="*/ 747857 w 1647825"/>
                <a:gd name="T3" fmla="*/ 1644290 h 1647826"/>
                <a:gd name="T4" fmla="*/ 552064 w 1647825"/>
                <a:gd name="T5" fmla="*/ 1602253 h 1647826"/>
                <a:gd name="T6" fmla="*/ 715689 w 1647825"/>
                <a:gd name="T7" fmla="*/ 1601861 h 1647826"/>
                <a:gd name="T8" fmla="*/ 887256 w 1647825"/>
                <a:gd name="T9" fmla="*/ 1606575 h 1647826"/>
                <a:gd name="T10" fmla="*/ 1054454 w 1647825"/>
                <a:gd name="T11" fmla="*/ 1574360 h 1647826"/>
                <a:gd name="T12" fmla="*/ 824299 w 1647825"/>
                <a:gd name="T13" fmla="*/ 1511300 h 1647826"/>
                <a:gd name="T14" fmla="*/ 704546 w 1647825"/>
                <a:gd name="T15" fmla="*/ 1461552 h 1647826"/>
                <a:gd name="T16" fmla="*/ 930127 w 1647825"/>
                <a:gd name="T17" fmla="*/ 1463902 h 1647826"/>
                <a:gd name="T18" fmla="*/ 1356122 w 1647825"/>
                <a:gd name="T19" fmla="*/ 1452828 h 1647826"/>
                <a:gd name="T20" fmla="*/ 1149747 w 1647825"/>
                <a:gd name="T21" fmla="*/ 1581151 h 1647826"/>
                <a:gd name="T22" fmla="*/ 515270 w 1647825"/>
                <a:gd name="T23" fmla="*/ 1266356 h 1647826"/>
                <a:gd name="T24" fmla="*/ 425814 w 1647825"/>
                <a:gd name="T25" fmla="*/ 1545074 h 1647826"/>
                <a:gd name="T26" fmla="*/ 236961 w 1647825"/>
                <a:gd name="T27" fmla="*/ 1401552 h 1647826"/>
                <a:gd name="T28" fmla="*/ 652180 w 1647825"/>
                <a:gd name="T29" fmla="*/ 1071563 h 1647826"/>
                <a:gd name="T30" fmla="*/ 198520 w 1647825"/>
                <a:gd name="T31" fmla="*/ 994251 h 1647826"/>
                <a:gd name="T32" fmla="*/ 228545 w 1647825"/>
                <a:gd name="T33" fmla="*/ 1165580 h 1647826"/>
                <a:gd name="T34" fmla="*/ 158888 w 1647825"/>
                <a:gd name="T35" fmla="*/ 998634 h 1647826"/>
                <a:gd name="T36" fmla="*/ 1499776 w 1647825"/>
                <a:gd name="T37" fmla="*/ 943174 h 1647826"/>
                <a:gd name="T38" fmla="*/ 1443657 w 1647825"/>
                <a:gd name="T39" fmla="*/ 1118941 h 1647826"/>
                <a:gd name="T40" fmla="*/ 1430523 w 1647825"/>
                <a:gd name="T41" fmla="*/ 1050060 h 1647826"/>
                <a:gd name="T42" fmla="*/ 1647825 w 1647825"/>
                <a:gd name="T43" fmla="*/ 804876 h 1647826"/>
                <a:gd name="T44" fmla="*/ 1627188 w 1647825"/>
                <a:gd name="T45" fmla="*/ 1006630 h 1647826"/>
                <a:gd name="T46" fmla="*/ 1562100 w 1647825"/>
                <a:gd name="T47" fmla="*/ 1190116 h 1647826"/>
                <a:gd name="T48" fmla="*/ 1456928 w 1647825"/>
                <a:gd name="T49" fmla="*/ 1350963 h 1647826"/>
                <a:gd name="T50" fmla="*/ 1529556 w 1647825"/>
                <a:gd name="T51" fmla="*/ 1167081 h 1647826"/>
                <a:gd name="T52" fmla="*/ 1588294 w 1647825"/>
                <a:gd name="T53" fmla="*/ 1003056 h 1647826"/>
                <a:gd name="T54" fmla="*/ 1608931 w 1647825"/>
                <a:gd name="T55" fmla="*/ 823940 h 1647826"/>
                <a:gd name="T56" fmla="*/ 45244 w 1647825"/>
                <a:gd name="T57" fmla="*/ 926307 h 1647826"/>
                <a:gd name="T58" fmla="*/ 89297 w 1647825"/>
                <a:gd name="T59" fmla="*/ 1101726 h 1647826"/>
                <a:gd name="T60" fmla="*/ 170260 w 1647825"/>
                <a:gd name="T61" fmla="*/ 1259285 h 1647826"/>
                <a:gd name="T62" fmla="*/ 135335 w 1647825"/>
                <a:gd name="T63" fmla="*/ 1276748 h 1647826"/>
                <a:gd name="T64" fmla="*/ 46831 w 1647825"/>
                <a:gd name="T65" fmla="*/ 1098948 h 1647826"/>
                <a:gd name="T66" fmla="*/ 3175 w 1647825"/>
                <a:gd name="T67" fmla="*/ 900907 h 1647826"/>
                <a:gd name="T68" fmla="*/ 1314889 w 1647825"/>
                <a:gd name="T69" fmla="*/ 671513 h 1647826"/>
                <a:gd name="T70" fmla="*/ 987105 w 1647825"/>
                <a:gd name="T71" fmla="*/ 1046163 h 1647826"/>
                <a:gd name="T72" fmla="*/ 1540533 w 1647825"/>
                <a:gd name="T73" fmla="*/ 418281 h 1647826"/>
                <a:gd name="T74" fmla="*/ 1626767 w 1647825"/>
                <a:gd name="T75" fmla="*/ 640748 h 1647826"/>
                <a:gd name="T76" fmla="*/ 1341437 w 1647825"/>
                <a:gd name="T77" fmla="*/ 662559 h 1647826"/>
                <a:gd name="T78" fmla="*/ 175991 w 1647825"/>
                <a:gd name="T79" fmla="*/ 833870 h 1647826"/>
                <a:gd name="T80" fmla="*/ 31713 w 1647825"/>
                <a:gd name="T81" fmla="*/ 595541 h 1647826"/>
                <a:gd name="T82" fmla="*/ 293316 w 1647825"/>
                <a:gd name="T83" fmla="*/ 387350 h 1647826"/>
                <a:gd name="T84" fmla="*/ 1155020 w 1647825"/>
                <a:gd name="T85" fmla="*/ 223001 h 1647826"/>
                <a:gd name="T86" fmla="*/ 1312138 w 1647825"/>
                <a:gd name="T87" fmla="*/ 341854 h 1647826"/>
                <a:gd name="T88" fmla="*/ 1208052 w 1647825"/>
                <a:gd name="T89" fmla="*/ 302633 h 1647826"/>
                <a:gd name="T90" fmla="*/ 598488 w 1647825"/>
                <a:gd name="T91" fmla="*/ 217164 h 1647826"/>
                <a:gd name="T92" fmla="*/ 395220 w 1647825"/>
                <a:gd name="T93" fmla="*/ 338651 h 1647826"/>
                <a:gd name="T94" fmla="*/ 380872 w 1647825"/>
                <a:gd name="T95" fmla="*/ 299616 h 1647826"/>
                <a:gd name="T96" fmla="*/ 545878 w 1647825"/>
                <a:gd name="T97" fmla="*/ 196850 h 1647826"/>
                <a:gd name="T98" fmla="*/ 1212850 w 1647825"/>
                <a:gd name="T99" fmla="*/ 97392 h 1647826"/>
                <a:gd name="T100" fmla="*/ 1386682 w 1647825"/>
                <a:gd name="T101" fmla="*/ 223079 h 1647826"/>
                <a:gd name="T102" fmla="*/ 1522413 w 1647825"/>
                <a:gd name="T103" fmla="*/ 388938 h 1647826"/>
                <a:gd name="T104" fmla="*/ 1364457 w 1647825"/>
                <a:gd name="T105" fmla="*/ 255694 h 1647826"/>
                <a:gd name="T106" fmla="*/ 1221582 w 1647825"/>
                <a:gd name="T107" fmla="*/ 147507 h 1647826"/>
                <a:gd name="T108" fmla="*/ 1055291 w 1647825"/>
                <a:gd name="T109" fmla="*/ 73527 h 1647826"/>
                <a:gd name="T110" fmla="*/ 470813 w 1647825"/>
                <a:gd name="T111" fmla="*/ 122846 h 1647826"/>
                <a:gd name="T112" fmla="*/ 319328 w 1647825"/>
                <a:gd name="T113" fmla="*/ 222679 h 1647826"/>
                <a:gd name="T114" fmla="*/ 195602 w 1647825"/>
                <a:gd name="T115" fmla="*/ 354728 h 1647826"/>
                <a:gd name="T116" fmla="*/ 218602 w 1647825"/>
                <a:gd name="T117" fmla="*/ 265635 h 1647826"/>
                <a:gd name="T118" fmla="*/ 383174 w 1647825"/>
                <a:gd name="T119" fmla="*/ 127619 h 1647826"/>
                <a:gd name="T120" fmla="*/ 580263 w 1647825"/>
                <a:gd name="T121" fmla="*/ 36139 h 1647826"/>
                <a:gd name="T122" fmla="*/ 995500 w 1647825"/>
                <a:gd name="T123" fmla="*/ 18230 h 1647826"/>
                <a:gd name="T124" fmla="*/ 630147 w 1647825"/>
                <a:gd name="T125" fmla="*/ 63409 h 1647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7825" h="1647826">
                  <a:moveTo>
                    <a:pt x="1069148" y="1570038"/>
                  </a:moveTo>
                  <a:lnTo>
                    <a:pt x="1117600" y="1593610"/>
                  </a:lnTo>
                  <a:lnTo>
                    <a:pt x="1100126" y="1600289"/>
                  </a:lnTo>
                  <a:lnTo>
                    <a:pt x="1082651" y="1606182"/>
                  </a:lnTo>
                  <a:lnTo>
                    <a:pt x="1065177" y="1611682"/>
                  </a:lnTo>
                  <a:lnTo>
                    <a:pt x="1047305" y="1616790"/>
                  </a:lnTo>
                  <a:lnTo>
                    <a:pt x="1029831" y="1621504"/>
                  </a:lnTo>
                  <a:lnTo>
                    <a:pt x="1011562" y="1626218"/>
                  </a:lnTo>
                  <a:lnTo>
                    <a:pt x="993293" y="1630147"/>
                  </a:lnTo>
                  <a:lnTo>
                    <a:pt x="974628" y="1634076"/>
                  </a:lnTo>
                  <a:lnTo>
                    <a:pt x="956359" y="1636826"/>
                  </a:lnTo>
                  <a:lnTo>
                    <a:pt x="937693" y="1639969"/>
                  </a:lnTo>
                  <a:lnTo>
                    <a:pt x="919027" y="1641933"/>
                  </a:lnTo>
                  <a:lnTo>
                    <a:pt x="899964" y="1644290"/>
                  </a:lnTo>
                  <a:lnTo>
                    <a:pt x="880901" y="1645469"/>
                  </a:lnTo>
                  <a:lnTo>
                    <a:pt x="862235" y="1646648"/>
                  </a:lnTo>
                  <a:lnTo>
                    <a:pt x="842775" y="1647826"/>
                  </a:lnTo>
                  <a:lnTo>
                    <a:pt x="823315" y="1647826"/>
                  </a:lnTo>
                  <a:lnTo>
                    <a:pt x="804252" y="1647826"/>
                  </a:lnTo>
                  <a:lnTo>
                    <a:pt x="785586" y="1646648"/>
                  </a:lnTo>
                  <a:lnTo>
                    <a:pt x="766523" y="1645862"/>
                  </a:lnTo>
                  <a:lnTo>
                    <a:pt x="747857" y="1644290"/>
                  </a:lnTo>
                  <a:lnTo>
                    <a:pt x="729986" y="1642326"/>
                  </a:lnTo>
                  <a:lnTo>
                    <a:pt x="711320" y="1640362"/>
                  </a:lnTo>
                  <a:lnTo>
                    <a:pt x="693051" y="1637219"/>
                  </a:lnTo>
                  <a:lnTo>
                    <a:pt x="674782" y="1634469"/>
                  </a:lnTo>
                  <a:lnTo>
                    <a:pt x="656911" y="1630933"/>
                  </a:lnTo>
                  <a:lnTo>
                    <a:pt x="639039" y="1627004"/>
                  </a:lnTo>
                  <a:lnTo>
                    <a:pt x="621168" y="1622683"/>
                  </a:lnTo>
                  <a:lnTo>
                    <a:pt x="603693" y="1617968"/>
                  </a:lnTo>
                  <a:lnTo>
                    <a:pt x="586219" y="1613254"/>
                  </a:lnTo>
                  <a:lnTo>
                    <a:pt x="569142" y="1607754"/>
                  </a:lnTo>
                  <a:lnTo>
                    <a:pt x="552064" y="1602253"/>
                  </a:lnTo>
                  <a:lnTo>
                    <a:pt x="534987" y="1596360"/>
                  </a:lnTo>
                  <a:lnTo>
                    <a:pt x="583439" y="1572003"/>
                  </a:lnTo>
                  <a:lnTo>
                    <a:pt x="597736" y="1576324"/>
                  </a:lnTo>
                  <a:lnTo>
                    <a:pt x="612033" y="1580646"/>
                  </a:lnTo>
                  <a:lnTo>
                    <a:pt x="626728" y="1584182"/>
                  </a:lnTo>
                  <a:lnTo>
                    <a:pt x="640628" y="1587717"/>
                  </a:lnTo>
                  <a:lnTo>
                    <a:pt x="655322" y="1591253"/>
                  </a:lnTo>
                  <a:lnTo>
                    <a:pt x="670811" y="1594396"/>
                  </a:lnTo>
                  <a:lnTo>
                    <a:pt x="685505" y="1597146"/>
                  </a:lnTo>
                  <a:lnTo>
                    <a:pt x="700597" y="1599896"/>
                  </a:lnTo>
                  <a:lnTo>
                    <a:pt x="715689" y="1601861"/>
                  </a:lnTo>
                  <a:lnTo>
                    <a:pt x="730780" y="1603432"/>
                  </a:lnTo>
                  <a:lnTo>
                    <a:pt x="745872" y="1605396"/>
                  </a:lnTo>
                  <a:lnTo>
                    <a:pt x="760963" y="1606575"/>
                  </a:lnTo>
                  <a:lnTo>
                    <a:pt x="776452" y="1607754"/>
                  </a:lnTo>
                  <a:lnTo>
                    <a:pt x="791941" y="1608932"/>
                  </a:lnTo>
                  <a:lnTo>
                    <a:pt x="807429" y="1609325"/>
                  </a:lnTo>
                  <a:lnTo>
                    <a:pt x="823315" y="1609325"/>
                  </a:lnTo>
                  <a:lnTo>
                    <a:pt x="839201" y="1609325"/>
                  </a:lnTo>
                  <a:lnTo>
                    <a:pt x="855087" y="1608147"/>
                  </a:lnTo>
                  <a:lnTo>
                    <a:pt x="870973" y="1607754"/>
                  </a:lnTo>
                  <a:lnTo>
                    <a:pt x="887256" y="1606575"/>
                  </a:lnTo>
                  <a:lnTo>
                    <a:pt x="902744" y="1605396"/>
                  </a:lnTo>
                  <a:lnTo>
                    <a:pt x="918233" y="1603432"/>
                  </a:lnTo>
                  <a:lnTo>
                    <a:pt x="933722" y="1601468"/>
                  </a:lnTo>
                  <a:lnTo>
                    <a:pt x="949210" y="1598718"/>
                  </a:lnTo>
                  <a:lnTo>
                    <a:pt x="964699" y="1596360"/>
                  </a:lnTo>
                  <a:lnTo>
                    <a:pt x="980188" y="1593218"/>
                  </a:lnTo>
                  <a:lnTo>
                    <a:pt x="995279" y="1590467"/>
                  </a:lnTo>
                  <a:lnTo>
                    <a:pt x="1010371" y="1586932"/>
                  </a:lnTo>
                  <a:lnTo>
                    <a:pt x="1025065" y="1583003"/>
                  </a:lnTo>
                  <a:lnTo>
                    <a:pt x="1039760" y="1578681"/>
                  </a:lnTo>
                  <a:lnTo>
                    <a:pt x="1054454" y="1574360"/>
                  </a:lnTo>
                  <a:lnTo>
                    <a:pt x="1069148" y="1570038"/>
                  </a:lnTo>
                  <a:close/>
                  <a:moveTo>
                    <a:pt x="990600" y="1450975"/>
                  </a:moveTo>
                  <a:lnTo>
                    <a:pt x="960761" y="1497590"/>
                  </a:lnTo>
                  <a:lnTo>
                    <a:pt x="944450" y="1500332"/>
                  </a:lnTo>
                  <a:lnTo>
                    <a:pt x="927740" y="1503466"/>
                  </a:lnTo>
                  <a:lnTo>
                    <a:pt x="910632" y="1505424"/>
                  </a:lnTo>
                  <a:lnTo>
                    <a:pt x="893923" y="1507775"/>
                  </a:lnTo>
                  <a:lnTo>
                    <a:pt x="876417" y="1508950"/>
                  </a:lnTo>
                  <a:lnTo>
                    <a:pt x="859310" y="1510125"/>
                  </a:lnTo>
                  <a:lnTo>
                    <a:pt x="841804" y="1510909"/>
                  </a:lnTo>
                  <a:lnTo>
                    <a:pt x="824299" y="1511300"/>
                  </a:lnTo>
                  <a:lnTo>
                    <a:pt x="807589" y="1510909"/>
                  </a:lnTo>
                  <a:lnTo>
                    <a:pt x="791675" y="1510125"/>
                  </a:lnTo>
                  <a:lnTo>
                    <a:pt x="775363" y="1508950"/>
                  </a:lnTo>
                  <a:lnTo>
                    <a:pt x="759051" y="1507775"/>
                  </a:lnTo>
                  <a:lnTo>
                    <a:pt x="743137" y="1506208"/>
                  </a:lnTo>
                  <a:lnTo>
                    <a:pt x="727223" y="1503858"/>
                  </a:lnTo>
                  <a:lnTo>
                    <a:pt x="711707" y="1501899"/>
                  </a:lnTo>
                  <a:lnTo>
                    <a:pt x="695395" y="1498765"/>
                  </a:lnTo>
                  <a:lnTo>
                    <a:pt x="666750" y="1453326"/>
                  </a:lnTo>
                  <a:lnTo>
                    <a:pt x="685449" y="1458026"/>
                  </a:lnTo>
                  <a:lnTo>
                    <a:pt x="704546" y="1461552"/>
                  </a:lnTo>
                  <a:lnTo>
                    <a:pt x="724041" y="1465077"/>
                  </a:lnTo>
                  <a:lnTo>
                    <a:pt x="743933" y="1467819"/>
                  </a:lnTo>
                  <a:lnTo>
                    <a:pt x="763428" y="1469778"/>
                  </a:lnTo>
                  <a:lnTo>
                    <a:pt x="783718" y="1471345"/>
                  </a:lnTo>
                  <a:lnTo>
                    <a:pt x="803611" y="1472520"/>
                  </a:lnTo>
                  <a:lnTo>
                    <a:pt x="824299" y="1472520"/>
                  </a:lnTo>
                  <a:lnTo>
                    <a:pt x="845783" y="1472520"/>
                  </a:lnTo>
                  <a:lnTo>
                    <a:pt x="866869" y="1470953"/>
                  </a:lnTo>
                  <a:lnTo>
                    <a:pt x="888353" y="1469386"/>
                  </a:lnTo>
                  <a:lnTo>
                    <a:pt x="909439" y="1467428"/>
                  </a:lnTo>
                  <a:lnTo>
                    <a:pt x="930127" y="1463902"/>
                  </a:lnTo>
                  <a:lnTo>
                    <a:pt x="950417" y="1460377"/>
                  </a:lnTo>
                  <a:lnTo>
                    <a:pt x="970708" y="1456068"/>
                  </a:lnTo>
                  <a:lnTo>
                    <a:pt x="990600" y="1450975"/>
                  </a:lnTo>
                  <a:close/>
                  <a:moveTo>
                    <a:pt x="1402556" y="1195388"/>
                  </a:moveTo>
                  <a:lnTo>
                    <a:pt x="1425972" y="1326889"/>
                  </a:lnTo>
                  <a:lnTo>
                    <a:pt x="1435100" y="1376153"/>
                  </a:lnTo>
                  <a:lnTo>
                    <a:pt x="1420019" y="1392044"/>
                  </a:lnTo>
                  <a:lnTo>
                    <a:pt x="1404541" y="1408333"/>
                  </a:lnTo>
                  <a:lnTo>
                    <a:pt x="1389063" y="1423429"/>
                  </a:lnTo>
                  <a:lnTo>
                    <a:pt x="1372394" y="1438526"/>
                  </a:lnTo>
                  <a:lnTo>
                    <a:pt x="1356122" y="1452828"/>
                  </a:lnTo>
                  <a:lnTo>
                    <a:pt x="1339056" y="1467131"/>
                  </a:lnTo>
                  <a:lnTo>
                    <a:pt x="1321594" y="1480241"/>
                  </a:lnTo>
                  <a:lnTo>
                    <a:pt x="1303734" y="1493749"/>
                  </a:lnTo>
                  <a:lnTo>
                    <a:pt x="1285875" y="1506462"/>
                  </a:lnTo>
                  <a:lnTo>
                    <a:pt x="1267619" y="1518380"/>
                  </a:lnTo>
                  <a:lnTo>
                    <a:pt x="1248569" y="1529902"/>
                  </a:lnTo>
                  <a:lnTo>
                    <a:pt x="1229519" y="1541423"/>
                  </a:lnTo>
                  <a:lnTo>
                    <a:pt x="1210072" y="1552149"/>
                  </a:lnTo>
                  <a:lnTo>
                    <a:pt x="1190228" y="1562082"/>
                  </a:lnTo>
                  <a:lnTo>
                    <a:pt x="1170384" y="1572014"/>
                  </a:lnTo>
                  <a:lnTo>
                    <a:pt x="1149747" y="1581151"/>
                  </a:lnTo>
                  <a:lnTo>
                    <a:pt x="1103709" y="1557711"/>
                  </a:lnTo>
                  <a:lnTo>
                    <a:pt x="989012" y="1500503"/>
                  </a:lnTo>
                  <a:lnTo>
                    <a:pt x="996553" y="1489379"/>
                  </a:lnTo>
                  <a:lnTo>
                    <a:pt x="1027906" y="1439321"/>
                  </a:lnTo>
                  <a:lnTo>
                    <a:pt x="1136253" y="1267694"/>
                  </a:lnTo>
                  <a:lnTo>
                    <a:pt x="1342628" y="1211279"/>
                  </a:lnTo>
                  <a:lnTo>
                    <a:pt x="1400969" y="1195785"/>
                  </a:lnTo>
                  <a:lnTo>
                    <a:pt x="1402556" y="1195388"/>
                  </a:lnTo>
                  <a:close/>
                  <a:moveTo>
                    <a:pt x="252864" y="1195388"/>
                  </a:moveTo>
                  <a:lnTo>
                    <a:pt x="302960" y="1209265"/>
                  </a:lnTo>
                  <a:lnTo>
                    <a:pt x="515270" y="1266356"/>
                  </a:lnTo>
                  <a:lnTo>
                    <a:pt x="518849" y="1267545"/>
                  </a:lnTo>
                  <a:lnTo>
                    <a:pt x="537137" y="1295695"/>
                  </a:lnTo>
                  <a:lnTo>
                    <a:pt x="629775" y="1441992"/>
                  </a:lnTo>
                  <a:lnTo>
                    <a:pt x="660786" y="1491154"/>
                  </a:lnTo>
                  <a:lnTo>
                    <a:pt x="666750" y="1500669"/>
                  </a:lnTo>
                  <a:lnTo>
                    <a:pt x="550655" y="1559743"/>
                  </a:lnTo>
                  <a:lnTo>
                    <a:pt x="504138" y="1582738"/>
                  </a:lnTo>
                  <a:lnTo>
                    <a:pt x="484259" y="1574412"/>
                  </a:lnTo>
                  <a:lnTo>
                    <a:pt x="464379" y="1564897"/>
                  </a:lnTo>
                  <a:lnTo>
                    <a:pt x="444898" y="1555382"/>
                  </a:lnTo>
                  <a:lnTo>
                    <a:pt x="425814" y="1545074"/>
                  </a:lnTo>
                  <a:lnTo>
                    <a:pt x="407127" y="1533973"/>
                  </a:lnTo>
                  <a:lnTo>
                    <a:pt x="388441" y="1522871"/>
                  </a:lnTo>
                  <a:lnTo>
                    <a:pt x="370152" y="1511374"/>
                  </a:lnTo>
                  <a:lnTo>
                    <a:pt x="352260" y="1498687"/>
                  </a:lnTo>
                  <a:lnTo>
                    <a:pt x="334767" y="1486396"/>
                  </a:lnTo>
                  <a:lnTo>
                    <a:pt x="317671" y="1473313"/>
                  </a:lnTo>
                  <a:lnTo>
                    <a:pt x="300972" y="1459833"/>
                  </a:lnTo>
                  <a:lnTo>
                    <a:pt x="284671" y="1445560"/>
                  </a:lnTo>
                  <a:lnTo>
                    <a:pt x="267972" y="1431287"/>
                  </a:lnTo>
                  <a:lnTo>
                    <a:pt x="252467" y="1416618"/>
                  </a:lnTo>
                  <a:lnTo>
                    <a:pt x="236961" y="1401552"/>
                  </a:lnTo>
                  <a:lnTo>
                    <a:pt x="222250" y="1386090"/>
                  </a:lnTo>
                  <a:lnTo>
                    <a:pt x="230202" y="1336531"/>
                  </a:lnTo>
                  <a:lnTo>
                    <a:pt x="251671" y="1203318"/>
                  </a:lnTo>
                  <a:lnTo>
                    <a:pt x="252864" y="1195388"/>
                  </a:lnTo>
                  <a:close/>
                  <a:moveTo>
                    <a:pt x="950912" y="1071563"/>
                  </a:moveTo>
                  <a:lnTo>
                    <a:pt x="998316" y="1071563"/>
                  </a:lnTo>
                  <a:lnTo>
                    <a:pt x="1120775" y="1245264"/>
                  </a:lnTo>
                  <a:lnTo>
                    <a:pt x="1119590" y="1245662"/>
                  </a:lnTo>
                  <a:lnTo>
                    <a:pt x="1095888" y="1279526"/>
                  </a:lnTo>
                  <a:lnTo>
                    <a:pt x="950912" y="1071563"/>
                  </a:lnTo>
                  <a:close/>
                  <a:moveTo>
                    <a:pt x="652180" y="1071563"/>
                  </a:moveTo>
                  <a:lnTo>
                    <a:pt x="700087" y="1071563"/>
                  </a:lnTo>
                  <a:lnTo>
                    <a:pt x="554783" y="1276351"/>
                  </a:lnTo>
                  <a:lnTo>
                    <a:pt x="534987" y="1244662"/>
                  </a:lnTo>
                  <a:lnTo>
                    <a:pt x="652180" y="1071563"/>
                  </a:lnTo>
                  <a:close/>
                  <a:moveTo>
                    <a:pt x="177703" y="873125"/>
                  </a:moveTo>
                  <a:lnTo>
                    <a:pt x="179305" y="893844"/>
                  </a:lnTo>
                  <a:lnTo>
                    <a:pt x="182107" y="914164"/>
                  </a:lnTo>
                  <a:lnTo>
                    <a:pt x="185710" y="934485"/>
                  </a:lnTo>
                  <a:lnTo>
                    <a:pt x="188913" y="954805"/>
                  </a:lnTo>
                  <a:lnTo>
                    <a:pt x="193716" y="974727"/>
                  </a:lnTo>
                  <a:lnTo>
                    <a:pt x="198520" y="994251"/>
                  </a:lnTo>
                  <a:lnTo>
                    <a:pt x="204125" y="1013774"/>
                  </a:lnTo>
                  <a:lnTo>
                    <a:pt x="210931" y="1032899"/>
                  </a:lnTo>
                  <a:lnTo>
                    <a:pt x="217336" y="1052025"/>
                  </a:lnTo>
                  <a:lnTo>
                    <a:pt x="224942" y="1070751"/>
                  </a:lnTo>
                  <a:lnTo>
                    <a:pt x="232949" y="1089478"/>
                  </a:lnTo>
                  <a:lnTo>
                    <a:pt x="241356" y="1107009"/>
                  </a:lnTo>
                  <a:lnTo>
                    <a:pt x="250563" y="1124939"/>
                  </a:lnTo>
                  <a:lnTo>
                    <a:pt x="260171" y="1142470"/>
                  </a:lnTo>
                  <a:lnTo>
                    <a:pt x="270179" y="1159603"/>
                  </a:lnTo>
                  <a:lnTo>
                    <a:pt x="280988" y="1176338"/>
                  </a:lnTo>
                  <a:lnTo>
                    <a:pt x="228545" y="1165580"/>
                  </a:lnTo>
                  <a:lnTo>
                    <a:pt x="220538" y="1151236"/>
                  </a:lnTo>
                  <a:lnTo>
                    <a:pt x="212532" y="1136494"/>
                  </a:lnTo>
                  <a:lnTo>
                    <a:pt x="205326" y="1121752"/>
                  </a:lnTo>
                  <a:lnTo>
                    <a:pt x="198120" y="1107009"/>
                  </a:lnTo>
                  <a:lnTo>
                    <a:pt x="191315" y="1091869"/>
                  </a:lnTo>
                  <a:lnTo>
                    <a:pt x="185310" y="1076728"/>
                  </a:lnTo>
                  <a:lnTo>
                    <a:pt x="178904" y="1061587"/>
                  </a:lnTo>
                  <a:lnTo>
                    <a:pt x="173300" y="1046048"/>
                  </a:lnTo>
                  <a:lnTo>
                    <a:pt x="168096" y="1030509"/>
                  </a:lnTo>
                  <a:lnTo>
                    <a:pt x="163292" y="1014571"/>
                  </a:lnTo>
                  <a:lnTo>
                    <a:pt x="158888" y="998634"/>
                  </a:lnTo>
                  <a:lnTo>
                    <a:pt x="154885" y="982297"/>
                  </a:lnTo>
                  <a:lnTo>
                    <a:pt x="151282" y="966360"/>
                  </a:lnTo>
                  <a:lnTo>
                    <a:pt x="148079" y="949227"/>
                  </a:lnTo>
                  <a:lnTo>
                    <a:pt x="144877" y="932492"/>
                  </a:lnTo>
                  <a:lnTo>
                    <a:pt x="142875" y="915360"/>
                  </a:lnTo>
                  <a:lnTo>
                    <a:pt x="143275" y="915758"/>
                  </a:lnTo>
                  <a:lnTo>
                    <a:pt x="177703" y="873125"/>
                  </a:lnTo>
                  <a:close/>
                  <a:moveTo>
                    <a:pt x="1469926" y="865188"/>
                  </a:moveTo>
                  <a:lnTo>
                    <a:pt x="1504950" y="909130"/>
                  </a:lnTo>
                  <a:lnTo>
                    <a:pt x="1502960" y="925756"/>
                  </a:lnTo>
                  <a:lnTo>
                    <a:pt x="1499776" y="943174"/>
                  </a:lnTo>
                  <a:lnTo>
                    <a:pt x="1496990" y="959801"/>
                  </a:lnTo>
                  <a:lnTo>
                    <a:pt x="1493408" y="976428"/>
                  </a:lnTo>
                  <a:lnTo>
                    <a:pt x="1489428" y="993054"/>
                  </a:lnTo>
                  <a:lnTo>
                    <a:pt x="1484652" y="1009285"/>
                  </a:lnTo>
                  <a:lnTo>
                    <a:pt x="1479876" y="1025516"/>
                  </a:lnTo>
                  <a:lnTo>
                    <a:pt x="1474702" y="1041350"/>
                  </a:lnTo>
                  <a:lnTo>
                    <a:pt x="1469528" y="1057185"/>
                  </a:lnTo>
                  <a:lnTo>
                    <a:pt x="1463558" y="1073020"/>
                  </a:lnTo>
                  <a:lnTo>
                    <a:pt x="1457190" y="1088855"/>
                  </a:lnTo>
                  <a:lnTo>
                    <a:pt x="1450423" y="1103898"/>
                  </a:lnTo>
                  <a:lnTo>
                    <a:pt x="1443657" y="1118941"/>
                  </a:lnTo>
                  <a:lnTo>
                    <a:pt x="1435697" y="1133984"/>
                  </a:lnTo>
                  <a:lnTo>
                    <a:pt x="1428533" y="1148631"/>
                  </a:lnTo>
                  <a:lnTo>
                    <a:pt x="1420175" y="1162883"/>
                  </a:lnTo>
                  <a:lnTo>
                    <a:pt x="1365250" y="1177926"/>
                  </a:lnTo>
                  <a:lnTo>
                    <a:pt x="1376394" y="1160508"/>
                  </a:lnTo>
                  <a:lnTo>
                    <a:pt x="1386743" y="1143089"/>
                  </a:lnTo>
                  <a:lnTo>
                    <a:pt x="1396693" y="1124879"/>
                  </a:lnTo>
                  <a:lnTo>
                    <a:pt x="1405847" y="1106669"/>
                  </a:lnTo>
                  <a:lnTo>
                    <a:pt x="1414603" y="1088063"/>
                  </a:lnTo>
                  <a:lnTo>
                    <a:pt x="1422961" y="1069457"/>
                  </a:lnTo>
                  <a:lnTo>
                    <a:pt x="1430523" y="1050060"/>
                  </a:lnTo>
                  <a:lnTo>
                    <a:pt x="1437687" y="1030662"/>
                  </a:lnTo>
                  <a:lnTo>
                    <a:pt x="1444055" y="1010868"/>
                  </a:lnTo>
                  <a:lnTo>
                    <a:pt x="1449627" y="990283"/>
                  </a:lnTo>
                  <a:lnTo>
                    <a:pt x="1454802" y="970094"/>
                  </a:lnTo>
                  <a:lnTo>
                    <a:pt x="1459180" y="949508"/>
                  </a:lnTo>
                  <a:lnTo>
                    <a:pt x="1463160" y="928923"/>
                  </a:lnTo>
                  <a:lnTo>
                    <a:pt x="1466344" y="907942"/>
                  </a:lnTo>
                  <a:lnTo>
                    <a:pt x="1468334" y="886565"/>
                  </a:lnTo>
                  <a:lnTo>
                    <a:pt x="1469926" y="865188"/>
                  </a:lnTo>
                  <a:close/>
                  <a:moveTo>
                    <a:pt x="1646635" y="785813"/>
                  </a:moveTo>
                  <a:lnTo>
                    <a:pt x="1647825" y="804876"/>
                  </a:lnTo>
                  <a:lnTo>
                    <a:pt x="1647825" y="823940"/>
                  </a:lnTo>
                  <a:lnTo>
                    <a:pt x="1647825" y="842606"/>
                  </a:lnTo>
                  <a:lnTo>
                    <a:pt x="1646635" y="861669"/>
                  </a:lnTo>
                  <a:lnTo>
                    <a:pt x="1645841" y="879938"/>
                  </a:lnTo>
                  <a:lnTo>
                    <a:pt x="1644650" y="898605"/>
                  </a:lnTo>
                  <a:lnTo>
                    <a:pt x="1642269" y="916477"/>
                  </a:lnTo>
                  <a:lnTo>
                    <a:pt x="1640285" y="934746"/>
                  </a:lnTo>
                  <a:lnTo>
                    <a:pt x="1637506" y="953015"/>
                  </a:lnTo>
                  <a:lnTo>
                    <a:pt x="1634728" y="970887"/>
                  </a:lnTo>
                  <a:lnTo>
                    <a:pt x="1631156" y="988759"/>
                  </a:lnTo>
                  <a:lnTo>
                    <a:pt x="1627188" y="1006630"/>
                  </a:lnTo>
                  <a:lnTo>
                    <a:pt x="1623616" y="1023708"/>
                  </a:lnTo>
                  <a:lnTo>
                    <a:pt x="1618853" y="1041183"/>
                  </a:lnTo>
                  <a:lnTo>
                    <a:pt x="1614091" y="1058260"/>
                  </a:lnTo>
                  <a:lnTo>
                    <a:pt x="1608931" y="1075735"/>
                  </a:lnTo>
                  <a:lnTo>
                    <a:pt x="1602978" y="1092416"/>
                  </a:lnTo>
                  <a:lnTo>
                    <a:pt x="1597025" y="1109096"/>
                  </a:lnTo>
                  <a:lnTo>
                    <a:pt x="1590675" y="1125777"/>
                  </a:lnTo>
                  <a:lnTo>
                    <a:pt x="1584325" y="1142060"/>
                  </a:lnTo>
                  <a:lnTo>
                    <a:pt x="1576785" y="1158343"/>
                  </a:lnTo>
                  <a:lnTo>
                    <a:pt x="1569641" y="1174229"/>
                  </a:lnTo>
                  <a:lnTo>
                    <a:pt x="1562100" y="1190116"/>
                  </a:lnTo>
                  <a:lnTo>
                    <a:pt x="1553766" y="1205605"/>
                  </a:lnTo>
                  <a:lnTo>
                    <a:pt x="1545828" y="1221094"/>
                  </a:lnTo>
                  <a:lnTo>
                    <a:pt x="1537097" y="1236980"/>
                  </a:lnTo>
                  <a:lnTo>
                    <a:pt x="1527969" y="1251675"/>
                  </a:lnTo>
                  <a:lnTo>
                    <a:pt x="1518841" y="1266767"/>
                  </a:lnTo>
                  <a:lnTo>
                    <a:pt x="1508919" y="1281461"/>
                  </a:lnTo>
                  <a:lnTo>
                    <a:pt x="1499394" y="1295759"/>
                  </a:lnTo>
                  <a:lnTo>
                    <a:pt x="1489075" y="1309659"/>
                  </a:lnTo>
                  <a:lnTo>
                    <a:pt x="1478756" y="1323560"/>
                  </a:lnTo>
                  <a:lnTo>
                    <a:pt x="1468041" y="1337460"/>
                  </a:lnTo>
                  <a:lnTo>
                    <a:pt x="1456928" y="1350963"/>
                  </a:lnTo>
                  <a:lnTo>
                    <a:pt x="1447800" y="1300525"/>
                  </a:lnTo>
                  <a:lnTo>
                    <a:pt x="1457325" y="1287816"/>
                  </a:lnTo>
                  <a:lnTo>
                    <a:pt x="1466453" y="1274710"/>
                  </a:lnTo>
                  <a:lnTo>
                    <a:pt x="1474788" y="1262398"/>
                  </a:lnTo>
                  <a:lnTo>
                    <a:pt x="1483519" y="1248895"/>
                  </a:lnTo>
                  <a:lnTo>
                    <a:pt x="1492250" y="1235789"/>
                  </a:lnTo>
                  <a:lnTo>
                    <a:pt x="1499791" y="1222682"/>
                  </a:lnTo>
                  <a:lnTo>
                    <a:pt x="1508125" y="1208782"/>
                  </a:lnTo>
                  <a:lnTo>
                    <a:pt x="1515666" y="1195279"/>
                  </a:lnTo>
                  <a:lnTo>
                    <a:pt x="1522810" y="1180981"/>
                  </a:lnTo>
                  <a:lnTo>
                    <a:pt x="1529556" y="1167081"/>
                  </a:lnTo>
                  <a:lnTo>
                    <a:pt x="1536700" y="1153180"/>
                  </a:lnTo>
                  <a:lnTo>
                    <a:pt x="1543050" y="1138883"/>
                  </a:lnTo>
                  <a:lnTo>
                    <a:pt x="1549003" y="1124188"/>
                  </a:lnTo>
                  <a:lnTo>
                    <a:pt x="1555353" y="1109493"/>
                  </a:lnTo>
                  <a:lnTo>
                    <a:pt x="1560910" y="1094799"/>
                  </a:lnTo>
                  <a:lnTo>
                    <a:pt x="1566069" y="1079707"/>
                  </a:lnTo>
                  <a:lnTo>
                    <a:pt x="1571228" y="1064218"/>
                  </a:lnTo>
                  <a:lnTo>
                    <a:pt x="1575991" y="1049126"/>
                  </a:lnTo>
                  <a:lnTo>
                    <a:pt x="1580356" y="1034034"/>
                  </a:lnTo>
                  <a:lnTo>
                    <a:pt x="1584722" y="1018545"/>
                  </a:lnTo>
                  <a:lnTo>
                    <a:pt x="1588294" y="1003056"/>
                  </a:lnTo>
                  <a:lnTo>
                    <a:pt x="1591866" y="987170"/>
                  </a:lnTo>
                  <a:lnTo>
                    <a:pt x="1595041" y="971681"/>
                  </a:lnTo>
                  <a:lnTo>
                    <a:pt x="1597819" y="955398"/>
                  </a:lnTo>
                  <a:lnTo>
                    <a:pt x="1600597" y="939511"/>
                  </a:lnTo>
                  <a:lnTo>
                    <a:pt x="1602581" y="923228"/>
                  </a:lnTo>
                  <a:lnTo>
                    <a:pt x="1604566" y="906945"/>
                  </a:lnTo>
                  <a:lnTo>
                    <a:pt x="1606153" y="890662"/>
                  </a:lnTo>
                  <a:lnTo>
                    <a:pt x="1606947" y="874378"/>
                  </a:lnTo>
                  <a:lnTo>
                    <a:pt x="1607741" y="857301"/>
                  </a:lnTo>
                  <a:lnTo>
                    <a:pt x="1608931" y="841017"/>
                  </a:lnTo>
                  <a:lnTo>
                    <a:pt x="1608931" y="823940"/>
                  </a:lnTo>
                  <a:lnTo>
                    <a:pt x="1608931" y="822351"/>
                  </a:lnTo>
                  <a:lnTo>
                    <a:pt x="1646635" y="785813"/>
                  </a:lnTo>
                  <a:close/>
                  <a:moveTo>
                    <a:pt x="1191" y="779463"/>
                  </a:moveTo>
                  <a:lnTo>
                    <a:pt x="39291" y="816372"/>
                  </a:lnTo>
                  <a:lnTo>
                    <a:pt x="38894" y="824707"/>
                  </a:lnTo>
                  <a:lnTo>
                    <a:pt x="39291" y="842169"/>
                  </a:lnTo>
                  <a:lnTo>
                    <a:pt x="39687" y="858838"/>
                  </a:lnTo>
                  <a:lnTo>
                    <a:pt x="40481" y="876300"/>
                  </a:lnTo>
                  <a:lnTo>
                    <a:pt x="41672" y="892969"/>
                  </a:lnTo>
                  <a:lnTo>
                    <a:pt x="43656" y="910035"/>
                  </a:lnTo>
                  <a:lnTo>
                    <a:pt x="45244" y="926307"/>
                  </a:lnTo>
                  <a:lnTo>
                    <a:pt x="47625" y="943372"/>
                  </a:lnTo>
                  <a:lnTo>
                    <a:pt x="50403" y="959644"/>
                  </a:lnTo>
                  <a:lnTo>
                    <a:pt x="53578" y="975519"/>
                  </a:lnTo>
                  <a:lnTo>
                    <a:pt x="56753" y="992188"/>
                  </a:lnTo>
                  <a:lnTo>
                    <a:pt x="60325" y="1008063"/>
                  </a:lnTo>
                  <a:lnTo>
                    <a:pt x="64691" y="1023938"/>
                  </a:lnTo>
                  <a:lnTo>
                    <a:pt x="69056" y="1039813"/>
                  </a:lnTo>
                  <a:lnTo>
                    <a:pt x="73819" y="1055688"/>
                  </a:lnTo>
                  <a:lnTo>
                    <a:pt x="78581" y="1071166"/>
                  </a:lnTo>
                  <a:lnTo>
                    <a:pt x="83741" y="1086644"/>
                  </a:lnTo>
                  <a:lnTo>
                    <a:pt x="89297" y="1101726"/>
                  </a:lnTo>
                  <a:lnTo>
                    <a:pt x="95250" y="1116807"/>
                  </a:lnTo>
                  <a:lnTo>
                    <a:pt x="101203" y="1131888"/>
                  </a:lnTo>
                  <a:lnTo>
                    <a:pt x="108347" y="1146573"/>
                  </a:lnTo>
                  <a:lnTo>
                    <a:pt x="114697" y="1161257"/>
                  </a:lnTo>
                  <a:lnTo>
                    <a:pt x="122238" y="1175941"/>
                  </a:lnTo>
                  <a:lnTo>
                    <a:pt x="129381" y="1190229"/>
                  </a:lnTo>
                  <a:lnTo>
                    <a:pt x="137319" y="1204517"/>
                  </a:lnTo>
                  <a:lnTo>
                    <a:pt x="144860" y="1218407"/>
                  </a:lnTo>
                  <a:lnTo>
                    <a:pt x="153194" y="1232298"/>
                  </a:lnTo>
                  <a:lnTo>
                    <a:pt x="161925" y="1245792"/>
                  </a:lnTo>
                  <a:lnTo>
                    <a:pt x="170260" y="1259285"/>
                  </a:lnTo>
                  <a:lnTo>
                    <a:pt x="179388" y="1272382"/>
                  </a:lnTo>
                  <a:lnTo>
                    <a:pt x="188913" y="1285479"/>
                  </a:lnTo>
                  <a:lnTo>
                    <a:pt x="198438" y="1298179"/>
                  </a:lnTo>
                  <a:lnTo>
                    <a:pt x="207963" y="1311276"/>
                  </a:lnTo>
                  <a:lnTo>
                    <a:pt x="199628" y="1362076"/>
                  </a:lnTo>
                  <a:lnTo>
                    <a:pt x="188516" y="1348186"/>
                  </a:lnTo>
                  <a:lnTo>
                    <a:pt x="177403" y="1334295"/>
                  </a:lnTo>
                  <a:lnTo>
                    <a:pt x="166291" y="1320404"/>
                  </a:lnTo>
                  <a:lnTo>
                    <a:pt x="155575" y="1306117"/>
                  </a:lnTo>
                  <a:lnTo>
                    <a:pt x="145256" y="1291432"/>
                  </a:lnTo>
                  <a:lnTo>
                    <a:pt x="135335" y="1276748"/>
                  </a:lnTo>
                  <a:lnTo>
                    <a:pt x="125413" y="1261667"/>
                  </a:lnTo>
                  <a:lnTo>
                    <a:pt x="115888" y="1245792"/>
                  </a:lnTo>
                  <a:lnTo>
                    <a:pt x="106760" y="1230710"/>
                  </a:lnTo>
                  <a:lnTo>
                    <a:pt x="98425" y="1214835"/>
                  </a:lnTo>
                  <a:lnTo>
                    <a:pt x="90091" y="1198960"/>
                  </a:lnTo>
                  <a:lnTo>
                    <a:pt x="81756" y="1183085"/>
                  </a:lnTo>
                  <a:lnTo>
                    <a:pt x="74216" y="1166416"/>
                  </a:lnTo>
                  <a:lnTo>
                    <a:pt x="66675" y="1150144"/>
                  </a:lnTo>
                  <a:lnTo>
                    <a:pt x="59928" y="1133079"/>
                  </a:lnTo>
                  <a:lnTo>
                    <a:pt x="53578" y="1116410"/>
                  </a:lnTo>
                  <a:lnTo>
                    <a:pt x="46831" y="1098948"/>
                  </a:lnTo>
                  <a:lnTo>
                    <a:pt x="41275" y="1081882"/>
                  </a:lnTo>
                  <a:lnTo>
                    <a:pt x="35719" y="1064419"/>
                  </a:lnTo>
                  <a:lnTo>
                    <a:pt x="30559" y="1046957"/>
                  </a:lnTo>
                  <a:lnTo>
                    <a:pt x="25797" y="1029097"/>
                  </a:lnTo>
                  <a:lnTo>
                    <a:pt x="21431" y="1011635"/>
                  </a:lnTo>
                  <a:lnTo>
                    <a:pt x="17066" y="993379"/>
                  </a:lnTo>
                  <a:lnTo>
                    <a:pt x="13494" y="975122"/>
                  </a:lnTo>
                  <a:lnTo>
                    <a:pt x="10716" y="956469"/>
                  </a:lnTo>
                  <a:lnTo>
                    <a:pt x="7541" y="938610"/>
                  </a:lnTo>
                  <a:lnTo>
                    <a:pt x="5556" y="919957"/>
                  </a:lnTo>
                  <a:lnTo>
                    <a:pt x="3175" y="900907"/>
                  </a:lnTo>
                  <a:lnTo>
                    <a:pt x="1984" y="882254"/>
                  </a:lnTo>
                  <a:lnTo>
                    <a:pt x="794" y="863204"/>
                  </a:lnTo>
                  <a:lnTo>
                    <a:pt x="397" y="844154"/>
                  </a:lnTo>
                  <a:lnTo>
                    <a:pt x="0" y="824707"/>
                  </a:lnTo>
                  <a:lnTo>
                    <a:pt x="397" y="802085"/>
                  </a:lnTo>
                  <a:lnTo>
                    <a:pt x="1191" y="779463"/>
                  </a:lnTo>
                  <a:close/>
                  <a:moveTo>
                    <a:pt x="1314889" y="671513"/>
                  </a:moveTo>
                  <a:lnTo>
                    <a:pt x="1339850" y="701729"/>
                  </a:lnTo>
                  <a:lnTo>
                    <a:pt x="1101725" y="776288"/>
                  </a:lnTo>
                  <a:lnTo>
                    <a:pt x="1116385" y="730768"/>
                  </a:lnTo>
                  <a:lnTo>
                    <a:pt x="1314889" y="671513"/>
                  </a:lnTo>
                  <a:close/>
                  <a:moveTo>
                    <a:pt x="339763" y="668338"/>
                  </a:moveTo>
                  <a:lnTo>
                    <a:pt x="538932" y="730250"/>
                  </a:lnTo>
                  <a:lnTo>
                    <a:pt x="554038" y="776288"/>
                  </a:lnTo>
                  <a:lnTo>
                    <a:pt x="317500" y="698500"/>
                  </a:lnTo>
                  <a:lnTo>
                    <a:pt x="339763" y="668338"/>
                  </a:lnTo>
                  <a:close/>
                  <a:moveTo>
                    <a:pt x="828080" y="554038"/>
                  </a:moveTo>
                  <a:lnTo>
                    <a:pt x="847512" y="567940"/>
                  </a:lnTo>
                  <a:lnTo>
                    <a:pt x="1087438" y="737939"/>
                  </a:lnTo>
                  <a:lnTo>
                    <a:pt x="1086645" y="741117"/>
                  </a:lnTo>
                  <a:lnTo>
                    <a:pt x="1086249" y="742308"/>
                  </a:lnTo>
                  <a:lnTo>
                    <a:pt x="987105" y="1046163"/>
                  </a:lnTo>
                  <a:lnTo>
                    <a:pt x="980364" y="1046163"/>
                  </a:lnTo>
                  <a:lnTo>
                    <a:pt x="935551" y="1046163"/>
                  </a:lnTo>
                  <a:lnTo>
                    <a:pt x="669054" y="1046163"/>
                  </a:lnTo>
                  <a:lnTo>
                    <a:pt x="570308" y="742308"/>
                  </a:lnTo>
                  <a:lnTo>
                    <a:pt x="569911" y="741117"/>
                  </a:lnTo>
                  <a:lnTo>
                    <a:pt x="568325" y="737939"/>
                  </a:lnTo>
                  <a:lnTo>
                    <a:pt x="808648" y="567940"/>
                  </a:lnTo>
                  <a:lnTo>
                    <a:pt x="828080" y="554038"/>
                  </a:lnTo>
                  <a:close/>
                  <a:moveTo>
                    <a:pt x="1360910" y="387350"/>
                  </a:moveTo>
                  <a:lnTo>
                    <a:pt x="1489666" y="409557"/>
                  </a:lnTo>
                  <a:lnTo>
                    <a:pt x="1540533" y="418281"/>
                  </a:lnTo>
                  <a:lnTo>
                    <a:pt x="1550865" y="437316"/>
                  </a:lnTo>
                  <a:lnTo>
                    <a:pt x="1560800" y="456747"/>
                  </a:lnTo>
                  <a:lnTo>
                    <a:pt x="1570337" y="476178"/>
                  </a:lnTo>
                  <a:lnTo>
                    <a:pt x="1579477" y="495213"/>
                  </a:lnTo>
                  <a:lnTo>
                    <a:pt x="1587425" y="515834"/>
                  </a:lnTo>
                  <a:lnTo>
                    <a:pt x="1595373" y="536058"/>
                  </a:lnTo>
                  <a:lnTo>
                    <a:pt x="1602924" y="556282"/>
                  </a:lnTo>
                  <a:lnTo>
                    <a:pt x="1609679" y="577300"/>
                  </a:lnTo>
                  <a:lnTo>
                    <a:pt x="1616038" y="597920"/>
                  </a:lnTo>
                  <a:lnTo>
                    <a:pt x="1621601" y="619731"/>
                  </a:lnTo>
                  <a:lnTo>
                    <a:pt x="1626767" y="640748"/>
                  </a:lnTo>
                  <a:lnTo>
                    <a:pt x="1631536" y="662955"/>
                  </a:lnTo>
                  <a:lnTo>
                    <a:pt x="1635908" y="684369"/>
                  </a:lnTo>
                  <a:lnTo>
                    <a:pt x="1639484" y="706973"/>
                  </a:lnTo>
                  <a:lnTo>
                    <a:pt x="1641868" y="728783"/>
                  </a:lnTo>
                  <a:lnTo>
                    <a:pt x="1644650" y="751387"/>
                  </a:lnTo>
                  <a:lnTo>
                    <a:pt x="1607692" y="786680"/>
                  </a:lnTo>
                  <a:lnTo>
                    <a:pt x="1513510" y="877888"/>
                  </a:lnTo>
                  <a:lnTo>
                    <a:pt x="1508343" y="871543"/>
                  </a:lnTo>
                  <a:lnTo>
                    <a:pt x="1471386" y="825146"/>
                  </a:lnTo>
                  <a:lnTo>
                    <a:pt x="1363691" y="689921"/>
                  </a:lnTo>
                  <a:lnTo>
                    <a:pt x="1341437" y="662559"/>
                  </a:lnTo>
                  <a:lnTo>
                    <a:pt x="1341835" y="656214"/>
                  </a:lnTo>
                  <a:lnTo>
                    <a:pt x="1355743" y="455557"/>
                  </a:lnTo>
                  <a:lnTo>
                    <a:pt x="1360115" y="396074"/>
                  </a:lnTo>
                  <a:lnTo>
                    <a:pt x="1360910" y="387350"/>
                  </a:lnTo>
                  <a:close/>
                  <a:moveTo>
                    <a:pt x="293316" y="387350"/>
                  </a:moveTo>
                  <a:lnTo>
                    <a:pt x="293316" y="388143"/>
                  </a:lnTo>
                  <a:lnTo>
                    <a:pt x="297280" y="446040"/>
                  </a:lnTo>
                  <a:lnTo>
                    <a:pt x="311549" y="656214"/>
                  </a:lnTo>
                  <a:lnTo>
                    <a:pt x="312738" y="662559"/>
                  </a:lnTo>
                  <a:lnTo>
                    <a:pt x="290145" y="689921"/>
                  </a:lnTo>
                  <a:lnTo>
                    <a:pt x="175991" y="833870"/>
                  </a:lnTo>
                  <a:lnTo>
                    <a:pt x="141111" y="877888"/>
                  </a:lnTo>
                  <a:lnTo>
                    <a:pt x="138733" y="875509"/>
                  </a:lnTo>
                  <a:lnTo>
                    <a:pt x="39641" y="779939"/>
                  </a:lnTo>
                  <a:lnTo>
                    <a:pt x="3175" y="744646"/>
                  </a:lnTo>
                  <a:lnTo>
                    <a:pt x="5949" y="722835"/>
                  </a:lnTo>
                  <a:lnTo>
                    <a:pt x="8724" y="701025"/>
                  </a:lnTo>
                  <a:lnTo>
                    <a:pt x="12291" y="679611"/>
                  </a:lnTo>
                  <a:lnTo>
                    <a:pt x="16255" y="658197"/>
                  </a:lnTo>
                  <a:lnTo>
                    <a:pt x="21011" y="636783"/>
                  </a:lnTo>
                  <a:lnTo>
                    <a:pt x="26164" y="616162"/>
                  </a:lnTo>
                  <a:lnTo>
                    <a:pt x="31713" y="595541"/>
                  </a:lnTo>
                  <a:lnTo>
                    <a:pt x="38452" y="574920"/>
                  </a:lnTo>
                  <a:lnTo>
                    <a:pt x="44793" y="554696"/>
                  </a:lnTo>
                  <a:lnTo>
                    <a:pt x="51928" y="534472"/>
                  </a:lnTo>
                  <a:lnTo>
                    <a:pt x="59855" y="514644"/>
                  </a:lnTo>
                  <a:lnTo>
                    <a:pt x="68179" y="495213"/>
                  </a:lnTo>
                  <a:lnTo>
                    <a:pt x="77296" y="476178"/>
                  </a:lnTo>
                  <a:lnTo>
                    <a:pt x="86016" y="457143"/>
                  </a:lnTo>
                  <a:lnTo>
                    <a:pt x="95528" y="438109"/>
                  </a:lnTo>
                  <a:lnTo>
                    <a:pt x="105834" y="419867"/>
                  </a:lnTo>
                  <a:lnTo>
                    <a:pt x="156173" y="410747"/>
                  </a:lnTo>
                  <a:lnTo>
                    <a:pt x="293316" y="387350"/>
                  </a:lnTo>
                  <a:close/>
                  <a:moveTo>
                    <a:pt x="808037" y="298450"/>
                  </a:moveTo>
                  <a:lnTo>
                    <a:pt x="827881" y="306401"/>
                  </a:lnTo>
                  <a:lnTo>
                    <a:pt x="847725" y="298450"/>
                  </a:lnTo>
                  <a:lnTo>
                    <a:pt x="847725" y="536575"/>
                  </a:lnTo>
                  <a:lnTo>
                    <a:pt x="827881" y="522661"/>
                  </a:lnTo>
                  <a:lnTo>
                    <a:pt x="808037" y="536575"/>
                  </a:lnTo>
                  <a:lnTo>
                    <a:pt x="808037" y="298450"/>
                  </a:lnTo>
                  <a:close/>
                  <a:moveTo>
                    <a:pt x="1106341" y="198438"/>
                  </a:moveTo>
                  <a:lnTo>
                    <a:pt x="1122567" y="205965"/>
                  </a:lnTo>
                  <a:lnTo>
                    <a:pt x="1139189" y="214285"/>
                  </a:lnTo>
                  <a:lnTo>
                    <a:pt x="1155020" y="223001"/>
                  </a:lnTo>
                  <a:lnTo>
                    <a:pt x="1170455" y="231717"/>
                  </a:lnTo>
                  <a:lnTo>
                    <a:pt x="1185889" y="241225"/>
                  </a:lnTo>
                  <a:lnTo>
                    <a:pt x="1200928" y="251129"/>
                  </a:lnTo>
                  <a:lnTo>
                    <a:pt x="1216363" y="261034"/>
                  </a:lnTo>
                  <a:lnTo>
                    <a:pt x="1231006" y="271335"/>
                  </a:lnTo>
                  <a:lnTo>
                    <a:pt x="1244858" y="282031"/>
                  </a:lnTo>
                  <a:lnTo>
                    <a:pt x="1258710" y="293520"/>
                  </a:lnTo>
                  <a:lnTo>
                    <a:pt x="1272562" y="305010"/>
                  </a:lnTo>
                  <a:lnTo>
                    <a:pt x="1286018" y="316895"/>
                  </a:lnTo>
                  <a:lnTo>
                    <a:pt x="1299078" y="328780"/>
                  </a:lnTo>
                  <a:lnTo>
                    <a:pt x="1312138" y="341854"/>
                  </a:lnTo>
                  <a:lnTo>
                    <a:pt x="1324407" y="354928"/>
                  </a:lnTo>
                  <a:lnTo>
                    <a:pt x="1336675" y="367606"/>
                  </a:lnTo>
                  <a:lnTo>
                    <a:pt x="1332322" y="423863"/>
                  </a:lnTo>
                  <a:lnTo>
                    <a:pt x="1318470" y="406827"/>
                  </a:lnTo>
                  <a:lnTo>
                    <a:pt x="1304618" y="390584"/>
                  </a:lnTo>
                  <a:lnTo>
                    <a:pt x="1289975" y="374737"/>
                  </a:lnTo>
                  <a:lnTo>
                    <a:pt x="1274145" y="359286"/>
                  </a:lnTo>
                  <a:lnTo>
                    <a:pt x="1258314" y="344231"/>
                  </a:lnTo>
                  <a:lnTo>
                    <a:pt x="1242088" y="329969"/>
                  </a:lnTo>
                  <a:lnTo>
                    <a:pt x="1225070" y="316103"/>
                  </a:lnTo>
                  <a:lnTo>
                    <a:pt x="1208052" y="302633"/>
                  </a:lnTo>
                  <a:lnTo>
                    <a:pt x="1189847" y="290351"/>
                  </a:lnTo>
                  <a:lnTo>
                    <a:pt x="1171642" y="278070"/>
                  </a:lnTo>
                  <a:lnTo>
                    <a:pt x="1153437" y="266580"/>
                  </a:lnTo>
                  <a:lnTo>
                    <a:pt x="1134440" y="255884"/>
                  </a:lnTo>
                  <a:lnTo>
                    <a:pt x="1114652" y="245187"/>
                  </a:lnTo>
                  <a:lnTo>
                    <a:pt x="1094864" y="235679"/>
                  </a:lnTo>
                  <a:lnTo>
                    <a:pt x="1074680" y="227359"/>
                  </a:lnTo>
                  <a:lnTo>
                    <a:pt x="1054100" y="218643"/>
                  </a:lnTo>
                  <a:lnTo>
                    <a:pt x="1106341" y="198438"/>
                  </a:lnTo>
                  <a:close/>
                  <a:moveTo>
                    <a:pt x="545878" y="196850"/>
                  </a:moveTo>
                  <a:lnTo>
                    <a:pt x="598488" y="217164"/>
                  </a:lnTo>
                  <a:lnTo>
                    <a:pt x="577763" y="225130"/>
                  </a:lnTo>
                  <a:lnTo>
                    <a:pt x="557835" y="233495"/>
                  </a:lnTo>
                  <a:lnTo>
                    <a:pt x="538305" y="243055"/>
                  </a:lnTo>
                  <a:lnTo>
                    <a:pt x="518775" y="253013"/>
                  </a:lnTo>
                  <a:lnTo>
                    <a:pt x="500441" y="263369"/>
                  </a:lnTo>
                  <a:lnTo>
                    <a:pt x="481709" y="274522"/>
                  </a:lnTo>
                  <a:lnTo>
                    <a:pt x="463375" y="286471"/>
                  </a:lnTo>
                  <a:lnTo>
                    <a:pt x="446236" y="298421"/>
                  </a:lnTo>
                  <a:lnTo>
                    <a:pt x="428700" y="311566"/>
                  </a:lnTo>
                  <a:lnTo>
                    <a:pt x="411960" y="325108"/>
                  </a:lnTo>
                  <a:lnTo>
                    <a:pt x="395220" y="338651"/>
                  </a:lnTo>
                  <a:lnTo>
                    <a:pt x="379676" y="352991"/>
                  </a:lnTo>
                  <a:lnTo>
                    <a:pt x="364132" y="368127"/>
                  </a:lnTo>
                  <a:lnTo>
                    <a:pt x="349385" y="383263"/>
                  </a:lnTo>
                  <a:lnTo>
                    <a:pt x="335037" y="399594"/>
                  </a:lnTo>
                  <a:lnTo>
                    <a:pt x="321087" y="415925"/>
                  </a:lnTo>
                  <a:lnTo>
                    <a:pt x="317500" y="360957"/>
                  </a:lnTo>
                  <a:lnTo>
                    <a:pt x="329457" y="347812"/>
                  </a:lnTo>
                  <a:lnTo>
                    <a:pt x="341414" y="335465"/>
                  </a:lnTo>
                  <a:lnTo>
                    <a:pt x="354567" y="323117"/>
                  </a:lnTo>
                  <a:lnTo>
                    <a:pt x="367719" y="311566"/>
                  </a:lnTo>
                  <a:lnTo>
                    <a:pt x="380872" y="299616"/>
                  </a:lnTo>
                  <a:lnTo>
                    <a:pt x="394423" y="288463"/>
                  </a:lnTo>
                  <a:lnTo>
                    <a:pt x="408373" y="277708"/>
                  </a:lnTo>
                  <a:lnTo>
                    <a:pt x="422721" y="267352"/>
                  </a:lnTo>
                  <a:lnTo>
                    <a:pt x="437069" y="256996"/>
                  </a:lnTo>
                  <a:lnTo>
                    <a:pt x="451816" y="247436"/>
                  </a:lnTo>
                  <a:lnTo>
                    <a:pt x="466962" y="237877"/>
                  </a:lnTo>
                  <a:lnTo>
                    <a:pt x="482107" y="228715"/>
                  </a:lnTo>
                  <a:lnTo>
                    <a:pt x="497651" y="219952"/>
                  </a:lnTo>
                  <a:lnTo>
                    <a:pt x="513195" y="211986"/>
                  </a:lnTo>
                  <a:lnTo>
                    <a:pt x="529536" y="204020"/>
                  </a:lnTo>
                  <a:lnTo>
                    <a:pt x="545878" y="196850"/>
                  </a:lnTo>
                  <a:close/>
                  <a:moveTo>
                    <a:pt x="1028700" y="25400"/>
                  </a:moveTo>
                  <a:lnTo>
                    <a:pt x="1048147" y="30571"/>
                  </a:lnTo>
                  <a:lnTo>
                    <a:pt x="1067197" y="36139"/>
                  </a:lnTo>
                  <a:lnTo>
                    <a:pt x="1086247" y="42503"/>
                  </a:lnTo>
                  <a:lnTo>
                    <a:pt x="1104900" y="49265"/>
                  </a:lnTo>
                  <a:lnTo>
                    <a:pt x="1123553" y="56026"/>
                  </a:lnTo>
                  <a:lnTo>
                    <a:pt x="1142207" y="63186"/>
                  </a:lnTo>
                  <a:lnTo>
                    <a:pt x="1160066" y="71538"/>
                  </a:lnTo>
                  <a:lnTo>
                    <a:pt x="1177925" y="79891"/>
                  </a:lnTo>
                  <a:lnTo>
                    <a:pt x="1195388" y="88641"/>
                  </a:lnTo>
                  <a:lnTo>
                    <a:pt x="1212850" y="97392"/>
                  </a:lnTo>
                  <a:lnTo>
                    <a:pt x="1230313" y="106937"/>
                  </a:lnTo>
                  <a:lnTo>
                    <a:pt x="1246982" y="116881"/>
                  </a:lnTo>
                  <a:lnTo>
                    <a:pt x="1263650" y="127620"/>
                  </a:lnTo>
                  <a:lnTo>
                    <a:pt x="1280319" y="138359"/>
                  </a:lnTo>
                  <a:lnTo>
                    <a:pt x="1296194" y="149098"/>
                  </a:lnTo>
                  <a:lnTo>
                    <a:pt x="1312069" y="160633"/>
                  </a:lnTo>
                  <a:lnTo>
                    <a:pt x="1327547" y="172565"/>
                  </a:lnTo>
                  <a:lnTo>
                    <a:pt x="1342629" y="184497"/>
                  </a:lnTo>
                  <a:lnTo>
                    <a:pt x="1358107" y="197225"/>
                  </a:lnTo>
                  <a:lnTo>
                    <a:pt x="1372791" y="209953"/>
                  </a:lnTo>
                  <a:lnTo>
                    <a:pt x="1386682" y="223079"/>
                  </a:lnTo>
                  <a:lnTo>
                    <a:pt x="1400572" y="237000"/>
                  </a:lnTo>
                  <a:lnTo>
                    <a:pt x="1414463" y="250921"/>
                  </a:lnTo>
                  <a:lnTo>
                    <a:pt x="1427957" y="264444"/>
                  </a:lnTo>
                  <a:lnTo>
                    <a:pt x="1440657" y="279161"/>
                  </a:lnTo>
                  <a:lnTo>
                    <a:pt x="1453754" y="293877"/>
                  </a:lnTo>
                  <a:lnTo>
                    <a:pt x="1466454" y="309389"/>
                  </a:lnTo>
                  <a:lnTo>
                    <a:pt x="1477963" y="324901"/>
                  </a:lnTo>
                  <a:lnTo>
                    <a:pt x="1489473" y="340413"/>
                  </a:lnTo>
                  <a:lnTo>
                    <a:pt x="1501379" y="356323"/>
                  </a:lnTo>
                  <a:lnTo>
                    <a:pt x="1512094" y="372233"/>
                  </a:lnTo>
                  <a:lnTo>
                    <a:pt x="1522413" y="388938"/>
                  </a:lnTo>
                  <a:lnTo>
                    <a:pt x="1470026" y="380187"/>
                  </a:lnTo>
                  <a:lnTo>
                    <a:pt x="1460501" y="366664"/>
                  </a:lnTo>
                  <a:lnTo>
                    <a:pt x="1451373" y="353539"/>
                  </a:lnTo>
                  <a:lnTo>
                    <a:pt x="1441451" y="340413"/>
                  </a:lnTo>
                  <a:lnTo>
                    <a:pt x="1430735" y="327685"/>
                  </a:lnTo>
                  <a:lnTo>
                    <a:pt x="1420416" y="315355"/>
                  </a:lnTo>
                  <a:lnTo>
                    <a:pt x="1409701" y="302627"/>
                  </a:lnTo>
                  <a:lnTo>
                    <a:pt x="1398985" y="290695"/>
                  </a:lnTo>
                  <a:lnTo>
                    <a:pt x="1387872" y="278763"/>
                  </a:lnTo>
                  <a:lnTo>
                    <a:pt x="1375966" y="267228"/>
                  </a:lnTo>
                  <a:lnTo>
                    <a:pt x="1364457" y="255694"/>
                  </a:lnTo>
                  <a:lnTo>
                    <a:pt x="1352154" y="244557"/>
                  </a:lnTo>
                  <a:lnTo>
                    <a:pt x="1340247" y="233420"/>
                  </a:lnTo>
                  <a:lnTo>
                    <a:pt x="1327944" y="223079"/>
                  </a:lnTo>
                  <a:lnTo>
                    <a:pt x="1315244" y="212737"/>
                  </a:lnTo>
                  <a:lnTo>
                    <a:pt x="1302544" y="202396"/>
                  </a:lnTo>
                  <a:lnTo>
                    <a:pt x="1289844" y="192452"/>
                  </a:lnTo>
                  <a:lnTo>
                    <a:pt x="1276350" y="182906"/>
                  </a:lnTo>
                  <a:lnTo>
                    <a:pt x="1262857" y="173758"/>
                  </a:lnTo>
                  <a:lnTo>
                    <a:pt x="1248966" y="164610"/>
                  </a:lnTo>
                  <a:lnTo>
                    <a:pt x="1235472" y="155462"/>
                  </a:lnTo>
                  <a:lnTo>
                    <a:pt x="1221582" y="147507"/>
                  </a:lnTo>
                  <a:lnTo>
                    <a:pt x="1207294" y="139155"/>
                  </a:lnTo>
                  <a:lnTo>
                    <a:pt x="1192610" y="130802"/>
                  </a:lnTo>
                  <a:lnTo>
                    <a:pt x="1178322" y="123643"/>
                  </a:lnTo>
                  <a:lnTo>
                    <a:pt x="1163241" y="116085"/>
                  </a:lnTo>
                  <a:lnTo>
                    <a:pt x="1148557" y="108926"/>
                  </a:lnTo>
                  <a:lnTo>
                    <a:pt x="1133475" y="102164"/>
                  </a:lnTo>
                  <a:lnTo>
                    <a:pt x="1117997" y="95801"/>
                  </a:lnTo>
                  <a:lnTo>
                    <a:pt x="1102916" y="89834"/>
                  </a:lnTo>
                  <a:lnTo>
                    <a:pt x="1087041" y="84266"/>
                  </a:lnTo>
                  <a:lnTo>
                    <a:pt x="1071166" y="78698"/>
                  </a:lnTo>
                  <a:lnTo>
                    <a:pt x="1055291" y="73527"/>
                  </a:lnTo>
                  <a:lnTo>
                    <a:pt x="1028700" y="25400"/>
                  </a:lnTo>
                  <a:close/>
                  <a:moveTo>
                    <a:pt x="619125" y="25400"/>
                  </a:moveTo>
                  <a:lnTo>
                    <a:pt x="594935" y="72333"/>
                  </a:lnTo>
                  <a:lnTo>
                    <a:pt x="579073" y="77504"/>
                  </a:lnTo>
                  <a:lnTo>
                    <a:pt x="563211" y="82674"/>
                  </a:lnTo>
                  <a:lnTo>
                    <a:pt x="546952" y="89038"/>
                  </a:lnTo>
                  <a:lnTo>
                    <a:pt x="531486" y="95004"/>
                  </a:lnTo>
                  <a:lnTo>
                    <a:pt x="516020" y="101368"/>
                  </a:lnTo>
                  <a:lnTo>
                    <a:pt x="500951" y="108130"/>
                  </a:lnTo>
                  <a:lnTo>
                    <a:pt x="485882" y="115289"/>
                  </a:lnTo>
                  <a:lnTo>
                    <a:pt x="470813" y="122846"/>
                  </a:lnTo>
                  <a:lnTo>
                    <a:pt x="456140" y="130005"/>
                  </a:lnTo>
                  <a:lnTo>
                    <a:pt x="441467" y="138358"/>
                  </a:lnTo>
                  <a:lnTo>
                    <a:pt x="427191" y="146313"/>
                  </a:lnTo>
                  <a:lnTo>
                    <a:pt x="412915" y="155063"/>
                  </a:lnTo>
                  <a:lnTo>
                    <a:pt x="399036" y="163813"/>
                  </a:lnTo>
                  <a:lnTo>
                    <a:pt x="385156" y="172961"/>
                  </a:lnTo>
                  <a:lnTo>
                    <a:pt x="371277" y="182507"/>
                  </a:lnTo>
                  <a:lnTo>
                    <a:pt x="358190" y="192053"/>
                  </a:lnTo>
                  <a:lnTo>
                    <a:pt x="345104" y="201996"/>
                  </a:lnTo>
                  <a:lnTo>
                    <a:pt x="332018" y="212338"/>
                  </a:lnTo>
                  <a:lnTo>
                    <a:pt x="319328" y="222679"/>
                  </a:lnTo>
                  <a:lnTo>
                    <a:pt x="307035" y="233418"/>
                  </a:lnTo>
                  <a:lnTo>
                    <a:pt x="294741" y="244554"/>
                  </a:lnTo>
                  <a:lnTo>
                    <a:pt x="282448" y="256089"/>
                  </a:lnTo>
                  <a:lnTo>
                    <a:pt x="270948" y="267226"/>
                  </a:lnTo>
                  <a:lnTo>
                    <a:pt x="259448" y="278760"/>
                  </a:lnTo>
                  <a:lnTo>
                    <a:pt x="247948" y="291090"/>
                  </a:lnTo>
                  <a:lnTo>
                    <a:pt x="236844" y="303022"/>
                  </a:lnTo>
                  <a:lnTo>
                    <a:pt x="226137" y="315750"/>
                  </a:lnTo>
                  <a:lnTo>
                    <a:pt x="215826" y="328477"/>
                  </a:lnTo>
                  <a:lnTo>
                    <a:pt x="205516" y="341205"/>
                  </a:lnTo>
                  <a:lnTo>
                    <a:pt x="195602" y="354728"/>
                  </a:lnTo>
                  <a:lnTo>
                    <a:pt x="185688" y="367854"/>
                  </a:lnTo>
                  <a:lnTo>
                    <a:pt x="176170" y="381377"/>
                  </a:lnTo>
                  <a:lnTo>
                    <a:pt x="123825" y="390525"/>
                  </a:lnTo>
                  <a:lnTo>
                    <a:pt x="134135" y="373820"/>
                  </a:lnTo>
                  <a:lnTo>
                    <a:pt x="145239" y="357512"/>
                  </a:lnTo>
                  <a:lnTo>
                    <a:pt x="156739" y="341205"/>
                  </a:lnTo>
                  <a:lnTo>
                    <a:pt x="168239" y="325693"/>
                  </a:lnTo>
                  <a:lnTo>
                    <a:pt x="180136" y="310181"/>
                  </a:lnTo>
                  <a:lnTo>
                    <a:pt x="192826" y="295067"/>
                  </a:lnTo>
                  <a:lnTo>
                    <a:pt x="205516" y="280351"/>
                  </a:lnTo>
                  <a:lnTo>
                    <a:pt x="218602" y="265635"/>
                  </a:lnTo>
                  <a:lnTo>
                    <a:pt x="232085" y="251316"/>
                  </a:lnTo>
                  <a:lnTo>
                    <a:pt x="245965" y="237395"/>
                  </a:lnTo>
                  <a:lnTo>
                    <a:pt x="259844" y="223872"/>
                  </a:lnTo>
                  <a:lnTo>
                    <a:pt x="274517" y="210349"/>
                  </a:lnTo>
                  <a:lnTo>
                    <a:pt x="289190" y="197621"/>
                  </a:lnTo>
                  <a:lnTo>
                    <a:pt x="303862" y="184893"/>
                  </a:lnTo>
                  <a:lnTo>
                    <a:pt x="319328" y="172961"/>
                  </a:lnTo>
                  <a:lnTo>
                    <a:pt x="334794" y="160631"/>
                  </a:lnTo>
                  <a:lnTo>
                    <a:pt x="350656" y="149495"/>
                  </a:lnTo>
                  <a:lnTo>
                    <a:pt x="366518" y="138358"/>
                  </a:lnTo>
                  <a:lnTo>
                    <a:pt x="383174" y="127619"/>
                  </a:lnTo>
                  <a:lnTo>
                    <a:pt x="399829" y="116880"/>
                  </a:lnTo>
                  <a:lnTo>
                    <a:pt x="416881" y="106936"/>
                  </a:lnTo>
                  <a:lnTo>
                    <a:pt x="433933" y="97391"/>
                  </a:lnTo>
                  <a:lnTo>
                    <a:pt x="451778" y="88640"/>
                  </a:lnTo>
                  <a:lnTo>
                    <a:pt x="469227" y="79890"/>
                  </a:lnTo>
                  <a:lnTo>
                    <a:pt x="487072" y="71140"/>
                  </a:lnTo>
                  <a:lnTo>
                    <a:pt x="505710" y="63185"/>
                  </a:lnTo>
                  <a:lnTo>
                    <a:pt x="523951" y="56026"/>
                  </a:lnTo>
                  <a:lnTo>
                    <a:pt x="542193" y="48867"/>
                  </a:lnTo>
                  <a:lnTo>
                    <a:pt x="561228" y="42105"/>
                  </a:lnTo>
                  <a:lnTo>
                    <a:pt x="580263" y="36139"/>
                  </a:lnTo>
                  <a:lnTo>
                    <a:pt x="599694" y="30570"/>
                  </a:lnTo>
                  <a:lnTo>
                    <a:pt x="619125" y="25400"/>
                  </a:lnTo>
                  <a:close/>
                  <a:moveTo>
                    <a:pt x="824315" y="0"/>
                  </a:moveTo>
                  <a:lnTo>
                    <a:pt x="846110" y="792"/>
                  </a:lnTo>
                  <a:lnTo>
                    <a:pt x="868300" y="1585"/>
                  </a:lnTo>
                  <a:lnTo>
                    <a:pt x="889699" y="2774"/>
                  </a:lnTo>
                  <a:lnTo>
                    <a:pt x="911097" y="4756"/>
                  </a:lnTo>
                  <a:lnTo>
                    <a:pt x="932495" y="7530"/>
                  </a:lnTo>
                  <a:lnTo>
                    <a:pt x="953497" y="10700"/>
                  </a:lnTo>
                  <a:lnTo>
                    <a:pt x="974499" y="13871"/>
                  </a:lnTo>
                  <a:lnTo>
                    <a:pt x="995500" y="18230"/>
                  </a:lnTo>
                  <a:lnTo>
                    <a:pt x="1020861" y="63806"/>
                  </a:lnTo>
                  <a:lnTo>
                    <a:pt x="1084263" y="178339"/>
                  </a:lnTo>
                  <a:lnTo>
                    <a:pt x="1071187" y="183491"/>
                  </a:lnTo>
                  <a:lnTo>
                    <a:pt x="1015710" y="204892"/>
                  </a:lnTo>
                  <a:lnTo>
                    <a:pt x="847298" y="270679"/>
                  </a:lnTo>
                  <a:lnTo>
                    <a:pt x="827882" y="277813"/>
                  </a:lnTo>
                  <a:lnTo>
                    <a:pt x="808465" y="270679"/>
                  </a:lnTo>
                  <a:lnTo>
                    <a:pt x="636883" y="203703"/>
                  </a:lnTo>
                  <a:lnTo>
                    <a:pt x="581010" y="181906"/>
                  </a:lnTo>
                  <a:lnTo>
                    <a:pt x="571500" y="178339"/>
                  </a:lnTo>
                  <a:lnTo>
                    <a:pt x="630147" y="63409"/>
                  </a:lnTo>
                  <a:lnTo>
                    <a:pt x="653130" y="18230"/>
                  </a:lnTo>
                  <a:lnTo>
                    <a:pt x="673736" y="13871"/>
                  </a:lnTo>
                  <a:lnTo>
                    <a:pt x="694738" y="10700"/>
                  </a:lnTo>
                  <a:lnTo>
                    <a:pt x="716136" y="7530"/>
                  </a:lnTo>
                  <a:lnTo>
                    <a:pt x="737534" y="4756"/>
                  </a:lnTo>
                  <a:lnTo>
                    <a:pt x="758932" y="2774"/>
                  </a:lnTo>
                  <a:lnTo>
                    <a:pt x="780726" y="1585"/>
                  </a:lnTo>
                  <a:lnTo>
                    <a:pt x="802125" y="792"/>
                  </a:lnTo>
                  <a:lnTo>
                    <a:pt x="8243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510"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5"/>
              </p:custDataLst>
            </p:nvPr>
          </p:nvSpPr>
          <p:spPr>
            <a:xfrm>
              <a:off x="3463835" y="1855184"/>
              <a:ext cx="4572000" cy="726609"/>
            </a:xfrm>
            <a:prstGeom prst="rect">
              <a:avLst/>
            </a:prstGeom>
          </p:spPr>
          <p:txBody>
            <a:bodyPr>
              <a:normAutofit fontScale="9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10" b="1" dirty="0">
                  <a:sym typeface="Arial" panose="020B0604020202020204" pitchFamily="34" charset="0"/>
                </a:rPr>
                <a:t>混群</a:t>
              </a:r>
              <a:r>
                <a:rPr lang="en-US" altLang="zh-CN" sz="1510" b="1" dirty="0">
                  <a:sym typeface="Arial" panose="020B0604020202020204" pitchFamily="34" charset="0"/>
                </a:rPr>
                <a:t>-</a:t>
              </a:r>
              <a:r>
                <a:rPr lang="zh-CN" altLang="en-US" sz="1510" b="1" dirty="0">
                  <a:sym typeface="Arial" panose="020B0604020202020204" pitchFamily="34" charset="0"/>
                </a:rPr>
                <a:t>卧底观察</a:t>
              </a:r>
              <a:r>
                <a:rPr lang="en-US" altLang="zh-CN" sz="1510" b="1" dirty="0">
                  <a:sym typeface="Arial" panose="020B0604020202020204" pitchFamily="34" charset="0"/>
                </a:rPr>
                <a:t>-</a:t>
              </a:r>
              <a:r>
                <a:rPr lang="zh-CN" altLang="en-US" sz="1510" b="1" dirty="0">
                  <a:sym typeface="Arial" panose="020B0604020202020204" pitchFamily="34" charset="0"/>
                </a:rPr>
                <a:t>拆解逻辑</a:t>
              </a:r>
              <a:br>
                <a:rPr lang="zh-CN" altLang="en-US" sz="1510" b="1" dirty="0">
                  <a:sym typeface="Arial" panose="020B0604020202020204" pitchFamily="34" charset="0"/>
                </a:rPr>
              </a:br>
              <a:r>
                <a:rPr lang="zh-CN" altLang="en-US" sz="1510" dirty="0">
                  <a:sym typeface="Arial" panose="020B0604020202020204" pitchFamily="34" charset="0"/>
                </a:rPr>
                <a:t>超级角度：群成员（头像昵称朋友圈判断一波）、发言时间、内容、主题，说话风格，先记录，再分类</a:t>
              </a:r>
              <a:endParaRPr lang="zh-CN" altLang="en-US" sz="151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6"/>
            </p:custDataLst>
          </p:nvPr>
        </p:nvGrpSpPr>
        <p:grpSpPr>
          <a:xfrm>
            <a:off x="2736980" y="4385772"/>
            <a:ext cx="5460692" cy="779169"/>
            <a:chOff x="2943498" y="1855184"/>
            <a:chExt cx="5092337" cy="726609"/>
          </a:xfrm>
        </p:grpSpPr>
        <p:sp>
          <p:nvSpPr>
            <p:cNvPr id="26" name="KSO_Shape"/>
            <p:cNvSpPr/>
            <p:nvPr>
              <p:custDataLst>
                <p:tags r:id="rId17"/>
              </p:custDataLst>
            </p:nvPr>
          </p:nvSpPr>
          <p:spPr bwMode="auto">
            <a:xfrm>
              <a:off x="2943498" y="2024744"/>
              <a:ext cx="418010" cy="418010"/>
            </a:xfrm>
            <a:custGeom>
              <a:avLst/>
              <a:gdLst>
                <a:gd name="T0" fmla="*/ 956359 w 1647825"/>
                <a:gd name="T1" fmla="*/ 1636826 h 1647826"/>
                <a:gd name="T2" fmla="*/ 747857 w 1647825"/>
                <a:gd name="T3" fmla="*/ 1644290 h 1647826"/>
                <a:gd name="T4" fmla="*/ 552064 w 1647825"/>
                <a:gd name="T5" fmla="*/ 1602253 h 1647826"/>
                <a:gd name="T6" fmla="*/ 715689 w 1647825"/>
                <a:gd name="T7" fmla="*/ 1601861 h 1647826"/>
                <a:gd name="T8" fmla="*/ 887256 w 1647825"/>
                <a:gd name="T9" fmla="*/ 1606575 h 1647826"/>
                <a:gd name="T10" fmla="*/ 1054454 w 1647825"/>
                <a:gd name="T11" fmla="*/ 1574360 h 1647826"/>
                <a:gd name="T12" fmla="*/ 824299 w 1647825"/>
                <a:gd name="T13" fmla="*/ 1511300 h 1647826"/>
                <a:gd name="T14" fmla="*/ 704546 w 1647825"/>
                <a:gd name="T15" fmla="*/ 1461552 h 1647826"/>
                <a:gd name="T16" fmla="*/ 930127 w 1647825"/>
                <a:gd name="T17" fmla="*/ 1463902 h 1647826"/>
                <a:gd name="T18" fmla="*/ 1356122 w 1647825"/>
                <a:gd name="T19" fmla="*/ 1452828 h 1647826"/>
                <a:gd name="T20" fmla="*/ 1149747 w 1647825"/>
                <a:gd name="T21" fmla="*/ 1581151 h 1647826"/>
                <a:gd name="T22" fmla="*/ 515270 w 1647825"/>
                <a:gd name="T23" fmla="*/ 1266356 h 1647826"/>
                <a:gd name="T24" fmla="*/ 425814 w 1647825"/>
                <a:gd name="T25" fmla="*/ 1545074 h 1647826"/>
                <a:gd name="T26" fmla="*/ 236961 w 1647825"/>
                <a:gd name="T27" fmla="*/ 1401552 h 1647826"/>
                <a:gd name="T28" fmla="*/ 652180 w 1647825"/>
                <a:gd name="T29" fmla="*/ 1071563 h 1647826"/>
                <a:gd name="T30" fmla="*/ 198520 w 1647825"/>
                <a:gd name="T31" fmla="*/ 994251 h 1647826"/>
                <a:gd name="T32" fmla="*/ 228545 w 1647825"/>
                <a:gd name="T33" fmla="*/ 1165580 h 1647826"/>
                <a:gd name="T34" fmla="*/ 158888 w 1647825"/>
                <a:gd name="T35" fmla="*/ 998634 h 1647826"/>
                <a:gd name="T36" fmla="*/ 1499776 w 1647825"/>
                <a:gd name="T37" fmla="*/ 943174 h 1647826"/>
                <a:gd name="T38" fmla="*/ 1443657 w 1647825"/>
                <a:gd name="T39" fmla="*/ 1118941 h 1647826"/>
                <a:gd name="T40" fmla="*/ 1430523 w 1647825"/>
                <a:gd name="T41" fmla="*/ 1050060 h 1647826"/>
                <a:gd name="T42" fmla="*/ 1647825 w 1647825"/>
                <a:gd name="T43" fmla="*/ 804876 h 1647826"/>
                <a:gd name="T44" fmla="*/ 1627188 w 1647825"/>
                <a:gd name="T45" fmla="*/ 1006630 h 1647826"/>
                <a:gd name="T46" fmla="*/ 1562100 w 1647825"/>
                <a:gd name="T47" fmla="*/ 1190116 h 1647826"/>
                <a:gd name="T48" fmla="*/ 1456928 w 1647825"/>
                <a:gd name="T49" fmla="*/ 1350963 h 1647826"/>
                <a:gd name="T50" fmla="*/ 1529556 w 1647825"/>
                <a:gd name="T51" fmla="*/ 1167081 h 1647826"/>
                <a:gd name="T52" fmla="*/ 1588294 w 1647825"/>
                <a:gd name="T53" fmla="*/ 1003056 h 1647826"/>
                <a:gd name="T54" fmla="*/ 1608931 w 1647825"/>
                <a:gd name="T55" fmla="*/ 823940 h 1647826"/>
                <a:gd name="T56" fmla="*/ 45244 w 1647825"/>
                <a:gd name="T57" fmla="*/ 926307 h 1647826"/>
                <a:gd name="T58" fmla="*/ 89297 w 1647825"/>
                <a:gd name="T59" fmla="*/ 1101726 h 1647826"/>
                <a:gd name="T60" fmla="*/ 170260 w 1647825"/>
                <a:gd name="T61" fmla="*/ 1259285 h 1647826"/>
                <a:gd name="T62" fmla="*/ 135335 w 1647825"/>
                <a:gd name="T63" fmla="*/ 1276748 h 1647826"/>
                <a:gd name="T64" fmla="*/ 46831 w 1647825"/>
                <a:gd name="T65" fmla="*/ 1098948 h 1647826"/>
                <a:gd name="T66" fmla="*/ 3175 w 1647825"/>
                <a:gd name="T67" fmla="*/ 900907 h 1647826"/>
                <a:gd name="T68" fmla="*/ 1314889 w 1647825"/>
                <a:gd name="T69" fmla="*/ 671513 h 1647826"/>
                <a:gd name="T70" fmla="*/ 987105 w 1647825"/>
                <a:gd name="T71" fmla="*/ 1046163 h 1647826"/>
                <a:gd name="T72" fmla="*/ 1540533 w 1647825"/>
                <a:gd name="T73" fmla="*/ 418281 h 1647826"/>
                <a:gd name="T74" fmla="*/ 1626767 w 1647825"/>
                <a:gd name="T75" fmla="*/ 640748 h 1647826"/>
                <a:gd name="T76" fmla="*/ 1341437 w 1647825"/>
                <a:gd name="T77" fmla="*/ 662559 h 1647826"/>
                <a:gd name="T78" fmla="*/ 175991 w 1647825"/>
                <a:gd name="T79" fmla="*/ 833870 h 1647826"/>
                <a:gd name="T80" fmla="*/ 31713 w 1647825"/>
                <a:gd name="T81" fmla="*/ 595541 h 1647826"/>
                <a:gd name="T82" fmla="*/ 293316 w 1647825"/>
                <a:gd name="T83" fmla="*/ 387350 h 1647826"/>
                <a:gd name="T84" fmla="*/ 1155020 w 1647825"/>
                <a:gd name="T85" fmla="*/ 223001 h 1647826"/>
                <a:gd name="T86" fmla="*/ 1312138 w 1647825"/>
                <a:gd name="T87" fmla="*/ 341854 h 1647826"/>
                <a:gd name="T88" fmla="*/ 1208052 w 1647825"/>
                <a:gd name="T89" fmla="*/ 302633 h 1647826"/>
                <a:gd name="T90" fmla="*/ 598488 w 1647825"/>
                <a:gd name="T91" fmla="*/ 217164 h 1647826"/>
                <a:gd name="T92" fmla="*/ 395220 w 1647825"/>
                <a:gd name="T93" fmla="*/ 338651 h 1647826"/>
                <a:gd name="T94" fmla="*/ 380872 w 1647825"/>
                <a:gd name="T95" fmla="*/ 299616 h 1647826"/>
                <a:gd name="T96" fmla="*/ 545878 w 1647825"/>
                <a:gd name="T97" fmla="*/ 196850 h 1647826"/>
                <a:gd name="T98" fmla="*/ 1212850 w 1647825"/>
                <a:gd name="T99" fmla="*/ 97392 h 1647826"/>
                <a:gd name="T100" fmla="*/ 1386682 w 1647825"/>
                <a:gd name="T101" fmla="*/ 223079 h 1647826"/>
                <a:gd name="T102" fmla="*/ 1522413 w 1647825"/>
                <a:gd name="T103" fmla="*/ 388938 h 1647826"/>
                <a:gd name="T104" fmla="*/ 1364457 w 1647825"/>
                <a:gd name="T105" fmla="*/ 255694 h 1647826"/>
                <a:gd name="T106" fmla="*/ 1221582 w 1647825"/>
                <a:gd name="T107" fmla="*/ 147507 h 1647826"/>
                <a:gd name="T108" fmla="*/ 1055291 w 1647825"/>
                <a:gd name="T109" fmla="*/ 73527 h 1647826"/>
                <a:gd name="T110" fmla="*/ 470813 w 1647825"/>
                <a:gd name="T111" fmla="*/ 122846 h 1647826"/>
                <a:gd name="T112" fmla="*/ 319328 w 1647825"/>
                <a:gd name="T113" fmla="*/ 222679 h 1647826"/>
                <a:gd name="T114" fmla="*/ 195602 w 1647825"/>
                <a:gd name="T115" fmla="*/ 354728 h 1647826"/>
                <a:gd name="T116" fmla="*/ 218602 w 1647825"/>
                <a:gd name="T117" fmla="*/ 265635 h 1647826"/>
                <a:gd name="T118" fmla="*/ 383174 w 1647825"/>
                <a:gd name="T119" fmla="*/ 127619 h 1647826"/>
                <a:gd name="T120" fmla="*/ 580263 w 1647825"/>
                <a:gd name="T121" fmla="*/ 36139 h 1647826"/>
                <a:gd name="T122" fmla="*/ 995500 w 1647825"/>
                <a:gd name="T123" fmla="*/ 18230 h 1647826"/>
                <a:gd name="T124" fmla="*/ 630147 w 1647825"/>
                <a:gd name="T125" fmla="*/ 63409 h 1647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7825" h="1647826">
                  <a:moveTo>
                    <a:pt x="1069148" y="1570038"/>
                  </a:moveTo>
                  <a:lnTo>
                    <a:pt x="1117600" y="1593610"/>
                  </a:lnTo>
                  <a:lnTo>
                    <a:pt x="1100126" y="1600289"/>
                  </a:lnTo>
                  <a:lnTo>
                    <a:pt x="1082651" y="1606182"/>
                  </a:lnTo>
                  <a:lnTo>
                    <a:pt x="1065177" y="1611682"/>
                  </a:lnTo>
                  <a:lnTo>
                    <a:pt x="1047305" y="1616790"/>
                  </a:lnTo>
                  <a:lnTo>
                    <a:pt x="1029831" y="1621504"/>
                  </a:lnTo>
                  <a:lnTo>
                    <a:pt x="1011562" y="1626218"/>
                  </a:lnTo>
                  <a:lnTo>
                    <a:pt x="993293" y="1630147"/>
                  </a:lnTo>
                  <a:lnTo>
                    <a:pt x="974628" y="1634076"/>
                  </a:lnTo>
                  <a:lnTo>
                    <a:pt x="956359" y="1636826"/>
                  </a:lnTo>
                  <a:lnTo>
                    <a:pt x="937693" y="1639969"/>
                  </a:lnTo>
                  <a:lnTo>
                    <a:pt x="919027" y="1641933"/>
                  </a:lnTo>
                  <a:lnTo>
                    <a:pt x="899964" y="1644290"/>
                  </a:lnTo>
                  <a:lnTo>
                    <a:pt x="880901" y="1645469"/>
                  </a:lnTo>
                  <a:lnTo>
                    <a:pt x="862235" y="1646648"/>
                  </a:lnTo>
                  <a:lnTo>
                    <a:pt x="842775" y="1647826"/>
                  </a:lnTo>
                  <a:lnTo>
                    <a:pt x="823315" y="1647826"/>
                  </a:lnTo>
                  <a:lnTo>
                    <a:pt x="804252" y="1647826"/>
                  </a:lnTo>
                  <a:lnTo>
                    <a:pt x="785586" y="1646648"/>
                  </a:lnTo>
                  <a:lnTo>
                    <a:pt x="766523" y="1645862"/>
                  </a:lnTo>
                  <a:lnTo>
                    <a:pt x="747857" y="1644290"/>
                  </a:lnTo>
                  <a:lnTo>
                    <a:pt x="729986" y="1642326"/>
                  </a:lnTo>
                  <a:lnTo>
                    <a:pt x="711320" y="1640362"/>
                  </a:lnTo>
                  <a:lnTo>
                    <a:pt x="693051" y="1637219"/>
                  </a:lnTo>
                  <a:lnTo>
                    <a:pt x="674782" y="1634469"/>
                  </a:lnTo>
                  <a:lnTo>
                    <a:pt x="656911" y="1630933"/>
                  </a:lnTo>
                  <a:lnTo>
                    <a:pt x="639039" y="1627004"/>
                  </a:lnTo>
                  <a:lnTo>
                    <a:pt x="621168" y="1622683"/>
                  </a:lnTo>
                  <a:lnTo>
                    <a:pt x="603693" y="1617968"/>
                  </a:lnTo>
                  <a:lnTo>
                    <a:pt x="586219" y="1613254"/>
                  </a:lnTo>
                  <a:lnTo>
                    <a:pt x="569142" y="1607754"/>
                  </a:lnTo>
                  <a:lnTo>
                    <a:pt x="552064" y="1602253"/>
                  </a:lnTo>
                  <a:lnTo>
                    <a:pt x="534987" y="1596360"/>
                  </a:lnTo>
                  <a:lnTo>
                    <a:pt x="583439" y="1572003"/>
                  </a:lnTo>
                  <a:lnTo>
                    <a:pt x="597736" y="1576324"/>
                  </a:lnTo>
                  <a:lnTo>
                    <a:pt x="612033" y="1580646"/>
                  </a:lnTo>
                  <a:lnTo>
                    <a:pt x="626728" y="1584182"/>
                  </a:lnTo>
                  <a:lnTo>
                    <a:pt x="640628" y="1587717"/>
                  </a:lnTo>
                  <a:lnTo>
                    <a:pt x="655322" y="1591253"/>
                  </a:lnTo>
                  <a:lnTo>
                    <a:pt x="670811" y="1594396"/>
                  </a:lnTo>
                  <a:lnTo>
                    <a:pt x="685505" y="1597146"/>
                  </a:lnTo>
                  <a:lnTo>
                    <a:pt x="700597" y="1599896"/>
                  </a:lnTo>
                  <a:lnTo>
                    <a:pt x="715689" y="1601861"/>
                  </a:lnTo>
                  <a:lnTo>
                    <a:pt x="730780" y="1603432"/>
                  </a:lnTo>
                  <a:lnTo>
                    <a:pt x="745872" y="1605396"/>
                  </a:lnTo>
                  <a:lnTo>
                    <a:pt x="760963" y="1606575"/>
                  </a:lnTo>
                  <a:lnTo>
                    <a:pt x="776452" y="1607754"/>
                  </a:lnTo>
                  <a:lnTo>
                    <a:pt x="791941" y="1608932"/>
                  </a:lnTo>
                  <a:lnTo>
                    <a:pt x="807429" y="1609325"/>
                  </a:lnTo>
                  <a:lnTo>
                    <a:pt x="823315" y="1609325"/>
                  </a:lnTo>
                  <a:lnTo>
                    <a:pt x="839201" y="1609325"/>
                  </a:lnTo>
                  <a:lnTo>
                    <a:pt x="855087" y="1608147"/>
                  </a:lnTo>
                  <a:lnTo>
                    <a:pt x="870973" y="1607754"/>
                  </a:lnTo>
                  <a:lnTo>
                    <a:pt x="887256" y="1606575"/>
                  </a:lnTo>
                  <a:lnTo>
                    <a:pt x="902744" y="1605396"/>
                  </a:lnTo>
                  <a:lnTo>
                    <a:pt x="918233" y="1603432"/>
                  </a:lnTo>
                  <a:lnTo>
                    <a:pt x="933722" y="1601468"/>
                  </a:lnTo>
                  <a:lnTo>
                    <a:pt x="949210" y="1598718"/>
                  </a:lnTo>
                  <a:lnTo>
                    <a:pt x="964699" y="1596360"/>
                  </a:lnTo>
                  <a:lnTo>
                    <a:pt x="980188" y="1593218"/>
                  </a:lnTo>
                  <a:lnTo>
                    <a:pt x="995279" y="1590467"/>
                  </a:lnTo>
                  <a:lnTo>
                    <a:pt x="1010371" y="1586932"/>
                  </a:lnTo>
                  <a:lnTo>
                    <a:pt x="1025065" y="1583003"/>
                  </a:lnTo>
                  <a:lnTo>
                    <a:pt x="1039760" y="1578681"/>
                  </a:lnTo>
                  <a:lnTo>
                    <a:pt x="1054454" y="1574360"/>
                  </a:lnTo>
                  <a:lnTo>
                    <a:pt x="1069148" y="1570038"/>
                  </a:lnTo>
                  <a:close/>
                  <a:moveTo>
                    <a:pt x="990600" y="1450975"/>
                  </a:moveTo>
                  <a:lnTo>
                    <a:pt x="960761" y="1497590"/>
                  </a:lnTo>
                  <a:lnTo>
                    <a:pt x="944450" y="1500332"/>
                  </a:lnTo>
                  <a:lnTo>
                    <a:pt x="927740" y="1503466"/>
                  </a:lnTo>
                  <a:lnTo>
                    <a:pt x="910632" y="1505424"/>
                  </a:lnTo>
                  <a:lnTo>
                    <a:pt x="893923" y="1507775"/>
                  </a:lnTo>
                  <a:lnTo>
                    <a:pt x="876417" y="1508950"/>
                  </a:lnTo>
                  <a:lnTo>
                    <a:pt x="859310" y="1510125"/>
                  </a:lnTo>
                  <a:lnTo>
                    <a:pt x="841804" y="1510909"/>
                  </a:lnTo>
                  <a:lnTo>
                    <a:pt x="824299" y="1511300"/>
                  </a:lnTo>
                  <a:lnTo>
                    <a:pt x="807589" y="1510909"/>
                  </a:lnTo>
                  <a:lnTo>
                    <a:pt x="791675" y="1510125"/>
                  </a:lnTo>
                  <a:lnTo>
                    <a:pt x="775363" y="1508950"/>
                  </a:lnTo>
                  <a:lnTo>
                    <a:pt x="759051" y="1507775"/>
                  </a:lnTo>
                  <a:lnTo>
                    <a:pt x="743137" y="1506208"/>
                  </a:lnTo>
                  <a:lnTo>
                    <a:pt x="727223" y="1503858"/>
                  </a:lnTo>
                  <a:lnTo>
                    <a:pt x="711707" y="1501899"/>
                  </a:lnTo>
                  <a:lnTo>
                    <a:pt x="695395" y="1498765"/>
                  </a:lnTo>
                  <a:lnTo>
                    <a:pt x="666750" y="1453326"/>
                  </a:lnTo>
                  <a:lnTo>
                    <a:pt x="685449" y="1458026"/>
                  </a:lnTo>
                  <a:lnTo>
                    <a:pt x="704546" y="1461552"/>
                  </a:lnTo>
                  <a:lnTo>
                    <a:pt x="724041" y="1465077"/>
                  </a:lnTo>
                  <a:lnTo>
                    <a:pt x="743933" y="1467819"/>
                  </a:lnTo>
                  <a:lnTo>
                    <a:pt x="763428" y="1469778"/>
                  </a:lnTo>
                  <a:lnTo>
                    <a:pt x="783718" y="1471345"/>
                  </a:lnTo>
                  <a:lnTo>
                    <a:pt x="803611" y="1472520"/>
                  </a:lnTo>
                  <a:lnTo>
                    <a:pt x="824299" y="1472520"/>
                  </a:lnTo>
                  <a:lnTo>
                    <a:pt x="845783" y="1472520"/>
                  </a:lnTo>
                  <a:lnTo>
                    <a:pt x="866869" y="1470953"/>
                  </a:lnTo>
                  <a:lnTo>
                    <a:pt x="888353" y="1469386"/>
                  </a:lnTo>
                  <a:lnTo>
                    <a:pt x="909439" y="1467428"/>
                  </a:lnTo>
                  <a:lnTo>
                    <a:pt x="930127" y="1463902"/>
                  </a:lnTo>
                  <a:lnTo>
                    <a:pt x="950417" y="1460377"/>
                  </a:lnTo>
                  <a:lnTo>
                    <a:pt x="970708" y="1456068"/>
                  </a:lnTo>
                  <a:lnTo>
                    <a:pt x="990600" y="1450975"/>
                  </a:lnTo>
                  <a:close/>
                  <a:moveTo>
                    <a:pt x="1402556" y="1195388"/>
                  </a:moveTo>
                  <a:lnTo>
                    <a:pt x="1425972" y="1326889"/>
                  </a:lnTo>
                  <a:lnTo>
                    <a:pt x="1435100" y="1376153"/>
                  </a:lnTo>
                  <a:lnTo>
                    <a:pt x="1420019" y="1392044"/>
                  </a:lnTo>
                  <a:lnTo>
                    <a:pt x="1404541" y="1408333"/>
                  </a:lnTo>
                  <a:lnTo>
                    <a:pt x="1389063" y="1423429"/>
                  </a:lnTo>
                  <a:lnTo>
                    <a:pt x="1372394" y="1438526"/>
                  </a:lnTo>
                  <a:lnTo>
                    <a:pt x="1356122" y="1452828"/>
                  </a:lnTo>
                  <a:lnTo>
                    <a:pt x="1339056" y="1467131"/>
                  </a:lnTo>
                  <a:lnTo>
                    <a:pt x="1321594" y="1480241"/>
                  </a:lnTo>
                  <a:lnTo>
                    <a:pt x="1303734" y="1493749"/>
                  </a:lnTo>
                  <a:lnTo>
                    <a:pt x="1285875" y="1506462"/>
                  </a:lnTo>
                  <a:lnTo>
                    <a:pt x="1267619" y="1518380"/>
                  </a:lnTo>
                  <a:lnTo>
                    <a:pt x="1248569" y="1529902"/>
                  </a:lnTo>
                  <a:lnTo>
                    <a:pt x="1229519" y="1541423"/>
                  </a:lnTo>
                  <a:lnTo>
                    <a:pt x="1210072" y="1552149"/>
                  </a:lnTo>
                  <a:lnTo>
                    <a:pt x="1190228" y="1562082"/>
                  </a:lnTo>
                  <a:lnTo>
                    <a:pt x="1170384" y="1572014"/>
                  </a:lnTo>
                  <a:lnTo>
                    <a:pt x="1149747" y="1581151"/>
                  </a:lnTo>
                  <a:lnTo>
                    <a:pt x="1103709" y="1557711"/>
                  </a:lnTo>
                  <a:lnTo>
                    <a:pt x="989012" y="1500503"/>
                  </a:lnTo>
                  <a:lnTo>
                    <a:pt x="996553" y="1489379"/>
                  </a:lnTo>
                  <a:lnTo>
                    <a:pt x="1027906" y="1439321"/>
                  </a:lnTo>
                  <a:lnTo>
                    <a:pt x="1136253" y="1267694"/>
                  </a:lnTo>
                  <a:lnTo>
                    <a:pt x="1342628" y="1211279"/>
                  </a:lnTo>
                  <a:lnTo>
                    <a:pt x="1400969" y="1195785"/>
                  </a:lnTo>
                  <a:lnTo>
                    <a:pt x="1402556" y="1195388"/>
                  </a:lnTo>
                  <a:close/>
                  <a:moveTo>
                    <a:pt x="252864" y="1195388"/>
                  </a:moveTo>
                  <a:lnTo>
                    <a:pt x="302960" y="1209265"/>
                  </a:lnTo>
                  <a:lnTo>
                    <a:pt x="515270" y="1266356"/>
                  </a:lnTo>
                  <a:lnTo>
                    <a:pt x="518849" y="1267545"/>
                  </a:lnTo>
                  <a:lnTo>
                    <a:pt x="537137" y="1295695"/>
                  </a:lnTo>
                  <a:lnTo>
                    <a:pt x="629775" y="1441992"/>
                  </a:lnTo>
                  <a:lnTo>
                    <a:pt x="660786" y="1491154"/>
                  </a:lnTo>
                  <a:lnTo>
                    <a:pt x="666750" y="1500669"/>
                  </a:lnTo>
                  <a:lnTo>
                    <a:pt x="550655" y="1559743"/>
                  </a:lnTo>
                  <a:lnTo>
                    <a:pt x="504138" y="1582738"/>
                  </a:lnTo>
                  <a:lnTo>
                    <a:pt x="484259" y="1574412"/>
                  </a:lnTo>
                  <a:lnTo>
                    <a:pt x="464379" y="1564897"/>
                  </a:lnTo>
                  <a:lnTo>
                    <a:pt x="444898" y="1555382"/>
                  </a:lnTo>
                  <a:lnTo>
                    <a:pt x="425814" y="1545074"/>
                  </a:lnTo>
                  <a:lnTo>
                    <a:pt x="407127" y="1533973"/>
                  </a:lnTo>
                  <a:lnTo>
                    <a:pt x="388441" y="1522871"/>
                  </a:lnTo>
                  <a:lnTo>
                    <a:pt x="370152" y="1511374"/>
                  </a:lnTo>
                  <a:lnTo>
                    <a:pt x="352260" y="1498687"/>
                  </a:lnTo>
                  <a:lnTo>
                    <a:pt x="334767" y="1486396"/>
                  </a:lnTo>
                  <a:lnTo>
                    <a:pt x="317671" y="1473313"/>
                  </a:lnTo>
                  <a:lnTo>
                    <a:pt x="300972" y="1459833"/>
                  </a:lnTo>
                  <a:lnTo>
                    <a:pt x="284671" y="1445560"/>
                  </a:lnTo>
                  <a:lnTo>
                    <a:pt x="267972" y="1431287"/>
                  </a:lnTo>
                  <a:lnTo>
                    <a:pt x="252467" y="1416618"/>
                  </a:lnTo>
                  <a:lnTo>
                    <a:pt x="236961" y="1401552"/>
                  </a:lnTo>
                  <a:lnTo>
                    <a:pt x="222250" y="1386090"/>
                  </a:lnTo>
                  <a:lnTo>
                    <a:pt x="230202" y="1336531"/>
                  </a:lnTo>
                  <a:lnTo>
                    <a:pt x="251671" y="1203318"/>
                  </a:lnTo>
                  <a:lnTo>
                    <a:pt x="252864" y="1195388"/>
                  </a:lnTo>
                  <a:close/>
                  <a:moveTo>
                    <a:pt x="950912" y="1071563"/>
                  </a:moveTo>
                  <a:lnTo>
                    <a:pt x="998316" y="1071563"/>
                  </a:lnTo>
                  <a:lnTo>
                    <a:pt x="1120775" y="1245264"/>
                  </a:lnTo>
                  <a:lnTo>
                    <a:pt x="1119590" y="1245662"/>
                  </a:lnTo>
                  <a:lnTo>
                    <a:pt x="1095888" y="1279526"/>
                  </a:lnTo>
                  <a:lnTo>
                    <a:pt x="950912" y="1071563"/>
                  </a:lnTo>
                  <a:close/>
                  <a:moveTo>
                    <a:pt x="652180" y="1071563"/>
                  </a:moveTo>
                  <a:lnTo>
                    <a:pt x="700087" y="1071563"/>
                  </a:lnTo>
                  <a:lnTo>
                    <a:pt x="554783" y="1276351"/>
                  </a:lnTo>
                  <a:lnTo>
                    <a:pt x="534987" y="1244662"/>
                  </a:lnTo>
                  <a:lnTo>
                    <a:pt x="652180" y="1071563"/>
                  </a:lnTo>
                  <a:close/>
                  <a:moveTo>
                    <a:pt x="177703" y="873125"/>
                  </a:moveTo>
                  <a:lnTo>
                    <a:pt x="179305" y="893844"/>
                  </a:lnTo>
                  <a:lnTo>
                    <a:pt x="182107" y="914164"/>
                  </a:lnTo>
                  <a:lnTo>
                    <a:pt x="185710" y="934485"/>
                  </a:lnTo>
                  <a:lnTo>
                    <a:pt x="188913" y="954805"/>
                  </a:lnTo>
                  <a:lnTo>
                    <a:pt x="193716" y="974727"/>
                  </a:lnTo>
                  <a:lnTo>
                    <a:pt x="198520" y="994251"/>
                  </a:lnTo>
                  <a:lnTo>
                    <a:pt x="204125" y="1013774"/>
                  </a:lnTo>
                  <a:lnTo>
                    <a:pt x="210931" y="1032899"/>
                  </a:lnTo>
                  <a:lnTo>
                    <a:pt x="217336" y="1052025"/>
                  </a:lnTo>
                  <a:lnTo>
                    <a:pt x="224942" y="1070751"/>
                  </a:lnTo>
                  <a:lnTo>
                    <a:pt x="232949" y="1089478"/>
                  </a:lnTo>
                  <a:lnTo>
                    <a:pt x="241356" y="1107009"/>
                  </a:lnTo>
                  <a:lnTo>
                    <a:pt x="250563" y="1124939"/>
                  </a:lnTo>
                  <a:lnTo>
                    <a:pt x="260171" y="1142470"/>
                  </a:lnTo>
                  <a:lnTo>
                    <a:pt x="270179" y="1159603"/>
                  </a:lnTo>
                  <a:lnTo>
                    <a:pt x="280988" y="1176338"/>
                  </a:lnTo>
                  <a:lnTo>
                    <a:pt x="228545" y="1165580"/>
                  </a:lnTo>
                  <a:lnTo>
                    <a:pt x="220538" y="1151236"/>
                  </a:lnTo>
                  <a:lnTo>
                    <a:pt x="212532" y="1136494"/>
                  </a:lnTo>
                  <a:lnTo>
                    <a:pt x="205326" y="1121752"/>
                  </a:lnTo>
                  <a:lnTo>
                    <a:pt x="198120" y="1107009"/>
                  </a:lnTo>
                  <a:lnTo>
                    <a:pt x="191315" y="1091869"/>
                  </a:lnTo>
                  <a:lnTo>
                    <a:pt x="185310" y="1076728"/>
                  </a:lnTo>
                  <a:lnTo>
                    <a:pt x="178904" y="1061587"/>
                  </a:lnTo>
                  <a:lnTo>
                    <a:pt x="173300" y="1046048"/>
                  </a:lnTo>
                  <a:lnTo>
                    <a:pt x="168096" y="1030509"/>
                  </a:lnTo>
                  <a:lnTo>
                    <a:pt x="163292" y="1014571"/>
                  </a:lnTo>
                  <a:lnTo>
                    <a:pt x="158888" y="998634"/>
                  </a:lnTo>
                  <a:lnTo>
                    <a:pt x="154885" y="982297"/>
                  </a:lnTo>
                  <a:lnTo>
                    <a:pt x="151282" y="966360"/>
                  </a:lnTo>
                  <a:lnTo>
                    <a:pt x="148079" y="949227"/>
                  </a:lnTo>
                  <a:lnTo>
                    <a:pt x="144877" y="932492"/>
                  </a:lnTo>
                  <a:lnTo>
                    <a:pt x="142875" y="915360"/>
                  </a:lnTo>
                  <a:lnTo>
                    <a:pt x="143275" y="915758"/>
                  </a:lnTo>
                  <a:lnTo>
                    <a:pt x="177703" y="873125"/>
                  </a:lnTo>
                  <a:close/>
                  <a:moveTo>
                    <a:pt x="1469926" y="865188"/>
                  </a:moveTo>
                  <a:lnTo>
                    <a:pt x="1504950" y="909130"/>
                  </a:lnTo>
                  <a:lnTo>
                    <a:pt x="1502960" y="925756"/>
                  </a:lnTo>
                  <a:lnTo>
                    <a:pt x="1499776" y="943174"/>
                  </a:lnTo>
                  <a:lnTo>
                    <a:pt x="1496990" y="959801"/>
                  </a:lnTo>
                  <a:lnTo>
                    <a:pt x="1493408" y="976428"/>
                  </a:lnTo>
                  <a:lnTo>
                    <a:pt x="1489428" y="993054"/>
                  </a:lnTo>
                  <a:lnTo>
                    <a:pt x="1484652" y="1009285"/>
                  </a:lnTo>
                  <a:lnTo>
                    <a:pt x="1479876" y="1025516"/>
                  </a:lnTo>
                  <a:lnTo>
                    <a:pt x="1474702" y="1041350"/>
                  </a:lnTo>
                  <a:lnTo>
                    <a:pt x="1469528" y="1057185"/>
                  </a:lnTo>
                  <a:lnTo>
                    <a:pt x="1463558" y="1073020"/>
                  </a:lnTo>
                  <a:lnTo>
                    <a:pt x="1457190" y="1088855"/>
                  </a:lnTo>
                  <a:lnTo>
                    <a:pt x="1450423" y="1103898"/>
                  </a:lnTo>
                  <a:lnTo>
                    <a:pt x="1443657" y="1118941"/>
                  </a:lnTo>
                  <a:lnTo>
                    <a:pt x="1435697" y="1133984"/>
                  </a:lnTo>
                  <a:lnTo>
                    <a:pt x="1428533" y="1148631"/>
                  </a:lnTo>
                  <a:lnTo>
                    <a:pt x="1420175" y="1162883"/>
                  </a:lnTo>
                  <a:lnTo>
                    <a:pt x="1365250" y="1177926"/>
                  </a:lnTo>
                  <a:lnTo>
                    <a:pt x="1376394" y="1160508"/>
                  </a:lnTo>
                  <a:lnTo>
                    <a:pt x="1386743" y="1143089"/>
                  </a:lnTo>
                  <a:lnTo>
                    <a:pt x="1396693" y="1124879"/>
                  </a:lnTo>
                  <a:lnTo>
                    <a:pt x="1405847" y="1106669"/>
                  </a:lnTo>
                  <a:lnTo>
                    <a:pt x="1414603" y="1088063"/>
                  </a:lnTo>
                  <a:lnTo>
                    <a:pt x="1422961" y="1069457"/>
                  </a:lnTo>
                  <a:lnTo>
                    <a:pt x="1430523" y="1050060"/>
                  </a:lnTo>
                  <a:lnTo>
                    <a:pt x="1437687" y="1030662"/>
                  </a:lnTo>
                  <a:lnTo>
                    <a:pt x="1444055" y="1010868"/>
                  </a:lnTo>
                  <a:lnTo>
                    <a:pt x="1449627" y="990283"/>
                  </a:lnTo>
                  <a:lnTo>
                    <a:pt x="1454802" y="970094"/>
                  </a:lnTo>
                  <a:lnTo>
                    <a:pt x="1459180" y="949508"/>
                  </a:lnTo>
                  <a:lnTo>
                    <a:pt x="1463160" y="928923"/>
                  </a:lnTo>
                  <a:lnTo>
                    <a:pt x="1466344" y="907942"/>
                  </a:lnTo>
                  <a:lnTo>
                    <a:pt x="1468334" y="886565"/>
                  </a:lnTo>
                  <a:lnTo>
                    <a:pt x="1469926" y="865188"/>
                  </a:lnTo>
                  <a:close/>
                  <a:moveTo>
                    <a:pt x="1646635" y="785813"/>
                  </a:moveTo>
                  <a:lnTo>
                    <a:pt x="1647825" y="804876"/>
                  </a:lnTo>
                  <a:lnTo>
                    <a:pt x="1647825" y="823940"/>
                  </a:lnTo>
                  <a:lnTo>
                    <a:pt x="1647825" y="842606"/>
                  </a:lnTo>
                  <a:lnTo>
                    <a:pt x="1646635" y="861669"/>
                  </a:lnTo>
                  <a:lnTo>
                    <a:pt x="1645841" y="879938"/>
                  </a:lnTo>
                  <a:lnTo>
                    <a:pt x="1644650" y="898605"/>
                  </a:lnTo>
                  <a:lnTo>
                    <a:pt x="1642269" y="916477"/>
                  </a:lnTo>
                  <a:lnTo>
                    <a:pt x="1640285" y="934746"/>
                  </a:lnTo>
                  <a:lnTo>
                    <a:pt x="1637506" y="953015"/>
                  </a:lnTo>
                  <a:lnTo>
                    <a:pt x="1634728" y="970887"/>
                  </a:lnTo>
                  <a:lnTo>
                    <a:pt x="1631156" y="988759"/>
                  </a:lnTo>
                  <a:lnTo>
                    <a:pt x="1627188" y="1006630"/>
                  </a:lnTo>
                  <a:lnTo>
                    <a:pt x="1623616" y="1023708"/>
                  </a:lnTo>
                  <a:lnTo>
                    <a:pt x="1618853" y="1041183"/>
                  </a:lnTo>
                  <a:lnTo>
                    <a:pt x="1614091" y="1058260"/>
                  </a:lnTo>
                  <a:lnTo>
                    <a:pt x="1608931" y="1075735"/>
                  </a:lnTo>
                  <a:lnTo>
                    <a:pt x="1602978" y="1092416"/>
                  </a:lnTo>
                  <a:lnTo>
                    <a:pt x="1597025" y="1109096"/>
                  </a:lnTo>
                  <a:lnTo>
                    <a:pt x="1590675" y="1125777"/>
                  </a:lnTo>
                  <a:lnTo>
                    <a:pt x="1584325" y="1142060"/>
                  </a:lnTo>
                  <a:lnTo>
                    <a:pt x="1576785" y="1158343"/>
                  </a:lnTo>
                  <a:lnTo>
                    <a:pt x="1569641" y="1174229"/>
                  </a:lnTo>
                  <a:lnTo>
                    <a:pt x="1562100" y="1190116"/>
                  </a:lnTo>
                  <a:lnTo>
                    <a:pt x="1553766" y="1205605"/>
                  </a:lnTo>
                  <a:lnTo>
                    <a:pt x="1545828" y="1221094"/>
                  </a:lnTo>
                  <a:lnTo>
                    <a:pt x="1537097" y="1236980"/>
                  </a:lnTo>
                  <a:lnTo>
                    <a:pt x="1527969" y="1251675"/>
                  </a:lnTo>
                  <a:lnTo>
                    <a:pt x="1518841" y="1266767"/>
                  </a:lnTo>
                  <a:lnTo>
                    <a:pt x="1508919" y="1281461"/>
                  </a:lnTo>
                  <a:lnTo>
                    <a:pt x="1499394" y="1295759"/>
                  </a:lnTo>
                  <a:lnTo>
                    <a:pt x="1489075" y="1309659"/>
                  </a:lnTo>
                  <a:lnTo>
                    <a:pt x="1478756" y="1323560"/>
                  </a:lnTo>
                  <a:lnTo>
                    <a:pt x="1468041" y="1337460"/>
                  </a:lnTo>
                  <a:lnTo>
                    <a:pt x="1456928" y="1350963"/>
                  </a:lnTo>
                  <a:lnTo>
                    <a:pt x="1447800" y="1300525"/>
                  </a:lnTo>
                  <a:lnTo>
                    <a:pt x="1457325" y="1287816"/>
                  </a:lnTo>
                  <a:lnTo>
                    <a:pt x="1466453" y="1274710"/>
                  </a:lnTo>
                  <a:lnTo>
                    <a:pt x="1474788" y="1262398"/>
                  </a:lnTo>
                  <a:lnTo>
                    <a:pt x="1483519" y="1248895"/>
                  </a:lnTo>
                  <a:lnTo>
                    <a:pt x="1492250" y="1235789"/>
                  </a:lnTo>
                  <a:lnTo>
                    <a:pt x="1499791" y="1222682"/>
                  </a:lnTo>
                  <a:lnTo>
                    <a:pt x="1508125" y="1208782"/>
                  </a:lnTo>
                  <a:lnTo>
                    <a:pt x="1515666" y="1195279"/>
                  </a:lnTo>
                  <a:lnTo>
                    <a:pt x="1522810" y="1180981"/>
                  </a:lnTo>
                  <a:lnTo>
                    <a:pt x="1529556" y="1167081"/>
                  </a:lnTo>
                  <a:lnTo>
                    <a:pt x="1536700" y="1153180"/>
                  </a:lnTo>
                  <a:lnTo>
                    <a:pt x="1543050" y="1138883"/>
                  </a:lnTo>
                  <a:lnTo>
                    <a:pt x="1549003" y="1124188"/>
                  </a:lnTo>
                  <a:lnTo>
                    <a:pt x="1555353" y="1109493"/>
                  </a:lnTo>
                  <a:lnTo>
                    <a:pt x="1560910" y="1094799"/>
                  </a:lnTo>
                  <a:lnTo>
                    <a:pt x="1566069" y="1079707"/>
                  </a:lnTo>
                  <a:lnTo>
                    <a:pt x="1571228" y="1064218"/>
                  </a:lnTo>
                  <a:lnTo>
                    <a:pt x="1575991" y="1049126"/>
                  </a:lnTo>
                  <a:lnTo>
                    <a:pt x="1580356" y="1034034"/>
                  </a:lnTo>
                  <a:lnTo>
                    <a:pt x="1584722" y="1018545"/>
                  </a:lnTo>
                  <a:lnTo>
                    <a:pt x="1588294" y="1003056"/>
                  </a:lnTo>
                  <a:lnTo>
                    <a:pt x="1591866" y="987170"/>
                  </a:lnTo>
                  <a:lnTo>
                    <a:pt x="1595041" y="971681"/>
                  </a:lnTo>
                  <a:lnTo>
                    <a:pt x="1597819" y="955398"/>
                  </a:lnTo>
                  <a:lnTo>
                    <a:pt x="1600597" y="939511"/>
                  </a:lnTo>
                  <a:lnTo>
                    <a:pt x="1602581" y="923228"/>
                  </a:lnTo>
                  <a:lnTo>
                    <a:pt x="1604566" y="906945"/>
                  </a:lnTo>
                  <a:lnTo>
                    <a:pt x="1606153" y="890662"/>
                  </a:lnTo>
                  <a:lnTo>
                    <a:pt x="1606947" y="874378"/>
                  </a:lnTo>
                  <a:lnTo>
                    <a:pt x="1607741" y="857301"/>
                  </a:lnTo>
                  <a:lnTo>
                    <a:pt x="1608931" y="841017"/>
                  </a:lnTo>
                  <a:lnTo>
                    <a:pt x="1608931" y="823940"/>
                  </a:lnTo>
                  <a:lnTo>
                    <a:pt x="1608931" y="822351"/>
                  </a:lnTo>
                  <a:lnTo>
                    <a:pt x="1646635" y="785813"/>
                  </a:lnTo>
                  <a:close/>
                  <a:moveTo>
                    <a:pt x="1191" y="779463"/>
                  </a:moveTo>
                  <a:lnTo>
                    <a:pt x="39291" y="816372"/>
                  </a:lnTo>
                  <a:lnTo>
                    <a:pt x="38894" y="824707"/>
                  </a:lnTo>
                  <a:lnTo>
                    <a:pt x="39291" y="842169"/>
                  </a:lnTo>
                  <a:lnTo>
                    <a:pt x="39687" y="858838"/>
                  </a:lnTo>
                  <a:lnTo>
                    <a:pt x="40481" y="876300"/>
                  </a:lnTo>
                  <a:lnTo>
                    <a:pt x="41672" y="892969"/>
                  </a:lnTo>
                  <a:lnTo>
                    <a:pt x="43656" y="910035"/>
                  </a:lnTo>
                  <a:lnTo>
                    <a:pt x="45244" y="926307"/>
                  </a:lnTo>
                  <a:lnTo>
                    <a:pt x="47625" y="943372"/>
                  </a:lnTo>
                  <a:lnTo>
                    <a:pt x="50403" y="959644"/>
                  </a:lnTo>
                  <a:lnTo>
                    <a:pt x="53578" y="975519"/>
                  </a:lnTo>
                  <a:lnTo>
                    <a:pt x="56753" y="992188"/>
                  </a:lnTo>
                  <a:lnTo>
                    <a:pt x="60325" y="1008063"/>
                  </a:lnTo>
                  <a:lnTo>
                    <a:pt x="64691" y="1023938"/>
                  </a:lnTo>
                  <a:lnTo>
                    <a:pt x="69056" y="1039813"/>
                  </a:lnTo>
                  <a:lnTo>
                    <a:pt x="73819" y="1055688"/>
                  </a:lnTo>
                  <a:lnTo>
                    <a:pt x="78581" y="1071166"/>
                  </a:lnTo>
                  <a:lnTo>
                    <a:pt x="83741" y="1086644"/>
                  </a:lnTo>
                  <a:lnTo>
                    <a:pt x="89297" y="1101726"/>
                  </a:lnTo>
                  <a:lnTo>
                    <a:pt x="95250" y="1116807"/>
                  </a:lnTo>
                  <a:lnTo>
                    <a:pt x="101203" y="1131888"/>
                  </a:lnTo>
                  <a:lnTo>
                    <a:pt x="108347" y="1146573"/>
                  </a:lnTo>
                  <a:lnTo>
                    <a:pt x="114697" y="1161257"/>
                  </a:lnTo>
                  <a:lnTo>
                    <a:pt x="122238" y="1175941"/>
                  </a:lnTo>
                  <a:lnTo>
                    <a:pt x="129381" y="1190229"/>
                  </a:lnTo>
                  <a:lnTo>
                    <a:pt x="137319" y="1204517"/>
                  </a:lnTo>
                  <a:lnTo>
                    <a:pt x="144860" y="1218407"/>
                  </a:lnTo>
                  <a:lnTo>
                    <a:pt x="153194" y="1232298"/>
                  </a:lnTo>
                  <a:lnTo>
                    <a:pt x="161925" y="1245792"/>
                  </a:lnTo>
                  <a:lnTo>
                    <a:pt x="170260" y="1259285"/>
                  </a:lnTo>
                  <a:lnTo>
                    <a:pt x="179388" y="1272382"/>
                  </a:lnTo>
                  <a:lnTo>
                    <a:pt x="188913" y="1285479"/>
                  </a:lnTo>
                  <a:lnTo>
                    <a:pt x="198438" y="1298179"/>
                  </a:lnTo>
                  <a:lnTo>
                    <a:pt x="207963" y="1311276"/>
                  </a:lnTo>
                  <a:lnTo>
                    <a:pt x="199628" y="1362076"/>
                  </a:lnTo>
                  <a:lnTo>
                    <a:pt x="188516" y="1348186"/>
                  </a:lnTo>
                  <a:lnTo>
                    <a:pt x="177403" y="1334295"/>
                  </a:lnTo>
                  <a:lnTo>
                    <a:pt x="166291" y="1320404"/>
                  </a:lnTo>
                  <a:lnTo>
                    <a:pt x="155575" y="1306117"/>
                  </a:lnTo>
                  <a:lnTo>
                    <a:pt x="145256" y="1291432"/>
                  </a:lnTo>
                  <a:lnTo>
                    <a:pt x="135335" y="1276748"/>
                  </a:lnTo>
                  <a:lnTo>
                    <a:pt x="125413" y="1261667"/>
                  </a:lnTo>
                  <a:lnTo>
                    <a:pt x="115888" y="1245792"/>
                  </a:lnTo>
                  <a:lnTo>
                    <a:pt x="106760" y="1230710"/>
                  </a:lnTo>
                  <a:lnTo>
                    <a:pt x="98425" y="1214835"/>
                  </a:lnTo>
                  <a:lnTo>
                    <a:pt x="90091" y="1198960"/>
                  </a:lnTo>
                  <a:lnTo>
                    <a:pt x="81756" y="1183085"/>
                  </a:lnTo>
                  <a:lnTo>
                    <a:pt x="74216" y="1166416"/>
                  </a:lnTo>
                  <a:lnTo>
                    <a:pt x="66675" y="1150144"/>
                  </a:lnTo>
                  <a:lnTo>
                    <a:pt x="59928" y="1133079"/>
                  </a:lnTo>
                  <a:lnTo>
                    <a:pt x="53578" y="1116410"/>
                  </a:lnTo>
                  <a:lnTo>
                    <a:pt x="46831" y="1098948"/>
                  </a:lnTo>
                  <a:lnTo>
                    <a:pt x="41275" y="1081882"/>
                  </a:lnTo>
                  <a:lnTo>
                    <a:pt x="35719" y="1064419"/>
                  </a:lnTo>
                  <a:lnTo>
                    <a:pt x="30559" y="1046957"/>
                  </a:lnTo>
                  <a:lnTo>
                    <a:pt x="25797" y="1029097"/>
                  </a:lnTo>
                  <a:lnTo>
                    <a:pt x="21431" y="1011635"/>
                  </a:lnTo>
                  <a:lnTo>
                    <a:pt x="17066" y="993379"/>
                  </a:lnTo>
                  <a:lnTo>
                    <a:pt x="13494" y="975122"/>
                  </a:lnTo>
                  <a:lnTo>
                    <a:pt x="10716" y="956469"/>
                  </a:lnTo>
                  <a:lnTo>
                    <a:pt x="7541" y="938610"/>
                  </a:lnTo>
                  <a:lnTo>
                    <a:pt x="5556" y="919957"/>
                  </a:lnTo>
                  <a:lnTo>
                    <a:pt x="3175" y="900907"/>
                  </a:lnTo>
                  <a:lnTo>
                    <a:pt x="1984" y="882254"/>
                  </a:lnTo>
                  <a:lnTo>
                    <a:pt x="794" y="863204"/>
                  </a:lnTo>
                  <a:lnTo>
                    <a:pt x="397" y="844154"/>
                  </a:lnTo>
                  <a:lnTo>
                    <a:pt x="0" y="824707"/>
                  </a:lnTo>
                  <a:lnTo>
                    <a:pt x="397" y="802085"/>
                  </a:lnTo>
                  <a:lnTo>
                    <a:pt x="1191" y="779463"/>
                  </a:lnTo>
                  <a:close/>
                  <a:moveTo>
                    <a:pt x="1314889" y="671513"/>
                  </a:moveTo>
                  <a:lnTo>
                    <a:pt x="1339850" y="701729"/>
                  </a:lnTo>
                  <a:lnTo>
                    <a:pt x="1101725" y="776288"/>
                  </a:lnTo>
                  <a:lnTo>
                    <a:pt x="1116385" y="730768"/>
                  </a:lnTo>
                  <a:lnTo>
                    <a:pt x="1314889" y="671513"/>
                  </a:lnTo>
                  <a:close/>
                  <a:moveTo>
                    <a:pt x="339763" y="668338"/>
                  </a:moveTo>
                  <a:lnTo>
                    <a:pt x="538932" y="730250"/>
                  </a:lnTo>
                  <a:lnTo>
                    <a:pt x="554038" y="776288"/>
                  </a:lnTo>
                  <a:lnTo>
                    <a:pt x="317500" y="698500"/>
                  </a:lnTo>
                  <a:lnTo>
                    <a:pt x="339763" y="668338"/>
                  </a:lnTo>
                  <a:close/>
                  <a:moveTo>
                    <a:pt x="828080" y="554038"/>
                  </a:moveTo>
                  <a:lnTo>
                    <a:pt x="847512" y="567940"/>
                  </a:lnTo>
                  <a:lnTo>
                    <a:pt x="1087438" y="737939"/>
                  </a:lnTo>
                  <a:lnTo>
                    <a:pt x="1086645" y="741117"/>
                  </a:lnTo>
                  <a:lnTo>
                    <a:pt x="1086249" y="742308"/>
                  </a:lnTo>
                  <a:lnTo>
                    <a:pt x="987105" y="1046163"/>
                  </a:lnTo>
                  <a:lnTo>
                    <a:pt x="980364" y="1046163"/>
                  </a:lnTo>
                  <a:lnTo>
                    <a:pt x="935551" y="1046163"/>
                  </a:lnTo>
                  <a:lnTo>
                    <a:pt x="669054" y="1046163"/>
                  </a:lnTo>
                  <a:lnTo>
                    <a:pt x="570308" y="742308"/>
                  </a:lnTo>
                  <a:lnTo>
                    <a:pt x="569911" y="741117"/>
                  </a:lnTo>
                  <a:lnTo>
                    <a:pt x="568325" y="737939"/>
                  </a:lnTo>
                  <a:lnTo>
                    <a:pt x="808648" y="567940"/>
                  </a:lnTo>
                  <a:lnTo>
                    <a:pt x="828080" y="554038"/>
                  </a:lnTo>
                  <a:close/>
                  <a:moveTo>
                    <a:pt x="1360910" y="387350"/>
                  </a:moveTo>
                  <a:lnTo>
                    <a:pt x="1489666" y="409557"/>
                  </a:lnTo>
                  <a:lnTo>
                    <a:pt x="1540533" y="418281"/>
                  </a:lnTo>
                  <a:lnTo>
                    <a:pt x="1550865" y="437316"/>
                  </a:lnTo>
                  <a:lnTo>
                    <a:pt x="1560800" y="456747"/>
                  </a:lnTo>
                  <a:lnTo>
                    <a:pt x="1570337" y="476178"/>
                  </a:lnTo>
                  <a:lnTo>
                    <a:pt x="1579477" y="495213"/>
                  </a:lnTo>
                  <a:lnTo>
                    <a:pt x="1587425" y="515834"/>
                  </a:lnTo>
                  <a:lnTo>
                    <a:pt x="1595373" y="536058"/>
                  </a:lnTo>
                  <a:lnTo>
                    <a:pt x="1602924" y="556282"/>
                  </a:lnTo>
                  <a:lnTo>
                    <a:pt x="1609679" y="577300"/>
                  </a:lnTo>
                  <a:lnTo>
                    <a:pt x="1616038" y="597920"/>
                  </a:lnTo>
                  <a:lnTo>
                    <a:pt x="1621601" y="619731"/>
                  </a:lnTo>
                  <a:lnTo>
                    <a:pt x="1626767" y="640748"/>
                  </a:lnTo>
                  <a:lnTo>
                    <a:pt x="1631536" y="662955"/>
                  </a:lnTo>
                  <a:lnTo>
                    <a:pt x="1635908" y="684369"/>
                  </a:lnTo>
                  <a:lnTo>
                    <a:pt x="1639484" y="706973"/>
                  </a:lnTo>
                  <a:lnTo>
                    <a:pt x="1641868" y="728783"/>
                  </a:lnTo>
                  <a:lnTo>
                    <a:pt x="1644650" y="751387"/>
                  </a:lnTo>
                  <a:lnTo>
                    <a:pt x="1607692" y="786680"/>
                  </a:lnTo>
                  <a:lnTo>
                    <a:pt x="1513510" y="877888"/>
                  </a:lnTo>
                  <a:lnTo>
                    <a:pt x="1508343" y="871543"/>
                  </a:lnTo>
                  <a:lnTo>
                    <a:pt x="1471386" y="825146"/>
                  </a:lnTo>
                  <a:lnTo>
                    <a:pt x="1363691" y="689921"/>
                  </a:lnTo>
                  <a:lnTo>
                    <a:pt x="1341437" y="662559"/>
                  </a:lnTo>
                  <a:lnTo>
                    <a:pt x="1341835" y="656214"/>
                  </a:lnTo>
                  <a:lnTo>
                    <a:pt x="1355743" y="455557"/>
                  </a:lnTo>
                  <a:lnTo>
                    <a:pt x="1360115" y="396074"/>
                  </a:lnTo>
                  <a:lnTo>
                    <a:pt x="1360910" y="387350"/>
                  </a:lnTo>
                  <a:close/>
                  <a:moveTo>
                    <a:pt x="293316" y="387350"/>
                  </a:moveTo>
                  <a:lnTo>
                    <a:pt x="293316" y="388143"/>
                  </a:lnTo>
                  <a:lnTo>
                    <a:pt x="297280" y="446040"/>
                  </a:lnTo>
                  <a:lnTo>
                    <a:pt x="311549" y="656214"/>
                  </a:lnTo>
                  <a:lnTo>
                    <a:pt x="312738" y="662559"/>
                  </a:lnTo>
                  <a:lnTo>
                    <a:pt x="290145" y="689921"/>
                  </a:lnTo>
                  <a:lnTo>
                    <a:pt x="175991" y="833870"/>
                  </a:lnTo>
                  <a:lnTo>
                    <a:pt x="141111" y="877888"/>
                  </a:lnTo>
                  <a:lnTo>
                    <a:pt x="138733" y="875509"/>
                  </a:lnTo>
                  <a:lnTo>
                    <a:pt x="39641" y="779939"/>
                  </a:lnTo>
                  <a:lnTo>
                    <a:pt x="3175" y="744646"/>
                  </a:lnTo>
                  <a:lnTo>
                    <a:pt x="5949" y="722835"/>
                  </a:lnTo>
                  <a:lnTo>
                    <a:pt x="8724" y="701025"/>
                  </a:lnTo>
                  <a:lnTo>
                    <a:pt x="12291" y="679611"/>
                  </a:lnTo>
                  <a:lnTo>
                    <a:pt x="16255" y="658197"/>
                  </a:lnTo>
                  <a:lnTo>
                    <a:pt x="21011" y="636783"/>
                  </a:lnTo>
                  <a:lnTo>
                    <a:pt x="26164" y="616162"/>
                  </a:lnTo>
                  <a:lnTo>
                    <a:pt x="31713" y="595541"/>
                  </a:lnTo>
                  <a:lnTo>
                    <a:pt x="38452" y="574920"/>
                  </a:lnTo>
                  <a:lnTo>
                    <a:pt x="44793" y="554696"/>
                  </a:lnTo>
                  <a:lnTo>
                    <a:pt x="51928" y="534472"/>
                  </a:lnTo>
                  <a:lnTo>
                    <a:pt x="59855" y="514644"/>
                  </a:lnTo>
                  <a:lnTo>
                    <a:pt x="68179" y="495213"/>
                  </a:lnTo>
                  <a:lnTo>
                    <a:pt x="77296" y="476178"/>
                  </a:lnTo>
                  <a:lnTo>
                    <a:pt x="86016" y="457143"/>
                  </a:lnTo>
                  <a:lnTo>
                    <a:pt x="95528" y="438109"/>
                  </a:lnTo>
                  <a:lnTo>
                    <a:pt x="105834" y="419867"/>
                  </a:lnTo>
                  <a:lnTo>
                    <a:pt x="156173" y="410747"/>
                  </a:lnTo>
                  <a:lnTo>
                    <a:pt x="293316" y="387350"/>
                  </a:lnTo>
                  <a:close/>
                  <a:moveTo>
                    <a:pt x="808037" y="298450"/>
                  </a:moveTo>
                  <a:lnTo>
                    <a:pt x="827881" y="306401"/>
                  </a:lnTo>
                  <a:lnTo>
                    <a:pt x="847725" y="298450"/>
                  </a:lnTo>
                  <a:lnTo>
                    <a:pt x="847725" y="536575"/>
                  </a:lnTo>
                  <a:lnTo>
                    <a:pt x="827881" y="522661"/>
                  </a:lnTo>
                  <a:lnTo>
                    <a:pt x="808037" y="536575"/>
                  </a:lnTo>
                  <a:lnTo>
                    <a:pt x="808037" y="298450"/>
                  </a:lnTo>
                  <a:close/>
                  <a:moveTo>
                    <a:pt x="1106341" y="198438"/>
                  </a:moveTo>
                  <a:lnTo>
                    <a:pt x="1122567" y="205965"/>
                  </a:lnTo>
                  <a:lnTo>
                    <a:pt x="1139189" y="214285"/>
                  </a:lnTo>
                  <a:lnTo>
                    <a:pt x="1155020" y="223001"/>
                  </a:lnTo>
                  <a:lnTo>
                    <a:pt x="1170455" y="231717"/>
                  </a:lnTo>
                  <a:lnTo>
                    <a:pt x="1185889" y="241225"/>
                  </a:lnTo>
                  <a:lnTo>
                    <a:pt x="1200928" y="251129"/>
                  </a:lnTo>
                  <a:lnTo>
                    <a:pt x="1216363" y="261034"/>
                  </a:lnTo>
                  <a:lnTo>
                    <a:pt x="1231006" y="271335"/>
                  </a:lnTo>
                  <a:lnTo>
                    <a:pt x="1244858" y="282031"/>
                  </a:lnTo>
                  <a:lnTo>
                    <a:pt x="1258710" y="293520"/>
                  </a:lnTo>
                  <a:lnTo>
                    <a:pt x="1272562" y="305010"/>
                  </a:lnTo>
                  <a:lnTo>
                    <a:pt x="1286018" y="316895"/>
                  </a:lnTo>
                  <a:lnTo>
                    <a:pt x="1299078" y="328780"/>
                  </a:lnTo>
                  <a:lnTo>
                    <a:pt x="1312138" y="341854"/>
                  </a:lnTo>
                  <a:lnTo>
                    <a:pt x="1324407" y="354928"/>
                  </a:lnTo>
                  <a:lnTo>
                    <a:pt x="1336675" y="367606"/>
                  </a:lnTo>
                  <a:lnTo>
                    <a:pt x="1332322" y="423863"/>
                  </a:lnTo>
                  <a:lnTo>
                    <a:pt x="1318470" y="406827"/>
                  </a:lnTo>
                  <a:lnTo>
                    <a:pt x="1304618" y="390584"/>
                  </a:lnTo>
                  <a:lnTo>
                    <a:pt x="1289975" y="374737"/>
                  </a:lnTo>
                  <a:lnTo>
                    <a:pt x="1274145" y="359286"/>
                  </a:lnTo>
                  <a:lnTo>
                    <a:pt x="1258314" y="344231"/>
                  </a:lnTo>
                  <a:lnTo>
                    <a:pt x="1242088" y="329969"/>
                  </a:lnTo>
                  <a:lnTo>
                    <a:pt x="1225070" y="316103"/>
                  </a:lnTo>
                  <a:lnTo>
                    <a:pt x="1208052" y="302633"/>
                  </a:lnTo>
                  <a:lnTo>
                    <a:pt x="1189847" y="290351"/>
                  </a:lnTo>
                  <a:lnTo>
                    <a:pt x="1171642" y="278070"/>
                  </a:lnTo>
                  <a:lnTo>
                    <a:pt x="1153437" y="266580"/>
                  </a:lnTo>
                  <a:lnTo>
                    <a:pt x="1134440" y="255884"/>
                  </a:lnTo>
                  <a:lnTo>
                    <a:pt x="1114652" y="245187"/>
                  </a:lnTo>
                  <a:lnTo>
                    <a:pt x="1094864" y="235679"/>
                  </a:lnTo>
                  <a:lnTo>
                    <a:pt x="1074680" y="227359"/>
                  </a:lnTo>
                  <a:lnTo>
                    <a:pt x="1054100" y="218643"/>
                  </a:lnTo>
                  <a:lnTo>
                    <a:pt x="1106341" y="198438"/>
                  </a:lnTo>
                  <a:close/>
                  <a:moveTo>
                    <a:pt x="545878" y="196850"/>
                  </a:moveTo>
                  <a:lnTo>
                    <a:pt x="598488" y="217164"/>
                  </a:lnTo>
                  <a:lnTo>
                    <a:pt x="577763" y="225130"/>
                  </a:lnTo>
                  <a:lnTo>
                    <a:pt x="557835" y="233495"/>
                  </a:lnTo>
                  <a:lnTo>
                    <a:pt x="538305" y="243055"/>
                  </a:lnTo>
                  <a:lnTo>
                    <a:pt x="518775" y="253013"/>
                  </a:lnTo>
                  <a:lnTo>
                    <a:pt x="500441" y="263369"/>
                  </a:lnTo>
                  <a:lnTo>
                    <a:pt x="481709" y="274522"/>
                  </a:lnTo>
                  <a:lnTo>
                    <a:pt x="463375" y="286471"/>
                  </a:lnTo>
                  <a:lnTo>
                    <a:pt x="446236" y="298421"/>
                  </a:lnTo>
                  <a:lnTo>
                    <a:pt x="428700" y="311566"/>
                  </a:lnTo>
                  <a:lnTo>
                    <a:pt x="411960" y="325108"/>
                  </a:lnTo>
                  <a:lnTo>
                    <a:pt x="395220" y="338651"/>
                  </a:lnTo>
                  <a:lnTo>
                    <a:pt x="379676" y="352991"/>
                  </a:lnTo>
                  <a:lnTo>
                    <a:pt x="364132" y="368127"/>
                  </a:lnTo>
                  <a:lnTo>
                    <a:pt x="349385" y="383263"/>
                  </a:lnTo>
                  <a:lnTo>
                    <a:pt x="335037" y="399594"/>
                  </a:lnTo>
                  <a:lnTo>
                    <a:pt x="321087" y="415925"/>
                  </a:lnTo>
                  <a:lnTo>
                    <a:pt x="317500" y="360957"/>
                  </a:lnTo>
                  <a:lnTo>
                    <a:pt x="329457" y="347812"/>
                  </a:lnTo>
                  <a:lnTo>
                    <a:pt x="341414" y="335465"/>
                  </a:lnTo>
                  <a:lnTo>
                    <a:pt x="354567" y="323117"/>
                  </a:lnTo>
                  <a:lnTo>
                    <a:pt x="367719" y="311566"/>
                  </a:lnTo>
                  <a:lnTo>
                    <a:pt x="380872" y="299616"/>
                  </a:lnTo>
                  <a:lnTo>
                    <a:pt x="394423" y="288463"/>
                  </a:lnTo>
                  <a:lnTo>
                    <a:pt x="408373" y="277708"/>
                  </a:lnTo>
                  <a:lnTo>
                    <a:pt x="422721" y="267352"/>
                  </a:lnTo>
                  <a:lnTo>
                    <a:pt x="437069" y="256996"/>
                  </a:lnTo>
                  <a:lnTo>
                    <a:pt x="451816" y="247436"/>
                  </a:lnTo>
                  <a:lnTo>
                    <a:pt x="466962" y="237877"/>
                  </a:lnTo>
                  <a:lnTo>
                    <a:pt x="482107" y="228715"/>
                  </a:lnTo>
                  <a:lnTo>
                    <a:pt x="497651" y="219952"/>
                  </a:lnTo>
                  <a:lnTo>
                    <a:pt x="513195" y="211986"/>
                  </a:lnTo>
                  <a:lnTo>
                    <a:pt x="529536" y="204020"/>
                  </a:lnTo>
                  <a:lnTo>
                    <a:pt x="545878" y="196850"/>
                  </a:lnTo>
                  <a:close/>
                  <a:moveTo>
                    <a:pt x="1028700" y="25400"/>
                  </a:moveTo>
                  <a:lnTo>
                    <a:pt x="1048147" y="30571"/>
                  </a:lnTo>
                  <a:lnTo>
                    <a:pt x="1067197" y="36139"/>
                  </a:lnTo>
                  <a:lnTo>
                    <a:pt x="1086247" y="42503"/>
                  </a:lnTo>
                  <a:lnTo>
                    <a:pt x="1104900" y="49265"/>
                  </a:lnTo>
                  <a:lnTo>
                    <a:pt x="1123553" y="56026"/>
                  </a:lnTo>
                  <a:lnTo>
                    <a:pt x="1142207" y="63186"/>
                  </a:lnTo>
                  <a:lnTo>
                    <a:pt x="1160066" y="71538"/>
                  </a:lnTo>
                  <a:lnTo>
                    <a:pt x="1177925" y="79891"/>
                  </a:lnTo>
                  <a:lnTo>
                    <a:pt x="1195388" y="88641"/>
                  </a:lnTo>
                  <a:lnTo>
                    <a:pt x="1212850" y="97392"/>
                  </a:lnTo>
                  <a:lnTo>
                    <a:pt x="1230313" y="106937"/>
                  </a:lnTo>
                  <a:lnTo>
                    <a:pt x="1246982" y="116881"/>
                  </a:lnTo>
                  <a:lnTo>
                    <a:pt x="1263650" y="127620"/>
                  </a:lnTo>
                  <a:lnTo>
                    <a:pt x="1280319" y="138359"/>
                  </a:lnTo>
                  <a:lnTo>
                    <a:pt x="1296194" y="149098"/>
                  </a:lnTo>
                  <a:lnTo>
                    <a:pt x="1312069" y="160633"/>
                  </a:lnTo>
                  <a:lnTo>
                    <a:pt x="1327547" y="172565"/>
                  </a:lnTo>
                  <a:lnTo>
                    <a:pt x="1342629" y="184497"/>
                  </a:lnTo>
                  <a:lnTo>
                    <a:pt x="1358107" y="197225"/>
                  </a:lnTo>
                  <a:lnTo>
                    <a:pt x="1372791" y="209953"/>
                  </a:lnTo>
                  <a:lnTo>
                    <a:pt x="1386682" y="223079"/>
                  </a:lnTo>
                  <a:lnTo>
                    <a:pt x="1400572" y="237000"/>
                  </a:lnTo>
                  <a:lnTo>
                    <a:pt x="1414463" y="250921"/>
                  </a:lnTo>
                  <a:lnTo>
                    <a:pt x="1427957" y="264444"/>
                  </a:lnTo>
                  <a:lnTo>
                    <a:pt x="1440657" y="279161"/>
                  </a:lnTo>
                  <a:lnTo>
                    <a:pt x="1453754" y="293877"/>
                  </a:lnTo>
                  <a:lnTo>
                    <a:pt x="1466454" y="309389"/>
                  </a:lnTo>
                  <a:lnTo>
                    <a:pt x="1477963" y="324901"/>
                  </a:lnTo>
                  <a:lnTo>
                    <a:pt x="1489473" y="340413"/>
                  </a:lnTo>
                  <a:lnTo>
                    <a:pt x="1501379" y="356323"/>
                  </a:lnTo>
                  <a:lnTo>
                    <a:pt x="1512094" y="372233"/>
                  </a:lnTo>
                  <a:lnTo>
                    <a:pt x="1522413" y="388938"/>
                  </a:lnTo>
                  <a:lnTo>
                    <a:pt x="1470026" y="380187"/>
                  </a:lnTo>
                  <a:lnTo>
                    <a:pt x="1460501" y="366664"/>
                  </a:lnTo>
                  <a:lnTo>
                    <a:pt x="1451373" y="353539"/>
                  </a:lnTo>
                  <a:lnTo>
                    <a:pt x="1441451" y="340413"/>
                  </a:lnTo>
                  <a:lnTo>
                    <a:pt x="1430735" y="327685"/>
                  </a:lnTo>
                  <a:lnTo>
                    <a:pt x="1420416" y="315355"/>
                  </a:lnTo>
                  <a:lnTo>
                    <a:pt x="1409701" y="302627"/>
                  </a:lnTo>
                  <a:lnTo>
                    <a:pt x="1398985" y="290695"/>
                  </a:lnTo>
                  <a:lnTo>
                    <a:pt x="1387872" y="278763"/>
                  </a:lnTo>
                  <a:lnTo>
                    <a:pt x="1375966" y="267228"/>
                  </a:lnTo>
                  <a:lnTo>
                    <a:pt x="1364457" y="255694"/>
                  </a:lnTo>
                  <a:lnTo>
                    <a:pt x="1352154" y="244557"/>
                  </a:lnTo>
                  <a:lnTo>
                    <a:pt x="1340247" y="233420"/>
                  </a:lnTo>
                  <a:lnTo>
                    <a:pt x="1327944" y="223079"/>
                  </a:lnTo>
                  <a:lnTo>
                    <a:pt x="1315244" y="212737"/>
                  </a:lnTo>
                  <a:lnTo>
                    <a:pt x="1302544" y="202396"/>
                  </a:lnTo>
                  <a:lnTo>
                    <a:pt x="1289844" y="192452"/>
                  </a:lnTo>
                  <a:lnTo>
                    <a:pt x="1276350" y="182906"/>
                  </a:lnTo>
                  <a:lnTo>
                    <a:pt x="1262857" y="173758"/>
                  </a:lnTo>
                  <a:lnTo>
                    <a:pt x="1248966" y="164610"/>
                  </a:lnTo>
                  <a:lnTo>
                    <a:pt x="1235472" y="155462"/>
                  </a:lnTo>
                  <a:lnTo>
                    <a:pt x="1221582" y="147507"/>
                  </a:lnTo>
                  <a:lnTo>
                    <a:pt x="1207294" y="139155"/>
                  </a:lnTo>
                  <a:lnTo>
                    <a:pt x="1192610" y="130802"/>
                  </a:lnTo>
                  <a:lnTo>
                    <a:pt x="1178322" y="123643"/>
                  </a:lnTo>
                  <a:lnTo>
                    <a:pt x="1163241" y="116085"/>
                  </a:lnTo>
                  <a:lnTo>
                    <a:pt x="1148557" y="108926"/>
                  </a:lnTo>
                  <a:lnTo>
                    <a:pt x="1133475" y="102164"/>
                  </a:lnTo>
                  <a:lnTo>
                    <a:pt x="1117997" y="95801"/>
                  </a:lnTo>
                  <a:lnTo>
                    <a:pt x="1102916" y="89834"/>
                  </a:lnTo>
                  <a:lnTo>
                    <a:pt x="1087041" y="84266"/>
                  </a:lnTo>
                  <a:lnTo>
                    <a:pt x="1071166" y="78698"/>
                  </a:lnTo>
                  <a:lnTo>
                    <a:pt x="1055291" y="73527"/>
                  </a:lnTo>
                  <a:lnTo>
                    <a:pt x="1028700" y="25400"/>
                  </a:lnTo>
                  <a:close/>
                  <a:moveTo>
                    <a:pt x="619125" y="25400"/>
                  </a:moveTo>
                  <a:lnTo>
                    <a:pt x="594935" y="72333"/>
                  </a:lnTo>
                  <a:lnTo>
                    <a:pt x="579073" y="77504"/>
                  </a:lnTo>
                  <a:lnTo>
                    <a:pt x="563211" y="82674"/>
                  </a:lnTo>
                  <a:lnTo>
                    <a:pt x="546952" y="89038"/>
                  </a:lnTo>
                  <a:lnTo>
                    <a:pt x="531486" y="95004"/>
                  </a:lnTo>
                  <a:lnTo>
                    <a:pt x="516020" y="101368"/>
                  </a:lnTo>
                  <a:lnTo>
                    <a:pt x="500951" y="108130"/>
                  </a:lnTo>
                  <a:lnTo>
                    <a:pt x="485882" y="115289"/>
                  </a:lnTo>
                  <a:lnTo>
                    <a:pt x="470813" y="122846"/>
                  </a:lnTo>
                  <a:lnTo>
                    <a:pt x="456140" y="130005"/>
                  </a:lnTo>
                  <a:lnTo>
                    <a:pt x="441467" y="138358"/>
                  </a:lnTo>
                  <a:lnTo>
                    <a:pt x="427191" y="146313"/>
                  </a:lnTo>
                  <a:lnTo>
                    <a:pt x="412915" y="155063"/>
                  </a:lnTo>
                  <a:lnTo>
                    <a:pt x="399036" y="163813"/>
                  </a:lnTo>
                  <a:lnTo>
                    <a:pt x="385156" y="172961"/>
                  </a:lnTo>
                  <a:lnTo>
                    <a:pt x="371277" y="182507"/>
                  </a:lnTo>
                  <a:lnTo>
                    <a:pt x="358190" y="192053"/>
                  </a:lnTo>
                  <a:lnTo>
                    <a:pt x="345104" y="201996"/>
                  </a:lnTo>
                  <a:lnTo>
                    <a:pt x="332018" y="212338"/>
                  </a:lnTo>
                  <a:lnTo>
                    <a:pt x="319328" y="222679"/>
                  </a:lnTo>
                  <a:lnTo>
                    <a:pt x="307035" y="233418"/>
                  </a:lnTo>
                  <a:lnTo>
                    <a:pt x="294741" y="244554"/>
                  </a:lnTo>
                  <a:lnTo>
                    <a:pt x="282448" y="256089"/>
                  </a:lnTo>
                  <a:lnTo>
                    <a:pt x="270948" y="267226"/>
                  </a:lnTo>
                  <a:lnTo>
                    <a:pt x="259448" y="278760"/>
                  </a:lnTo>
                  <a:lnTo>
                    <a:pt x="247948" y="291090"/>
                  </a:lnTo>
                  <a:lnTo>
                    <a:pt x="236844" y="303022"/>
                  </a:lnTo>
                  <a:lnTo>
                    <a:pt x="226137" y="315750"/>
                  </a:lnTo>
                  <a:lnTo>
                    <a:pt x="215826" y="328477"/>
                  </a:lnTo>
                  <a:lnTo>
                    <a:pt x="205516" y="341205"/>
                  </a:lnTo>
                  <a:lnTo>
                    <a:pt x="195602" y="354728"/>
                  </a:lnTo>
                  <a:lnTo>
                    <a:pt x="185688" y="367854"/>
                  </a:lnTo>
                  <a:lnTo>
                    <a:pt x="176170" y="381377"/>
                  </a:lnTo>
                  <a:lnTo>
                    <a:pt x="123825" y="390525"/>
                  </a:lnTo>
                  <a:lnTo>
                    <a:pt x="134135" y="373820"/>
                  </a:lnTo>
                  <a:lnTo>
                    <a:pt x="145239" y="357512"/>
                  </a:lnTo>
                  <a:lnTo>
                    <a:pt x="156739" y="341205"/>
                  </a:lnTo>
                  <a:lnTo>
                    <a:pt x="168239" y="325693"/>
                  </a:lnTo>
                  <a:lnTo>
                    <a:pt x="180136" y="310181"/>
                  </a:lnTo>
                  <a:lnTo>
                    <a:pt x="192826" y="295067"/>
                  </a:lnTo>
                  <a:lnTo>
                    <a:pt x="205516" y="280351"/>
                  </a:lnTo>
                  <a:lnTo>
                    <a:pt x="218602" y="265635"/>
                  </a:lnTo>
                  <a:lnTo>
                    <a:pt x="232085" y="251316"/>
                  </a:lnTo>
                  <a:lnTo>
                    <a:pt x="245965" y="237395"/>
                  </a:lnTo>
                  <a:lnTo>
                    <a:pt x="259844" y="223872"/>
                  </a:lnTo>
                  <a:lnTo>
                    <a:pt x="274517" y="210349"/>
                  </a:lnTo>
                  <a:lnTo>
                    <a:pt x="289190" y="197621"/>
                  </a:lnTo>
                  <a:lnTo>
                    <a:pt x="303862" y="184893"/>
                  </a:lnTo>
                  <a:lnTo>
                    <a:pt x="319328" y="172961"/>
                  </a:lnTo>
                  <a:lnTo>
                    <a:pt x="334794" y="160631"/>
                  </a:lnTo>
                  <a:lnTo>
                    <a:pt x="350656" y="149495"/>
                  </a:lnTo>
                  <a:lnTo>
                    <a:pt x="366518" y="138358"/>
                  </a:lnTo>
                  <a:lnTo>
                    <a:pt x="383174" y="127619"/>
                  </a:lnTo>
                  <a:lnTo>
                    <a:pt x="399829" y="116880"/>
                  </a:lnTo>
                  <a:lnTo>
                    <a:pt x="416881" y="106936"/>
                  </a:lnTo>
                  <a:lnTo>
                    <a:pt x="433933" y="97391"/>
                  </a:lnTo>
                  <a:lnTo>
                    <a:pt x="451778" y="88640"/>
                  </a:lnTo>
                  <a:lnTo>
                    <a:pt x="469227" y="79890"/>
                  </a:lnTo>
                  <a:lnTo>
                    <a:pt x="487072" y="71140"/>
                  </a:lnTo>
                  <a:lnTo>
                    <a:pt x="505710" y="63185"/>
                  </a:lnTo>
                  <a:lnTo>
                    <a:pt x="523951" y="56026"/>
                  </a:lnTo>
                  <a:lnTo>
                    <a:pt x="542193" y="48867"/>
                  </a:lnTo>
                  <a:lnTo>
                    <a:pt x="561228" y="42105"/>
                  </a:lnTo>
                  <a:lnTo>
                    <a:pt x="580263" y="36139"/>
                  </a:lnTo>
                  <a:lnTo>
                    <a:pt x="599694" y="30570"/>
                  </a:lnTo>
                  <a:lnTo>
                    <a:pt x="619125" y="25400"/>
                  </a:lnTo>
                  <a:close/>
                  <a:moveTo>
                    <a:pt x="824315" y="0"/>
                  </a:moveTo>
                  <a:lnTo>
                    <a:pt x="846110" y="792"/>
                  </a:lnTo>
                  <a:lnTo>
                    <a:pt x="868300" y="1585"/>
                  </a:lnTo>
                  <a:lnTo>
                    <a:pt x="889699" y="2774"/>
                  </a:lnTo>
                  <a:lnTo>
                    <a:pt x="911097" y="4756"/>
                  </a:lnTo>
                  <a:lnTo>
                    <a:pt x="932495" y="7530"/>
                  </a:lnTo>
                  <a:lnTo>
                    <a:pt x="953497" y="10700"/>
                  </a:lnTo>
                  <a:lnTo>
                    <a:pt x="974499" y="13871"/>
                  </a:lnTo>
                  <a:lnTo>
                    <a:pt x="995500" y="18230"/>
                  </a:lnTo>
                  <a:lnTo>
                    <a:pt x="1020861" y="63806"/>
                  </a:lnTo>
                  <a:lnTo>
                    <a:pt x="1084263" y="178339"/>
                  </a:lnTo>
                  <a:lnTo>
                    <a:pt x="1071187" y="183491"/>
                  </a:lnTo>
                  <a:lnTo>
                    <a:pt x="1015710" y="204892"/>
                  </a:lnTo>
                  <a:lnTo>
                    <a:pt x="847298" y="270679"/>
                  </a:lnTo>
                  <a:lnTo>
                    <a:pt x="827882" y="277813"/>
                  </a:lnTo>
                  <a:lnTo>
                    <a:pt x="808465" y="270679"/>
                  </a:lnTo>
                  <a:lnTo>
                    <a:pt x="636883" y="203703"/>
                  </a:lnTo>
                  <a:lnTo>
                    <a:pt x="581010" y="181906"/>
                  </a:lnTo>
                  <a:lnTo>
                    <a:pt x="571500" y="178339"/>
                  </a:lnTo>
                  <a:lnTo>
                    <a:pt x="630147" y="63409"/>
                  </a:lnTo>
                  <a:lnTo>
                    <a:pt x="653130" y="18230"/>
                  </a:lnTo>
                  <a:lnTo>
                    <a:pt x="673736" y="13871"/>
                  </a:lnTo>
                  <a:lnTo>
                    <a:pt x="694738" y="10700"/>
                  </a:lnTo>
                  <a:lnTo>
                    <a:pt x="716136" y="7530"/>
                  </a:lnTo>
                  <a:lnTo>
                    <a:pt x="737534" y="4756"/>
                  </a:lnTo>
                  <a:lnTo>
                    <a:pt x="758932" y="2774"/>
                  </a:lnTo>
                  <a:lnTo>
                    <a:pt x="780726" y="1585"/>
                  </a:lnTo>
                  <a:lnTo>
                    <a:pt x="802125" y="792"/>
                  </a:lnTo>
                  <a:lnTo>
                    <a:pt x="8243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510"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18"/>
              </p:custDataLst>
            </p:nvPr>
          </p:nvSpPr>
          <p:spPr>
            <a:xfrm>
              <a:off x="3463835" y="1855184"/>
              <a:ext cx="4572000" cy="726609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10" b="1" dirty="0">
                  <a:sym typeface="Arial" panose="020B0604020202020204" pitchFamily="34" charset="0"/>
                </a:rPr>
                <a:t>现实生活静默观察</a:t>
              </a:r>
              <a:br>
                <a:rPr lang="zh-CN" altLang="en-US" sz="1510" b="1" dirty="0">
                  <a:sym typeface="Arial" panose="020B0604020202020204" pitchFamily="34" charset="0"/>
                </a:rPr>
              </a:br>
              <a:r>
                <a:rPr lang="zh-CN" altLang="en-US" sz="1510" dirty="0">
                  <a:sym typeface="Arial" panose="020B0604020202020204" pitchFamily="34" charset="0"/>
                </a:rPr>
                <a:t>用眼睛看，用耳朵听，不要问。</a:t>
              </a:r>
              <a:endParaRPr lang="zh-CN" altLang="en-US" sz="1510" dirty="0">
                <a:sym typeface="Arial" panose="020B0604020202020204" pitchFamily="34" charset="0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965325" y="2343785"/>
            <a:ext cx="6544945" cy="398780"/>
            <a:chOff x="4493" y="3653"/>
            <a:chExt cx="9570" cy="628"/>
          </a:xfrm>
        </p:grpSpPr>
        <p:grpSp>
          <p:nvGrpSpPr>
            <p:cNvPr id="36" name="组合 35"/>
            <p:cNvGrpSpPr/>
            <p:nvPr/>
          </p:nvGrpSpPr>
          <p:grpSpPr>
            <a:xfrm>
              <a:off x="4493" y="3671"/>
              <a:ext cx="823" cy="609"/>
              <a:chOff x="4729" y="1585"/>
              <a:chExt cx="842" cy="708"/>
            </a:xfrm>
          </p:grpSpPr>
          <p:pic>
            <p:nvPicPr>
              <p:cNvPr id="33" name="图片 32" descr="resource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4" name="图片 33" descr="resourc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5588" y="3653"/>
              <a:ext cx="847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2000" b="1">
                  <a:solidFill>
                    <a:schemeClr val="tx1"/>
                  </a:solidFill>
                  <a:sym typeface="+mn-ea"/>
                </a:rPr>
                <a:t>从漏斗模型拆解关键因素</a:t>
              </a:r>
              <a:endParaRPr lang="zh-CN" sz="20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26085" y="2148840"/>
            <a:ext cx="7213600" cy="2821341"/>
            <a:chOff x="2807" y="2814"/>
            <a:chExt cx="9591" cy="4085"/>
          </a:xfrm>
        </p:grpSpPr>
        <p:grpSp>
          <p:nvGrpSpPr>
            <p:cNvPr id="21" name="组合 20"/>
            <p:cNvGrpSpPr/>
            <p:nvPr/>
          </p:nvGrpSpPr>
          <p:grpSpPr>
            <a:xfrm>
              <a:off x="2807" y="2814"/>
              <a:ext cx="1596" cy="4085"/>
              <a:chOff x="3953" y="3354"/>
              <a:chExt cx="1596" cy="4085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4095" y="5436"/>
                <a:ext cx="1454" cy="200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群人数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粉人数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活跃度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点击率</a:t>
                </a:r>
                <a:endPara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3953" y="3354"/>
                <a:ext cx="1596" cy="1718"/>
                <a:chOff x="3413" y="3864"/>
                <a:chExt cx="1596" cy="1718"/>
              </a:xfrm>
            </p:grpSpPr>
            <p:pic>
              <p:nvPicPr>
                <p:cNvPr id="44" name="图片 43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13" y="3864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5" name="文本框 4"/>
                <p:cNvSpPr txBox="1"/>
                <p:nvPr/>
              </p:nvSpPr>
              <p:spPr>
                <a:xfrm>
                  <a:off x="3689" y="4448"/>
                  <a:ext cx="1104" cy="53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/>
                  <a:r>
                    <a:rPr lang="zh-CN" altLang="en-US" b="1">
                      <a:latin typeface="微软雅黑" panose="020B0503020204020204" charset="-122"/>
                      <a:ea typeface="微软雅黑" panose="020B0503020204020204" charset="-122"/>
                    </a:rPr>
                    <a:t>流量</a:t>
                  </a:r>
                  <a:endParaRPr lang="zh-CN" altLang="en-US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4654" y="3383"/>
              <a:ext cx="557" cy="6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01" y="3340"/>
              <a:ext cx="572" cy="6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979" y="3383"/>
              <a:ext cx="572" cy="6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5462" y="2814"/>
              <a:ext cx="1596" cy="3814"/>
              <a:chOff x="3953" y="3354"/>
              <a:chExt cx="1596" cy="3814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3953" y="5446"/>
                <a:ext cx="1454" cy="17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产品匹配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活动</a:t>
                </a:r>
                <a:r>
                  <a:rPr lang="en-US" sz="1400" b="1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上新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场景</a:t>
                </a:r>
                <a:r>
                  <a:rPr lang="en-US" altLang="zh-CN" sz="1400" b="1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氛围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3953" y="3354"/>
                <a:ext cx="1596" cy="1718"/>
                <a:chOff x="3413" y="3864"/>
                <a:chExt cx="1596" cy="1718"/>
              </a:xfrm>
            </p:grpSpPr>
            <p:pic>
              <p:nvPicPr>
                <p:cNvPr id="26" name="图片 25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13" y="3864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27" name="文本框 26"/>
                <p:cNvSpPr txBox="1"/>
                <p:nvPr/>
              </p:nvSpPr>
              <p:spPr>
                <a:xfrm>
                  <a:off x="3539" y="4448"/>
                  <a:ext cx="1419" cy="53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/>
                  <a:r>
                    <a:rPr lang="zh-CN" altLang="en-US" b="1">
                      <a:latin typeface="微软雅黑" panose="020B0503020204020204" charset="-122"/>
                      <a:ea typeface="微软雅黑" panose="020B0503020204020204" charset="-122"/>
                    </a:rPr>
                    <a:t>转化率</a:t>
                  </a:r>
                  <a:endParaRPr lang="zh-CN" altLang="en-US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38" name="组合 37"/>
            <p:cNvGrpSpPr/>
            <p:nvPr/>
          </p:nvGrpSpPr>
          <p:grpSpPr>
            <a:xfrm>
              <a:off x="8132" y="2814"/>
              <a:ext cx="1600" cy="4037"/>
              <a:chOff x="3953" y="3354"/>
              <a:chExt cx="1600" cy="4037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4099" y="5388"/>
                <a:ext cx="1454" cy="200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品单价</a:t>
                </a:r>
                <a:b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</a:b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多件策略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满减满赠</a:t>
                </a:r>
                <a:endPara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套餐充值</a:t>
                </a:r>
                <a:endPara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3953" y="3354"/>
                <a:ext cx="1596" cy="1718"/>
                <a:chOff x="3413" y="3864"/>
                <a:chExt cx="1596" cy="1718"/>
              </a:xfrm>
            </p:grpSpPr>
            <p:pic>
              <p:nvPicPr>
                <p:cNvPr id="41" name="图片 40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13" y="3864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42" name="文本框 41"/>
                <p:cNvSpPr txBox="1"/>
                <p:nvPr/>
              </p:nvSpPr>
              <p:spPr>
                <a:xfrm>
                  <a:off x="3504" y="4448"/>
                  <a:ext cx="1415" cy="53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/>
                  <a:r>
                    <a:rPr lang="zh-CN" altLang="en-US" b="1">
                      <a:latin typeface="微软雅黑" panose="020B0503020204020204" charset="-122"/>
                      <a:ea typeface="微软雅黑" panose="020B0503020204020204" charset="-122"/>
                    </a:rPr>
                    <a:t>客单价</a:t>
                  </a:r>
                  <a:endParaRPr lang="zh-CN" altLang="en-US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43" name="组合 42"/>
            <p:cNvGrpSpPr/>
            <p:nvPr/>
          </p:nvGrpSpPr>
          <p:grpSpPr>
            <a:xfrm>
              <a:off x="10802" y="2814"/>
              <a:ext cx="1596" cy="3628"/>
              <a:chOff x="3953" y="3354"/>
              <a:chExt cx="1596" cy="3628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4095" y="5447"/>
                <a:ext cx="1454" cy="153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群内次数</a:t>
                </a:r>
                <a:endPara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点对点触达</a:t>
                </a:r>
                <a:endPara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朋友圈触达</a:t>
                </a:r>
                <a:endPara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3953" y="3354"/>
                <a:ext cx="1596" cy="1718"/>
                <a:chOff x="3413" y="3864"/>
                <a:chExt cx="1596" cy="1718"/>
              </a:xfrm>
            </p:grpSpPr>
            <p:pic>
              <p:nvPicPr>
                <p:cNvPr id="48" name="图片 47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13" y="3864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49" name="文本框 48"/>
                <p:cNvSpPr txBox="1"/>
                <p:nvPr/>
              </p:nvSpPr>
              <p:spPr>
                <a:xfrm>
                  <a:off x="3659" y="4256"/>
                  <a:ext cx="1104" cy="9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/>
                  <a:r>
                    <a:rPr lang="zh-CN" altLang="en-US" b="1">
                      <a:latin typeface="微软雅黑" panose="020B0503020204020204" charset="-122"/>
                      <a:ea typeface="微软雅黑" panose="020B0503020204020204" charset="-122"/>
                    </a:rPr>
                    <a:t>触达次数</a:t>
                  </a:r>
                  <a:endParaRPr lang="zh-CN" altLang="en-US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56" name="文本框 55"/>
          <p:cNvSpPr txBox="1"/>
          <p:nvPr/>
        </p:nvSpPr>
        <p:spPr>
          <a:xfrm>
            <a:off x="1094105" y="989965"/>
            <a:ext cx="32111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GMV =</a:t>
            </a:r>
            <a:endParaRPr lang="en-US" altLang="zh-CN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53" name="图片 5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54" name="图片 5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5" name="图片 5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8" name="图片 7" descr="六角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863" y="2108200"/>
            <a:ext cx="1214757" cy="118662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646017" y="2419428"/>
            <a:ext cx="840283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复购频次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29251" y="2512004"/>
            <a:ext cx="435364" cy="4606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X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22201" y="3593209"/>
            <a:ext cx="1106677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积分体系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产品丰富</a:t>
            </a:r>
            <a:b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营销钩子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81418" y="417830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私域的营销漏斗模型</a:t>
            </a:r>
            <a:endParaRPr lang="zh-CN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783908" y="167005"/>
            <a:ext cx="7040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私域的路径漏斗模型：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UV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价值最大化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373380" y="16700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22" name="Straight Arrow Connector 36"/>
          <p:cNvSpPr/>
          <p:nvPr>
            <p:custDataLst>
              <p:tags r:id="rId5"/>
            </p:custDataLst>
          </p:nvPr>
        </p:nvSpPr>
        <p:spPr>
          <a:xfrm flipH="1">
            <a:off x="2675149" y="1839824"/>
            <a:ext cx="338634" cy="0"/>
          </a:xfrm>
          <a:prstGeom prst="line">
            <a:avLst/>
          </a:prstGeom>
          <a:ln w="25400">
            <a:solidFill>
              <a:srgbClr val="2196F3"/>
            </a:solidFill>
            <a:miter/>
            <a:tailEnd type="oval"/>
          </a:ln>
        </p:spPr>
        <p:txBody>
          <a:bodyPr tIns="38396" bIns="38396">
            <a:normAutofit fontScale="25000" lnSpcReduction="20000"/>
          </a:bodyPr>
          <a:lstStyle/>
          <a:p>
            <a:pPr defTabSz="457200">
              <a:lnSpc>
                <a:spcPct val="140000"/>
              </a:lnSpc>
            </a:pPr>
            <a:endParaRPr sz="75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6" name="Freeform 18"/>
          <p:cNvSpPr/>
          <p:nvPr>
            <p:custDataLst>
              <p:tags r:id="rId6"/>
            </p:custDataLst>
          </p:nvPr>
        </p:nvSpPr>
        <p:spPr>
          <a:xfrm>
            <a:off x="3013250" y="1652109"/>
            <a:ext cx="4232662" cy="466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1" y="0"/>
                </a:lnTo>
                <a:lnTo>
                  <a:pt x="158" y="431"/>
                </a:lnTo>
                <a:lnTo>
                  <a:pt x="306" y="923"/>
                </a:lnTo>
                <a:lnTo>
                  <a:pt x="505" y="1415"/>
                </a:lnTo>
                <a:lnTo>
                  <a:pt x="750" y="1908"/>
                </a:lnTo>
                <a:lnTo>
                  <a:pt x="1030" y="2338"/>
                </a:lnTo>
                <a:lnTo>
                  <a:pt x="1356" y="2769"/>
                </a:lnTo>
                <a:lnTo>
                  <a:pt x="1718" y="3200"/>
                </a:lnTo>
                <a:lnTo>
                  <a:pt x="2121" y="3631"/>
                </a:lnTo>
                <a:lnTo>
                  <a:pt x="2565" y="3938"/>
                </a:lnTo>
                <a:lnTo>
                  <a:pt x="3034" y="4308"/>
                </a:lnTo>
                <a:lnTo>
                  <a:pt x="3544" y="4677"/>
                </a:lnTo>
                <a:lnTo>
                  <a:pt x="4084" y="4985"/>
                </a:lnTo>
                <a:lnTo>
                  <a:pt x="4645" y="5292"/>
                </a:lnTo>
                <a:lnTo>
                  <a:pt x="5242" y="5538"/>
                </a:lnTo>
                <a:lnTo>
                  <a:pt x="5864" y="5785"/>
                </a:lnTo>
                <a:lnTo>
                  <a:pt x="6507" y="5908"/>
                </a:lnTo>
                <a:lnTo>
                  <a:pt x="7180" y="6154"/>
                </a:lnTo>
                <a:lnTo>
                  <a:pt x="7873" y="6338"/>
                </a:lnTo>
                <a:lnTo>
                  <a:pt x="8582" y="6400"/>
                </a:lnTo>
                <a:lnTo>
                  <a:pt x="9301" y="6462"/>
                </a:lnTo>
                <a:lnTo>
                  <a:pt x="10040" y="6523"/>
                </a:lnTo>
                <a:lnTo>
                  <a:pt x="11555" y="6523"/>
                </a:lnTo>
                <a:lnTo>
                  <a:pt x="12299" y="6462"/>
                </a:lnTo>
                <a:lnTo>
                  <a:pt x="13023" y="6400"/>
                </a:lnTo>
                <a:lnTo>
                  <a:pt x="13732" y="6338"/>
                </a:lnTo>
                <a:lnTo>
                  <a:pt x="14420" y="6154"/>
                </a:lnTo>
                <a:lnTo>
                  <a:pt x="15088" y="5908"/>
                </a:lnTo>
                <a:lnTo>
                  <a:pt x="15731" y="5785"/>
                </a:lnTo>
                <a:lnTo>
                  <a:pt x="16353" y="5538"/>
                </a:lnTo>
                <a:lnTo>
                  <a:pt x="16950" y="5292"/>
                </a:lnTo>
                <a:lnTo>
                  <a:pt x="17516" y="4985"/>
                </a:lnTo>
                <a:lnTo>
                  <a:pt x="18056" y="4677"/>
                </a:lnTo>
                <a:lnTo>
                  <a:pt x="18561" y="4308"/>
                </a:lnTo>
                <a:lnTo>
                  <a:pt x="19035" y="3938"/>
                </a:lnTo>
                <a:lnTo>
                  <a:pt x="19474" y="3631"/>
                </a:lnTo>
                <a:lnTo>
                  <a:pt x="19882" y="3200"/>
                </a:lnTo>
                <a:lnTo>
                  <a:pt x="20249" y="2769"/>
                </a:lnTo>
                <a:lnTo>
                  <a:pt x="20570" y="2338"/>
                </a:lnTo>
                <a:lnTo>
                  <a:pt x="20856" y="1908"/>
                </a:lnTo>
                <a:lnTo>
                  <a:pt x="21095" y="1415"/>
                </a:lnTo>
                <a:lnTo>
                  <a:pt x="21289" y="923"/>
                </a:lnTo>
                <a:lnTo>
                  <a:pt x="21442" y="431"/>
                </a:lnTo>
                <a:lnTo>
                  <a:pt x="21539" y="0"/>
                </a:lnTo>
                <a:lnTo>
                  <a:pt x="21600" y="0"/>
                </a:lnTo>
                <a:lnTo>
                  <a:pt x="21600" y="14215"/>
                </a:lnTo>
                <a:lnTo>
                  <a:pt x="21569" y="14769"/>
                </a:lnTo>
                <a:lnTo>
                  <a:pt x="21498" y="15262"/>
                </a:lnTo>
                <a:lnTo>
                  <a:pt x="21381" y="15692"/>
                </a:lnTo>
                <a:lnTo>
                  <a:pt x="21212" y="16185"/>
                </a:lnTo>
                <a:lnTo>
                  <a:pt x="21003" y="16677"/>
                </a:lnTo>
                <a:lnTo>
                  <a:pt x="20754" y="17169"/>
                </a:lnTo>
                <a:lnTo>
                  <a:pt x="20458" y="17538"/>
                </a:lnTo>
                <a:lnTo>
                  <a:pt x="20121" y="17908"/>
                </a:lnTo>
                <a:lnTo>
                  <a:pt x="19754" y="18338"/>
                </a:lnTo>
                <a:lnTo>
                  <a:pt x="19351" y="18708"/>
                </a:lnTo>
                <a:lnTo>
                  <a:pt x="18913" y="19138"/>
                </a:lnTo>
                <a:lnTo>
                  <a:pt x="18439" y="19446"/>
                </a:lnTo>
                <a:lnTo>
                  <a:pt x="17934" y="19754"/>
                </a:lnTo>
                <a:lnTo>
                  <a:pt x="17398" y="20062"/>
                </a:lnTo>
                <a:lnTo>
                  <a:pt x="16837" y="20308"/>
                </a:lnTo>
                <a:lnTo>
                  <a:pt x="16251" y="20615"/>
                </a:lnTo>
                <a:lnTo>
                  <a:pt x="15639" y="20800"/>
                </a:lnTo>
                <a:lnTo>
                  <a:pt x="15002" y="21046"/>
                </a:lnTo>
                <a:lnTo>
                  <a:pt x="14349" y="21169"/>
                </a:lnTo>
                <a:lnTo>
                  <a:pt x="13671" y="21354"/>
                </a:lnTo>
                <a:lnTo>
                  <a:pt x="12977" y="21415"/>
                </a:lnTo>
                <a:lnTo>
                  <a:pt x="12263" y="21477"/>
                </a:lnTo>
                <a:lnTo>
                  <a:pt x="11534" y="21600"/>
                </a:lnTo>
                <a:lnTo>
                  <a:pt x="10061" y="21600"/>
                </a:lnTo>
                <a:lnTo>
                  <a:pt x="9331" y="21477"/>
                </a:lnTo>
                <a:lnTo>
                  <a:pt x="8628" y="21415"/>
                </a:lnTo>
                <a:lnTo>
                  <a:pt x="7929" y="21354"/>
                </a:lnTo>
                <a:lnTo>
                  <a:pt x="7251" y="21169"/>
                </a:lnTo>
                <a:lnTo>
                  <a:pt x="6593" y="21046"/>
                </a:lnTo>
                <a:lnTo>
                  <a:pt x="5956" y="20800"/>
                </a:lnTo>
                <a:lnTo>
                  <a:pt x="5349" y="20615"/>
                </a:lnTo>
                <a:lnTo>
                  <a:pt x="4758" y="20308"/>
                </a:lnTo>
                <a:lnTo>
                  <a:pt x="4202" y="20062"/>
                </a:lnTo>
                <a:lnTo>
                  <a:pt x="3666" y="19754"/>
                </a:lnTo>
                <a:lnTo>
                  <a:pt x="3167" y="19446"/>
                </a:lnTo>
                <a:lnTo>
                  <a:pt x="2687" y="19138"/>
                </a:lnTo>
                <a:lnTo>
                  <a:pt x="2249" y="18708"/>
                </a:lnTo>
                <a:lnTo>
                  <a:pt x="1841" y="18338"/>
                </a:lnTo>
                <a:lnTo>
                  <a:pt x="1474" y="17908"/>
                </a:lnTo>
                <a:lnTo>
                  <a:pt x="1142" y="17538"/>
                </a:lnTo>
                <a:lnTo>
                  <a:pt x="846" y="17169"/>
                </a:lnTo>
                <a:lnTo>
                  <a:pt x="597" y="16677"/>
                </a:lnTo>
                <a:lnTo>
                  <a:pt x="388" y="16185"/>
                </a:lnTo>
                <a:lnTo>
                  <a:pt x="214" y="15692"/>
                </a:lnTo>
                <a:lnTo>
                  <a:pt x="97" y="15262"/>
                </a:lnTo>
                <a:lnTo>
                  <a:pt x="25" y="14769"/>
                </a:lnTo>
                <a:lnTo>
                  <a:pt x="0" y="14215"/>
                </a:lnTo>
                <a:lnTo>
                  <a:pt x="0" y="0"/>
                </a:lnTo>
                <a:close/>
              </a:path>
            </a:pathLst>
          </a:custGeom>
          <a:solidFill>
            <a:srgbClr val="2196F3"/>
          </a:solidFill>
          <a:ln w="12700" cap="flat">
            <a:noFill/>
            <a:miter lim="400000"/>
          </a:ln>
          <a:effectLst/>
        </p:spPr>
        <p:txBody>
          <a:bodyPr wrap="square" lIns="38396" tIns="38396" rIns="38396" bIns="38396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17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7" name="Freeform 19"/>
          <p:cNvSpPr/>
          <p:nvPr>
            <p:custDataLst>
              <p:tags r:id="rId7"/>
            </p:custDataLst>
          </p:nvPr>
        </p:nvSpPr>
        <p:spPr>
          <a:xfrm>
            <a:off x="3013250" y="1491058"/>
            <a:ext cx="4232662" cy="317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5" y="0"/>
                </a:moveTo>
                <a:lnTo>
                  <a:pt x="10800" y="0"/>
                </a:lnTo>
                <a:lnTo>
                  <a:pt x="11534" y="181"/>
                </a:lnTo>
                <a:lnTo>
                  <a:pt x="12263" y="181"/>
                </a:lnTo>
                <a:lnTo>
                  <a:pt x="12977" y="271"/>
                </a:lnTo>
                <a:lnTo>
                  <a:pt x="13671" y="542"/>
                </a:lnTo>
                <a:lnTo>
                  <a:pt x="14349" y="723"/>
                </a:lnTo>
                <a:lnTo>
                  <a:pt x="15002" y="994"/>
                </a:lnTo>
                <a:lnTo>
                  <a:pt x="15639" y="1175"/>
                </a:lnTo>
                <a:lnTo>
                  <a:pt x="16251" y="1536"/>
                </a:lnTo>
                <a:lnTo>
                  <a:pt x="16837" y="1898"/>
                </a:lnTo>
                <a:lnTo>
                  <a:pt x="17398" y="2350"/>
                </a:lnTo>
                <a:lnTo>
                  <a:pt x="17934" y="2802"/>
                </a:lnTo>
                <a:lnTo>
                  <a:pt x="18439" y="3254"/>
                </a:lnTo>
                <a:lnTo>
                  <a:pt x="18913" y="3796"/>
                </a:lnTo>
                <a:lnTo>
                  <a:pt x="19351" y="4338"/>
                </a:lnTo>
                <a:lnTo>
                  <a:pt x="19754" y="4790"/>
                </a:lnTo>
                <a:lnTo>
                  <a:pt x="20121" y="5423"/>
                </a:lnTo>
                <a:lnTo>
                  <a:pt x="20458" y="6055"/>
                </a:lnTo>
                <a:lnTo>
                  <a:pt x="20754" y="6688"/>
                </a:lnTo>
                <a:lnTo>
                  <a:pt x="21003" y="7321"/>
                </a:lnTo>
                <a:lnTo>
                  <a:pt x="21212" y="8044"/>
                </a:lnTo>
                <a:lnTo>
                  <a:pt x="21381" y="8767"/>
                </a:lnTo>
                <a:lnTo>
                  <a:pt x="21498" y="9490"/>
                </a:lnTo>
                <a:lnTo>
                  <a:pt x="21569" y="10122"/>
                </a:lnTo>
                <a:lnTo>
                  <a:pt x="21600" y="10845"/>
                </a:lnTo>
                <a:lnTo>
                  <a:pt x="21600" y="11207"/>
                </a:lnTo>
                <a:lnTo>
                  <a:pt x="21585" y="11387"/>
                </a:lnTo>
                <a:lnTo>
                  <a:pt x="21564" y="11659"/>
                </a:lnTo>
                <a:lnTo>
                  <a:pt x="21539" y="12020"/>
                </a:lnTo>
                <a:lnTo>
                  <a:pt x="21442" y="12653"/>
                </a:lnTo>
                <a:lnTo>
                  <a:pt x="21289" y="13376"/>
                </a:lnTo>
                <a:lnTo>
                  <a:pt x="21095" y="14099"/>
                </a:lnTo>
                <a:lnTo>
                  <a:pt x="20856" y="14822"/>
                </a:lnTo>
                <a:lnTo>
                  <a:pt x="20570" y="15454"/>
                </a:lnTo>
                <a:lnTo>
                  <a:pt x="20249" y="16087"/>
                </a:lnTo>
                <a:lnTo>
                  <a:pt x="19882" y="16720"/>
                </a:lnTo>
                <a:lnTo>
                  <a:pt x="19474" y="17352"/>
                </a:lnTo>
                <a:lnTo>
                  <a:pt x="19035" y="17804"/>
                </a:lnTo>
                <a:lnTo>
                  <a:pt x="18561" y="18346"/>
                </a:lnTo>
                <a:lnTo>
                  <a:pt x="18056" y="18889"/>
                </a:lnTo>
                <a:lnTo>
                  <a:pt x="17516" y="19341"/>
                </a:lnTo>
                <a:lnTo>
                  <a:pt x="16950" y="19792"/>
                </a:lnTo>
                <a:lnTo>
                  <a:pt x="16353" y="20154"/>
                </a:lnTo>
                <a:lnTo>
                  <a:pt x="15731" y="20515"/>
                </a:lnTo>
                <a:lnTo>
                  <a:pt x="15088" y="20696"/>
                </a:lnTo>
                <a:lnTo>
                  <a:pt x="14420" y="21058"/>
                </a:lnTo>
                <a:lnTo>
                  <a:pt x="13732" y="21329"/>
                </a:lnTo>
                <a:lnTo>
                  <a:pt x="13023" y="21419"/>
                </a:lnTo>
                <a:lnTo>
                  <a:pt x="12299" y="21510"/>
                </a:lnTo>
                <a:lnTo>
                  <a:pt x="11555" y="21600"/>
                </a:lnTo>
                <a:lnTo>
                  <a:pt x="10040" y="21600"/>
                </a:lnTo>
                <a:lnTo>
                  <a:pt x="9301" y="21510"/>
                </a:lnTo>
                <a:lnTo>
                  <a:pt x="8582" y="21419"/>
                </a:lnTo>
                <a:lnTo>
                  <a:pt x="7873" y="21329"/>
                </a:lnTo>
                <a:lnTo>
                  <a:pt x="7180" y="21058"/>
                </a:lnTo>
                <a:lnTo>
                  <a:pt x="6507" y="20696"/>
                </a:lnTo>
                <a:lnTo>
                  <a:pt x="5864" y="20515"/>
                </a:lnTo>
                <a:lnTo>
                  <a:pt x="5242" y="20154"/>
                </a:lnTo>
                <a:lnTo>
                  <a:pt x="4645" y="19792"/>
                </a:lnTo>
                <a:lnTo>
                  <a:pt x="4084" y="19341"/>
                </a:lnTo>
                <a:lnTo>
                  <a:pt x="3544" y="18889"/>
                </a:lnTo>
                <a:lnTo>
                  <a:pt x="3034" y="18346"/>
                </a:lnTo>
                <a:lnTo>
                  <a:pt x="2565" y="17804"/>
                </a:lnTo>
                <a:lnTo>
                  <a:pt x="2121" y="17352"/>
                </a:lnTo>
                <a:lnTo>
                  <a:pt x="1718" y="16720"/>
                </a:lnTo>
                <a:lnTo>
                  <a:pt x="1356" y="16087"/>
                </a:lnTo>
                <a:lnTo>
                  <a:pt x="1030" y="15454"/>
                </a:lnTo>
                <a:lnTo>
                  <a:pt x="750" y="14822"/>
                </a:lnTo>
                <a:lnTo>
                  <a:pt x="505" y="14099"/>
                </a:lnTo>
                <a:lnTo>
                  <a:pt x="306" y="13376"/>
                </a:lnTo>
                <a:lnTo>
                  <a:pt x="158" y="12653"/>
                </a:lnTo>
                <a:lnTo>
                  <a:pt x="61" y="12020"/>
                </a:lnTo>
                <a:lnTo>
                  <a:pt x="31" y="11659"/>
                </a:lnTo>
                <a:lnTo>
                  <a:pt x="5" y="11207"/>
                </a:lnTo>
                <a:lnTo>
                  <a:pt x="0" y="10845"/>
                </a:lnTo>
                <a:lnTo>
                  <a:pt x="25" y="10122"/>
                </a:lnTo>
                <a:lnTo>
                  <a:pt x="97" y="9490"/>
                </a:lnTo>
                <a:lnTo>
                  <a:pt x="214" y="8767"/>
                </a:lnTo>
                <a:lnTo>
                  <a:pt x="388" y="8044"/>
                </a:lnTo>
                <a:lnTo>
                  <a:pt x="597" y="7321"/>
                </a:lnTo>
                <a:lnTo>
                  <a:pt x="846" y="6688"/>
                </a:lnTo>
                <a:lnTo>
                  <a:pt x="1142" y="6055"/>
                </a:lnTo>
                <a:lnTo>
                  <a:pt x="1474" y="5423"/>
                </a:lnTo>
                <a:lnTo>
                  <a:pt x="1841" y="4790"/>
                </a:lnTo>
                <a:lnTo>
                  <a:pt x="2249" y="4338"/>
                </a:lnTo>
                <a:lnTo>
                  <a:pt x="2687" y="3796"/>
                </a:lnTo>
                <a:lnTo>
                  <a:pt x="3167" y="3254"/>
                </a:lnTo>
                <a:lnTo>
                  <a:pt x="3666" y="2802"/>
                </a:lnTo>
                <a:lnTo>
                  <a:pt x="4202" y="2350"/>
                </a:lnTo>
                <a:lnTo>
                  <a:pt x="4758" y="1898"/>
                </a:lnTo>
                <a:lnTo>
                  <a:pt x="5349" y="1536"/>
                </a:lnTo>
                <a:lnTo>
                  <a:pt x="5956" y="1175"/>
                </a:lnTo>
                <a:lnTo>
                  <a:pt x="6593" y="994"/>
                </a:lnTo>
                <a:lnTo>
                  <a:pt x="7251" y="723"/>
                </a:lnTo>
                <a:lnTo>
                  <a:pt x="7929" y="542"/>
                </a:lnTo>
                <a:lnTo>
                  <a:pt x="8628" y="271"/>
                </a:lnTo>
                <a:lnTo>
                  <a:pt x="9331" y="181"/>
                </a:lnTo>
                <a:lnTo>
                  <a:pt x="10061" y="181"/>
                </a:lnTo>
                <a:lnTo>
                  <a:pt x="10795" y="0"/>
                </a:lnTo>
                <a:close/>
              </a:path>
            </a:pathLst>
          </a:custGeom>
          <a:solidFill>
            <a:srgbClr val="2196F3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38396" tIns="38396" rIns="38396" bIns="38396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17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0" name="TextBox 33"/>
          <p:cNvSpPr txBox="1"/>
          <p:nvPr>
            <p:custDataLst>
              <p:tags r:id="rId8"/>
            </p:custDataLst>
          </p:nvPr>
        </p:nvSpPr>
        <p:spPr>
          <a:xfrm>
            <a:off x="4423782" y="1742767"/>
            <a:ext cx="1330006" cy="450090"/>
          </a:xfrm>
          <a:prstGeom prst="rect">
            <a:avLst/>
          </a:prstGeom>
          <a:ln w="25400">
            <a:miter lim="400000"/>
          </a:ln>
        </p:spPr>
        <p:txBody>
          <a:bodyPr tIns="38396" bIns="38396" anchor="ctr">
            <a:normAutofit/>
          </a:bodyPr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z="1510" spc="300" dirty="0">
                <a:latin typeface="微软雅黑" panose="020B0503020204020204" charset="-122"/>
                <a:ea typeface="微软雅黑" panose="020B0503020204020204" charset="-122"/>
              </a:rPr>
              <a:t>曝光量</a:t>
            </a:r>
            <a:endParaRPr lang="zh-CN" sz="1510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下箭头 53"/>
          <p:cNvSpPr/>
          <p:nvPr>
            <p:custDataLst>
              <p:tags r:id="rId9"/>
            </p:custDataLst>
          </p:nvPr>
        </p:nvSpPr>
        <p:spPr>
          <a:xfrm>
            <a:off x="3391347" y="1401466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下箭头 54"/>
          <p:cNvSpPr/>
          <p:nvPr>
            <p:custDataLst>
              <p:tags r:id="rId10"/>
            </p:custDataLst>
          </p:nvPr>
        </p:nvSpPr>
        <p:spPr>
          <a:xfrm>
            <a:off x="3763045" y="1416931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下箭头 55"/>
          <p:cNvSpPr/>
          <p:nvPr>
            <p:custDataLst>
              <p:tags r:id="rId11"/>
            </p:custDataLst>
          </p:nvPr>
        </p:nvSpPr>
        <p:spPr>
          <a:xfrm>
            <a:off x="4134209" y="1444129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下箭头 56"/>
          <p:cNvSpPr/>
          <p:nvPr>
            <p:custDataLst>
              <p:tags r:id="rId12"/>
            </p:custDataLst>
          </p:nvPr>
        </p:nvSpPr>
        <p:spPr>
          <a:xfrm>
            <a:off x="4505374" y="1451061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下箭头 57"/>
          <p:cNvSpPr/>
          <p:nvPr>
            <p:custDataLst>
              <p:tags r:id="rId13"/>
            </p:custDataLst>
          </p:nvPr>
        </p:nvSpPr>
        <p:spPr>
          <a:xfrm>
            <a:off x="4876538" y="1459594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下箭头 58"/>
          <p:cNvSpPr/>
          <p:nvPr>
            <p:custDataLst>
              <p:tags r:id="rId14"/>
            </p:custDataLst>
          </p:nvPr>
        </p:nvSpPr>
        <p:spPr>
          <a:xfrm>
            <a:off x="5248236" y="1468126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下箭头 59"/>
          <p:cNvSpPr/>
          <p:nvPr>
            <p:custDataLst>
              <p:tags r:id="rId15"/>
            </p:custDataLst>
          </p:nvPr>
        </p:nvSpPr>
        <p:spPr>
          <a:xfrm>
            <a:off x="5619401" y="1452128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下箭头 60"/>
          <p:cNvSpPr/>
          <p:nvPr>
            <p:custDataLst>
              <p:tags r:id="rId16"/>
            </p:custDataLst>
          </p:nvPr>
        </p:nvSpPr>
        <p:spPr>
          <a:xfrm>
            <a:off x="5990565" y="1432930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下箭头 61"/>
          <p:cNvSpPr/>
          <p:nvPr>
            <p:custDataLst>
              <p:tags r:id="rId17"/>
            </p:custDataLst>
          </p:nvPr>
        </p:nvSpPr>
        <p:spPr>
          <a:xfrm>
            <a:off x="6361730" y="1417465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下箭头 62"/>
          <p:cNvSpPr/>
          <p:nvPr>
            <p:custDataLst>
              <p:tags r:id="rId18"/>
            </p:custDataLst>
          </p:nvPr>
        </p:nvSpPr>
        <p:spPr>
          <a:xfrm>
            <a:off x="6732894" y="1383335"/>
            <a:ext cx="134920" cy="334901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2196F3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17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>
            <p:custDataLst>
              <p:tags r:id="rId19"/>
            </p:custDataLst>
          </p:nvPr>
        </p:nvSpPr>
        <p:spPr>
          <a:xfrm>
            <a:off x="524421" y="1468126"/>
            <a:ext cx="2155527" cy="760461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r>
              <a:rPr lang="zh-CN" sz="101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曝光量决定了有多少人能看到</a:t>
            </a:r>
            <a:endParaRPr lang="zh-CN" sz="1010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2" name="Straight Arrow Connector 174"/>
          <p:cNvSpPr/>
          <p:nvPr>
            <p:custDataLst>
              <p:tags r:id="rId20"/>
            </p:custDataLst>
          </p:nvPr>
        </p:nvSpPr>
        <p:spPr>
          <a:xfrm>
            <a:off x="6983537" y="2719207"/>
            <a:ext cx="338634" cy="0"/>
          </a:xfrm>
          <a:prstGeom prst="line">
            <a:avLst/>
          </a:prstGeom>
          <a:ln w="25400">
            <a:solidFill>
              <a:srgbClr val="2196F3"/>
            </a:solidFill>
            <a:miter/>
            <a:tailEnd type="oval"/>
          </a:ln>
        </p:spPr>
        <p:txBody>
          <a:bodyPr tIns="38396" bIns="38396">
            <a:normAutofit fontScale="25000" lnSpcReduction="20000"/>
          </a:bodyPr>
          <a:lstStyle/>
          <a:p>
            <a:pPr defTabSz="457200">
              <a:lnSpc>
                <a:spcPct val="140000"/>
              </a:lnSpc>
            </a:pPr>
            <a:endParaRPr sz="75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3" name="Freeform 16"/>
          <p:cNvSpPr/>
          <p:nvPr>
            <p:custDataLst>
              <p:tags r:id="rId21"/>
            </p:custDataLst>
          </p:nvPr>
        </p:nvSpPr>
        <p:spPr>
          <a:xfrm>
            <a:off x="3255360" y="2541091"/>
            <a:ext cx="3748975" cy="471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5" y="0"/>
                </a:lnTo>
                <a:lnTo>
                  <a:pt x="166" y="548"/>
                </a:lnTo>
                <a:lnTo>
                  <a:pt x="337" y="1095"/>
                </a:lnTo>
                <a:lnTo>
                  <a:pt x="564" y="1582"/>
                </a:lnTo>
                <a:lnTo>
                  <a:pt x="852" y="2130"/>
                </a:lnTo>
                <a:lnTo>
                  <a:pt x="1184" y="2616"/>
                </a:lnTo>
                <a:lnTo>
                  <a:pt x="1570" y="3103"/>
                </a:lnTo>
                <a:lnTo>
                  <a:pt x="1993" y="3468"/>
                </a:lnTo>
                <a:lnTo>
                  <a:pt x="2465" y="3955"/>
                </a:lnTo>
                <a:lnTo>
                  <a:pt x="2987" y="4320"/>
                </a:lnTo>
                <a:lnTo>
                  <a:pt x="3539" y="4746"/>
                </a:lnTo>
                <a:lnTo>
                  <a:pt x="4140" y="5050"/>
                </a:lnTo>
                <a:lnTo>
                  <a:pt x="4759" y="5354"/>
                </a:lnTo>
                <a:lnTo>
                  <a:pt x="5421" y="5598"/>
                </a:lnTo>
                <a:lnTo>
                  <a:pt x="6114" y="5902"/>
                </a:lnTo>
                <a:lnTo>
                  <a:pt x="6844" y="6024"/>
                </a:lnTo>
                <a:lnTo>
                  <a:pt x="7593" y="6267"/>
                </a:lnTo>
                <a:lnTo>
                  <a:pt x="8365" y="6389"/>
                </a:lnTo>
                <a:lnTo>
                  <a:pt x="9150" y="6510"/>
                </a:lnTo>
                <a:lnTo>
                  <a:pt x="9972" y="6571"/>
                </a:lnTo>
                <a:lnTo>
                  <a:pt x="11628" y="6571"/>
                </a:lnTo>
                <a:lnTo>
                  <a:pt x="12437" y="6510"/>
                </a:lnTo>
                <a:lnTo>
                  <a:pt x="13235" y="6389"/>
                </a:lnTo>
                <a:lnTo>
                  <a:pt x="14007" y="6267"/>
                </a:lnTo>
                <a:lnTo>
                  <a:pt x="14756" y="6024"/>
                </a:lnTo>
                <a:lnTo>
                  <a:pt x="15473" y="5902"/>
                </a:lnTo>
                <a:lnTo>
                  <a:pt x="16166" y="5598"/>
                </a:lnTo>
                <a:lnTo>
                  <a:pt x="16829" y="5354"/>
                </a:lnTo>
                <a:lnTo>
                  <a:pt x="17460" y="5050"/>
                </a:lnTo>
                <a:lnTo>
                  <a:pt x="18061" y="4746"/>
                </a:lnTo>
                <a:lnTo>
                  <a:pt x="18613" y="4320"/>
                </a:lnTo>
                <a:lnTo>
                  <a:pt x="19135" y="3955"/>
                </a:lnTo>
                <a:lnTo>
                  <a:pt x="19607" y="3468"/>
                </a:lnTo>
                <a:lnTo>
                  <a:pt x="20030" y="3103"/>
                </a:lnTo>
                <a:lnTo>
                  <a:pt x="20416" y="2616"/>
                </a:lnTo>
                <a:lnTo>
                  <a:pt x="20748" y="2130"/>
                </a:lnTo>
                <a:lnTo>
                  <a:pt x="21036" y="1582"/>
                </a:lnTo>
                <a:lnTo>
                  <a:pt x="21263" y="1095"/>
                </a:lnTo>
                <a:lnTo>
                  <a:pt x="21428" y="548"/>
                </a:lnTo>
                <a:lnTo>
                  <a:pt x="21545" y="0"/>
                </a:lnTo>
                <a:lnTo>
                  <a:pt x="21600" y="0"/>
                </a:lnTo>
                <a:lnTo>
                  <a:pt x="21600" y="14238"/>
                </a:lnTo>
                <a:lnTo>
                  <a:pt x="21569" y="14785"/>
                </a:lnTo>
                <a:lnTo>
                  <a:pt x="21483" y="15333"/>
                </a:lnTo>
                <a:lnTo>
                  <a:pt x="21342" y="15881"/>
                </a:lnTo>
                <a:lnTo>
                  <a:pt x="21146" y="16367"/>
                </a:lnTo>
                <a:lnTo>
                  <a:pt x="20901" y="16915"/>
                </a:lnTo>
                <a:lnTo>
                  <a:pt x="20600" y="17402"/>
                </a:lnTo>
                <a:lnTo>
                  <a:pt x="20251" y="17828"/>
                </a:lnTo>
                <a:lnTo>
                  <a:pt x="19858" y="18254"/>
                </a:lnTo>
                <a:lnTo>
                  <a:pt x="19423" y="18740"/>
                </a:lnTo>
                <a:lnTo>
                  <a:pt x="18951" y="19105"/>
                </a:lnTo>
                <a:lnTo>
                  <a:pt x="18442" y="19470"/>
                </a:lnTo>
                <a:lnTo>
                  <a:pt x="17890" y="19835"/>
                </a:lnTo>
                <a:lnTo>
                  <a:pt x="17307" y="20140"/>
                </a:lnTo>
                <a:lnTo>
                  <a:pt x="16681" y="20444"/>
                </a:lnTo>
                <a:lnTo>
                  <a:pt x="16037" y="20687"/>
                </a:lnTo>
                <a:lnTo>
                  <a:pt x="15357" y="20931"/>
                </a:lnTo>
                <a:lnTo>
                  <a:pt x="14645" y="21113"/>
                </a:lnTo>
                <a:lnTo>
                  <a:pt x="13922" y="21296"/>
                </a:lnTo>
                <a:lnTo>
                  <a:pt x="13167" y="21478"/>
                </a:lnTo>
                <a:lnTo>
                  <a:pt x="12395" y="21539"/>
                </a:lnTo>
                <a:lnTo>
                  <a:pt x="11603" y="21600"/>
                </a:lnTo>
                <a:lnTo>
                  <a:pt x="9997" y="21600"/>
                </a:lnTo>
                <a:lnTo>
                  <a:pt x="9199" y="21539"/>
                </a:lnTo>
                <a:lnTo>
                  <a:pt x="8427" y="21478"/>
                </a:lnTo>
                <a:lnTo>
                  <a:pt x="7678" y="21296"/>
                </a:lnTo>
                <a:lnTo>
                  <a:pt x="6955" y="21113"/>
                </a:lnTo>
                <a:lnTo>
                  <a:pt x="6243" y="20931"/>
                </a:lnTo>
                <a:lnTo>
                  <a:pt x="5563" y="20687"/>
                </a:lnTo>
                <a:lnTo>
                  <a:pt x="4919" y="20444"/>
                </a:lnTo>
                <a:lnTo>
                  <a:pt x="4299" y="20140"/>
                </a:lnTo>
                <a:lnTo>
                  <a:pt x="3710" y="19835"/>
                </a:lnTo>
                <a:lnTo>
                  <a:pt x="3158" y="19470"/>
                </a:lnTo>
                <a:lnTo>
                  <a:pt x="2649" y="19105"/>
                </a:lnTo>
                <a:lnTo>
                  <a:pt x="2165" y="18740"/>
                </a:lnTo>
                <a:lnTo>
                  <a:pt x="1736" y="18254"/>
                </a:lnTo>
                <a:lnTo>
                  <a:pt x="1349" y="17828"/>
                </a:lnTo>
                <a:lnTo>
                  <a:pt x="1000" y="17402"/>
                </a:lnTo>
                <a:lnTo>
                  <a:pt x="699" y="16915"/>
                </a:lnTo>
                <a:lnTo>
                  <a:pt x="454" y="16367"/>
                </a:lnTo>
                <a:lnTo>
                  <a:pt x="258" y="15881"/>
                </a:lnTo>
                <a:lnTo>
                  <a:pt x="110" y="15333"/>
                </a:lnTo>
                <a:lnTo>
                  <a:pt x="25" y="14785"/>
                </a:lnTo>
                <a:lnTo>
                  <a:pt x="0" y="14238"/>
                </a:lnTo>
                <a:lnTo>
                  <a:pt x="0" y="0"/>
                </a:lnTo>
                <a:close/>
              </a:path>
            </a:pathLst>
          </a:custGeom>
          <a:solidFill>
            <a:srgbClr val="2196F3"/>
          </a:solidFill>
          <a:ln w="12700" cap="flat">
            <a:noFill/>
            <a:miter lim="400000"/>
          </a:ln>
          <a:effectLst/>
        </p:spPr>
        <p:txBody>
          <a:bodyPr wrap="square" lIns="38396" tIns="38396" rIns="38396" bIns="38396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17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4" name="Freeform 17"/>
          <p:cNvSpPr/>
          <p:nvPr>
            <p:custDataLst>
              <p:tags r:id="rId22"/>
            </p:custDataLst>
          </p:nvPr>
        </p:nvSpPr>
        <p:spPr>
          <a:xfrm>
            <a:off x="3255360" y="2378973"/>
            <a:ext cx="3748975" cy="319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4" y="0"/>
                </a:moveTo>
                <a:lnTo>
                  <a:pt x="11603" y="0"/>
                </a:lnTo>
                <a:lnTo>
                  <a:pt x="12395" y="90"/>
                </a:lnTo>
                <a:lnTo>
                  <a:pt x="13167" y="179"/>
                </a:lnTo>
                <a:lnTo>
                  <a:pt x="13922" y="448"/>
                </a:lnTo>
                <a:lnTo>
                  <a:pt x="14645" y="717"/>
                </a:lnTo>
                <a:lnTo>
                  <a:pt x="15357" y="986"/>
                </a:lnTo>
                <a:lnTo>
                  <a:pt x="16037" y="1344"/>
                </a:lnTo>
                <a:lnTo>
                  <a:pt x="16681" y="1703"/>
                </a:lnTo>
                <a:lnTo>
                  <a:pt x="17307" y="2151"/>
                </a:lnTo>
                <a:lnTo>
                  <a:pt x="17890" y="2599"/>
                </a:lnTo>
                <a:lnTo>
                  <a:pt x="18442" y="3227"/>
                </a:lnTo>
                <a:lnTo>
                  <a:pt x="18951" y="3675"/>
                </a:lnTo>
                <a:lnTo>
                  <a:pt x="19423" y="4392"/>
                </a:lnTo>
                <a:lnTo>
                  <a:pt x="19858" y="4929"/>
                </a:lnTo>
                <a:lnTo>
                  <a:pt x="20251" y="5646"/>
                </a:lnTo>
                <a:lnTo>
                  <a:pt x="20600" y="6184"/>
                </a:lnTo>
                <a:lnTo>
                  <a:pt x="20901" y="6991"/>
                </a:lnTo>
                <a:lnTo>
                  <a:pt x="21146" y="7708"/>
                </a:lnTo>
                <a:lnTo>
                  <a:pt x="21342" y="8425"/>
                </a:lnTo>
                <a:lnTo>
                  <a:pt x="21483" y="9232"/>
                </a:lnTo>
                <a:lnTo>
                  <a:pt x="21569" y="10038"/>
                </a:lnTo>
                <a:lnTo>
                  <a:pt x="21600" y="10845"/>
                </a:lnTo>
                <a:lnTo>
                  <a:pt x="21594" y="11114"/>
                </a:lnTo>
                <a:lnTo>
                  <a:pt x="21575" y="11651"/>
                </a:lnTo>
                <a:lnTo>
                  <a:pt x="21545" y="11920"/>
                </a:lnTo>
                <a:lnTo>
                  <a:pt x="21428" y="12727"/>
                </a:lnTo>
                <a:lnTo>
                  <a:pt x="21263" y="13534"/>
                </a:lnTo>
                <a:lnTo>
                  <a:pt x="21036" y="14251"/>
                </a:lnTo>
                <a:lnTo>
                  <a:pt x="20748" y="15057"/>
                </a:lnTo>
                <a:lnTo>
                  <a:pt x="20416" y="15774"/>
                </a:lnTo>
                <a:lnTo>
                  <a:pt x="20030" y="16491"/>
                </a:lnTo>
                <a:lnTo>
                  <a:pt x="19607" y="17029"/>
                </a:lnTo>
                <a:lnTo>
                  <a:pt x="19135" y="17746"/>
                </a:lnTo>
                <a:lnTo>
                  <a:pt x="18613" y="18284"/>
                </a:lnTo>
                <a:lnTo>
                  <a:pt x="18061" y="18911"/>
                </a:lnTo>
                <a:lnTo>
                  <a:pt x="17460" y="19359"/>
                </a:lnTo>
                <a:lnTo>
                  <a:pt x="16829" y="19807"/>
                </a:lnTo>
                <a:lnTo>
                  <a:pt x="16166" y="20166"/>
                </a:lnTo>
                <a:lnTo>
                  <a:pt x="15473" y="20614"/>
                </a:lnTo>
                <a:lnTo>
                  <a:pt x="14756" y="20793"/>
                </a:lnTo>
                <a:lnTo>
                  <a:pt x="14007" y="21152"/>
                </a:lnTo>
                <a:lnTo>
                  <a:pt x="13235" y="21331"/>
                </a:lnTo>
                <a:lnTo>
                  <a:pt x="12437" y="21510"/>
                </a:lnTo>
                <a:lnTo>
                  <a:pt x="11628" y="21600"/>
                </a:lnTo>
                <a:lnTo>
                  <a:pt x="9972" y="21600"/>
                </a:lnTo>
                <a:lnTo>
                  <a:pt x="9150" y="21510"/>
                </a:lnTo>
                <a:lnTo>
                  <a:pt x="8365" y="21331"/>
                </a:lnTo>
                <a:lnTo>
                  <a:pt x="7593" y="21152"/>
                </a:lnTo>
                <a:lnTo>
                  <a:pt x="6844" y="20793"/>
                </a:lnTo>
                <a:lnTo>
                  <a:pt x="6114" y="20614"/>
                </a:lnTo>
                <a:lnTo>
                  <a:pt x="5421" y="20166"/>
                </a:lnTo>
                <a:lnTo>
                  <a:pt x="4759" y="19807"/>
                </a:lnTo>
                <a:lnTo>
                  <a:pt x="4140" y="19359"/>
                </a:lnTo>
                <a:lnTo>
                  <a:pt x="3539" y="18911"/>
                </a:lnTo>
                <a:lnTo>
                  <a:pt x="2987" y="18284"/>
                </a:lnTo>
                <a:lnTo>
                  <a:pt x="2465" y="17746"/>
                </a:lnTo>
                <a:lnTo>
                  <a:pt x="1993" y="17029"/>
                </a:lnTo>
                <a:lnTo>
                  <a:pt x="1570" y="16491"/>
                </a:lnTo>
                <a:lnTo>
                  <a:pt x="1184" y="15774"/>
                </a:lnTo>
                <a:lnTo>
                  <a:pt x="852" y="15057"/>
                </a:lnTo>
                <a:lnTo>
                  <a:pt x="564" y="14251"/>
                </a:lnTo>
                <a:lnTo>
                  <a:pt x="337" y="13534"/>
                </a:lnTo>
                <a:lnTo>
                  <a:pt x="166" y="12727"/>
                </a:lnTo>
                <a:lnTo>
                  <a:pt x="55" y="11920"/>
                </a:lnTo>
                <a:lnTo>
                  <a:pt x="25" y="11651"/>
                </a:lnTo>
                <a:lnTo>
                  <a:pt x="0" y="11114"/>
                </a:lnTo>
                <a:lnTo>
                  <a:pt x="0" y="10845"/>
                </a:lnTo>
                <a:lnTo>
                  <a:pt x="25" y="10038"/>
                </a:lnTo>
                <a:lnTo>
                  <a:pt x="110" y="9232"/>
                </a:lnTo>
                <a:lnTo>
                  <a:pt x="258" y="8425"/>
                </a:lnTo>
                <a:lnTo>
                  <a:pt x="454" y="7708"/>
                </a:lnTo>
                <a:lnTo>
                  <a:pt x="699" y="6991"/>
                </a:lnTo>
                <a:lnTo>
                  <a:pt x="1000" y="6184"/>
                </a:lnTo>
                <a:lnTo>
                  <a:pt x="1349" y="5646"/>
                </a:lnTo>
                <a:lnTo>
                  <a:pt x="1736" y="4929"/>
                </a:lnTo>
                <a:lnTo>
                  <a:pt x="2165" y="4392"/>
                </a:lnTo>
                <a:lnTo>
                  <a:pt x="2649" y="3675"/>
                </a:lnTo>
                <a:lnTo>
                  <a:pt x="3158" y="3227"/>
                </a:lnTo>
                <a:lnTo>
                  <a:pt x="3710" y="2599"/>
                </a:lnTo>
                <a:lnTo>
                  <a:pt x="4299" y="2151"/>
                </a:lnTo>
                <a:lnTo>
                  <a:pt x="4919" y="1703"/>
                </a:lnTo>
                <a:lnTo>
                  <a:pt x="5563" y="1344"/>
                </a:lnTo>
                <a:lnTo>
                  <a:pt x="6243" y="986"/>
                </a:lnTo>
                <a:lnTo>
                  <a:pt x="6955" y="717"/>
                </a:lnTo>
                <a:lnTo>
                  <a:pt x="7678" y="448"/>
                </a:lnTo>
                <a:lnTo>
                  <a:pt x="8427" y="179"/>
                </a:lnTo>
                <a:lnTo>
                  <a:pt x="9199" y="90"/>
                </a:lnTo>
                <a:lnTo>
                  <a:pt x="9997" y="0"/>
                </a:lnTo>
                <a:lnTo>
                  <a:pt x="10794" y="0"/>
                </a:lnTo>
                <a:close/>
              </a:path>
            </a:pathLst>
          </a:custGeom>
          <a:solidFill>
            <a:srgbClr val="2196F3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38396" tIns="38396" rIns="38396" bIns="38396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17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3" name="TextBox 29"/>
          <p:cNvSpPr txBox="1"/>
          <p:nvPr>
            <p:custDataLst>
              <p:tags r:id="rId23"/>
            </p:custDataLst>
          </p:nvPr>
        </p:nvSpPr>
        <p:spPr>
          <a:xfrm>
            <a:off x="4423782" y="2620550"/>
            <a:ext cx="1330006" cy="450090"/>
          </a:xfrm>
          <a:prstGeom prst="rect">
            <a:avLst/>
          </a:prstGeom>
          <a:ln w="25400">
            <a:miter lim="400000"/>
          </a:ln>
        </p:spPr>
        <p:txBody>
          <a:bodyPr tIns="38396" bIns="38396" anchor="ctr">
            <a:normAutofit/>
          </a:bodyPr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z="1510" spc="300" dirty="0">
                <a:latin typeface="微软雅黑" panose="020B0503020204020204" charset="-122"/>
                <a:ea typeface="微软雅黑" panose="020B0503020204020204" charset="-122"/>
              </a:rPr>
              <a:t>点击率</a:t>
            </a:r>
            <a:endParaRPr lang="zh-CN" altLang="en-US" sz="1510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矩形 67"/>
          <p:cNvSpPr/>
          <p:nvPr>
            <p:custDataLst>
              <p:tags r:id="rId24"/>
            </p:custDataLst>
          </p:nvPr>
        </p:nvSpPr>
        <p:spPr>
          <a:xfrm>
            <a:off x="7325371" y="2353375"/>
            <a:ext cx="2155527" cy="760461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pPr defTabSz="457200">
              <a:lnSpc>
                <a:spcPct val="120000"/>
              </a:lnSpc>
            </a:pPr>
            <a:r>
              <a:rPr lang="zh-CN" altLang="en-US" sz="101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点击率决定了有多少人会点击进入类目</a:t>
            </a:r>
            <a:r>
              <a:rPr lang="en-US" altLang="zh-CN" sz="101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01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单品页</a:t>
            </a:r>
            <a:endParaRPr lang="zh-CN" altLang="en-US" sz="1010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9" name="Straight Arrow Connector 171"/>
          <p:cNvSpPr/>
          <p:nvPr>
            <p:custDataLst>
              <p:tags r:id="rId25"/>
            </p:custDataLst>
          </p:nvPr>
        </p:nvSpPr>
        <p:spPr>
          <a:xfrm flipH="1">
            <a:off x="3159369" y="3601789"/>
            <a:ext cx="484220" cy="0"/>
          </a:xfrm>
          <a:prstGeom prst="line">
            <a:avLst/>
          </a:prstGeom>
          <a:ln w="25400">
            <a:solidFill>
              <a:srgbClr val="2196F3"/>
            </a:solidFill>
            <a:miter/>
            <a:tailEnd type="oval"/>
          </a:ln>
        </p:spPr>
        <p:txBody>
          <a:bodyPr tIns="38396" bIns="38396">
            <a:normAutofit fontScale="25000" lnSpcReduction="20000"/>
          </a:bodyPr>
          <a:lstStyle/>
          <a:p>
            <a:pPr defTabSz="457200">
              <a:lnSpc>
                <a:spcPct val="140000"/>
              </a:lnSpc>
            </a:pPr>
            <a:endParaRPr sz="75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0" name="Freeform 14"/>
          <p:cNvSpPr/>
          <p:nvPr>
            <p:custDataLst>
              <p:tags r:id="rId26"/>
            </p:custDataLst>
          </p:nvPr>
        </p:nvSpPr>
        <p:spPr>
          <a:xfrm>
            <a:off x="3497470" y="3422073"/>
            <a:ext cx="3265288" cy="465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" y="0"/>
                </a:lnTo>
                <a:lnTo>
                  <a:pt x="185" y="555"/>
                </a:lnTo>
                <a:lnTo>
                  <a:pt x="362" y="1173"/>
                </a:lnTo>
                <a:lnTo>
                  <a:pt x="614" y="1666"/>
                </a:lnTo>
                <a:lnTo>
                  <a:pt x="917" y="2222"/>
                </a:lnTo>
                <a:lnTo>
                  <a:pt x="1286" y="2654"/>
                </a:lnTo>
                <a:lnTo>
                  <a:pt x="1700" y="3209"/>
                </a:lnTo>
                <a:lnTo>
                  <a:pt x="2166" y="3641"/>
                </a:lnTo>
                <a:lnTo>
                  <a:pt x="2683" y="4135"/>
                </a:lnTo>
                <a:lnTo>
                  <a:pt x="3245" y="4505"/>
                </a:lnTo>
                <a:lnTo>
                  <a:pt x="3851" y="4875"/>
                </a:lnTo>
                <a:lnTo>
                  <a:pt x="4494" y="5184"/>
                </a:lnTo>
                <a:lnTo>
                  <a:pt x="5182" y="5554"/>
                </a:lnTo>
                <a:lnTo>
                  <a:pt x="5906" y="5739"/>
                </a:lnTo>
                <a:lnTo>
                  <a:pt x="6653" y="5986"/>
                </a:lnTo>
                <a:lnTo>
                  <a:pt x="7437" y="6233"/>
                </a:lnTo>
                <a:lnTo>
                  <a:pt x="8242" y="6418"/>
                </a:lnTo>
                <a:lnTo>
                  <a:pt x="9070" y="6480"/>
                </a:lnTo>
                <a:lnTo>
                  <a:pt x="9920" y="6542"/>
                </a:lnTo>
                <a:lnTo>
                  <a:pt x="11672" y="6542"/>
                </a:lnTo>
                <a:lnTo>
                  <a:pt x="12530" y="6480"/>
                </a:lnTo>
                <a:lnTo>
                  <a:pt x="13365" y="6418"/>
                </a:lnTo>
                <a:lnTo>
                  <a:pt x="14171" y="6233"/>
                </a:lnTo>
                <a:lnTo>
                  <a:pt x="14947" y="5986"/>
                </a:lnTo>
                <a:lnTo>
                  <a:pt x="15701" y="5739"/>
                </a:lnTo>
                <a:lnTo>
                  <a:pt x="16425" y="5554"/>
                </a:lnTo>
                <a:lnTo>
                  <a:pt x="17106" y="5184"/>
                </a:lnTo>
                <a:lnTo>
                  <a:pt x="17756" y="4875"/>
                </a:lnTo>
                <a:lnTo>
                  <a:pt x="18355" y="4505"/>
                </a:lnTo>
                <a:lnTo>
                  <a:pt x="18909" y="4135"/>
                </a:lnTo>
                <a:lnTo>
                  <a:pt x="19434" y="3641"/>
                </a:lnTo>
                <a:lnTo>
                  <a:pt x="19900" y="3209"/>
                </a:lnTo>
                <a:lnTo>
                  <a:pt x="20321" y="2654"/>
                </a:lnTo>
                <a:lnTo>
                  <a:pt x="20676" y="2222"/>
                </a:lnTo>
                <a:lnTo>
                  <a:pt x="20986" y="1666"/>
                </a:lnTo>
                <a:lnTo>
                  <a:pt x="21230" y="1173"/>
                </a:lnTo>
                <a:lnTo>
                  <a:pt x="21423" y="555"/>
                </a:lnTo>
                <a:lnTo>
                  <a:pt x="21541" y="0"/>
                </a:lnTo>
                <a:lnTo>
                  <a:pt x="21600" y="0"/>
                </a:lnTo>
                <a:lnTo>
                  <a:pt x="21600" y="14318"/>
                </a:lnTo>
                <a:lnTo>
                  <a:pt x="21563" y="14873"/>
                </a:lnTo>
                <a:lnTo>
                  <a:pt x="21460" y="15552"/>
                </a:lnTo>
                <a:lnTo>
                  <a:pt x="21290" y="16107"/>
                </a:lnTo>
                <a:lnTo>
                  <a:pt x="21053" y="16663"/>
                </a:lnTo>
                <a:lnTo>
                  <a:pt x="20757" y="17218"/>
                </a:lnTo>
                <a:lnTo>
                  <a:pt x="20395" y="17650"/>
                </a:lnTo>
                <a:lnTo>
                  <a:pt x="19989" y="18206"/>
                </a:lnTo>
                <a:lnTo>
                  <a:pt x="19523" y="18638"/>
                </a:lnTo>
                <a:lnTo>
                  <a:pt x="18998" y="19070"/>
                </a:lnTo>
                <a:lnTo>
                  <a:pt x="18436" y="19502"/>
                </a:lnTo>
                <a:lnTo>
                  <a:pt x="17830" y="19872"/>
                </a:lnTo>
                <a:lnTo>
                  <a:pt x="17179" y="20304"/>
                </a:lnTo>
                <a:lnTo>
                  <a:pt x="16492" y="20613"/>
                </a:lnTo>
                <a:lnTo>
                  <a:pt x="15768" y="20859"/>
                </a:lnTo>
                <a:lnTo>
                  <a:pt x="15006" y="21045"/>
                </a:lnTo>
                <a:lnTo>
                  <a:pt x="14215" y="21291"/>
                </a:lnTo>
                <a:lnTo>
                  <a:pt x="13395" y="21477"/>
                </a:lnTo>
                <a:lnTo>
                  <a:pt x="12552" y="21538"/>
                </a:lnTo>
                <a:lnTo>
                  <a:pt x="11687" y="21600"/>
                </a:lnTo>
                <a:lnTo>
                  <a:pt x="9913" y="21600"/>
                </a:lnTo>
                <a:lnTo>
                  <a:pt x="9048" y="21538"/>
                </a:lnTo>
                <a:lnTo>
                  <a:pt x="8205" y="21477"/>
                </a:lnTo>
                <a:lnTo>
                  <a:pt x="7385" y="21291"/>
                </a:lnTo>
                <a:lnTo>
                  <a:pt x="6594" y="21045"/>
                </a:lnTo>
                <a:lnTo>
                  <a:pt x="5840" y="20859"/>
                </a:lnTo>
                <a:lnTo>
                  <a:pt x="5115" y="20613"/>
                </a:lnTo>
                <a:lnTo>
                  <a:pt x="4421" y="20304"/>
                </a:lnTo>
                <a:lnTo>
                  <a:pt x="3777" y="19872"/>
                </a:lnTo>
                <a:lnTo>
                  <a:pt x="3164" y="19502"/>
                </a:lnTo>
                <a:lnTo>
                  <a:pt x="2595" y="19070"/>
                </a:lnTo>
                <a:lnTo>
                  <a:pt x="2085" y="18638"/>
                </a:lnTo>
                <a:lnTo>
                  <a:pt x="1619" y="18206"/>
                </a:lnTo>
                <a:lnTo>
                  <a:pt x="1212" y="17650"/>
                </a:lnTo>
                <a:lnTo>
                  <a:pt x="850" y="17218"/>
                </a:lnTo>
                <a:lnTo>
                  <a:pt x="554" y="16663"/>
                </a:lnTo>
                <a:lnTo>
                  <a:pt x="318" y="16107"/>
                </a:lnTo>
                <a:lnTo>
                  <a:pt x="148" y="15552"/>
                </a:lnTo>
                <a:lnTo>
                  <a:pt x="30" y="14873"/>
                </a:lnTo>
                <a:lnTo>
                  <a:pt x="0" y="14318"/>
                </a:lnTo>
                <a:lnTo>
                  <a:pt x="0" y="0"/>
                </a:lnTo>
                <a:close/>
              </a:path>
            </a:pathLst>
          </a:custGeom>
          <a:solidFill>
            <a:srgbClr val="2196F3"/>
          </a:solidFill>
          <a:ln w="12700" cap="flat">
            <a:noFill/>
            <a:miter lim="400000"/>
          </a:ln>
          <a:effectLst/>
        </p:spPr>
        <p:txBody>
          <a:bodyPr wrap="square" lIns="38396" tIns="38396" rIns="38396" bIns="38396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17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1" name="Freeform 15"/>
          <p:cNvSpPr/>
          <p:nvPr>
            <p:custDataLst>
              <p:tags r:id="rId27"/>
            </p:custDataLst>
          </p:nvPr>
        </p:nvSpPr>
        <p:spPr>
          <a:xfrm>
            <a:off x="3497470" y="3273821"/>
            <a:ext cx="3265288" cy="31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1687" y="0"/>
                </a:lnTo>
                <a:lnTo>
                  <a:pt x="12552" y="91"/>
                </a:lnTo>
                <a:lnTo>
                  <a:pt x="13395" y="182"/>
                </a:lnTo>
                <a:lnTo>
                  <a:pt x="14215" y="456"/>
                </a:lnTo>
                <a:lnTo>
                  <a:pt x="15006" y="820"/>
                </a:lnTo>
                <a:lnTo>
                  <a:pt x="15768" y="1094"/>
                </a:lnTo>
                <a:lnTo>
                  <a:pt x="16492" y="1641"/>
                </a:lnTo>
                <a:lnTo>
                  <a:pt x="17179" y="2096"/>
                </a:lnTo>
                <a:lnTo>
                  <a:pt x="17830" y="2552"/>
                </a:lnTo>
                <a:lnTo>
                  <a:pt x="18436" y="3099"/>
                </a:lnTo>
                <a:lnTo>
                  <a:pt x="18998" y="3737"/>
                </a:lnTo>
                <a:lnTo>
                  <a:pt x="19523" y="4375"/>
                </a:lnTo>
                <a:lnTo>
                  <a:pt x="19989" y="5104"/>
                </a:lnTo>
                <a:lnTo>
                  <a:pt x="20395" y="5833"/>
                </a:lnTo>
                <a:lnTo>
                  <a:pt x="20757" y="6562"/>
                </a:lnTo>
                <a:lnTo>
                  <a:pt x="21053" y="7382"/>
                </a:lnTo>
                <a:lnTo>
                  <a:pt x="21290" y="8203"/>
                </a:lnTo>
                <a:lnTo>
                  <a:pt x="21460" y="9023"/>
                </a:lnTo>
                <a:lnTo>
                  <a:pt x="21563" y="9934"/>
                </a:lnTo>
                <a:lnTo>
                  <a:pt x="21600" y="10846"/>
                </a:lnTo>
                <a:lnTo>
                  <a:pt x="21593" y="11210"/>
                </a:lnTo>
                <a:lnTo>
                  <a:pt x="21570" y="11575"/>
                </a:lnTo>
                <a:lnTo>
                  <a:pt x="21541" y="11939"/>
                </a:lnTo>
                <a:lnTo>
                  <a:pt x="21423" y="12759"/>
                </a:lnTo>
                <a:lnTo>
                  <a:pt x="21230" y="13671"/>
                </a:lnTo>
                <a:lnTo>
                  <a:pt x="20986" y="14400"/>
                </a:lnTo>
                <a:lnTo>
                  <a:pt x="20676" y="15220"/>
                </a:lnTo>
                <a:lnTo>
                  <a:pt x="20321" y="15858"/>
                </a:lnTo>
                <a:lnTo>
                  <a:pt x="19900" y="16678"/>
                </a:lnTo>
                <a:lnTo>
                  <a:pt x="19434" y="17316"/>
                </a:lnTo>
                <a:lnTo>
                  <a:pt x="18909" y="18046"/>
                </a:lnTo>
                <a:lnTo>
                  <a:pt x="18355" y="18592"/>
                </a:lnTo>
                <a:lnTo>
                  <a:pt x="17756" y="19139"/>
                </a:lnTo>
                <a:lnTo>
                  <a:pt x="17106" y="19595"/>
                </a:lnTo>
                <a:lnTo>
                  <a:pt x="16425" y="20142"/>
                </a:lnTo>
                <a:lnTo>
                  <a:pt x="15701" y="20415"/>
                </a:lnTo>
                <a:lnTo>
                  <a:pt x="14947" y="20780"/>
                </a:lnTo>
                <a:lnTo>
                  <a:pt x="14171" y="21144"/>
                </a:lnTo>
                <a:lnTo>
                  <a:pt x="13365" y="21418"/>
                </a:lnTo>
                <a:lnTo>
                  <a:pt x="12530" y="21509"/>
                </a:lnTo>
                <a:lnTo>
                  <a:pt x="11672" y="21600"/>
                </a:lnTo>
                <a:lnTo>
                  <a:pt x="9920" y="21600"/>
                </a:lnTo>
                <a:lnTo>
                  <a:pt x="9070" y="21509"/>
                </a:lnTo>
                <a:lnTo>
                  <a:pt x="8242" y="21418"/>
                </a:lnTo>
                <a:lnTo>
                  <a:pt x="7437" y="21144"/>
                </a:lnTo>
                <a:lnTo>
                  <a:pt x="6653" y="20780"/>
                </a:lnTo>
                <a:lnTo>
                  <a:pt x="5906" y="20415"/>
                </a:lnTo>
                <a:lnTo>
                  <a:pt x="5182" y="20142"/>
                </a:lnTo>
                <a:lnTo>
                  <a:pt x="4494" y="19595"/>
                </a:lnTo>
                <a:lnTo>
                  <a:pt x="3851" y="19139"/>
                </a:lnTo>
                <a:lnTo>
                  <a:pt x="3245" y="18592"/>
                </a:lnTo>
                <a:lnTo>
                  <a:pt x="2683" y="18046"/>
                </a:lnTo>
                <a:lnTo>
                  <a:pt x="2166" y="17316"/>
                </a:lnTo>
                <a:lnTo>
                  <a:pt x="1700" y="16678"/>
                </a:lnTo>
                <a:lnTo>
                  <a:pt x="1286" y="15858"/>
                </a:lnTo>
                <a:lnTo>
                  <a:pt x="917" y="15220"/>
                </a:lnTo>
                <a:lnTo>
                  <a:pt x="614" y="14400"/>
                </a:lnTo>
                <a:lnTo>
                  <a:pt x="362" y="13671"/>
                </a:lnTo>
                <a:lnTo>
                  <a:pt x="185" y="12759"/>
                </a:lnTo>
                <a:lnTo>
                  <a:pt x="59" y="11939"/>
                </a:lnTo>
                <a:lnTo>
                  <a:pt x="22" y="11575"/>
                </a:lnTo>
                <a:lnTo>
                  <a:pt x="0" y="11210"/>
                </a:lnTo>
                <a:lnTo>
                  <a:pt x="0" y="10846"/>
                </a:lnTo>
                <a:lnTo>
                  <a:pt x="30" y="9934"/>
                </a:lnTo>
                <a:lnTo>
                  <a:pt x="148" y="9023"/>
                </a:lnTo>
                <a:lnTo>
                  <a:pt x="318" y="8203"/>
                </a:lnTo>
                <a:lnTo>
                  <a:pt x="554" y="7382"/>
                </a:lnTo>
                <a:lnTo>
                  <a:pt x="850" y="6562"/>
                </a:lnTo>
                <a:lnTo>
                  <a:pt x="1212" y="5833"/>
                </a:lnTo>
                <a:lnTo>
                  <a:pt x="1619" y="5104"/>
                </a:lnTo>
                <a:lnTo>
                  <a:pt x="2085" y="4375"/>
                </a:lnTo>
                <a:lnTo>
                  <a:pt x="2595" y="3737"/>
                </a:lnTo>
                <a:lnTo>
                  <a:pt x="3164" y="3099"/>
                </a:lnTo>
                <a:lnTo>
                  <a:pt x="3777" y="2552"/>
                </a:lnTo>
                <a:lnTo>
                  <a:pt x="4421" y="2096"/>
                </a:lnTo>
                <a:lnTo>
                  <a:pt x="5115" y="1641"/>
                </a:lnTo>
                <a:lnTo>
                  <a:pt x="5840" y="1094"/>
                </a:lnTo>
                <a:lnTo>
                  <a:pt x="6594" y="820"/>
                </a:lnTo>
                <a:lnTo>
                  <a:pt x="7385" y="456"/>
                </a:lnTo>
                <a:lnTo>
                  <a:pt x="8205" y="182"/>
                </a:lnTo>
                <a:lnTo>
                  <a:pt x="9048" y="91"/>
                </a:lnTo>
                <a:lnTo>
                  <a:pt x="9913" y="0"/>
                </a:lnTo>
                <a:lnTo>
                  <a:pt x="10800" y="0"/>
                </a:lnTo>
                <a:close/>
              </a:path>
            </a:pathLst>
          </a:custGeom>
          <a:solidFill>
            <a:srgbClr val="2196F3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38396" tIns="38396" rIns="38396" bIns="38396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17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4" name="TextBox 30"/>
          <p:cNvSpPr txBox="1"/>
          <p:nvPr>
            <p:custDataLst>
              <p:tags r:id="rId28"/>
            </p:custDataLst>
          </p:nvPr>
        </p:nvSpPr>
        <p:spPr>
          <a:xfrm>
            <a:off x="4464844" y="3488734"/>
            <a:ext cx="1330006" cy="450090"/>
          </a:xfrm>
          <a:prstGeom prst="rect">
            <a:avLst/>
          </a:prstGeom>
          <a:ln w="25400">
            <a:miter lim="400000"/>
          </a:ln>
        </p:spPr>
        <p:txBody>
          <a:bodyPr tIns="38396" bIns="38396" anchor="ctr">
            <a:normAutofit/>
          </a:bodyPr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z="1510" spc="300" dirty="0">
                <a:latin typeface="微软雅黑" panose="020B0503020204020204" charset="-122"/>
                <a:ea typeface="微软雅黑" panose="020B0503020204020204" charset="-122"/>
              </a:rPr>
              <a:t>加购率</a:t>
            </a:r>
            <a:endParaRPr lang="zh-CN" altLang="en-US" sz="1510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矩形 68"/>
          <p:cNvSpPr/>
          <p:nvPr>
            <p:custDataLst>
              <p:tags r:id="rId29"/>
            </p:custDataLst>
          </p:nvPr>
        </p:nvSpPr>
        <p:spPr>
          <a:xfrm>
            <a:off x="1005441" y="3238624"/>
            <a:ext cx="2155527" cy="760461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r>
              <a:rPr lang="zh-CN" altLang="en-US" sz="101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加购率决定有多少人对商品进一步产生购买的想法和兴趣</a:t>
            </a:r>
            <a:endParaRPr lang="zh-CN" altLang="en-US" sz="1010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4" name="Straight Arrow Connector 176"/>
          <p:cNvSpPr/>
          <p:nvPr>
            <p:custDataLst>
              <p:tags r:id="rId30"/>
            </p:custDataLst>
          </p:nvPr>
        </p:nvSpPr>
        <p:spPr>
          <a:xfrm>
            <a:off x="6462520" y="4493971"/>
            <a:ext cx="338634" cy="0"/>
          </a:xfrm>
          <a:prstGeom prst="line">
            <a:avLst/>
          </a:prstGeom>
          <a:ln w="25400">
            <a:solidFill>
              <a:srgbClr val="2196F3"/>
            </a:solidFill>
            <a:miter/>
            <a:tailEnd type="oval"/>
          </a:ln>
        </p:spPr>
        <p:txBody>
          <a:bodyPr tIns="38396" bIns="38396">
            <a:normAutofit fontScale="25000" lnSpcReduction="20000"/>
          </a:bodyPr>
          <a:lstStyle/>
          <a:p>
            <a:pPr defTabSz="457200">
              <a:lnSpc>
                <a:spcPct val="140000"/>
              </a:lnSpc>
            </a:pPr>
            <a:endParaRPr sz="75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7" name="Freeform 12"/>
          <p:cNvSpPr/>
          <p:nvPr>
            <p:custDataLst>
              <p:tags r:id="rId31"/>
            </p:custDataLst>
          </p:nvPr>
        </p:nvSpPr>
        <p:spPr>
          <a:xfrm>
            <a:off x="3739047" y="4335586"/>
            <a:ext cx="2781601" cy="451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3" y="0"/>
                </a:lnTo>
                <a:lnTo>
                  <a:pt x="198" y="635"/>
                </a:lnTo>
                <a:lnTo>
                  <a:pt x="415" y="1207"/>
                </a:lnTo>
                <a:lnTo>
                  <a:pt x="721" y="1842"/>
                </a:lnTo>
                <a:lnTo>
                  <a:pt x="1090" y="2414"/>
                </a:lnTo>
                <a:lnTo>
                  <a:pt x="1514" y="2922"/>
                </a:lnTo>
                <a:lnTo>
                  <a:pt x="2028" y="3494"/>
                </a:lnTo>
                <a:lnTo>
                  <a:pt x="2595" y="4002"/>
                </a:lnTo>
                <a:lnTo>
                  <a:pt x="3208" y="4384"/>
                </a:lnTo>
                <a:lnTo>
                  <a:pt x="3893" y="4892"/>
                </a:lnTo>
                <a:lnTo>
                  <a:pt x="4623" y="5209"/>
                </a:lnTo>
                <a:lnTo>
                  <a:pt x="5389" y="5527"/>
                </a:lnTo>
                <a:lnTo>
                  <a:pt x="6209" y="5845"/>
                </a:lnTo>
                <a:lnTo>
                  <a:pt x="7065" y="6099"/>
                </a:lnTo>
                <a:lnTo>
                  <a:pt x="7957" y="6289"/>
                </a:lnTo>
                <a:lnTo>
                  <a:pt x="8876" y="6416"/>
                </a:lnTo>
                <a:lnTo>
                  <a:pt x="9822" y="6480"/>
                </a:lnTo>
                <a:lnTo>
                  <a:pt x="11778" y="6480"/>
                </a:lnTo>
                <a:lnTo>
                  <a:pt x="12733" y="6416"/>
                </a:lnTo>
                <a:lnTo>
                  <a:pt x="13661" y="6289"/>
                </a:lnTo>
                <a:lnTo>
                  <a:pt x="14535" y="6099"/>
                </a:lnTo>
                <a:lnTo>
                  <a:pt x="15391" y="5845"/>
                </a:lnTo>
                <a:lnTo>
                  <a:pt x="16220" y="5527"/>
                </a:lnTo>
                <a:lnTo>
                  <a:pt x="16995" y="5209"/>
                </a:lnTo>
                <a:lnTo>
                  <a:pt x="17716" y="4892"/>
                </a:lnTo>
                <a:lnTo>
                  <a:pt x="18392" y="4384"/>
                </a:lnTo>
                <a:lnTo>
                  <a:pt x="19023" y="4002"/>
                </a:lnTo>
                <a:lnTo>
                  <a:pt x="19581" y="3494"/>
                </a:lnTo>
                <a:lnTo>
                  <a:pt x="20086" y="2922"/>
                </a:lnTo>
                <a:lnTo>
                  <a:pt x="20528" y="2414"/>
                </a:lnTo>
                <a:lnTo>
                  <a:pt x="20897" y="1842"/>
                </a:lnTo>
                <a:lnTo>
                  <a:pt x="21185" y="1207"/>
                </a:lnTo>
                <a:lnTo>
                  <a:pt x="21411" y="635"/>
                </a:lnTo>
                <a:lnTo>
                  <a:pt x="21546" y="0"/>
                </a:lnTo>
                <a:lnTo>
                  <a:pt x="21600" y="0"/>
                </a:lnTo>
                <a:lnTo>
                  <a:pt x="21600" y="14294"/>
                </a:lnTo>
                <a:lnTo>
                  <a:pt x="21555" y="14929"/>
                </a:lnTo>
                <a:lnTo>
                  <a:pt x="21429" y="15565"/>
                </a:lnTo>
                <a:lnTo>
                  <a:pt x="21222" y="16200"/>
                </a:lnTo>
                <a:lnTo>
                  <a:pt x="20933" y="16772"/>
                </a:lnTo>
                <a:lnTo>
                  <a:pt x="20564" y="17344"/>
                </a:lnTo>
                <a:lnTo>
                  <a:pt x="20131" y="17915"/>
                </a:lnTo>
                <a:lnTo>
                  <a:pt x="19636" y="18487"/>
                </a:lnTo>
                <a:lnTo>
                  <a:pt x="19068" y="18995"/>
                </a:lnTo>
                <a:lnTo>
                  <a:pt x="18446" y="19504"/>
                </a:lnTo>
                <a:lnTo>
                  <a:pt x="17761" y="19885"/>
                </a:lnTo>
                <a:lnTo>
                  <a:pt x="17031" y="20202"/>
                </a:lnTo>
                <a:lnTo>
                  <a:pt x="16256" y="20647"/>
                </a:lnTo>
                <a:lnTo>
                  <a:pt x="15427" y="20901"/>
                </a:lnTo>
                <a:lnTo>
                  <a:pt x="14571" y="21092"/>
                </a:lnTo>
                <a:lnTo>
                  <a:pt x="13679" y="21346"/>
                </a:lnTo>
                <a:lnTo>
                  <a:pt x="12742" y="21473"/>
                </a:lnTo>
                <a:lnTo>
                  <a:pt x="11778" y="21600"/>
                </a:lnTo>
                <a:lnTo>
                  <a:pt x="9822" y="21600"/>
                </a:lnTo>
                <a:lnTo>
                  <a:pt x="8858" y="21473"/>
                </a:lnTo>
                <a:lnTo>
                  <a:pt x="7939" y="21346"/>
                </a:lnTo>
                <a:lnTo>
                  <a:pt x="7029" y="21092"/>
                </a:lnTo>
                <a:lnTo>
                  <a:pt x="6173" y="20901"/>
                </a:lnTo>
                <a:lnTo>
                  <a:pt x="5353" y="20647"/>
                </a:lnTo>
                <a:lnTo>
                  <a:pt x="4578" y="20202"/>
                </a:lnTo>
                <a:lnTo>
                  <a:pt x="3848" y="19885"/>
                </a:lnTo>
                <a:lnTo>
                  <a:pt x="3163" y="19504"/>
                </a:lnTo>
                <a:lnTo>
                  <a:pt x="2541" y="18995"/>
                </a:lnTo>
                <a:lnTo>
                  <a:pt x="1982" y="18487"/>
                </a:lnTo>
                <a:lnTo>
                  <a:pt x="1469" y="17915"/>
                </a:lnTo>
                <a:lnTo>
                  <a:pt x="1045" y="17344"/>
                </a:lnTo>
                <a:lnTo>
                  <a:pt x="676" y="16772"/>
                </a:lnTo>
                <a:lnTo>
                  <a:pt x="387" y="16200"/>
                </a:lnTo>
                <a:lnTo>
                  <a:pt x="171" y="15565"/>
                </a:lnTo>
                <a:lnTo>
                  <a:pt x="45" y="14929"/>
                </a:lnTo>
                <a:lnTo>
                  <a:pt x="0" y="14294"/>
                </a:lnTo>
                <a:lnTo>
                  <a:pt x="0" y="0"/>
                </a:lnTo>
                <a:close/>
              </a:path>
            </a:pathLst>
          </a:custGeom>
          <a:solidFill>
            <a:srgbClr val="2196F3"/>
          </a:solidFill>
          <a:ln w="12700" cap="flat">
            <a:noFill/>
            <a:miter lim="400000"/>
          </a:ln>
          <a:effectLst/>
        </p:spPr>
        <p:txBody>
          <a:bodyPr wrap="square" lIns="38396" tIns="38396" rIns="38396" bIns="38396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17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8" name="Freeform 13"/>
          <p:cNvSpPr/>
          <p:nvPr>
            <p:custDataLst>
              <p:tags r:id="rId32"/>
            </p:custDataLst>
          </p:nvPr>
        </p:nvSpPr>
        <p:spPr>
          <a:xfrm>
            <a:off x="3739047" y="4178268"/>
            <a:ext cx="2781601" cy="306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5" y="0"/>
                </a:moveTo>
                <a:lnTo>
                  <a:pt x="11778" y="94"/>
                </a:lnTo>
                <a:lnTo>
                  <a:pt x="12742" y="281"/>
                </a:lnTo>
                <a:lnTo>
                  <a:pt x="13679" y="374"/>
                </a:lnTo>
                <a:lnTo>
                  <a:pt x="14571" y="748"/>
                </a:lnTo>
                <a:lnTo>
                  <a:pt x="15427" y="1122"/>
                </a:lnTo>
                <a:lnTo>
                  <a:pt x="16256" y="1590"/>
                </a:lnTo>
                <a:lnTo>
                  <a:pt x="17031" y="2057"/>
                </a:lnTo>
                <a:lnTo>
                  <a:pt x="17761" y="2525"/>
                </a:lnTo>
                <a:lnTo>
                  <a:pt x="18446" y="3273"/>
                </a:lnTo>
                <a:lnTo>
                  <a:pt x="19068" y="3834"/>
                </a:lnTo>
                <a:lnTo>
                  <a:pt x="19636" y="4582"/>
                </a:lnTo>
                <a:lnTo>
                  <a:pt x="20131" y="5423"/>
                </a:lnTo>
                <a:lnTo>
                  <a:pt x="20564" y="6265"/>
                </a:lnTo>
                <a:lnTo>
                  <a:pt x="20933" y="7106"/>
                </a:lnTo>
                <a:lnTo>
                  <a:pt x="21222" y="7948"/>
                </a:lnTo>
                <a:lnTo>
                  <a:pt x="21429" y="8883"/>
                </a:lnTo>
                <a:lnTo>
                  <a:pt x="21555" y="9912"/>
                </a:lnTo>
                <a:lnTo>
                  <a:pt x="21600" y="10847"/>
                </a:lnTo>
                <a:lnTo>
                  <a:pt x="21600" y="11221"/>
                </a:lnTo>
                <a:lnTo>
                  <a:pt x="21582" y="11688"/>
                </a:lnTo>
                <a:lnTo>
                  <a:pt x="21546" y="12062"/>
                </a:lnTo>
                <a:lnTo>
                  <a:pt x="21411" y="12997"/>
                </a:lnTo>
                <a:lnTo>
                  <a:pt x="21185" y="13839"/>
                </a:lnTo>
                <a:lnTo>
                  <a:pt x="20897" y="14774"/>
                </a:lnTo>
                <a:lnTo>
                  <a:pt x="20528" y="15616"/>
                </a:lnTo>
                <a:lnTo>
                  <a:pt x="20086" y="16364"/>
                </a:lnTo>
                <a:lnTo>
                  <a:pt x="19581" y="17205"/>
                </a:lnTo>
                <a:lnTo>
                  <a:pt x="19023" y="17953"/>
                </a:lnTo>
                <a:lnTo>
                  <a:pt x="18392" y="18514"/>
                </a:lnTo>
                <a:lnTo>
                  <a:pt x="17716" y="19262"/>
                </a:lnTo>
                <a:lnTo>
                  <a:pt x="16995" y="19730"/>
                </a:lnTo>
                <a:lnTo>
                  <a:pt x="16220" y="20197"/>
                </a:lnTo>
                <a:lnTo>
                  <a:pt x="15391" y="20665"/>
                </a:lnTo>
                <a:lnTo>
                  <a:pt x="14535" y="21039"/>
                </a:lnTo>
                <a:lnTo>
                  <a:pt x="13661" y="21319"/>
                </a:lnTo>
                <a:lnTo>
                  <a:pt x="12733" y="21506"/>
                </a:lnTo>
                <a:lnTo>
                  <a:pt x="11778" y="21600"/>
                </a:lnTo>
                <a:lnTo>
                  <a:pt x="9822" y="21600"/>
                </a:lnTo>
                <a:lnTo>
                  <a:pt x="8876" y="21506"/>
                </a:lnTo>
                <a:lnTo>
                  <a:pt x="7957" y="21319"/>
                </a:lnTo>
                <a:lnTo>
                  <a:pt x="7065" y="21039"/>
                </a:lnTo>
                <a:lnTo>
                  <a:pt x="6209" y="20665"/>
                </a:lnTo>
                <a:lnTo>
                  <a:pt x="5389" y="20197"/>
                </a:lnTo>
                <a:lnTo>
                  <a:pt x="4623" y="19730"/>
                </a:lnTo>
                <a:lnTo>
                  <a:pt x="3893" y="19262"/>
                </a:lnTo>
                <a:lnTo>
                  <a:pt x="3208" y="18514"/>
                </a:lnTo>
                <a:lnTo>
                  <a:pt x="2595" y="17953"/>
                </a:lnTo>
                <a:lnTo>
                  <a:pt x="2028" y="17205"/>
                </a:lnTo>
                <a:lnTo>
                  <a:pt x="1514" y="16364"/>
                </a:lnTo>
                <a:lnTo>
                  <a:pt x="1090" y="15616"/>
                </a:lnTo>
                <a:lnTo>
                  <a:pt x="721" y="14774"/>
                </a:lnTo>
                <a:lnTo>
                  <a:pt x="415" y="13839"/>
                </a:lnTo>
                <a:lnTo>
                  <a:pt x="198" y="12997"/>
                </a:lnTo>
                <a:lnTo>
                  <a:pt x="63" y="12062"/>
                </a:lnTo>
                <a:lnTo>
                  <a:pt x="27" y="11688"/>
                </a:lnTo>
                <a:lnTo>
                  <a:pt x="9" y="11221"/>
                </a:lnTo>
                <a:lnTo>
                  <a:pt x="0" y="10847"/>
                </a:lnTo>
                <a:lnTo>
                  <a:pt x="45" y="9912"/>
                </a:lnTo>
                <a:lnTo>
                  <a:pt x="171" y="8883"/>
                </a:lnTo>
                <a:lnTo>
                  <a:pt x="387" y="7948"/>
                </a:lnTo>
                <a:lnTo>
                  <a:pt x="676" y="7106"/>
                </a:lnTo>
                <a:lnTo>
                  <a:pt x="1045" y="6265"/>
                </a:lnTo>
                <a:lnTo>
                  <a:pt x="1469" y="5423"/>
                </a:lnTo>
                <a:lnTo>
                  <a:pt x="1982" y="4582"/>
                </a:lnTo>
                <a:lnTo>
                  <a:pt x="2541" y="3834"/>
                </a:lnTo>
                <a:lnTo>
                  <a:pt x="3163" y="3273"/>
                </a:lnTo>
                <a:lnTo>
                  <a:pt x="3848" y="2525"/>
                </a:lnTo>
                <a:lnTo>
                  <a:pt x="4578" y="2057"/>
                </a:lnTo>
                <a:lnTo>
                  <a:pt x="5353" y="1590"/>
                </a:lnTo>
                <a:lnTo>
                  <a:pt x="6173" y="1122"/>
                </a:lnTo>
                <a:lnTo>
                  <a:pt x="7029" y="748"/>
                </a:lnTo>
                <a:lnTo>
                  <a:pt x="7939" y="374"/>
                </a:lnTo>
                <a:lnTo>
                  <a:pt x="8858" y="281"/>
                </a:lnTo>
                <a:lnTo>
                  <a:pt x="9822" y="94"/>
                </a:lnTo>
                <a:lnTo>
                  <a:pt x="10805" y="0"/>
                </a:lnTo>
                <a:close/>
              </a:path>
            </a:pathLst>
          </a:custGeom>
          <a:solidFill>
            <a:srgbClr val="2196F3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38396" tIns="38396" rIns="38396" bIns="38396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17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5" name="TextBox 31"/>
          <p:cNvSpPr txBox="1"/>
          <p:nvPr>
            <p:custDataLst>
              <p:tags r:id="rId33"/>
            </p:custDataLst>
          </p:nvPr>
        </p:nvSpPr>
        <p:spPr>
          <a:xfrm>
            <a:off x="4464844" y="4394247"/>
            <a:ext cx="1330006" cy="450090"/>
          </a:xfrm>
          <a:prstGeom prst="rect">
            <a:avLst/>
          </a:prstGeom>
          <a:ln w="25400">
            <a:miter lim="400000"/>
          </a:ln>
        </p:spPr>
        <p:txBody>
          <a:bodyPr tIns="38396" bIns="38396" anchor="ctr">
            <a:normAutofit/>
          </a:bodyPr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z="1510" spc="300" dirty="0">
                <a:latin typeface="微软雅黑" panose="020B0503020204020204" charset="-122"/>
                <a:ea typeface="微软雅黑" panose="020B0503020204020204" charset="-122"/>
              </a:rPr>
              <a:t>转化率</a:t>
            </a:r>
            <a:endParaRPr lang="zh-CN" altLang="en-US" sz="1510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矩形 71"/>
          <p:cNvSpPr/>
          <p:nvPr>
            <p:custDataLst>
              <p:tags r:id="rId34"/>
            </p:custDataLst>
          </p:nvPr>
        </p:nvSpPr>
        <p:spPr>
          <a:xfrm>
            <a:off x="6815020" y="4123873"/>
            <a:ext cx="2155527" cy="760461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pPr defTabSz="457200">
              <a:lnSpc>
                <a:spcPct val="120000"/>
              </a:lnSpc>
            </a:pPr>
            <a:r>
              <a:rPr lang="zh-CN" altLang="en-US" sz="101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转化率最终决定多少人会买</a:t>
            </a:r>
            <a:endParaRPr lang="zh-CN" altLang="en-US" sz="1010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35"/>
            </p:custDataLst>
          </p:nvPr>
        </p:nvGrpSpPr>
        <p:grpSpPr>
          <a:xfrm rot="0">
            <a:off x="4573101" y="4851227"/>
            <a:ext cx="1114027" cy="373384"/>
            <a:chOff x="5432831" y="5561149"/>
            <a:chExt cx="1326339" cy="444809"/>
          </a:xfrm>
        </p:grpSpPr>
        <p:sp>
          <p:nvSpPr>
            <p:cNvPr id="4" name="下箭头 3"/>
            <p:cNvSpPr/>
            <p:nvPr>
              <p:custDataLst>
                <p:tags r:id="rId36"/>
              </p:custDataLst>
            </p:nvPr>
          </p:nvSpPr>
          <p:spPr>
            <a:xfrm>
              <a:off x="5432831" y="5561149"/>
              <a:ext cx="160774" cy="444809"/>
            </a:xfrm>
            <a:prstGeom prst="downArrow">
              <a:avLst>
                <a:gd name="adj1" fmla="val 50000"/>
                <a:gd name="adj2" fmla="val 68661"/>
              </a:avLst>
            </a:prstGeom>
            <a:solidFill>
              <a:srgbClr val="FFFFFF"/>
            </a:solidFill>
            <a:ln>
              <a:solidFill>
                <a:srgbClr val="2196F3"/>
              </a:solidFill>
            </a:ln>
          </p:spPr>
          <p:txBody>
            <a:bodyPr wrap="square" rtlCol="0" anchor="ctr">
              <a:spAutoFit/>
            </a:bodyPr>
            <a:p>
              <a:pPr algn="r" defTabSz="457200">
                <a:lnSpc>
                  <a:spcPct val="130000"/>
                </a:lnSpc>
              </a:pPr>
              <a:endParaRPr kumimoji="1" lang="zh-CN" altLang="en-US" sz="1175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5" name="下箭头 4"/>
            <p:cNvSpPr/>
            <p:nvPr>
              <p:custDataLst>
                <p:tags r:id="rId37"/>
              </p:custDataLst>
            </p:nvPr>
          </p:nvSpPr>
          <p:spPr>
            <a:xfrm>
              <a:off x="5821353" y="5561149"/>
              <a:ext cx="160774" cy="444809"/>
            </a:xfrm>
            <a:prstGeom prst="downArrow">
              <a:avLst>
                <a:gd name="adj1" fmla="val 50000"/>
                <a:gd name="adj2" fmla="val 68661"/>
              </a:avLst>
            </a:prstGeom>
            <a:solidFill>
              <a:srgbClr val="FFFFFF"/>
            </a:solidFill>
            <a:ln>
              <a:solidFill>
                <a:srgbClr val="2196F3"/>
              </a:solidFill>
            </a:ln>
          </p:spPr>
          <p:txBody>
            <a:bodyPr wrap="square" rtlCol="0" anchor="ctr">
              <a:spAutoFit/>
            </a:bodyPr>
            <a:p>
              <a:pPr algn="r" defTabSz="457200">
                <a:lnSpc>
                  <a:spcPct val="130000"/>
                </a:lnSpc>
              </a:pPr>
              <a:endParaRPr kumimoji="1" lang="zh-CN" altLang="en-US" sz="1175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7" name="下箭头 6"/>
            <p:cNvSpPr/>
            <p:nvPr>
              <p:custDataLst>
                <p:tags r:id="rId38"/>
              </p:custDataLst>
            </p:nvPr>
          </p:nvSpPr>
          <p:spPr>
            <a:xfrm>
              <a:off x="6209875" y="5561149"/>
              <a:ext cx="160774" cy="444809"/>
            </a:xfrm>
            <a:prstGeom prst="downArrow">
              <a:avLst>
                <a:gd name="adj1" fmla="val 50000"/>
                <a:gd name="adj2" fmla="val 68661"/>
              </a:avLst>
            </a:prstGeom>
            <a:solidFill>
              <a:srgbClr val="FFFFFF"/>
            </a:solidFill>
            <a:ln>
              <a:solidFill>
                <a:srgbClr val="2196F3"/>
              </a:solidFill>
            </a:ln>
          </p:spPr>
          <p:txBody>
            <a:bodyPr wrap="square" rtlCol="0" anchor="ctr">
              <a:spAutoFit/>
            </a:bodyPr>
            <a:p>
              <a:pPr algn="r" defTabSz="457200">
                <a:lnSpc>
                  <a:spcPct val="130000"/>
                </a:lnSpc>
              </a:pPr>
              <a:endParaRPr kumimoji="1" lang="zh-CN" altLang="en-US" sz="1175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77" name="下箭头 76"/>
            <p:cNvSpPr/>
            <p:nvPr>
              <p:custDataLst>
                <p:tags r:id="rId39"/>
              </p:custDataLst>
            </p:nvPr>
          </p:nvSpPr>
          <p:spPr>
            <a:xfrm>
              <a:off x="6598396" y="5561149"/>
              <a:ext cx="160774" cy="444809"/>
            </a:xfrm>
            <a:prstGeom prst="downArrow">
              <a:avLst>
                <a:gd name="adj1" fmla="val 50000"/>
                <a:gd name="adj2" fmla="val 68661"/>
              </a:avLst>
            </a:prstGeom>
            <a:solidFill>
              <a:srgbClr val="FFFFFF"/>
            </a:solidFill>
            <a:ln>
              <a:solidFill>
                <a:srgbClr val="2196F3"/>
              </a:solidFill>
            </a:ln>
          </p:spPr>
          <p:txBody>
            <a:bodyPr wrap="square" rtlCol="0" anchor="ctr">
              <a:spAutoFit/>
            </a:bodyPr>
            <a:p>
              <a:pPr algn="r" defTabSz="457200">
                <a:lnSpc>
                  <a:spcPct val="130000"/>
                </a:lnSpc>
              </a:pPr>
              <a:endParaRPr kumimoji="1" lang="zh-CN" altLang="en-US" sz="1175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643630" y="5224780"/>
            <a:ext cx="3064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UV</a:t>
            </a:r>
            <a:r>
              <a:rPr lang="zh-CN" altLang="en-US"/>
              <a:t>价值</a:t>
            </a:r>
            <a:r>
              <a:rPr lang="en-US" altLang="zh-CN"/>
              <a:t>=</a:t>
            </a:r>
            <a:r>
              <a:rPr lang="zh-CN" altLang="en-US"/>
              <a:t>成交金额</a:t>
            </a:r>
            <a:r>
              <a:rPr lang="en-US" altLang="zh-CN"/>
              <a:t>/</a:t>
            </a:r>
            <a:r>
              <a:rPr lang="zh-CN" altLang="en-US"/>
              <a:t>访问人数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328"/>
          <p:cNvSpPr txBox="1"/>
          <p:nvPr/>
        </p:nvSpPr>
        <p:spPr>
          <a:xfrm>
            <a:off x="7365351" y="1660170"/>
            <a:ext cx="1119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endParaRPr lang="zh-CN" altLang="en-US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1415" y="435610"/>
            <a:ext cx="460883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微信小商城的高峰时间段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55" y="1225550"/>
            <a:ext cx="8574405" cy="20567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7555" y="3597275"/>
            <a:ext cx="7856220" cy="147637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访问人数的</a:t>
            </a:r>
            <a:r>
              <a:rPr lang="en-US" altLang="zh-CN"/>
              <a:t>3</a:t>
            </a:r>
            <a:r>
              <a:rPr lang="zh-CN" altLang="en-US"/>
              <a:t>个高峰期：</a:t>
            </a:r>
            <a:endParaRPr lang="zh-CN" altLang="en-US"/>
          </a:p>
          <a:p>
            <a:r>
              <a:rPr lang="zh-CN" altLang="en-US"/>
              <a:t>王者荣耀时段：</a:t>
            </a:r>
            <a:r>
              <a:rPr lang="en-US" altLang="zh-CN"/>
              <a:t>6-7</a:t>
            </a:r>
            <a:r>
              <a:rPr lang="zh-CN" altLang="en-US"/>
              <a:t>点，</a:t>
            </a:r>
            <a:endParaRPr lang="zh-CN" altLang="en-US"/>
          </a:p>
          <a:p>
            <a:r>
              <a:rPr lang="zh-CN" altLang="en-US"/>
              <a:t>钻石时段：</a:t>
            </a:r>
            <a:r>
              <a:rPr lang="en-US" altLang="zh-CN"/>
              <a:t>8-9</a:t>
            </a:r>
            <a:r>
              <a:rPr lang="zh-CN" altLang="en-US"/>
              <a:t>点，</a:t>
            </a:r>
            <a:endParaRPr lang="zh-CN" altLang="en-US"/>
          </a:p>
          <a:p>
            <a:r>
              <a:rPr lang="zh-CN" altLang="en-US"/>
              <a:t>黄金时段：</a:t>
            </a:r>
            <a:r>
              <a:rPr lang="en-US" altLang="zh-CN"/>
              <a:t>20-21</a:t>
            </a:r>
            <a:r>
              <a:rPr lang="zh-CN" altLang="en-US"/>
              <a:t>点</a:t>
            </a:r>
            <a:endParaRPr lang="zh-CN" altLang="en-US"/>
          </a:p>
          <a:p>
            <a:r>
              <a:rPr lang="zh-CN" altLang="en-US"/>
              <a:t>白银：</a:t>
            </a:r>
            <a:r>
              <a:rPr lang="en-US" altLang="zh-CN"/>
              <a:t>12</a:t>
            </a:r>
            <a:r>
              <a:rPr lang="zh-CN" altLang="en-US"/>
              <a:t>点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07390" y="382270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object 13"/>
          <p:cNvSpPr/>
          <p:nvPr/>
        </p:nvSpPr>
        <p:spPr>
          <a:xfrm>
            <a:off x="987602" y="1035874"/>
            <a:ext cx="2862175" cy="2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lIns="0" tIns="0" rIns="0" bIns="0" rtlCol="0"/>
          <a:p/>
        </p:txBody>
      </p:sp>
      <p:sp>
        <p:nvSpPr>
          <p:cNvPr id="3" name="object 13"/>
          <p:cNvSpPr/>
          <p:nvPr/>
        </p:nvSpPr>
        <p:spPr>
          <a:xfrm>
            <a:off x="7642402" y="1960434"/>
            <a:ext cx="2862175" cy="287213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lIns="0" tIns="0" rIns="0" bIns="0" rtlCol="0"/>
          <a:p/>
        </p:txBody>
      </p:sp>
      <p:sp>
        <p:nvSpPr>
          <p:cNvPr id="2" name="文本框 1"/>
          <p:cNvSpPr txBox="1"/>
          <p:nvPr/>
        </p:nvSpPr>
        <p:spPr>
          <a:xfrm>
            <a:off x="1245870" y="346075"/>
            <a:ext cx="4355465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小程序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月交易数据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" y="834390"/>
            <a:ext cx="9962515" cy="3416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6530" y="4427855"/>
            <a:ext cx="9840595" cy="92202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访问价值：</a:t>
            </a:r>
            <a:r>
              <a:rPr lang="en-US" altLang="zh-CN"/>
              <a:t>1.69</a:t>
            </a:r>
            <a:r>
              <a:rPr lang="zh-CN" altLang="en-US"/>
              <a:t>元</a:t>
            </a:r>
            <a:endParaRPr lang="zh-CN" altLang="en-US"/>
          </a:p>
          <a:p>
            <a:r>
              <a:rPr lang="zh-CN" altLang="en-US"/>
              <a:t>复购率很高。</a:t>
            </a:r>
            <a:r>
              <a:rPr lang="en-US" altLang="zh-CN"/>
              <a:t>30</a:t>
            </a:r>
            <a:r>
              <a:rPr lang="zh-CN" altLang="en-US"/>
              <a:t>天内召回政策优秀，老客户经常来看，也会买</a:t>
            </a:r>
            <a:endParaRPr lang="zh-CN" altLang="en-US"/>
          </a:p>
          <a:p>
            <a:r>
              <a:rPr lang="zh-CN" altLang="en-US"/>
              <a:t>人均成交</a:t>
            </a:r>
            <a:r>
              <a:rPr lang="en-US" altLang="zh-CN"/>
              <a:t>2.53</a:t>
            </a:r>
            <a:r>
              <a:rPr lang="zh-CN" altLang="en-US"/>
              <a:t>件（客单</a:t>
            </a:r>
            <a:r>
              <a:rPr lang="en-US" altLang="zh-CN"/>
              <a:t>/</a:t>
            </a:r>
            <a:r>
              <a:rPr lang="zh-CN" altLang="en-US"/>
              <a:t>品单价）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163003" y="417830"/>
            <a:ext cx="3738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关注热搜词变化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object 13"/>
          <p:cNvSpPr/>
          <p:nvPr/>
        </p:nvSpPr>
        <p:spPr>
          <a:xfrm>
            <a:off x="987602" y="1035874"/>
            <a:ext cx="2862175" cy="2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lIns="0" tIns="0" rIns="0" bIns="0" rtlCol="0"/>
          <a:p/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" y="1035685"/>
            <a:ext cx="3225800" cy="3998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310" y="1170305"/>
            <a:ext cx="3414395" cy="37287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1123315"/>
            <a:ext cx="2524760" cy="38227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3230" y="5064760"/>
            <a:ext cx="9227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从热搜关键词变化，发现消费者容易被引导。部分类目产品未被满足。</a:t>
            </a:r>
            <a:endParaRPr lang="zh-CN" altLang="en-US" sz="1400"/>
          </a:p>
          <a:p>
            <a:r>
              <a:rPr lang="zh-CN" altLang="en-US" sz="1400"/>
              <a:t>连衣裙的需求未被满足。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094423" y="382270"/>
            <a:ext cx="7294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目前的成交产品结构特点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---4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个维度的热卖单品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725170" y="971550"/>
          <a:ext cx="11210925" cy="325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425"/>
                <a:gridCol w="735013"/>
                <a:gridCol w="733425"/>
                <a:gridCol w="735012"/>
                <a:gridCol w="733425"/>
                <a:gridCol w="733425"/>
                <a:gridCol w="735013"/>
                <a:gridCol w="733425"/>
                <a:gridCol w="735012"/>
                <a:gridCol w="733425"/>
                <a:gridCol w="733425"/>
                <a:gridCol w="735013"/>
              </a:tblGrid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一级类目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访问人数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成交人数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成交金额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加购人数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曝光数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类目成交率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类目UV价值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类目加购率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类目点击率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类目成交占比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类目访问人数占比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百货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33346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3057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119426.68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2926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1177903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9.17%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3.58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8.77%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2.83%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13.68%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5.73%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厨房用具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1274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1459.79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101177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0.78%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1.15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1.57%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1.26%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0.17%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0.22%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服饰鞋包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423218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12298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536560.72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35956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14895648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2.91%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1.27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8.50%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2.84%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61.45%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72.68%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家电数码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1116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3821.02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19675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4.30%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3.42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7.08%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5.67%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0.44%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0.19%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家纺家饰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20439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691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60797.19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1273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631172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3.38%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2.97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6.23%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3.24%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6.96%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3.51%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美妆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11993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517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24756.38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829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514688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4.31%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2.06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6.91%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2.33%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2.84%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2.06%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母婴用品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35182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1054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39275.66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3927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1276697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3.00%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1.12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11.16%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2.76%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4.50%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6.04%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配饰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9791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4389.27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282196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2.04%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0.45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4.09%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3.47%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0.50%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1.68%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其他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13477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15741.7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1016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512920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4.79%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1.17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7.54%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2.63%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1.80%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2.31%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食品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5375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221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16342.74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239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141100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4.11%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3.04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4.45%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3.81%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1.87%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0.92%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文教用品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626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181.25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32466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1.76%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0.29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1.92%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1.93%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0.02%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0.11%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虚拟商品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0.01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5.88%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0.00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0.00%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39.53%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0.00%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0.00%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运动户外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10370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173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17155.29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239612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1.67%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1.65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3.52%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4.33%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1.96%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1.78%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类目不清晰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16099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797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33269.83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1259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315380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4.95%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2.07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7.82%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5.10%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3.81%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2.76%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总计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582323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19723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873177.53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48301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20140677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3.39%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1.50 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8.29%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2.89%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100.00%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100.00%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01040" y="4629150"/>
            <a:ext cx="8832215" cy="52197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 sz="1400"/>
              <a:t>备注：</a:t>
            </a:r>
            <a:endParaRPr lang="zh-CN" altLang="en-US" sz="1400"/>
          </a:p>
          <a:p>
            <a:r>
              <a:rPr lang="zh-CN" altLang="en-US" sz="1400"/>
              <a:t>红色视作平均线。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094423" y="382270"/>
            <a:ext cx="7294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重要名词解释及公式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cxnSp>
        <p:nvCxnSpPr>
          <p:cNvPr id="72" name="直接连接符 71"/>
          <p:cNvCxnSpPr/>
          <p:nvPr>
            <p:custDataLst>
              <p:tags r:id="rId4"/>
            </p:custDataLst>
          </p:nvPr>
        </p:nvCxnSpPr>
        <p:spPr>
          <a:xfrm>
            <a:off x="5273053" y="3849107"/>
            <a:ext cx="4131325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6181164" y="2603841"/>
            <a:ext cx="3124205" cy="3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1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点击率</a:t>
            </a:r>
            <a:endParaRPr lang="zh-CN" altLang="en-US" sz="151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181163" y="2979535"/>
            <a:ext cx="3124206" cy="801273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点击率</a:t>
            </a:r>
            <a:r>
              <a:rPr lang="en-US" altLang="zh-CN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访问人数</a:t>
            </a:r>
            <a:r>
              <a:rPr lang="en-US" altLang="zh-CN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曝光次数</a:t>
            </a:r>
            <a:endParaRPr lang="zh-CN" altLang="en-US" sz="101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该数值代表消费者对商品的兴趣度，点击率越高越有兴趣。</a:t>
            </a:r>
            <a:endParaRPr lang="zh-CN" altLang="en-US" sz="101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271720" y="2671590"/>
            <a:ext cx="767927" cy="767927"/>
          </a:xfrm>
          <a:prstGeom prst="rect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>
            <a:defPPr>
              <a:defRPr lang="zh-CN"/>
            </a:defPPr>
            <a:lvl1pPr algn="ctr">
              <a:defRPr sz="4800">
                <a:solidFill>
                  <a:prstClr val="white"/>
                </a:solidFill>
              </a:defRPr>
            </a:lvl1pPr>
            <a:lvl2pPr>
              <a:defRPr>
                <a:solidFill>
                  <a:sysClr val="window" lastClr="FFFFFF"/>
                </a:solidFill>
              </a:defRPr>
            </a:lvl2pPr>
            <a:lvl3pPr>
              <a:defRPr>
                <a:solidFill>
                  <a:sysClr val="window" lastClr="FFFFFF"/>
                </a:solidFill>
              </a:defRPr>
            </a:lvl3pPr>
            <a:lvl4pPr>
              <a:defRPr>
                <a:solidFill>
                  <a:sysClr val="window" lastClr="FFFFFF"/>
                </a:solidFill>
              </a:defRPr>
            </a:lvl4pPr>
            <a:lvl5pPr>
              <a:defRPr>
                <a:solidFill>
                  <a:sysClr val="window" lastClr="FFFFFF"/>
                </a:solidFill>
              </a:defRPr>
            </a:lvl5pPr>
            <a:lvl6pPr>
              <a:defRPr>
                <a:solidFill>
                  <a:sysClr val="window" lastClr="FFFFFF"/>
                </a:solidFill>
              </a:defRPr>
            </a:lvl6pPr>
            <a:lvl7pPr>
              <a:defRPr>
                <a:solidFill>
                  <a:sysClr val="window" lastClr="FFFFFF"/>
                </a:solidFill>
              </a:defRPr>
            </a:lvl7pPr>
            <a:lvl8pPr>
              <a:defRPr>
                <a:solidFill>
                  <a:sysClr val="window" lastClr="FFFFFF"/>
                </a:solidFill>
              </a:defRPr>
            </a:lvl8pPr>
            <a:lvl9pPr>
              <a:defRPr>
                <a:solidFill>
                  <a:sysClr val="window" lastClr="FFFFFF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403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zh-CN" altLang="en-US" sz="403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0" name="直接连接符 59"/>
          <p:cNvCxnSpPr/>
          <p:nvPr>
            <p:custDataLst>
              <p:tags r:id="rId8"/>
            </p:custDataLst>
          </p:nvPr>
        </p:nvCxnSpPr>
        <p:spPr>
          <a:xfrm>
            <a:off x="776641" y="3849107"/>
            <a:ext cx="4131325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775307" y="2671590"/>
            <a:ext cx="767927" cy="767927"/>
          </a:xfrm>
          <a:prstGeom prst="rect">
            <a:avLst/>
          </a:pr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3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zh-CN" altLang="en-US" sz="403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684752" y="2377781"/>
            <a:ext cx="3124205" cy="3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1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加购率</a:t>
            </a:r>
            <a:endParaRPr lang="zh-CN" altLang="en-US" sz="151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1684655" y="2719705"/>
            <a:ext cx="3124200" cy="1061085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加购率</a:t>
            </a:r>
            <a:r>
              <a:rPr lang="en-US" altLang="zh-CN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加购人数</a:t>
            </a:r>
            <a:r>
              <a:rPr lang="en-US" altLang="zh-CN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访问人数。加购率越高代表商品很受期待。加购率高，成交率高，合理，代表还有部分意向未转化，继续推。加购率高成交率低，说明消费者还有成交顾虑（价格、包邮、产品描述、场景不到位）</a:t>
            </a:r>
            <a:endParaRPr lang="zh-CN" altLang="en-US" sz="101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71" name="直接连接符 70"/>
          <p:cNvCxnSpPr/>
          <p:nvPr>
            <p:custDataLst>
              <p:tags r:id="rId12"/>
            </p:custDataLst>
          </p:nvPr>
        </p:nvCxnSpPr>
        <p:spPr>
          <a:xfrm>
            <a:off x="5273053" y="2310533"/>
            <a:ext cx="4131325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2" name="矩形 31"/>
          <p:cNvSpPr/>
          <p:nvPr>
            <p:custDataLst>
              <p:tags r:id="rId13"/>
            </p:custDataLst>
          </p:nvPr>
        </p:nvSpPr>
        <p:spPr>
          <a:xfrm>
            <a:off x="5271720" y="1133018"/>
            <a:ext cx="767927" cy="767927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3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zh-CN" altLang="en-US" sz="403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6181163" y="1442154"/>
            <a:ext cx="3124206" cy="801273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UV</a:t>
            </a: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价值</a:t>
            </a:r>
            <a:r>
              <a:rPr lang="en-US" altLang="zh-CN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成交金额</a:t>
            </a:r>
            <a:r>
              <a:rPr lang="en-US" altLang="zh-CN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访问人数</a:t>
            </a:r>
            <a:endParaRPr lang="zh-CN" altLang="en-US" sz="101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该数据代表每个访问人数可以产生的销售金额。每个流量的价值，该数值越高，代表产品越值得推广。</a:t>
            </a:r>
            <a:endParaRPr lang="zh-CN" altLang="en-US" sz="101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6181164" y="1066460"/>
            <a:ext cx="3124205" cy="3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51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UV</a:t>
            </a:r>
            <a:r>
              <a:rPr lang="zh-CN" altLang="en-US" sz="151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价值</a:t>
            </a:r>
            <a:endParaRPr lang="zh-CN" altLang="en-US" sz="151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16"/>
            </p:custDataLst>
          </p:nvPr>
        </p:nvCxnSpPr>
        <p:spPr>
          <a:xfrm>
            <a:off x="776641" y="2310533"/>
            <a:ext cx="4131325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3" name="矩形 62"/>
          <p:cNvSpPr/>
          <p:nvPr>
            <p:custDataLst>
              <p:tags r:id="rId17"/>
            </p:custDataLst>
          </p:nvPr>
        </p:nvSpPr>
        <p:spPr>
          <a:xfrm>
            <a:off x="775307" y="1133018"/>
            <a:ext cx="767927" cy="767927"/>
          </a:xfrm>
          <a:prstGeom prst="rect">
            <a:avLst/>
          </a:pr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3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zh-CN" altLang="en-US" sz="403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8"/>
            </p:custDataLst>
          </p:nvPr>
        </p:nvSpPr>
        <p:spPr>
          <a:xfrm>
            <a:off x="1684752" y="1106465"/>
            <a:ext cx="3124205" cy="3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1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成交率</a:t>
            </a:r>
            <a:endParaRPr lang="zh-CN" altLang="en-US" sz="151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9"/>
            </p:custDataLst>
          </p:nvPr>
        </p:nvSpPr>
        <p:spPr>
          <a:xfrm>
            <a:off x="1684751" y="1442154"/>
            <a:ext cx="3124206" cy="801273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成交率</a:t>
            </a:r>
            <a:r>
              <a:rPr lang="en-US" altLang="zh-CN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成交人数</a:t>
            </a:r>
            <a:r>
              <a:rPr lang="en-US" altLang="zh-CN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访问人数</a:t>
            </a:r>
            <a:endParaRPr lang="zh-CN" altLang="en-US" sz="101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1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成交率越高，代表该商品越受欢迎。</a:t>
            </a:r>
            <a:endParaRPr lang="zh-CN" altLang="en-US" sz="101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20"/>
            </p:custDataLst>
          </p:nvPr>
        </p:nvCxnSpPr>
        <p:spPr>
          <a:xfrm>
            <a:off x="5273053" y="5387680"/>
            <a:ext cx="4131325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6181164" y="4142414"/>
            <a:ext cx="3124205" cy="3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10" b="1" spc="3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类目访问占比</a:t>
            </a:r>
            <a:endParaRPr lang="zh-CN" altLang="en-US" sz="1510" b="1" spc="3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22"/>
            </p:custDataLst>
          </p:nvPr>
        </p:nvSpPr>
        <p:spPr>
          <a:xfrm>
            <a:off x="6181163" y="4518109"/>
            <a:ext cx="3124206" cy="801273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类目访问占比</a:t>
            </a:r>
            <a:r>
              <a:rPr lang="en-US" altLang="zh-CN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类目访问人数</a:t>
            </a:r>
            <a:r>
              <a:rPr lang="en-US" altLang="zh-CN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总访问人数</a:t>
            </a:r>
            <a:b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该数据代表类目人群在商城中的重要性。占比越高说明当前很多人对该类目感兴趣。</a:t>
            </a:r>
            <a:endParaRPr lang="zh-CN" altLang="en-US" sz="1010" spc="150" dirty="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23"/>
            </p:custDataLst>
          </p:nvPr>
        </p:nvSpPr>
        <p:spPr>
          <a:xfrm>
            <a:off x="5271720" y="4210164"/>
            <a:ext cx="767927" cy="7679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>
            <a:defPPr>
              <a:defRPr lang="zh-CN"/>
            </a:defPPr>
            <a:lvl1pPr algn="ctr">
              <a:defRPr sz="4800">
                <a:solidFill>
                  <a:prstClr val="white"/>
                </a:solidFill>
              </a:defRPr>
            </a:lvl1pPr>
            <a:lvl2pPr>
              <a:defRPr>
                <a:solidFill>
                  <a:sysClr val="window" lastClr="FFFFFF"/>
                </a:solidFill>
              </a:defRPr>
            </a:lvl2pPr>
            <a:lvl3pPr>
              <a:defRPr>
                <a:solidFill>
                  <a:sysClr val="window" lastClr="FFFFFF"/>
                </a:solidFill>
              </a:defRPr>
            </a:lvl3pPr>
            <a:lvl4pPr>
              <a:defRPr>
                <a:solidFill>
                  <a:sysClr val="window" lastClr="FFFFFF"/>
                </a:solidFill>
              </a:defRPr>
            </a:lvl4pPr>
            <a:lvl5pPr>
              <a:defRPr>
                <a:solidFill>
                  <a:sysClr val="window" lastClr="FFFFFF"/>
                </a:solidFill>
              </a:defRPr>
            </a:lvl5pPr>
            <a:lvl6pPr>
              <a:defRPr>
                <a:solidFill>
                  <a:sysClr val="window" lastClr="FFFFFF"/>
                </a:solidFill>
              </a:defRPr>
            </a:lvl6pPr>
            <a:lvl7pPr>
              <a:defRPr>
                <a:solidFill>
                  <a:sysClr val="window" lastClr="FFFFFF"/>
                </a:solidFill>
              </a:defRPr>
            </a:lvl7pPr>
            <a:lvl8pPr>
              <a:defRPr>
                <a:solidFill>
                  <a:sysClr val="window" lastClr="FFFFFF"/>
                </a:solidFill>
              </a:defRPr>
            </a:lvl8pPr>
            <a:lvl9pPr>
              <a:defRPr>
                <a:solidFill>
                  <a:sysClr val="window" lastClr="FFFFFF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403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6</a:t>
            </a:r>
            <a:endParaRPr lang="zh-CN" altLang="en-US" sz="403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>
            <p:custDataLst>
              <p:tags r:id="rId24"/>
            </p:custDataLst>
          </p:nvPr>
        </p:nvCxnSpPr>
        <p:spPr>
          <a:xfrm>
            <a:off x="776641" y="5387680"/>
            <a:ext cx="4131325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" name="矩形 4"/>
          <p:cNvSpPr/>
          <p:nvPr>
            <p:custDataLst>
              <p:tags r:id="rId25"/>
            </p:custDataLst>
          </p:nvPr>
        </p:nvSpPr>
        <p:spPr>
          <a:xfrm>
            <a:off x="775307" y="4210164"/>
            <a:ext cx="767927" cy="767927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3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5</a:t>
            </a:r>
            <a:endParaRPr lang="zh-CN" altLang="en-US" sz="403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26"/>
            </p:custDataLst>
          </p:nvPr>
        </p:nvSpPr>
        <p:spPr>
          <a:xfrm>
            <a:off x="1684752" y="4142414"/>
            <a:ext cx="3124205" cy="3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10" b="1" spc="3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类目成交占比</a:t>
            </a:r>
            <a:endParaRPr lang="zh-CN" altLang="en-US" sz="1510" b="1" spc="3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27"/>
            </p:custDataLst>
          </p:nvPr>
        </p:nvSpPr>
        <p:spPr>
          <a:xfrm>
            <a:off x="1684751" y="4518109"/>
            <a:ext cx="3124206" cy="801273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类目成交占比</a:t>
            </a:r>
            <a:r>
              <a:rPr lang="en-US" altLang="zh-CN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类目成交金额</a:t>
            </a:r>
            <a:r>
              <a:rPr lang="en-US" altLang="zh-CN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总成交金额</a:t>
            </a:r>
            <a:b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010" spc="150" dirty="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该数据代表类目在商城中的重要性。占比越高说明当前该类目很重要</a:t>
            </a:r>
            <a:endParaRPr lang="zh-CN" altLang="en-US" sz="1010" spc="150" dirty="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783908" y="167005"/>
            <a:ext cx="7040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模拟下：数据异常如何调整运营动作？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373380" y="16700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7815" y="2404745"/>
            <a:ext cx="2043430" cy="26981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97815" y="1112520"/>
            <a:ext cx="1949450" cy="9220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访问人数多，点击率高，转化很低，加购低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20645" y="2404745"/>
            <a:ext cx="2089785" cy="27597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20645" y="1112520"/>
            <a:ext cx="1805940" cy="9220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曝光人数高，访问人数低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89830" y="2380615"/>
            <a:ext cx="2073275" cy="29559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935220" y="1109980"/>
            <a:ext cx="2097405" cy="9220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访问人数多，点击率高，转化低，加购高</a:t>
            </a:r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45400" y="2306320"/>
            <a:ext cx="2159635" cy="310451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41895" y="1233805"/>
            <a:ext cx="2221230" cy="645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UV</a:t>
            </a:r>
            <a:r>
              <a:rPr lang="zh-CN" altLang="en-US">
                <a:sym typeface="+mn-ea"/>
              </a:rPr>
              <a:t>价值很高，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销售总金额很低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965325" y="2343785"/>
            <a:ext cx="6544945" cy="398780"/>
            <a:chOff x="4493" y="3653"/>
            <a:chExt cx="9570" cy="628"/>
          </a:xfrm>
        </p:grpSpPr>
        <p:grpSp>
          <p:nvGrpSpPr>
            <p:cNvPr id="36" name="组合 35"/>
            <p:cNvGrpSpPr/>
            <p:nvPr/>
          </p:nvGrpSpPr>
          <p:grpSpPr>
            <a:xfrm>
              <a:off x="4493" y="3671"/>
              <a:ext cx="823" cy="609"/>
              <a:chOff x="4729" y="1585"/>
              <a:chExt cx="842" cy="708"/>
            </a:xfrm>
          </p:grpSpPr>
          <p:pic>
            <p:nvPicPr>
              <p:cNvPr id="33" name="图片 32" descr="resource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4" name="图片 33" descr="resourc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5588" y="3653"/>
              <a:ext cx="847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2000" b="1">
                  <a:solidFill>
                    <a:schemeClr val="tx1"/>
                  </a:solidFill>
                  <a:sym typeface="+mn-ea"/>
                </a:rPr>
                <a:t>复习下我们所不熟悉的下沉人群</a:t>
              </a:r>
              <a:endParaRPr lang="zh-CN" sz="20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094423" y="417830"/>
            <a:ext cx="7040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快鱼的选款逻辑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object 13"/>
          <p:cNvSpPr/>
          <p:nvPr/>
        </p:nvSpPr>
        <p:spPr>
          <a:xfrm>
            <a:off x="987602" y="1035874"/>
            <a:ext cx="2862175" cy="2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lIns="0" tIns="0" rIns="0" bIns="0" rtlCol="0"/>
          <a:p/>
        </p:txBody>
      </p:sp>
      <p:sp>
        <p:nvSpPr>
          <p:cNvPr id="2" name="任意多边形 1"/>
          <p:cNvSpPr/>
          <p:nvPr>
            <p:custDataLst>
              <p:tags r:id="rId5"/>
            </p:custDataLst>
          </p:nvPr>
        </p:nvSpPr>
        <p:spPr>
          <a:xfrm>
            <a:off x="752846" y="2083409"/>
            <a:ext cx="1476357" cy="234947"/>
          </a:xfrm>
          <a:custGeom>
            <a:avLst/>
            <a:gdLst>
              <a:gd name="connsiteX0" fmla="*/ 991347 w 1107282"/>
              <a:gd name="connsiteY0" fmla="*/ 0 h 176212"/>
              <a:gd name="connsiteX1" fmla="*/ 1107282 w 1107282"/>
              <a:gd name="connsiteY1" fmla="*/ 88106 h 176212"/>
              <a:gd name="connsiteX2" fmla="*/ 991347 w 1107282"/>
              <a:gd name="connsiteY2" fmla="*/ 176212 h 176212"/>
              <a:gd name="connsiteX3" fmla="*/ 991347 w 1107282"/>
              <a:gd name="connsiteY3" fmla="*/ 110876 h 176212"/>
              <a:gd name="connsiteX4" fmla="*/ 118617 w 1107282"/>
              <a:gd name="connsiteY4" fmla="*/ 110876 h 176212"/>
              <a:gd name="connsiteX5" fmla="*/ 109538 w 1107282"/>
              <a:gd name="connsiteY5" fmla="*/ 138113 h 176212"/>
              <a:gd name="connsiteX6" fmla="*/ 0 w 1107282"/>
              <a:gd name="connsiteY6" fmla="*/ 138113 h 176212"/>
              <a:gd name="connsiteX7" fmla="*/ 23813 w 1107282"/>
              <a:gd name="connsiteY7" fmla="*/ 95250 h 176212"/>
              <a:gd name="connsiteX8" fmla="*/ 4763 w 1107282"/>
              <a:gd name="connsiteY8" fmla="*/ 38100 h 176212"/>
              <a:gd name="connsiteX9" fmla="*/ 100013 w 1107282"/>
              <a:gd name="connsiteY9" fmla="*/ 38100 h 176212"/>
              <a:gd name="connsiteX10" fmla="*/ 114280 w 1107282"/>
              <a:gd name="connsiteY10" fmla="*/ 65336 h 176212"/>
              <a:gd name="connsiteX11" fmla="*/ 991347 w 1107282"/>
              <a:gd name="connsiteY11" fmla="*/ 65336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7282" h="176212">
                <a:moveTo>
                  <a:pt x="991347" y="0"/>
                </a:moveTo>
                <a:lnTo>
                  <a:pt x="1107282" y="88106"/>
                </a:lnTo>
                <a:lnTo>
                  <a:pt x="991347" y="176212"/>
                </a:lnTo>
                <a:lnTo>
                  <a:pt x="991347" y="110876"/>
                </a:lnTo>
                <a:lnTo>
                  <a:pt x="118617" y="110876"/>
                </a:lnTo>
                <a:lnTo>
                  <a:pt x="109538" y="138113"/>
                </a:lnTo>
                <a:lnTo>
                  <a:pt x="0" y="138113"/>
                </a:lnTo>
                <a:lnTo>
                  <a:pt x="23813" y="95250"/>
                </a:lnTo>
                <a:lnTo>
                  <a:pt x="4763" y="38100"/>
                </a:lnTo>
                <a:lnTo>
                  <a:pt x="100013" y="38100"/>
                </a:lnTo>
                <a:lnTo>
                  <a:pt x="114280" y="65336"/>
                </a:lnTo>
                <a:lnTo>
                  <a:pt x="991347" y="653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392156" y="1493078"/>
            <a:ext cx="1476357" cy="6109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10" smtClean="0">
                <a:sym typeface="Arial" panose="020B0604020202020204" pitchFamily="34" charset="0"/>
              </a:rPr>
              <a:t>先通发再地域</a:t>
            </a:r>
            <a:endParaRPr lang="zh-CN" altLang="en-US" sz="1510" smtClean="0"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195097" y="2460914"/>
            <a:ext cx="1988585" cy="22160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10">
                <a:sym typeface="+mn-ea"/>
              </a:rPr>
              <a:t>通发占比</a:t>
            </a:r>
            <a:r>
              <a:rPr lang="en-US" altLang="zh-CN" sz="1510">
                <a:sym typeface="+mn-ea"/>
              </a:rPr>
              <a:t>70-80%</a:t>
            </a:r>
            <a:r>
              <a:rPr lang="zh-CN" altLang="en-US" sz="1510">
                <a:sym typeface="+mn-ea"/>
              </a:rPr>
              <a:t>，</a:t>
            </a:r>
            <a:endParaRPr lang="zh-CN" altLang="en-US" sz="1510">
              <a:sym typeface="+mn-ea"/>
            </a:endParaRPr>
          </a:p>
          <a:p>
            <a:pPr algn="ctr">
              <a:lnSpc>
                <a:spcPct val="140000"/>
              </a:lnSpc>
            </a:pPr>
            <a:r>
              <a:rPr lang="zh-CN" altLang="en-US" sz="1510">
                <a:sym typeface="+mn-ea"/>
              </a:rPr>
              <a:t>地域分层占比</a:t>
            </a:r>
            <a:r>
              <a:rPr lang="en-US" altLang="zh-CN" sz="1510">
                <a:sym typeface="+mn-ea"/>
              </a:rPr>
              <a:t>20-30%</a:t>
            </a:r>
            <a:endParaRPr lang="en-US" altLang="zh-CN" sz="1510"/>
          </a:p>
          <a:p>
            <a:pPr algn="ctr">
              <a:lnSpc>
                <a:spcPct val="140000"/>
              </a:lnSpc>
            </a:pPr>
            <a:endParaRPr lang="en-US" altLang="zh-CN" sz="1510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3072684" y="2077154"/>
            <a:ext cx="1476357" cy="234947"/>
          </a:xfrm>
          <a:custGeom>
            <a:avLst/>
            <a:gdLst>
              <a:gd name="connsiteX0" fmla="*/ 991347 w 1107282"/>
              <a:gd name="connsiteY0" fmla="*/ 0 h 176212"/>
              <a:gd name="connsiteX1" fmla="*/ 1107282 w 1107282"/>
              <a:gd name="connsiteY1" fmla="*/ 88106 h 176212"/>
              <a:gd name="connsiteX2" fmla="*/ 991347 w 1107282"/>
              <a:gd name="connsiteY2" fmla="*/ 176212 h 176212"/>
              <a:gd name="connsiteX3" fmla="*/ 991347 w 1107282"/>
              <a:gd name="connsiteY3" fmla="*/ 110876 h 176212"/>
              <a:gd name="connsiteX4" fmla="*/ 118617 w 1107282"/>
              <a:gd name="connsiteY4" fmla="*/ 110876 h 176212"/>
              <a:gd name="connsiteX5" fmla="*/ 109538 w 1107282"/>
              <a:gd name="connsiteY5" fmla="*/ 138113 h 176212"/>
              <a:gd name="connsiteX6" fmla="*/ 0 w 1107282"/>
              <a:gd name="connsiteY6" fmla="*/ 138113 h 176212"/>
              <a:gd name="connsiteX7" fmla="*/ 23813 w 1107282"/>
              <a:gd name="connsiteY7" fmla="*/ 95250 h 176212"/>
              <a:gd name="connsiteX8" fmla="*/ 4763 w 1107282"/>
              <a:gd name="connsiteY8" fmla="*/ 38100 h 176212"/>
              <a:gd name="connsiteX9" fmla="*/ 100013 w 1107282"/>
              <a:gd name="connsiteY9" fmla="*/ 38100 h 176212"/>
              <a:gd name="connsiteX10" fmla="*/ 114280 w 1107282"/>
              <a:gd name="connsiteY10" fmla="*/ 65336 h 176212"/>
              <a:gd name="connsiteX11" fmla="*/ 991347 w 1107282"/>
              <a:gd name="connsiteY11" fmla="*/ 65336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7282" h="176212">
                <a:moveTo>
                  <a:pt x="991347" y="0"/>
                </a:moveTo>
                <a:lnTo>
                  <a:pt x="1107282" y="88106"/>
                </a:lnTo>
                <a:lnTo>
                  <a:pt x="991347" y="176212"/>
                </a:lnTo>
                <a:lnTo>
                  <a:pt x="991347" y="110876"/>
                </a:lnTo>
                <a:lnTo>
                  <a:pt x="118617" y="110876"/>
                </a:lnTo>
                <a:lnTo>
                  <a:pt x="109538" y="138113"/>
                </a:lnTo>
                <a:lnTo>
                  <a:pt x="0" y="138113"/>
                </a:lnTo>
                <a:lnTo>
                  <a:pt x="23813" y="95250"/>
                </a:lnTo>
                <a:lnTo>
                  <a:pt x="4763" y="38100"/>
                </a:lnTo>
                <a:lnTo>
                  <a:pt x="100013" y="38100"/>
                </a:lnTo>
                <a:lnTo>
                  <a:pt x="114280" y="65336"/>
                </a:lnTo>
                <a:lnTo>
                  <a:pt x="991347" y="653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072684" y="1466183"/>
            <a:ext cx="1476357" cy="6109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10" smtClean="0">
                <a:sym typeface="+mn-ea"/>
              </a:rPr>
              <a:t>先定类目，再定品类，再选单品</a:t>
            </a:r>
            <a:endParaRPr lang="zh-CN" altLang="en-US" sz="1510" smtClean="0"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2816571" y="2513844"/>
            <a:ext cx="1988585" cy="22160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10">
                <a:sym typeface="+mn-ea"/>
              </a:rPr>
              <a:t>看类目占比，看类目下的品类占比、再选单品</a:t>
            </a:r>
            <a:endParaRPr lang="zh-CN" altLang="en-US" sz="1510" dirty="0">
              <a:solidFill>
                <a:sysClr val="windowText" lastClr="000000">
                  <a:lumMod val="50000"/>
                  <a:lumOff val="50000"/>
                </a:sysClr>
              </a:solidFill>
              <a:sym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endParaRPr lang="zh-CN" altLang="en-US" sz="1510" dirty="0">
              <a:solidFill>
                <a:sysClr val="windowText" lastClr="000000">
                  <a:lumMod val="50000"/>
                  <a:lumOff val="50000"/>
                </a:sysClr>
              </a:solidFill>
              <a:sym typeface="Arial" panose="020B0604020202020204" pitchFamily="34" charset="0"/>
            </a:endParaRPr>
          </a:p>
        </p:txBody>
      </p:sp>
      <p:sp>
        <p:nvSpPr>
          <p:cNvPr id="11" name="任意多边形 10"/>
          <p:cNvSpPr/>
          <p:nvPr>
            <p:custDataLst>
              <p:tags r:id="rId11"/>
            </p:custDataLst>
          </p:nvPr>
        </p:nvSpPr>
        <p:spPr>
          <a:xfrm>
            <a:off x="5392521" y="2034821"/>
            <a:ext cx="1476357" cy="234947"/>
          </a:xfrm>
          <a:custGeom>
            <a:avLst/>
            <a:gdLst>
              <a:gd name="connsiteX0" fmla="*/ 991347 w 1107282"/>
              <a:gd name="connsiteY0" fmla="*/ 0 h 176212"/>
              <a:gd name="connsiteX1" fmla="*/ 1107282 w 1107282"/>
              <a:gd name="connsiteY1" fmla="*/ 88106 h 176212"/>
              <a:gd name="connsiteX2" fmla="*/ 991347 w 1107282"/>
              <a:gd name="connsiteY2" fmla="*/ 176212 h 176212"/>
              <a:gd name="connsiteX3" fmla="*/ 991347 w 1107282"/>
              <a:gd name="connsiteY3" fmla="*/ 110876 h 176212"/>
              <a:gd name="connsiteX4" fmla="*/ 118617 w 1107282"/>
              <a:gd name="connsiteY4" fmla="*/ 110876 h 176212"/>
              <a:gd name="connsiteX5" fmla="*/ 109538 w 1107282"/>
              <a:gd name="connsiteY5" fmla="*/ 138113 h 176212"/>
              <a:gd name="connsiteX6" fmla="*/ 0 w 1107282"/>
              <a:gd name="connsiteY6" fmla="*/ 138113 h 176212"/>
              <a:gd name="connsiteX7" fmla="*/ 23813 w 1107282"/>
              <a:gd name="connsiteY7" fmla="*/ 95250 h 176212"/>
              <a:gd name="connsiteX8" fmla="*/ 4763 w 1107282"/>
              <a:gd name="connsiteY8" fmla="*/ 38100 h 176212"/>
              <a:gd name="connsiteX9" fmla="*/ 100013 w 1107282"/>
              <a:gd name="connsiteY9" fmla="*/ 38100 h 176212"/>
              <a:gd name="connsiteX10" fmla="*/ 114280 w 1107282"/>
              <a:gd name="connsiteY10" fmla="*/ 65336 h 176212"/>
              <a:gd name="connsiteX11" fmla="*/ 991347 w 1107282"/>
              <a:gd name="connsiteY11" fmla="*/ 65336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7282" h="176212">
                <a:moveTo>
                  <a:pt x="991347" y="0"/>
                </a:moveTo>
                <a:lnTo>
                  <a:pt x="1107282" y="88106"/>
                </a:lnTo>
                <a:lnTo>
                  <a:pt x="991347" y="176212"/>
                </a:lnTo>
                <a:lnTo>
                  <a:pt x="991347" y="110876"/>
                </a:lnTo>
                <a:lnTo>
                  <a:pt x="118617" y="110876"/>
                </a:lnTo>
                <a:lnTo>
                  <a:pt x="109538" y="138113"/>
                </a:lnTo>
                <a:lnTo>
                  <a:pt x="0" y="138113"/>
                </a:lnTo>
                <a:lnTo>
                  <a:pt x="23813" y="95250"/>
                </a:lnTo>
                <a:lnTo>
                  <a:pt x="4763" y="38100"/>
                </a:lnTo>
                <a:lnTo>
                  <a:pt x="100013" y="38100"/>
                </a:lnTo>
                <a:lnTo>
                  <a:pt x="114280" y="65336"/>
                </a:lnTo>
                <a:lnTo>
                  <a:pt x="991347" y="653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7712176" y="1472745"/>
            <a:ext cx="1476357" cy="6109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10" smtClean="0">
                <a:sym typeface="+mn-ea"/>
              </a:rPr>
              <a:t>单品选择逻辑</a:t>
            </a:r>
            <a:endParaRPr lang="zh-CN" altLang="en-US" sz="1510" smtClean="0"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7456062" y="2514267"/>
            <a:ext cx="1988585" cy="22160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510" dirty="0">
                <a:solidFill>
                  <a:schemeClr val="tx1"/>
                </a:solidFill>
                <a:sym typeface="Arial" panose="020B0604020202020204" pitchFamily="34" charset="0"/>
              </a:rPr>
              <a:t>UV</a:t>
            </a:r>
            <a:r>
              <a:rPr lang="zh-CN" altLang="en-US" sz="1510" dirty="0">
                <a:solidFill>
                  <a:schemeClr val="tx1"/>
                </a:solidFill>
                <a:sym typeface="Arial" panose="020B0604020202020204" pitchFamily="34" charset="0"/>
              </a:rPr>
              <a:t>价值＞转化率＞加购率＞点击率</a:t>
            </a:r>
            <a:endParaRPr lang="zh-CN" altLang="en-US" sz="151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14"/>
            </p:custDataLst>
          </p:nvPr>
        </p:nvSpPr>
        <p:spPr>
          <a:xfrm>
            <a:off x="7712358" y="2048644"/>
            <a:ext cx="1476357" cy="234947"/>
          </a:xfrm>
          <a:custGeom>
            <a:avLst/>
            <a:gdLst>
              <a:gd name="connsiteX0" fmla="*/ 991347 w 1107282"/>
              <a:gd name="connsiteY0" fmla="*/ 0 h 176212"/>
              <a:gd name="connsiteX1" fmla="*/ 1107282 w 1107282"/>
              <a:gd name="connsiteY1" fmla="*/ 88106 h 176212"/>
              <a:gd name="connsiteX2" fmla="*/ 991347 w 1107282"/>
              <a:gd name="connsiteY2" fmla="*/ 176212 h 176212"/>
              <a:gd name="connsiteX3" fmla="*/ 991347 w 1107282"/>
              <a:gd name="connsiteY3" fmla="*/ 110876 h 176212"/>
              <a:gd name="connsiteX4" fmla="*/ 118617 w 1107282"/>
              <a:gd name="connsiteY4" fmla="*/ 110876 h 176212"/>
              <a:gd name="connsiteX5" fmla="*/ 109538 w 1107282"/>
              <a:gd name="connsiteY5" fmla="*/ 138113 h 176212"/>
              <a:gd name="connsiteX6" fmla="*/ 0 w 1107282"/>
              <a:gd name="connsiteY6" fmla="*/ 138113 h 176212"/>
              <a:gd name="connsiteX7" fmla="*/ 23813 w 1107282"/>
              <a:gd name="connsiteY7" fmla="*/ 95250 h 176212"/>
              <a:gd name="connsiteX8" fmla="*/ 4763 w 1107282"/>
              <a:gd name="connsiteY8" fmla="*/ 38100 h 176212"/>
              <a:gd name="connsiteX9" fmla="*/ 100013 w 1107282"/>
              <a:gd name="connsiteY9" fmla="*/ 38100 h 176212"/>
              <a:gd name="connsiteX10" fmla="*/ 114280 w 1107282"/>
              <a:gd name="connsiteY10" fmla="*/ 65336 h 176212"/>
              <a:gd name="connsiteX11" fmla="*/ 991347 w 1107282"/>
              <a:gd name="connsiteY11" fmla="*/ 65336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7282" h="176212">
                <a:moveTo>
                  <a:pt x="991347" y="0"/>
                </a:moveTo>
                <a:lnTo>
                  <a:pt x="1107282" y="88106"/>
                </a:lnTo>
                <a:lnTo>
                  <a:pt x="991347" y="176212"/>
                </a:lnTo>
                <a:lnTo>
                  <a:pt x="991347" y="110876"/>
                </a:lnTo>
                <a:lnTo>
                  <a:pt x="118617" y="110876"/>
                </a:lnTo>
                <a:lnTo>
                  <a:pt x="109538" y="138113"/>
                </a:lnTo>
                <a:lnTo>
                  <a:pt x="0" y="138113"/>
                </a:lnTo>
                <a:lnTo>
                  <a:pt x="23813" y="95250"/>
                </a:lnTo>
                <a:lnTo>
                  <a:pt x="4763" y="38100"/>
                </a:lnTo>
                <a:lnTo>
                  <a:pt x="100013" y="38100"/>
                </a:lnTo>
                <a:lnTo>
                  <a:pt x="114280" y="65336"/>
                </a:lnTo>
                <a:lnTo>
                  <a:pt x="991347" y="6533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5"/>
            </p:custDataLst>
          </p:nvPr>
        </p:nvSpPr>
        <p:spPr>
          <a:xfrm>
            <a:off x="753393" y="1492812"/>
            <a:ext cx="1476357" cy="6109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algn="ctr"/>
            <a:r>
              <a:rPr lang="zh-CN" altLang="en-US" sz="1510" smtClean="0">
                <a:latin typeface="+mj-lt"/>
                <a:ea typeface="+mj-ea"/>
                <a:cs typeface="+mj-cs"/>
                <a:sym typeface="Arial" panose="020B0604020202020204" pitchFamily="34" charset="0"/>
              </a:rPr>
              <a:t>先全场，再类目</a:t>
            </a:r>
            <a:endParaRPr lang="zh-CN" altLang="en-US" sz="1510" smtClean="0"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600149" y="2513883"/>
            <a:ext cx="1988585" cy="22160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algn="ctr">
              <a:lnSpc>
                <a:spcPct val="140000"/>
              </a:lnSpc>
            </a:pPr>
            <a:r>
              <a:rPr lang="zh-CN" altLang="en-US" sz="1510">
                <a:sym typeface="Arial" panose="020B0604020202020204" pitchFamily="34" charset="0"/>
              </a:rPr>
              <a:t>先考虑全场促销</a:t>
            </a:r>
            <a:endParaRPr lang="zh-CN" altLang="en-US" sz="1510">
              <a:sym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lang="zh-CN" altLang="en-US" sz="1510">
                <a:sym typeface="Arial" panose="020B0604020202020204" pitchFamily="34" charset="0"/>
              </a:rPr>
              <a:t>再考虑类目</a:t>
            </a:r>
            <a:endParaRPr lang="zh-CN" altLang="en-US" sz="1510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163003" y="428625"/>
            <a:ext cx="2468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多个数据下的选品逻辑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object 13"/>
          <p:cNvSpPr/>
          <p:nvPr/>
        </p:nvSpPr>
        <p:spPr>
          <a:xfrm>
            <a:off x="987602" y="1035874"/>
            <a:ext cx="2862175" cy="2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lIns="0" tIns="0" rIns="0" bIns="0" rtlCol="0"/>
          <a:p/>
        </p:txBody>
      </p:sp>
      <p:sp>
        <p:nvSpPr>
          <p:cNvPr id="31" name="矩形 30"/>
          <p:cNvSpPr/>
          <p:nvPr>
            <p:custDataLst>
              <p:tags r:id="rId5"/>
            </p:custDataLst>
          </p:nvPr>
        </p:nvSpPr>
        <p:spPr>
          <a:xfrm>
            <a:off x="2702381" y="3796919"/>
            <a:ext cx="2143360" cy="1740636"/>
          </a:xfrm>
          <a:prstGeom prst="rect">
            <a:avLst/>
          </a:prstGeom>
          <a:solidFill>
            <a:schemeClr val="lt1">
              <a:lumMod val="95000"/>
              <a:alpha val="50000"/>
            </a:schemeClr>
          </a:solidFill>
          <a:ln>
            <a:solidFill>
              <a:schemeClr val="lt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6"/>
            </p:custDataLst>
          </p:nvPr>
        </p:nvSpPr>
        <p:spPr>
          <a:xfrm>
            <a:off x="2757392" y="4014369"/>
            <a:ext cx="2033337" cy="15237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降权推广款（少推/不推）：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曝光人数多、访问人数多，加购低，在数据之外考量之外：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3" name="圆角矩形 32"/>
          <p:cNvSpPr/>
          <p:nvPr>
            <p:custDataLst>
              <p:tags r:id="rId7"/>
            </p:custDataLst>
          </p:nvPr>
        </p:nvSpPr>
        <p:spPr>
          <a:xfrm>
            <a:off x="3303871" y="3586736"/>
            <a:ext cx="940380" cy="4276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0000"/>
          </a:bodyPr>
          <a:p>
            <a:pPr algn="ctr"/>
            <a:r>
              <a:rPr lang="en-US" altLang="zh-CN" sz="1680" b="1" dirty="0">
                <a:solidFill>
                  <a:schemeClr val="dk1"/>
                </a:solidFill>
              </a:rPr>
              <a:t>04</a:t>
            </a:r>
            <a:endParaRPr lang="en-US" altLang="zh-CN" sz="1680" b="1" dirty="0">
              <a:solidFill>
                <a:schemeClr val="dk1"/>
              </a:solidFill>
            </a:endParaRPr>
          </a:p>
        </p:txBody>
      </p:sp>
      <p:sp>
        <p:nvSpPr>
          <p:cNvPr id="38" name="L 形 37"/>
          <p:cNvSpPr/>
          <p:nvPr>
            <p:custDataLst>
              <p:tags r:id="rId8"/>
            </p:custDataLst>
          </p:nvPr>
        </p:nvSpPr>
        <p:spPr>
          <a:xfrm rot="5400000">
            <a:off x="2676432" y="3770971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39" name="L 形 38"/>
          <p:cNvSpPr/>
          <p:nvPr>
            <p:custDataLst>
              <p:tags r:id="rId9"/>
            </p:custDataLst>
          </p:nvPr>
        </p:nvSpPr>
        <p:spPr>
          <a:xfrm rot="16200000" flipH="1">
            <a:off x="4679669" y="3770971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41" name="L 形 40"/>
          <p:cNvSpPr/>
          <p:nvPr>
            <p:custDataLst>
              <p:tags r:id="rId10"/>
            </p:custDataLst>
          </p:nvPr>
        </p:nvSpPr>
        <p:spPr>
          <a:xfrm rot="5400000" flipH="1">
            <a:off x="2676432" y="5368889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48" name="L 形 47"/>
          <p:cNvSpPr/>
          <p:nvPr>
            <p:custDataLst>
              <p:tags r:id="rId11"/>
            </p:custDataLst>
          </p:nvPr>
        </p:nvSpPr>
        <p:spPr>
          <a:xfrm rot="16200000">
            <a:off x="4679669" y="5368889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51" name="矩形 50"/>
          <p:cNvSpPr/>
          <p:nvPr>
            <p:custDataLst>
              <p:tags r:id="rId12"/>
            </p:custDataLst>
          </p:nvPr>
        </p:nvSpPr>
        <p:spPr>
          <a:xfrm>
            <a:off x="5359524" y="3796919"/>
            <a:ext cx="2143360" cy="1740636"/>
          </a:xfrm>
          <a:prstGeom prst="rect">
            <a:avLst/>
          </a:prstGeom>
          <a:solidFill>
            <a:schemeClr val="lt1">
              <a:lumMod val="95000"/>
              <a:alpha val="50000"/>
            </a:schemeClr>
          </a:solidFill>
          <a:ln>
            <a:solidFill>
              <a:schemeClr val="lt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5414535" y="4014369"/>
            <a:ext cx="2033337" cy="1523705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活动推广款：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转化低，加购高，访问人数高，适时活动降价促销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3" name="圆角矩形 52"/>
          <p:cNvSpPr/>
          <p:nvPr>
            <p:custDataLst>
              <p:tags r:id="rId14"/>
            </p:custDataLst>
          </p:nvPr>
        </p:nvSpPr>
        <p:spPr>
          <a:xfrm>
            <a:off x="5961014" y="3586736"/>
            <a:ext cx="940380" cy="42763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0000"/>
          </a:bodyPr>
          <a:p>
            <a:pPr algn="ctr"/>
            <a:r>
              <a:rPr lang="en-US" altLang="zh-CN" sz="1680" b="1" dirty="0">
                <a:solidFill>
                  <a:schemeClr val="lt1"/>
                </a:solidFill>
              </a:rPr>
              <a:t>03</a:t>
            </a:r>
            <a:endParaRPr lang="en-US" altLang="zh-CN" sz="1680" b="1" dirty="0">
              <a:solidFill>
                <a:schemeClr val="lt1"/>
              </a:solidFill>
            </a:endParaRPr>
          </a:p>
        </p:txBody>
      </p:sp>
      <p:sp>
        <p:nvSpPr>
          <p:cNvPr id="54" name="L 形 53"/>
          <p:cNvSpPr/>
          <p:nvPr>
            <p:custDataLst>
              <p:tags r:id="rId15"/>
            </p:custDataLst>
          </p:nvPr>
        </p:nvSpPr>
        <p:spPr>
          <a:xfrm rot="5400000">
            <a:off x="5333575" y="3770971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55" name="L 形 54"/>
          <p:cNvSpPr/>
          <p:nvPr>
            <p:custDataLst>
              <p:tags r:id="rId16"/>
            </p:custDataLst>
          </p:nvPr>
        </p:nvSpPr>
        <p:spPr>
          <a:xfrm rot="16200000" flipH="1">
            <a:off x="7336811" y="3770971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61" name="L 形 60"/>
          <p:cNvSpPr/>
          <p:nvPr>
            <p:custDataLst>
              <p:tags r:id="rId17"/>
            </p:custDataLst>
          </p:nvPr>
        </p:nvSpPr>
        <p:spPr>
          <a:xfrm rot="5400000" flipH="1">
            <a:off x="5333575" y="5368889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62" name="L 形 61"/>
          <p:cNvSpPr/>
          <p:nvPr>
            <p:custDataLst>
              <p:tags r:id="rId18"/>
            </p:custDataLst>
          </p:nvPr>
        </p:nvSpPr>
        <p:spPr>
          <a:xfrm rot="16200000">
            <a:off x="7336811" y="5368889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72" name="矩形 71"/>
          <p:cNvSpPr/>
          <p:nvPr>
            <p:custDataLst>
              <p:tags r:id="rId19"/>
            </p:custDataLst>
          </p:nvPr>
        </p:nvSpPr>
        <p:spPr>
          <a:xfrm>
            <a:off x="2702381" y="921809"/>
            <a:ext cx="2143360" cy="1740636"/>
          </a:xfrm>
          <a:prstGeom prst="rect">
            <a:avLst/>
          </a:prstGeom>
          <a:solidFill>
            <a:schemeClr val="lt1">
              <a:lumMod val="95000"/>
              <a:alpha val="50000"/>
            </a:schemeClr>
          </a:solidFill>
          <a:ln>
            <a:solidFill>
              <a:schemeClr val="lt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73" name="文本框 72"/>
          <p:cNvSpPr txBox="1"/>
          <p:nvPr>
            <p:custDataLst>
              <p:tags r:id="rId20"/>
            </p:custDataLst>
          </p:nvPr>
        </p:nvSpPr>
        <p:spPr>
          <a:xfrm>
            <a:off x="2757392" y="960211"/>
            <a:ext cx="2033337" cy="147699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主推C位款：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UV价值高，转化高、点击率高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4" name="圆角矩形 73"/>
          <p:cNvSpPr/>
          <p:nvPr>
            <p:custDataLst>
              <p:tags r:id="rId21"/>
            </p:custDataLst>
          </p:nvPr>
        </p:nvSpPr>
        <p:spPr>
          <a:xfrm>
            <a:off x="3303871" y="2455374"/>
            <a:ext cx="940380" cy="4276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0000"/>
          </a:bodyPr>
          <a:p>
            <a:pPr algn="ctr"/>
            <a:r>
              <a:rPr lang="en-US" altLang="zh-CN" sz="1680" b="1">
                <a:solidFill>
                  <a:schemeClr val="lt1"/>
                </a:solidFill>
              </a:rPr>
              <a:t>01</a:t>
            </a:r>
            <a:endParaRPr lang="en-US" altLang="zh-CN" sz="1680" b="1">
              <a:solidFill>
                <a:schemeClr val="lt1"/>
              </a:solidFill>
            </a:endParaRPr>
          </a:p>
        </p:txBody>
      </p:sp>
      <p:sp>
        <p:nvSpPr>
          <p:cNvPr id="4" name="L 形 3"/>
          <p:cNvSpPr/>
          <p:nvPr>
            <p:custDataLst>
              <p:tags r:id="rId22"/>
            </p:custDataLst>
          </p:nvPr>
        </p:nvSpPr>
        <p:spPr>
          <a:xfrm rot="5400000">
            <a:off x="2676432" y="895860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5" name="L 形 4"/>
          <p:cNvSpPr/>
          <p:nvPr>
            <p:custDataLst>
              <p:tags r:id="rId23"/>
            </p:custDataLst>
          </p:nvPr>
        </p:nvSpPr>
        <p:spPr>
          <a:xfrm rot="16200000" flipH="1">
            <a:off x="4679669" y="895860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77" name="L 形 76"/>
          <p:cNvSpPr/>
          <p:nvPr>
            <p:custDataLst>
              <p:tags r:id="rId24"/>
            </p:custDataLst>
          </p:nvPr>
        </p:nvSpPr>
        <p:spPr>
          <a:xfrm rot="5400000" flipH="1">
            <a:off x="2676432" y="2493778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78" name="L 形 77"/>
          <p:cNvSpPr/>
          <p:nvPr>
            <p:custDataLst>
              <p:tags r:id="rId25"/>
            </p:custDataLst>
          </p:nvPr>
        </p:nvSpPr>
        <p:spPr>
          <a:xfrm rot="16200000">
            <a:off x="4679669" y="2493778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26"/>
            </p:custDataLst>
          </p:nvPr>
        </p:nvSpPr>
        <p:spPr>
          <a:xfrm>
            <a:off x="5359524" y="921809"/>
            <a:ext cx="2143360" cy="1740636"/>
          </a:xfrm>
          <a:prstGeom prst="rect">
            <a:avLst/>
          </a:prstGeom>
          <a:solidFill>
            <a:schemeClr val="lt1">
              <a:lumMod val="95000"/>
              <a:alpha val="50000"/>
            </a:schemeClr>
          </a:solidFill>
          <a:ln>
            <a:solidFill>
              <a:schemeClr val="lt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7"/>
            </p:custDataLst>
          </p:nvPr>
        </p:nvSpPr>
        <p:spPr>
          <a:xfrm>
            <a:off x="5414535" y="960211"/>
            <a:ext cx="2033337" cy="147699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加大推广款：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UV价值高、转化高、但访问人数少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28"/>
            </p:custDataLst>
          </p:nvPr>
        </p:nvSpPr>
        <p:spPr>
          <a:xfrm>
            <a:off x="5961014" y="2455374"/>
            <a:ext cx="940380" cy="42763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0000"/>
          </a:bodyPr>
          <a:p>
            <a:pPr algn="ctr"/>
            <a:r>
              <a:rPr lang="en-US" altLang="zh-CN" sz="1680" b="1">
                <a:solidFill>
                  <a:schemeClr val="lt1"/>
                </a:solidFill>
              </a:rPr>
              <a:t>02</a:t>
            </a:r>
            <a:endParaRPr lang="en-US" altLang="zh-CN" sz="1680" b="1">
              <a:solidFill>
                <a:schemeClr val="lt1"/>
              </a:solidFill>
            </a:endParaRPr>
          </a:p>
        </p:txBody>
      </p:sp>
      <p:sp>
        <p:nvSpPr>
          <p:cNvPr id="83" name="L 形 82"/>
          <p:cNvSpPr/>
          <p:nvPr>
            <p:custDataLst>
              <p:tags r:id="rId29"/>
            </p:custDataLst>
          </p:nvPr>
        </p:nvSpPr>
        <p:spPr>
          <a:xfrm rot="5400000">
            <a:off x="5333575" y="895860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84" name="L 形 83"/>
          <p:cNvSpPr/>
          <p:nvPr>
            <p:custDataLst>
              <p:tags r:id="rId30"/>
            </p:custDataLst>
          </p:nvPr>
        </p:nvSpPr>
        <p:spPr>
          <a:xfrm rot="16200000" flipH="1">
            <a:off x="7336811" y="895860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85" name="L 形 84"/>
          <p:cNvSpPr/>
          <p:nvPr>
            <p:custDataLst>
              <p:tags r:id="rId31"/>
            </p:custDataLst>
          </p:nvPr>
        </p:nvSpPr>
        <p:spPr>
          <a:xfrm rot="5400000" flipH="1">
            <a:off x="5333575" y="2493778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87" name="L 形 86"/>
          <p:cNvSpPr/>
          <p:nvPr>
            <p:custDataLst>
              <p:tags r:id="rId32"/>
            </p:custDataLst>
          </p:nvPr>
        </p:nvSpPr>
        <p:spPr>
          <a:xfrm rot="16200000">
            <a:off x="7336811" y="2493778"/>
            <a:ext cx="195653" cy="195653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cxnSp>
        <p:nvCxnSpPr>
          <p:cNvPr id="97" name="肘形连接符 96"/>
          <p:cNvCxnSpPr>
            <a:stCxn id="74" idx="2"/>
            <a:endCxn id="11" idx="2"/>
          </p:cNvCxnSpPr>
          <p:nvPr>
            <p:custDataLst>
              <p:tags r:id="rId33"/>
            </p:custDataLst>
          </p:nvPr>
        </p:nvCxnSpPr>
        <p:spPr>
          <a:xfrm rot="5400000" flipV="1">
            <a:off x="5102632" y="1554437"/>
            <a:ext cx="2594" cy="2657143"/>
          </a:xfrm>
          <a:prstGeom prst="bentConnector3">
            <a:avLst>
              <a:gd name="adj1" fmla="val 7550000"/>
            </a:avLst>
          </a:prstGeom>
          <a:ln>
            <a:solidFill>
              <a:schemeClr val="dk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等腰三角形 116"/>
          <p:cNvSpPr/>
          <p:nvPr>
            <p:custDataLst>
              <p:tags r:id="rId34"/>
            </p:custDataLst>
          </p:nvPr>
        </p:nvSpPr>
        <p:spPr>
          <a:xfrm rot="5400000">
            <a:off x="3772504" y="3034030"/>
            <a:ext cx="82516" cy="82516"/>
          </a:xfrm>
          <a:prstGeom prst="triangle">
            <a:avLst/>
          </a:prstGeom>
          <a:solidFill>
            <a:schemeClr val="dk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118" name="等腰三角形 117"/>
          <p:cNvSpPr/>
          <p:nvPr>
            <p:custDataLst>
              <p:tags r:id="rId35"/>
            </p:custDataLst>
          </p:nvPr>
        </p:nvSpPr>
        <p:spPr>
          <a:xfrm rot="10800000">
            <a:off x="6391631" y="3074896"/>
            <a:ext cx="82516" cy="82516"/>
          </a:xfrm>
          <a:prstGeom prst="triangle">
            <a:avLst/>
          </a:prstGeom>
          <a:solidFill>
            <a:schemeClr val="dk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120" name="等腰三角形 119"/>
          <p:cNvSpPr/>
          <p:nvPr>
            <p:custDataLst>
              <p:tags r:id="rId36"/>
            </p:custDataLst>
          </p:nvPr>
        </p:nvSpPr>
        <p:spPr>
          <a:xfrm rot="16200000">
            <a:off x="6352579" y="3372917"/>
            <a:ext cx="82516" cy="82516"/>
          </a:xfrm>
          <a:prstGeom prst="triangle">
            <a:avLst/>
          </a:prstGeom>
          <a:solidFill>
            <a:schemeClr val="dk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sp>
        <p:nvSpPr>
          <p:cNvPr id="121" name="等腰三角形 120"/>
          <p:cNvSpPr/>
          <p:nvPr>
            <p:custDataLst>
              <p:tags r:id="rId37"/>
            </p:custDataLst>
          </p:nvPr>
        </p:nvSpPr>
        <p:spPr>
          <a:xfrm rot="10800000">
            <a:off x="3734489" y="3396663"/>
            <a:ext cx="82516" cy="82516"/>
          </a:xfrm>
          <a:prstGeom prst="triangle">
            <a:avLst/>
          </a:prstGeom>
          <a:solidFill>
            <a:schemeClr val="dk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>
              <a:solidFill>
                <a:schemeClr val="lt1"/>
              </a:solidFill>
            </a:endParaRPr>
          </a:p>
        </p:txBody>
      </p:sp>
      <p:cxnSp>
        <p:nvCxnSpPr>
          <p:cNvPr id="63" name="肘形连接符 96"/>
          <p:cNvCxnSpPr>
            <a:stCxn id="33" idx="0"/>
            <a:endCxn id="120" idx="0"/>
          </p:cNvCxnSpPr>
          <p:nvPr>
            <p:custDataLst>
              <p:tags r:id="rId38"/>
            </p:custDataLst>
          </p:nvPr>
        </p:nvCxnSpPr>
        <p:spPr>
          <a:xfrm rot="16200000">
            <a:off x="4977448" y="2211388"/>
            <a:ext cx="172085" cy="2578100"/>
          </a:xfrm>
          <a:prstGeom prst="bentConnector2">
            <a:avLst/>
          </a:prstGeom>
          <a:ln>
            <a:solidFill>
              <a:schemeClr val="dk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11" idx="2"/>
            <a:endCxn id="53" idx="0"/>
          </p:cNvCxnSpPr>
          <p:nvPr>
            <p:custDataLst>
              <p:tags r:id="rId39"/>
            </p:custDataLst>
          </p:nvPr>
        </p:nvCxnSpPr>
        <p:spPr>
          <a:xfrm>
            <a:off x="6431203" y="2883007"/>
            <a:ext cx="0" cy="703227"/>
          </a:xfrm>
          <a:prstGeom prst="line">
            <a:avLst/>
          </a:prstGeom>
          <a:ln>
            <a:solidFill>
              <a:schemeClr val="dk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163320" y="428625"/>
            <a:ext cx="396113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复习：总结快鱼选品最终逻辑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object 13"/>
          <p:cNvSpPr/>
          <p:nvPr/>
        </p:nvSpPr>
        <p:spPr>
          <a:xfrm>
            <a:off x="987602" y="1035874"/>
            <a:ext cx="2862175" cy="2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lIns="0" tIns="0" rIns="0" bIns="0" rtlCol="0"/>
          <a:p/>
        </p:txBody>
      </p:sp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 rot="2702816">
            <a:off x="453189" y="1546092"/>
            <a:ext cx="1255636" cy="1255636"/>
          </a:xfrm>
          <a:prstGeom prst="roundRect">
            <a:avLst/>
          </a:prstGeom>
          <a:noFill/>
          <a:ln w="3175">
            <a:solidFill>
              <a:srgbClr val="FFC000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>
          <a:xfrm rot="2702816">
            <a:off x="524018" y="1616399"/>
            <a:ext cx="1114500" cy="1114500"/>
          </a:xfrm>
          <a:custGeom>
            <a:avLst/>
            <a:gdLst>
              <a:gd name="connsiteX0" fmla="*/ 66957 w 1371601"/>
              <a:gd name="connsiteY0" fmla="*/ 66957 h 1371601"/>
              <a:gd name="connsiteX1" fmla="*/ 228605 w 1371601"/>
              <a:gd name="connsiteY1" fmla="*/ 0 h 1371601"/>
              <a:gd name="connsiteX2" fmla="*/ 1142995 w 1371601"/>
              <a:gd name="connsiteY2" fmla="*/ 0 h 1371601"/>
              <a:gd name="connsiteX3" fmla="*/ 1371601 w 1371601"/>
              <a:gd name="connsiteY3" fmla="*/ 228605 h 1371601"/>
              <a:gd name="connsiteX4" fmla="*/ 1371601 w 1371601"/>
              <a:gd name="connsiteY4" fmla="*/ 1142995 h 1371601"/>
              <a:gd name="connsiteX5" fmla="*/ 1142995 w 1371601"/>
              <a:gd name="connsiteY5" fmla="*/ 1371601 h 1371601"/>
              <a:gd name="connsiteX6" fmla="*/ 228605 w 1371601"/>
              <a:gd name="connsiteY6" fmla="*/ 1371600 h 1371601"/>
              <a:gd name="connsiteX7" fmla="*/ 182533 w 1371601"/>
              <a:gd name="connsiteY7" fmla="*/ 1366956 h 1371601"/>
              <a:gd name="connsiteX8" fmla="*/ 160847 w 1371601"/>
              <a:gd name="connsiteY8" fmla="*/ 1360224 h 1371601"/>
              <a:gd name="connsiteX9" fmla="*/ 707768 w 1371601"/>
              <a:gd name="connsiteY9" fmla="*/ 812406 h 1371601"/>
              <a:gd name="connsiteX10" fmla="*/ 782073 w 1371601"/>
              <a:gd name="connsiteY10" fmla="*/ 886588 h 1371601"/>
              <a:gd name="connsiteX11" fmla="*/ 781829 w 1371601"/>
              <a:gd name="connsiteY11" fmla="*/ 589614 h 1371601"/>
              <a:gd name="connsiteX12" fmla="*/ 484854 w 1371601"/>
              <a:gd name="connsiteY12" fmla="*/ 589857 h 1371601"/>
              <a:gd name="connsiteX13" fmla="*/ 559160 w 1371601"/>
              <a:gd name="connsiteY13" fmla="*/ 664040 h 1371601"/>
              <a:gd name="connsiteX14" fmla="*/ 11843 w 1371601"/>
              <a:gd name="connsiteY14" fmla="*/ 1212254 h 1371601"/>
              <a:gd name="connsiteX15" fmla="*/ 4645 w 1371601"/>
              <a:gd name="connsiteY15" fmla="*/ 1189067 h 1371601"/>
              <a:gd name="connsiteX16" fmla="*/ 0 w 1371601"/>
              <a:gd name="connsiteY16" fmla="*/ 1142995 h 1371601"/>
              <a:gd name="connsiteX17" fmla="*/ 0 w 1371601"/>
              <a:gd name="connsiteY17" fmla="*/ 228604 h 1371601"/>
              <a:gd name="connsiteX18" fmla="*/ 66957 w 1371601"/>
              <a:gd name="connsiteY18" fmla="*/ 66957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1601" h="1371601">
                <a:moveTo>
                  <a:pt x="66957" y="66957"/>
                </a:moveTo>
                <a:cubicBezTo>
                  <a:pt x="108326" y="25588"/>
                  <a:pt x="165477" y="0"/>
                  <a:pt x="228605" y="0"/>
                </a:cubicBezTo>
                <a:lnTo>
                  <a:pt x="1142995" y="0"/>
                </a:lnTo>
                <a:cubicBezTo>
                  <a:pt x="1269250" y="0"/>
                  <a:pt x="1371600" y="102351"/>
                  <a:pt x="1371601" y="228605"/>
                </a:cubicBezTo>
                <a:lnTo>
                  <a:pt x="1371601" y="1142995"/>
                </a:lnTo>
                <a:cubicBezTo>
                  <a:pt x="1371600" y="1269250"/>
                  <a:pt x="1269250" y="1371600"/>
                  <a:pt x="1142995" y="1371601"/>
                </a:cubicBezTo>
                <a:lnTo>
                  <a:pt x="228605" y="1371600"/>
                </a:lnTo>
                <a:cubicBezTo>
                  <a:pt x="212823" y="1371599"/>
                  <a:pt x="197416" y="1370001"/>
                  <a:pt x="182533" y="1366956"/>
                </a:cubicBezTo>
                <a:lnTo>
                  <a:pt x="160847" y="1360224"/>
                </a:lnTo>
                <a:lnTo>
                  <a:pt x="707768" y="812406"/>
                </a:lnTo>
                <a:lnTo>
                  <a:pt x="782073" y="886588"/>
                </a:lnTo>
                <a:lnTo>
                  <a:pt x="781829" y="589614"/>
                </a:lnTo>
                <a:lnTo>
                  <a:pt x="484854" y="589857"/>
                </a:lnTo>
                <a:lnTo>
                  <a:pt x="559160" y="664040"/>
                </a:lnTo>
                <a:lnTo>
                  <a:pt x="11843" y="1212254"/>
                </a:lnTo>
                <a:lnTo>
                  <a:pt x="4645" y="1189067"/>
                </a:lnTo>
                <a:cubicBezTo>
                  <a:pt x="1599" y="1174185"/>
                  <a:pt x="0" y="1158777"/>
                  <a:pt x="0" y="1142995"/>
                </a:cubicBezTo>
                <a:lnTo>
                  <a:pt x="0" y="228604"/>
                </a:lnTo>
                <a:cubicBezTo>
                  <a:pt x="0" y="165477"/>
                  <a:pt x="25588" y="108326"/>
                  <a:pt x="66957" y="66957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1302085" y="1986164"/>
            <a:ext cx="429135" cy="374972"/>
          </a:xfrm>
          <a:prstGeom prst="rect">
            <a:avLst/>
          </a:prstGeom>
          <a:noFill/>
        </p:spPr>
        <p:txBody>
          <a:bodyPr wrap="square" lIns="75583" tIns="39303" rIns="75583" bIns="39303">
            <a:normAutofit fontScale="75000" lnSpcReduction="10000"/>
          </a:bodyPr>
          <a:p>
            <a:pPr>
              <a:lnSpc>
                <a:spcPct val="130000"/>
              </a:lnSpc>
            </a:pPr>
            <a:r>
              <a:rPr lang="en-US" sz="2015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sz="2015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 bwMode="auto">
          <a:xfrm>
            <a:off x="308794" y="3085041"/>
            <a:ext cx="1566822" cy="4025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39303" rIns="75583" bIns="0" anchor="ctr" anchorCtr="1">
            <a:normAutofit fontScale="80000"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marL="0" lvl="1" algn="ctr">
              <a:lnSpc>
                <a:spcPct val="120000"/>
              </a:lnSpc>
            </a:pPr>
            <a:r>
              <a:rPr lang="zh-CN" altLang="en-US" sz="1510" b="1" spc="300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下载</a:t>
            </a:r>
            <a:r>
              <a:rPr lang="en-US" altLang="zh-CN" sz="1510" b="1" spc="300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7</a:t>
            </a:r>
            <a:r>
              <a:rPr lang="zh-CN" altLang="en-US" sz="1510" b="1" spc="300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天销售表</a:t>
            </a:r>
            <a:endParaRPr lang="zh-CN" altLang="en-US" sz="1510" b="1" spc="300">
              <a:solidFill>
                <a:srgbClr val="1F74AD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 bwMode="auto">
          <a:xfrm>
            <a:off x="308794" y="3499147"/>
            <a:ext cx="1566822" cy="632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0" rIns="75583" bIns="39303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锐鲨后台</a:t>
            </a:r>
            <a:r>
              <a:rPr lang="en-US" altLang="zh-CN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数据</a:t>
            </a:r>
            <a:r>
              <a:rPr lang="en-US" altLang="zh-CN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商品数据</a:t>
            </a:r>
            <a:r>
              <a:rPr lang="en-US" altLang="zh-CN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-7</a:t>
            </a: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天</a:t>
            </a:r>
            <a:endParaRPr lang="zh-CN" altLang="en-US" sz="101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>
            <p:custDataLst>
              <p:tags r:id="rId9"/>
            </p:custDataLst>
          </p:nvPr>
        </p:nvSpPr>
        <p:spPr>
          <a:xfrm rot="2702816">
            <a:off x="2074685" y="1546092"/>
            <a:ext cx="1255636" cy="1255636"/>
          </a:xfrm>
          <a:prstGeom prst="roundRect">
            <a:avLst/>
          </a:prstGeom>
          <a:noFill/>
          <a:ln w="3175">
            <a:solidFill>
              <a:srgbClr val="FFC000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10"/>
            </p:custDataLst>
          </p:nvPr>
        </p:nvSpPr>
        <p:spPr>
          <a:xfrm rot="2702816">
            <a:off x="2144782" y="1616296"/>
            <a:ext cx="1114500" cy="1114500"/>
          </a:xfrm>
          <a:custGeom>
            <a:avLst/>
            <a:gdLst>
              <a:gd name="connsiteX0" fmla="*/ 66957 w 1371601"/>
              <a:gd name="connsiteY0" fmla="*/ 66957 h 1371601"/>
              <a:gd name="connsiteX1" fmla="*/ 228605 w 1371601"/>
              <a:gd name="connsiteY1" fmla="*/ 0 h 1371601"/>
              <a:gd name="connsiteX2" fmla="*/ 1142995 w 1371601"/>
              <a:gd name="connsiteY2" fmla="*/ 0 h 1371601"/>
              <a:gd name="connsiteX3" fmla="*/ 1371601 w 1371601"/>
              <a:gd name="connsiteY3" fmla="*/ 228605 h 1371601"/>
              <a:gd name="connsiteX4" fmla="*/ 1371601 w 1371601"/>
              <a:gd name="connsiteY4" fmla="*/ 1142995 h 1371601"/>
              <a:gd name="connsiteX5" fmla="*/ 1142995 w 1371601"/>
              <a:gd name="connsiteY5" fmla="*/ 1371601 h 1371601"/>
              <a:gd name="connsiteX6" fmla="*/ 228605 w 1371601"/>
              <a:gd name="connsiteY6" fmla="*/ 1371600 h 1371601"/>
              <a:gd name="connsiteX7" fmla="*/ 182533 w 1371601"/>
              <a:gd name="connsiteY7" fmla="*/ 1366956 h 1371601"/>
              <a:gd name="connsiteX8" fmla="*/ 160847 w 1371601"/>
              <a:gd name="connsiteY8" fmla="*/ 1360224 h 1371601"/>
              <a:gd name="connsiteX9" fmla="*/ 707768 w 1371601"/>
              <a:gd name="connsiteY9" fmla="*/ 812406 h 1371601"/>
              <a:gd name="connsiteX10" fmla="*/ 782073 w 1371601"/>
              <a:gd name="connsiteY10" fmla="*/ 886588 h 1371601"/>
              <a:gd name="connsiteX11" fmla="*/ 781829 w 1371601"/>
              <a:gd name="connsiteY11" fmla="*/ 589614 h 1371601"/>
              <a:gd name="connsiteX12" fmla="*/ 484854 w 1371601"/>
              <a:gd name="connsiteY12" fmla="*/ 589857 h 1371601"/>
              <a:gd name="connsiteX13" fmla="*/ 559160 w 1371601"/>
              <a:gd name="connsiteY13" fmla="*/ 664040 h 1371601"/>
              <a:gd name="connsiteX14" fmla="*/ 11843 w 1371601"/>
              <a:gd name="connsiteY14" fmla="*/ 1212254 h 1371601"/>
              <a:gd name="connsiteX15" fmla="*/ 4645 w 1371601"/>
              <a:gd name="connsiteY15" fmla="*/ 1189067 h 1371601"/>
              <a:gd name="connsiteX16" fmla="*/ 0 w 1371601"/>
              <a:gd name="connsiteY16" fmla="*/ 1142995 h 1371601"/>
              <a:gd name="connsiteX17" fmla="*/ 0 w 1371601"/>
              <a:gd name="connsiteY17" fmla="*/ 228604 h 1371601"/>
              <a:gd name="connsiteX18" fmla="*/ 66957 w 1371601"/>
              <a:gd name="connsiteY18" fmla="*/ 66957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1601" h="1371601">
                <a:moveTo>
                  <a:pt x="66957" y="66957"/>
                </a:moveTo>
                <a:cubicBezTo>
                  <a:pt x="108326" y="25588"/>
                  <a:pt x="165477" y="0"/>
                  <a:pt x="228605" y="0"/>
                </a:cubicBezTo>
                <a:lnTo>
                  <a:pt x="1142995" y="0"/>
                </a:lnTo>
                <a:cubicBezTo>
                  <a:pt x="1269250" y="0"/>
                  <a:pt x="1371600" y="102351"/>
                  <a:pt x="1371601" y="228605"/>
                </a:cubicBezTo>
                <a:lnTo>
                  <a:pt x="1371601" y="1142995"/>
                </a:lnTo>
                <a:cubicBezTo>
                  <a:pt x="1371600" y="1269250"/>
                  <a:pt x="1269250" y="1371600"/>
                  <a:pt x="1142995" y="1371601"/>
                </a:cubicBezTo>
                <a:lnTo>
                  <a:pt x="228605" y="1371600"/>
                </a:lnTo>
                <a:cubicBezTo>
                  <a:pt x="212823" y="1371599"/>
                  <a:pt x="197416" y="1370001"/>
                  <a:pt x="182533" y="1366956"/>
                </a:cubicBezTo>
                <a:lnTo>
                  <a:pt x="160847" y="1360224"/>
                </a:lnTo>
                <a:lnTo>
                  <a:pt x="707768" y="812406"/>
                </a:lnTo>
                <a:lnTo>
                  <a:pt x="782073" y="886588"/>
                </a:lnTo>
                <a:lnTo>
                  <a:pt x="781829" y="589614"/>
                </a:lnTo>
                <a:lnTo>
                  <a:pt x="484854" y="589857"/>
                </a:lnTo>
                <a:lnTo>
                  <a:pt x="559160" y="664040"/>
                </a:lnTo>
                <a:lnTo>
                  <a:pt x="11843" y="1212254"/>
                </a:lnTo>
                <a:lnTo>
                  <a:pt x="4645" y="1189067"/>
                </a:lnTo>
                <a:cubicBezTo>
                  <a:pt x="1599" y="1174185"/>
                  <a:pt x="0" y="1158777"/>
                  <a:pt x="0" y="1142995"/>
                </a:cubicBezTo>
                <a:lnTo>
                  <a:pt x="0" y="228604"/>
                </a:lnTo>
                <a:cubicBezTo>
                  <a:pt x="0" y="165477"/>
                  <a:pt x="25588" y="108326"/>
                  <a:pt x="66957" y="6695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2922849" y="1986059"/>
            <a:ext cx="429135" cy="374972"/>
          </a:xfrm>
          <a:prstGeom prst="rect">
            <a:avLst/>
          </a:prstGeom>
          <a:noFill/>
        </p:spPr>
        <p:txBody>
          <a:bodyPr wrap="square" lIns="75583" tIns="39303" rIns="75583" bIns="39303">
            <a:normAutofit fontScale="75000" lnSpcReduction="10000"/>
          </a:bodyPr>
          <a:p>
            <a:pPr>
              <a:lnSpc>
                <a:spcPct val="130000"/>
              </a:lnSpc>
            </a:pPr>
            <a:r>
              <a:rPr lang="en-US" sz="2015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sz="2015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 bwMode="auto">
          <a:xfrm>
            <a:off x="1930028" y="3085041"/>
            <a:ext cx="1566822" cy="4025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39303" rIns="75583" bIns="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marL="0" lvl="1" algn="ctr">
              <a:lnSpc>
                <a:spcPct val="120000"/>
              </a:lnSpc>
            </a:pPr>
            <a:r>
              <a:rPr lang="zh-CN" altLang="en-US" sz="1510" b="1" spc="300">
                <a:solidFill>
                  <a:srgbClr val="3498D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下载商品列表</a:t>
            </a:r>
            <a:endParaRPr lang="zh-CN" altLang="en-US" sz="1510" b="1" spc="300">
              <a:solidFill>
                <a:srgbClr val="3498DB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 bwMode="auto">
          <a:xfrm>
            <a:off x="1930028" y="3499147"/>
            <a:ext cx="1566822" cy="632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0" rIns="75583" bIns="39303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商品</a:t>
            </a:r>
            <a:r>
              <a:rPr lang="en-US" altLang="zh-CN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商品列表</a:t>
            </a:r>
            <a:r>
              <a:rPr lang="en-US" altLang="zh-CN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上架时间</a:t>
            </a:r>
            <a:endParaRPr lang="zh-CN" altLang="en-US" sz="101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>
            <p:custDataLst>
              <p:tags r:id="rId14"/>
            </p:custDataLst>
          </p:nvPr>
        </p:nvSpPr>
        <p:spPr>
          <a:xfrm rot="2702816">
            <a:off x="3695918" y="1546092"/>
            <a:ext cx="1255636" cy="1255636"/>
          </a:xfrm>
          <a:prstGeom prst="roundRect">
            <a:avLst/>
          </a:prstGeom>
          <a:noFill/>
          <a:ln w="3175">
            <a:solidFill>
              <a:srgbClr val="FFC000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任意多边形 29"/>
          <p:cNvSpPr/>
          <p:nvPr>
            <p:custDataLst>
              <p:tags r:id="rId15"/>
            </p:custDataLst>
          </p:nvPr>
        </p:nvSpPr>
        <p:spPr>
          <a:xfrm rot="2702816">
            <a:off x="3765705" y="1616399"/>
            <a:ext cx="1114500" cy="1114500"/>
          </a:xfrm>
          <a:custGeom>
            <a:avLst/>
            <a:gdLst>
              <a:gd name="connsiteX0" fmla="*/ 66957 w 1371601"/>
              <a:gd name="connsiteY0" fmla="*/ 66957 h 1371601"/>
              <a:gd name="connsiteX1" fmla="*/ 228605 w 1371601"/>
              <a:gd name="connsiteY1" fmla="*/ 0 h 1371601"/>
              <a:gd name="connsiteX2" fmla="*/ 1142995 w 1371601"/>
              <a:gd name="connsiteY2" fmla="*/ 0 h 1371601"/>
              <a:gd name="connsiteX3" fmla="*/ 1371601 w 1371601"/>
              <a:gd name="connsiteY3" fmla="*/ 228605 h 1371601"/>
              <a:gd name="connsiteX4" fmla="*/ 1371601 w 1371601"/>
              <a:gd name="connsiteY4" fmla="*/ 1142995 h 1371601"/>
              <a:gd name="connsiteX5" fmla="*/ 1142995 w 1371601"/>
              <a:gd name="connsiteY5" fmla="*/ 1371601 h 1371601"/>
              <a:gd name="connsiteX6" fmla="*/ 228605 w 1371601"/>
              <a:gd name="connsiteY6" fmla="*/ 1371600 h 1371601"/>
              <a:gd name="connsiteX7" fmla="*/ 182533 w 1371601"/>
              <a:gd name="connsiteY7" fmla="*/ 1366956 h 1371601"/>
              <a:gd name="connsiteX8" fmla="*/ 160847 w 1371601"/>
              <a:gd name="connsiteY8" fmla="*/ 1360224 h 1371601"/>
              <a:gd name="connsiteX9" fmla="*/ 707768 w 1371601"/>
              <a:gd name="connsiteY9" fmla="*/ 812406 h 1371601"/>
              <a:gd name="connsiteX10" fmla="*/ 782073 w 1371601"/>
              <a:gd name="connsiteY10" fmla="*/ 886588 h 1371601"/>
              <a:gd name="connsiteX11" fmla="*/ 781829 w 1371601"/>
              <a:gd name="connsiteY11" fmla="*/ 589614 h 1371601"/>
              <a:gd name="connsiteX12" fmla="*/ 484854 w 1371601"/>
              <a:gd name="connsiteY12" fmla="*/ 589857 h 1371601"/>
              <a:gd name="connsiteX13" fmla="*/ 559160 w 1371601"/>
              <a:gd name="connsiteY13" fmla="*/ 664040 h 1371601"/>
              <a:gd name="connsiteX14" fmla="*/ 11843 w 1371601"/>
              <a:gd name="connsiteY14" fmla="*/ 1212254 h 1371601"/>
              <a:gd name="connsiteX15" fmla="*/ 4645 w 1371601"/>
              <a:gd name="connsiteY15" fmla="*/ 1189067 h 1371601"/>
              <a:gd name="connsiteX16" fmla="*/ 0 w 1371601"/>
              <a:gd name="connsiteY16" fmla="*/ 1142995 h 1371601"/>
              <a:gd name="connsiteX17" fmla="*/ 0 w 1371601"/>
              <a:gd name="connsiteY17" fmla="*/ 228604 h 1371601"/>
              <a:gd name="connsiteX18" fmla="*/ 66957 w 1371601"/>
              <a:gd name="connsiteY18" fmla="*/ 66957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1601" h="1371601">
                <a:moveTo>
                  <a:pt x="66957" y="66957"/>
                </a:moveTo>
                <a:cubicBezTo>
                  <a:pt x="108326" y="25588"/>
                  <a:pt x="165477" y="0"/>
                  <a:pt x="228605" y="0"/>
                </a:cubicBezTo>
                <a:lnTo>
                  <a:pt x="1142995" y="0"/>
                </a:lnTo>
                <a:cubicBezTo>
                  <a:pt x="1269250" y="0"/>
                  <a:pt x="1371600" y="102351"/>
                  <a:pt x="1371601" y="228605"/>
                </a:cubicBezTo>
                <a:lnTo>
                  <a:pt x="1371601" y="1142995"/>
                </a:lnTo>
                <a:cubicBezTo>
                  <a:pt x="1371600" y="1269250"/>
                  <a:pt x="1269250" y="1371600"/>
                  <a:pt x="1142995" y="1371601"/>
                </a:cubicBezTo>
                <a:lnTo>
                  <a:pt x="228605" y="1371600"/>
                </a:lnTo>
                <a:cubicBezTo>
                  <a:pt x="212823" y="1371599"/>
                  <a:pt x="197416" y="1370001"/>
                  <a:pt x="182533" y="1366956"/>
                </a:cubicBezTo>
                <a:lnTo>
                  <a:pt x="160847" y="1360224"/>
                </a:lnTo>
                <a:lnTo>
                  <a:pt x="707768" y="812406"/>
                </a:lnTo>
                <a:lnTo>
                  <a:pt x="782073" y="886588"/>
                </a:lnTo>
                <a:lnTo>
                  <a:pt x="781829" y="589614"/>
                </a:lnTo>
                <a:lnTo>
                  <a:pt x="484854" y="589857"/>
                </a:lnTo>
                <a:lnTo>
                  <a:pt x="559160" y="664040"/>
                </a:lnTo>
                <a:lnTo>
                  <a:pt x="11843" y="1212254"/>
                </a:lnTo>
                <a:lnTo>
                  <a:pt x="4645" y="1189067"/>
                </a:lnTo>
                <a:cubicBezTo>
                  <a:pt x="1599" y="1174185"/>
                  <a:pt x="0" y="1158777"/>
                  <a:pt x="0" y="1142995"/>
                </a:cubicBezTo>
                <a:lnTo>
                  <a:pt x="0" y="228604"/>
                </a:lnTo>
                <a:cubicBezTo>
                  <a:pt x="0" y="165477"/>
                  <a:pt x="25588" y="108326"/>
                  <a:pt x="66957" y="66957"/>
                </a:cubicBezTo>
                <a:close/>
              </a:path>
            </a:pathLst>
          </a:cu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4544293" y="1986164"/>
            <a:ext cx="429135" cy="374972"/>
          </a:xfrm>
          <a:prstGeom prst="rect">
            <a:avLst/>
          </a:prstGeom>
          <a:noFill/>
        </p:spPr>
        <p:txBody>
          <a:bodyPr wrap="square" lIns="75583" tIns="39303" rIns="75583" bIns="39303">
            <a:normAutofit fontScale="75000" lnSpcReduction="10000"/>
          </a:bodyPr>
          <a:p>
            <a:pPr>
              <a:lnSpc>
                <a:spcPct val="130000"/>
              </a:lnSpc>
            </a:pPr>
            <a:r>
              <a:rPr lang="en-US" sz="2015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sz="2015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 bwMode="auto">
          <a:xfrm>
            <a:off x="3551262" y="3085041"/>
            <a:ext cx="1566822" cy="4025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39303" rIns="75583" bIns="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marL="0" lvl="1" algn="ctr">
              <a:lnSpc>
                <a:spcPct val="120000"/>
              </a:lnSpc>
            </a:pPr>
            <a:r>
              <a:rPr lang="zh-CN" altLang="en-US" sz="1510" b="1" spc="300">
                <a:solidFill>
                  <a:srgbClr val="1AA3AA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两表合一</a:t>
            </a:r>
            <a:endParaRPr lang="zh-CN" altLang="en-US" sz="1510" b="1" spc="300">
              <a:solidFill>
                <a:srgbClr val="1AA3AA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8"/>
            </p:custDataLst>
          </p:nvPr>
        </p:nvSpPr>
        <p:spPr bwMode="auto">
          <a:xfrm>
            <a:off x="3551262" y="3499147"/>
            <a:ext cx="1566822" cy="632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0" rIns="75583" bIns="39303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使销售表加上库存数据、</a:t>
            </a:r>
            <a:r>
              <a:rPr lang="en-US" altLang="zh-CN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个类目分层</a:t>
            </a:r>
            <a:endParaRPr lang="zh-CN" altLang="en-US" sz="101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圆角矩形 6"/>
          <p:cNvSpPr/>
          <p:nvPr>
            <p:custDataLst>
              <p:tags r:id="rId19"/>
            </p:custDataLst>
          </p:nvPr>
        </p:nvSpPr>
        <p:spPr>
          <a:xfrm rot="2702816">
            <a:off x="5316891" y="1546092"/>
            <a:ext cx="1255636" cy="1255636"/>
          </a:xfrm>
          <a:prstGeom prst="roundRect">
            <a:avLst/>
          </a:prstGeom>
          <a:noFill/>
          <a:ln w="3175">
            <a:solidFill>
              <a:srgbClr val="FFC000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任意多边形 31"/>
          <p:cNvSpPr/>
          <p:nvPr>
            <p:custDataLst>
              <p:tags r:id="rId20"/>
            </p:custDataLst>
          </p:nvPr>
        </p:nvSpPr>
        <p:spPr>
          <a:xfrm rot="2702816">
            <a:off x="5387719" y="1616399"/>
            <a:ext cx="1114500" cy="1114500"/>
          </a:xfrm>
          <a:custGeom>
            <a:avLst/>
            <a:gdLst>
              <a:gd name="connsiteX0" fmla="*/ 66957 w 1371601"/>
              <a:gd name="connsiteY0" fmla="*/ 66957 h 1371601"/>
              <a:gd name="connsiteX1" fmla="*/ 228605 w 1371601"/>
              <a:gd name="connsiteY1" fmla="*/ 0 h 1371601"/>
              <a:gd name="connsiteX2" fmla="*/ 1142995 w 1371601"/>
              <a:gd name="connsiteY2" fmla="*/ 0 h 1371601"/>
              <a:gd name="connsiteX3" fmla="*/ 1371601 w 1371601"/>
              <a:gd name="connsiteY3" fmla="*/ 228605 h 1371601"/>
              <a:gd name="connsiteX4" fmla="*/ 1371601 w 1371601"/>
              <a:gd name="connsiteY4" fmla="*/ 1142995 h 1371601"/>
              <a:gd name="connsiteX5" fmla="*/ 1142995 w 1371601"/>
              <a:gd name="connsiteY5" fmla="*/ 1371601 h 1371601"/>
              <a:gd name="connsiteX6" fmla="*/ 228605 w 1371601"/>
              <a:gd name="connsiteY6" fmla="*/ 1371600 h 1371601"/>
              <a:gd name="connsiteX7" fmla="*/ 182533 w 1371601"/>
              <a:gd name="connsiteY7" fmla="*/ 1366956 h 1371601"/>
              <a:gd name="connsiteX8" fmla="*/ 160847 w 1371601"/>
              <a:gd name="connsiteY8" fmla="*/ 1360224 h 1371601"/>
              <a:gd name="connsiteX9" fmla="*/ 707768 w 1371601"/>
              <a:gd name="connsiteY9" fmla="*/ 812406 h 1371601"/>
              <a:gd name="connsiteX10" fmla="*/ 782073 w 1371601"/>
              <a:gd name="connsiteY10" fmla="*/ 886588 h 1371601"/>
              <a:gd name="connsiteX11" fmla="*/ 781829 w 1371601"/>
              <a:gd name="connsiteY11" fmla="*/ 589614 h 1371601"/>
              <a:gd name="connsiteX12" fmla="*/ 484854 w 1371601"/>
              <a:gd name="connsiteY12" fmla="*/ 589857 h 1371601"/>
              <a:gd name="connsiteX13" fmla="*/ 559160 w 1371601"/>
              <a:gd name="connsiteY13" fmla="*/ 664040 h 1371601"/>
              <a:gd name="connsiteX14" fmla="*/ 11843 w 1371601"/>
              <a:gd name="connsiteY14" fmla="*/ 1212254 h 1371601"/>
              <a:gd name="connsiteX15" fmla="*/ 4645 w 1371601"/>
              <a:gd name="connsiteY15" fmla="*/ 1189067 h 1371601"/>
              <a:gd name="connsiteX16" fmla="*/ 0 w 1371601"/>
              <a:gd name="connsiteY16" fmla="*/ 1142995 h 1371601"/>
              <a:gd name="connsiteX17" fmla="*/ 0 w 1371601"/>
              <a:gd name="connsiteY17" fmla="*/ 228604 h 1371601"/>
              <a:gd name="connsiteX18" fmla="*/ 66957 w 1371601"/>
              <a:gd name="connsiteY18" fmla="*/ 66957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1601" h="1371601">
                <a:moveTo>
                  <a:pt x="66957" y="66957"/>
                </a:moveTo>
                <a:cubicBezTo>
                  <a:pt x="108326" y="25588"/>
                  <a:pt x="165477" y="0"/>
                  <a:pt x="228605" y="0"/>
                </a:cubicBezTo>
                <a:lnTo>
                  <a:pt x="1142995" y="0"/>
                </a:lnTo>
                <a:cubicBezTo>
                  <a:pt x="1269250" y="0"/>
                  <a:pt x="1371600" y="102351"/>
                  <a:pt x="1371601" y="228605"/>
                </a:cubicBezTo>
                <a:lnTo>
                  <a:pt x="1371601" y="1142995"/>
                </a:lnTo>
                <a:cubicBezTo>
                  <a:pt x="1371600" y="1269250"/>
                  <a:pt x="1269250" y="1371600"/>
                  <a:pt x="1142995" y="1371601"/>
                </a:cubicBezTo>
                <a:lnTo>
                  <a:pt x="228605" y="1371600"/>
                </a:lnTo>
                <a:cubicBezTo>
                  <a:pt x="212823" y="1371599"/>
                  <a:pt x="197416" y="1370001"/>
                  <a:pt x="182533" y="1366956"/>
                </a:cubicBezTo>
                <a:lnTo>
                  <a:pt x="160847" y="1360224"/>
                </a:lnTo>
                <a:lnTo>
                  <a:pt x="707768" y="812406"/>
                </a:lnTo>
                <a:lnTo>
                  <a:pt x="782073" y="886588"/>
                </a:lnTo>
                <a:lnTo>
                  <a:pt x="781829" y="589614"/>
                </a:lnTo>
                <a:lnTo>
                  <a:pt x="484854" y="589857"/>
                </a:lnTo>
                <a:lnTo>
                  <a:pt x="559160" y="664040"/>
                </a:lnTo>
                <a:lnTo>
                  <a:pt x="11843" y="1212254"/>
                </a:lnTo>
                <a:lnTo>
                  <a:pt x="4645" y="1189067"/>
                </a:lnTo>
                <a:cubicBezTo>
                  <a:pt x="1599" y="1174185"/>
                  <a:pt x="0" y="1158777"/>
                  <a:pt x="0" y="1142995"/>
                </a:cubicBezTo>
                <a:lnTo>
                  <a:pt x="0" y="228604"/>
                </a:lnTo>
                <a:cubicBezTo>
                  <a:pt x="0" y="165477"/>
                  <a:pt x="25588" y="108326"/>
                  <a:pt x="66957" y="66957"/>
                </a:cubicBezTo>
                <a:close/>
              </a:path>
            </a:pathLst>
          </a:cu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21"/>
            </p:custDataLst>
          </p:nvPr>
        </p:nvSpPr>
        <p:spPr>
          <a:xfrm>
            <a:off x="6165787" y="1986164"/>
            <a:ext cx="429135" cy="374972"/>
          </a:xfrm>
          <a:prstGeom prst="rect">
            <a:avLst/>
          </a:prstGeom>
          <a:noFill/>
        </p:spPr>
        <p:txBody>
          <a:bodyPr wrap="square" lIns="75583" tIns="39303" rIns="75583" bIns="39303">
            <a:normAutofit fontScale="75000" lnSpcReduction="10000"/>
          </a:bodyPr>
          <a:p>
            <a:pPr>
              <a:lnSpc>
                <a:spcPct val="130000"/>
              </a:lnSpc>
            </a:pPr>
            <a:r>
              <a:rPr lang="en-US" sz="2015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n-US" sz="2015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22"/>
            </p:custDataLst>
          </p:nvPr>
        </p:nvSpPr>
        <p:spPr bwMode="auto">
          <a:xfrm>
            <a:off x="5172496" y="3085041"/>
            <a:ext cx="1566822" cy="4025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39303" rIns="75583" bIns="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marL="0" lvl="1" algn="ctr">
              <a:lnSpc>
                <a:spcPct val="120000"/>
              </a:lnSpc>
            </a:pPr>
            <a:r>
              <a:rPr lang="zh-CN" altLang="en-US" sz="1510" b="1" spc="300">
                <a:solidFill>
                  <a:srgbClr val="69A35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数据分析</a:t>
            </a:r>
            <a:endParaRPr lang="zh-CN" altLang="en-US" sz="1510" b="1" spc="300">
              <a:solidFill>
                <a:srgbClr val="69A35B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23"/>
            </p:custDataLst>
          </p:nvPr>
        </p:nvSpPr>
        <p:spPr bwMode="auto">
          <a:xfrm>
            <a:off x="5172496" y="3499147"/>
            <a:ext cx="1566822" cy="632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0" rIns="75583" bIns="39303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设置公式，算出</a:t>
            </a:r>
            <a:r>
              <a:rPr lang="en-US" altLang="zh-CN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UV</a:t>
            </a: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价值、加购率、点击率数据</a:t>
            </a:r>
            <a:endParaRPr lang="zh-CN" altLang="en-US" sz="101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圆角矩形 24"/>
          <p:cNvSpPr/>
          <p:nvPr>
            <p:custDataLst>
              <p:tags r:id="rId24"/>
            </p:custDataLst>
          </p:nvPr>
        </p:nvSpPr>
        <p:spPr>
          <a:xfrm rot="2702816">
            <a:off x="6938386" y="1546092"/>
            <a:ext cx="1255636" cy="1255636"/>
          </a:xfrm>
          <a:prstGeom prst="roundRect">
            <a:avLst/>
          </a:prstGeom>
          <a:noFill/>
          <a:ln w="3175">
            <a:solidFill>
              <a:srgbClr val="FFC000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任意多边形 33"/>
          <p:cNvSpPr/>
          <p:nvPr>
            <p:custDataLst>
              <p:tags r:id="rId25"/>
            </p:custDataLst>
          </p:nvPr>
        </p:nvSpPr>
        <p:spPr>
          <a:xfrm rot="2702816">
            <a:off x="7008173" y="1616399"/>
            <a:ext cx="1114500" cy="1114500"/>
          </a:xfrm>
          <a:custGeom>
            <a:avLst/>
            <a:gdLst>
              <a:gd name="connsiteX0" fmla="*/ 66957 w 1371601"/>
              <a:gd name="connsiteY0" fmla="*/ 66957 h 1371601"/>
              <a:gd name="connsiteX1" fmla="*/ 228605 w 1371601"/>
              <a:gd name="connsiteY1" fmla="*/ 0 h 1371601"/>
              <a:gd name="connsiteX2" fmla="*/ 1142995 w 1371601"/>
              <a:gd name="connsiteY2" fmla="*/ 0 h 1371601"/>
              <a:gd name="connsiteX3" fmla="*/ 1371601 w 1371601"/>
              <a:gd name="connsiteY3" fmla="*/ 228605 h 1371601"/>
              <a:gd name="connsiteX4" fmla="*/ 1371601 w 1371601"/>
              <a:gd name="connsiteY4" fmla="*/ 1142995 h 1371601"/>
              <a:gd name="connsiteX5" fmla="*/ 1142995 w 1371601"/>
              <a:gd name="connsiteY5" fmla="*/ 1371601 h 1371601"/>
              <a:gd name="connsiteX6" fmla="*/ 228605 w 1371601"/>
              <a:gd name="connsiteY6" fmla="*/ 1371600 h 1371601"/>
              <a:gd name="connsiteX7" fmla="*/ 182533 w 1371601"/>
              <a:gd name="connsiteY7" fmla="*/ 1366956 h 1371601"/>
              <a:gd name="connsiteX8" fmla="*/ 160847 w 1371601"/>
              <a:gd name="connsiteY8" fmla="*/ 1360224 h 1371601"/>
              <a:gd name="connsiteX9" fmla="*/ 707768 w 1371601"/>
              <a:gd name="connsiteY9" fmla="*/ 812406 h 1371601"/>
              <a:gd name="connsiteX10" fmla="*/ 782073 w 1371601"/>
              <a:gd name="connsiteY10" fmla="*/ 886588 h 1371601"/>
              <a:gd name="connsiteX11" fmla="*/ 781829 w 1371601"/>
              <a:gd name="connsiteY11" fmla="*/ 589614 h 1371601"/>
              <a:gd name="connsiteX12" fmla="*/ 484854 w 1371601"/>
              <a:gd name="connsiteY12" fmla="*/ 589857 h 1371601"/>
              <a:gd name="connsiteX13" fmla="*/ 559160 w 1371601"/>
              <a:gd name="connsiteY13" fmla="*/ 664040 h 1371601"/>
              <a:gd name="connsiteX14" fmla="*/ 11843 w 1371601"/>
              <a:gd name="connsiteY14" fmla="*/ 1212254 h 1371601"/>
              <a:gd name="connsiteX15" fmla="*/ 4645 w 1371601"/>
              <a:gd name="connsiteY15" fmla="*/ 1189067 h 1371601"/>
              <a:gd name="connsiteX16" fmla="*/ 0 w 1371601"/>
              <a:gd name="connsiteY16" fmla="*/ 1142995 h 1371601"/>
              <a:gd name="connsiteX17" fmla="*/ 0 w 1371601"/>
              <a:gd name="connsiteY17" fmla="*/ 228604 h 1371601"/>
              <a:gd name="connsiteX18" fmla="*/ 66957 w 1371601"/>
              <a:gd name="connsiteY18" fmla="*/ 66957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1601" h="1371601">
                <a:moveTo>
                  <a:pt x="66957" y="66957"/>
                </a:moveTo>
                <a:cubicBezTo>
                  <a:pt x="108326" y="25588"/>
                  <a:pt x="165477" y="0"/>
                  <a:pt x="228605" y="0"/>
                </a:cubicBezTo>
                <a:lnTo>
                  <a:pt x="1142995" y="0"/>
                </a:lnTo>
                <a:cubicBezTo>
                  <a:pt x="1269250" y="0"/>
                  <a:pt x="1371600" y="102351"/>
                  <a:pt x="1371601" y="228605"/>
                </a:cubicBezTo>
                <a:lnTo>
                  <a:pt x="1371601" y="1142995"/>
                </a:lnTo>
                <a:cubicBezTo>
                  <a:pt x="1371600" y="1269250"/>
                  <a:pt x="1269250" y="1371600"/>
                  <a:pt x="1142995" y="1371601"/>
                </a:cubicBezTo>
                <a:lnTo>
                  <a:pt x="228605" y="1371600"/>
                </a:lnTo>
                <a:cubicBezTo>
                  <a:pt x="212823" y="1371599"/>
                  <a:pt x="197416" y="1370001"/>
                  <a:pt x="182533" y="1366956"/>
                </a:cubicBezTo>
                <a:lnTo>
                  <a:pt x="160847" y="1360224"/>
                </a:lnTo>
                <a:lnTo>
                  <a:pt x="707768" y="812406"/>
                </a:lnTo>
                <a:lnTo>
                  <a:pt x="782073" y="886588"/>
                </a:lnTo>
                <a:lnTo>
                  <a:pt x="781829" y="589614"/>
                </a:lnTo>
                <a:lnTo>
                  <a:pt x="484854" y="589857"/>
                </a:lnTo>
                <a:lnTo>
                  <a:pt x="559160" y="664040"/>
                </a:lnTo>
                <a:lnTo>
                  <a:pt x="11843" y="1212254"/>
                </a:lnTo>
                <a:lnTo>
                  <a:pt x="4645" y="1189067"/>
                </a:lnTo>
                <a:cubicBezTo>
                  <a:pt x="1599" y="1174185"/>
                  <a:pt x="0" y="1158777"/>
                  <a:pt x="0" y="1142995"/>
                </a:cubicBezTo>
                <a:lnTo>
                  <a:pt x="0" y="228604"/>
                </a:lnTo>
                <a:cubicBezTo>
                  <a:pt x="0" y="165477"/>
                  <a:pt x="25588" y="108326"/>
                  <a:pt x="66957" y="66957"/>
                </a:cubicBezTo>
                <a:close/>
              </a:path>
            </a:pathLst>
          </a:custGeom>
          <a:solidFill>
            <a:srgbClr val="9BBB5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26"/>
            </p:custDataLst>
          </p:nvPr>
        </p:nvSpPr>
        <p:spPr>
          <a:xfrm>
            <a:off x="7786761" y="1986164"/>
            <a:ext cx="429135" cy="374972"/>
          </a:xfrm>
          <a:prstGeom prst="rect">
            <a:avLst/>
          </a:prstGeom>
          <a:noFill/>
        </p:spPr>
        <p:txBody>
          <a:bodyPr wrap="square" lIns="75583" tIns="39303" rIns="75583" bIns="39303">
            <a:normAutofit fontScale="75000" lnSpcReduction="10000"/>
          </a:bodyPr>
          <a:p>
            <a:pPr>
              <a:lnSpc>
                <a:spcPct val="130000"/>
              </a:lnSpc>
            </a:pPr>
            <a:r>
              <a:rPr lang="en-US" sz="2015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05</a:t>
            </a:r>
            <a:endParaRPr lang="en-US" sz="2015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7"/>
            </p:custDataLst>
          </p:nvPr>
        </p:nvSpPr>
        <p:spPr bwMode="auto">
          <a:xfrm>
            <a:off x="6793730" y="3085041"/>
            <a:ext cx="1566822" cy="4025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39303" rIns="75583" bIns="0" anchor="ctr" anchorCtr="1">
            <a:normAutofit fontScale="80000"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marL="0" lvl="1" algn="ctr">
              <a:lnSpc>
                <a:spcPct val="120000"/>
              </a:lnSpc>
            </a:pPr>
            <a:r>
              <a:rPr lang="zh-CN" altLang="en-US" sz="1510" b="1" spc="300">
                <a:solidFill>
                  <a:srgbClr val="9BBB59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数据透类目情况</a:t>
            </a:r>
            <a:endParaRPr lang="zh-CN" altLang="en-US" sz="1510" b="1" spc="300">
              <a:solidFill>
                <a:srgbClr val="9BBB59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8"/>
            </p:custDataLst>
          </p:nvPr>
        </p:nvSpPr>
        <p:spPr bwMode="auto">
          <a:xfrm>
            <a:off x="6793730" y="3498627"/>
            <a:ext cx="1566822" cy="632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0" rIns="75583" bIns="39303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发现类目情况，形成类目表</a:t>
            </a:r>
            <a:endParaRPr lang="zh-CN" altLang="en-US" sz="101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29"/>
            </p:custDataLst>
          </p:nvPr>
        </p:nvSpPr>
        <p:spPr bwMode="auto">
          <a:xfrm>
            <a:off x="8414963" y="3085041"/>
            <a:ext cx="1566822" cy="4025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39303" rIns="75583" bIns="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marL="0" lvl="1" algn="ctr">
              <a:lnSpc>
                <a:spcPct val="120000"/>
              </a:lnSpc>
            </a:pPr>
            <a:r>
              <a:rPr lang="zh-CN" altLang="en-US" sz="1510" b="1" spc="30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选单品</a:t>
            </a:r>
            <a:endParaRPr lang="zh-CN" altLang="en-US" sz="1510" b="1" spc="300">
              <a:solidFill>
                <a:srgbClr val="FFC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30"/>
            </p:custDataLst>
          </p:nvPr>
        </p:nvSpPr>
        <p:spPr bwMode="auto">
          <a:xfrm>
            <a:off x="8414963" y="3499147"/>
            <a:ext cx="1566822" cy="632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583" tIns="0" rIns="75583" bIns="39303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按逻辑原则</a:t>
            </a:r>
            <a:b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01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再选单品</a:t>
            </a:r>
            <a:endParaRPr lang="zh-CN" altLang="en-US" sz="101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任意多边形 33"/>
          <p:cNvSpPr/>
          <p:nvPr>
            <p:custDataLst>
              <p:tags r:id="rId31"/>
            </p:custDataLst>
          </p:nvPr>
        </p:nvSpPr>
        <p:spPr>
          <a:xfrm rot="2702816">
            <a:off x="8629927" y="1616399"/>
            <a:ext cx="1114500" cy="1114500"/>
          </a:xfrm>
          <a:custGeom>
            <a:avLst/>
            <a:gdLst>
              <a:gd name="connsiteX0" fmla="*/ 66957 w 1371601"/>
              <a:gd name="connsiteY0" fmla="*/ 66957 h 1371601"/>
              <a:gd name="connsiteX1" fmla="*/ 228605 w 1371601"/>
              <a:gd name="connsiteY1" fmla="*/ 0 h 1371601"/>
              <a:gd name="connsiteX2" fmla="*/ 1142995 w 1371601"/>
              <a:gd name="connsiteY2" fmla="*/ 0 h 1371601"/>
              <a:gd name="connsiteX3" fmla="*/ 1371601 w 1371601"/>
              <a:gd name="connsiteY3" fmla="*/ 228605 h 1371601"/>
              <a:gd name="connsiteX4" fmla="*/ 1371601 w 1371601"/>
              <a:gd name="connsiteY4" fmla="*/ 1142995 h 1371601"/>
              <a:gd name="connsiteX5" fmla="*/ 1142995 w 1371601"/>
              <a:gd name="connsiteY5" fmla="*/ 1371601 h 1371601"/>
              <a:gd name="connsiteX6" fmla="*/ 228605 w 1371601"/>
              <a:gd name="connsiteY6" fmla="*/ 1371600 h 1371601"/>
              <a:gd name="connsiteX7" fmla="*/ 182533 w 1371601"/>
              <a:gd name="connsiteY7" fmla="*/ 1366956 h 1371601"/>
              <a:gd name="connsiteX8" fmla="*/ 160847 w 1371601"/>
              <a:gd name="connsiteY8" fmla="*/ 1360224 h 1371601"/>
              <a:gd name="connsiteX9" fmla="*/ 707768 w 1371601"/>
              <a:gd name="connsiteY9" fmla="*/ 812406 h 1371601"/>
              <a:gd name="connsiteX10" fmla="*/ 782073 w 1371601"/>
              <a:gd name="connsiteY10" fmla="*/ 886588 h 1371601"/>
              <a:gd name="connsiteX11" fmla="*/ 781829 w 1371601"/>
              <a:gd name="connsiteY11" fmla="*/ 589614 h 1371601"/>
              <a:gd name="connsiteX12" fmla="*/ 484854 w 1371601"/>
              <a:gd name="connsiteY12" fmla="*/ 589857 h 1371601"/>
              <a:gd name="connsiteX13" fmla="*/ 559160 w 1371601"/>
              <a:gd name="connsiteY13" fmla="*/ 664040 h 1371601"/>
              <a:gd name="connsiteX14" fmla="*/ 11843 w 1371601"/>
              <a:gd name="connsiteY14" fmla="*/ 1212254 h 1371601"/>
              <a:gd name="connsiteX15" fmla="*/ 4645 w 1371601"/>
              <a:gd name="connsiteY15" fmla="*/ 1189067 h 1371601"/>
              <a:gd name="connsiteX16" fmla="*/ 0 w 1371601"/>
              <a:gd name="connsiteY16" fmla="*/ 1142995 h 1371601"/>
              <a:gd name="connsiteX17" fmla="*/ 0 w 1371601"/>
              <a:gd name="connsiteY17" fmla="*/ 228604 h 1371601"/>
              <a:gd name="connsiteX18" fmla="*/ 66957 w 1371601"/>
              <a:gd name="connsiteY18" fmla="*/ 66957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1601" h="1371601">
                <a:moveTo>
                  <a:pt x="66957" y="66957"/>
                </a:moveTo>
                <a:cubicBezTo>
                  <a:pt x="108326" y="25588"/>
                  <a:pt x="165477" y="0"/>
                  <a:pt x="228605" y="0"/>
                </a:cubicBezTo>
                <a:lnTo>
                  <a:pt x="1142995" y="0"/>
                </a:lnTo>
                <a:cubicBezTo>
                  <a:pt x="1269250" y="0"/>
                  <a:pt x="1371600" y="102351"/>
                  <a:pt x="1371601" y="228605"/>
                </a:cubicBezTo>
                <a:lnTo>
                  <a:pt x="1371601" y="1142995"/>
                </a:lnTo>
                <a:cubicBezTo>
                  <a:pt x="1371600" y="1269250"/>
                  <a:pt x="1269250" y="1371600"/>
                  <a:pt x="1142995" y="1371601"/>
                </a:cubicBezTo>
                <a:lnTo>
                  <a:pt x="228605" y="1371600"/>
                </a:lnTo>
                <a:cubicBezTo>
                  <a:pt x="212823" y="1371599"/>
                  <a:pt x="197416" y="1370001"/>
                  <a:pt x="182533" y="1366956"/>
                </a:cubicBezTo>
                <a:lnTo>
                  <a:pt x="160847" y="1360224"/>
                </a:lnTo>
                <a:lnTo>
                  <a:pt x="707768" y="812406"/>
                </a:lnTo>
                <a:lnTo>
                  <a:pt x="782073" y="886588"/>
                </a:lnTo>
                <a:lnTo>
                  <a:pt x="781829" y="589614"/>
                </a:lnTo>
                <a:lnTo>
                  <a:pt x="484854" y="589857"/>
                </a:lnTo>
                <a:lnTo>
                  <a:pt x="559160" y="664040"/>
                </a:lnTo>
                <a:lnTo>
                  <a:pt x="11843" y="1212254"/>
                </a:lnTo>
                <a:lnTo>
                  <a:pt x="4645" y="1189067"/>
                </a:lnTo>
                <a:cubicBezTo>
                  <a:pt x="1599" y="1174185"/>
                  <a:pt x="0" y="1158777"/>
                  <a:pt x="0" y="1142995"/>
                </a:cubicBezTo>
                <a:lnTo>
                  <a:pt x="0" y="228604"/>
                </a:lnTo>
                <a:cubicBezTo>
                  <a:pt x="0" y="165477"/>
                  <a:pt x="25588" y="108326"/>
                  <a:pt x="66957" y="6695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32"/>
            </p:custDataLst>
          </p:nvPr>
        </p:nvSpPr>
        <p:spPr>
          <a:xfrm>
            <a:off x="9407994" y="1986164"/>
            <a:ext cx="429135" cy="374972"/>
          </a:xfrm>
          <a:prstGeom prst="rect">
            <a:avLst/>
          </a:prstGeom>
          <a:noFill/>
        </p:spPr>
        <p:txBody>
          <a:bodyPr wrap="square" lIns="75583" tIns="39303" rIns="75583" bIns="39303">
            <a:normAutofit fontScale="75000" lnSpcReduction="10000"/>
          </a:bodyPr>
          <a:p>
            <a:pPr>
              <a:lnSpc>
                <a:spcPct val="130000"/>
              </a:lnSpc>
            </a:pPr>
            <a:r>
              <a:rPr lang="en-US" sz="2015" b="1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06</a:t>
            </a:r>
            <a:endParaRPr lang="en-US" sz="2015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圆角矩形 24"/>
          <p:cNvSpPr/>
          <p:nvPr>
            <p:custDataLst>
              <p:tags r:id="rId33"/>
            </p:custDataLst>
          </p:nvPr>
        </p:nvSpPr>
        <p:spPr>
          <a:xfrm rot="2702816">
            <a:off x="8559620" y="1546092"/>
            <a:ext cx="1255636" cy="1255636"/>
          </a:xfrm>
          <a:prstGeom prst="roundRect">
            <a:avLst/>
          </a:prstGeom>
          <a:noFill/>
          <a:ln w="3175">
            <a:solidFill>
              <a:srgbClr val="FFC000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75583" tIns="39303" rIns="75583" bIns="39303" anchor="ctr"/>
          <a:p>
            <a:pPr algn="ctr">
              <a:lnSpc>
                <a:spcPct val="120000"/>
              </a:lnSpc>
            </a:pPr>
            <a:endParaRPr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8010" y="4540885"/>
            <a:ext cx="9106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需要的表格能力：</a:t>
            </a:r>
            <a:r>
              <a:rPr lang="en-US" altLang="zh-CN"/>
              <a:t>VLOOKUP</a:t>
            </a:r>
            <a:r>
              <a:rPr lang="zh-CN" altLang="en-US"/>
              <a:t>、数据透视、除法公式、</a:t>
            </a:r>
            <a:endParaRPr lang="en-US" altLang="zh-CN"/>
          </a:p>
        </p:txBody>
      </p:sp>
    </p:spTree>
    <p:custDataLst>
      <p:tags r:id="rId3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965325" y="2343785"/>
            <a:ext cx="6544945" cy="398780"/>
            <a:chOff x="4493" y="3653"/>
            <a:chExt cx="9570" cy="628"/>
          </a:xfrm>
        </p:grpSpPr>
        <p:grpSp>
          <p:nvGrpSpPr>
            <p:cNvPr id="36" name="组合 35"/>
            <p:cNvGrpSpPr/>
            <p:nvPr/>
          </p:nvGrpSpPr>
          <p:grpSpPr>
            <a:xfrm>
              <a:off x="4493" y="3671"/>
              <a:ext cx="823" cy="609"/>
              <a:chOff x="4729" y="1585"/>
              <a:chExt cx="842" cy="708"/>
            </a:xfrm>
          </p:grpSpPr>
          <p:pic>
            <p:nvPicPr>
              <p:cNvPr id="33" name="图片 32" descr="resource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4" name="图片 33" descr="resourc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5588" y="3653"/>
              <a:ext cx="847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2000" b="1">
                  <a:solidFill>
                    <a:schemeClr val="tx1"/>
                  </a:solidFill>
                  <a:sym typeface="+mn-ea"/>
                </a:rPr>
                <a:t>文案策划如何用数据化指导日常工作</a:t>
              </a:r>
              <a:endParaRPr lang="zh-CN" sz="20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2567992" y="2102642"/>
            <a:ext cx="3425163" cy="2893860"/>
            <a:chOff x="3946" y="3045"/>
            <a:chExt cx="4554" cy="4190"/>
          </a:xfrm>
        </p:grpSpPr>
        <p:grpSp>
          <p:nvGrpSpPr>
            <p:cNvPr id="21" name="组合 20"/>
            <p:cNvGrpSpPr/>
            <p:nvPr/>
          </p:nvGrpSpPr>
          <p:grpSpPr>
            <a:xfrm>
              <a:off x="3946" y="3045"/>
              <a:ext cx="1596" cy="3805"/>
              <a:chOff x="5092" y="3585"/>
              <a:chExt cx="1596" cy="3805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5234" y="5387"/>
                <a:ext cx="1454" cy="200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粉人数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群人数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推送频次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092" y="3585"/>
                <a:ext cx="1596" cy="1718"/>
                <a:chOff x="4552" y="4095"/>
                <a:chExt cx="1596" cy="1718"/>
              </a:xfrm>
            </p:grpSpPr>
            <p:pic>
              <p:nvPicPr>
                <p:cNvPr id="44" name="图片 43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552" y="4095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5" name="文本框 4"/>
                <p:cNvSpPr txBox="1"/>
                <p:nvPr/>
              </p:nvSpPr>
              <p:spPr>
                <a:xfrm>
                  <a:off x="4730" y="4688"/>
                  <a:ext cx="1239" cy="53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/>
                  <a:r>
                    <a:rPr lang="zh-CN" altLang="en-US" b="1">
                      <a:latin typeface="微软雅黑" panose="020B0503020204020204" charset="-122"/>
                      <a:ea typeface="微软雅黑" panose="020B0503020204020204" charset="-122"/>
                    </a:rPr>
                    <a:t>曝光量</a:t>
                  </a:r>
                  <a:endParaRPr lang="zh-CN" altLang="en-US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5904" y="3505"/>
              <a:ext cx="557" cy="6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046" y="4764"/>
              <a:ext cx="1454" cy="2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主题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选品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图片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sz="1400" b="1"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r>
                <a:rPr lang="en-US" altLang="zh-CN" sz="1400" b="1"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文案</a:t>
              </a:r>
              <a:br>
                <a:rPr lang="zh-CN" sz="1400" b="1">
                  <a:latin typeface="微软雅黑" panose="020B0503020204020204" charset="-122"/>
                  <a:ea typeface="微软雅黑" panose="020B0503020204020204" charset="-122"/>
                </a:rPr>
              </a:br>
              <a:r>
                <a:rPr lang="zh-CN" sz="1400" b="1">
                  <a:latin typeface="微软雅黑" panose="020B0503020204020204" charset="-122"/>
                  <a:ea typeface="微软雅黑" panose="020B0503020204020204" charset="-122"/>
                </a:rPr>
                <a:t>表情包</a:t>
              </a:r>
              <a:endParaRPr lang="zh-CN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 rot="0">
              <a:off x="6904" y="3046"/>
              <a:ext cx="1596" cy="1718"/>
              <a:chOff x="2185" y="4096"/>
              <a:chExt cx="1596" cy="1718"/>
            </a:xfrm>
          </p:grpSpPr>
          <p:pic>
            <p:nvPicPr>
              <p:cNvPr id="41" name="图片 40" descr="六角形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85" y="4096"/>
                <a:ext cx="1596" cy="1718"/>
              </a:xfrm>
              <a:prstGeom prst="rect">
                <a:avLst/>
              </a:prstGeom>
            </p:spPr>
          </p:pic>
          <p:sp>
            <p:nvSpPr>
              <p:cNvPr id="42" name="文本框 41"/>
              <p:cNvSpPr txBox="1"/>
              <p:nvPr/>
            </p:nvSpPr>
            <p:spPr>
              <a:xfrm>
                <a:off x="2283" y="4689"/>
                <a:ext cx="1415" cy="53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altLang="en-US" b="1">
                    <a:latin typeface="微软雅黑" panose="020B0503020204020204" charset="-122"/>
                    <a:ea typeface="微软雅黑" panose="020B0503020204020204" charset="-122"/>
                  </a:rPr>
                  <a:t>点击率</a:t>
                </a:r>
                <a:endParaRPr lang="zh-CN" altLang="en-US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56" name="文本框 55"/>
          <p:cNvSpPr txBox="1"/>
          <p:nvPr/>
        </p:nvSpPr>
        <p:spPr>
          <a:xfrm>
            <a:off x="1094105" y="989965"/>
            <a:ext cx="32111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流量</a:t>
            </a: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=</a:t>
            </a:r>
            <a:endParaRPr lang="en-US" altLang="zh-CN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53" name="图片 5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54" name="图片 5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5" name="图片 5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181418" y="417830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私域的营销漏斗模型</a:t>
            </a:r>
            <a:endParaRPr lang="zh-CN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163320" y="428625"/>
            <a:ext cx="396113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sz="1600" b="1">
                <a:sym typeface="+mn-ea"/>
              </a:rPr>
              <a:t>文案策划如何判断动作是否有效？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5345" y="900430"/>
            <a:ext cx="7858125" cy="360616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55345" y="4662170"/>
            <a:ext cx="78581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分享次数监督推送频次（社群销售执行完成度）；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访客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UV/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点击率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社群动作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判断策划动作、文案调整是否有效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自己取数，输入数字，每天跟踪，形成数感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策略文案改动有理有据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提升速度更快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+...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06825" y="2197100"/>
            <a:ext cx="2531745" cy="621030"/>
            <a:chOff x="5993" y="4227"/>
            <a:chExt cx="3987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7009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61415" y="435610"/>
            <a:ext cx="5621655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algn="l"/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快鱼微信商城小程序用户画像：下沉！下沉！下沉！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328"/>
          <p:cNvSpPr txBox="1"/>
          <p:nvPr/>
        </p:nvSpPr>
        <p:spPr>
          <a:xfrm>
            <a:off x="7395831" y="1031520"/>
            <a:ext cx="1119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endParaRPr lang="zh-CN" altLang="en-US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4500" y="1031240"/>
            <a:ext cx="8070850" cy="36633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7365" y="4766310"/>
            <a:ext cx="8146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备注：</a:t>
            </a:r>
            <a:endParaRPr lang="zh-CN" altLang="en-US" sz="1200"/>
          </a:p>
          <a:p>
            <a:r>
              <a:rPr lang="en-US" altLang="zh-CN" sz="1200"/>
              <a:t>1</a:t>
            </a:r>
            <a:r>
              <a:rPr lang="zh-CN" altLang="en-US" sz="1200"/>
              <a:t>、女性用户为主、家庭主妇、已婚已育、</a:t>
            </a:r>
            <a:r>
              <a:rPr lang="en-US" altLang="zh-CN" sz="1200"/>
              <a:t>30-39</a:t>
            </a:r>
            <a:r>
              <a:rPr lang="zh-CN" altLang="en-US" sz="1200"/>
              <a:t>岁</a:t>
            </a:r>
            <a:endParaRPr lang="zh-CN" altLang="en-US" sz="1200"/>
          </a:p>
          <a:p>
            <a:r>
              <a:rPr lang="en-US" altLang="zh-CN" sz="1200"/>
              <a:t>2</a:t>
            </a:r>
            <a:r>
              <a:rPr lang="zh-CN" altLang="en-US" sz="1200"/>
              <a:t>、都市蓝领和小镇中年、小镇青年为主；</a:t>
            </a:r>
            <a:endParaRPr lang="zh-CN" altLang="en-US" sz="1200"/>
          </a:p>
          <a:p>
            <a:r>
              <a:rPr lang="en-US" altLang="zh-CN" sz="1200"/>
              <a:t>3</a:t>
            </a:r>
            <a:r>
              <a:rPr lang="zh-CN" altLang="en-US" sz="1200"/>
              <a:t>、消费力低占比</a:t>
            </a:r>
            <a:r>
              <a:rPr lang="en-US" altLang="zh-CN" sz="1200"/>
              <a:t>57%</a:t>
            </a:r>
            <a:r>
              <a:rPr lang="zh-CN" altLang="en-US" sz="1200"/>
              <a:t>，二三级别城市为主；</a:t>
            </a:r>
            <a:endParaRPr lang="zh-CN" alt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9278" y="132755"/>
            <a:ext cx="9233789" cy="766743"/>
          </a:xfrm>
          <a:prstGeom prst="rect">
            <a:avLst/>
          </a:prstGeom>
          <a:noFill/>
        </p:spPr>
        <p:txBody>
          <a:bodyPr wrap="square" lIns="53328" tIns="21331" rIns="53328" bIns="21331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spc="28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下沉市场的各品类隐形冠军</a:t>
            </a:r>
            <a:endParaRPr lang="zh-CN" altLang="en-US" sz="4400" b="1" spc="28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2" name="图片 11" descr="placingpictureplaceholde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485938" y="1616244"/>
            <a:ext cx="2678237" cy="1518024"/>
          </a:xfrm>
          <a:prstGeom prst="rect">
            <a:avLst/>
          </a:prstGeom>
        </p:spPr>
      </p:pic>
      <p:pic>
        <p:nvPicPr>
          <p:cNvPr id="13" name="图片 12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4297987" y="1616244"/>
            <a:ext cx="2293602" cy="1518024"/>
          </a:xfrm>
          <a:prstGeom prst="rect">
            <a:avLst/>
          </a:prstGeom>
        </p:spPr>
      </p:pic>
      <p:pic>
        <p:nvPicPr>
          <p:cNvPr id="14" name="图片 13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725401" y="1616244"/>
            <a:ext cx="2065109" cy="1518024"/>
          </a:xfrm>
          <a:prstGeom prst="rect">
            <a:avLst/>
          </a:prstGeom>
        </p:spPr>
      </p:pic>
      <p:pic>
        <p:nvPicPr>
          <p:cNvPr id="15" name="图片 14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021860" y="3268080"/>
            <a:ext cx="2070510" cy="1547445"/>
          </a:xfrm>
          <a:prstGeom prst="rect">
            <a:avLst/>
          </a:prstGeom>
        </p:spPr>
      </p:pic>
      <p:pic>
        <p:nvPicPr>
          <p:cNvPr id="16" name="图片 15" descr="placingpictureplaceholder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6226182" y="3268080"/>
            <a:ext cx="2564328" cy="1547445"/>
          </a:xfrm>
          <a:prstGeom prst="rect">
            <a:avLst/>
          </a:prstGeom>
        </p:spPr>
      </p:pic>
      <p:pic>
        <p:nvPicPr>
          <p:cNvPr id="17" name="图片 16" descr="placingpictureplaceholder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1485938" y="3268080"/>
            <a:ext cx="2402110" cy="154744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61415" y="435610"/>
            <a:ext cx="623951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三大人群的主要消费特征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小镇青年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1600" b="1">
                <a:sym typeface="+mn-ea"/>
              </a:rPr>
              <a:t>老家镇上</a:t>
            </a:r>
            <a:r>
              <a:rPr lang="en-US" altLang="zh-CN" sz="1600" b="1">
                <a:sym typeface="+mn-ea"/>
              </a:rPr>
              <a:t>/</a:t>
            </a:r>
            <a:r>
              <a:rPr lang="zh-CN" altLang="en-US" sz="1600" b="1">
                <a:sym typeface="+mn-ea"/>
              </a:rPr>
              <a:t>县城的高中同学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6450965" y="1257935"/>
            <a:ext cx="3429000" cy="258445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1200"/>
              <a:t>小镇青年，</a:t>
            </a:r>
            <a:r>
              <a:rPr lang="zh-CN" altLang="en-US" b="1">
                <a:solidFill>
                  <a:srgbClr val="FF0000"/>
                </a:solidFill>
              </a:rPr>
              <a:t> 18-30岁</a:t>
            </a:r>
            <a:r>
              <a:rPr lang="zh-CN" altLang="en-US" sz="1400"/>
              <a:t>，居住在</a:t>
            </a:r>
            <a:r>
              <a:rPr lang="zh-CN" altLang="en-US" b="1">
                <a:solidFill>
                  <a:srgbClr val="FF0000"/>
                </a:solidFill>
              </a:rPr>
              <a:t>四线及以下城市</a:t>
            </a:r>
            <a:r>
              <a:rPr lang="zh-CN" altLang="en-US" sz="1400"/>
              <a:t>。</a:t>
            </a:r>
            <a:r>
              <a:rPr lang="zh-CN" altLang="en-US" b="1">
                <a:solidFill>
                  <a:srgbClr val="FF0000"/>
                </a:solidFill>
              </a:rPr>
              <a:t>爱追潮流，收入不高，可支配收入多。</a:t>
            </a:r>
            <a:r>
              <a:rPr lang="zh-CN" altLang="en-US" sz="1200"/>
              <a:t>紧追都市潮流，但相比大都市，他们所处城市的低房价、低消费水平使得他们没有过高的经济压力</a:t>
            </a:r>
            <a:endParaRPr lang="zh-CN" altLang="en-US" sz="1200"/>
          </a:p>
          <a:p>
            <a:endParaRPr lang="zh-CN" altLang="en-US" sz="1200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时间多，休闲娱乐时间多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sz="1200"/>
              <a:t>慢节奏的生活让他们有充足的闲暇通过网络游 戏、直播、短视频等各种方式进行休闲娱乐。可观的可支配收入与充足的可支配时间，使得“小 镇青年”们成为</a:t>
            </a:r>
            <a:r>
              <a:rPr lang="zh-CN" altLang="en-US" b="1">
                <a:solidFill>
                  <a:srgbClr val="FF0000"/>
                </a:solidFill>
              </a:rPr>
              <a:t>重要的网购潜力人群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0670" y="948690"/>
            <a:ext cx="2974340" cy="1976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55010" y="950595"/>
            <a:ext cx="2834005" cy="19196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7960" y="3100705"/>
            <a:ext cx="3067050" cy="173545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354705" y="3100705"/>
            <a:ext cx="2741930" cy="23069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经典影视作品：</a:t>
            </a:r>
            <a:endParaRPr lang="zh-CN" altLang="en-US"/>
          </a:p>
          <a:p>
            <a:r>
              <a:rPr lang="zh-CN" altLang="en-US"/>
              <a:t>《后会无期》</a:t>
            </a:r>
            <a:endParaRPr lang="zh-CN" altLang="en-US"/>
          </a:p>
          <a:p>
            <a:r>
              <a:rPr lang="zh-CN" altLang="en-US"/>
              <a:t>《乘风破浪》</a:t>
            </a:r>
            <a:endParaRPr lang="zh-CN" altLang="en-US"/>
          </a:p>
          <a:p>
            <a:r>
              <a:rPr lang="zh-CN" altLang="en-US"/>
              <a:t>文学作品：</a:t>
            </a:r>
            <a:endParaRPr lang="zh-CN" altLang="en-US"/>
          </a:p>
          <a:p>
            <a:r>
              <a:rPr lang="zh-CN" altLang="en-US"/>
              <a:t>《最后一个捕风者》、《子弟》《星星与猫》《小镇生活指南》《我和你的大城小镇》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328"/>
          <p:cNvSpPr txBox="1"/>
          <p:nvPr/>
        </p:nvSpPr>
        <p:spPr>
          <a:xfrm>
            <a:off x="7365351" y="1660170"/>
            <a:ext cx="1119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endParaRPr lang="zh-CN" altLang="en-US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1415" y="435610"/>
            <a:ext cx="6659245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四大人群的主要消费特征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都市蓝领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外卖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快递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送水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滴滴司机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54955" y="1096645"/>
            <a:ext cx="4323080" cy="28613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    </a:t>
            </a:r>
            <a:r>
              <a:rPr lang="zh-CN" altLang="en-US" b="1">
                <a:solidFill>
                  <a:srgbClr val="FF0000"/>
                </a:solidFill>
              </a:rPr>
              <a:t>25-49岁，居住在一二三线城市，消费能力L2及以下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 sz="1200"/>
              <a:t>都市蓝领</a:t>
            </a:r>
            <a:r>
              <a:rPr lang="zh-CN" altLang="en-US" b="1">
                <a:solidFill>
                  <a:srgbClr val="FF0000"/>
                </a:solidFill>
              </a:rPr>
              <a:t>生活在高线城市</a:t>
            </a:r>
            <a:r>
              <a:rPr lang="zh-CN" altLang="en-US" sz="1200"/>
              <a:t>，主要从事餐饮、运输、零售等行业的工作，大多</a:t>
            </a:r>
            <a:r>
              <a:rPr lang="zh-CN" altLang="en-US" b="1">
                <a:solidFill>
                  <a:srgbClr val="FF0000"/>
                </a:solidFill>
              </a:rPr>
              <a:t>居住在城市郊区</a:t>
            </a:r>
            <a:r>
              <a:rPr lang="zh-CN" altLang="en-US" sz="1200"/>
              <a:t>。</a:t>
            </a:r>
            <a:endParaRPr lang="zh-CN" altLang="en-US" sz="1200"/>
          </a:p>
          <a:p>
            <a:r>
              <a:rPr lang="zh-CN" altLang="en-US" sz="1200"/>
              <a:t>通勤时间较长，上下班途中往往</a:t>
            </a:r>
            <a:r>
              <a:rPr lang="zh-CN" altLang="en-US" b="1">
                <a:solidFill>
                  <a:srgbClr val="FF0000"/>
                </a:solidFill>
              </a:rPr>
              <a:t>通过手机娱乐打发时间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 sz="1200"/>
              <a:t>生活在一二线城市，受城市中产群体的影响，</a:t>
            </a:r>
            <a:r>
              <a:rPr lang="zh-CN" altLang="en-US" b="1">
                <a:solidFill>
                  <a:srgbClr val="FF0000"/>
                </a:solidFill>
              </a:rPr>
              <a:t>也熟悉线上渠道。</a:t>
            </a:r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收入偏低</a:t>
            </a:r>
            <a:r>
              <a:rPr lang="zh-CN" altLang="en-US"/>
              <a:t>，</a:t>
            </a:r>
            <a:r>
              <a:rPr lang="zh-CN" altLang="en-US" sz="1200"/>
              <a:t>加之城市较高的消费水平、家庭各项支出的压力，在购物中较为</a:t>
            </a:r>
            <a:r>
              <a:rPr lang="zh-CN" altLang="en-US" b="1">
                <a:solidFill>
                  <a:srgbClr val="FF0000"/>
                </a:solidFill>
              </a:rPr>
              <a:t>追求性价比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1158240"/>
            <a:ext cx="2494280" cy="14001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940" y="1158240"/>
            <a:ext cx="2139315" cy="14300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5" y="2730500"/>
            <a:ext cx="2401570" cy="16941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088640" y="2741930"/>
            <a:ext cx="21774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经典影视作品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《民工》</a:t>
            </a:r>
            <a:endParaRPr lang="zh-CN" altLang="en-US"/>
          </a:p>
          <a:p>
            <a:r>
              <a:rPr lang="zh-CN" altLang="en-US"/>
              <a:t>《猎场》</a:t>
            </a:r>
            <a:endParaRPr lang="zh-CN" altLang="en-US"/>
          </a:p>
          <a:p>
            <a:r>
              <a:rPr lang="zh-CN" altLang="en-US"/>
              <a:t>《安家》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61415" y="435610"/>
            <a:ext cx="6379845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四大人群的主要消费特征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小镇中年人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老家的小叔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小姨妈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堂哥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表姐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6241415" y="1144905"/>
            <a:ext cx="3429000" cy="286131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b="1">
                <a:solidFill>
                  <a:srgbClr val="FF0000"/>
                </a:solidFill>
              </a:rPr>
              <a:t>大于30岁</a:t>
            </a:r>
            <a:r>
              <a:rPr lang="zh-CN" altLang="en-US"/>
              <a:t>，居住在</a:t>
            </a:r>
            <a:r>
              <a:rPr lang="zh-CN" altLang="en-US" b="1">
                <a:solidFill>
                  <a:srgbClr val="FF0000"/>
                </a:solidFill>
              </a:rPr>
              <a:t>四线及以下城市。</a:t>
            </a:r>
            <a:endParaRPr lang="zh-CN" altLang="en-US" b="1">
              <a:solidFill>
                <a:srgbClr val="FF0000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 sz="1200"/>
              <a:t>手机和电脑是主要的上网工具。</a:t>
            </a:r>
            <a:endParaRPr lang="zh-CN" altLang="en-US"/>
          </a:p>
          <a:p>
            <a:pPr algn="l">
              <a:buClrTx/>
              <a:buSzTx/>
              <a:buNone/>
            </a:pPr>
            <a:r>
              <a:rPr lang="zh-CN" altLang="en-US" b="1">
                <a:solidFill>
                  <a:srgbClr val="FF0000"/>
                </a:solidFill>
              </a:rPr>
              <a:t>生活节奏慢、休闲时间多</a:t>
            </a:r>
            <a:r>
              <a:rPr lang="zh-CN" altLang="en-US"/>
              <a:t>，</a:t>
            </a:r>
            <a:r>
              <a:rPr lang="zh-CN" altLang="en-US" sz="1200"/>
              <a:t>喜欢通过线上观看视频、新闻等消磨时间。受消费习惯和收入水平的影响， 他们</a:t>
            </a:r>
            <a:r>
              <a:rPr lang="zh-CN" altLang="en-US" b="1">
                <a:solidFill>
                  <a:srgbClr val="FF0000"/>
                </a:solidFill>
              </a:rPr>
              <a:t>主要购物渠道是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线下</a:t>
            </a:r>
            <a:r>
              <a:rPr lang="zh-CN" altLang="en-US" sz="1200" b="1">
                <a:solidFill>
                  <a:srgbClr val="FF0000"/>
                </a:solidFill>
              </a:rPr>
              <a:t>(</a:t>
            </a:r>
            <a:r>
              <a:rPr lang="zh-CN" altLang="en-US" sz="1200"/>
              <a:t>线下购物也满足他们一定的熟人社交需求)</a:t>
            </a:r>
            <a:r>
              <a:rPr lang="zh-CN" altLang="en-US"/>
              <a:t>，</a:t>
            </a:r>
            <a:r>
              <a:rPr lang="zh-CN" altLang="en-US" b="1">
                <a:solidFill>
                  <a:srgbClr val="FF0000"/>
                </a:solidFill>
              </a:rPr>
              <a:t>线上消费偏低</a:t>
            </a:r>
            <a:r>
              <a:rPr lang="zh-CN" altLang="en-US"/>
              <a:t>，</a:t>
            </a:r>
            <a:r>
              <a:rPr lang="zh-CN" altLang="en-US" sz="1200"/>
              <a:t> 2018年在大快消平台的人均消费额最低，以</a:t>
            </a:r>
            <a:r>
              <a:rPr lang="zh-CN" altLang="en-US" b="1">
                <a:solidFill>
                  <a:srgbClr val="FF0000"/>
                </a:solidFill>
              </a:rPr>
              <a:t>跟随性消费为主</a:t>
            </a:r>
            <a:r>
              <a:rPr lang="zh-CN" altLang="en-US"/>
              <a:t>。</a:t>
            </a:r>
            <a:r>
              <a:rPr lang="zh-CN" altLang="en-US" b="1">
                <a:solidFill>
                  <a:srgbClr val="FF0000"/>
                </a:solidFill>
              </a:rPr>
              <a:t>重视熟人社交</a:t>
            </a:r>
            <a:r>
              <a:rPr lang="zh-CN" altLang="en-US" sz="1200"/>
              <a:t>的他们也是社交裂变拉新的主要参与者。</a:t>
            </a:r>
            <a:endParaRPr lang="zh-CN" altLang="en-US" sz="1200"/>
          </a:p>
        </p:txBody>
      </p:sp>
      <p:sp>
        <p:nvSpPr>
          <p:cNvPr id="20" name="文本框 19"/>
          <p:cNvSpPr txBox="1"/>
          <p:nvPr/>
        </p:nvSpPr>
        <p:spPr>
          <a:xfrm>
            <a:off x="5391785" y="4211955"/>
            <a:ext cx="3895090" cy="11988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经典影视作品：</a:t>
            </a:r>
            <a:endParaRPr lang="zh-CN" altLang="en-US"/>
          </a:p>
          <a:p>
            <a:r>
              <a:rPr lang="zh-CN" altLang="en-US"/>
              <a:t>《同学麦娜丝》《唬烂三小》</a:t>
            </a:r>
            <a:endParaRPr lang="zh-CN" altLang="en-US"/>
          </a:p>
          <a:p>
            <a:r>
              <a:rPr lang="zh-CN" altLang="en-US"/>
              <a:t>文学作品：</a:t>
            </a:r>
            <a:endParaRPr lang="zh-CN" altLang="en-US"/>
          </a:p>
          <a:p>
            <a:r>
              <a:rPr lang="zh-CN" altLang="en-US"/>
              <a:t>《小镇中老年，才没空和我尬聊》</a:t>
            </a:r>
            <a:r>
              <a:rPr lang="en-US" altLang="zh-CN"/>
              <a:t> </a:t>
            </a:r>
            <a:r>
              <a:rPr lang="zh-CN" altLang="en-US"/>
              <a:t>、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" y="1126490"/>
            <a:ext cx="2708910" cy="19405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85" y="3140710"/>
            <a:ext cx="4622165" cy="24155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385" y="1126490"/>
            <a:ext cx="2986405" cy="19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3467777" cy="575945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sz="151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Freeform 5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10800000">
            <a:off x="8977985" y="511955"/>
            <a:ext cx="674069" cy="622874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76792" tIns="38396" rIns="76792" bIns="38396" numCol="1" anchor="t" anchorCtr="0" compatLnSpc="1"/>
          <a:p>
            <a:endParaRPr lang="zh-CN" altLang="en-US" sz="151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15444" y="1023911"/>
            <a:ext cx="2431779" cy="1638244"/>
          </a:xfrm>
          <a:prstGeom prst="rect">
            <a:avLst/>
          </a:prstGeom>
          <a:noFill/>
        </p:spPr>
        <p:txBody>
          <a:bodyPr wrap="square" lIns="53328" tIns="21331" rIns="53328" bIns="21331" rtlCol="0" anchor="b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400" b="1" spc="18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下沉人群的媒体风格</a:t>
            </a:r>
            <a:endParaRPr lang="zh-CN" altLang="en-US" sz="3400" b="1" spc="18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3640455" y="1635760"/>
            <a:ext cx="6314440" cy="24885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20" h="3360">
                <a:moveTo>
                  <a:pt x="0" y="0"/>
                </a:moveTo>
                <a:lnTo>
                  <a:pt x="10320" y="0"/>
                </a:lnTo>
                <a:lnTo>
                  <a:pt x="10320" y="3360"/>
                </a:lnTo>
                <a:lnTo>
                  <a:pt x="0" y="336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>
                <a:alpha val="2000"/>
              </a:srgbClr>
            </a:solidFill>
          </a:ln>
          <a:effectLst>
            <a:outerShdw blurRad="444500" dist="127000" dir="2700000" algn="tl" rotWithShape="0">
              <a:srgbClr val="000000">
                <a:alpha val="15000"/>
              </a:srgbClr>
            </a:outerShdw>
          </a:effec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90091" y="1543325"/>
            <a:ext cx="9479514" cy="3701507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395540" y="526598"/>
            <a:ext cx="96701" cy="3999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527050" y="1833765"/>
            <a:ext cx="2210447" cy="1350645"/>
          </a:xfrm>
          <a:custGeom>
            <a:avLst/>
            <a:gdLst>
              <a:gd name="connsiteX0" fmla="*/ 0 w 3548926"/>
              <a:gd name="connsiteY0" fmla="*/ 0 h 2661694"/>
              <a:gd name="connsiteX1" fmla="*/ 3548926 w 3548926"/>
              <a:gd name="connsiteY1" fmla="*/ 0 h 2661694"/>
              <a:gd name="connsiteX2" fmla="*/ 3548926 w 3548926"/>
              <a:gd name="connsiteY2" fmla="*/ 2661694 h 2661694"/>
              <a:gd name="connsiteX3" fmla="*/ 0 w 3548926"/>
              <a:gd name="connsiteY3" fmla="*/ 2661694 h 26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926" h="2661694">
                <a:moveTo>
                  <a:pt x="0" y="0"/>
                </a:moveTo>
                <a:lnTo>
                  <a:pt x="3548926" y="0"/>
                </a:lnTo>
                <a:lnTo>
                  <a:pt x="3548926" y="2661694"/>
                </a:lnTo>
                <a:lnTo>
                  <a:pt x="0" y="2661694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5191910" y="2038553"/>
            <a:ext cx="2210447" cy="941070"/>
          </a:xfrm>
          <a:custGeom>
            <a:avLst/>
            <a:gdLst>
              <a:gd name="connsiteX0" fmla="*/ 0 w 3548925"/>
              <a:gd name="connsiteY0" fmla="*/ 0 h 2661694"/>
              <a:gd name="connsiteX1" fmla="*/ 3548925 w 3548925"/>
              <a:gd name="connsiteY1" fmla="*/ 0 h 2661694"/>
              <a:gd name="connsiteX2" fmla="*/ 3548925 w 3548925"/>
              <a:gd name="connsiteY2" fmla="*/ 2661694 h 2661694"/>
              <a:gd name="connsiteX3" fmla="*/ 0 w 3548925"/>
              <a:gd name="connsiteY3" fmla="*/ 2661694 h 26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925" h="2661694">
                <a:moveTo>
                  <a:pt x="0" y="0"/>
                </a:moveTo>
                <a:lnTo>
                  <a:pt x="3548925" y="0"/>
                </a:lnTo>
                <a:lnTo>
                  <a:pt x="3548925" y="2661694"/>
                </a:lnTo>
                <a:lnTo>
                  <a:pt x="0" y="2661694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5191910" y="3529310"/>
            <a:ext cx="2210447" cy="1497330"/>
          </a:xfrm>
          <a:custGeom>
            <a:avLst/>
            <a:gdLst>
              <a:gd name="connsiteX0" fmla="*/ 0 w 2635250"/>
              <a:gd name="connsiteY0" fmla="*/ 0 h 1976438"/>
              <a:gd name="connsiteX1" fmla="*/ 2635250 w 2635250"/>
              <a:gd name="connsiteY1" fmla="*/ 0 h 1976438"/>
              <a:gd name="connsiteX2" fmla="*/ 2635250 w 2635250"/>
              <a:gd name="connsiteY2" fmla="*/ 1976438 h 1976438"/>
              <a:gd name="connsiteX3" fmla="*/ 0 w 2635250"/>
              <a:gd name="connsiteY3" fmla="*/ 1976438 h 197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250" h="1976438">
                <a:moveTo>
                  <a:pt x="0" y="0"/>
                </a:moveTo>
                <a:lnTo>
                  <a:pt x="2635250" y="0"/>
                </a:lnTo>
                <a:lnTo>
                  <a:pt x="2635250" y="1976438"/>
                </a:lnTo>
                <a:lnTo>
                  <a:pt x="0" y="1976438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1360592" y="1684639"/>
            <a:ext cx="2867660" cy="3417785"/>
          </a:xfrm>
          <a:custGeom>
            <a:avLst/>
            <a:gdLst>
              <a:gd name="connsiteX0" fmla="*/ 0 w 5147343"/>
              <a:gd name="connsiteY0" fmla="*/ 0 h 3860506"/>
              <a:gd name="connsiteX1" fmla="*/ 5147343 w 5147343"/>
              <a:gd name="connsiteY1" fmla="*/ 0 h 3860506"/>
              <a:gd name="connsiteX2" fmla="*/ 5147343 w 5147343"/>
              <a:gd name="connsiteY2" fmla="*/ 3860506 h 3860506"/>
              <a:gd name="connsiteX3" fmla="*/ 0 w 5147343"/>
              <a:gd name="connsiteY3" fmla="*/ 3860506 h 386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343" h="3860506">
                <a:moveTo>
                  <a:pt x="0" y="0"/>
                </a:moveTo>
                <a:lnTo>
                  <a:pt x="5147343" y="0"/>
                </a:lnTo>
                <a:lnTo>
                  <a:pt x="5147343" y="3860506"/>
                </a:lnTo>
                <a:lnTo>
                  <a:pt x="0" y="3860506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7527050" y="3459142"/>
            <a:ext cx="2210447" cy="1637665"/>
          </a:xfrm>
          <a:custGeom>
            <a:avLst/>
            <a:gdLst>
              <a:gd name="connsiteX0" fmla="*/ 0 w 2609733"/>
              <a:gd name="connsiteY0" fmla="*/ 0 h 1957299"/>
              <a:gd name="connsiteX1" fmla="*/ 2609733 w 2609733"/>
              <a:gd name="connsiteY1" fmla="*/ 0 h 1957299"/>
              <a:gd name="connsiteX2" fmla="*/ 2609733 w 2609733"/>
              <a:gd name="connsiteY2" fmla="*/ 1957299 h 1957299"/>
              <a:gd name="connsiteX3" fmla="*/ 0 w 2609733"/>
              <a:gd name="connsiteY3" fmla="*/ 1957299 h 19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733" h="1957299">
                <a:moveTo>
                  <a:pt x="0" y="0"/>
                </a:moveTo>
                <a:lnTo>
                  <a:pt x="2609733" y="0"/>
                </a:lnTo>
                <a:lnTo>
                  <a:pt x="2609733" y="1957299"/>
                </a:lnTo>
                <a:lnTo>
                  <a:pt x="0" y="1957299"/>
                </a:lnTo>
                <a:close/>
              </a:path>
            </a:pathLst>
          </a:custGeom>
        </p:spPr>
      </p:pic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573637" y="428040"/>
            <a:ext cx="9290616" cy="597078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2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下沉人群的语言风格</a:t>
            </a:r>
            <a:endParaRPr lang="zh-CN" altLang="en-US" sz="3200" b="1" spc="16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1382"/>
  <p:tag name="KSO_WM_TEMPLATE_CATEGORY" val="diagram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1382"/>
  <p:tag name="KSO_WM_TEMPLATE_CATEGORY" val="diagram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11382"/>
</p:tagLst>
</file>

<file path=ppt/tags/tag108.xml><?xml version="1.0" encoding="utf-8"?>
<p:tagLst xmlns:p="http://schemas.openxmlformats.org/presentationml/2006/main">
  <p:tag name="KSO_WM_UNIT_PLACING_PICTURE_USER_VIEWPORT" val="{&quot;height&quot;:441.6228813559322,&quot;width&quot;:215.32779097387174}"/>
</p:tagLst>
</file>

<file path=ppt/tags/tag109.xml><?xml version="1.0" encoding="utf-8"?>
<p:tagLst xmlns:p="http://schemas.openxmlformats.org/presentationml/2006/main">
  <p:tag name="KSO_WM_UNIT_PLACING_PICTURE_USER_VIEWPORT" val="{&quot;height&quot;:5769,&quot;width&quot;:12710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341_1*a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4826f8060e41138ca1c58bc16e86a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7cb0c46466ce441fb0b47d0c372ef067"/>
  <p:tag name="KSO_WM_UNIT_TEXT_FILL_FORE_SCHEMECOLOR_INDEX_BRIGHTNESS" val="0"/>
  <p:tag name="KSO_WM_UNIT_TEXT_FILL_FORE_SCHEMECOLOR_INDEX" val="13"/>
  <p:tag name="KSO_WM_UNIT_TEXT_FILL_TYPE" val="1"/>
  <p:tag name="KSO_WM_TEMPLATE_ASSEMBLE_XID" val="60656ece4054ed1e2fb7fff9"/>
  <p:tag name="KSO_WM_TEMPLATE_ASSEMBLE_GROUPID" val="60656ece4054ed1e2fb7fff9"/>
</p:tagLst>
</file>

<file path=ppt/tags/tag111.xml><?xml version="1.0" encoding="utf-8"?>
<p:tagLst xmlns:p="http://schemas.openxmlformats.org/presentationml/2006/main">
  <p:tag name="KSO_WM_UNIT_VALUE" val="1142*1777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341_1*d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28ba5738e4ba88aa7e13940ad8c2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bcaac3ac5e2482196498b5d8fb47f26"/>
  <p:tag name="KSO_WM_UNIT_PLACING_PICTURE" val="2bcaac3ac5e2482196498b5d8fb47f2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e4054ed1e2fb7fff9"/>
  <p:tag name="KSO_WM_TEMPLATE_ASSEMBLE_GROUPID" val="60656ece4054ed1e2fb7fff9"/>
  <p:tag name="KSO_WM_UNIT_PLACING_PICTURE_USER_VIEWPORT" val="{&quot;height&quot;:2859,&quot;width&quot;:4912}"/>
  <p:tag name="KSO_WM_UNIT_PLACING_PICTURE_INFO" val="{&quot;code&quot;:&quot;bAb&quot;,&quot;full_picture&quot;:true,&quot;last_full_picture&quot;:&quot;bAb&quot;,&quot;margin&quot;:{&quot;bottom&quot;:65.38894020310032,&quot;top&quot;:64.9606458680521},&quot;scheme&quot;:&quot;6-0&quot;,&quot;spacing&quot;:5}"/>
  <p:tag name="KSO_WM_UNIT_PLACING_PICTURE_USER_VIEWPORT_SMARTMENU" val="{&quot;height&quot;:1701.6700916421087,&quot;width&quot;:3002.2437695200206}"/>
  <p:tag name="KSO_WM_UNIT_PLACING_PICTURE_USER_RELATIVERECTANGLE_SMARTMENU" val="{&quot;bottom&quot;:0,&quot;left&quot;:0,&quot;right&quot;:0,&quot;top&quot;:0}"/>
  <p:tag name="KSO_WM_UNIT_PLACING_PICTURE_COLLAGE_VIEWPORT" val="{&quot;height&quot;:2390.588518968026,&quot;width&quot;:4217.695916541148}"/>
</p:tagLst>
</file>

<file path=ppt/tags/tag112.xml><?xml version="1.0" encoding="utf-8"?>
<p:tagLst xmlns:p="http://schemas.openxmlformats.org/presentationml/2006/main">
  <p:tag name="KSO_WM_UNIT_VALUE" val="1142*1777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341_1*d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28ba5738e4ba88aa7e13940ad8c2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bcaac3ac5e2482196498b5d8fb47f26"/>
  <p:tag name="KSO_WM_UNIT_PLACING_PICTURE" val="2bcaac3ac5e2482196498b5d8fb47f2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e4054ed1e2fb7fff9"/>
  <p:tag name="KSO_WM_TEMPLATE_ASSEMBLE_GROUPID" val="60656ece4054ed1e2fb7fff9"/>
  <p:tag name="KSO_WM_UNIT_PLACING_PICTURE_USER_VIEWPORT" val="{&quot;height&quot;:3361,&quot;width&quot;:4984}"/>
  <p:tag name="KSO_WM_UNIT_PLACING_PICTURE_INFO" val="{&quot;code&quot;:&quot;bAb&quot;,&quot;full_picture&quot;:true,&quot;last_full_picture&quot;:&quot;bAb&quot;,&quot;margin&quot;:{&quot;bottom&quot;:65.38894020310032,&quot;top&quot;:64.9606458680521},&quot;scheme&quot;:&quot;6-0&quot;,&quot;spacing&quot;:5}"/>
  <p:tag name="KSO_WM_UNIT_PLACING_PICTURE_USER_VIEWPORT_SMARTMENU" val="{&quot;height&quot;:1701.6700916421082,&quot;width&quot;:2571.0767075259541}"/>
  <p:tag name="KSO_WM_UNIT_PLACING_PICTURE_USER_RELATIVERECTANGLE_SMARTMENU" val="{&quot;bottom&quot;:0,&quot;left&quot;:0,&quot;right&quot;:0,&quot;top&quot;:0}"/>
  <p:tag name="KSO_WM_UNIT_PLACING_PICTURE_COLLAGE_VIEWPORT" val="{&quot;height&quot;:2390.588518968026,&quot;width&quot;:3611.9720183097897}"/>
</p:tagLst>
</file>

<file path=ppt/tags/tag113.xml><?xml version="1.0" encoding="utf-8"?>
<p:tagLst xmlns:p="http://schemas.openxmlformats.org/presentationml/2006/main">
  <p:tag name="KSO_WM_UNIT_VALUE" val="1142*1777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341_1*d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28ba5738e4ba88aa7e13940ad8c2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bcaac3ac5e2482196498b5d8fb47f26"/>
  <p:tag name="KSO_WM_UNIT_PLACING_PICTURE" val="2bcaac3ac5e2482196498b5d8fb47f2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e4054ed1e2fb7fff9"/>
  <p:tag name="KSO_WM_TEMPLATE_ASSEMBLE_GROUPID" val="60656ece4054ed1e2fb7fff9"/>
  <p:tag name="KSO_WM_UNIT_PLACING_PICTURE_USER_VIEWPORT" val="{&quot;height&quot;:3237,&quot;width&quot;:4347}"/>
  <p:tag name="KSO_WM_UNIT_PLACING_PICTURE_INFO" val="{&quot;code&quot;:&quot;bAb&quot;,&quot;full_picture&quot;:true,&quot;last_full_picture&quot;:&quot;bAb&quot;,&quot;margin&quot;:{&quot;bottom&quot;:65.38894020310032,&quot;top&quot;:64.9606458680521},&quot;scheme&quot;:&quot;6-0&quot;,&quot;spacing&quot;:5}"/>
  <p:tag name="KSO_WM_UNIT_PLACING_PICTURE_USER_VIEWPORT_SMARTMENU" val="{&quot;height&quot;:1701.6700916421082,&quot;width&quot;:2314.9412417040267}"/>
  <p:tag name="KSO_WM_UNIT_PLACING_PICTURE_USER_RELATIVERECTANGLE_SMARTMENU" val="{&quot;bottom&quot;:0,&quot;left&quot;:0,&quot;right&quot;:0,&quot;top&quot;:0}"/>
  <p:tag name="KSO_WM_UNIT_PLACING_PICTURE_COLLAGE_VIEWPORT" val="{&quot;height&quot;:2390.588518968026,&quot;width&quot;:3252.1407267343275}"/>
</p:tagLst>
</file>

<file path=ppt/tags/tag114.xml><?xml version="1.0" encoding="utf-8"?>
<p:tagLst xmlns:p="http://schemas.openxmlformats.org/presentationml/2006/main">
  <p:tag name="KSO_WM_UNIT_VALUE" val="1142*1777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341_1*d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28ba5738e4ba88aa7e13940ad8c2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bcaac3ac5e2482196498b5d8fb47f26"/>
  <p:tag name="KSO_WM_UNIT_PLACING_PICTURE" val="2bcaac3ac5e2482196498b5d8fb47f2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e4054ed1e2fb7fff9"/>
  <p:tag name="KSO_WM_TEMPLATE_ASSEMBLE_GROUPID" val="60656ece4054ed1e2fb7fff9"/>
  <p:tag name="KSO_WM_UNIT_PLACING_PICTURE_USER_VIEWPORT" val="{&quot;height&quot;:2859,&quot;width&quot;:3781}"/>
  <p:tag name="KSO_WM_UNIT_PLACING_PICTURE_INFO" val="{&quot;code&quot;:&quot;bAb&quot;,&quot;full_picture&quot;:true,&quot;last_full_picture&quot;:&quot;bAb&quot;,&quot;margin&quot;:{&quot;bottom&quot;:65.38894020310032,&quot;top&quot;:64.9606458680521},&quot;scheme&quot;:&quot;6-0&quot;,&quot;spacing&quot;:5}"/>
  <p:tag name="KSO_WM_UNIT_PLACING_PICTURE_USER_VIEWPORT_SMARTMENU" val="{&quot;height&quot;:1734.6518013854027,&quot;width&quot;:2320.9953899462257}"/>
  <p:tag name="KSO_WM_UNIT_PLACING_PICTURE_USER_RELATIVERECTANGLE_SMARTMENU" val="{&quot;bottom&quot;:0,&quot;left&quot;:0,&quot;right&quot;:0,&quot;top&quot;:0}"/>
  <p:tag name="KSO_WM_UNIT_PLACING_PICTURE_COLLAGE_VIEWPORT" val="{&quot;height&quot;:2436.921947023219,&quot;width&quot;:3260.645033540619}"/>
</p:tagLst>
</file>

<file path=ppt/tags/tag115.xml><?xml version="1.0" encoding="utf-8"?>
<p:tagLst xmlns:p="http://schemas.openxmlformats.org/presentationml/2006/main">
  <p:tag name="KSO_WM_UNIT_VALUE" val="1142*1777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341_1*d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28ba5738e4ba88aa7e13940ad8c2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bcaac3ac5e2482196498b5d8fb47f26"/>
  <p:tag name="KSO_WM_UNIT_PLACING_PICTURE" val="2bcaac3ac5e2482196498b5d8fb47f2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e4054ed1e2fb7fff9"/>
  <p:tag name="KSO_WM_TEMPLATE_ASSEMBLE_GROUPID" val="60656ece4054ed1e2fb7fff9"/>
  <p:tag name="KSO_WM_UNIT_PLACING_PICTURE_USER_VIEWPORT" val="{&quot;height&quot;:2614,&quot;width&quot;:4233}"/>
  <p:tag name="KSO_WM_UNIT_PLACING_PICTURE_INFO" val="{&quot;code&quot;:&quot;bAb&quot;,&quot;full_picture&quot;:true,&quot;last_full_picture&quot;:&quot;bAb&quot;,&quot;margin&quot;:{&quot;bottom&quot;:65.38894020310032,&quot;top&quot;:64.9606458680521},&quot;scheme&quot;:&quot;6-0&quot;,&quot;spacing&quot;:5}"/>
  <p:tag name="KSO_WM_UNIT_PLACING_PICTURE_USER_VIEWPORT_SMARTMENU" val="{&quot;height&quot;:1734.6518013854031,&quot;width&quot;:2874.5537859242945}"/>
  <p:tag name="KSO_WM_UNIT_PLACING_PICTURE_USER_RELATIVERECTANGLE_SMARTMENU" val="{&quot;bottom&quot;:0,&quot;left&quot;:0,&quot;right&quot;:0,&quot;top&quot;:0}"/>
  <p:tag name="KSO_WM_UNIT_PLACING_PICTURE_COLLAGE_VIEWPORT" val="{&quot;height&quot;:2436.921947023219,&quot;width&quot;:4038.311236839137}"/>
</p:tagLst>
</file>

<file path=ppt/tags/tag116.xml><?xml version="1.0" encoding="utf-8"?>
<p:tagLst xmlns:p="http://schemas.openxmlformats.org/presentationml/2006/main">
  <p:tag name="KSO_WM_UNIT_VALUE" val="1142*1777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341_1*d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28ba5738e4ba88aa7e13940ad8c2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bcaac3ac5e2482196498b5d8fb47f26"/>
  <p:tag name="KSO_WM_UNIT_PLACING_PICTURE" val="2bcaac3ac5e2482196498b5d8fb47f2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e4054ed1e2fb7fff9"/>
  <p:tag name="KSO_WM_TEMPLATE_ASSEMBLE_GROUPID" val="60656ece4054ed1e2fb7fff9"/>
  <p:tag name="KSO_WM_UNIT_PLACING_PICTURE_USER_VIEWPORT" val="{&quot;height&quot;:3086,&quot;width&quot;:4697}"/>
  <p:tag name="KSO_WM_UNIT_PLACING_PICTURE_INFO" val="{&quot;code&quot;:&quot;bAb&quot;,&quot;full_picture&quot;:true,&quot;last_full_picture&quot;:&quot;bAb&quot;,&quot;margin&quot;:{&quot;bottom&quot;:65.38894020310032,&quot;top&quot;:64.9606458680521},&quot;scheme&quot;:&quot;6-0&quot;,&quot;spacing&quot;:5}"/>
  <p:tag name="KSO_WM_UNIT_PLACING_PICTURE_USER_VIEWPORT_SMARTMENU" val="{&quot;height&quot;:1734.6518013854027,&quot;width&quot;:2692.7125428794807}"/>
  <p:tag name="KSO_WM_UNIT_PLACING_PICTURE_USER_RELATIVERECTANGLE_SMARTMENU" val="{&quot;bottom&quot;:0,&quot;left&quot;:0,&quot;right&quot;:0,&quot;top&quot;:0}"/>
  <p:tag name="KSO_WM_UNIT_PLACING_PICTURE_COLLAGE_VIEWPORT" val="{&quot;height&quot;:2436.921947023219,&quot;width&quot;:3782.850178846819}"/>
</p:tagLst>
</file>

<file path=ppt/tags/tag117.xml><?xml version="1.0" encoding="utf-8"?>
<p:tagLst xmlns:p="http://schemas.openxmlformats.org/presentationml/2006/main">
  <p:tag name="KSO_WM_SLIDE_ITEM_CNT" val="0"/>
  <p:tag name="KSO_WM_BEAUTIFY_FLAG" val="#wm#"/>
  <p:tag name="KSO_WM_TEMPLATE_CATEGORY" val="diagram"/>
  <p:tag name="KSO_WM_TEMPLATE_INDEX" val="2021334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CAN_ADD_NAVIGATION" val="1"/>
  <p:tag name="KSO_WM_SLIDE_ID" val="diagram2021334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NDEX" val="1"/>
  <p:tag name="KSO_WM_SLIDE_SIZE" val="864*420"/>
  <p:tag name="KSO_WM_SLIDE_POSITION" val="48*48"/>
  <p:tag name="KSO_WM_TAG_VERSION" val="1.0"/>
  <p:tag name="KSO_WM_CHIP_FILLPROP" val="[[{&quot;text_align&quot;:&quot;lt&quot;,&quot;text_direction&quot;:&quot;horizontal&quot;,&quot;support_big_font&quot;:false,&quot;fill_id&quot;:&quot;13764482d0b94c3797cd92679777cb6d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0c7aeec11ac7457eb4d583c52a0ae3d5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big_font&quot;:true,&quot;fill_id&quot;:&quot;95d2289085634f659fb9ea746d7af990&quot;,&quot;fill_align&quot;:&quot;lm&quot;,&quot;chip_types&quot;:[&quot;text&quot;,&quot;table&quot;]}]]"/>
  <p:tag name="KSO_WM_SLIDE_LAYOUT" val="a_d_f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8:54&quot;,&quot;maxSize&quot;:{&quot;size1&quot;:26.699999999999999},&quot;minSize&quot;:{&quot;size1&quot;:17.800000000000001},&quot;normalSize&quot;:{&quot;size1&quot;:22.199999999999999},&quot;subLayout&quot;:[{&quot;id&quot;:&quot;2021-04-01T15:18:54&quot;,&quot;margin&quot;:{&quot;bottom&quot;:0,&quot;left&quot;:1.4246771335601807,&quot;right&quot;:1.4246771335601807,&quot;top&quot;:1.4218065738677979},&quot;type&quot;:0},{&quot;direction&quot;:1,&quot;id&quot;:&quot;2021-04-01T15:18:54&quot;,&quot;maxSize&quot;:{&quot;size1&quot;:61.199651511510218},&quot;minSize&quot;:{&quot;size1&quot;:49.999651511510216},&quot;normalSize&quot;:{&quot;size1&quot;:59.480901511510218},&quot;subLayout&quot;:[{&quot;id&quot;:&quot;2021-04-01T15:18:54&quot;,&quot;margin&quot;:{&quot;bottom&quot;:1.4218065738677979,&quot;left&quot;:1.4246771335601807,&quot;right&quot;:1.0468388795852661,&quot;top&quot;:0.71132314205169678},&quot;type&quot;:0},{&quot;id&quot;:&quot;2021-04-01T15:18:54&quot;,&quot;margin&quot;:{&quot;bottom&quot;:2.1331295967102051,&quot;left&quot;:0.021879270672798157,&quot;right&quot;:1.4246771335601807,&quot;top&quot;:0.71132314205169678},&quot;type&quot;:0}],&quot;type&quot;:0}],&quot;type&quot;:0}"/>
  <p:tag name="KSO_WM_CHIP_XID" val="5f69641a553136823a5e617e"/>
  <p:tag name="KSO_WM_SLIDE_LAYOUT_CNT" val="1_1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60656ece4054ed1e2fb7fff9"/>
  <p:tag name="KSO_WM_TEMPLATE_ASSEMBLE_GROUPID" val="60656ece4054ed1e2fb7fff9"/>
</p:tagLst>
</file>

<file path=ppt/tags/tag118.xml><?xml version="1.0" encoding="utf-8"?>
<p:tagLst xmlns:p="http://schemas.openxmlformats.org/presentationml/2006/main">
  <p:tag name="KSO_WM_UNIT_PLACING_PICTURE_USER_VIEWPORT" val="{&quot;height&quot;:3112,&quot;width&quot;:4684}"/>
</p:tagLst>
</file>

<file path=ppt/tags/tag119.xml><?xml version="1.0" encoding="utf-8"?>
<p:tagLst xmlns:p="http://schemas.openxmlformats.org/presentationml/2006/main">
  <p:tag name="KSO_WM_UNIT_PLACING_PICTURE_USER_VIEWPORT" val="{&quot;height&quot;:3023,&quot;width&quot;:4463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PLACING_PICTURE_USER_VIEWPORT" val="{&quot;height&quot;:2733,&quot;width&quot;:4830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723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723"/>
  <p:tag name="KSO_WM_UNIT_VALUE" val="450"/>
  <p:tag name="KSO_WM_TEMPLATE_ASSEMBLE_XID" val="60656f0e4054ed1e2fb802af"/>
  <p:tag name="KSO_WM_TEMPLATE_ASSEMBLE_GROUPID" val="60656f0e4054ed1e2fb802af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723_1*i*2"/>
  <p:tag name="KSO_WM_TEMPLATE_CATEGORY" val="diagram"/>
  <p:tag name="KSO_WM_TEMPLATE_INDEX" val="20211723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6c1e949465f344d398227ae3ffc73b1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700bee747e3ea6e2929121"/>
  <p:tag name="KSO_WM_CHIP_XID" val="5f700bee747e3ea6e292912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0e4054ed1e2fb802af"/>
  <p:tag name="KSO_WM_TEMPLATE_ASSEMBLE_GROUPID" val="60656f0e4054ed1e2fb802af"/>
</p:tagLst>
</file>

<file path=ppt/tags/tag1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723_1*a*1"/>
  <p:tag name="KSO_WM_TEMPLATE_CATEGORY" val="diagram"/>
  <p:tag name="KSO_WM_TEMPLATE_INDEX" val="2021172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108a94159ad4c2fb34a9668612eb0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ac527da04874fee814373b500f2e85c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0e4054ed1e2fb802af"/>
  <p:tag name="KSO_WM_TEMPLATE_ASSEMBLE_GROUPID" val="60656f0e4054ed1e2fb802af"/>
</p:tagLst>
</file>

<file path=ppt/tags/tag124.xml><?xml version="1.0" encoding="utf-8"?>
<p:tagLst xmlns:p="http://schemas.openxmlformats.org/presentationml/2006/main">
  <p:tag name="KSO_WM_UNIT_VALUE" val="592*181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723_1*d*1"/>
  <p:tag name="KSO_WM_TEMPLATE_CATEGORY" val="diagram"/>
  <p:tag name="KSO_WM_TEMPLATE_INDEX" val="2021172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8138e14bd7347c889a8c8f7bc9d0c0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a4c9f29752242c687f02a80b2a27b03"/>
  <p:tag name="KSO_WM_UNIT_SUPPORT_BIG_FONT" val="1"/>
  <p:tag name="KSO_WM_UNIT_SUPPORT_UNIT_TYPE" val="[&quot;d&quot;,&quot;α&quot;,&quot;β&quot;]"/>
  <p:tag name="KSO_WM_TEMPLATE_ASSEMBLE_XID" val="60656f0e4054ed1e2fb802af"/>
  <p:tag name="KSO_WM_TEMPLATE_ASSEMBLE_GROUPID" val="60656f0e4054ed1e2fb802af"/>
  <p:tag name="KSO_WM_UNIT_PICTURE_CLIP_FLAG" val="0"/>
</p:tagLst>
</file>

<file path=ppt/tags/tag125.xml><?xml version="1.0" encoding="utf-8"?>
<p:tagLst xmlns:p="http://schemas.openxmlformats.org/presentationml/2006/main">
  <p:tag name="KSO_WM_SLIDE_ITEM_CNT" val="0"/>
  <p:tag name="KSO_WM_BEAUTIFY_FLAG" val="#wm#"/>
  <p:tag name="KSO_WM_TEMPLATE_CATEGORY" val="diagram"/>
  <p:tag name="KSO_WM_TEMPLATE_INDEX" val="20211723"/>
  <p:tag name="KSO_WM_SLIDE_ID" val="diagram20211723_1"/>
  <p:tag name="KSO_WM_TEMPLATE_SUBCATEGORY" val="21"/>
  <p:tag name="KSO_WM_TEMPLATE_MASTER_TYPE" val="0"/>
  <p:tag name="KSO_WM_TEMPLATE_COLOR_TYPE" val="1"/>
  <p:tag name="KSO_WM_SLIDE_INDEX" val="1"/>
  <p:tag name="KSO_WM_TAG_VERSION" val="1.0"/>
  <p:tag name="KSO_WM_SLIDE_LAYOUT" val="a_d_f"/>
  <p:tag name="KSO_WM_SLIDE_LAYOUT_CNT" val="1_1_1"/>
  <p:tag name="KSO_WM_SLIDE_TYPE" val="text"/>
  <p:tag name="KSO_WM_SLIDE_SUBTYPE" val="picTxt"/>
  <p:tag name="KSO_WM_SLIDE_SIZE" val="903*540"/>
  <p:tag name="KSO_WM_SLIDE_POSITION" val="0*0"/>
  <p:tag name="KSO_WM_SLIDE_LAYOUT_INFO" val="{&quot;direction&quot;:1,&quot;id&quot;:&quot;2021-04-01T15:26:27&quot;,&quot;maxSize&quot;:{&quot;size1&quot;:33.799999999999997},&quot;minSize&quot;:{&quot;size1&quot;:33.799999999999997},&quot;normalSize&quot;:{&quot;size1&quot;:33.799999999999997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4-01T15:26:27&quot;,&quot;maxSize&quot;:{&quot;size1&quot;:55.600000000000001},&quot;minSize&quot;:{&quot;size1&quot;:35.700000000000003},&quot;normalSize&quot;:{&quot;size1&quot;:46.366666666666674},&quot;subLayout&quot;:[{&quot;id&quot;:&quot;2021-04-01T15:26:27&quot;,&quot;margin&quot;:{&quot;bottom&quot;:0.021835187450051308,&quot;left&quot;:1.4246771335601807,&quot;right&quot;:1.4389828443527222,&quot;top&quot;:2.8444528579711914},&quot;type&quot;:0},{&quot;id&quot;:&quot;2021-04-01T15:26:27&quot;,&quot;margin&quot;:{&quot;bottom&quot;:2.8444528579711914,&quot;left&quot;:1.4246771335601807,&quot;right&quot;:1.4389828443527222,&quot;top&quot;:0.3334064781665802},&quot;type&quot;:0}],&quot;type&quot;:0},{&quot;id&quot;:&quot;2021-04-01T15:26:27&quot;,&quot;margin&quot;:{&quot;bottom&quot;:3.9110174179077148,&quot;left&quot;:1.7823190689086914,&quot;right&quot;:1.7814775705337524,&quot;top&quot;:3.9110174179077148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700bee747e3ea6e2929122"/>
  <p:tag name="KSO_WM_CHIP_FILLPROP" val="[[{&quot;text_align&quot;:&quot;lb&quot;,&quot;text_direction&quot;:&quot;horizontal&quot;,&quot;support_big_font&quot;:true,&quot;fill_id&quot;:&quot;1f9400aa67634debb14c0f2e1bbdb985&quot;,&quot;fill_align&quot;:&quot;lb&quot;,&quot;chip_types&quot;:[&quot;header&quot;]},{&quot;text_align&quot;:&quot;lt&quot;,&quot;text_direction&quot;:&quot;horizontal&quot;,&quot;support_big_font&quot;:true,&quot;fill_id&quot;:&quot;d27db89b91d249858735eecaeeb1dfb2&quot;,&quot;fill_align&quot;:&quot;lt&quot;,&quot;chip_types&quot;:[&quot;text&quot;]},{&quot;text_align&quot;:&quot;lm&quot;,&quot;text_direction&quot;:&quot;horizontal&quot;,&quot;support_big_font&quot;:true,&quot;fill_id&quot;:&quot;0e00e037a4de4eb882adff831dc7f8f7&quot;,&quot;fill_align&quot;:&quot;cm&quot;,&quot;chip_types&quot;:[&quot;pictext&quot;,&quot;text&quot;,&quot;picture&quot;,&quot;chart&quot;,&quot;table&quot;]}]]"/>
  <p:tag name="KSO_WM_CHIP_DECFILLPROP" val="[]"/>
  <p:tag name="KSO_WM_SLIDE_CAN_ADD_NAVIGATION" val="1"/>
  <p:tag name="KSO_WM_CHIP_GROUPID" val="5f700bee747e3ea6e2929121"/>
  <p:tag name="KSO_WM_SLIDE_BK_DARK_LIGHT" val="2"/>
  <p:tag name="KSO_WM_SLIDE_BACKGROUND_TYPE" val="leftRight"/>
  <p:tag name="KSO_WM_SLIDE_SUPPORT_FEATURE_TYPE" val="0"/>
  <p:tag name="KSO_WM_TEMPLATE_ASSEMBLE_XID" val="60656f0e4054ed1e2fb802af"/>
  <p:tag name="KSO_WM_TEMPLATE_ASSEMBLE_GROUPID" val="60656f0e4054ed1e2fb802af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i*2"/>
  <p:tag name="KSO_WM_TEMPLATE_CATEGORY" val="diagram"/>
  <p:tag name="KSO_WM_TEMPLATE_INDEX" val="20201598"/>
  <p:tag name="KSO_WM_UNIT_LAYERLEVEL" val="1"/>
  <p:tag name="KSO_WM_TAG_VERSION" val="1.0"/>
  <p:tag name="KSO_WM_BEAUTIFY_FLAG" val="#wm#"/>
  <p:tag name="KSO_WM_UNIT_TYPE" val="i"/>
  <p:tag name="KSO_WM_UNIT_INDEX" val="2"/>
  <p:tag name="KSO_WM_UNIT_DEFAULT_FONT" val="0;0;0"/>
  <p:tag name="KSO_WM_UNIT_BLOCK" val="0"/>
  <p:tag name="KSO_WM_UNIT_PLACING_PICTURE" val="43635.6324933565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i*1"/>
  <p:tag name="KSO_WM_TEMPLATE_CATEGORY" val="diagram"/>
  <p:tag name="KSO_WM_TEMPLATE_INDEX" val="20201598"/>
  <p:tag name="KSO_WM_UNIT_LAYERLEVEL" val="1"/>
  <p:tag name="KSO_WM_TAG_VERSION" val="1.0"/>
  <p:tag name="KSO_WM_BEAUTIFY_FLAG" val="#wm#"/>
  <p:tag name="KSO_WM_UNIT_TYPE" val="i"/>
  <p:tag name="KSO_WM_UNIT_INDEX" val="1"/>
  <p:tag name="KSO_WM_UNIT_DEFAULT_FONT" val="0;0;0"/>
  <p:tag name="KSO_WM_UNIT_BLOCK" val="0"/>
  <p:tag name="KSO_WM_UNIT_PLACING_PICTURE" val="43635.632493356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3"/>
  <p:tag name="KSO_WM_TEMPLATE_CATEGORY" val="diagram"/>
  <p:tag name="KSO_WM_TEMPLATE_INDEX" val="20201598"/>
  <p:tag name="KSO_WM_UNIT_LAYERLEVEL" val="1"/>
  <p:tag name="KSO_WM_TAG_VERSION" val="1.0"/>
  <p:tag name="KSO_WM_BEAUTIFY_FLAG" val="#wm#"/>
  <p:tag name="KSO_WM_UNIT_VALUE" val="545*731"/>
  <p:tag name="KSO_WM_UNIT_TYPE" val="d"/>
  <p:tag name="KSO_WM_UNIT_INDEX" val="3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4"/>
  <p:tag name="KSO_WM_TEMPLATE_CATEGORY" val="diagram"/>
  <p:tag name="KSO_WM_TEMPLATE_INDEX" val="20201598"/>
  <p:tag name="KSO_WM_UNIT_LAYERLEVEL" val="1"/>
  <p:tag name="KSO_WM_TAG_VERSION" val="1.0"/>
  <p:tag name="KSO_WM_BEAUTIFY_FLAG" val="#wm#"/>
  <p:tag name="KSO_WM_UNIT_VALUE" val="545*731"/>
  <p:tag name="KSO_WM_UNIT_TYPE" val="d"/>
  <p:tag name="KSO_WM_UNIT_INDEX" val="4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2"/>
  <p:tag name="KSO_WM_TEMPLATE_CATEGORY" val="diagram"/>
  <p:tag name="KSO_WM_TEMPLATE_INDEX" val="20201598"/>
  <p:tag name="KSO_WM_UNIT_LAYERLEVEL" val="1"/>
  <p:tag name="KSO_WM_TAG_VERSION" val="1.0"/>
  <p:tag name="KSO_WM_BEAUTIFY_FLAG" val="#wm#"/>
  <p:tag name="KSO_WM_UNIT_VALUE" val="545*731"/>
  <p:tag name="KSO_WM_UNIT_TYPE" val="d"/>
  <p:tag name="KSO_WM_UNIT_INDEX" val="2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5"/>
  <p:tag name="KSO_WM_TEMPLATE_CATEGORY" val="diagram"/>
  <p:tag name="KSO_WM_TEMPLATE_INDEX" val="20201598"/>
  <p:tag name="KSO_WM_UNIT_LAYERLEVEL" val="1"/>
  <p:tag name="KSO_WM_TAG_VERSION" val="1.0"/>
  <p:tag name="KSO_WM_BEAUTIFY_FLAG" val="#wm#"/>
  <p:tag name="KSO_WM_UNIT_VALUE" val="1130*1501"/>
  <p:tag name="KSO_WM_UNIT_TYPE" val="d"/>
  <p:tag name="KSO_WM_UNIT_INDEX" val="5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6408.95905511811,&quot;width&quot;:8514.968503937007}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1"/>
  <p:tag name="KSO_WM_TEMPLATE_CATEGORY" val="diagram"/>
  <p:tag name="KSO_WM_TEMPLATE_INDEX" val="20201598"/>
  <p:tag name="KSO_WM_UNIT_LAYERLEVEL" val="1"/>
  <p:tag name="KSO_WM_TAG_VERSION" val="1.0"/>
  <p:tag name="KSO_WM_BEAUTIFY_FLAG" val="#wm#"/>
  <p:tag name="KSO_WM_UNIT_VALUE" val="545*731"/>
  <p:tag name="KSO_WM_UNIT_TYPE" val="d"/>
  <p:tag name="KSO_WM_UNIT_INDEX" val="1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133.xml><?xml version="1.0" encoding="utf-8"?>
<p:tagLst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8_1*a*1"/>
  <p:tag name="KSO_WM_TEMPLATE_CATEGORY" val="diagram"/>
  <p:tag name="KSO_WM_TEMPLATE_INDEX" val="20201598"/>
  <p:tag name="KSO_WM_UNIT_LAYERLEVEL" val="1"/>
  <p:tag name="KSO_WM_TAG_VERSION" val="1.0"/>
  <p:tag name="KSO_WM_BEAUTIFY_FLAG" val="#wm#"/>
  <p:tag name="KSO_WM_UNIT_PRESET_TEXT" val="点击添加标题内容"/>
  <p:tag name="KSO_WM_UNIT_DEFAULT_FONT" val="0;0;0"/>
  <p:tag name="KSO_WM_UNIT_BLOCK" val="0"/>
  <p:tag name="KSO_WM_UNIT_PLACING_PICTURE" val="43635.6324933565"/>
  <p:tag name="KSO_WM_UNIT_ISNUMDGMTITLE" val="0"/>
  <p:tag name="KSO_WM_UNIT_TEXT_FILL_FORE_SCHEMECOLOR_INDEX_BRIGHTNESS" val="0.25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SLIDE_ITEM_CNT" val="0"/>
  <p:tag name="KSO_WM_SLIDE_ID" val="diagram20201598_1"/>
  <p:tag name="KSO_WM_TEMPLATE_SUBCATEGORY" val="0"/>
  <p:tag name="KSO_WM_SLIDE_INDEX" val="1"/>
  <p:tag name="KSO_WM_TAG_VERSION" val="1.0"/>
  <p:tag name="KSO_WM_BEAUTIFY_FLAG" val="#wm#"/>
  <p:tag name="KSO_WM_TEMPLATE_CATEGORY" val="diagram"/>
  <p:tag name="KSO_WM_TEMPLATE_INDEX" val="20201598"/>
  <p:tag name="KSO_WM_SLIDE_LAYOUT" val="a_d"/>
  <p:tag name="KSO_WM_SLIDE_LAYOUT_CNT" val="1_5"/>
  <p:tag name="KSO_WM_SLIDE_TYPE" val="text"/>
  <p:tag name="KSO_WM_SLIDE_SUBTYPE" val="picTxt"/>
  <p:tag name="KSO_WM_SLIDE_SIZE" val="886*451"/>
  <p:tag name="KSO_WM_SLIDE_POSITION" val="36*40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7-09T18:44:58&quot;,&quot;type&quot;:1}"/>
  <p:tag name="KSO_WM_SLIDE_BACKGROUND" val="[&quot;general&quot;]"/>
  <p:tag name="KSO_WM_SLIDE_RATIO" val="1.777778"/>
  <p:tag name="KSO_WM_TEMPLATE_MASTER_TYPE" val="0"/>
  <p:tag name="KSO_WM_TEMPLATE_COLOR_TYPE" val="1"/>
</p:tagLst>
</file>

<file path=ppt/tags/tag135.xml><?xml version="1.0" encoding="utf-8"?>
<p:tagLst xmlns:p="http://schemas.openxmlformats.org/presentationml/2006/main">
  <p:tag name="KSO_WM_UNIT_PLACING_PICTURE_USER_VIEWPORT" val="{&quot;height&quot;:441.6228813559322,&quot;width&quot;:215.32779097387174}"/>
</p:tagLst>
</file>

<file path=ppt/tags/tag136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1"/>
  <p:tag name="KSO_WM_UNIT_ID" val="diagram160569_3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</p:tagLst>
</file>

<file path=ppt/tags/tag137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2"/>
  <p:tag name="KSO_WM_UNIT_ID" val="diagram160569_3*l_i*1_2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69_3*i*3"/>
  <p:tag name="KSO_WM_TEMPLATE_CATEGORY" val="diagram"/>
  <p:tag name="KSO_WM_TEMPLATE_INDEX" val="160569"/>
  <p:tag name="KSO_WM_UNIT_INDEX" val="3"/>
</p:tagLst>
</file>

<file path=ppt/tags/tag139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3"/>
  <p:tag name="KSO_WM_UNIT_ID" val="diagram160569_3*l_i*1_3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EMPLATE_CATEGORY" val="diagram"/>
  <p:tag name="KSO_WM_TEMPLATE_INDEX" val="160569"/>
  <p:tag name="KSO_WM_UNIT_TYPE" val="l_h_f"/>
  <p:tag name="KSO_WM_UNIT_INDEX" val="1_1_1"/>
  <p:tag name="KSO_WM_UNIT_ID" val="diagram160569_3*l_h_f*1_1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69_3*i*8"/>
  <p:tag name="KSO_WM_TEMPLATE_CATEGORY" val="diagram"/>
  <p:tag name="KSO_WM_TEMPLATE_INDEX" val="160569"/>
  <p:tag name="KSO_WM_UNIT_INDEX" val="8"/>
</p:tagLst>
</file>

<file path=ppt/tags/tag142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4"/>
  <p:tag name="KSO_WM_UNIT_ID" val="diagram160569_3*l_i*1_4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TEMPLATE_CATEGORY" val="diagram"/>
  <p:tag name="KSO_WM_TEMPLATE_INDEX" val="160569"/>
  <p:tag name="KSO_WM_UNIT_TYPE" val="l_h_f"/>
  <p:tag name="KSO_WM_UNIT_INDEX" val="1_2_1"/>
  <p:tag name="KSO_WM_UNIT_ID" val="diagram160569_3*l_h_f*1_2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69_3*i*13"/>
  <p:tag name="KSO_WM_TEMPLATE_CATEGORY" val="diagram"/>
  <p:tag name="KSO_WM_TEMPLATE_INDEX" val="160569"/>
  <p:tag name="KSO_WM_UNIT_INDEX" val="13"/>
</p:tagLst>
</file>

<file path=ppt/tags/tag145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5"/>
  <p:tag name="KSO_WM_UNIT_ID" val="diagram160569_3*l_i*1_5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TEMPLATE_CATEGORY" val="diagram"/>
  <p:tag name="KSO_WM_TEMPLATE_INDEX" val="160569"/>
  <p:tag name="KSO_WM_UNIT_TYPE" val="l_h_f"/>
  <p:tag name="KSO_WM_UNIT_INDEX" val="1_3_1"/>
  <p:tag name="KSO_WM_UNIT_ID" val="diagram160569_3*l_h_f*1_3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69_3*i*18"/>
  <p:tag name="KSO_WM_TEMPLATE_CATEGORY" val="diagram"/>
  <p:tag name="KSO_WM_TEMPLATE_INDEX" val="160569"/>
  <p:tag name="KSO_WM_UNIT_INDEX" val="18"/>
</p:tagLst>
</file>

<file path=ppt/tags/tag148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6"/>
  <p:tag name="KSO_WM_UNIT_ID" val="diagram160569_3*l_i*1_6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49.xml><?xml version="1.0" encoding="utf-8"?>
<p:tagLst xmlns:p="http://schemas.openxmlformats.org/presentationml/2006/main">
  <p:tag name="KSO_WM_TEMPLATE_CATEGORY" val="diagram"/>
  <p:tag name="KSO_WM_TEMPLATE_INDEX" val="160569"/>
  <p:tag name="KSO_WM_UNIT_TYPE" val="l_h_f"/>
  <p:tag name="KSO_WM_UNIT_INDEX" val="1_4_1"/>
  <p:tag name="KSO_WM_UNIT_ID" val="diagram160569_3*l_h_f*1_4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ITEM_CNT" val="4"/>
</p:tagLst>
</file>

<file path=ppt/tags/tag151.xml><?xml version="1.0" encoding="utf-8"?>
<p:tagLst xmlns:p="http://schemas.openxmlformats.org/presentationml/2006/main">
  <p:tag name="KSO_WM_UNIT_PLACING_PICTURE_USER_VIEWPORT" val="{&quot;height&quot;:441.6228813559322,&quot;width&quot;:215.32779097387174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"/>
  <p:tag name="KSO_WM_UNIT_LINE_FORE_SCHEMECOLOR_INDEX" val="5"/>
  <p:tag name="KSO_WM_UNIT_LINE_FILL_TYPE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2"/>
  <p:tag name="KSO_WM_UNIT_FILL_FORE_SCHEMECOLOR_INDEX" val="5"/>
  <p:tag name="KSO_WM_UNIT_FILL_TYPE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3"/>
  <p:tag name="KSO_WM_UNIT_FILL_FORE_SCHEMECOLOR_INDEX" val="5"/>
  <p:tag name="KSO_WM_UNIT_FILL_TYPE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a*1_4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o1-1"/>
  <p:tag name="KSO_WM_UNIT_TYPE" val="o_h_a"/>
  <p:tag name="KSO_WM_UNIT_INDEX" val="1_4_1"/>
  <p:tag name="KSO_WM_UNIT_PRESET_TEXT" val="添加标题"/>
  <p:tag name="KSO_WM_UNIT_VALUE" val="6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4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4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5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5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6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6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7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7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8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8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9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9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0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0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1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2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3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f*1_4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NOCLEAR" val="0"/>
  <p:tag name="KSO_WM_UNIT_VALUE" val="60"/>
  <p:tag name="KSO_WM_DIAGRAM_GROUP_CODE" val="o1-1"/>
  <p:tag name="KSO_WM_UNIT_TYPE" val="o_h_f"/>
  <p:tag name="KSO_WM_UNIT_INDEX" val="1_4_1"/>
  <p:tag name="KSO_WM_UNIT_PRESET_TEXT" val="单击此处添加文本具体内容，简明扼要的阐述您的观点。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3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3_1"/>
  <p:tag name="KSO_WM_UNIT_LINE_FORE_SCHEMECOLOR_INDEX" val="5"/>
  <p:tag name="KSO_WM_UNIT_LINE_FILL_TYPE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3_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3_2"/>
  <p:tag name="KSO_WM_UNIT_FILL_FORE_SCHEMECOLOR_INDEX" val="5"/>
  <p:tag name="KSO_WM_UNIT_FILL_TYPE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3_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3_3"/>
  <p:tag name="KSO_WM_UNIT_FILL_FORE_SCHEMECOLOR_INDEX" val="5"/>
  <p:tag name="KSO_WM_UNI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a*1_3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o1-1"/>
  <p:tag name="KSO_WM_UNIT_TYPE" val="o_h_a"/>
  <p:tag name="KSO_WM_UNIT_INDEX" val="1_3_1"/>
  <p:tag name="KSO_WM_UNIT_PRESET_TEXT" val="添加标题"/>
  <p:tag name="KSO_WM_UNIT_VALUE" val="6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f*1_3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NOCLEAR" val="0"/>
  <p:tag name="KSO_WM_DIAGRAM_GROUP_CODE" val="o1-1"/>
  <p:tag name="KSO_WM_UNIT_TYPE" val="o_h_f"/>
  <p:tag name="KSO_WM_UNIT_INDEX" val="1_3_1"/>
  <p:tag name="KSO_WM_UNIT_PRESET_TEXT" val="单击此处添加文本具体内容，简明扼要的阐述您的观点。"/>
  <p:tag name="KSO_WM_UNIT_VALUE" val="60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2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2_1"/>
  <p:tag name="KSO_WM_UNIT_LINE_FORE_SCHEMECOLOR_INDEX" val="5"/>
  <p:tag name="KSO_WM_UNIT_LINE_FILL_TYPE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2_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2_2"/>
  <p:tag name="KSO_WM_UNIT_FILL_FORE_SCHEMECOLOR_INDEX" val="5"/>
  <p:tag name="KSO_WM_UNIT_FILL_TYPE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2_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2_3"/>
  <p:tag name="KSO_WM_UNIT_FILL_FORE_SCHEMECOLOR_INDEX" val="5"/>
  <p:tag name="KSO_WM_UNIT_FILL_TYPE" val="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a*1_2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o1-1"/>
  <p:tag name="KSO_WM_UNIT_TYPE" val="o_h_a"/>
  <p:tag name="KSO_WM_UNIT_INDEX" val="1_2_1"/>
  <p:tag name="KSO_WM_UNIT_PRESET_TEXT" val="添加标题"/>
  <p:tag name="KSO_WM_UNIT_VALUE" val="6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f*1_2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NOCLEAR" val="0"/>
  <p:tag name="KSO_WM_DIAGRAM_GROUP_CODE" val="o1-1"/>
  <p:tag name="KSO_WM_UNIT_TYPE" val="o_h_f"/>
  <p:tag name="KSO_WM_UNIT_INDEX" val="1_2_1"/>
  <p:tag name="KSO_WM_UNIT_PRESET_TEXT" val="单击此处添加文本具体内容，简明扼要的阐述您的观点。"/>
  <p:tag name="KSO_WM_UNIT_VALUE" val="60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1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1_1"/>
  <p:tag name="KSO_WM_UNIT_LINE_FORE_SCHEMECOLOR_INDEX" val="5"/>
  <p:tag name="KSO_WM_UNIT_LINE_FILL_TYPE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1_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1_2"/>
  <p:tag name="KSO_WM_UNIT_FILL_FORE_SCHEMECOLOR_INDEX" val="5"/>
  <p:tag name="KSO_WM_UNIT_FILL_TYPE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1_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1_3"/>
  <p:tag name="KSO_WM_UNIT_FILL_FORE_SCHEMECOLOR_INDEX" val="5"/>
  <p:tag name="KSO_WM_UNI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a*1_1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o1-1"/>
  <p:tag name="KSO_WM_UNIT_TYPE" val="o_h_a"/>
  <p:tag name="KSO_WM_UNIT_INDEX" val="1_1_1"/>
  <p:tag name="KSO_WM_UNIT_PRESET_TEXT" val="添加标题"/>
  <p:tag name="KSO_WM_UNIT_VALUE" val="6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f*1_1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NOCLEAR" val="0"/>
  <p:tag name="KSO_WM_DIAGRAM_GROUP_CODE" val="o1-1"/>
  <p:tag name="KSO_WM_UNIT_TYPE" val="o_h_f"/>
  <p:tag name="KSO_WM_UNIT_INDEX" val="1_1_1"/>
  <p:tag name="KSO_WM_UNIT_PRESET_TEXT" val="单击此处添加文本具体内容，简明扼要的阐述您的观点。"/>
  <p:tag name="KSO_WM_UNIT_VALUE" val="60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1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1"/>
  <p:tag name="KSO_WM_UNIT_LINE_FORE_SCHEMECOLOR_INDEX" val="5"/>
  <p:tag name="KSO_WM_UNIT_LINE_FILL_TYPE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2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2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3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3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4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4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5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5"/>
  <p:tag name="KSO_WM_UNIT_FILL_FORE_SCHEMECOLOR_INDEX" val="14"/>
  <p:tag name="KSO_WM_UNIT_FILL_TYPE" val="1"/>
  <p:tag name="KSO_WM_UNIT_LINE_FORE_SCHEMECOLOR_INDEX" val="5"/>
  <p:tag name="KSO_WM_UNIT_LINE_FILL_TYPE" val="2"/>
</p:tagLst>
</file>

<file path=ppt/tags/tag187.xml><?xml version="1.0" encoding="utf-8"?>
<p:tagLst xmlns:p="http://schemas.openxmlformats.org/presentationml/2006/main">
  <p:tag name="KSO_WM_UNIT_TABLE_BEAUTIFY" val="smartTable{7ffe2c15-0d1d-44ee-925c-01d033426b7c}"/>
</p:tagLst>
</file>

<file path=ppt/tags/tag188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70599_5*l_h_i*1_4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89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70599_5*l_h_a*1_4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70599_5*l_h_f*1_4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91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170599_5*l_h_i*1_4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92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70599_5*l_h_i*1_3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93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170599_5*l_h_i*1_3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94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70599_5*l_h_a*1_3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70599_5*l_h_f*1_3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96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70599_5*l_h_i*1_2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97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170599_5*l_h_i*1_2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98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599_5*l_h_f*1_2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99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70599_5*l_h_a*1_2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70599_5*l_h_i*1_1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201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170599_5*l_h_i*1_1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02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599_5*l_h_a*1_1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03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599_5*l_h_f*1_1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04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0170599_5*l_h_i*1_6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205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6_1"/>
  <p:tag name="KSO_WM_UNIT_ID" val="diagram20170599_5*l_h_a*1_6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06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170599_5*l_h_f*1_6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07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1"/>
  <p:tag name="KSO_WM_UNIT_ID" val="diagram20170599_5*l_h_i*1_6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208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170599_5*l_h_i*1_5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209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20170599_5*l_h_i*1_5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170599_5*l_h_a*1_5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11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170599_5*l_h_f*1_5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12.xml><?xml version="1.0" encoding="utf-8"?>
<p:tagLst xmlns:p="http://schemas.openxmlformats.org/presentationml/2006/main">
  <p:tag name="KSO_WM_UNIT_PLACING_PICTURE_USER_VIEWPORT" val="{&quot;height&quot;:441.6228813559322,&quot;width&quot;:215.32779097387174}"/>
</p:tagLst>
</file>

<file path=ppt/tags/tag213.xml><?xml version="1.0" encoding="utf-8"?>
<p:tagLst xmlns:p="http://schemas.openxmlformats.org/presentationml/2006/main">
  <p:tag name="KSO_WM_UNIT_PLACING_PICTURE_USER_VIEWPORT" val="{&quot;height&quot;:4249,&quot;width&quot;:3218}"/>
</p:tagLst>
</file>

<file path=ppt/tags/tag214.xml><?xml version="1.0" encoding="utf-8"?>
<p:tagLst xmlns:p="http://schemas.openxmlformats.org/presentationml/2006/main">
  <p:tag name="KSO_WM_UNIT_PLACING_PICTURE_USER_VIEWPORT" val="{&quot;height&quot;:4346,&quot;width&quot;:3291}"/>
</p:tagLst>
</file>

<file path=ppt/tags/tag215.xml><?xml version="1.0" encoding="utf-8"?>
<p:tagLst xmlns:p="http://schemas.openxmlformats.org/presentationml/2006/main">
  <p:tag name="KSO_WM_UNIT_PLACING_PICTURE_USER_VIEWPORT" val="{&quot;height&quot;:4655,&quot;width&quot;:3265}"/>
</p:tagLst>
</file>

<file path=ppt/tags/tag216.xml><?xml version="1.0" encoding="utf-8"?>
<p:tagLst xmlns:p="http://schemas.openxmlformats.org/presentationml/2006/main">
  <p:tag name="KSO_WM_UNIT_PLACING_PICTURE_USER_VIEWPORT" val="{&quot;height&quot;:4889,&quot;width&quot;:3401}"/>
</p:tagLst>
</file>

<file path=ppt/tags/tag217.xml><?xml version="1.0" encoding="utf-8"?>
<p:tagLst xmlns:p="http://schemas.openxmlformats.org/presentationml/2006/main">
  <p:tag name="KSO_WM_UNIT_PLACING_PICTURE_USER_VIEWPORT" val="{&quot;height&quot;:441.6228813559322,&quot;width&quot;:215.32779097387174}"/>
</p:tagLst>
</file>

<file path=ppt/tags/tag2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i"/>
  <p:tag name="KSO_WM_UNIT_INDEX" val="1_1"/>
  <p:tag name="KSO_WM_UNIT_ID" val="diagram160332_4*m_i*1_1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a"/>
  <p:tag name="KSO_WM_UNIT_INDEX" val="1_1_1"/>
  <p:tag name="KSO_WM_UNIT_ID" val="diagram160332_4*m_h_a*1_1_1"/>
  <p:tag name="KSO_WM_UNIT_CLEAR" val="1"/>
  <p:tag name="KSO_WM_UNIT_LAYERLEVEL" val="1_1_1"/>
  <p:tag name="KSO_WM_UNIT_VALUE" val="14"/>
  <p:tag name="KSO_WM_UNIT_HIGHLIGHT" val="0"/>
  <p:tag name="KSO_WM_UNIT_COMPATIBLE" val="0"/>
  <p:tag name="KSO_WM_DIAGRAM_GROUP_CODE" val="m1-1"/>
  <p:tag name="KSO_WM_UNIT_PRESET_TEXT" val="LOREM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f"/>
  <p:tag name="KSO_WM_UNIT_INDEX" val="1_1_1"/>
  <p:tag name="KSO_WM_UNIT_ID" val="diagram160332_4*m_h_f*1_1_1"/>
  <p:tag name="KSO_WM_UNIT_CLEAR" val="1"/>
  <p:tag name="KSO_WM_UNIT_LAYERLEVEL" val="1_1_1"/>
  <p:tag name="KSO_WM_UNIT_VALUE" val="70"/>
  <p:tag name="KSO_WM_UNIT_HIGHLIGHT" val="0"/>
  <p:tag name="KSO_WM_UNIT_COMPATIBLE" val="0"/>
  <p:tag name="KSO_WM_UNIT_PRESET_TEXT_INDEX" val="4"/>
  <p:tag name="KSO_WM_UNIT_PRESET_TEXT_LEN" val="63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2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i"/>
  <p:tag name="KSO_WM_UNIT_INDEX" val="1_2"/>
  <p:tag name="KSO_WM_UNIT_ID" val="diagram160332_4*m_i*1_2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a"/>
  <p:tag name="KSO_WM_UNIT_INDEX" val="1_2_1"/>
  <p:tag name="KSO_WM_UNIT_ID" val="diagram160332_4*m_h_a*1_2_1"/>
  <p:tag name="KSO_WM_UNIT_CLEAR" val="1"/>
  <p:tag name="KSO_WM_UNIT_LAYERLEVEL" val="1_1_1"/>
  <p:tag name="KSO_WM_UNIT_VALUE" val="14"/>
  <p:tag name="KSO_WM_UNIT_HIGHLIGHT" val="0"/>
  <p:tag name="KSO_WM_UNIT_COMPATIBLE" val="0"/>
  <p:tag name="KSO_WM_DIAGRAM_GROUP_CODE" val="m1-1"/>
  <p:tag name="KSO_WM_UNIT_PRESET_TEXT" val="LOREM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f"/>
  <p:tag name="KSO_WM_UNIT_INDEX" val="1_2_1"/>
  <p:tag name="KSO_WM_UNIT_ID" val="diagram160332_4*m_h_f*1_2_1"/>
  <p:tag name="KSO_WM_UNIT_CLEAR" val="1"/>
  <p:tag name="KSO_WM_UNIT_LAYERLEVEL" val="1_1_1"/>
  <p:tag name="KSO_WM_UNIT_VALUE" val="70"/>
  <p:tag name="KSO_WM_UNIT_HIGHLIGHT" val="0"/>
  <p:tag name="KSO_WM_UNIT_COMPATIBLE" val="0"/>
  <p:tag name="KSO_WM_UNIT_PRESET_TEXT_INDEX" val="4"/>
  <p:tag name="KSO_WM_UNIT_PRESET_TEXT_LEN" val="63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2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i"/>
  <p:tag name="KSO_WM_UNIT_INDEX" val="1_3"/>
  <p:tag name="KSO_WM_UNIT_ID" val="diagram160332_4*m_i*1_3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a"/>
  <p:tag name="KSO_WM_UNIT_INDEX" val="1_3_1"/>
  <p:tag name="KSO_WM_UNIT_ID" val="diagram160332_4*m_h_a*1_3_1"/>
  <p:tag name="KSO_WM_UNIT_CLEAR" val="1"/>
  <p:tag name="KSO_WM_UNIT_LAYERLEVEL" val="1_1_1"/>
  <p:tag name="KSO_WM_UNIT_VALUE" val="14"/>
  <p:tag name="KSO_WM_UNIT_HIGHLIGHT" val="0"/>
  <p:tag name="KSO_WM_UNIT_COMPATIBLE" val="0"/>
  <p:tag name="KSO_WM_DIAGRAM_GROUP_CODE" val="m1-1"/>
  <p:tag name="KSO_WM_UNIT_PRESET_TEXT" val="LOREM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f"/>
  <p:tag name="KSO_WM_UNIT_INDEX" val="1_3_1"/>
  <p:tag name="KSO_WM_UNIT_ID" val="diagram160332_4*m_h_f*1_3_1"/>
  <p:tag name="KSO_WM_UNIT_CLEAR" val="1"/>
  <p:tag name="KSO_WM_UNIT_LAYERLEVEL" val="1_1_1"/>
  <p:tag name="KSO_WM_UNIT_VALUE" val="70"/>
  <p:tag name="KSO_WM_UNIT_HIGHLIGHT" val="0"/>
  <p:tag name="KSO_WM_UNIT_COMPATIBLE" val="0"/>
  <p:tag name="KSO_WM_UNIT_PRESET_TEXT_INDEX" val="4"/>
  <p:tag name="KSO_WM_UNIT_PRESET_TEXT_LEN" val="63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2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i"/>
  <p:tag name="KSO_WM_UNIT_INDEX" val="1_4"/>
  <p:tag name="KSO_WM_UNIT_ID" val="diagram160332_4*m_i*1_4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a"/>
  <p:tag name="KSO_WM_UNIT_INDEX" val="1_4_1"/>
  <p:tag name="KSO_WM_UNIT_ID" val="diagram160332_4*m_h_a*1_4_1"/>
  <p:tag name="KSO_WM_UNIT_CLEAR" val="1"/>
  <p:tag name="KSO_WM_UNIT_LAYERLEVEL" val="1_1_1"/>
  <p:tag name="KSO_WM_UNIT_VALUE" val="14"/>
  <p:tag name="KSO_WM_UNIT_HIGHLIGHT" val="0"/>
  <p:tag name="KSO_WM_UNIT_COMPATIBLE" val="0"/>
  <p:tag name="KSO_WM_DIAGRAM_GROUP_CODE" val="m1-1"/>
  <p:tag name="KSO_WM_UNIT_PRESET_TEXT" val="LOREM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f"/>
  <p:tag name="KSO_WM_UNIT_INDEX" val="1_4_1"/>
  <p:tag name="KSO_WM_UNIT_ID" val="diagram160332_4*m_h_f*1_4_1"/>
  <p:tag name="KSO_WM_UNIT_CLEAR" val="1"/>
  <p:tag name="KSO_WM_UNIT_LAYERLEVEL" val="1_1_1"/>
  <p:tag name="KSO_WM_UNIT_VALUE" val="70"/>
  <p:tag name="KSO_WM_UNIT_HIGHLIGHT" val="0"/>
  <p:tag name="KSO_WM_UNIT_COMPATIBLE" val="0"/>
  <p:tag name="KSO_WM_UNIT_PRESET_TEXT_INDEX" val="4"/>
  <p:tag name="KSO_WM_UNIT_PRESET_TEXT_LEN" val="63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ITEM_CNT" val="4"/>
</p:tagLst>
</file>

<file path=ppt/tags/tag231.xml><?xml version="1.0" encoding="utf-8"?>
<p:tagLst xmlns:p="http://schemas.openxmlformats.org/presentationml/2006/main">
  <p:tag name="KSO_WM_UNIT_PLACING_PICTURE_USER_VIEWPORT" val="{&quot;height&quot;:441.6228813559322,&quot;width&quot;:215.32779097387174}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5831_3*m_h_i*1_4_2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3.xml><?xml version="1.0" encoding="utf-8"?>
<p:tagLst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5831_3*m_h_f*1_4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1"/>
  <p:tag name="KSO_WM_UNIT_ID" val="diagram20205831_3*m_h_i*1_4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05831_3*m_h_i*1_4_3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4"/>
  <p:tag name="KSO_WM_UNIT_ID" val="diagram20205831_3*m_h_i*1_4_4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5"/>
  <p:tag name="KSO_WM_UNIT_ID" val="diagram20205831_3*m_h_i*1_4_5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6"/>
  <p:tag name="KSO_WM_UNIT_ID" val="diagram20205831_3*m_h_i*1_4_6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5831_3*m_h_i*1_3_2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5831_3*m_h_f*1_3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05831_3*m_h_i*1_3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5831_3*m_h_i*1_3_3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5831_3*m_h_i*1_3_4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05831_3*m_h_i*1_3_5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6"/>
  <p:tag name="KSO_WM_UNIT_ID" val="diagram20205831_3*m_h_i*1_3_6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5831_3*m_h_i*1_1_2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7.xml><?xml version="1.0" encoding="utf-8"?>
<p:tagLst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5831_3*m_h_f*1_1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05831_3*m_h_i*1_1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5831_3*m_h_i*1_1_3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05831_3*m_h_i*1_1_4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05831_3*m_h_i*1_1_5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6"/>
  <p:tag name="KSO_WM_UNIT_ID" val="diagram20205831_3*m_h_i*1_1_6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5831_3*m_h_i*1_2_2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4.xml><?xml version="1.0" encoding="utf-8"?>
<p:tagLst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5831_3*m_h_f*1_2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05831_3*m_h_i*1_2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5831_3*m_h_i*1_2_3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05831_3*m_h_i*1_2_4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05831_3*m_h_i*1_2_5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205831_3*m_h_i*1_2_6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7"/>
  <p:tag name="KSO_WM_UNIT_ID" val="diagram20205831_3*m_h_i*1_2_7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LINE_FORE_SCHEMECOLOR_INDEX_BRIGHTNESS" val="0.5"/>
  <p:tag name="KSO_WM_UNIT_LINE_FORE_SCHEMECOLOR_INDEX" val="13"/>
  <p:tag name="KSO_WM_UNIT_LINE_FILL_TYPE" val="2"/>
  <p:tag name="KSO_WM_UNIT_USESOURCEFORMAT_APPLY" val="1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7"/>
  <p:tag name="KSO_WM_UNIT_ID" val="diagram20205831_3*m_h_i*1_1_7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8"/>
  <p:tag name="KSO_WM_UNIT_ID" val="diagram20205831_3*m_h_i*1_2_8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7"/>
  <p:tag name="KSO_WM_UNIT_ID" val="diagram20205831_3*m_h_i*1_3_7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7"/>
  <p:tag name="KSO_WM_UNIT_ID" val="diagram20205831_3*m_h_i*1_4_7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8"/>
  <p:tag name="KSO_WM_UNIT_ID" val="diagram20205831_3*m_h_i*1_4_8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LINE_FORE_SCHEMECOLOR_INDEX_BRIGHTNESS" val="0.5"/>
  <p:tag name="KSO_WM_UNIT_LINE_FORE_SCHEMECOLOR_INDEX" val="13"/>
  <p:tag name="KSO_WM_UNIT_LINE_FILL_TYPE" val="2"/>
  <p:tag name="KSO_WM_UNIT_USESOURCEFORMAT_APPLY" val="1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8"/>
  <p:tag name="KSO_WM_UNIT_ID" val="diagram20205831_3*m_h_i*1_3_8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LINE_FORE_SCHEMECOLOR_INDEX_BRIGHTNESS" val="0.5"/>
  <p:tag name="KSO_WM_UNIT_LINE_FORE_SCHEMECOLOR_INDEX" val="13"/>
  <p:tag name="KSO_WM_UNIT_LINE_FILL_TYPE" val="2"/>
  <p:tag name="KSO_WM_UNIT_USESOURCEFORMAT_APPLY" val="1"/>
</p:tagLst>
</file>

<file path=ppt/tags/tag267.xml><?xml version="1.0" encoding="utf-8"?>
<p:tagLst xmlns:p="http://schemas.openxmlformats.org/presentationml/2006/main">
  <p:tag name="KSO_WM_SLIDE_ITEM_CNT" val="4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78812_5*m_h_i*1_1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78812_5*m_h_i*1_1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78812_5*m_h_i*1_1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71.xml><?xml version="1.0" encoding="utf-8"?>
<p:tagLst xmlns:p="http://schemas.openxmlformats.org/presentationml/2006/main">
  <p:tag name="KSO_WM_UNIT_ISCONTENTS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78812_5*m_h_a*1_1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5"/>
  <p:tag name="KSO_WM_UNIT_TEXT_FILL_TYPE" val="1"/>
</p:tagLst>
</file>

<file path=ppt/tags/tag272.xml><?xml version="1.0" encoding="utf-8"?>
<p:tagLst xmlns:p="http://schemas.openxmlformats.org/presentationml/2006/main"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78812_5*m_h_f*1_1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78812_5*m_h_i*1_2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78812_5*m_h_i*1_2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78812_5*m_h_i*1_2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76.xml><?xml version="1.0" encoding="utf-8"?>
<p:tagLst xmlns:p="http://schemas.openxmlformats.org/presentationml/2006/main">
  <p:tag name="KSO_WM_UNIT_ISCONTENTS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78812_5*m_h_a*1_2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277.xml><?xml version="1.0" encoding="utf-8"?>
<p:tagLst xmlns:p="http://schemas.openxmlformats.org/presentationml/2006/main"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78812_5*m_h_f*1_2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78812_5*m_h_i*1_3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78812_5*m_h_i*1_3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78812_5*m_h_i*1_3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81.xml><?xml version="1.0" encoding="utf-8"?>
<p:tagLst xmlns:p="http://schemas.openxmlformats.org/presentationml/2006/main">
  <p:tag name="KSO_WM_UNIT_ISCONTENTS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78812_5*m_h_a*1_3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282.xml><?xml version="1.0" encoding="utf-8"?>
<p:tagLst xmlns:p="http://schemas.openxmlformats.org/presentationml/2006/main"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78812_5*m_h_f*1_3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78812_5*m_h_i*1_4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78812_5*m_h_i*1_4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78812_5*m_h_i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86.xml><?xml version="1.0" encoding="utf-8"?>
<p:tagLst xmlns:p="http://schemas.openxmlformats.org/presentationml/2006/main">
  <p:tag name="KSO_WM_UNIT_ISCONTENTS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78812_5*m_h_a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8"/>
  <p:tag name="KSO_WM_UNIT_TEXT_FILL_TYPE" val="1"/>
</p:tagLst>
</file>

<file path=ppt/tags/tag287.xml><?xml version="1.0" encoding="utf-8"?>
<p:tagLst xmlns:p="http://schemas.openxmlformats.org/presentationml/2006/main"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178812_5*m_h_f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78812_5*m_h_i*1_5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178812_5*m_h_i*1_5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78812_5*m_h_i*1_5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91.xml><?xml version="1.0" encoding="utf-8"?>
<p:tagLst xmlns:p="http://schemas.openxmlformats.org/presentationml/2006/main">
  <p:tag name="KSO_WM_UNIT_ISCONTENTS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178812_5*m_h_a*1_5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9"/>
  <p:tag name="KSO_WM_UNIT_TEXT_FILL_TYPE" val="1"/>
</p:tagLst>
</file>

<file path=ppt/tags/tag292.xml><?xml version="1.0" encoding="utf-8"?>
<p:tagLst xmlns:p="http://schemas.openxmlformats.org/presentationml/2006/main"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178812_5*m_h_f*1_5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93.xml><?xml version="1.0" encoding="utf-8"?>
<p:tagLst xmlns:p="http://schemas.openxmlformats.org/presentationml/2006/main">
  <p:tag name="KSO_WM_UNIT_ISCONTENTS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178812_5*m_h_a*1_6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0"/>
  <p:tag name="KSO_WM_UNIT_TEXT_FILL_TYPE" val="1"/>
</p:tagLst>
</file>

<file path=ppt/tags/tag294.xml><?xml version="1.0" encoding="utf-8"?>
<p:tagLst xmlns:p="http://schemas.openxmlformats.org/presentationml/2006/main"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6_1"/>
  <p:tag name="KSO_WM_UNIT_ID" val="diagram20178812_5*m_h_f*1_6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178812_5*m_h_i*1_6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178812_5*m_h_i*1_6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178812_5*m_h_i*1_6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298.xml><?xml version="1.0" encoding="utf-8"?>
<p:tagLst xmlns:p="http://schemas.openxmlformats.org/presentationml/2006/main">
  <p:tag name="KSO_WM_SLIDE_ITEM_CNT" val="4"/>
</p:tagLst>
</file>

<file path=ppt/tags/tag299.xml><?xml version="1.0" encoding="utf-8"?>
<p:tagLst xmlns:p="http://schemas.openxmlformats.org/presentationml/2006/main">
  <p:tag name="KSO_WM_UNIT_PLACING_PICTURE_USER_VIEWPORT" val="{&quot;height&quot;:441.6228813559322,&quot;width&quot;:215.32779097387174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PLACING_PICTURE_USER_VIEWPORT" val="{&quot;height&quot;:5679,&quot;width&quot;:12375}"/>
</p:tagLst>
</file>

<file path=ppt/tags/tag301.xml><?xml version="1.0" encoding="utf-8"?>
<p:tagLst xmlns:p="http://schemas.openxmlformats.org/presentationml/2006/main">
  <p:tag name="KSO_WM_SLIDE_ITEM_CNT" val="4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266CBA"/>
      </a:accent1>
      <a:accent2>
        <a:srgbClr val="0887CE"/>
      </a:accent2>
      <a:accent3>
        <a:srgbClr val="089AC2"/>
      </a:accent3>
      <a:accent4>
        <a:srgbClr val="07A99D"/>
      </a:accent4>
      <a:accent5>
        <a:srgbClr val="07B566"/>
      </a:accent5>
      <a:accent6>
        <a:srgbClr val="6CBA2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3613</Words>
  <Application>WPS 演示</Application>
  <PresentationFormat>自定义</PresentationFormat>
  <Paragraphs>761</Paragraphs>
  <Slides>26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Calibri</vt:lpstr>
      <vt:lpstr>Arial Unicode MS</vt:lpstr>
      <vt:lpstr>Segoe UI</vt:lpstr>
      <vt:lpstr>Montserrat</vt:lpstr>
      <vt:lpstr>Sitka Text</vt:lpstr>
      <vt:lpstr>Arial</vt:lpstr>
      <vt:lpstr>Wingdings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青桐</cp:lastModifiedBy>
  <cp:revision>764</cp:revision>
  <dcterms:created xsi:type="dcterms:W3CDTF">2021-03-05T15:54:00Z</dcterms:created>
  <dcterms:modified xsi:type="dcterms:W3CDTF">2021-07-09T10:52:10Z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ICV">
    <vt:lpwstr>B1A9D118812C42B4BE6EFB353CCA2BDA</vt:lpwstr>
  </property>
</Properties>
</file>