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66" r:id="rId4"/>
    <p:sldId id="2644" r:id="rId5"/>
    <p:sldId id="2651" r:id="rId6"/>
    <p:sldId id="2653" r:id="rId7"/>
    <p:sldId id="2659" r:id="rId8"/>
    <p:sldId id="2652" r:id="rId9"/>
    <p:sldId id="2654" r:id="rId10"/>
    <p:sldId id="2646" r:id="rId11"/>
    <p:sldId id="2647" r:id="rId12"/>
    <p:sldId id="2648" r:id="rId13"/>
    <p:sldId id="2667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BF9000"/>
    <a:srgbClr val="FEA900"/>
    <a:srgbClr val="F8F8F8"/>
    <a:srgbClr val="120C16"/>
    <a:srgbClr val="6DF5ED"/>
    <a:srgbClr val="E93252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5"/>
      <dgm:spPr/>
    </dgm:pt>
    <dgm:pt modelId="{C385AF22-AC18-4DC8-9B28-602D0C637594}" type="pres">
      <dgm:prSet presAssocID="{A7E2548B-AC32-4B01-BBFA-02F40C0F4E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5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0" presStyleCnt="5"/>
      <dgm:spPr/>
    </dgm:pt>
    <dgm:pt modelId="{427123AE-6E68-4008-BD50-9CC20F57260E}" type="pres">
      <dgm:prSet presAssocID="{730938A3-D819-41F7-BE39-9DDAA446A1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1" presStyleCnt="5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1" presStyleCnt="5"/>
      <dgm:spPr/>
    </dgm:pt>
    <dgm:pt modelId="{19E92E6E-C255-46EA-A296-4EEB24EE3A0F}" type="pres">
      <dgm:prSet presAssocID="{ACC21E35-BE52-4B64-9CE3-EAFB2C2B91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2" presStyleCnt="5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2" presStyleCnt="5"/>
      <dgm:spPr/>
    </dgm:pt>
    <dgm:pt modelId="{1CC4936E-ED17-4D2F-9813-87EE95763F16}" type="pres">
      <dgm:prSet presAssocID="{0FABB1E1-B967-41CD-8BD9-01EE970157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3" presStyleCnt="5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3" presStyleCnt="5"/>
      <dgm:spPr/>
    </dgm:pt>
    <dgm:pt modelId="{ABF73B35-4281-4C64-B65F-D7E1D426DC52}" type="pres">
      <dgm:prSet presAssocID="{5BA5075A-9611-40EC-B66E-1C50AF8661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1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4" destOrd="0" parTransId="{752AA41A-2BAD-4D16-954A-DD9664E56ECB}" sibTransId="{A41368AE-CFFF-41C3-A83B-7C82DA837351}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2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3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585724F5-D580-4123-A6B5-18BCB4B61298}" type="presParOf" srcId="{5CB4522F-075B-43D2-9CCA-FF96AAAB0675}" destId="{1A83AB0C-0313-42B2-AD86-7F1781B8A4B2}" srcOrd="4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5" destOrd="0" presId="urn:microsoft.com/office/officeart/2005/8/layout/list1#1"/>
    <dgm:cxn modelId="{05C125E2-B9C9-4C04-B36D-0D1E8CAE682E}" type="presParOf" srcId="{5CB4522F-075B-43D2-9CCA-FF96AAAB0675}" destId="{DC58CA3D-313C-426E-A0D6-37AFDA45F7F0}" srcOrd="6" destOrd="0" presId="urn:microsoft.com/office/officeart/2005/8/layout/list1#1"/>
    <dgm:cxn modelId="{E919EC92-820A-428D-99E1-2B124C1E1608}" type="presParOf" srcId="{5CB4522F-075B-43D2-9CCA-FF96AAAB0675}" destId="{97D0A409-687F-48B8-8F97-815DE1E84580}" srcOrd="7" destOrd="0" presId="urn:microsoft.com/office/officeart/2005/8/layout/list1#1"/>
    <dgm:cxn modelId="{5EF25026-603F-4335-9104-A837A384B12F}" type="presParOf" srcId="{5CB4522F-075B-43D2-9CCA-FF96AAAB0675}" destId="{6C682417-E35E-4747-8277-8398315EE0A6}" srcOrd="8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9" destOrd="0" presId="urn:microsoft.com/office/officeart/2005/8/layout/list1#1"/>
    <dgm:cxn modelId="{D7FFDA87-5839-4CB8-B744-1B7230101671}" type="presParOf" srcId="{5CB4522F-075B-43D2-9CCA-FF96AAAB0675}" destId="{F46CC245-10BE-4E19-B679-8FD2CCBD83C6}" srcOrd="10" destOrd="0" presId="urn:microsoft.com/office/officeart/2005/8/layout/list1#1"/>
    <dgm:cxn modelId="{771C0B25-5E8F-4FF8-B0F2-C6E7A9E26EB1}" type="presParOf" srcId="{5CB4522F-075B-43D2-9CCA-FF96AAAB0675}" destId="{259E2F94-8223-4A49-9E41-02FF9C3E6DB7}" srcOrd="11" destOrd="0" presId="urn:microsoft.com/office/officeart/2005/8/layout/list1#1"/>
    <dgm:cxn modelId="{51C24110-273A-445F-A797-AAB07E190C8A}" type="presParOf" srcId="{5CB4522F-075B-43D2-9CCA-FF96AAAB0675}" destId="{0582B587-2F69-4A4E-91D2-4D573939D386}" srcOrd="12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3" destOrd="0" presId="urn:microsoft.com/office/officeart/2005/8/layout/list1#1"/>
    <dgm:cxn modelId="{3D70EB50-153F-4492-947D-EB83294A4E59}" type="presParOf" srcId="{5CB4522F-075B-43D2-9CCA-FF96AAAB0675}" destId="{5AA363B9-8FB5-41E3-8B35-97BD2D191B34}" srcOrd="14" destOrd="0" presId="urn:microsoft.com/office/officeart/2005/8/layout/list1#1"/>
    <dgm:cxn modelId="{B4FB1D32-D4A2-4494-BD76-A825F382590C}" type="presParOf" srcId="{5CB4522F-075B-43D2-9CCA-FF96AAAB0675}" destId="{165391A6-F699-41AC-8B55-B5334317737C}" srcOrd="15" destOrd="0" presId="urn:microsoft.com/office/officeart/2005/8/layout/list1#1"/>
    <dgm:cxn modelId="{393A8961-3DBD-4564-A6C2-813CA257BD58}" type="presParOf" srcId="{5CB4522F-075B-43D2-9CCA-FF96AAAB0675}" destId="{9922DA3E-3EF6-42FA-9CC9-86C6C0F10C5A}" srcOrd="16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17" destOrd="0" presId="urn:microsoft.com/office/officeart/2005/8/layout/list1#1"/>
    <dgm:cxn modelId="{74407CAF-1C80-44D2-BC80-84029926B96A}" type="presParOf" srcId="{5CB4522F-075B-43D2-9CCA-FF96AAAB0675}" destId="{1EBF7F84-B88A-4276-8D3B-5221674D7BF1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8517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7853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3737" y="98705"/>
        <a:ext cx="3649520" cy="372930"/>
      </dsp:txXfrm>
    </dsp:sp>
    <dsp:sp modelId="{DC58CA3D-313C-426E-A0D6-37AFDA45F7F0}">
      <dsp:nvSpPr>
        <dsp:cNvPr id="0" name=""/>
        <dsp:cNvSpPr/>
      </dsp:nvSpPr>
      <dsp:spPr>
        <a:xfrm>
          <a:off x="0" y="92021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71357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3737" y="733745"/>
        <a:ext cx="3649520" cy="372930"/>
      </dsp:txXfrm>
    </dsp:sp>
    <dsp:sp modelId="{F46CC245-10BE-4E19-B679-8FD2CCBD83C6}">
      <dsp:nvSpPr>
        <dsp:cNvPr id="0" name=""/>
        <dsp:cNvSpPr/>
      </dsp:nvSpPr>
      <dsp:spPr>
        <a:xfrm>
          <a:off x="0" y="155525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34861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3737" y="1368785"/>
        <a:ext cx="3649520" cy="372930"/>
      </dsp:txXfrm>
    </dsp:sp>
    <dsp:sp modelId="{5AA363B9-8FB5-41E3-8B35-97BD2D191B34}">
      <dsp:nvSpPr>
        <dsp:cNvPr id="0" name=""/>
        <dsp:cNvSpPr/>
      </dsp:nvSpPr>
      <dsp:spPr>
        <a:xfrm>
          <a:off x="0" y="219029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198365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3737" y="2003825"/>
        <a:ext cx="3649520" cy="372930"/>
      </dsp:txXfrm>
    </dsp:sp>
    <dsp:sp modelId="{1EBF7F84-B88A-4276-8D3B-5221674D7BF1}">
      <dsp:nvSpPr>
        <dsp:cNvPr id="0" name=""/>
        <dsp:cNvSpPr/>
      </dsp:nvSpPr>
      <dsp:spPr>
        <a:xfrm>
          <a:off x="0" y="282533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61869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3737" y="2638865"/>
        <a:ext cx="364952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1690" y="1567122"/>
            <a:ext cx="6882012" cy="198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0</a:t>
            </a:r>
            <a:r>
              <a:rPr lang="zh-CN" altLang="en-US" sz="3600" b="1" dirty="0">
                <a:solidFill>
                  <a:schemeClr val="tx1"/>
                </a:solidFill>
              </a:rPr>
              <a:t>封号水军号养成日记的案例复盘</a:t>
            </a:r>
            <a:endParaRPr lang="en-US" altLang="zh-CN" sz="3600" b="1" dirty="0"/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sym typeface="+mn-ea"/>
              </a:rPr>
              <a:t>部门：碧翠园自营项目组   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姓名：麦耀锋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花名：奶锡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8610" y="561340"/>
            <a:ext cx="2011680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有质量的私聊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860" y="3666490"/>
            <a:ext cx="1733550" cy="1971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320" y="1227455"/>
            <a:ext cx="2392680" cy="41598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6030" y="1227455"/>
            <a:ext cx="2422525" cy="418274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580515" y="1119505"/>
            <a:ext cx="7686675" cy="825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58934" y="435243"/>
            <a:ext cx="135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O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封号的秘诀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980440"/>
            <a:ext cx="8775065" cy="43300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04654" y="435243"/>
            <a:ext cx="135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O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封号的秘诀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 descr="7b0a202020202262756c6c6574223a20227b5c2263617465676f727949645c223a31303032352c5c2274656d706c61746549645c223a32303233313338307d220a7d0a"/>
          <p:cNvSpPr txBox="1"/>
          <p:nvPr/>
        </p:nvSpPr>
        <p:spPr>
          <a:xfrm>
            <a:off x="1668780" y="1689100"/>
            <a:ext cx="778383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新账号交付使用后，每周最多只能进</a:t>
            </a:r>
            <a:r>
              <a:rPr lang="en-US" altLang="zh-CN"/>
              <a:t>8</a:t>
            </a:r>
            <a:r>
              <a:rPr lang="zh-CN" altLang="en-US"/>
              <a:t>个群。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水群的过程中尽量避免消息重复发送情况。</a:t>
            </a:r>
          </a:p>
          <a:p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每周必做的动作必须要继续保持，线下消费，发送或者点赞朋友圈，收发</a:t>
            </a:r>
          </a:p>
          <a:p>
            <a:r>
              <a:rPr lang="zh-CN" altLang="en-US"/>
              <a:t>红包等。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14099" y="43514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192936" y="47412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评分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3B7E31-DCEE-44FA-9929-9ADEFBDA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6" y="1413685"/>
            <a:ext cx="2507643" cy="258017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3496E5A-26E5-4D5C-8B2A-123AF35EB663}"/>
              </a:ext>
            </a:extLst>
          </p:cNvPr>
          <p:cNvSpPr txBox="1"/>
          <p:nvPr/>
        </p:nvSpPr>
        <p:spPr>
          <a:xfrm>
            <a:off x="4268040" y="4136636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奶锡评分表</a:t>
            </a:r>
            <a:endParaRPr lang="en-US" altLang="zh-CN" sz="1600" b="1">
              <a:solidFill>
                <a:schemeClr val="tx1"/>
              </a:solidFill>
            </a:endParaRPr>
          </a:p>
          <a:p>
            <a:pPr algn="ctr"/>
            <a:endParaRPr lang="en-US" altLang="zh-CN" sz="1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b="1" dirty="0"/>
              <a:t>请为我打分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4552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59835" y="1946275"/>
            <a:ext cx="19018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0</a:t>
            </a:r>
            <a:r>
              <a:rPr lang="zh-CN" altLang="en-US" sz="5400" b="1">
                <a:solidFill>
                  <a:srgbClr val="FF0000"/>
                </a:solidFill>
              </a:rPr>
              <a:t>封号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241800" y="2973070"/>
            <a:ext cx="946785" cy="6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3505" y="1828165"/>
            <a:ext cx="10042525" cy="17265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67063" y="2541629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水军号日常使用过程中，遇到最苦恼的问题是？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6484" y="43524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99282" y="4358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痛点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565" y="2308501"/>
            <a:ext cx="3642360" cy="2082800"/>
          </a:xfrm>
          <a:prstGeom prst="rect">
            <a:avLst/>
          </a:prstGeom>
        </p:spPr>
      </p:pic>
      <p:pic>
        <p:nvPicPr>
          <p:cNvPr id="9" name="图片 8" descr="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345" y="1059815"/>
            <a:ext cx="2202815" cy="42710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31388" y="1158075"/>
            <a:ext cx="2011680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常见违规行为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35134" y="435243"/>
            <a:ext cx="135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O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封号的秘诀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58005" y="744855"/>
            <a:ext cx="13557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养号第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610" y="1283335"/>
            <a:ext cx="7769225" cy="4166235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2580005" y="441960"/>
            <a:ext cx="650875" cy="6877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625" y="1410970"/>
            <a:ext cx="965200" cy="1022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7745" y="1426210"/>
            <a:ext cx="960755" cy="1007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6625" y="2705100"/>
            <a:ext cx="1085215" cy="10401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110" y="2640965"/>
            <a:ext cx="1216025" cy="1169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6625" y="3957320"/>
            <a:ext cx="932180" cy="913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745" y="3973830"/>
            <a:ext cx="892810" cy="8966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44270" y="3041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呆萌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44270" y="17151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风景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44270" y="423799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文艺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5145" y="1285240"/>
            <a:ext cx="1095375" cy="1101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9275" y="1287780"/>
            <a:ext cx="1098550" cy="10985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87085" y="167068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动物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5145" y="2640965"/>
            <a:ext cx="1088390" cy="11372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772785" y="30416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二次元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30540" y="2651760"/>
            <a:ext cx="1176020" cy="11207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5145" y="4060825"/>
            <a:ext cx="968375" cy="10026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9275" y="4060825"/>
            <a:ext cx="1047115" cy="10566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887085" y="423799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森系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97034" y="435243"/>
            <a:ext cx="135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O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封号的秘诀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" y="1760220"/>
            <a:ext cx="8893175" cy="2577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58590" y="808355"/>
            <a:ext cx="16236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养号第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2-3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74174" y="435243"/>
            <a:ext cx="135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O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封号的秘诀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10" y="1237615"/>
            <a:ext cx="9439275" cy="4085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34180" y="744855"/>
            <a:ext cx="17805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养号第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4-15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9414" y="435243"/>
            <a:ext cx="135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O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封号的秘诀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自定义</PresentationFormat>
  <Paragraphs>55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455</cp:revision>
  <dcterms:created xsi:type="dcterms:W3CDTF">2019-12-22T05:53:00Z</dcterms:created>
  <dcterms:modified xsi:type="dcterms:W3CDTF">2021-10-09T03:54:21Z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