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963" r:id="rId2"/>
    <p:sldId id="3934" r:id="rId3"/>
    <p:sldId id="3813" r:id="rId4"/>
    <p:sldId id="3987" r:id="rId5"/>
    <p:sldId id="3988" r:id="rId6"/>
    <p:sldId id="4044" r:id="rId7"/>
    <p:sldId id="4078" r:id="rId8"/>
    <p:sldId id="4043" r:id="rId9"/>
    <p:sldId id="4070" r:id="rId10"/>
    <p:sldId id="4071" r:id="rId11"/>
    <p:sldId id="4067" r:id="rId12"/>
    <p:sldId id="4068" r:id="rId13"/>
    <p:sldId id="4069" r:id="rId14"/>
    <p:sldId id="4072" r:id="rId15"/>
    <p:sldId id="4076" r:id="rId16"/>
    <p:sldId id="4077" r:id="rId17"/>
    <p:sldId id="4075" r:id="rId18"/>
    <p:sldId id="4073" r:id="rId19"/>
    <p:sldId id="4074" r:id="rId20"/>
    <p:sldId id="4045" r:id="rId21"/>
    <p:sldId id="4079" r:id="rId22"/>
    <p:sldId id="4047" r:id="rId23"/>
    <p:sldId id="4080" r:id="rId24"/>
    <p:sldId id="2681" r:id="rId25"/>
  </p:sldIdLst>
  <p:sldSz cx="10260013" cy="575945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  <p:cmAuthor id="2" name=" " initials="" lastIdx="1" clrIdx="1"/>
  <p:cmAuthor id="3" name="廖梦竹" initials="M" lastIdx="2" clrIdx="2"/>
  <p:cmAuthor id="75" name="作者" initials="A" lastIdx="0" clrIdx="2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3F5"/>
    <a:srgbClr val="FFC000"/>
    <a:srgbClr val="85A9B5"/>
    <a:srgbClr val="CBD3D5"/>
    <a:srgbClr val="F0BF90"/>
    <a:srgbClr val="D98070"/>
    <a:srgbClr val="9DBAC3"/>
    <a:srgbClr val="A5A5A5"/>
    <a:srgbClr val="5F7B80"/>
    <a:srgbClr val="5B86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4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6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0261" y="1143000"/>
            <a:ext cx="5497477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1038" y="1143000"/>
            <a:ext cx="5495925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82591" y="942757"/>
            <a:ext cx="7695544" cy="2005523"/>
          </a:xfrm>
        </p:spPr>
        <p:txBody>
          <a:bodyPr anchor="b"/>
          <a:lstStyle>
            <a:lvl1pPr algn="ctr"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82591" y="3025619"/>
            <a:ext cx="7695544" cy="1390797"/>
          </a:xfrm>
        </p:spPr>
        <p:txBody>
          <a:bodyPr/>
          <a:lstStyle>
            <a:lvl1pPr marL="0" indent="0" algn="ctr">
              <a:buNone/>
              <a:defRPr sz="2010"/>
            </a:lvl1pPr>
            <a:lvl2pPr marL="382905" indent="0" algn="ctr">
              <a:buNone/>
              <a:defRPr sz="1670"/>
            </a:lvl2pPr>
            <a:lvl3pPr marL="766445" indent="0" algn="ctr">
              <a:buNone/>
              <a:defRPr sz="1510"/>
            </a:lvl3pPr>
            <a:lvl4pPr marL="1148715" indent="0" algn="ctr">
              <a:buNone/>
              <a:defRPr sz="1340"/>
            </a:lvl4pPr>
            <a:lvl5pPr marL="1533525" indent="0" algn="ctr">
              <a:buNone/>
              <a:defRPr sz="1340"/>
            </a:lvl5pPr>
            <a:lvl6pPr marL="1915795" indent="0" algn="ctr">
              <a:buNone/>
              <a:defRPr sz="1340"/>
            </a:lvl6pPr>
            <a:lvl7pPr marL="2299970" indent="0" algn="ctr">
              <a:buNone/>
              <a:defRPr sz="1340"/>
            </a:lvl7pPr>
            <a:lvl8pPr marL="2682240" indent="0" algn="ctr">
              <a:buNone/>
              <a:defRPr sz="1340"/>
            </a:lvl8pPr>
            <a:lvl9pPr marL="3065780" indent="0" algn="ctr">
              <a:buNone/>
              <a:defRPr sz="134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342833" y="306697"/>
            <a:ext cx="2212469" cy="488179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05426" y="306697"/>
            <a:ext cx="6509148" cy="488179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59695" cy="5759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0082" y="1436137"/>
            <a:ext cx="8849876" cy="2396226"/>
          </a:xfrm>
        </p:spPr>
        <p:txBody>
          <a:bodyPr anchor="b"/>
          <a:lstStyle>
            <a:lvl1pPr>
              <a:defRPr sz="503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0082" y="3855032"/>
            <a:ext cx="8849876" cy="1260118"/>
          </a:xfrm>
        </p:spPr>
        <p:txBody>
          <a:bodyPr/>
          <a:lstStyle>
            <a:lvl1pPr marL="0" indent="0">
              <a:buNone/>
              <a:defRPr sz="2010">
                <a:solidFill>
                  <a:schemeClr val="tx1">
                    <a:tint val="75000"/>
                  </a:schemeClr>
                </a:solidFill>
              </a:defRPr>
            </a:lvl1pPr>
            <a:lvl2pPr marL="382905" indent="0">
              <a:buNone/>
              <a:defRPr sz="1670">
                <a:solidFill>
                  <a:schemeClr val="tx1">
                    <a:tint val="75000"/>
                  </a:schemeClr>
                </a:solidFill>
              </a:defRPr>
            </a:lvl2pPr>
            <a:lvl3pPr marL="766445" indent="0">
              <a:buNone/>
              <a:defRPr sz="1510">
                <a:solidFill>
                  <a:schemeClr val="tx1">
                    <a:tint val="75000"/>
                  </a:schemeClr>
                </a:solidFill>
              </a:defRPr>
            </a:lvl3pPr>
            <a:lvl4pPr marL="114871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4pPr>
            <a:lvl5pPr marL="153352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5pPr>
            <a:lvl6pPr marL="1915795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6pPr>
            <a:lvl7pPr marL="229997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7pPr>
            <a:lvl8pPr marL="268224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8pPr>
            <a:lvl9pPr marL="306578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05426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194493" y="1533478"/>
            <a:ext cx="4360808" cy="36550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06697"/>
            <a:ext cx="8849876" cy="111343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6762" y="1412135"/>
            <a:ext cx="4340767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06762" y="2104200"/>
            <a:ext cx="4340767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194493" y="1412135"/>
            <a:ext cx="4362145" cy="692065"/>
          </a:xfrm>
        </p:spPr>
        <p:txBody>
          <a:bodyPr anchor="b"/>
          <a:lstStyle>
            <a:lvl1pPr marL="0" indent="0">
              <a:buNone/>
              <a:defRPr sz="2010" b="1"/>
            </a:lvl1pPr>
            <a:lvl2pPr marL="382905" indent="0">
              <a:buNone/>
              <a:defRPr sz="1670" b="1"/>
            </a:lvl2pPr>
            <a:lvl3pPr marL="766445" indent="0">
              <a:buNone/>
              <a:defRPr sz="1510" b="1"/>
            </a:lvl3pPr>
            <a:lvl4pPr marL="1148715" indent="0">
              <a:buNone/>
              <a:defRPr sz="1340" b="1"/>
            </a:lvl4pPr>
            <a:lvl5pPr marL="1533525" indent="0">
              <a:buNone/>
              <a:defRPr sz="1340" b="1"/>
            </a:lvl5pPr>
            <a:lvl6pPr marL="1915795" indent="0">
              <a:buNone/>
              <a:defRPr sz="1340" b="1"/>
            </a:lvl6pPr>
            <a:lvl7pPr marL="2299970" indent="0">
              <a:buNone/>
              <a:defRPr sz="1340" b="1"/>
            </a:lvl7pPr>
            <a:lvl8pPr marL="2682240" indent="0">
              <a:buNone/>
              <a:defRPr sz="1340" b="1"/>
            </a:lvl8pPr>
            <a:lvl9pPr marL="3065780" indent="0">
              <a:buNone/>
              <a:defRPr sz="13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194493" y="2104200"/>
            <a:ext cx="4362145" cy="309495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>
              <a:defRPr sz="2675"/>
            </a:lvl1pPr>
            <a:lvl2pPr>
              <a:defRPr sz="2345"/>
            </a:lvl2pPr>
            <a:lvl3pPr>
              <a:defRPr sz="2010"/>
            </a:lvl3pPr>
            <a:lvl4pPr>
              <a:defRPr sz="1670"/>
            </a:lvl4pPr>
            <a:lvl5pP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6762" y="384036"/>
            <a:ext cx="3309351" cy="1344127"/>
          </a:xfrm>
        </p:spPr>
        <p:txBody>
          <a:bodyPr anchor="b"/>
          <a:lstStyle>
            <a:lvl1pPr>
              <a:defRPr sz="26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362145" y="829413"/>
            <a:ext cx="5194492" cy="4093720"/>
          </a:xfrm>
        </p:spPr>
        <p:txBody>
          <a:bodyPr/>
          <a:lstStyle>
            <a:lvl1pPr marL="0" indent="0">
              <a:buNone/>
              <a:defRPr sz="2675"/>
            </a:lvl1pPr>
            <a:lvl2pPr marL="382905" indent="0">
              <a:buNone/>
              <a:defRPr sz="2345"/>
            </a:lvl2pPr>
            <a:lvl3pPr marL="766445" indent="0">
              <a:buNone/>
              <a:defRPr sz="2010"/>
            </a:lvl3pPr>
            <a:lvl4pPr marL="1148715" indent="0">
              <a:buNone/>
              <a:defRPr sz="1670"/>
            </a:lvl4pPr>
            <a:lvl5pPr marL="1533525" indent="0">
              <a:buNone/>
              <a:defRPr sz="1670"/>
            </a:lvl5pPr>
            <a:lvl6pPr marL="1915795" indent="0">
              <a:buNone/>
              <a:defRPr sz="1670"/>
            </a:lvl6pPr>
            <a:lvl7pPr marL="2299970" indent="0">
              <a:buNone/>
              <a:defRPr sz="1670"/>
            </a:lvl7pPr>
            <a:lvl8pPr marL="2682240" indent="0">
              <a:buNone/>
              <a:defRPr sz="1670"/>
            </a:lvl8pPr>
            <a:lvl9pPr marL="3065780" indent="0">
              <a:buNone/>
              <a:defRPr sz="167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6762" y="1728163"/>
            <a:ext cx="3309351" cy="3201636"/>
          </a:xfrm>
        </p:spPr>
        <p:txBody>
          <a:bodyPr/>
          <a:lstStyle>
            <a:lvl1pPr marL="0" indent="0">
              <a:buNone/>
              <a:defRPr sz="1340"/>
            </a:lvl1pPr>
            <a:lvl2pPr marL="382905" indent="0">
              <a:buNone/>
              <a:defRPr sz="1175"/>
            </a:lvl2pPr>
            <a:lvl3pPr marL="766445" indent="0">
              <a:buNone/>
              <a:defRPr sz="1005"/>
            </a:lvl3pPr>
            <a:lvl4pPr marL="1148715" indent="0">
              <a:buNone/>
              <a:defRPr sz="840"/>
            </a:lvl4pPr>
            <a:lvl5pPr marL="1533525" indent="0">
              <a:buNone/>
              <a:defRPr sz="840"/>
            </a:lvl5pPr>
            <a:lvl6pPr marL="1915795" indent="0">
              <a:buNone/>
              <a:defRPr sz="840"/>
            </a:lvl6pPr>
            <a:lvl7pPr marL="2299970" indent="0">
              <a:buNone/>
              <a:defRPr sz="840"/>
            </a:lvl7pPr>
            <a:lvl8pPr marL="2682240" indent="0">
              <a:buNone/>
              <a:defRPr sz="840"/>
            </a:lvl8pPr>
            <a:lvl9pPr marL="3065780" indent="0">
              <a:buNone/>
              <a:defRPr sz="84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705425" y="306697"/>
            <a:ext cx="8849876" cy="1113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05425" y="1533478"/>
            <a:ext cx="8849876" cy="36550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705425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398866" y="5339170"/>
            <a:ext cx="3462995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46637" y="5339170"/>
            <a:ext cx="2308663" cy="3066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  <p:txStyles>
    <p:titleStyle>
      <a:lvl1pPr algn="l" defTabSz="766445" rtl="0" eaLnBrk="1" latinLnBrk="0" hangingPunct="1">
        <a:lnSpc>
          <a:spcPct val="90000"/>
        </a:lnSpc>
        <a:spcBef>
          <a:spcPct val="0"/>
        </a:spcBef>
        <a:buNone/>
        <a:defRPr sz="36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644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45" kern="1200">
          <a:solidFill>
            <a:schemeClr val="tx1"/>
          </a:solidFill>
          <a:latin typeface="+mn-lt"/>
          <a:ea typeface="+mn-ea"/>
          <a:cs typeface="+mn-cs"/>
        </a:defRPr>
      </a:lvl1pPr>
      <a:lvl2pPr marL="57467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2010" kern="1200">
          <a:solidFill>
            <a:schemeClr val="tx1"/>
          </a:solidFill>
          <a:latin typeface="+mn-lt"/>
          <a:ea typeface="+mn-ea"/>
          <a:cs typeface="+mn-cs"/>
        </a:defRPr>
      </a:lvl2pPr>
      <a:lvl3pPr marL="95885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34112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72466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210756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49110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874010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258185" indent="-191770" algn="l" defTabSz="766445" rtl="0" eaLnBrk="1" latinLnBrk="0" hangingPunct="1">
        <a:lnSpc>
          <a:spcPct val="90000"/>
        </a:lnSpc>
        <a:spcBef>
          <a:spcPct val="84000"/>
        </a:spcBef>
        <a:buFont typeface="Arial" panose="020B0604020202020204" pitchFamily="34" charset="0"/>
        <a:buChar char="•"/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1pPr>
      <a:lvl2pPr marL="38290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2pPr>
      <a:lvl3pPr marL="76644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3pPr>
      <a:lvl4pPr marL="114871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4pPr>
      <a:lvl5pPr marL="153352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5pPr>
      <a:lvl6pPr marL="1915795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6pPr>
      <a:lvl7pPr marL="229997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7pPr>
      <a:lvl8pPr marL="268224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8pPr>
      <a:lvl9pPr marL="3065780" algn="l" defTabSz="766445" rtl="0" eaLnBrk="1" latinLnBrk="0" hangingPunct="1">
        <a:defRPr sz="15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5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5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467292" y="1168977"/>
            <a:ext cx="5212080" cy="2168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600" b="1" dirty="0">
                <a:solidFill>
                  <a:schemeClr val="tx1"/>
                </a:solidFill>
              </a:rPr>
              <a:t>不说人话的私域客服话术</a:t>
            </a:r>
          </a:p>
          <a:p>
            <a:pPr algn="ctr">
              <a:lnSpc>
                <a:spcPct val="150000"/>
              </a:lnSpc>
            </a:pPr>
            <a:endParaRPr lang="zh-CN" altLang="en-US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</a:rPr>
              <a:t>姓名：全荣</a:t>
            </a:r>
            <a:endParaRPr lang="en-US" altLang="zh-CN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zh-CN" altLang="en-US" b="1" dirty="0"/>
              <a:t>花名：</a:t>
            </a:r>
            <a:r>
              <a:rPr lang="zh-CN" altLang="en-US" b="1" dirty="0">
                <a:solidFill>
                  <a:schemeClr val="tx1"/>
                </a:solidFill>
              </a:rPr>
              <a:t>天权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77552" y="3941688"/>
            <a:ext cx="4990289" cy="8125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 dirty="0"/>
              <a:t>最专业的品牌私域运营服务商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r>
              <a:rPr lang="zh-CN" altLang="zh-CN" sz="1200" b="1" dirty="0"/>
              <a:t>帮你管理最有价值的用户资产</a:t>
            </a:r>
            <a:endParaRPr lang="en-US" altLang="zh-CN" sz="1200" b="1" dirty="0"/>
          </a:p>
          <a:p>
            <a:pPr algn="dist">
              <a:lnSpc>
                <a:spcPct val="130000"/>
              </a:lnSpc>
            </a:pPr>
            <a:endParaRPr lang="zh-CN" altLang="en-US" sz="1200" b="1" dirty="0">
              <a:solidFill>
                <a:schemeClr val="tx1"/>
              </a:solidFill>
              <a:sym typeface="+mn-ea"/>
            </a:endParaRP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71753" y="547947"/>
            <a:ext cx="2516505" cy="621030"/>
            <a:chOff x="5993" y="4227"/>
            <a:chExt cx="3963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9" name="文本框 18"/>
            <p:cNvSpPr txBox="1"/>
            <p:nvPr/>
          </p:nvSpPr>
          <p:spPr>
            <a:xfrm>
              <a:off x="6985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 dirty="0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正确的姿势：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094740" y="929005"/>
            <a:ext cx="7804785" cy="539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b="1"/>
              <a:t>京东客服</a:t>
            </a:r>
            <a:r>
              <a:rPr lang="en-US" altLang="zh-CN" b="1"/>
              <a:t>MM</a:t>
            </a:r>
            <a:r>
              <a:rPr lang="zh-CN" altLang="en-US" b="1"/>
              <a:t>的神回复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740" y="1537335"/>
            <a:ext cx="4914900" cy="389572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219825" y="1588770"/>
            <a:ext cx="2679700" cy="37668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/>
              <a:t>（</a:t>
            </a:r>
            <a:r>
              <a:rPr lang="en-US" altLang="zh-CN"/>
              <a:t>1</a:t>
            </a:r>
            <a:r>
              <a:rPr lang="zh-CN"/>
              <a:t>）有模板</a:t>
            </a:r>
          </a:p>
          <a:p>
            <a:pPr algn="l"/>
            <a:endParaRPr lang="zh-CN"/>
          </a:p>
          <a:p>
            <a:pPr algn="l"/>
            <a:r>
              <a:rPr lang="zh-CN"/>
              <a:t>（</a:t>
            </a:r>
            <a:r>
              <a:rPr lang="en-US" altLang="zh-CN"/>
              <a:t>2</a:t>
            </a:r>
            <a:r>
              <a:rPr lang="zh-CN"/>
              <a:t>）有礼貌</a:t>
            </a:r>
          </a:p>
          <a:p>
            <a:pPr algn="l"/>
            <a:endParaRPr lang="zh-CN"/>
          </a:p>
          <a:p>
            <a:pPr algn="l"/>
            <a:r>
              <a:rPr lang="zh-CN"/>
              <a:t>（</a:t>
            </a:r>
            <a:r>
              <a:rPr lang="en-US" altLang="zh-CN"/>
              <a:t>3</a:t>
            </a:r>
            <a:r>
              <a:rPr lang="zh-CN"/>
              <a:t>）有态度</a:t>
            </a:r>
          </a:p>
          <a:p>
            <a:pPr algn="l"/>
            <a:endParaRPr lang="zh-CN"/>
          </a:p>
          <a:p>
            <a:pPr algn="l"/>
            <a:r>
              <a:rPr lang="zh-CN"/>
              <a:t>（</a:t>
            </a:r>
            <a:r>
              <a:rPr lang="en-US" altLang="zh-CN"/>
              <a:t>4</a:t>
            </a:r>
            <a:r>
              <a:rPr lang="zh-CN"/>
              <a:t>）有意思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那么，我们应该怎么聊？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266825" y="994410"/>
            <a:ext cx="7964805" cy="5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b="1"/>
              <a:t>个人风格：风趣又端庄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6935" y="3540125"/>
            <a:ext cx="1906270" cy="19773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6825" y="1554480"/>
            <a:ext cx="5905500" cy="3914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举个例子：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094740" y="929005"/>
            <a:ext cx="7964805" cy="5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b="1"/>
              <a:t>这种话术虽然很有礼貌，但给人感觉就是个</a:t>
            </a:r>
            <a:r>
              <a:rPr lang="zh-CN" b="1">
                <a:sym typeface="+mn-ea"/>
              </a:rPr>
              <a:t>淘宝客服</a:t>
            </a:r>
            <a:endParaRPr lang="zh-CN" b="1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2745" y="1573530"/>
            <a:ext cx="3562350" cy="14097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93470" y="3081655"/>
            <a:ext cx="7964805" cy="5461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b="1"/>
              <a:t>还有一种容易走偏的版本：风趣但是不端庄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2745" y="3865880"/>
            <a:ext cx="3562350" cy="1409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1540" y="4468495"/>
            <a:ext cx="2105025" cy="3143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431540" y="4503420"/>
            <a:ext cx="1833880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/>
              <a:t>老铁，好评的订单编号来一发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正确的打开方式：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2745" y="1794510"/>
            <a:ext cx="3562350" cy="14097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31540" y="2397125"/>
            <a:ext cx="2105025" cy="31432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431540" y="2432050"/>
            <a:ext cx="2120265" cy="245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00"/>
              <a:t>兄</a:t>
            </a:r>
            <a:r>
              <a:rPr lang="en-US" altLang="zh-CN" sz="1000"/>
              <a:t>dei</a:t>
            </a:r>
            <a:r>
              <a:rPr lang="zh-CN" altLang="en-US" sz="1000"/>
              <a:t>，好评的订单编号发一下呗？</a:t>
            </a:r>
          </a:p>
        </p:txBody>
      </p:sp>
      <p:sp>
        <p:nvSpPr>
          <p:cNvPr id="11" name="矩形 10"/>
          <p:cNvSpPr/>
          <p:nvPr/>
        </p:nvSpPr>
        <p:spPr>
          <a:xfrm>
            <a:off x="1093470" y="1010285"/>
            <a:ext cx="7964805" cy="5461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b="1"/>
              <a:t>带有人物个性的版本应该是</a:t>
            </a:r>
          </a:p>
        </p:txBody>
      </p:sp>
      <p:sp>
        <p:nvSpPr>
          <p:cNvPr id="12" name="矩形 11"/>
          <p:cNvSpPr/>
          <p:nvPr/>
        </p:nvSpPr>
        <p:spPr>
          <a:xfrm>
            <a:off x="1891665" y="3552825"/>
            <a:ext cx="1941195" cy="10617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en-US" altLang="zh-CN"/>
              <a:t>95</a:t>
            </a:r>
            <a:r>
              <a:rPr lang="zh-CN" altLang="en-US"/>
              <a:t>后妹纸才发得出这个音</a:t>
            </a:r>
          </a:p>
        </p:txBody>
      </p:sp>
      <p:sp>
        <p:nvSpPr>
          <p:cNvPr id="13" name="矩形 12"/>
          <p:cNvSpPr/>
          <p:nvPr/>
        </p:nvSpPr>
        <p:spPr>
          <a:xfrm>
            <a:off x="5078730" y="3552825"/>
            <a:ext cx="1941195" cy="10617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/>
              <a:t>带语气词，会显得客气</a:t>
            </a:r>
          </a:p>
        </p:txBody>
      </p:sp>
      <p:sp>
        <p:nvSpPr>
          <p:cNvPr id="14" name="右箭头 13"/>
          <p:cNvSpPr/>
          <p:nvPr/>
        </p:nvSpPr>
        <p:spPr>
          <a:xfrm rot="16200000">
            <a:off x="3255010" y="2964815"/>
            <a:ext cx="764540" cy="411480"/>
          </a:xfrm>
          <a:prstGeom prst="rightArrow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右箭头 14"/>
          <p:cNvSpPr/>
          <p:nvPr/>
        </p:nvSpPr>
        <p:spPr>
          <a:xfrm rot="16200000">
            <a:off x="4902200" y="2964815"/>
            <a:ext cx="764540" cy="411480"/>
          </a:xfrm>
          <a:prstGeom prst="rightArrow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那么，我们应该怎么聊？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266825" y="994410"/>
            <a:ext cx="7964805" cy="5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b="1"/>
              <a:t>语言风格：快人快语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6935" y="3540125"/>
            <a:ext cx="1906270" cy="197739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6825" y="1612265"/>
            <a:ext cx="7989570" cy="2037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还是举个例子：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094740" y="929005"/>
            <a:ext cx="7804785" cy="539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/>
              <a:t>说话太绕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1870" y="1652905"/>
            <a:ext cx="8143875" cy="28289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4585" y="3030855"/>
            <a:ext cx="5917565" cy="36195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268855" y="2981325"/>
            <a:ext cx="6126480" cy="4603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/>
              <a:t>已经为您登记好发货资料，非常感谢您对马丁以及马丁产品的支持和厚爱，希望有空常来</a:t>
            </a:r>
          </a:p>
          <a:p>
            <a:r>
              <a:rPr lang="zh-CN" altLang="en-US" sz="1200"/>
              <a:t>看看有啥需要的，马小丁这边可以给您申请优惠的哦</a:t>
            </a:r>
            <a:r>
              <a:rPr lang="en-US" altLang="zh-CN" sz="1200"/>
              <a:t> ~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正确的姿势：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094740" y="929005"/>
            <a:ext cx="7804785" cy="539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/>
              <a:t>话不多，但是情绪已经表达到位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4920" y="1547495"/>
            <a:ext cx="7465060" cy="40284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那么，我们应该怎么聊？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266825" y="994410"/>
            <a:ext cx="7964805" cy="5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b="1"/>
              <a:t>句式排列：便于阅读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26935" y="3540125"/>
            <a:ext cx="1906270" cy="1977390"/>
          </a:xfrm>
          <a:prstGeom prst="rect">
            <a:avLst/>
          </a:prstGeom>
        </p:spPr>
      </p:pic>
      <p:pic>
        <p:nvPicPr>
          <p:cNvPr id="100" name="图片 99"/>
          <p:cNvPicPr/>
          <p:nvPr/>
        </p:nvPicPr>
        <p:blipFill>
          <a:blip r:embed="rId8"/>
          <a:stretch>
            <a:fillRect/>
          </a:stretch>
        </p:blipFill>
        <p:spPr>
          <a:xfrm>
            <a:off x="2535872" y="1613535"/>
            <a:ext cx="5080000" cy="2540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椭圆形标注 4"/>
          <p:cNvSpPr/>
          <p:nvPr/>
        </p:nvSpPr>
        <p:spPr>
          <a:xfrm>
            <a:off x="8716645" y="3268980"/>
            <a:ext cx="1024890" cy="490855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/>
              <a:t>……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还是举个例子：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094740" y="929005"/>
            <a:ext cx="7804785" cy="539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/>
              <a:t>字太多，阅读起来很费劲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5375" y="1549400"/>
            <a:ext cx="7804150" cy="34848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正确的姿势：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094740" y="929005"/>
            <a:ext cx="7804785" cy="539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/>
              <a:t>每段话尽量简短，分段，一眼就能看懂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740" y="1538605"/>
            <a:ext cx="7804785" cy="9975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3070" y="1896110"/>
            <a:ext cx="3657600" cy="381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4317365" y="1902460"/>
            <a:ext cx="350901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/>
              <a:t>宝，这是你的兑奖码：</a:t>
            </a:r>
            <a:r>
              <a:rPr lang="en-US" altLang="zh-CN"/>
              <a:t>283721933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740" y="2508250"/>
            <a:ext cx="7804785" cy="9975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3070" y="2865755"/>
            <a:ext cx="3657600" cy="3810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180205" y="2865755"/>
            <a:ext cx="390144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/>
              <a:t>复制后到拍下这个链接：</a:t>
            </a:r>
            <a:r>
              <a:rPr lang="en-US" altLang="zh-CN"/>
              <a:t>WWW.XX.CN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740" y="3386455"/>
            <a:ext cx="7804785" cy="9975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3070" y="3743960"/>
            <a:ext cx="3657600" cy="38100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343400" y="3747135"/>
            <a:ext cx="3575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/>
              <a:t>结算时选</a:t>
            </a:r>
            <a:r>
              <a:rPr lang="en-US" altLang="zh-CN"/>
              <a:t>“</a:t>
            </a:r>
            <a:r>
              <a:rPr lang="zh-CN" altLang="en-US"/>
              <a:t>使用优惠</a:t>
            </a:r>
            <a:r>
              <a:rPr lang="en-US" altLang="zh-CN"/>
              <a:t>”</a:t>
            </a:r>
            <a:r>
              <a:rPr lang="zh-CN" altLang="en-US"/>
              <a:t>，填入兑换码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4740" y="4356100"/>
            <a:ext cx="7804785" cy="99758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43070" y="4713605"/>
            <a:ext cx="3657600" cy="38100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4317365" y="4719955"/>
            <a:ext cx="281305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/>
              <a:t>订单会变为</a:t>
            </a:r>
            <a:r>
              <a:rPr lang="en-US" altLang="zh-CN"/>
              <a:t>0</a:t>
            </a:r>
            <a:r>
              <a:rPr lang="zh-CN" altLang="en-US"/>
              <a:t>元，</a:t>
            </a:r>
            <a:r>
              <a:rPr lang="zh-CN">
                <a:sym typeface="+mn-ea"/>
              </a:rPr>
              <a:t>提交即可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项目背景：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75" y="873125"/>
            <a:ext cx="5594985" cy="452945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474460" y="873125"/>
            <a:ext cx="2640330" cy="46602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/>
              <a:t>这样的聊天场景是不是很眼熟？</a:t>
            </a: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对称呼的一些限制：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276350" y="4870450"/>
            <a:ext cx="7964805" cy="5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/>
              <a:t>你有没有想到过这些细节问题？</a:t>
            </a:r>
          </a:p>
        </p:txBody>
      </p:sp>
      <p:sp>
        <p:nvSpPr>
          <p:cNvPr id="5" name="矩形 4"/>
          <p:cNvSpPr/>
          <p:nvPr/>
        </p:nvSpPr>
        <p:spPr>
          <a:xfrm>
            <a:off x="1276350" y="975995"/>
            <a:ext cx="4418965" cy="288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tx1"/>
                </a:solidFill>
              </a:rPr>
              <a:t>称呼客户不能用</a:t>
            </a:r>
            <a:r>
              <a:rPr lang="en-US" altLang="zh-CN" sz="1400">
                <a:solidFill>
                  <a:schemeClr val="tx1"/>
                </a:solidFill>
              </a:rPr>
              <a:t>“</a:t>
            </a:r>
            <a:r>
              <a:rPr lang="zh-CN" altLang="en-US" sz="1400">
                <a:solidFill>
                  <a:schemeClr val="tx1"/>
                </a:solidFill>
                <a:sym typeface="+mn-ea"/>
              </a:rPr>
              <a:t>亲</a:t>
            </a:r>
            <a:r>
              <a:rPr lang="en-US" altLang="zh-CN" sz="1400">
                <a:solidFill>
                  <a:schemeClr val="tx1"/>
                </a:solidFill>
              </a:rPr>
              <a:t>”</a:t>
            </a:r>
            <a:endParaRPr lang="zh-CN" altLang="en-US" sz="1400">
              <a:solidFill>
                <a:schemeClr val="tx1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76350" y="1264920"/>
            <a:ext cx="4419600" cy="3181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>
                <a:sym typeface="+mn-ea"/>
              </a:rPr>
              <a:t>这个就是太容易让人觉得像跟淘宝客服聊天</a:t>
            </a:r>
            <a:endParaRPr lang="en-US" altLang="zh-CN" sz="1200"/>
          </a:p>
        </p:txBody>
      </p:sp>
      <p:sp>
        <p:nvSpPr>
          <p:cNvPr id="4" name="矩形 3"/>
          <p:cNvSpPr/>
          <p:nvPr/>
        </p:nvSpPr>
        <p:spPr>
          <a:xfrm>
            <a:off x="4821555" y="1737995"/>
            <a:ext cx="4418965" cy="288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400">
                <a:solidFill>
                  <a:schemeClr val="tx1"/>
                </a:solidFill>
              </a:rPr>
              <a:t>在对话场景中尽量避免使用</a:t>
            </a:r>
            <a:r>
              <a:rPr lang="en-US" altLang="zh-CN" sz="1400">
                <a:solidFill>
                  <a:schemeClr val="tx1"/>
                </a:solidFill>
              </a:rPr>
              <a:t>“</a:t>
            </a:r>
            <a:r>
              <a:rPr lang="zh-CN" altLang="en-US" sz="1400">
                <a:solidFill>
                  <a:schemeClr val="tx1"/>
                </a:solidFill>
              </a:rPr>
              <a:t>您</a:t>
            </a:r>
            <a:r>
              <a:rPr lang="en-US" altLang="zh-CN" sz="1400">
                <a:solidFill>
                  <a:schemeClr val="tx1"/>
                </a:solidFill>
              </a:rPr>
              <a:t>”</a:t>
            </a:r>
            <a:r>
              <a:rPr lang="zh-CN" altLang="en-US" sz="1400">
                <a:solidFill>
                  <a:schemeClr val="tx1"/>
                </a:solidFill>
              </a:rPr>
              <a:t>，直接称你</a:t>
            </a:r>
          </a:p>
        </p:txBody>
      </p:sp>
      <p:sp>
        <p:nvSpPr>
          <p:cNvPr id="6" name="矩形 5"/>
          <p:cNvSpPr/>
          <p:nvPr/>
        </p:nvSpPr>
        <p:spPr>
          <a:xfrm>
            <a:off x="4821555" y="2026920"/>
            <a:ext cx="4419600" cy="3181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您比较有距离感，而且是感觉像业务员在跟客户对话</a:t>
            </a:r>
          </a:p>
        </p:txBody>
      </p:sp>
      <p:sp>
        <p:nvSpPr>
          <p:cNvPr id="8" name="矩形 7"/>
          <p:cNvSpPr/>
          <p:nvPr/>
        </p:nvSpPr>
        <p:spPr>
          <a:xfrm>
            <a:off x="1276985" y="2532380"/>
            <a:ext cx="4418965" cy="288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400">
                <a:solidFill>
                  <a:schemeClr val="tx1"/>
                </a:solidFill>
              </a:rPr>
              <a:t>哪怕是群发，也尽量不要用群体称呼指代用户</a:t>
            </a:r>
          </a:p>
        </p:txBody>
      </p:sp>
      <p:sp>
        <p:nvSpPr>
          <p:cNvPr id="9" name="矩形 8"/>
          <p:cNvSpPr/>
          <p:nvPr/>
        </p:nvSpPr>
        <p:spPr>
          <a:xfrm>
            <a:off x="1276985" y="2821305"/>
            <a:ext cx="4419600" cy="106045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我们为你准备了一张专属优惠券</a:t>
            </a:r>
          </a:p>
          <a:p>
            <a:pPr algn="ctr"/>
            <a:r>
              <a:rPr lang="zh-CN" altLang="en-US" sz="1200"/>
              <a:t>我们为大家准备了一张专属优惠券</a:t>
            </a:r>
          </a:p>
          <a:p>
            <a:pPr algn="ctr"/>
            <a:r>
              <a:rPr lang="zh-CN" altLang="en-US" sz="1200"/>
              <a:t>你们，（就）一张，（还）专属，你细品</a:t>
            </a:r>
          </a:p>
        </p:txBody>
      </p:sp>
      <p:sp>
        <p:nvSpPr>
          <p:cNvPr id="14" name="矩形 13"/>
          <p:cNvSpPr/>
          <p:nvPr/>
        </p:nvSpPr>
        <p:spPr>
          <a:xfrm>
            <a:off x="4820920" y="4089400"/>
            <a:ext cx="4418965" cy="288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400">
                <a:solidFill>
                  <a:schemeClr val="tx1"/>
                </a:solidFill>
              </a:rPr>
              <a:t>称呼孩子的母亲：</a:t>
            </a:r>
            <a:r>
              <a:rPr lang="zh-CN" altLang="en-US" sz="1400">
                <a:solidFill>
                  <a:schemeClr val="tx1"/>
                </a:solidFill>
              </a:rPr>
              <a:t>宝宝昵称</a:t>
            </a:r>
            <a:r>
              <a:rPr lang="en-US" altLang="zh-CN" sz="1400">
                <a:solidFill>
                  <a:schemeClr val="tx1"/>
                </a:solidFill>
              </a:rPr>
              <a:t>+</a:t>
            </a:r>
            <a:r>
              <a:rPr lang="zh-CN" altLang="en-US" sz="1400">
                <a:solidFill>
                  <a:schemeClr val="tx1"/>
                </a:solidFill>
              </a:rPr>
              <a:t>妈，如惠惠妈</a:t>
            </a:r>
          </a:p>
        </p:txBody>
      </p:sp>
      <p:sp>
        <p:nvSpPr>
          <p:cNvPr id="15" name="矩形 14"/>
          <p:cNvSpPr/>
          <p:nvPr/>
        </p:nvSpPr>
        <p:spPr>
          <a:xfrm>
            <a:off x="4820920" y="4378325"/>
            <a:ext cx="4419600" cy="31813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200"/>
              <a:t>妍祯同学：李</a:t>
            </a:r>
            <a:r>
              <a:rPr lang="zh-CN" altLang="en-US" sz="1200">
                <a:sym typeface="+mn-ea"/>
              </a:rPr>
              <a:t>蕙兰</a:t>
            </a:r>
            <a:r>
              <a:rPr lang="zh-CN" altLang="en-US" sz="1200"/>
              <a:t>女士</a:t>
            </a:r>
            <a:r>
              <a:rPr lang="en-US" altLang="zh-CN" sz="1200"/>
              <a:t> </a:t>
            </a:r>
            <a:r>
              <a:rPr lang="zh-CN" altLang="en-US" sz="1200"/>
              <a:t>叫成</a:t>
            </a:r>
            <a:r>
              <a:rPr lang="en-US" altLang="zh-CN" sz="1200"/>
              <a:t> </a:t>
            </a:r>
            <a:r>
              <a:rPr lang="zh-CN" altLang="en-US" sz="1200"/>
              <a:t>蕙兰妈，那是惠惠她奶奶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61722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再提升一个高度去思考，当你面对这些千篇一律的话术时：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276350" y="4870450"/>
            <a:ext cx="7964805" cy="5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/>
              <a:t>一种很有人情味的语言风格是不是很容易让你印象深刻？</a:t>
            </a:r>
          </a:p>
        </p:txBody>
      </p:sp>
      <p:sp>
        <p:nvSpPr>
          <p:cNvPr id="5" name="矩形 4"/>
          <p:cNvSpPr/>
          <p:nvPr/>
        </p:nvSpPr>
        <p:spPr>
          <a:xfrm>
            <a:off x="3873500" y="1131570"/>
            <a:ext cx="4476115" cy="28067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400">
                <a:solidFill>
                  <a:schemeClr val="tx1"/>
                </a:solidFill>
              </a:rPr>
              <a:t>英雄，请问有何</a:t>
            </a:r>
            <a:r>
              <a:rPr lang="en-US" altLang="zh-CN" sz="1400">
                <a:solidFill>
                  <a:schemeClr val="tx1"/>
                </a:solidFill>
              </a:rPr>
              <a:t> </a:t>
            </a:r>
            <a:r>
              <a:rPr lang="zh-CN" altLang="en-US" sz="1400">
                <a:solidFill>
                  <a:schemeClr val="tx1"/>
                </a:solidFill>
              </a:rPr>
              <a:t>贵干？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5975" y="977900"/>
            <a:ext cx="547370" cy="577215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873500" y="2551430"/>
            <a:ext cx="4418965" cy="288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400">
                <a:solidFill>
                  <a:schemeClr val="tx1"/>
                </a:solidFill>
              </a:rPr>
              <a:t>来这里的人，都要纳投名状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6350" y="1786890"/>
            <a:ext cx="557530" cy="565785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1936750" y="1854835"/>
            <a:ext cx="4418965" cy="288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tx1"/>
                </a:solidFill>
              </a:rPr>
              <a:t>不敢当，我只是来兑奖的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5975" y="2407285"/>
            <a:ext cx="547370" cy="57721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6350" y="3142615"/>
            <a:ext cx="557530" cy="565785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1936750" y="3225800"/>
            <a:ext cx="4418965" cy="288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tx1"/>
                </a:solidFill>
              </a:rPr>
              <a:t>什么投名状？</a:t>
            </a:r>
          </a:p>
        </p:txBody>
      </p:sp>
      <p:sp>
        <p:nvSpPr>
          <p:cNvPr id="20" name="矩形 19"/>
          <p:cNvSpPr/>
          <p:nvPr/>
        </p:nvSpPr>
        <p:spPr>
          <a:xfrm>
            <a:off x="3873500" y="3901440"/>
            <a:ext cx="4418965" cy="2889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sz="1400">
                <a:solidFill>
                  <a:schemeClr val="tx1"/>
                </a:solidFill>
              </a:rPr>
              <a:t>你的包裹卡中奖截图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35975" y="3757295"/>
            <a:ext cx="547370" cy="5772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所以我们的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IP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原型应该是：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6" name="矩形 5"/>
          <p:cNvSpPr/>
          <p:nvPr/>
        </p:nvSpPr>
        <p:spPr>
          <a:xfrm>
            <a:off x="1276350" y="4870450"/>
            <a:ext cx="7964805" cy="5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/>
              <a:t>最会聊天的贾玲！！！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0385" y="926465"/>
            <a:ext cx="6638925" cy="3733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评分表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D824D421-3479-49CC-BC73-6E23A38F61E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863" y="1965951"/>
            <a:ext cx="2007957" cy="206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39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637665" y="4204335"/>
            <a:ext cx="6870065" cy="3308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sz="1200" b="1">
                <a:solidFill>
                  <a:schemeClr val="tx1"/>
                </a:solidFill>
                <a:sym typeface="+mn-ea"/>
              </a:rPr>
              <a:t>所有传统领域出现过的机会，都值得用企微私域再做一遍！</a:t>
            </a:r>
          </a:p>
        </p:txBody>
      </p:sp>
      <p:cxnSp>
        <p:nvCxnSpPr>
          <p:cNvPr id="4" name="直接连接符 3"/>
          <p:cNvCxnSpPr/>
          <p:nvPr/>
        </p:nvCxnSpPr>
        <p:spPr>
          <a:xfrm flipH="1" flipV="1">
            <a:off x="7620" y="4621530"/>
            <a:ext cx="10130155" cy="762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3863975" y="2291715"/>
            <a:ext cx="2531745" cy="621030"/>
            <a:chOff x="5993" y="4227"/>
            <a:chExt cx="3987" cy="978"/>
          </a:xfrm>
        </p:grpSpPr>
        <p:sp>
          <p:nvSpPr>
            <p:cNvPr id="31" name="矩形 30"/>
            <p:cNvSpPr/>
            <p:nvPr/>
          </p:nvSpPr>
          <p:spPr>
            <a:xfrm>
              <a:off x="6984" y="4672"/>
              <a:ext cx="2973" cy="532"/>
            </a:xfrm>
            <a:prstGeom prst="rect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5993" y="4673"/>
              <a:ext cx="991" cy="53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resourc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2" y="4227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文本框 10"/>
            <p:cNvSpPr txBox="1"/>
            <p:nvPr/>
          </p:nvSpPr>
          <p:spPr>
            <a:xfrm>
              <a:off x="7009" y="4673"/>
              <a:ext cx="2971" cy="5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rgbClr val="FEA900"/>
                  </a:solidFill>
                  <a:sym typeface="+mn-ea"/>
                </a:rPr>
                <a:t>品牌私域运营中心</a:t>
              </a: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5994" y="4673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3137535" y="1226185"/>
            <a:ext cx="3870325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/>
              <a:t>THANK 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是不是觉得也没什么违和？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2475" y="952500"/>
            <a:ext cx="7800975" cy="414909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3535" y="1875790"/>
            <a:ext cx="487680" cy="4984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3535" y="2777490"/>
            <a:ext cx="487680" cy="4984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3535" y="4506595"/>
            <a:ext cx="487680" cy="498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340804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那为啥还要做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IP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？立人设？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276350" y="4870450"/>
            <a:ext cx="7964805" cy="5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别装了，你就是个客服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76350" y="819150"/>
            <a:ext cx="3169285" cy="40049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64605" y="795020"/>
            <a:ext cx="2876550" cy="402907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477645" y="2894965"/>
            <a:ext cx="325501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9600">
                <a:solidFill>
                  <a:schemeClr val="bg1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?</a:t>
            </a:r>
            <a:r>
              <a:rPr lang="zh-CN" altLang="en-US" sz="9600">
                <a:solidFill>
                  <a:schemeClr val="bg1"/>
                </a:solidFill>
                <a:latin typeface="思源黑体 CN Heavy" panose="020B0A00000000000000" charset="-122"/>
                <a:ea typeface="思源黑体 CN Heavy" panose="020B0A00000000000000" charset="-122"/>
              </a:rPr>
              <a:t>？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881505" y="429387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highlight>
                  <a:srgbClr val="FFFF00"/>
                </a:highlight>
              </a:rPr>
              <a:t>我们自认为的人设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901180" y="4293870"/>
            <a:ext cx="201168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>
                <a:highlight>
                  <a:srgbClr val="FFFF00"/>
                </a:highlight>
              </a:rPr>
              <a:t>客户感受到的人设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5905500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当初说好的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IP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定位策略呢？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403985" y="4877435"/>
            <a:ext cx="7964805" cy="5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/>
              <a:t>一个客服你跟我扯这玩意？</a:t>
            </a:r>
          </a:p>
        </p:txBody>
      </p:sp>
      <p:grpSp>
        <p:nvGrpSpPr>
          <p:cNvPr id="67" name="组合 66"/>
          <p:cNvGrpSpPr/>
          <p:nvPr/>
        </p:nvGrpSpPr>
        <p:grpSpPr>
          <a:xfrm>
            <a:off x="438150" y="1367155"/>
            <a:ext cx="9384030" cy="3368596"/>
            <a:chOff x="1122" y="3494"/>
            <a:chExt cx="16897" cy="5886"/>
          </a:xfrm>
        </p:grpSpPr>
        <p:sp>
          <p:nvSpPr>
            <p:cNvPr id="33" name="圆: 空心 9"/>
            <p:cNvSpPr/>
            <p:nvPr/>
          </p:nvSpPr>
          <p:spPr>
            <a:xfrm>
              <a:off x="7516" y="4010"/>
              <a:ext cx="4168" cy="4168"/>
            </a:xfrm>
            <a:prstGeom prst="donut">
              <a:avLst>
                <a:gd name="adj" fmla="val 20194"/>
              </a:avLst>
            </a:prstGeom>
            <a:solidFill>
              <a:schemeClr val="bg2">
                <a:lumMod val="90000"/>
                <a:alpha val="6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7732" y="6051"/>
              <a:ext cx="1735" cy="2276"/>
              <a:chOff x="4976816" y="4086709"/>
              <a:chExt cx="1101930" cy="1445390"/>
            </a:xfrm>
          </p:grpSpPr>
          <p:sp>
            <p:nvSpPr>
              <p:cNvPr id="47" name="箭头: V 形 3"/>
              <p:cNvSpPr/>
              <p:nvPr/>
            </p:nvSpPr>
            <p:spPr>
              <a:xfrm rot="15399425">
                <a:off x="4805086" y="4258439"/>
                <a:ext cx="1445390" cy="1101930"/>
              </a:xfrm>
              <a:custGeom>
                <a:avLst/>
                <a:gdLst>
                  <a:gd name="connsiteX0" fmla="*/ 0 w 1796757"/>
                  <a:gd name="connsiteY0" fmla="*/ 0 h 529372"/>
                  <a:gd name="connsiteX1" fmla="*/ 1532071 w 1796757"/>
                  <a:gd name="connsiteY1" fmla="*/ 0 h 529372"/>
                  <a:gd name="connsiteX2" fmla="*/ 1796757 w 1796757"/>
                  <a:gd name="connsiteY2" fmla="*/ 264686 h 529372"/>
                  <a:gd name="connsiteX3" fmla="*/ 1532071 w 1796757"/>
                  <a:gd name="connsiteY3" fmla="*/ 529372 h 529372"/>
                  <a:gd name="connsiteX4" fmla="*/ 0 w 1796757"/>
                  <a:gd name="connsiteY4" fmla="*/ 529372 h 529372"/>
                  <a:gd name="connsiteX5" fmla="*/ 264686 w 1796757"/>
                  <a:gd name="connsiteY5" fmla="*/ 264686 h 529372"/>
                  <a:gd name="connsiteX6" fmla="*/ 0 w 1796757"/>
                  <a:gd name="connsiteY6" fmla="*/ 0 h 529372"/>
                  <a:gd name="connsiteX0-1" fmla="*/ 364067 w 1796757"/>
                  <a:gd name="connsiteY0-2" fmla="*/ 905934 h 905934"/>
                  <a:gd name="connsiteX1-3" fmla="*/ 1532071 w 1796757"/>
                  <a:gd name="connsiteY1-4" fmla="*/ 0 h 905934"/>
                  <a:gd name="connsiteX2-5" fmla="*/ 1796757 w 1796757"/>
                  <a:gd name="connsiteY2-6" fmla="*/ 264686 h 905934"/>
                  <a:gd name="connsiteX3-7" fmla="*/ 1532071 w 1796757"/>
                  <a:gd name="connsiteY3-8" fmla="*/ 529372 h 905934"/>
                  <a:gd name="connsiteX4-9" fmla="*/ 0 w 1796757"/>
                  <a:gd name="connsiteY4-10" fmla="*/ 529372 h 905934"/>
                  <a:gd name="connsiteX5-11" fmla="*/ 264686 w 1796757"/>
                  <a:gd name="connsiteY5-12" fmla="*/ 264686 h 905934"/>
                  <a:gd name="connsiteX6-13" fmla="*/ 364067 w 1796757"/>
                  <a:gd name="connsiteY6-14" fmla="*/ 905934 h 905934"/>
                  <a:gd name="connsiteX0-15" fmla="*/ 99381 w 1532071"/>
                  <a:gd name="connsiteY0-16" fmla="*/ 905934 h 1105105"/>
                  <a:gd name="connsiteX1-17" fmla="*/ 1267385 w 1532071"/>
                  <a:gd name="connsiteY1-18" fmla="*/ 0 h 1105105"/>
                  <a:gd name="connsiteX2-19" fmla="*/ 1532071 w 1532071"/>
                  <a:gd name="connsiteY2-20" fmla="*/ 264686 h 1105105"/>
                  <a:gd name="connsiteX3-21" fmla="*/ 1267385 w 1532071"/>
                  <a:gd name="connsiteY3-22" fmla="*/ 529372 h 1105105"/>
                  <a:gd name="connsiteX4-23" fmla="*/ 565047 w 1532071"/>
                  <a:gd name="connsiteY4-24" fmla="*/ 1105105 h 1105105"/>
                  <a:gd name="connsiteX5-25" fmla="*/ 0 w 1532071"/>
                  <a:gd name="connsiteY5-26" fmla="*/ 264686 h 1105105"/>
                  <a:gd name="connsiteX6-27" fmla="*/ 99381 w 1532071"/>
                  <a:gd name="connsiteY6-28" fmla="*/ 905934 h 1105105"/>
                  <a:gd name="connsiteX0-29" fmla="*/ 0 w 1432690"/>
                  <a:gd name="connsiteY0-30" fmla="*/ 905934 h 1105105"/>
                  <a:gd name="connsiteX1-31" fmla="*/ 1168004 w 1432690"/>
                  <a:gd name="connsiteY1-32" fmla="*/ 0 h 1105105"/>
                  <a:gd name="connsiteX2-33" fmla="*/ 1432690 w 1432690"/>
                  <a:gd name="connsiteY2-34" fmla="*/ 264686 h 1105105"/>
                  <a:gd name="connsiteX3-35" fmla="*/ 1168004 w 1432690"/>
                  <a:gd name="connsiteY3-36" fmla="*/ 529372 h 1105105"/>
                  <a:gd name="connsiteX4-37" fmla="*/ 465666 w 1432690"/>
                  <a:gd name="connsiteY4-38" fmla="*/ 1105105 h 1105105"/>
                  <a:gd name="connsiteX5-39" fmla="*/ 264685 w 1432690"/>
                  <a:gd name="connsiteY5-40" fmla="*/ 925086 h 1105105"/>
                  <a:gd name="connsiteX6-41" fmla="*/ 0 w 1432690"/>
                  <a:gd name="connsiteY6-42" fmla="*/ 905934 h 1105105"/>
                  <a:gd name="connsiteX0-43" fmla="*/ 0 w 1432690"/>
                  <a:gd name="connsiteY0-44" fmla="*/ 905934 h 1105105"/>
                  <a:gd name="connsiteX1-45" fmla="*/ 1168004 w 1432690"/>
                  <a:gd name="connsiteY1-46" fmla="*/ 0 h 1105105"/>
                  <a:gd name="connsiteX2-47" fmla="*/ 1432690 w 1432690"/>
                  <a:gd name="connsiteY2-48" fmla="*/ 264686 h 1105105"/>
                  <a:gd name="connsiteX3-49" fmla="*/ 1168004 w 1432690"/>
                  <a:gd name="connsiteY3-50" fmla="*/ 529372 h 1105105"/>
                  <a:gd name="connsiteX4-51" fmla="*/ 465666 w 1432690"/>
                  <a:gd name="connsiteY4-52" fmla="*/ 1105105 h 1105105"/>
                  <a:gd name="connsiteX5-53" fmla="*/ 264685 w 1432690"/>
                  <a:gd name="connsiteY5-54" fmla="*/ 925086 h 1105105"/>
                  <a:gd name="connsiteX6-55" fmla="*/ 0 w 1432690"/>
                  <a:gd name="connsiteY6-56" fmla="*/ 905934 h 1105105"/>
                  <a:gd name="connsiteX0-57" fmla="*/ 0 w 1432690"/>
                  <a:gd name="connsiteY0-58" fmla="*/ 905934 h 1105105"/>
                  <a:gd name="connsiteX1-59" fmla="*/ 1168004 w 1432690"/>
                  <a:gd name="connsiteY1-60" fmla="*/ 0 h 1105105"/>
                  <a:gd name="connsiteX2-61" fmla="*/ 1432690 w 1432690"/>
                  <a:gd name="connsiteY2-62" fmla="*/ 264686 h 1105105"/>
                  <a:gd name="connsiteX3-63" fmla="*/ 1168004 w 1432690"/>
                  <a:gd name="connsiteY3-64" fmla="*/ 529372 h 1105105"/>
                  <a:gd name="connsiteX4-65" fmla="*/ 465666 w 1432690"/>
                  <a:gd name="connsiteY4-66" fmla="*/ 1105105 h 1105105"/>
                  <a:gd name="connsiteX5-67" fmla="*/ 264685 w 1432690"/>
                  <a:gd name="connsiteY5-68" fmla="*/ 925086 h 1105105"/>
                  <a:gd name="connsiteX6-69" fmla="*/ 0 w 1432690"/>
                  <a:gd name="connsiteY6-70" fmla="*/ 905934 h 1105105"/>
                  <a:gd name="connsiteX0-71" fmla="*/ 0 w 1432690"/>
                  <a:gd name="connsiteY0-72" fmla="*/ 905934 h 1105105"/>
                  <a:gd name="connsiteX1-73" fmla="*/ 1168004 w 1432690"/>
                  <a:gd name="connsiteY1-74" fmla="*/ 0 h 1105105"/>
                  <a:gd name="connsiteX2-75" fmla="*/ 1432690 w 1432690"/>
                  <a:gd name="connsiteY2-76" fmla="*/ 264686 h 1105105"/>
                  <a:gd name="connsiteX3-77" fmla="*/ 1168004 w 1432690"/>
                  <a:gd name="connsiteY3-78" fmla="*/ 529372 h 1105105"/>
                  <a:gd name="connsiteX4-79" fmla="*/ 465666 w 1432690"/>
                  <a:gd name="connsiteY4-80" fmla="*/ 1105105 h 1105105"/>
                  <a:gd name="connsiteX5-81" fmla="*/ 264685 w 1432690"/>
                  <a:gd name="connsiteY5-82" fmla="*/ 925086 h 1105105"/>
                  <a:gd name="connsiteX6-83" fmla="*/ 0 w 1432690"/>
                  <a:gd name="connsiteY6-84" fmla="*/ 905934 h 1105105"/>
                  <a:gd name="connsiteX0-85" fmla="*/ 0 w 1432690"/>
                  <a:gd name="connsiteY0-86" fmla="*/ 905934 h 1105105"/>
                  <a:gd name="connsiteX1-87" fmla="*/ 1168004 w 1432690"/>
                  <a:gd name="connsiteY1-88" fmla="*/ 0 h 1105105"/>
                  <a:gd name="connsiteX2-89" fmla="*/ 1432690 w 1432690"/>
                  <a:gd name="connsiteY2-90" fmla="*/ 264686 h 1105105"/>
                  <a:gd name="connsiteX3-91" fmla="*/ 1168004 w 1432690"/>
                  <a:gd name="connsiteY3-92" fmla="*/ 529372 h 1105105"/>
                  <a:gd name="connsiteX4-93" fmla="*/ 465666 w 1432690"/>
                  <a:gd name="connsiteY4-94" fmla="*/ 1105105 h 1105105"/>
                  <a:gd name="connsiteX5-95" fmla="*/ 264685 w 1432690"/>
                  <a:gd name="connsiteY5-96" fmla="*/ 925086 h 1105105"/>
                  <a:gd name="connsiteX6-97" fmla="*/ 0 w 1432690"/>
                  <a:gd name="connsiteY6-98" fmla="*/ 905934 h 1105105"/>
                  <a:gd name="connsiteX0-99" fmla="*/ 0 w 1432690"/>
                  <a:gd name="connsiteY0-100" fmla="*/ 905934 h 1105105"/>
                  <a:gd name="connsiteX1-101" fmla="*/ 1168004 w 1432690"/>
                  <a:gd name="connsiteY1-102" fmla="*/ 0 h 1105105"/>
                  <a:gd name="connsiteX2-103" fmla="*/ 1432690 w 1432690"/>
                  <a:gd name="connsiteY2-104" fmla="*/ 264686 h 1105105"/>
                  <a:gd name="connsiteX3-105" fmla="*/ 1168004 w 1432690"/>
                  <a:gd name="connsiteY3-106" fmla="*/ 529372 h 1105105"/>
                  <a:gd name="connsiteX4-107" fmla="*/ 465666 w 1432690"/>
                  <a:gd name="connsiteY4-108" fmla="*/ 1105105 h 1105105"/>
                  <a:gd name="connsiteX5-109" fmla="*/ 264685 w 1432690"/>
                  <a:gd name="connsiteY5-110" fmla="*/ 925086 h 1105105"/>
                  <a:gd name="connsiteX6-111" fmla="*/ 0 w 1432690"/>
                  <a:gd name="connsiteY6-112" fmla="*/ 905934 h 1105105"/>
                  <a:gd name="connsiteX0-113" fmla="*/ 0 w 1432690"/>
                  <a:gd name="connsiteY0-114" fmla="*/ 905934 h 1101930"/>
                  <a:gd name="connsiteX1-115" fmla="*/ 1168004 w 1432690"/>
                  <a:gd name="connsiteY1-116" fmla="*/ 0 h 1101930"/>
                  <a:gd name="connsiteX2-117" fmla="*/ 1432690 w 1432690"/>
                  <a:gd name="connsiteY2-118" fmla="*/ 264686 h 1101930"/>
                  <a:gd name="connsiteX3-119" fmla="*/ 1168004 w 1432690"/>
                  <a:gd name="connsiteY3-120" fmla="*/ 529372 h 1101930"/>
                  <a:gd name="connsiteX4-121" fmla="*/ 491066 w 1432690"/>
                  <a:gd name="connsiteY4-122" fmla="*/ 1101930 h 1101930"/>
                  <a:gd name="connsiteX5-123" fmla="*/ 264685 w 1432690"/>
                  <a:gd name="connsiteY5-124" fmla="*/ 925086 h 1101930"/>
                  <a:gd name="connsiteX6-125" fmla="*/ 0 w 1432690"/>
                  <a:gd name="connsiteY6-126" fmla="*/ 905934 h 1101930"/>
                  <a:gd name="connsiteX0-127" fmla="*/ 0 w 1432690"/>
                  <a:gd name="connsiteY0-128" fmla="*/ 905934 h 1101930"/>
                  <a:gd name="connsiteX1-129" fmla="*/ 1168004 w 1432690"/>
                  <a:gd name="connsiteY1-130" fmla="*/ 0 h 1101930"/>
                  <a:gd name="connsiteX2-131" fmla="*/ 1432690 w 1432690"/>
                  <a:gd name="connsiteY2-132" fmla="*/ 264686 h 1101930"/>
                  <a:gd name="connsiteX3-133" fmla="*/ 1168004 w 1432690"/>
                  <a:gd name="connsiteY3-134" fmla="*/ 529372 h 1101930"/>
                  <a:gd name="connsiteX4-135" fmla="*/ 491066 w 1432690"/>
                  <a:gd name="connsiteY4-136" fmla="*/ 1101930 h 1101930"/>
                  <a:gd name="connsiteX5-137" fmla="*/ 264685 w 1432690"/>
                  <a:gd name="connsiteY5-138" fmla="*/ 925086 h 1101930"/>
                  <a:gd name="connsiteX6-139" fmla="*/ 0 w 1432690"/>
                  <a:gd name="connsiteY6-140" fmla="*/ 905934 h 1101930"/>
                  <a:gd name="connsiteX0-141" fmla="*/ 0 w 1432690"/>
                  <a:gd name="connsiteY0-142" fmla="*/ 905934 h 1101930"/>
                  <a:gd name="connsiteX1-143" fmla="*/ 1168004 w 1432690"/>
                  <a:gd name="connsiteY1-144" fmla="*/ 0 h 1101930"/>
                  <a:gd name="connsiteX2-145" fmla="*/ 1432690 w 1432690"/>
                  <a:gd name="connsiteY2-146" fmla="*/ 264686 h 1101930"/>
                  <a:gd name="connsiteX3-147" fmla="*/ 1168004 w 1432690"/>
                  <a:gd name="connsiteY3-148" fmla="*/ 529372 h 1101930"/>
                  <a:gd name="connsiteX4-149" fmla="*/ 491066 w 1432690"/>
                  <a:gd name="connsiteY4-150" fmla="*/ 1101930 h 1101930"/>
                  <a:gd name="connsiteX5-151" fmla="*/ 264685 w 1432690"/>
                  <a:gd name="connsiteY5-152" fmla="*/ 925086 h 1101930"/>
                  <a:gd name="connsiteX6-153" fmla="*/ 0 w 1432690"/>
                  <a:gd name="connsiteY6-154" fmla="*/ 905934 h 1101930"/>
                  <a:gd name="connsiteX0-155" fmla="*/ 0 w 1432690"/>
                  <a:gd name="connsiteY0-156" fmla="*/ 905934 h 1101930"/>
                  <a:gd name="connsiteX1-157" fmla="*/ 1168004 w 1432690"/>
                  <a:gd name="connsiteY1-158" fmla="*/ 0 h 1101930"/>
                  <a:gd name="connsiteX2-159" fmla="*/ 1432690 w 1432690"/>
                  <a:gd name="connsiteY2-160" fmla="*/ 264686 h 1101930"/>
                  <a:gd name="connsiteX3-161" fmla="*/ 1168004 w 1432690"/>
                  <a:gd name="connsiteY3-162" fmla="*/ 529372 h 1101930"/>
                  <a:gd name="connsiteX4-163" fmla="*/ 491066 w 1432690"/>
                  <a:gd name="connsiteY4-164" fmla="*/ 1101930 h 1101930"/>
                  <a:gd name="connsiteX5-165" fmla="*/ 264685 w 1432690"/>
                  <a:gd name="connsiteY5-166" fmla="*/ 925086 h 1101930"/>
                  <a:gd name="connsiteX6-167" fmla="*/ 0 w 1432690"/>
                  <a:gd name="connsiteY6-168" fmla="*/ 905934 h 1101930"/>
                  <a:gd name="connsiteX0-169" fmla="*/ 0 w 1432690"/>
                  <a:gd name="connsiteY0-170" fmla="*/ 905934 h 1101930"/>
                  <a:gd name="connsiteX1-171" fmla="*/ 1168004 w 1432690"/>
                  <a:gd name="connsiteY1-172" fmla="*/ 0 h 1101930"/>
                  <a:gd name="connsiteX2-173" fmla="*/ 1432690 w 1432690"/>
                  <a:gd name="connsiteY2-174" fmla="*/ 264686 h 1101930"/>
                  <a:gd name="connsiteX3-175" fmla="*/ 1168004 w 1432690"/>
                  <a:gd name="connsiteY3-176" fmla="*/ 529372 h 1101930"/>
                  <a:gd name="connsiteX4-177" fmla="*/ 491066 w 1432690"/>
                  <a:gd name="connsiteY4-178" fmla="*/ 1101930 h 1101930"/>
                  <a:gd name="connsiteX5-179" fmla="*/ 264685 w 1432690"/>
                  <a:gd name="connsiteY5-180" fmla="*/ 925086 h 1101930"/>
                  <a:gd name="connsiteX6-181" fmla="*/ 0 w 1432690"/>
                  <a:gd name="connsiteY6-182" fmla="*/ 905934 h 1101930"/>
                  <a:gd name="connsiteX0-183" fmla="*/ 0 w 1432690"/>
                  <a:gd name="connsiteY0-184" fmla="*/ 905934 h 1101930"/>
                  <a:gd name="connsiteX1-185" fmla="*/ 1168004 w 1432690"/>
                  <a:gd name="connsiteY1-186" fmla="*/ 0 h 1101930"/>
                  <a:gd name="connsiteX2-187" fmla="*/ 1432690 w 1432690"/>
                  <a:gd name="connsiteY2-188" fmla="*/ 264686 h 1101930"/>
                  <a:gd name="connsiteX3-189" fmla="*/ 1168004 w 1432690"/>
                  <a:gd name="connsiteY3-190" fmla="*/ 529372 h 1101930"/>
                  <a:gd name="connsiteX4-191" fmla="*/ 491066 w 1432690"/>
                  <a:gd name="connsiteY4-192" fmla="*/ 1101930 h 1101930"/>
                  <a:gd name="connsiteX5-193" fmla="*/ 264685 w 1432690"/>
                  <a:gd name="connsiteY5-194" fmla="*/ 925086 h 1101930"/>
                  <a:gd name="connsiteX6-195" fmla="*/ 0 w 1432690"/>
                  <a:gd name="connsiteY6-196" fmla="*/ 905934 h 1101930"/>
                  <a:gd name="connsiteX0-197" fmla="*/ 0 w 1432690"/>
                  <a:gd name="connsiteY0-198" fmla="*/ 905934 h 1101930"/>
                  <a:gd name="connsiteX1-199" fmla="*/ 1168004 w 1432690"/>
                  <a:gd name="connsiteY1-200" fmla="*/ 0 h 1101930"/>
                  <a:gd name="connsiteX2-201" fmla="*/ 1432690 w 1432690"/>
                  <a:gd name="connsiteY2-202" fmla="*/ 264686 h 1101930"/>
                  <a:gd name="connsiteX3-203" fmla="*/ 1180704 w 1432690"/>
                  <a:gd name="connsiteY3-204" fmla="*/ 529372 h 1101930"/>
                  <a:gd name="connsiteX4-205" fmla="*/ 491066 w 1432690"/>
                  <a:gd name="connsiteY4-206" fmla="*/ 1101930 h 1101930"/>
                  <a:gd name="connsiteX5-207" fmla="*/ 264685 w 1432690"/>
                  <a:gd name="connsiteY5-208" fmla="*/ 925086 h 1101930"/>
                  <a:gd name="connsiteX6-209" fmla="*/ 0 w 1432690"/>
                  <a:gd name="connsiteY6-210" fmla="*/ 905934 h 1101930"/>
                  <a:gd name="connsiteX0-211" fmla="*/ 0 w 1432690"/>
                  <a:gd name="connsiteY0-212" fmla="*/ 905934 h 1101930"/>
                  <a:gd name="connsiteX1-213" fmla="*/ 1168004 w 1432690"/>
                  <a:gd name="connsiteY1-214" fmla="*/ 0 h 1101930"/>
                  <a:gd name="connsiteX2-215" fmla="*/ 1432690 w 1432690"/>
                  <a:gd name="connsiteY2-216" fmla="*/ 264686 h 1101930"/>
                  <a:gd name="connsiteX3-217" fmla="*/ 1180704 w 1432690"/>
                  <a:gd name="connsiteY3-218" fmla="*/ 535722 h 1101930"/>
                  <a:gd name="connsiteX4-219" fmla="*/ 491066 w 1432690"/>
                  <a:gd name="connsiteY4-220" fmla="*/ 1101930 h 1101930"/>
                  <a:gd name="connsiteX5-221" fmla="*/ 264685 w 1432690"/>
                  <a:gd name="connsiteY5-222" fmla="*/ 925086 h 1101930"/>
                  <a:gd name="connsiteX6-223" fmla="*/ 0 w 1432690"/>
                  <a:gd name="connsiteY6-224" fmla="*/ 905934 h 1101930"/>
                  <a:gd name="connsiteX0-225" fmla="*/ 0 w 1432690"/>
                  <a:gd name="connsiteY0-226" fmla="*/ 905934 h 1101930"/>
                  <a:gd name="connsiteX1-227" fmla="*/ 1168004 w 1432690"/>
                  <a:gd name="connsiteY1-228" fmla="*/ 0 h 1101930"/>
                  <a:gd name="connsiteX2-229" fmla="*/ 1432690 w 1432690"/>
                  <a:gd name="connsiteY2-230" fmla="*/ 264686 h 1101930"/>
                  <a:gd name="connsiteX3-231" fmla="*/ 1180704 w 1432690"/>
                  <a:gd name="connsiteY3-232" fmla="*/ 535722 h 1101930"/>
                  <a:gd name="connsiteX4-233" fmla="*/ 491066 w 1432690"/>
                  <a:gd name="connsiteY4-234" fmla="*/ 1101930 h 1101930"/>
                  <a:gd name="connsiteX5-235" fmla="*/ 347235 w 1432690"/>
                  <a:gd name="connsiteY5-236" fmla="*/ 804436 h 1101930"/>
                  <a:gd name="connsiteX6-237" fmla="*/ 0 w 1432690"/>
                  <a:gd name="connsiteY6-238" fmla="*/ 905934 h 1101930"/>
                  <a:gd name="connsiteX0-239" fmla="*/ 0 w 1451740"/>
                  <a:gd name="connsiteY0-240" fmla="*/ 905934 h 1101930"/>
                  <a:gd name="connsiteX1-241" fmla="*/ 1168004 w 1451740"/>
                  <a:gd name="connsiteY1-242" fmla="*/ 0 h 1101930"/>
                  <a:gd name="connsiteX2-243" fmla="*/ 1451740 w 1451740"/>
                  <a:gd name="connsiteY2-244" fmla="*/ 302786 h 1101930"/>
                  <a:gd name="connsiteX3-245" fmla="*/ 1180704 w 1451740"/>
                  <a:gd name="connsiteY3-246" fmla="*/ 535722 h 1101930"/>
                  <a:gd name="connsiteX4-247" fmla="*/ 491066 w 1451740"/>
                  <a:gd name="connsiteY4-248" fmla="*/ 1101930 h 1101930"/>
                  <a:gd name="connsiteX5-249" fmla="*/ 347235 w 1451740"/>
                  <a:gd name="connsiteY5-250" fmla="*/ 804436 h 1101930"/>
                  <a:gd name="connsiteX6-251" fmla="*/ 0 w 1451740"/>
                  <a:gd name="connsiteY6-252" fmla="*/ 905934 h 1101930"/>
                  <a:gd name="connsiteX0-253" fmla="*/ 0 w 1445390"/>
                  <a:gd name="connsiteY0-254" fmla="*/ 905934 h 1101930"/>
                  <a:gd name="connsiteX1-255" fmla="*/ 1168004 w 1445390"/>
                  <a:gd name="connsiteY1-256" fmla="*/ 0 h 1101930"/>
                  <a:gd name="connsiteX2-257" fmla="*/ 1445390 w 1445390"/>
                  <a:gd name="connsiteY2-258" fmla="*/ 267861 h 1101930"/>
                  <a:gd name="connsiteX3-259" fmla="*/ 1180704 w 1445390"/>
                  <a:gd name="connsiteY3-260" fmla="*/ 535722 h 1101930"/>
                  <a:gd name="connsiteX4-261" fmla="*/ 491066 w 1445390"/>
                  <a:gd name="connsiteY4-262" fmla="*/ 1101930 h 1101930"/>
                  <a:gd name="connsiteX5-263" fmla="*/ 347235 w 1445390"/>
                  <a:gd name="connsiteY5-264" fmla="*/ 804436 h 1101930"/>
                  <a:gd name="connsiteX6-265" fmla="*/ 0 w 1445390"/>
                  <a:gd name="connsiteY6-266" fmla="*/ 905934 h 110193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445390" h="1101930">
                    <a:moveTo>
                      <a:pt x="0" y="905934"/>
                    </a:moveTo>
                    <a:cubicBezTo>
                      <a:pt x="208360" y="273756"/>
                      <a:pt x="791369" y="16228"/>
                      <a:pt x="1168004" y="0"/>
                    </a:cubicBezTo>
                    <a:lnTo>
                      <a:pt x="1445390" y="267861"/>
                    </a:lnTo>
                    <a:lnTo>
                      <a:pt x="1180704" y="535722"/>
                    </a:lnTo>
                    <a:cubicBezTo>
                      <a:pt x="961408" y="564650"/>
                      <a:pt x="624637" y="672952"/>
                      <a:pt x="491066" y="1101930"/>
                    </a:cubicBezTo>
                    <a:lnTo>
                      <a:pt x="347235" y="804436"/>
                    </a:lnTo>
                    <a:lnTo>
                      <a:pt x="0" y="90593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analysis_295050"/>
              <p:cNvSpPr>
                <a:spLocks noChangeAspect="1"/>
              </p:cNvSpPr>
              <p:nvPr/>
            </p:nvSpPr>
            <p:spPr bwMode="auto">
              <a:xfrm>
                <a:off x="5244462" y="4781762"/>
                <a:ext cx="357191" cy="229928"/>
              </a:xfrm>
              <a:custGeom>
                <a:avLst/>
                <a:gdLst>
                  <a:gd name="connsiteX0" fmla="*/ 143953 w 607639"/>
                  <a:gd name="connsiteY0" fmla="*/ 239428 h 391144"/>
                  <a:gd name="connsiteX1" fmla="*/ 223838 w 607639"/>
                  <a:gd name="connsiteY1" fmla="*/ 239428 h 391144"/>
                  <a:gd name="connsiteX2" fmla="*/ 239851 w 607639"/>
                  <a:gd name="connsiteY2" fmla="*/ 239428 h 391144"/>
                  <a:gd name="connsiteX3" fmla="*/ 239851 w 607639"/>
                  <a:gd name="connsiteY3" fmla="*/ 287271 h 391144"/>
                  <a:gd name="connsiteX4" fmla="*/ 223838 w 607639"/>
                  <a:gd name="connsiteY4" fmla="*/ 287271 h 391144"/>
                  <a:gd name="connsiteX5" fmla="*/ 143953 w 607639"/>
                  <a:gd name="connsiteY5" fmla="*/ 287271 h 391144"/>
                  <a:gd name="connsiteX6" fmla="*/ 143953 w 607639"/>
                  <a:gd name="connsiteY6" fmla="*/ 167593 h 391144"/>
                  <a:gd name="connsiteX7" fmla="*/ 239851 w 607639"/>
                  <a:gd name="connsiteY7" fmla="*/ 167593 h 391144"/>
                  <a:gd name="connsiteX8" fmla="*/ 239851 w 607639"/>
                  <a:gd name="connsiteY8" fmla="*/ 215507 h 391144"/>
                  <a:gd name="connsiteX9" fmla="*/ 143953 w 607639"/>
                  <a:gd name="connsiteY9" fmla="*/ 215507 h 391144"/>
                  <a:gd name="connsiteX10" fmla="*/ 415772 w 607639"/>
                  <a:gd name="connsiteY10" fmla="*/ 143601 h 391144"/>
                  <a:gd name="connsiteX11" fmla="*/ 463686 w 607639"/>
                  <a:gd name="connsiteY11" fmla="*/ 143601 h 391144"/>
                  <a:gd name="connsiteX12" fmla="*/ 463686 w 607639"/>
                  <a:gd name="connsiteY12" fmla="*/ 287272 h 391144"/>
                  <a:gd name="connsiteX13" fmla="*/ 415772 w 607639"/>
                  <a:gd name="connsiteY13" fmla="*/ 287272 h 391144"/>
                  <a:gd name="connsiteX14" fmla="*/ 287836 w 607639"/>
                  <a:gd name="connsiteY14" fmla="*/ 143601 h 391144"/>
                  <a:gd name="connsiteX15" fmla="*/ 335820 w 607639"/>
                  <a:gd name="connsiteY15" fmla="*/ 143601 h 391144"/>
                  <a:gd name="connsiteX16" fmla="*/ 335820 w 607639"/>
                  <a:gd name="connsiteY16" fmla="*/ 287272 h 391144"/>
                  <a:gd name="connsiteX17" fmla="*/ 287836 w 607639"/>
                  <a:gd name="connsiteY17" fmla="*/ 287272 h 391144"/>
                  <a:gd name="connsiteX18" fmla="*/ 351769 w 607639"/>
                  <a:gd name="connsiteY18" fmla="*/ 95757 h 391144"/>
                  <a:gd name="connsiteX19" fmla="*/ 399683 w 607639"/>
                  <a:gd name="connsiteY19" fmla="*/ 95757 h 391144"/>
                  <a:gd name="connsiteX20" fmla="*/ 399683 w 607639"/>
                  <a:gd name="connsiteY20" fmla="*/ 287271 h 391144"/>
                  <a:gd name="connsiteX21" fmla="*/ 351769 w 607639"/>
                  <a:gd name="connsiteY21" fmla="*/ 287271 h 391144"/>
                  <a:gd name="connsiteX22" fmla="*/ 95948 w 607639"/>
                  <a:gd name="connsiteY22" fmla="*/ 47904 h 391144"/>
                  <a:gd name="connsiteX23" fmla="*/ 95948 w 607639"/>
                  <a:gd name="connsiteY23" fmla="*/ 343240 h 391144"/>
                  <a:gd name="connsiteX24" fmla="*/ 511691 w 607639"/>
                  <a:gd name="connsiteY24" fmla="*/ 343240 h 391144"/>
                  <a:gd name="connsiteX25" fmla="*/ 511691 w 607639"/>
                  <a:gd name="connsiteY25" fmla="*/ 47904 h 391144"/>
                  <a:gd name="connsiteX26" fmla="*/ 47974 w 607639"/>
                  <a:gd name="connsiteY26" fmla="*/ 0 h 391144"/>
                  <a:gd name="connsiteX27" fmla="*/ 559665 w 607639"/>
                  <a:gd name="connsiteY27" fmla="*/ 0 h 391144"/>
                  <a:gd name="connsiteX28" fmla="*/ 559665 w 607639"/>
                  <a:gd name="connsiteY28" fmla="*/ 343240 h 391144"/>
                  <a:gd name="connsiteX29" fmla="*/ 607639 w 607639"/>
                  <a:gd name="connsiteY29" fmla="*/ 343240 h 391144"/>
                  <a:gd name="connsiteX30" fmla="*/ 607639 w 607639"/>
                  <a:gd name="connsiteY30" fmla="*/ 391144 h 391144"/>
                  <a:gd name="connsiteX31" fmla="*/ 0 w 607639"/>
                  <a:gd name="connsiteY31" fmla="*/ 391144 h 391144"/>
                  <a:gd name="connsiteX32" fmla="*/ 0 w 607639"/>
                  <a:gd name="connsiteY32" fmla="*/ 343240 h 391144"/>
                  <a:gd name="connsiteX33" fmla="*/ 47974 w 607639"/>
                  <a:gd name="connsiteY33" fmla="*/ 343240 h 3911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607639" h="391144">
                    <a:moveTo>
                      <a:pt x="143953" y="239428"/>
                    </a:moveTo>
                    <a:lnTo>
                      <a:pt x="223838" y="239428"/>
                    </a:lnTo>
                    <a:lnTo>
                      <a:pt x="239851" y="239428"/>
                    </a:lnTo>
                    <a:lnTo>
                      <a:pt x="239851" y="287271"/>
                    </a:lnTo>
                    <a:lnTo>
                      <a:pt x="223838" y="287271"/>
                    </a:lnTo>
                    <a:lnTo>
                      <a:pt x="143953" y="287271"/>
                    </a:lnTo>
                    <a:close/>
                    <a:moveTo>
                      <a:pt x="143953" y="167593"/>
                    </a:moveTo>
                    <a:lnTo>
                      <a:pt x="239851" y="167593"/>
                    </a:lnTo>
                    <a:lnTo>
                      <a:pt x="239851" y="215507"/>
                    </a:lnTo>
                    <a:lnTo>
                      <a:pt x="143953" y="215507"/>
                    </a:lnTo>
                    <a:close/>
                    <a:moveTo>
                      <a:pt x="415772" y="143601"/>
                    </a:moveTo>
                    <a:lnTo>
                      <a:pt x="463686" y="143601"/>
                    </a:lnTo>
                    <a:lnTo>
                      <a:pt x="463686" y="287272"/>
                    </a:lnTo>
                    <a:lnTo>
                      <a:pt x="415772" y="287272"/>
                    </a:lnTo>
                    <a:close/>
                    <a:moveTo>
                      <a:pt x="287836" y="143601"/>
                    </a:moveTo>
                    <a:lnTo>
                      <a:pt x="335820" y="143601"/>
                    </a:lnTo>
                    <a:lnTo>
                      <a:pt x="335820" y="287272"/>
                    </a:lnTo>
                    <a:lnTo>
                      <a:pt x="287836" y="287272"/>
                    </a:lnTo>
                    <a:close/>
                    <a:moveTo>
                      <a:pt x="351769" y="95757"/>
                    </a:moveTo>
                    <a:lnTo>
                      <a:pt x="399683" y="95757"/>
                    </a:lnTo>
                    <a:lnTo>
                      <a:pt x="399683" y="287271"/>
                    </a:lnTo>
                    <a:lnTo>
                      <a:pt x="351769" y="287271"/>
                    </a:lnTo>
                    <a:close/>
                    <a:moveTo>
                      <a:pt x="95948" y="47904"/>
                    </a:moveTo>
                    <a:lnTo>
                      <a:pt x="95948" y="343240"/>
                    </a:lnTo>
                    <a:lnTo>
                      <a:pt x="511691" y="343240"/>
                    </a:lnTo>
                    <a:lnTo>
                      <a:pt x="511691" y="47904"/>
                    </a:lnTo>
                    <a:close/>
                    <a:moveTo>
                      <a:pt x="47974" y="0"/>
                    </a:moveTo>
                    <a:lnTo>
                      <a:pt x="559665" y="0"/>
                    </a:lnTo>
                    <a:lnTo>
                      <a:pt x="559665" y="343240"/>
                    </a:lnTo>
                    <a:lnTo>
                      <a:pt x="607639" y="343240"/>
                    </a:lnTo>
                    <a:lnTo>
                      <a:pt x="607639" y="391144"/>
                    </a:lnTo>
                    <a:lnTo>
                      <a:pt x="0" y="391144"/>
                    </a:lnTo>
                    <a:lnTo>
                      <a:pt x="0" y="343240"/>
                    </a:lnTo>
                    <a:lnTo>
                      <a:pt x="47974" y="34324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>
                <a:normAutofit fontScale="30000" lnSpcReduction="20000"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</p:grpSp>
        <p:grpSp>
          <p:nvGrpSpPr>
            <p:cNvPr id="49" name="组合 48"/>
            <p:cNvGrpSpPr/>
            <p:nvPr/>
          </p:nvGrpSpPr>
          <p:grpSpPr>
            <a:xfrm>
              <a:off x="7388" y="4237"/>
              <a:ext cx="2276" cy="1735"/>
              <a:chOff x="4758036" y="2935159"/>
              <a:chExt cx="1445390" cy="1101930"/>
            </a:xfrm>
          </p:grpSpPr>
          <p:sp>
            <p:nvSpPr>
              <p:cNvPr id="50" name="箭头: V 形 3"/>
              <p:cNvSpPr/>
              <p:nvPr/>
            </p:nvSpPr>
            <p:spPr>
              <a:xfrm rot="20844493">
                <a:off x="4758036" y="2935159"/>
                <a:ext cx="1445390" cy="1101930"/>
              </a:xfrm>
              <a:custGeom>
                <a:avLst/>
                <a:gdLst>
                  <a:gd name="connsiteX0" fmla="*/ 0 w 1796757"/>
                  <a:gd name="connsiteY0" fmla="*/ 0 h 529372"/>
                  <a:gd name="connsiteX1" fmla="*/ 1532071 w 1796757"/>
                  <a:gd name="connsiteY1" fmla="*/ 0 h 529372"/>
                  <a:gd name="connsiteX2" fmla="*/ 1796757 w 1796757"/>
                  <a:gd name="connsiteY2" fmla="*/ 264686 h 529372"/>
                  <a:gd name="connsiteX3" fmla="*/ 1532071 w 1796757"/>
                  <a:gd name="connsiteY3" fmla="*/ 529372 h 529372"/>
                  <a:gd name="connsiteX4" fmla="*/ 0 w 1796757"/>
                  <a:gd name="connsiteY4" fmla="*/ 529372 h 529372"/>
                  <a:gd name="connsiteX5" fmla="*/ 264686 w 1796757"/>
                  <a:gd name="connsiteY5" fmla="*/ 264686 h 529372"/>
                  <a:gd name="connsiteX6" fmla="*/ 0 w 1796757"/>
                  <a:gd name="connsiteY6" fmla="*/ 0 h 529372"/>
                  <a:gd name="connsiteX0-1" fmla="*/ 364067 w 1796757"/>
                  <a:gd name="connsiteY0-2" fmla="*/ 905934 h 905934"/>
                  <a:gd name="connsiteX1-3" fmla="*/ 1532071 w 1796757"/>
                  <a:gd name="connsiteY1-4" fmla="*/ 0 h 905934"/>
                  <a:gd name="connsiteX2-5" fmla="*/ 1796757 w 1796757"/>
                  <a:gd name="connsiteY2-6" fmla="*/ 264686 h 905934"/>
                  <a:gd name="connsiteX3-7" fmla="*/ 1532071 w 1796757"/>
                  <a:gd name="connsiteY3-8" fmla="*/ 529372 h 905934"/>
                  <a:gd name="connsiteX4-9" fmla="*/ 0 w 1796757"/>
                  <a:gd name="connsiteY4-10" fmla="*/ 529372 h 905934"/>
                  <a:gd name="connsiteX5-11" fmla="*/ 264686 w 1796757"/>
                  <a:gd name="connsiteY5-12" fmla="*/ 264686 h 905934"/>
                  <a:gd name="connsiteX6-13" fmla="*/ 364067 w 1796757"/>
                  <a:gd name="connsiteY6-14" fmla="*/ 905934 h 905934"/>
                  <a:gd name="connsiteX0-15" fmla="*/ 99381 w 1532071"/>
                  <a:gd name="connsiteY0-16" fmla="*/ 905934 h 1105105"/>
                  <a:gd name="connsiteX1-17" fmla="*/ 1267385 w 1532071"/>
                  <a:gd name="connsiteY1-18" fmla="*/ 0 h 1105105"/>
                  <a:gd name="connsiteX2-19" fmla="*/ 1532071 w 1532071"/>
                  <a:gd name="connsiteY2-20" fmla="*/ 264686 h 1105105"/>
                  <a:gd name="connsiteX3-21" fmla="*/ 1267385 w 1532071"/>
                  <a:gd name="connsiteY3-22" fmla="*/ 529372 h 1105105"/>
                  <a:gd name="connsiteX4-23" fmla="*/ 565047 w 1532071"/>
                  <a:gd name="connsiteY4-24" fmla="*/ 1105105 h 1105105"/>
                  <a:gd name="connsiteX5-25" fmla="*/ 0 w 1532071"/>
                  <a:gd name="connsiteY5-26" fmla="*/ 264686 h 1105105"/>
                  <a:gd name="connsiteX6-27" fmla="*/ 99381 w 1532071"/>
                  <a:gd name="connsiteY6-28" fmla="*/ 905934 h 1105105"/>
                  <a:gd name="connsiteX0-29" fmla="*/ 0 w 1432690"/>
                  <a:gd name="connsiteY0-30" fmla="*/ 905934 h 1105105"/>
                  <a:gd name="connsiteX1-31" fmla="*/ 1168004 w 1432690"/>
                  <a:gd name="connsiteY1-32" fmla="*/ 0 h 1105105"/>
                  <a:gd name="connsiteX2-33" fmla="*/ 1432690 w 1432690"/>
                  <a:gd name="connsiteY2-34" fmla="*/ 264686 h 1105105"/>
                  <a:gd name="connsiteX3-35" fmla="*/ 1168004 w 1432690"/>
                  <a:gd name="connsiteY3-36" fmla="*/ 529372 h 1105105"/>
                  <a:gd name="connsiteX4-37" fmla="*/ 465666 w 1432690"/>
                  <a:gd name="connsiteY4-38" fmla="*/ 1105105 h 1105105"/>
                  <a:gd name="connsiteX5-39" fmla="*/ 264685 w 1432690"/>
                  <a:gd name="connsiteY5-40" fmla="*/ 925086 h 1105105"/>
                  <a:gd name="connsiteX6-41" fmla="*/ 0 w 1432690"/>
                  <a:gd name="connsiteY6-42" fmla="*/ 905934 h 1105105"/>
                  <a:gd name="connsiteX0-43" fmla="*/ 0 w 1432690"/>
                  <a:gd name="connsiteY0-44" fmla="*/ 905934 h 1105105"/>
                  <a:gd name="connsiteX1-45" fmla="*/ 1168004 w 1432690"/>
                  <a:gd name="connsiteY1-46" fmla="*/ 0 h 1105105"/>
                  <a:gd name="connsiteX2-47" fmla="*/ 1432690 w 1432690"/>
                  <a:gd name="connsiteY2-48" fmla="*/ 264686 h 1105105"/>
                  <a:gd name="connsiteX3-49" fmla="*/ 1168004 w 1432690"/>
                  <a:gd name="connsiteY3-50" fmla="*/ 529372 h 1105105"/>
                  <a:gd name="connsiteX4-51" fmla="*/ 465666 w 1432690"/>
                  <a:gd name="connsiteY4-52" fmla="*/ 1105105 h 1105105"/>
                  <a:gd name="connsiteX5-53" fmla="*/ 264685 w 1432690"/>
                  <a:gd name="connsiteY5-54" fmla="*/ 925086 h 1105105"/>
                  <a:gd name="connsiteX6-55" fmla="*/ 0 w 1432690"/>
                  <a:gd name="connsiteY6-56" fmla="*/ 905934 h 1105105"/>
                  <a:gd name="connsiteX0-57" fmla="*/ 0 w 1432690"/>
                  <a:gd name="connsiteY0-58" fmla="*/ 905934 h 1105105"/>
                  <a:gd name="connsiteX1-59" fmla="*/ 1168004 w 1432690"/>
                  <a:gd name="connsiteY1-60" fmla="*/ 0 h 1105105"/>
                  <a:gd name="connsiteX2-61" fmla="*/ 1432690 w 1432690"/>
                  <a:gd name="connsiteY2-62" fmla="*/ 264686 h 1105105"/>
                  <a:gd name="connsiteX3-63" fmla="*/ 1168004 w 1432690"/>
                  <a:gd name="connsiteY3-64" fmla="*/ 529372 h 1105105"/>
                  <a:gd name="connsiteX4-65" fmla="*/ 465666 w 1432690"/>
                  <a:gd name="connsiteY4-66" fmla="*/ 1105105 h 1105105"/>
                  <a:gd name="connsiteX5-67" fmla="*/ 264685 w 1432690"/>
                  <a:gd name="connsiteY5-68" fmla="*/ 925086 h 1105105"/>
                  <a:gd name="connsiteX6-69" fmla="*/ 0 w 1432690"/>
                  <a:gd name="connsiteY6-70" fmla="*/ 905934 h 1105105"/>
                  <a:gd name="connsiteX0-71" fmla="*/ 0 w 1432690"/>
                  <a:gd name="connsiteY0-72" fmla="*/ 905934 h 1105105"/>
                  <a:gd name="connsiteX1-73" fmla="*/ 1168004 w 1432690"/>
                  <a:gd name="connsiteY1-74" fmla="*/ 0 h 1105105"/>
                  <a:gd name="connsiteX2-75" fmla="*/ 1432690 w 1432690"/>
                  <a:gd name="connsiteY2-76" fmla="*/ 264686 h 1105105"/>
                  <a:gd name="connsiteX3-77" fmla="*/ 1168004 w 1432690"/>
                  <a:gd name="connsiteY3-78" fmla="*/ 529372 h 1105105"/>
                  <a:gd name="connsiteX4-79" fmla="*/ 465666 w 1432690"/>
                  <a:gd name="connsiteY4-80" fmla="*/ 1105105 h 1105105"/>
                  <a:gd name="connsiteX5-81" fmla="*/ 264685 w 1432690"/>
                  <a:gd name="connsiteY5-82" fmla="*/ 925086 h 1105105"/>
                  <a:gd name="connsiteX6-83" fmla="*/ 0 w 1432690"/>
                  <a:gd name="connsiteY6-84" fmla="*/ 905934 h 1105105"/>
                  <a:gd name="connsiteX0-85" fmla="*/ 0 w 1432690"/>
                  <a:gd name="connsiteY0-86" fmla="*/ 905934 h 1105105"/>
                  <a:gd name="connsiteX1-87" fmla="*/ 1168004 w 1432690"/>
                  <a:gd name="connsiteY1-88" fmla="*/ 0 h 1105105"/>
                  <a:gd name="connsiteX2-89" fmla="*/ 1432690 w 1432690"/>
                  <a:gd name="connsiteY2-90" fmla="*/ 264686 h 1105105"/>
                  <a:gd name="connsiteX3-91" fmla="*/ 1168004 w 1432690"/>
                  <a:gd name="connsiteY3-92" fmla="*/ 529372 h 1105105"/>
                  <a:gd name="connsiteX4-93" fmla="*/ 465666 w 1432690"/>
                  <a:gd name="connsiteY4-94" fmla="*/ 1105105 h 1105105"/>
                  <a:gd name="connsiteX5-95" fmla="*/ 264685 w 1432690"/>
                  <a:gd name="connsiteY5-96" fmla="*/ 925086 h 1105105"/>
                  <a:gd name="connsiteX6-97" fmla="*/ 0 w 1432690"/>
                  <a:gd name="connsiteY6-98" fmla="*/ 905934 h 1105105"/>
                  <a:gd name="connsiteX0-99" fmla="*/ 0 w 1432690"/>
                  <a:gd name="connsiteY0-100" fmla="*/ 905934 h 1105105"/>
                  <a:gd name="connsiteX1-101" fmla="*/ 1168004 w 1432690"/>
                  <a:gd name="connsiteY1-102" fmla="*/ 0 h 1105105"/>
                  <a:gd name="connsiteX2-103" fmla="*/ 1432690 w 1432690"/>
                  <a:gd name="connsiteY2-104" fmla="*/ 264686 h 1105105"/>
                  <a:gd name="connsiteX3-105" fmla="*/ 1168004 w 1432690"/>
                  <a:gd name="connsiteY3-106" fmla="*/ 529372 h 1105105"/>
                  <a:gd name="connsiteX4-107" fmla="*/ 465666 w 1432690"/>
                  <a:gd name="connsiteY4-108" fmla="*/ 1105105 h 1105105"/>
                  <a:gd name="connsiteX5-109" fmla="*/ 264685 w 1432690"/>
                  <a:gd name="connsiteY5-110" fmla="*/ 925086 h 1105105"/>
                  <a:gd name="connsiteX6-111" fmla="*/ 0 w 1432690"/>
                  <a:gd name="connsiteY6-112" fmla="*/ 905934 h 1105105"/>
                  <a:gd name="connsiteX0-113" fmla="*/ 0 w 1432690"/>
                  <a:gd name="connsiteY0-114" fmla="*/ 905934 h 1101930"/>
                  <a:gd name="connsiteX1-115" fmla="*/ 1168004 w 1432690"/>
                  <a:gd name="connsiteY1-116" fmla="*/ 0 h 1101930"/>
                  <a:gd name="connsiteX2-117" fmla="*/ 1432690 w 1432690"/>
                  <a:gd name="connsiteY2-118" fmla="*/ 264686 h 1101930"/>
                  <a:gd name="connsiteX3-119" fmla="*/ 1168004 w 1432690"/>
                  <a:gd name="connsiteY3-120" fmla="*/ 529372 h 1101930"/>
                  <a:gd name="connsiteX4-121" fmla="*/ 491066 w 1432690"/>
                  <a:gd name="connsiteY4-122" fmla="*/ 1101930 h 1101930"/>
                  <a:gd name="connsiteX5-123" fmla="*/ 264685 w 1432690"/>
                  <a:gd name="connsiteY5-124" fmla="*/ 925086 h 1101930"/>
                  <a:gd name="connsiteX6-125" fmla="*/ 0 w 1432690"/>
                  <a:gd name="connsiteY6-126" fmla="*/ 905934 h 1101930"/>
                  <a:gd name="connsiteX0-127" fmla="*/ 0 w 1432690"/>
                  <a:gd name="connsiteY0-128" fmla="*/ 905934 h 1101930"/>
                  <a:gd name="connsiteX1-129" fmla="*/ 1168004 w 1432690"/>
                  <a:gd name="connsiteY1-130" fmla="*/ 0 h 1101930"/>
                  <a:gd name="connsiteX2-131" fmla="*/ 1432690 w 1432690"/>
                  <a:gd name="connsiteY2-132" fmla="*/ 264686 h 1101930"/>
                  <a:gd name="connsiteX3-133" fmla="*/ 1168004 w 1432690"/>
                  <a:gd name="connsiteY3-134" fmla="*/ 529372 h 1101930"/>
                  <a:gd name="connsiteX4-135" fmla="*/ 491066 w 1432690"/>
                  <a:gd name="connsiteY4-136" fmla="*/ 1101930 h 1101930"/>
                  <a:gd name="connsiteX5-137" fmla="*/ 264685 w 1432690"/>
                  <a:gd name="connsiteY5-138" fmla="*/ 925086 h 1101930"/>
                  <a:gd name="connsiteX6-139" fmla="*/ 0 w 1432690"/>
                  <a:gd name="connsiteY6-140" fmla="*/ 905934 h 1101930"/>
                  <a:gd name="connsiteX0-141" fmla="*/ 0 w 1432690"/>
                  <a:gd name="connsiteY0-142" fmla="*/ 905934 h 1101930"/>
                  <a:gd name="connsiteX1-143" fmla="*/ 1168004 w 1432690"/>
                  <a:gd name="connsiteY1-144" fmla="*/ 0 h 1101930"/>
                  <a:gd name="connsiteX2-145" fmla="*/ 1432690 w 1432690"/>
                  <a:gd name="connsiteY2-146" fmla="*/ 264686 h 1101930"/>
                  <a:gd name="connsiteX3-147" fmla="*/ 1168004 w 1432690"/>
                  <a:gd name="connsiteY3-148" fmla="*/ 529372 h 1101930"/>
                  <a:gd name="connsiteX4-149" fmla="*/ 491066 w 1432690"/>
                  <a:gd name="connsiteY4-150" fmla="*/ 1101930 h 1101930"/>
                  <a:gd name="connsiteX5-151" fmla="*/ 264685 w 1432690"/>
                  <a:gd name="connsiteY5-152" fmla="*/ 925086 h 1101930"/>
                  <a:gd name="connsiteX6-153" fmla="*/ 0 w 1432690"/>
                  <a:gd name="connsiteY6-154" fmla="*/ 905934 h 1101930"/>
                  <a:gd name="connsiteX0-155" fmla="*/ 0 w 1432690"/>
                  <a:gd name="connsiteY0-156" fmla="*/ 905934 h 1101930"/>
                  <a:gd name="connsiteX1-157" fmla="*/ 1168004 w 1432690"/>
                  <a:gd name="connsiteY1-158" fmla="*/ 0 h 1101930"/>
                  <a:gd name="connsiteX2-159" fmla="*/ 1432690 w 1432690"/>
                  <a:gd name="connsiteY2-160" fmla="*/ 264686 h 1101930"/>
                  <a:gd name="connsiteX3-161" fmla="*/ 1168004 w 1432690"/>
                  <a:gd name="connsiteY3-162" fmla="*/ 529372 h 1101930"/>
                  <a:gd name="connsiteX4-163" fmla="*/ 491066 w 1432690"/>
                  <a:gd name="connsiteY4-164" fmla="*/ 1101930 h 1101930"/>
                  <a:gd name="connsiteX5-165" fmla="*/ 264685 w 1432690"/>
                  <a:gd name="connsiteY5-166" fmla="*/ 925086 h 1101930"/>
                  <a:gd name="connsiteX6-167" fmla="*/ 0 w 1432690"/>
                  <a:gd name="connsiteY6-168" fmla="*/ 905934 h 1101930"/>
                  <a:gd name="connsiteX0-169" fmla="*/ 0 w 1432690"/>
                  <a:gd name="connsiteY0-170" fmla="*/ 905934 h 1101930"/>
                  <a:gd name="connsiteX1-171" fmla="*/ 1168004 w 1432690"/>
                  <a:gd name="connsiteY1-172" fmla="*/ 0 h 1101930"/>
                  <a:gd name="connsiteX2-173" fmla="*/ 1432690 w 1432690"/>
                  <a:gd name="connsiteY2-174" fmla="*/ 264686 h 1101930"/>
                  <a:gd name="connsiteX3-175" fmla="*/ 1168004 w 1432690"/>
                  <a:gd name="connsiteY3-176" fmla="*/ 529372 h 1101930"/>
                  <a:gd name="connsiteX4-177" fmla="*/ 491066 w 1432690"/>
                  <a:gd name="connsiteY4-178" fmla="*/ 1101930 h 1101930"/>
                  <a:gd name="connsiteX5-179" fmla="*/ 264685 w 1432690"/>
                  <a:gd name="connsiteY5-180" fmla="*/ 925086 h 1101930"/>
                  <a:gd name="connsiteX6-181" fmla="*/ 0 w 1432690"/>
                  <a:gd name="connsiteY6-182" fmla="*/ 905934 h 1101930"/>
                  <a:gd name="connsiteX0-183" fmla="*/ 0 w 1432690"/>
                  <a:gd name="connsiteY0-184" fmla="*/ 905934 h 1101930"/>
                  <a:gd name="connsiteX1-185" fmla="*/ 1168004 w 1432690"/>
                  <a:gd name="connsiteY1-186" fmla="*/ 0 h 1101930"/>
                  <a:gd name="connsiteX2-187" fmla="*/ 1432690 w 1432690"/>
                  <a:gd name="connsiteY2-188" fmla="*/ 264686 h 1101930"/>
                  <a:gd name="connsiteX3-189" fmla="*/ 1168004 w 1432690"/>
                  <a:gd name="connsiteY3-190" fmla="*/ 529372 h 1101930"/>
                  <a:gd name="connsiteX4-191" fmla="*/ 491066 w 1432690"/>
                  <a:gd name="connsiteY4-192" fmla="*/ 1101930 h 1101930"/>
                  <a:gd name="connsiteX5-193" fmla="*/ 264685 w 1432690"/>
                  <a:gd name="connsiteY5-194" fmla="*/ 925086 h 1101930"/>
                  <a:gd name="connsiteX6-195" fmla="*/ 0 w 1432690"/>
                  <a:gd name="connsiteY6-196" fmla="*/ 905934 h 1101930"/>
                  <a:gd name="connsiteX0-197" fmla="*/ 0 w 1432690"/>
                  <a:gd name="connsiteY0-198" fmla="*/ 905934 h 1101930"/>
                  <a:gd name="connsiteX1-199" fmla="*/ 1168004 w 1432690"/>
                  <a:gd name="connsiteY1-200" fmla="*/ 0 h 1101930"/>
                  <a:gd name="connsiteX2-201" fmla="*/ 1432690 w 1432690"/>
                  <a:gd name="connsiteY2-202" fmla="*/ 264686 h 1101930"/>
                  <a:gd name="connsiteX3-203" fmla="*/ 1180704 w 1432690"/>
                  <a:gd name="connsiteY3-204" fmla="*/ 529372 h 1101930"/>
                  <a:gd name="connsiteX4-205" fmla="*/ 491066 w 1432690"/>
                  <a:gd name="connsiteY4-206" fmla="*/ 1101930 h 1101930"/>
                  <a:gd name="connsiteX5-207" fmla="*/ 264685 w 1432690"/>
                  <a:gd name="connsiteY5-208" fmla="*/ 925086 h 1101930"/>
                  <a:gd name="connsiteX6-209" fmla="*/ 0 w 1432690"/>
                  <a:gd name="connsiteY6-210" fmla="*/ 905934 h 1101930"/>
                  <a:gd name="connsiteX0-211" fmla="*/ 0 w 1432690"/>
                  <a:gd name="connsiteY0-212" fmla="*/ 905934 h 1101930"/>
                  <a:gd name="connsiteX1-213" fmla="*/ 1168004 w 1432690"/>
                  <a:gd name="connsiteY1-214" fmla="*/ 0 h 1101930"/>
                  <a:gd name="connsiteX2-215" fmla="*/ 1432690 w 1432690"/>
                  <a:gd name="connsiteY2-216" fmla="*/ 264686 h 1101930"/>
                  <a:gd name="connsiteX3-217" fmla="*/ 1180704 w 1432690"/>
                  <a:gd name="connsiteY3-218" fmla="*/ 535722 h 1101930"/>
                  <a:gd name="connsiteX4-219" fmla="*/ 491066 w 1432690"/>
                  <a:gd name="connsiteY4-220" fmla="*/ 1101930 h 1101930"/>
                  <a:gd name="connsiteX5-221" fmla="*/ 264685 w 1432690"/>
                  <a:gd name="connsiteY5-222" fmla="*/ 925086 h 1101930"/>
                  <a:gd name="connsiteX6-223" fmla="*/ 0 w 1432690"/>
                  <a:gd name="connsiteY6-224" fmla="*/ 905934 h 1101930"/>
                  <a:gd name="connsiteX0-225" fmla="*/ 0 w 1432690"/>
                  <a:gd name="connsiteY0-226" fmla="*/ 905934 h 1101930"/>
                  <a:gd name="connsiteX1-227" fmla="*/ 1168004 w 1432690"/>
                  <a:gd name="connsiteY1-228" fmla="*/ 0 h 1101930"/>
                  <a:gd name="connsiteX2-229" fmla="*/ 1432690 w 1432690"/>
                  <a:gd name="connsiteY2-230" fmla="*/ 264686 h 1101930"/>
                  <a:gd name="connsiteX3-231" fmla="*/ 1180704 w 1432690"/>
                  <a:gd name="connsiteY3-232" fmla="*/ 535722 h 1101930"/>
                  <a:gd name="connsiteX4-233" fmla="*/ 491066 w 1432690"/>
                  <a:gd name="connsiteY4-234" fmla="*/ 1101930 h 1101930"/>
                  <a:gd name="connsiteX5-235" fmla="*/ 347235 w 1432690"/>
                  <a:gd name="connsiteY5-236" fmla="*/ 804436 h 1101930"/>
                  <a:gd name="connsiteX6-237" fmla="*/ 0 w 1432690"/>
                  <a:gd name="connsiteY6-238" fmla="*/ 905934 h 1101930"/>
                  <a:gd name="connsiteX0-239" fmla="*/ 0 w 1451740"/>
                  <a:gd name="connsiteY0-240" fmla="*/ 905934 h 1101930"/>
                  <a:gd name="connsiteX1-241" fmla="*/ 1168004 w 1451740"/>
                  <a:gd name="connsiteY1-242" fmla="*/ 0 h 1101930"/>
                  <a:gd name="connsiteX2-243" fmla="*/ 1451740 w 1451740"/>
                  <a:gd name="connsiteY2-244" fmla="*/ 302786 h 1101930"/>
                  <a:gd name="connsiteX3-245" fmla="*/ 1180704 w 1451740"/>
                  <a:gd name="connsiteY3-246" fmla="*/ 535722 h 1101930"/>
                  <a:gd name="connsiteX4-247" fmla="*/ 491066 w 1451740"/>
                  <a:gd name="connsiteY4-248" fmla="*/ 1101930 h 1101930"/>
                  <a:gd name="connsiteX5-249" fmla="*/ 347235 w 1451740"/>
                  <a:gd name="connsiteY5-250" fmla="*/ 804436 h 1101930"/>
                  <a:gd name="connsiteX6-251" fmla="*/ 0 w 1451740"/>
                  <a:gd name="connsiteY6-252" fmla="*/ 905934 h 1101930"/>
                  <a:gd name="connsiteX0-253" fmla="*/ 0 w 1445390"/>
                  <a:gd name="connsiteY0-254" fmla="*/ 905934 h 1101930"/>
                  <a:gd name="connsiteX1-255" fmla="*/ 1168004 w 1445390"/>
                  <a:gd name="connsiteY1-256" fmla="*/ 0 h 1101930"/>
                  <a:gd name="connsiteX2-257" fmla="*/ 1445390 w 1445390"/>
                  <a:gd name="connsiteY2-258" fmla="*/ 267861 h 1101930"/>
                  <a:gd name="connsiteX3-259" fmla="*/ 1180704 w 1445390"/>
                  <a:gd name="connsiteY3-260" fmla="*/ 535722 h 1101930"/>
                  <a:gd name="connsiteX4-261" fmla="*/ 491066 w 1445390"/>
                  <a:gd name="connsiteY4-262" fmla="*/ 1101930 h 1101930"/>
                  <a:gd name="connsiteX5-263" fmla="*/ 347235 w 1445390"/>
                  <a:gd name="connsiteY5-264" fmla="*/ 804436 h 1101930"/>
                  <a:gd name="connsiteX6-265" fmla="*/ 0 w 1445390"/>
                  <a:gd name="connsiteY6-266" fmla="*/ 905934 h 110193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445390" h="1101930">
                    <a:moveTo>
                      <a:pt x="0" y="905934"/>
                    </a:moveTo>
                    <a:cubicBezTo>
                      <a:pt x="208360" y="273756"/>
                      <a:pt x="791369" y="16228"/>
                      <a:pt x="1168004" y="0"/>
                    </a:cubicBezTo>
                    <a:lnTo>
                      <a:pt x="1445390" y="267861"/>
                    </a:lnTo>
                    <a:lnTo>
                      <a:pt x="1180704" y="535722"/>
                    </a:lnTo>
                    <a:cubicBezTo>
                      <a:pt x="961408" y="564650"/>
                      <a:pt x="624637" y="672952"/>
                      <a:pt x="491066" y="1101930"/>
                    </a:cubicBezTo>
                    <a:lnTo>
                      <a:pt x="347235" y="804436"/>
                    </a:lnTo>
                    <a:lnTo>
                      <a:pt x="0" y="90593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1" name="efficiency_158344"/>
              <p:cNvSpPr>
                <a:spLocks noChangeAspect="1"/>
              </p:cNvSpPr>
              <p:nvPr/>
            </p:nvSpPr>
            <p:spPr bwMode="auto">
              <a:xfrm>
                <a:off x="5257781" y="3199498"/>
                <a:ext cx="357192" cy="356566"/>
              </a:xfrm>
              <a:custGeom>
                <a:avLst/>
                <a:gdLst>
                  <a:gd name="connsiteX0" fmla="*/ 360585 w 604110"/>
                  <a:gd name="connsiteY0" fmla="*/ 233916 h 603052"/>
                  <a:gd name="connsiteX1" fmla="*/ 380012 w 604110"/>
                  <a:gd name="connsiteY1" fmla="*/ 241933 h 603052"/>
                  <a:gd name="connsiteX2" fmla="*/ 380012 w 604110"/>
                  <a:gd name="connsiteY2" fmla="*/ 280718 h 603052"/>
                  <a:gd name="connsiteX3" fmla="*/ 297635 w 604110"/>
                  <a:gd name="connsiteY3" fmla="*/ 362947 h 603052"/>
                  <a:gd name="connsiteX4" fmla="*/ 278277 w 604110"/>
                  <a:gd name="connsiteY4" fmla="*/ 371033 h 603052"/>
                  <a:gd name="connsiteX5" fmla="*/ 258781 w 604110"/>
                  <a:gd name="connsiteY5" fmla="*/ 362947 h 603052"/>
                  <a:gd name="connsiteX6" fmla="*/ 222260 w 604110"/>
                  <a:gd name="connsiteY6" fmla="*/ 326355 h 603052"/>
                  <a:gd name="connsiteX7" fmla="*/ 222260 w 604110"/>
                  <a:gd name="connsiteY7" fmla="*/ 287707 h 603052"/>
                  <a:gd name="connsiteX8" fmla="*/ 260977 w 604110"/>
                  <a:gd name="connsiteY8" fmla="*/ 287707 h 603052"/>
                  <a:gd name="connsiteX9" fmla="*/ 278277 w 604110"/>
                  <a:gd name="connsiteY9" fmla="*/ 304838 h 603052"/>
                  <a:gd name="connsiteX10" fmla="*/ 341158 w 604110"/>
                  <a:gd name="connsiteY10" fmla="*/ 241933 h 603052"/>
                  <a:gd name="connsiteX11" fmla="*/ 360585 w 604110"/>
                  <a:gd name="connsiteY11" fmla="*/ 233916 h 603052"/>
                  <a:gd name="connsiteX12" fmla="*/ 274595 w 604110"/>
                  <a:gd name="connsiteY12" fmla="*/ 54823 h 603052"/>
                  <a:gd name="connsiteX13" fmla="*/ 274595 w 604110"/>
                  <a:gd name="connsiteY13" fmla="*/ 89087 h 603052"/>
                  <a:gd name="connsiteX14" fmla="*/ 254001 w 604110"/>
                  <a:gd name="connsiteY14" fmla="*/ 115676 h 603052"/>
                  <a:gd name="connsiteX15" fmla="*/ 204436 w 604110"/>
                  <a:gd name="connsiteY15" fmla="*/ 136235 h 603052"/>
                  <a:gd name="connsiteX16" fmla="*/ 171073 w 604110"/>
                  <a:gd name="connsiteY16" fmla="*/ 131986 h 603052"/>
                  <a:gd name="connsiteX17" fmla="*/ 146771 w 604110"/>
                  <a:gd name="connsiteY17" fmla="*/ 107727 h 603052"/>
                  <a:gd name="connsiteX18" fmla="*/ 107916 w 604110"/>
                  <a:gd name="connsiteY18" fmla="*/ 146514 h 603052"/>
                  <a:gd name="connsiteX19" fmla="*/ 132218 w 604110"/>
                  <a:gd name="connsiteY19" fmla="*/ 170773 h 603052"/>
                  <a:gd name="connsiteX20" fmla="*/ 136474 w 604110"/>
                  <a:gd name="connsiteY20" fmla="*/ 204078 h 603052"/>
                  <a:gd name="connsiteX21" fmla="*/ 115879 w 604110"/>
                  <a:gd name="connsiteY21" fmla="*/ 253556 h 603052"/>
                  <a:gd name="connsiteX22" fmla="*/ 89244 w 604110"/>
                  <a:gd name="connsiteY22" fmla="*/ 274115 h 603052"/>
                  <a:gd name="connsiteX23" fmla="*/ 54919 w 604110"/>
                  <a:gd name="connsiteY23" fmla="*/ 274115 h 603052"/>
                  <a:gd name="connsiteX24" fmla="*/ 54919 w 604110"/>
                  <a:gd name="connsiteY24" fmla="*/ 328937 h 603052"/>
                  <a:gd name="connsiteX25" fmla="*/ 89244 w 604110"/>
                  <a:gd name="connsiteY25" fmla="*/ 328937 h 603052"/>
                  <a:gd name="connsiteX26" fmla="*/ 115879 w 604110"/>
                  <a:gd name="connsiteY26" fmla="*/ 349496 h 603052"/>
                  <a:gd name="connsiteX27" fmla="*/ 136474 w 604110"/>
                  <a:gd name="connsiteY27" fmla="*/ 398974 h 603052"/>
                  <a:gd name="connsiteX28" fmla="*/ 132218 w 604110"/>
                  <a:gd name="connsiteY28" fmla="*/ 432279 h 603052"/>
                  <a:gd name="connsiteX29" fmla="*/ 107916 w 604110"/>
                  <a:gd name="connsiteY29" fmla="*/ 456538 h 603052"/>
                  <a:gd name="connsiteX30" fmla="*/ 146771 w 604110"/>
                  <a:gd name="connsiteY30" fmla="*/ 495325 h 603052"/>
                  <a:gd name="connsiteX31" fmla="*/ 171073 w 604110"/>
                  <a:gd name="connsiteY31" fmla="*/ 471066 h 603052"/>
                  <a:gd name="connsiteX32" fmla="*/ 204436 w 604110"/>
                  <a:gd name="connsiteY32" fmla="*/ 466817 h 603052"/>
                  <a:gd name="connsiteX33" fmla="*/ 254001 w 604110"/>
                  <a:gd name="connsiteY33" fmla="*/ 487376 h 603052"/>
                  <a:gd name="connsiteX34" fmla="*/ 274595 w 604110"/>
                  <a:gd name="connsiteY34" fmla="*/ 513965 h 603052"/>
                  <a:gd name="connsiteX35" fmla="*/ 274595 w 604110"/>
                  <a:gd name="connsiteY35" fmla="*/ 548229 h 603052"/>
                  <a:gd name="connsiteX36" fmla="*/ 329515 w 604110"/>
                  <a:gd name="connsiteY36" fmla="*/ 548229 h 603052"/>
                  <a:gd name="connsiteX37" fmla="*/ 329515 w 604110"/>
                  <a:gd name="connsiteY37" fmla="*/ 513965 h 603052"/>
                  <a:gd name="connsiteX38" fmla="*/ 350109 w 604110"/>
                  <a:gd name="connsiteY38" fmla="*/ 487376 h 603052"/>
                  <a:gd name="connsiteX39" fmla="*/ 399674 w 604110"/>
                  <a:gd name="connsiteY39" fmla="*/ 466817 h 603052"/>
                  <a:gd name="connsiteX40" fmla="*/ 433037 w 604110"/>
                  <a:gd name="connsiteY40" fmla="*/ 471066 h 603052"/>
                  <a:gd name="connsiteX41" fmla="*/ 457339 w 604110"/>
                  <a:gd name="connsiteY41" fmla="*/ 495325 h 603052"/>
                  <a:gd name="connsiteX42" fmla="*/ 496194 w 604110"/>
                  <a:gd name="connsiteY42" fmla="*/ 456538 h 603052"/>
                  <a:gd name="connsiteX43" fmla="*/ 471892 w 604110"/>
                  <a:gd name="connsiteY43" fmla="*/ 432279 h 603052"/>
                  <a:gd name="connsiteX44" fmla="*/ 467636 w 604110"/>
                  <a:gd name="connsiteY44" fmla="*/ 398974 h 603052"/>
                  <a:gd name="connsiteX45" fmla="*/ 488231 w 604110"/>
                  <a:gd name="connsiteY45" fmla="*/ 349496 h 603052"/>
                  <a:gd name="connsiteX46" fmla="*/ 514866 w 604110"/>
                  <a:gd name="connsiteY46" fmla="*/ 328937 h 603052"/>
                  <a:gd name="connsiteX47" fmla="*/ 549191 w 604110"/>
                  <a:gd name="connsiteY47" fmla="*/ 328937 h 603052"/>
                  <a:gd name="connsiteX48" fmla="*/ 549191 w 604110"/>
                  <a:gd name="connsiteY48" fmla="*/ 274115 h 603052"/>
                  <a:gd name="connsiteX49" fmla="*/ 514866 w 604110"/>
                  <a:gd name="connsiteY49" fmla="*/ 274115 h 603052"/>
                  <a:gd name="connsiteX50" fmla="*/ 488231 w 604110"/>
                  <a:gd name="connsiteY50" fmla="*/ 253556 h 603052"/>
                  <a:gd name="connsiteX51" fmla="*/ 467636 w 604110"/>
                  <a:gd name="connsiteY51" fmla="*/ 204078 h 603052"/>
                  <a:gd name="connsiteX52" fmla="*/ 471892 w 604110"/>
                  <a:gd name="connsiteY52" fmla="*/ 170773 h 603052"/>
                  <a:gd name="connsiteX53" fmla="*/ 496194 w 604110"/>
                  <a:gd name="connsiteY53" fmla="*/ 146514 h 603052"/>
                  <a:gd name="connsiteX54" fmla="*/ 457339 w 604110"/>
                  <a:gd name="connsiteY54" fmla="*/ 107727 h 603052"/>
                  <a:gd name="connsiteX55" fmla="*/ 433037 w 604110"/>
                  <a:gd name="connsiteY55" fmla="*/ 131986 h 603052"/>
                  <a:gd name="connsiteX56" fmla="*/ 399674 w 604110"/>
                  <a:gd name="connsiteY56" fmla="*/ 136235 h 603052"/>
                  <a:gd name="connsiteX57" fmla="*/ 350109 w 604110"/>
                  <a:gd name="connsiteY57" fmla="*/ 115676 h 603052"/>
                  <a:gd name="connsiteX58" fmla="*/ 329515 w 604110"/>
                  <a:gd name="connsiteY58" fmla="*/ 89087 h 603052"/>
                  <a:gd name="connsiteX59" fmla="*/ 329515 w 604110"/>
                  <a:gd name="connsiteY59" fmla="*/ 54823 h 603052"/>
                  <a:gd name="connsiteX60" fmla="*/ 247136 w 604110"/>
                  <a:gd name="connsiteY60" fmla="*/ 0 h 603052"/>
                  <a:gd name="connsiteX61" fmla="*/ 356974 w 604110"/>
                  <a:gd name="connsiteY61" fmla="*/ 0 h 603052"/>
                  <a:gd name="connsiteX62" fmla="*/ 384434 w 604110"/>
                  <a:gd name="connsiteY62" fmla="*/ 27411 h 603052"/>
                  <a:gd name="connsiteX63" fmla="*/ 384434 w 604110"/>
                  <a:gd name="connsiteY63" fmla="*/ 68940 h 603052"/>
                  <a:gd name="connsiteX64" fmla="*/ 408598 w 604110"/>
                  <a:gd name="connsiteY64" fmla="*/ 78945 h 603052"/>
                  <a:gd name="connsiteX65" fmla="*/ 437980 w 604110"/>
                  <a:gd name="connsiteY65" fmla="*/ 49615 h 603052"/>
                  <a:gd name="connsiteX66" fmla="*/ 457339 w 604110"/>
                  <a:gd name="connsiteY66" fmla="*/ 41528 h 603052"/>
                  <a:gd name="connsiteX67" fmla="*/ 476835 w 604110"/>
                  <a:gd name="connsiteY67" fmla="*/ 49615 h 603052"/>
                  <a:gd name="connsiteX68" fmla="*/ 554408 w 604110"/>
                  <a:gd name="connsiteY68" fmla="*/ 127052 h 603052"/>
                  <a:gd name="connsiteX69" fmla="*/ 554408 w 604110"/>
                  <a:gd name="connsiteY69" fmla="*/ 165839 h 603052"/>
                  <a:gd name="connsiteX70" fmla="*/ 525026 w 604110"/>
                  <a:gd name="connsiteY70" fmla="*/ 195170 h 603052"/>
                  <a:gd name="connsiteX71" fmla="*/ 535049 w 604110"/>
                  <a:gd name="connsiteY71" fmla="*/ 219292 h 603052"/>
                  <a:gd name="connsiteX72" fmla="*/ 576650 w 604110"/>
                  <a:gd name="connsiteY72" fmla="*/ 219292 h 603052"/>
                  <a:gd name="connsiteX73" fmla="*/ 604110 w 604110"/>
                  <a:gd name="connsiteY73" fmla="*/ 246703 h 603052"/>
                  <a:gd name="connsiteX74" fmla="*/ 604110 w 604110"/>
                  <a:gd name="connsiteY74" fmla="*/ 356349 h 603052"/>
                  <a:gd name="connsiteX75" fmla="*/ 576650 w 604110"/>
                  <a:gd name="connsiteY75" fmla="*/ 383760 h 603052"/>
                  <a:gd name="connsiteX76" fmla="*/ 535187 w 604110"/>
                  <a:gd name="connsiteY76" fmla="*/ 383760 h 603052"/>
                  <a:gd name="connsiteX77" fmla="*/ 525026 w 604110"/>
                  <a:gd name="connsiteY77" fmla="*/ 407882 h 603052"/>
                  <a:gd name="connsiteX78" fmla="*/ 554408 w 604110"/>
                  <a:gd name="connsiteY78" fmla="*/ 437213 h 603052"/>
                  <a:gd name="connsiteX79" fmla="*/ 554408 w 604110"/>
                  <a:gd name="connsiteY79" fmla="*/ 476000 h 603052"/>
                  <a:gd name="connsiteX80" fmla="*/ 476835 w 604110"/>
                  <a:gd name="connsiteY80" fmla="*/ 553437 h 603052"/>
                  <a:gd name="connsiteX81" fmla="*/ 437980 w 604110"/>
                  <a:gd name="connsiteY81" fmla="*/ 553437 h 603052"/>
                  <a:gd name="connsiteX82" fmla="*/ 408598 w 604110"/>
                  <a:gd name="connsiteY82" fmla="*/ 524107 h 603052"/>
                  <a:gd name="connsiteX83" fmla="*/ 384434 w 604110"/>
                  <a:gd name="connsiteY83" fmla="*/ 534112 h 603052"/>
                  <a:gd name="connsiteX84" fmla="*/ 384434 w 604110"/>
                  <a:gd name="connsiteY84" fmla="*/ 575641 h 603052"/>
                  <a:gd name="connsiteX85" fmla="*/ 356974 w 604110"/>
                  <a:gd name="connsiteY85" fmla="*/ 603052 h 603052"/>
                  <a:gd name="connsiteX86" fmla="*/ 247136 w 604110"/>
                  <a:gd name="connsiteY86" fmla="*/ 603052 h 603052"/>
                  <a:gd name="connsiteX87" fmla="*/ 219676 w 604110"/>
                  <a:gd name="connsiteY87" fmla="*/ 575641 h 603052"/>
                  <a:gd name="connsiteX88" fmla="*/ 219676 w 604110"/>
                  <a:gd name="connsiteY88" fmla="*/ 534112 h 603052"/>
                  <a:gd name="connsiteX89" fmla="*/ 195512 w 604110"/>
                  <a:gd name="connsiteY89" fmla="*/ 524107 h 603052"/>
                  <a:gd name="connsiteX90" fmla="*/ 166130 w 604110"/>
                  <a:gd name="connsiteY90" fmla="*/ 553437 h 603052"/>
                  <a:gd name="connsiteX91" fmla="*/ 127275 w 604110"/>
                  <a:gd name="connsiteY91" fmla="*/ 553437 h 603052"/>
                  <a:gd name="connsiteX92" fmla="*/ 49702 w 604110"/>
                  <a:gd name="connsiteY92" fmla="*/ 476000 h 603052"/>
                  <a:gd name="connsiteX93" fmla="*/ 41601 w 604110"/>
                  <a:gd name="connsiteY93" fmla="*/ 456538 h 603052"/>
                  <a:gd name="connsiteX94" fmla="*/ 49702 w 604110"/>
                  <a:gd name="connsiteY94" fmla="*/ 437213 h 603052"/>
                  <a:gd name="connsiteX95" fmla="*/ 79083 w 604110"/>
                  <a:gd name="connsiteY95" fmla="*/ 407882 h 603052"/>
                  <a:gd name="connsiteX96" fmla="*/ 69061 w 604110"/>
                  <a:gd name="connsiteY96" fmla="*/ 383760 h 603052"/>
                  <a:gd name="connsiteX97" fmla="*/ 27460 w 604110"/>
                  <a:gd name="connsiteY97" fmla="*/ 383760 h 603052"/>
                  <a:gd name="connsiteX98" fmla="*/ 0 w 604110"/>
                  <a:gd name="connsiteY98" fmla="*/ 356349 h 603052"/>
                  <a:gd name="connsiteX99" fmla="*/ 0 w 604110"/>
                  <a:gd name="connsiteY99" fmla="*/ 246703 h 603052"/>
                  <a:gd name="connsiteX100" fmla="*/ 27460 w 604110"/>
                  <a:gd name="connsiteY100" fmla="*/ 219292 h 603052"/>
                  <a:gd name="connsiteX101" fmla="*/ 69061 w 604110"/>
                  <a:gd name="connsiteY101" fmla="*/ 219292 h 603052"/>
                  <a:gd name="connsiteX102" fmla="*/ 79083 w 604110"/>
                  <a:gd name="connsiteY102" fmla="*/ 195170 h 603052"/>
                  <a:gd name="connsiteX103" fmla="*/ 49702 w 604110"/>
                  <a:gd name="connsiteY103" fmla="*/ 165839 h 603052"/>
                  <a:gd name="connsiteX104" fmla="*/ 49702 w 604110"/>
                  <a:gd name="connsiteY104" fmla="*/ 127052 h 603052"/>
                  <a:gd name="connsiteX105" fmla="*/ 127275 w 604110"/>
                  <a:gd name="connsiteY105" fmla="*/ 49615 h 603052"/>
                  <a:gd name="connsiteX106" fmla="*/ 166130 w 604110"/>
                  <a:gd name="connsiteY106" fmla="*/ 49615 h 603052"/>
                  <a:gd name="connsiteX107" fmla="*/ 195512 w 604110"/>
                  <a:gd name="connsiteY107" fmla="*/ 78945 h 603052"/>
                  <a:gd name="connsiteX108" fmla="*/ 219676 w 604110"/>
                  <a:gd name="connsiteY108" fmla="*/ 68940 h 603052"/>
                  <a:gd name="connsiteX109" fmla="*/ 219676 w 604110"/>
                  <a:gd name="connsiteY109" fmla="*/ 27411 h 603052"/>
                  <a:gd name="connsiteX110" fmla="*/ 247136 w 604110"/>
                  <a:gd name="connsiteY110" fmla="*/ 0 h 60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604110" h="603052">
                    <a:moveTo>
                      <a:pt x="360585" y="233916"/>
                    </a:moveTo>
                    <a:cubicBezTo>
                      <a:pt x="367621" y="233916"/>
                      <a:pt x="374658" y="236588"/>
                      <a:pt x="380012" y="241933"/>
                    </a:cubicBezTo>
                    <a:cubicBezTo>
                      <a:pt x="390721" y="252623"/>
                      <a:pt x="390721" y="270028"/>
                      <a:pt x="380012" y="280718"/>
                    </a:cubicBezTo>
                    <a:lnTo>
                      <a:pt x="297635" y="362947"/>
                    </a:lnTo>
                    <a:cubicBezTo>
                      <a:pt x="292281" y="368292"/>
                      <a:pt x="285279" y="371033"/>
                      <a:pt x="278277" y="371033"/>
                    </a:cubicBezTo>
                    <a:cubicBezTo>
                      <a:pt x="271137" y="371033"/>
                      <a:pt x="264135" y="368292"/>
                      <a:pt x="258781" y="362947"/>
                    </a:cubicBezTo>
                    <a:lnTo>
                      <a:pt x="222260" y="326355"/>
                    </a:lnTo>
                    <a:cubicBezTo>
                      <a:pt x="211414" y="315665"/>
                      <a:pt x="211414" y="298397"/>
                      <a:pt x="222260" y="287707"/>
                    </a:cubicBezTo>
                    <a:cubicBezTo>
                      <a:pt x="232969" y="276880"/>
                      <a:pt x="250268" y="276880"/>
                      <a:pt x="260977" y="287707"/>
                    </a:cubicBezTo>
                    <a:lnTo>
                      <a:pt x="278277" y="304838"/>
                    </a:lnTo>
                    <a:lnTo>
                      <a:pt x="341158" y="241933"/>
                    </a:lnTo>
                    <a:cubicBezTo>
                      <a:pt x="346512" y="236588"/>
                      <a:pt x="353549" y="233916"/>
                      <a:pt x="360585" y="233916"/>
                    </a:cubicBezTo>
                    <a:close/>
                    <a:moveTo>
                      <a:pt x="274595" y="54823"/>
                    </a:moveTo>
                    <a:lnTo>
                      <a:pt x="274595" y="89087"/>
                    </a:lnTo>
                    <a:cubicBezTo>
                      <a:pt x="274595" y="101696"/>
                      <a:pt x="266083" y="112524"/>
                      <a:pt x="254001" y="115676"/>
                    </a:cubicBezTo>
                    <a:cubicBezTo>
                      <a:pt x="236701" y="120199"/>
                      <a:pt x="219951" y="127052"/>
                      <a:pt x="204436" y="136235"/>
                    </a:cubicBezTo>
                    <a:cubicBezTo>
                      <a:pt x="193590" y="142540"/>
                      <a:pt x="179860" y="140895"/>
                      <a:pt x="171073" y="131986"/>
                    </a:cubicBezTo>
                    <a:lnTo>
                      <a:pt x="146771" y="107727"/>
                    </a:lnTo>
                    <a:lnTo>
                      <a:pt x="107916" y="146514"/>
                    </a:lnTo>
                    <a:lnTo>
                      <a:pt x="132218" y="170773"/>
                    </a:lnTo>
                    <a:cubicBezTo>
                      <a:pt x="141142" y="179545"/>
                      <a:pt x="142790" y="193251"/>
                      <a:pt x="136474" y="204078"/>
                    </a:cubicBezTo>
                    <a:cubicBezTo>
                      <a:pt x="127275" y="219566"/>
                      <a:pt x="120410" y="236287"/>
                      <a:pt x="115879" y="253556"/>
                    </a:cubicBezTo>
                    <a:cubicBezTo>
                      <a:pt x="112721" y="265617"/>
                      <a:pt x="101875" y="274115"/>
                      <a:pt x="89244" y="274115"/>
                    </a:cubicBezTo>
                    <a:lnTo>
                      <a:pt x="54919" y="274115"/>
                    </a:lnTo>
                    <a:lnTo>
                      <a:pt x="54919" y="328937"/>
                    </a:lnTo>
                    <a:lnTo>
                      <a:pt x="89244" y="328937"/>
                    </a:lnTo>
                    <a:cubicBezTo>
                      <a:pt x="101875" y="328937"/>
                      <a:pt x="112721" y="337435"/>
                      <a:pt x="115879" y="349496"/>
                    </a:cubicBezTo>
                    <a:cubicBezTo>
                      <a:pt x="120410" y="366765"/>
                      <a:pt x="127275" y="383486"/>
                      <a:pt x="136474" y="398974"/>
                    </a:cubicBezTo>
                    <a:cubicBezTo>
                      <a:pt x="142790" y="409801"/>
                      <a:pt x="141142" y="423507"/>
                      <a:pt x="132218" y="432279"/>
                    </a:cubicBezTo>
                    <a:lnTo>
                      <a:pt x="107916" y="456538"/>
                    </a:lnTo>
                    <a:lnTo>
                      <a:pt x="146771" y="495325"/>
                    </a:lnTo>
                    <a:lnTo>
                      <a:pt x="171073" y="471066"/>
                    </a:lnTo>
                    <a:cubicBezTo>
                      <a:pt x="179860" y="462157"/>
                      <a:pt x="193590" y="460512"/>
                      <a:pt x="204436" y="466817"/>
                    </a:cubicBezTo>
                    <a:cubicBezTo>
                      <a:pt x="219951" y="476000"/>
                      <a:pt x="236701" y="482853"/>
                      <a:pt x="254001" y="487376"/>
                    </a:cubicBezTo>
                    <a:cubicBezTo>
                      <a:pt x="266083" y="490528"/>
                      <a:pt x="274595" y="501356"/>
                      <a:pt x="274595" y="513965"/>
                    </a:cubicBezTo>
                    <a:lnTo>
                      <a:pt x="274595" y="548229"/>
                    </a:lnTo>
                    <a:lnTo>
                      <a:pt x="329515" y="548229"/>
                    </a:lnTo>
                    <a:lnTo>
                      <a:pt x="329515" y="513965"/>
                    </a:lnTo>
                    <a:cubicBezTo>
                      <a:pt x="329515" y="501356"/>
                      <a:pt x="338027" y="490528"/>
                      <a:pt x="350109" y="487376"/>
                    </a:cubicBezTo>
                    <a:cubicBezTo>
                      <a:pt x="367409" y="482853"/>
                      <a:pt x="384159" y="476000"/>
                      <a:pt x="399674" y="466817"/>
                    </a:cubicBezTo>
                    <a:cubicBezTo>
                      <a:pt x="410520" y="460512"/>
                      <a:pt x="424250" y="462157"/>
                      <a:pt x="433037" y="471066"/>
                    </a:cubicBezTo>
                    <a:lnTo>
                      <a:pt x="457339" y="495325"/>
                    </a:lnTo>
                    <a:lnTo>
                      <a:pt x="496194" y="456538"/>
                    </a:lnTo>
                    <a:lnTo>
                      <a:pt x="471892" y="432279"/>
                    </a:lnTo>
                    <a:cubicBezTo>
                      <a:pt x="462968" y="423507"/>
                      <a:pt x="461320" y="409801"/>
                      <a:pt x="467636" y="398974"/>
                    </a:cubicBezTo>
                    <a:cubicBezTo>
                      <a:pt x="476835" y="383486"/>
                      <a:pt x="483700" y="366765"/>
                      <a:pt x="488231" y="349496"/>
                    </a:cubicBezTo>
                    <a:cubicBezTo>
                      <a:pt x="491389" y="337435"/>
                      <a:pt x="502235" y="328937"/>
                      <a:pt x="514866" y="328937"/>
                    </a:cubicBezTo>
                    <a:lnTo>
                      <a:pt x="549191" y="328937"/>
                    </a:lnTo>
                    <a:lnTo>
                      <a:pt x="549191" y="274115"/>
                    </a:lnTo>
                    <a:lnTo>
                      <a:pt x="514866" y="274115"/>
                    </a:lnTo>
                    <a:cubicBezTo>
                      <a:pt x="502235" y="274115"/>
                      <a:pt x="491389" y="265617"/>
                      <a:pt x="488231" y="253556"/>
                    </a:cubicBezTo>
                    <a:cubicBezTo>
                      <a:pt x="483700" y="236287"/>
                      <a:pt x="476835" y="219566"/>
                      <a:pt x="467636" y="204078"/>
                    </a:cubicBezTo>
                    <a:cubicBezTo>
                      <a:pt x="461320" y="193251"/>
                      <a:pt x="462968" y="179545"/>
                      <a:pt x="471892" y="170773"/>
                    </a:cubicBezTo>
                    <a:lnTo>
                      <a:pt x="496194" y="146514"/>
                    </a:lnTo>
                    <a:lnTo>
                      <a:pt x="457339" y="107727"/>
                    </a:lnTo>
                    <a:lnTo>
                      <a:pt x="433037" y="131986"/>
                    </a:lnTo>
                    <a:cubicBezTo>
                      <a:pt x="424250" y="140895"/>
                      <a:pt x="410520" y="142540"/>
                      <a:pt x="399674" y="136235"/>
                    </a:cubicBezTo>
                    <a:cubicBezTo>
                      <a:pt x="384159" y="127052"/>
                      <a:pt x="367409" y="120199"/>
                      <a:pt x="350109" y="115676"/>
                    </a:cubicBezTo>
                    <a:cubicBezTo>
                      <a:pt x="338027" y="112524"/>
                      <a:pt x="329515" y="101696"/>
                      <a:pt x="329515" y="89087"/>
                    </a:cubicBezTo>
                    <a:lnTo>
                      <a:pt x="329515" y="54823"/>
                    </a:lnTo>
                    <a:close/>
                    <a:moveTo>
                      <a:pt x="247136" y="0"/>
                    </a:moveTo>
                    <a:lnTo>
                      <a:pt x="356974" y="0"/>
                    </a:lnTo>
                    <a:cubicBezTo>
                      <a:pt x="372077" y="0"/>
                      <a:pt x="384434" y="12335"/>
                      <a:pt x="384434" y="27411"/>
                    </a:cubicBezTo>
                    <a:lnTo>
                      <a:pt x="384434" y="68940"/>
                    </a:lnTo>
                    <a:cubicBezTo>
                      <a:pt x="392672" y="71818"/>
                      <a:pt x="400772" y="75107"/>
                      <a:pt x="408598" y="78945"/>
                    </a:cubicBezTo>
                    <a:lnTo>
                      <a:pt x="437980" y="49615"/>
                    </a:lnTo>
                    <a:cubicBezTo>
                      <a:pt x="443060" y="44407"/>
                      <a:pt x="450062" y="41528"/>
                      <a:pt x="457339" y="41528"/>
                    </a:cubicBezTo>
                    <a:cubicBezTo>
                      <a:pt x="464616" y="41528"/>
                      <a:pt x="471618" y="44407"/>
                      <a:pt x="476835" y="49615"/>
                    </a:cubicBezTo>
                    <a:lnTo>
                      <a:pt x="554408" y="127052"/>
                    </a:lnTo>
                    <a:cubicBezTo>
                      <a:pt x="565255" y="137743"/>
                      <a:pt x="565255" y="155149"/>
                      <a:pt x="554408" y="165839"/>
                    </a:cubicBezTo>
                    <a:lnTo>
                      <a:pt x="525026" y="195170"/>
                    </a:lnTo>
                    <a:cubicBezTo>
                      <a:pt x="528871" y="202982"/>
                      <a:pt x="532166" y="211068"/>
                      <a:pt x="535049" y="219292"/>
                    </a:cubicBezTo>
                    <a:lnTo>
                      <a:pt x="576650" y="219292"/>
                    </a:lnTo>
                    <a:cubicBezTo>
                      <a:pt x="591753" y="219292"/>
                      <a:pt x="604110" y="231627"/>
                      <a:pt x="604110" y="246703"/>
                    </a:cubicBezTo>
                    <a:lnTo>
                      <a:pt x="604110" y="356349"/>
                    </a:lnTo>
                    <a:cubicBezTo>
                      <a:pt x="604110" y="371425"/>
                      <a:pt x="591753" y="383760"/>
                      <a:pt x="576650" y="383760"/>
                    </a:cubicBezTo>
                    <a:lnTo>
                      <a:pt x="535187" y="383760"/>
                    </a:lnTo>
                    <a:cubicBezTo>
                      <a:pt x="532166" y="391984"/>
                      <a:pt x="528871" y="400070"/>
                      <a:pt x="525026" y="407882"/>
                    </a:cubicBezTo>
                    <a:lnTo>
                      <a:pt x="554408" y="437213"/>
                    </a:lnTo>
                    <a:cubicBezTo>
                      <a:pt x="565255" y="447903"/>
                      <a:pt x="565255" y="465309"/>
                      <a:pt x="554408" y="476000"/>
                    </a:cubicBezTo>
                    <a:lnTo>
                      <a:pt x="476835" y="553437"/>
                    </a:lnTo>
                    <a:cubicBezTo>
                      <a:pt x="466126" y="564265"/>
                      <a:pt x="448689" y="564265"/>
                      <a:pt x="437980" y="553437"/>
                    </a:cubicBezTo>
                    <a:lnTo>
                      <a:pt x="408598" y="524107"/>
                    </a:lnTo>
                    <a:cubicBezTo>
                      <a:pt x="400772" y="527945"/>
                      <a:pt x="392672" y="531234"/>
                      <a:pt x="384434" y="534112"/>
                    </a:cubicBezTo>
                    <a:lnTo>
                      <a:pt x="384434" y="575641"/>
                    </a:lnTo>
                    <a:cubicBezTo>
                      <a:pt x="384434" y="590717"/>
                      <a:pt x="372077" y="603052"/>
                      <a:pt x="356974" y="603052"/>
                    </a:cubicBezTo>
                    <a:lnTo>
                      <a:pt x="247136" y="603052"/>
                    </a:lnTo>
                    <a:cubicBezTo>
                      <a:pt x="232033" y="603052"/>
                      <a:pt x="219676" y="590717"/>
                      <a:pt x="219676" y="575641"/>
                    </a:cubicBezTo>
                    <a:lnTo>
                      <a:pt x="219676" y="534112"/>
                    </a:lnTo>
                    <a:cubicBezTo>
                      <a:pt x="211438" y="531234"/>
                      <a:pt x="203338" y="527945"/>
                      <a:pt x="195512" y="524107"/>
                    </a:cubicBezTo>
                    <a:lnTo>
                      <a:pt x="166130" y="553437"/>
                    </a:lnTo>
                    <a:cubicBezTo>
                      <a:pt x="155421" y="564265"/>
                      <a:pt x="137984" y="564265"/>
                      <a:pt x="127275" y="553437"/>
                    </a:cubicBezTo>
                    <a:lnTo>
                      <a:pt x="49702" y="476000"/>
                    </a:lnTo>
                    <a:cubicBezTo>
                      <a:pt x="44484" y="470792"/>
                      <a:pt x="41601" y="463802"/>
                      <a:pt x="41601" y="456538"/>
                    </a:cubicBezTo>
                    <a:cubicBezTo>
                      <a:pt x="41601" y="449274"/>
                      <a:pt x="44484" y="442284"/>
                      <a:pt x="49702" y="437213"/>
                    </a:cubicBezTo>
                    <a:lnTo>
                      <a:pt x="79083" y="407882"/>
                    </a:lnTo>
                    <a:cubicBezTo>
                      <a:pt x="75239" y="400070"/>
                      <a:pt x="71944" y="391984"/>
                      <a:pt x="69061" y="383760"/>
                    </a:cubicBezTo>
                    <a:lnTo>
                      <a:pt x="27460" y="383760"/>
                    </a:lnTo>
                    <a:cubicBezTo>
                      <a:pt x="12357" y="383760"/>
                      <a:pt x="0" y="371425"/>
                      <a:pt x="0" y="356349"/>
                    </a:cubicBezTo>
                    <a:lnTo>
                      <a:pt x="0" y="246703"/>
                    </a:lnTo>
                    <a:cubicBezTo>
                      <a:pt x="0" y="231627"/>
                      <a:pt x="12357" y="219292"/>
                      <a:pt x="27460" y="219292"/>
                    </a:cubicBezTo>
                    <a:lnTo>
                      <a:pt x="69061" y="219292"/>
                    </a:lnTo>
                    <a:cubicBezTo>
                      <a:pt x="71944" y="211068"/>
                      <a:pt x="75239" y="202982"/>
                      <a:pt x="79083" y="195170"/>
                    </a:cubicBezTo>
                    <a:lnTo>
                      <a:pt x="49702" y="165839"/>
                    </a:lnTo>
                    <a:cubicBezTo>
                      <a:pt x="38855" y="155149"/>
                      <a:pt x="38855" y="137743"/>
                      <a:pt x="49702" y="127052"/>
                    </a:cubicBezTo>
                    <a:lnTo>
                      <a:pt x="127275" y="49615"/>
                    </a:lnTo>
                    <a:cubicBezTo>
                      <a:pt x="137984" y="38787"/>
                      <a:pt x="155421" y="38787"/>
                      <a:pt x="166130" y="49615"/>
                    </a:cubicBezTo>
                    <a:lnTo>
                      <a:pt x="195512" y="78945"/>
                    </a:lnTo>
                    <a:cubicBezTo>
                      <a:pt x="203338" y="75107"/>
                      <a:pt x="211438" y="71818"/>
                      <a:pt x="219676" y="68940"/>
                    </a:cubicBezTo>
                    <a:lnTo>
                      <a:pt x="219676" y="27411"/>
                    </a:lnTo>
                    <a:cubicBezTo>
                      <a:pt x="219676" y="12335"/>
                      <a:pt x="232033" y="0"/>
                      <a:pt x="24713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>
                <a:normAutofit fontScale="62500" lnSpcReduction="20000"/>
              </a:bodyPr>
              <a:lstStyle/>
              <a:p>
                <a:pPr>
                  <a:lnSpc>
                    <a:spcPct val="150000"/>
                  </a:lnSpc>
                </a:pPr>
                <a:endParaRPr lang="zh-CN" altLang="en-US" dirty="0">
                  <a:latin typeface="字魂105号-简雅黑" panose="00000500000000000000" pitchFamily="2" charset="-122"/>
                  <a:ea typeface="字魂105号-简雅黑" panose="00000500000000000000" pitchFamily="2" charset="-122"/>
                </a:endParaRPr>
              </a:p>
            </p:txBody>
          </p:sp>
        </p:grpSp>
        <p:grpSp>
          <p:nvGrpSpPr>
            <p:cNvPr id="52" name="组合 51"/>
            <p:cNvGrpSpPr/>
            <p:nvPr/>
          </p:nvGrpSpPr>
          <p:grpSpPr>
            <a:xfrm>
              <a:off x="9509" y="6249"/>
              <a:ext cx="2276" cy="1735"/>
              <a:chOff x="6105384" y="4212772"/>
              <a:chExt cx="1445390" cy="1101930"/>
            </a:xfrm>
          </p:grpSpPr>
          <p:sp>
            <p:nvSpPr>
              <p:cNvPr id="53" name="箭头: V 形 3"/>
              <p:cNvSpPr/>
              <p:nvPr/>
            </p:nvSpPr>
            <p:spPr>
              <a:xfrm rot="10168624">
                <a:off x="6105384" y="4212772"/>
                <a:ext cx="1445390" cy="1101930"/>
              </a:xfrm>
              <a:custGeom>
                <a:avLst/>
                <a:gdLst>
                  <a:gd name="connsiteX0" fmla="*/ 0 w 1796757"/>
                  <a:gd name="connsiteY0" fmla="*/ 0 h 529372"/>
                  <a:gd name="connsiteX1" fmla="*/ 1532071 w 1796757"/>
                  <a:gd name="connsiteY1" fmla="*/ 0 h 529372"/>
                  <a:gd name="connsiteX2" fmla="*/ 1796757 w 1796757"/>
                  <a:gd name="connsiteY2" fmla="*/ 264686 h 529372"/>
                  <a:gd name="connsiteX3" fmla="*/ 1532071 w 1796757"/>
                  <a:gd name="connsiteY3" fmla="*/ 529372 h 529372"/>
                  <a:gd name="connsiteX4" fmla="*/ 0 w 1796757"/>
                  <a:gd name="connsiteY4" fmla="*/ 529372 h 529372"/>
                  <a:gd name="connsiteX5" fmla="*/ 264686 w 1796757"/>
                  <a:gd name="connsiteY5" fmla="*/ 264686 h 529372"/>
                  <a:gd name="connsiteX6" fmla="*/ 0 w 1796757"/>
                  <a:gd name="connsiteY6" fmla="*/ 0 h 529372"/>
                  <a:gd name="connsiteX0-1" fmla="*/ 364067 w 1796757"/>
                  <a:gd name="connsiteY0-2" fmla="*/ 905934 h 905934"/>
                  <a:gd name="connsiteX1-3" fmla="*/ 1532071 w 1796757"/>
                  <a:gd name="connsiteY1-4" fmla="*/ 0 h 905934"/>
                  <a:gd name="connsiteX2-5" fmla="*/ 1796757 w 1796757"/>
                  <a:gd name="connsiteY2-6" fmla="*/ 264686 h 905934"/>
                  <a:gd name="connsiteX3-7" fmla="*/ 1532071 w 1796757"/>
                  <a:gd name="connsiteY3-8" fmla="*/ 529372 h 905934"/>
                  <a:gd name="connsiteX4-9" fmla="*/ 0 w 1796757"/>
                  <a:gd name="connsiteY4-10" fmla="*/ 529372 h 905934"/>
                  <a:gd name="connsiteX5-11" fmla="*/ 264686 w 1796757"/>
                  <a:gd name="connsiteY5-12" fmla="*/ 264686 h 905934"/>
                  <a:gd name="connsiteX6-13" fmla="*/ 364067 w 1796757"/>
                  <a:gd name="connsiteY6-14" fmla="*/ 905934 h 905934"/>
                  <a:gd name="connsiteX0-15" fmla="*/ 99381 w 1532071"/>
                  <a:gd name="connsiteY0-16" fmla="*/ 905934 h 1105105"/>
                  <a:gd name="connsiteX1-17" fmla="*/ 1267385 w 1532071"/>
                  <a:gd name="connsiteY1-18" fmla="*/ 0 h 1105105"/>
                  <a:gd name="connsiteX2-19" fmla="*/ 1532071 w 1532071"/>
                  <a:gd name="connsiteY2-20" fmla="*/ 264686 h 1105105"/>
                  <a:gd name="connsiteX3-21" fmla="*/ 1267385 w 1532071"/>
                  <a:gd name="connsiteY3-22" fmla="*/ 529372 h 1105105"/>
                  <a:gd name="connsiteX4-23" fmla="*/ 565047 w 1532071"/>
                  <a:gd name="connsiteY4-24" fmla="*/ 1105105 h 1105105"/>
                  <a:gd name="connsiteX5-25" fmla="*/ 0 w 1532071"/>
                  <a:gd name="connsiteY5-26" fmla="*/ 264686 h 1105105"/>
                  <a:gd name="connsiteX6-27" fmla="*/ 99381 w 1532071"/>
                  <a:gd name="connsiteY6-28" fmla="*/ 905934 h 1105105"/>
                  <a:gd name="connsiteX0-29" fmla="*/ 0 w 1432690"/>
                  <a:gd name="connsiteY0-30" fmla="*/ 905934 h 1105105"/>
                  <a:gd name="connsiteX1-31" fmla="*/ 1168004 w 1432690"/>
                  <a:gd name="connsiteY1-32" fmla="*/ 0 h 1105105"/>
                  <a:gd name="connsiteX2-33" fmla="*/ 1432690 w 1432690"/>
                  <a:gd name="connsiteY2-34" fmla="*/ 264686 h 1105105"/>
                  <a:gd name="connsiteX3-35" fmla="*/ 1168004 w 1432690"/>
                  <a:gd name="connsiteY3-36" fmla="*/ 529372 h 1105105"/>
                  <a:gd name="connsiteX4-37" fmla="*/ 465666 w 1432690"/>
                  <a:gd name="connsiteY4-38" fmla="*/ 1105105 h 1105105"/>
                  <a:gd name="connsiteX5-39" fmla="*/ 264685 w 1432690"/>
                  <a:gd name="connsiteY5-40" fmla="*/ 925086 h 1105105"/>
                  <a:gd name="connsiteX6-41" fmla="*/ 0 w 1432690"/>
                  <a:gd name="connsiteY6-42" fmla="*/ 905934 h 1105105"/>
                  <a:gd name="connsiteX0-43" fmla="*/ 0 w 1432690"/>
                  <a:gd name="connsiteY0-44" fmla="*/ 905934 h 1105105"/>
                  <a:gd name="connsiteX1-45" fmla="*/ 1168004 w 1432690"/>
                  <a:gd name="connsiteY1-46" fmla="*/ 0 h 1105105"/>
                  <a:gd name="connsiteX2-47" fmla="*/ 1432690 w 1432690"/>
                  <a:gd name="connsiteY2-48" fmla="*/ 264686 h 1105105"/>
                  <a:gd name="connsiteX3-49" fmla="*/ 1168004 w 1432690"/>
                  <a:gd name="connsiteY3-50" fmla="*/ 529372 h 1105105"/>
                  <a:gd name="connsiteX4-51" fmla="*/ 465666 w 1432690"/>
                  <a:gd name="connsiteY4-52" fmla="*/ 1105105 h 1105105"/>
                  <a:gd name="connsiteX5-53" fmla="*/ 264685 w 1432690"/>
                  <a:gd name="connsiteY5-54" fmla="*/ 925086 h 1105105"/>
                  <a:gd name="connsiteX6-55" fmla="*/ 0 w 1432690"/>
                  <a:gd name="connsiteY6-56" fmla="*/ 905934 h 1105105"/>
                  <a:gd name="connsiteX0-57" fmla="*/ 0 w 1432690"/>
                  <a:gd name="connsiteY0-58" fmla="*/ 905934 h 1105105"/>
                  <a:gd name="connsiteX1-59" fmla="*/ 1168004 w 1432690"/>
                  <a:gd name="connsiteY1-60" fmla="*/ 0 h 1105105"/>
                  <a:gd name="connsiteX2-61" fmla="*/ 1432690 w 1432690"/>
                  <a:gd name="connsiteY2-62" fmla="*/ 264686 h 1105105"/>
                  <a:gd name="connsiteX3-63" fmla="*/ 1168004 w 1432690"/>
                  <a:gd name="connsiteY3-64" fmla="*/ 529372 h 1105105"/>
                  <a:gd name="connsiteX4-65" fmla="*/ 465666 w 1432690"/>
                  <a:gd name="connsiteY4-66" fmla="*/ 1105105 h 1105105"/>
                  <a:gd name="connsiteX5-67" fmla="*/ 264685 w 1432690"/>
                  <a:gd name="connsiteY5-68" fmla="*/ 925086 h 1105105"/>
                  <a:gd name="connsiteX6-69" fmla="*/ 0 w 1432690"/>
                  <a:gd name="connsiteY6-70" fmla="*/ 905934 h 1105105"/>
                  <a:gd name="connsiteX0-71" fmla="*/ 0 w 1432690"/>
                  <a:gd name="connsiteY0-72" fmla="*/ 905934 h 1105105"/>
                  <a:gd name="connsiteX1-73" fmla="*/ 1168004 w 1432690"/>
                  <a:gd name="connsiteY1-74" fmla="*/ 0 h 1105105"/>
                  <a:gd name="connsiteX2-75" fmla="*/ 1432690 w 1432690"/>
                  <a:gd name="connsiteY2-76" fmla="*/ 264686 h 1105105"/>
                  <a:gd name="connsiteX3-77" fmla="*/ 1168004 w 1432690"/>
                  <a:gd name="connsiteY3-78" fmla="*/ 529372 h 1105105"/>
                  <a:gd name="connsiteX4-79" fmla="*/ 465666 w 1432690"/>
                  <a:gd name="connsiteY4-80" fmla="*/ 1105105 h 1105105"/>
                  <a:gd name="connsiteX5-81" fmla="*/ 264685 w 1432690"/>
                  <a:gd name="connsiteY5-82" fmla="*/ 925086 h 1105105"/>
                  <a:gd name="connsiteX6-83" fmla="*/ 0 w 1432690"/>
                  <a:gd name="connsiteY6-84" fmla="*/ 905934 h 1105105"/>
                  <a:gd name="connsiteX0-85" fmla="*/ 0 w 1432690"/>
                  <a:gd name="connsiteY0-86" fmla="*/ 905934 h 1105105"/>
                  <a:gd name="connsiteX1-87" fmla="*/ 1168004 w 1432690"/>
                  <a:gd name="connsiteY1-88" fmla="*/ 0 h 1105105"/>
                  <a:gd name="connsiteX2-89" fmla="*/ 1432690 w 1432690"/>
                  <a:gd name="connsiteY2-90" fmla="*/ 264686 h 1105105"/>
                  <a:gd name="connsiteX3-91" fmla="*/ 1168004 w 1432690"/>
                  <a:gd name="connsiteY3-92" fmla="*/ 529372 h 1105105"/>
                  <a:gd name="connsiteX4-93" fmla="*/ 465666 w 1432690"/>
                  <a:gd name="connsiteY4-94" fmla="*/ 1105105 h 1105105"/>
                  <a:gd name="connsiteX5-95" fmla="*/ 264685 w 1432690"/>
                  <a:gd name="connsiteY5-96" fmla="*/ 925086 h 1105105"/>
                  <a:gd name="connsiteX6-97" fmla="*/ 0 w 1432690"/>
                  <a:gd name="connsiteY6-98" fmla="*/ 905934 h 1105105"/>
                  <a:gd name="connsiteX0-99" fmla="*/ 0 w 1432690"/>
                  <a:gd name="connsiteY0-100" fmla="*/ 905934 h 1105105"/>
                  <a:gd name="connsiteX1-101" fmla="*/ 1168004 w 1432690"/>
                  <a:gd name="connsiteY1-102" fmla="*/ 0 h 1105105"/>
                  <a:gd name="connsiteX2-103" fmla="*/ 1432690 w 1432690"/>
                  <a:gd name="connsiteY2-104" fmla="*/ 264686 h 1105105"/>
                  <a:gd name="connsiteX3-105" fmla="*/ 1168004 w 1432690"/>
                  <a:gd name="connsiteY3-106" fmla="*/ 529372 h 1105105"/>
                  <a:gd name="connsiteX4-107" fmla="*/ 465666 w 1432690"/>
                  <a:gd name="connsiteY4-108" fmla="*/ 1105105 h 1105105"/>
                  <a:gd name="connsiteX5-109" fmla="*/ 264685 w 1432690"/>
                  <a:gd name="connsiteY5-110" fmla="*/ 925086 h 1105105"/>
                  <a:gd name="connsiteX6-111" fmla="*/ 0 w 1432690"/>
                  <a:gd name="connsiteY6-112" fmla="*/ 905934 h 1105105"/>
                  <a:gd name="connsiteX0-113" fmla="*/ 0 w 1432690"/>
                  <a:gd name="connsiteY0-114" fmla="*/ 905934 h 1101930"/>
                  <a:gd name="connsiteX1-115" fmla="*/ 1168004 w 1432690"/>
                  <a:gd name="connsiteY1-116" fmla="*/ 0 h 1101930"/>
                  <a:gd name="connsiteX2-117" fmla="*/ 1432690 w 1432690"/>
                  <a:gd name="connsiteY2-118" fmla="*/ 264686 h 1101930"/>
                  <a:gd name="connsiteX3-119" fmla="*/ 1168004 w 1432690"/>
                  <a:gd name="connsiteY3-120" fmla="*/ 529372 h 1101930"/>
                  <a:gd name="connsiteX4-121" fmla="*/ 491066 w 1432690"/>
                  <a:gd name="connsiteY4-122" fmla="*/ 1101930 h 1101930"/>
                  <a:gd name="connsiteX5-123" fmla="*/ 264685 w 1432690"/>
                  <a:gd name="connsiteY5-124" fmla="*/ 925086 h 1101930"/>
                  <a:gd name="connsiteX6-125" fmla="*/ 0 w 1432690"/>
                  <a:gd name="connsiteY6-126" fmla="*/ 905934 h 1101930"/>
                  <a:gd name="connsiteX0-127" fmla="*/ 0 w 1432690"/>
                  <a:gd name="connsiteY0-128" fmla="*/ 905934 h 1101930"/>
                  <a:gd name="connsiteX1-129" fmla="*/ 1168004 w 1432690"/>
                  <a:gd name="connsiteY1-130" fmla="*/ 0 h 1101930"/>
                  <a:gd name="connsiteX2-131" fmla="*/ 1432690 w 1432690"/>
                  <a:gd name="connsiteY2-132" fmla="*/ 264686 h 1101930"/>
                  <a:gd name="connsiteX3-133" fmla="*/ 1168004 w 1432690"/>
                  <a:gd name="connsiteY3-134" fmla="*/ 529372 h 1101930"/>
                  <a:gd name="connsiteX4-135" fmla="*/ 491066 w 1432690"/>
                  <a:gd name="connsiteY4-136" fmla="*/ 1101930 h 1101930"/>
                  <a:gd name="connsiteX5-137" fmla="*/ 264685 w 1432690"/>
                  <a:gd name="connsiteY5-138" fmla="*/ 925086 h 1101930"/>
                  <a:gd name="connsiteX6-139" fmla="*/ 0 w 1432690"/>
                  <a:gd name="connsiteY6-140" fmla="*/ 905934 h 1101930"/>
                  <a:gd name="connsiteX0-141" fmla="*/ 0 w 1432690"/>
                  <a:gd name="connsiteY0-142" fmla="*/ 905934 h 1101930"/>
                  <a:gd name="connsiteX1-143" fmla="*/ 1168004 w 1432690"/>
                  <a:gd name="connsiteY1-144" fmla="*/ 0 h 1101930"/>
                  <a:gd name="connsiteX2-145" fmla="*/ 1432690 w 1432690"/>
                  <a:gd name="connsiteY2-146" fmla="*/ 264686 h 1101930"/>
                  <a:gd name="connsiteX3-147" fmla="*/ 1168004 w 1432690"/>
                  <a:gd name="connsiteY3-148" fmla="*/ 529372 h 1101930"/>
                  <a:gd name="connsiteX4-149" fmla="*/ 491066 w 1432690"/>
                  <a:gd name="connsiteY4-150" fmla="*/ 1101930 h 1101930"/>
                  <a:gd name="connsiteX5-151" fmla="*/ 264685 w 1432690"/>
                  <a:gd name="connsiteY5-152" fmla="*/ 925086 h 1101930"/>
                  <a:gd name="connsiteX6-153" fmla="*/ 0 w 1432690"/>
                  <a:gd name="connsiteY6-154" fmla="*/ 905934 h 1101930"/>
                  <a:gd name="connsiteX0-155" fmla="*/ 0 w 1432690"/>
                  <a:gd name="connsiteY0-156" fmla="*/ 905934 h 1101930"/>
                  <a:gd name="connsiteX1-157" fmla="*/ 1168004 w 1432690"/>
                  <a:gd name="connsiteY1-158" fmla="*/ 0 h 1101930"/>
                  <a:gd name="connsiteX2-159" fmla="*/ 1432690 w 1432690"/>
                  <a:gd name="connsiteY2-160" fmla="*/ 264686 h 1101930"/>
                  <a:gd name="connsiteX3-161" fmla="*/ 1168004 w 1432690"/>
                  <a:gd name="connsiteY3-162" fmla="*/ 529372 h 1101930"/>
                  <a:gd name="connsiteX4-163" fmla="*/ 491066 w 1432690"/>
                  <a:gd name="connsiteY4-164" fmla="*/ 1101930 h 1101930"/>
                  <a:gd name="connsiteX5-165" fmla="*/ 264685 w 1432690"/>
                  <a:gd name="connsiteY5-166" fmla="*/ 925086 h 1101930"/>
                  <a:gd name="connsiteX6-167" fmla="*/ 0 w 1432690"/>
                  <a:gd name="connsiteY6-168" fmla="*/ 905934 h 1101930"/>
                  <a:gd name="connsiteX0-169" fmla="*/ 0 w 1432690"/>
                  <a:gd name="connsiteY0-170" fmla="*/ 905934 h 1101930"/>
                  <a:gd name="connsiteX1-171" fmla="*/ 1168004 w 1432690"/>
                  <a:gd name="connsiteY1-172" fmla="*/ 0 h 1101930"/>
                  <a:gd name="connsiteX2-173" fmla="*/ 1432690 w 1432690"/>
                  <a:gd name="connsiteY2-174" fmla="*/ 264686 h 1101930"/>
                  <a:gd name="connsiteX3-175" fmla="*/ 1168004 w 1432690"/>
                  <a:gd name="connsiteY3-176" fmla="*/ 529372 h 1101930"/>
                  <a:gd name="connsiteX4-177" fmla="*/ 491066 w 1432690"/>
                  <a:gd name="connsiteY4-178" fmla="*/ 1101930 h 1101930"/>
                  <a:gd name="connsiteX5-179" fmla="*/ 264685 w 1432690"/>
                  <a:gd name="connsiteY5-180" fmla="*/ 925086 h 1101930"/>
                  <a:gd name="connsiteX6-181" fmla="*/ 0 w 1432690"/>
                  <a:gd name="connsiteY6-182" fmla="*/ 905934 h 1101930"/>
                  <a:gd name="connsiteX0-183" fmla="*/ 0 w 1432690"/>
                  <a:gd name="connsiteY0-184" fmla="*/ 905934 h 1101930"/>
                  <a:gd name="connsiteX1-185" fmla="*/ 1168004 w 1432690"/>
                  <a:gd name="connsiteY1-186" fmla="*/ 0 h 1101930"/>
                  <a:gd name="connsiteX2-187" fmla="*/ 1432690 w 1432690"/>
                  <a:gd name="connsiteY2-188" fmla="*/ 264686 h 1101930"/>
                  <a:gd name="connsiteX3-189" fmla="*/ 1168004 w 1432690"/>
                  <a:gd name="connsiteY3-190" fmla="*/ 529372 h 1101930"/>
                  <a:gd name="connsiteX4-191" fmla="*/ 491066 w 1432690"/>
                  <a:gd name="connsiteY4-192" fmla="*/ 1101930 h 1101930"/>
                  <a:gd name="connsiteX5-193" fmla="*/ 264685 w 1432690"/>
                  <a:gd name="connsiteY5-194" fmla="*/ 925086 h 1101930"/>
                  <a:gd name="connsiteX6-195" fmla="*/ 0 w 1432690"/>
                  <a:gd name="connsiteY6-196" fmla="*/ 905934 h 1101930"/>
                  <a:gd name="connsiteX0-197" fmla="*/ 0 w 1432690"/>
                  <a:gd name="connsiteY0-198" fmla="*/ 905934 h 1101930"/>
                  <a:gd name="connsiteX1-199" fmla="*/ 1168004 w 1432690"/>
                  <a:gd name="connsiteY1-200" fmla="*/ 0 h 1101930"/>
                  <a:gd name="connsiteX2-201" fmla="*/ 1432690 w 1432690"/>
                  <a:gd name="connsiteY2-202" fmla="*/ 264686 h 1101930"/>
                  <a:gd name="connsiteX3-203" fmla="*/ 1180704 w 1432690"/>
                  <a:gd name="connsiteY3-204" fmla="*/ 529372 h 1101930"/>
                  <a:gd name="connsiteX4-205" fmla="*/ 491066 w 1432690"/>
                  <a:gd name="connsiteY4-206" fmla="*/ 1101930 h 1101930"/>
                  <a:gd name="connsiteX5-207" fmla="*/ 264685 w 1432690"/>
                  <a:gd name="connsiteY5-208" fmla="*/ 925086 h 1101930"/>
                  <a:gd name="connsiteX6-209" fmla="*/ 0 w 1432690"/>
                  <a:gd name="connsiteY6-210" fmla="*/ 905934 h 1101930"/>
                  <a:gd name="connsiteX0-211" fmla="*/ 0 w 1432690"/>
                  <a:gd name="connsiteY0-212" fmla="*/ 905934 h 1101930"/>
                  <a:gd name="connsiteX1-213" fmla="*/ 1168004 w 1432690"/>
                  <a:gd name="connsiteY1-214" fmla="*/ 0 h 1101930"/>
                  <a:gd name="connsiteX2-215" fmla="*/ 1432690 w 1432690"/>
                  <a:gd name="connsiteY2-216" fmla="*/ 264686 h 1101930"/>
                  <a:gd name="connsiteX3-217" fmla="*/ 1180704 w 1432690"/>
                  <a:gd name="connsiteY3-218" fmla="*/ 535722 h 1101930"/>
                  <a:gd name="connsiteX4-219" fmla="*/ 491066 w 1432690"/>
                  <a:gd name="connsiteY4-220" fmla="*/ 1101930 h 1101930"/>
                  <a:gd name="connsiteX5-221" fmla="*/ 264685 w 1432690"/>
                  <a:gd name="connsiteY5-222" fmla="*/ 925086 h 1101930"/>
                  <a:gd name="connsiteX6-223" fmla="*/ 0 w 1432690"/>
                  <a:gd name="connsiteY6-224" fmla="*/ 905934 h 1101930"/>
                  <a:gd name="connsiteX0-225" fmla="*/ 0 w 1432690"/>
                  <a:gd name="connsiteY0-226" fmla="*/ 905934 h 1101930"/>
                  <a:gd name="connsiteX1-227" fmla="*/ 1168004 w 1432690"/>
                  <a:gd name="connsiteY1-228" fmla="*/ 0 h 1101930"/>
                  <a:gd name="connsiteX2-229" fmla="*/ 1432690 w 1432690"/>
                  <a:gd name="connsiteY2-230" fmla="*/ 264686 h 1101930"/>
                  <a:gd name="connsiteX3-231" fmla="*/ 1180704 w 1432690"/>
                  <a:gd name="connsiteY3-232" fmla="*/ 535722 h 1101930"/>
                  <a:gd name="connsiteX4-233" fmla="*/ 491066 w 1432690"/>
                  <a:gd name="connsiteY4-234" fmla="*/ 1101930 h 1101930"/>
                  <a:gd name="connsiteX5-235" fmla="*/ 347235 w 1432690"/>
                  <a:gd name="connsiteY5-236" fmla="*/ 804436 h 1101930"/>
                  <a:gd name="connsiteX6-237" fmla="*/ 0 w 1432690"/>
                  <a:gd name="connsiteY6-238" fmla="*/ 905934 h 1101930"/>
                  <a:gd name="connsiteX0-239" fmla="*/ 0 w 1451740"/>
                  <a:gd name="connsiteY0-240" fmla="*/ 905934 h 1101930"/>
                  <a:gd name="connsiteX1-241" fmla="*/ 1168004 w 1451740"/>
                  <a:gd name="connsiteY1-242" fmla="*/ 0 h 1101930"/>
                  <a:gd name="connsiteX2-243" fmla="*/ 1451740 w 1451740"/>
                  <a:gd name="connsiteY2-244" fmla="*/ 302786 h 1101930"/>
                  <a:gd name="connsiteX3-245" fmla="*/ 1180704 w 1451740"/>
                  <a:gd name="connsiteY3-246" fmla="*/ 535722 h 1101930"/>
                  <a:gd name="connsiteX4-247" fmla="*/ 491066 w 1451740"/>
                  <a:gd name="connsiteY4-248" fmla="*/ 1101930 h 1101930"/>
                  <a:gd name="connsiteX5-249" fmla="*/ 347235 w 1451740"/>
                  <a:gd name="connsiteY5-250" fmla="*/ 804436 h 1101930"/>
                  <a:gd name="connsiteX6-251" fmla="*/ 0 w 1451740"/>
                  <a:gd name="connsiteY6-252" fmla="*/ 905934 h 1101930"/>
                  <a:gd name="connsiteX0-253" fmla="*/ 0 w 1445390"/>
                  <a:gd name="connsiteY0-254" fmla="*/ 905934 h 1101930"/>
                  <a:gd name="connsiteX1-255" fmla="*/ 1168004 w 1445390"/>
                  <a:gd name="connsiteY1-256" fmla="*/ 0 h 1101930"/>
                  <a:gd name="connsiteX2-257" fmla="*/ 1445390 w 1445390"/>
                  <a:gd name="connsiteY2-258" fmla="*/ 267861 h 1101930"/>
                  <a:gd name="connsiteX3-259" fmla="*/ 1180704 w 1445390"/>
                  <a:gd name="connsiteY3-260" fmla="*/ 535722 h 1101930"/>
                  <a:gd name="connsiteX4-261" fmla="*/ 491066 w 1445390"/>
                  <a:gd name="connsiteY4-262" fmla="*/ 1101930 h 1101930"/>
                  <a:gd name="connsiteX5-263" fmla="*/ 347235 w 1445390"/>
                  <a:gd name="connsiteY5-264" fmla="*/ 804436 h 1101930"/>
                  <a:gd name="connsiteX6-265" fmla="*/ 0 w 1445390"/>
                  <a:gd name="connsiteY6-266" fmla="*/ 905934 h 110193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445390" h="1101930">
                    <a:moveTo>
                      <a:pt x="0" y="905934"/>
                    </a:moveTo>
                    <a:cubicBezTo>
                      <a:pt x="208360" y="273756"/>
                      <a:pt x="791369" y="16228"/>
                      <a:pt x="1168004" y="0"/>
                    </a:cubicBezTo>
                    <a:lnTo>
                      <a:pt x="1445390" y="267861"/>
                    </a:lnTo>
                    <a:lnTo>
                      <a:pt x="1180704" y="535722"/>
                    </a:lnTo>
                    <a:cubicBezTo>
                      <a:pt x="961408" y="564650"/>
                      <a:pt x="624637" y="672952"/>
                      <a:pt x="491066" y="1101930"/>
                    </a:cubicBezTo>
                    <a:lnTo>
                      <a:pt x="347235" y="804436"/>
                    </a:lnTo>
                    <a:lnTo>
                      <a:pt x="0" y="905934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iconfont-1191-801509"/>
              <p:cNvSpPr>
                <a:spLocks noChangeAspect="1"/>
              </p:cNvSpPr>
              <p:nvPr/>
            </p:nvSpPr>
            <p:spPr bwMode="auto">
              <a:xfrm rot="2628867">
                <a:off x="6781975" y="4668839"/>
                <a:ext cx="200502" cy="400901"/>
              </a:xfrm>
              <a:custGeom>
                <a:avLst/>
                <a:gdLst>
                  <a:gd name="T0" fmla="*/ 541 w 4094"/>
                  <a:gd name="T1" fmla="*/ 4469 h 8186"/>
                  <a:gd name="T2" fmla="*/ 541 w 4094"/>
                  <a:gd name="T3" fmla="*/ 4465 h 8186"/>
                  <a:gd name="T4" fmla="*/ 3524 w 4094"/>
                  <a:gd name="T5" fmla="*/ 4467 h 8186"/>
                  <a:gd name="T6" fmla="*/ 3535 w 4094"/>
                  <a:gd name="T7" fmla="*/ 4465 h 8186"/>
                  <a:gd name="T8" fmla="*/ 4094 w 4094"/>
                  <a:gd name="T9" fmla="*/ 5023 h 8186"/>
                  <a:gd name="T10" fmla="*/ 3986 w 4094"/>
                  <a:gd name="T11" fmla="*/ 5332 h 8186"/>
                  <a:gd name="T12" fmla="*/ 3997 w 4094"/>
                  <a:gd name="T13" fmla="*/ 5339 h 8186"/>
                  <a:gd name="T14" fmla="*/ 3987 w 4094"/>
                  <a:gd name="T15" fmla="*/ 5357 h 8186"/>
                  <a:gd name="T16" fmla="*/ 3991 w 4094"/>
                  <a:gd name="T17" fmla="*/ 5359 h 8186"/>
                  <a:gd name="T18" fmla="*/ 2565 w 4094"/>
                  <a:gd name="T19" fmla="*/ 7829 h 8186"/>
                  <a:gd name="T20" fmla="*/ 2519 w 4094"/>
                  <a:gd name="T21" fmla="*/ 7908 h 8186"/>
                  <a:gd name="T22" fmla="*/ 2503 w 4094"/>
                  <a:gd name="T23" fmla="*/ 7935 h 8186"/>
                  <a:gd name="T24" fmla="*/ 2502 w 4094"/>
                  <a:gd name="T25" fmla="*/ 7934 h 8186"/>
                  <a:gd name="T26" fmla="*/ 2047 w 4094"/>
                  <a:gd name="T27" fmla="*/ 8186 h 8186"/>
                  <a:gd name="T28" fmla="*/ 1562 w 4094"/>
                  <a:gd name="T29" fmla="*/ 7876 h 8186"/>
                  <a:gd name="T30" fmla="*/ 97 w 4094"/>
                  <a:gd name="T31" fmla="*/ 5339 h 8186"/>
                  <a:gd name="T32" fmla="*/ 109 w 4094"/>
                  <a:gd name="T33" fmla="*/ 5331 h 8186"/>
                  <a:gd name="T34" fmla="*/ 1 w 4094"/>
                  <a:gd name="T35" fmla="*/ 5023 h 8186"/>
                  <a:gd name="T36" fmla="*/ 541 w 4094"/>
                  <a:gd name="T37" fmla="*/ 4469 h 8186"/>
                  <a:gd name="T38" fmla="*/ 541 w 4094"/>
                  <a:gd name="T39" fmla="*/ 4469 h 8186"/>
                  <a:gd name="T40" fmla="*/ 541 w 4094"/>
                  <a:gd name="T41" fmla="*/ 4469 h 8186"/>
                  <a:gd name="T42" fmla="*/ 2047 w 4094"/>
                  <a:gd name="T43" fmla="*/ 7228 h 8186"/>
                  <a:gd name="T44" fmla="*/ 3213 w 4094"/>
                  <a:gd name="T45" fmla="*/ 5209 h 8186"/>
                  <a:gd name="T46" fmla="*/ 882 w 4094"/>
                  <a:gd name="T47" fmla="*/ 5209 h 8186"/>
                  <a:gd name="T48" fmla="*/ 2047 w 4094"/>
                  <a:gd name="T49" fmla="*/ 7228 h 8186"/>
                  <a:gd name="T50" fmla="*/ 3554 w 4094"/>
                  <a:gd name="T51" fmla="*/ 3717 h 8186"/>
                  <a:gd name="T52" fmla="*/ 3554 w 4094"/>
                  <a:gd name="T53" fmla="*/ 3721 h 8186"/>
                  <a:gd name="T54" fmla="*/ 579 w 4094"/>
                  <a:gd name="T55" fmla="*/ 3721 h 8186"/>
                  <a:gd name="T56" fmla="*/ 579 w 4094"/>
                  <a:gd name="T57" fmla="*/ 3717 h 8186"/>
                  <a:gd name="T58" fmla="*/ 559 w 4094"/>
                  <a:gd name="T59" fmla="*/ 3721 h 8186"/>
                  <a:gd name="T60" fmla="*/ 0 w 4094"/>
                  <a:gd name="T61" fmla="*/ 3163 h 8186"/>
                  <a:gd name="T62" fmla="*/ 118 w 4094"/>
                  <a:gd name="T63" fmla="*/ 2835 h 8186"/>
                  <a:gd name="T64" fmla="*/ 104 w 4094"/>
                  <a:gd name="T65" fmla="*/ 2827 h 8186"/>
                  <a:gd name="T66" fmla="*/ 1529 w 4094"/>
                  <a:gd name="T67" fmla="*/ 357 h 8186"/>
                  <a:gd name="T68" fmla="*/ 1576 w 4094"/>
                  <a:gd name="T69" fmla="*/ 277 h 8186"/>
                  <a:gd name="T70" fmla="*/ 1591 w 4094"/>
                  <a:gd name="T71" fmla="*/ 251 h 8186"/>
                  <a:gd name="T72" fmla="*/ 1593 w 4094"/>
                  <a:gd name="T73" fmla="*/ 252 h 8186"/>
                  <a:gd name="T74" fmla="*/ 2047 w 4094"/>
                  <a:gd name="T75" fmla="*/ 0 h 8186"/>
                  <a:gd name="T76" fmla="*/ 2570 w 4094"/>
                  <a:gd name="T77" fmla="*/ 384 h 8186"/>
                  <a:gd name="T78" fmla="*/ 3967 w 4094"/>
                  <a:gd name="T79" fmla="*/ 2803 h 8186"/>
                  <a:gd name="T80" fmla="*/ 3958 w 4094"/>
                  <a:gd name="T81" fmla="*/ 2809 h 8186"/>
                  <a:gd name="T82" fmla="*/ 4093 w 4094"/>
                  <a:gd name="T83" fmla="*/ 3163 h 8186"/>
                  <a:gd name="T84" fmla="*/ 3554 w 4094"/>
                  <a:gd name="T85" fmla="*/ 3717 h 8186"/>
                  <a:gd name="T86" fmla="*/ 3554 w 4094"/>
                  <a:gd name="T87" fmla="*/ 3717 h 8186"/>
                  <a:gd name="T88" fmla="*/ 3554 w 4094"/>
                  <a:gd name="T89" fmla="*/ 3717 h 8186"/>
                  <a:gd name="T90" fmla="*/ 3554 w 4094"/>
                  <a:gd name="T91" fmla="*/ 3717 h 8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4094" h="8186">
                    <a:moveTo>
                      <a:pt x="541" y="4469"/>
                    </a:moveTo>
                    <a:lnTo>
                      <a:pt x="541" y="4465"/>
                    </a:lnTo>
                    <a:lnTo>
                      <a:pt x="3524" y="4467"/>
                    </a:lnTo>
                    <a:cubicBezTo>
                      <a:pt x="3528" y="4466"/>
                      <a:pt x="3531" y="4465"/>
                      <a:pt x="3535" y="4465"/>
                    </a:cubicBezTo>
                    <a:cubicBezTo>
                      <a:pt x="3844" y="4465"/>
                      <a:pt x="4094" y="4715"/>
                      <a:pt x="4094" y="5023"/>
                    </a:cubicBezTo>
                    <a:cubicBezTo>
                      <a:pt x="4094" y="5141"/>
                      <a:pt x="4049" y="5243"/>
                      <a:pt x="3986" y="5332"/>
                    </a:cubicBezTo>
                    <a:lnTo>
                      <a:pt x="3997" y="5339"/>
                    </a:lnTo>
                    <a:lnTo>
                      <a:pt x="3987" y="5357"/>
                    </a:lnTo>
                    <a:lnTo>
                      <a:pt x="3991" y="5359"/>
                    </a:lnTo>
                    <a:lnTo>
                      <a:pt x="2565" y="7829"/>
                    </a:lnTo>
                    <a:cubicBezTo>
                      <a:pt x="2553" y="7858"/>
                      <a:pt x="2535" y="7882"/>
                      <a:pt x="2519" y="7908"/>
                    </a:cubicBezTo>
                    <a:lnTo>
                      <a:pt x="2503" y="7935"/>
                    </a:lnTo>
                    <a:lnTo>
                      <a:pt x="2502" y="7934"/>
                    </a:lnTo>
                    <a:cubicBezTo>
                      <a:pt x="2401" y="8082"/>
                      <a:pt x="2240" y="8186"/>
                      <a:pt x="2047" y="8186"/>
                    </a:cubicBezTo>
                    <a:cubicBezTo>
                      <a:pt x="1831" y="8186"/>
                      <a:pt x="1653" y="8057"/>
                      <a:pt x="1562" y="7876"/>
                    </a:cubicBezTo>
                    <a:lnTo>
                      <a:pt x="97" y="5339"/>
                    </a:lnTo>
                    <a:lnTo>
                      <a:pt x="109" y="5331"/>
                    </a:lnTo>
                    <a:cubicBezTo>
                      <a:pt x="46" y="5243"/>
                      <a:pt x="1" y="5141"/>
                      <a:pt x="1" y="5023"/>
                    </a:cubicBezTo>
                    <a:cubicBezTo>
                      <a:pt x="0" y="4721"/>
                      <a:pt x="241" y="4479"/>
                      <a:pt x="541" y="4469"/>
                    </a:cubicBezTo>
                    <a:lnTo>
                      <a:pt x="541" y="4469"/>
                    </a:lnTo>
                    <a:lnTo>
                      <a:pt x="541" y="4469"/>
                    </a:lnTo>
                    <a:close/>
                    <a:moveTo>
                      <a:pt x="2047" y="7228"/>
                    </a:moveTo>
                    <a:lnTo>
                      <a:pt x="3213" y="5209"/>
                    </a:lnTo>
                    <a:lnTo>
                      <a:pt x="882" y="5209"/>
                    </a:lnTo>
                    <a:lnTo>
                      <a:pt x="2047" y="7228"/>
                    </a:lnTo>
                    <a:close/>
                    <a:moveTo>
                      <a:pt x="3554" y="3717"/>
                    </a:moveTo>
                    <a:lnTo>
                      <a:pt x="3554" y="3721"/>
                    </a:lnTo>
                    <a:lnTo>
                      <a:pt x="579" y="3721"/>
                    </a:lnTo>
                    <a:lnTo>
                      <a:pt x="579" y="3717"/>
                    </a:lnTo>
                    <a:cubicBezTo>
                      <a:pt x="572" y="3717"/>
                      <a:pt x="566" y="3721"/>
                      <a:pt x="559" y="3721"/>
                    </a:cubicBezTo>
                    <a:cubicBezTo>
                      <a:pt x="250" y="3721"/>
                      <a:pt x="0" y="3471"/>
                      <a:pt x="0" y="3163"/>
                    </a:cubicBezTo>
                    <a:cubicBezTo>
                      <a:pt x="0" y="3038"/>
                      <a:pt x="49" y="2928"/>
                      <a:pt x="118" y="2835"/>
                    </a:cubicBezTo>
                    <a:lnTo>
                      <a:pt x="104" y="2827"/>
                    </a:lnTo>
                    <a:lnTo>
                      <a:pt x="1529" y="357"/>
                    </a:lnTo>
                    <a:cubicBezTo>
                      <a:pt x="1541" y="328"/>
                      <a:pt x="1560" y="304"/>
                      <a:pt x="1576" y="277"/>
                    </a:cubicBezTo>
                    <a:lnTo>
                      <a:pt x="1591" y="251"/>
                    </a:lnTo>
                    <a:lnTo>
                      <a:pt x="1593" y="252"/>
                    </a:lnTo>
                    <a:cubicBezTo>
                      <a:pt x="1693" y="103"/>
                      <a:pt x="1854" y="0"/>
                      <a:pt x="2047" y="0"/>
                    </a:cubicBezTo>
                    <a:cubicBezTo>
                      <a:pt x="2293" y="0"/>
                      <a:pt x="2496" y="162"/>
                      <a:pt x="2570" y="384"/>
                    </a:cubicBezTo>
                    <a:lnTo>
                      <a:pt x="3967" y="2803"/>
                    </a:lnTo>
                    <a:lnTo>
                      <a:pt x="3958" y="2809"/>
                    </a:lnTo>
                    <a:cubicBezTo>
                      <a:pt x="4039" y="2906"/>
                      <a:pt x="4093" y="3026"/>
                      <a:pt x="4093" y="3163"/>
                    </a:cubicBezTo>
                    <a:cubicBezTo>
                      <a:pt x="4094" y="3465"/>
                      <a:pt x="3853" y="3707"/>
                      <a:pt x="3554" y="3717"/>
                    </a:cubicBezTo>
                    <a:lnTo>
                      <a:pt x="3554" y="3717"/>
                    </a:lnTo>
                    <a:lnTo>
                      <a:pt x="3554" y="3717"/>
                    </a:lnTo>
                    <a:close/>
                    <a:moveTo>
                      <a:pt x="3554" y="3717"/>
                    </a:move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</p:grpSp>
        <p:grpSp>
          <p:nvGrpSpPr>
            <p:cNvPr id="55" name="组合 54"/>
            <p:cNvGrpSpPr/>
            <p:nvPr/>
          </p:nvGrpSpPr>
          <p:grpSpPr>
            <a:xfrm>
              <a:off x="9780" y="3906"/>
              <a:ext cx="1735" cy="2276"/>
              <a:chOff x="6277114" y="2725012"/>
              <a:chExt cx="1101930" cy="1445390"/>
            </a:xfrm>
          </p:grpSpPr>
          <p:sp>
            <p:nvSpPr>
              <p:cNvPr id="56" name="箭头: V 形 3"/>
              <p:cNvSpPr/>
              <p:nvPr/>
            </p:nvSpPr>
            <p:spPr>
              <a:xfrm rot="4788010">
                <a:off x="6105384" y="2896742"/>
                <a:ext cx="1445390" cy="1101930"/>
              </a:xfrm>
              <a:custGeom>
                <a:avLst/>
                <a:gdLst>
                  <a:gd name="connsiteX0" fmla="*/ 0 w 1796757"/>
                  <a:gd name="connsiteY0" fmla="*/ 0 h 529372"/>
                  <a:gd name="connsiteX1" fmla="*/ 1532071 w 1796757"/>
                  <a:gd name="connsiteY1" fmla="*/ 0 h 529372"/>
                  <a:gd name="connsiteX2" fmla="*/ 1796757 w 1796757"/>
                  <a:gd name="connsiteY2" fmla="*/ 264686 h 529372"/>
                  <a:gd name="connsiteX3" fmla="*/ 1532071 w 1796757"/>
                  <a:gd name="connsiteY3" fmla="*/ 529372 h 529372"/>
                  <a:gd name="connsiteX4" fmla="*/ 0 w 1796757"/>
                  <a:gd name="connsiteY4" fmla="*/ 529372 h 529372"/>
                  <a:gd name="connsiteX5" fmla="*/ 264686 w 1796757"/>
                  <a:gd name="connsiteY5" fmla="*/ 264686 h 529372"/>
                  <a:gd name="connsiteX6" fmla="*/ 0 w 1796757"/>
                  <a:gd name="connsiteY6" fmla="*/ 0 h 529372"/>
                  <a:gd name="connsiteX0-1" fmla="*/ 364067 w 1796757"/>
                  <a:gd name="connsiteY0-2" fmla="*/ 905934 h 905934"/>
                  <a:gd name="connsiteX1-3" fmla="*/ 1532071 w 1796757"/>
                  <a:gd name="connsiteY1-4" fmla="*/ 0 h 905934"/>
                  <a:gd name="connsiteX2-5" fmla="*/ 1796757 w 1796757"/>
                  <a:gd name="connsiteY2-6" fmla="*/ 264686 h 905934"/>
                  <a:gd name="connsiteX3-7" fmla="*/ 1532071 w 1796757"/>
                  <a:gd name="connsiteY3-8" fmla="*/ 529372 h 905934"/>
                  <a:gd name="connsiteX4-9" fmla="*/ 0 w 1796757"/>
                  <a:gd name="connsiteY4-10" fmla="*/ 529372 h 905934"/>
                  <a:gd name="connsiteX5-11" fmla="*/ 264686 w 1796757"/>
                  <a:gd name="connsiteY5-12" fmla="*/ 264686 h 905934"/>
                  <a:gd name="connsiteX6-13" fmla="*/ 364067 w 1796757"/>
                  <a:gd name="connsiteY6-14" fmla="*/ 905934 h 905934"/>
                  <a:gd name="connsiteX0-15" fmla="*/ 99381 w 1532071"/>
                  <a:gd name="connsiteY0-16" fmla="*/ 905934 h 1105105"/>
                  <a:gd name="connsiteX1-17" fmla="*/ 1267385 w 1532071"/>
                  <a:gd name="connsiteY1-18" fmla="*/ 0 h 1105105"/>
                  <a:gd name="connsiteX2-19" fmla="*/ 1532071 w 1532071"/>
                  <a:gd name="connsiteY2-20" fmla="*/ 264686 h 1105105"/>
                  <a:gd name="connsiteX3-21" fmla="*/ 1267385 w 1532071"/>
                  <a:gd name="connsiteY3-22" fmla="*/ 529372 h 1105105"/>
                  <a:gd name="connsiteX4-23" fmla="*/ 565047 w 1532071"/>
                  <a:gd name="connsiteY4-24" fmla="*/ 1105105 h 1105105"/>
                  <a:gd name="connsiteX5-25" fmla="*/ 0 w 1532071"/>
                  <a:gd name="connsiteY5-26" fmla="*/ 264686 h 1105105"/>
                  <a:gd name="connsiteX6-27" fmla="*/ 99381 w 1532071"/>
                  <a:gd name="connsiteY6-28" fmla="*/ 905934 h 1105105"/>
                  <a:gd name="connsiteX0-29" fmla="*/ 0 w 1432690"/>
                  <a:gd name="connsiteY0-30" fmla="*/ 905934 h 1105105"/>
                  <a:gd name="connsiteX1-31" fmla="*/ 1168004 w 1432690"/>
                  <a:gd name="connsiteY1-32" fmla="*/ 0 h 1105105"/>
                  <a:gd name="connsiteX2-33" fmla="*/ 1432690 w 1432690"/>
                  <a:gd name="connsiteY2-34" fmla="*/ 264686 h 1105105"/>
                  <a:gd name="connsiteX3-35" fmla="*/ 1168004 w 1432690"/>
                  <a:gd name="connsiteY3-36" fmla="*/ 529372 h 1105105"/>
                  <a:gd name="connsiteX4-37" fmla="*/ 465666 w 1432690"/>
                  <a:gd name="connsiteY4-38" fmla="*/ 1105105 h 1105105"/>
                  <a:gd name="connsiteX5-39" fmla="*/ 264685 w 1432690"/>
                  <a:gd name="connsiteY5-40" fmla="*/ 925086 h 1105105"/>
                  <a:gd name="connsiteX6-41" fmla="*/ 0 w 1432690"/>
                  <a:gd name="connsiteY6-42" fmla="*/ 905934 h 1105105"/>
                  <a:gd name="connsiteX0-43" fmla="*/ 0 w 1432690"/>
                  <a:gd name="connsiteY0-44" fmla="*/ 905934 h 1105105"/>
                  <a:gd name="connsiteX1-45" fmla="*/ 1168004 w 1432690"/>
                  <a:gd name="connsiteY1-46" fmla="*/ 0 h 1105105"/>
                  <a:gd name="connsiteX2-47" fmla="*/ 1432690 w 1432690"/>
                  <a:gd name="connsiteY2-48" fmla="*/ 264686 h 1105105"/>
                  <a:gd name="connsiteX3-49" fmla="*/ 1168004 w 1432690"/>
                  <a:gd name="connsiteY3-50" fmla="*/ 529372 h 1105105"/>
                  <a:gd name="connsiteX4-51" fmla="*/ 465666 w 1432690"/>
                  <a:gd name="connsiteY4-52" fmla="*/ 1105105 h 1105105"/>
                  <a:gd name="connsiteX5-53" fmla="*/ 264685 w 1432690"/>
                  <a:gd name="connsiteY5-54" fmla="*/ 925086 h 1105105"/>
                  <a:gd name="connsiteX6-55" fmla="*/ 0 w 1432690"/>
                  <a:gd name="connsiteY6-56" fmla="*/ 905934 h 1105105"/>
                  <a:gd name="connsiteX0-57" fmla="*/ 0 w 1432690"/>
                  <a:gd name="connsiteY0-58" fmla="*/ 905934 h 1105105"/>
                  <a:gd name="connsiteX1-59" fmla="*/ 1168004 w 1432690"/>
                  <a:gd name="connsiteY1-60" fmla="*/ 0 h 1105105"/>
                  <a:gd name="connsiteX2-61" fmla="*/ 1432690 w 1432690"/>
                  <a:gd name="connsiteY2-62" fmla="*/ 264686 h 1105105"/>
                  <a:gd name="connsiteX3-63" fmla="*/ 1168004 w 1432690"/>
                  <a:gd name="connsiteY3-64" fmla="*/ 529372 h 1105105"/>
                  <a:gd name="connsiteX4-65" fmla="*/ 465666 w 1432690"/>
                  <a:gd name="connsiteY4-66" fmla="*/ 1105105 h 1105105"/>
                  <a:gd name="connsiteX5-67" fmla="*/ 264685 w 1432690"/>
                  <a:gd name="connsiteY5-68" fmla="*/ 925086 h 1105105"/>
                  <a:gd name="connsiteX6-69" fmla="*/ 0 w 1432690"/>
                  <a:gd name="connsiteY6-70" fmla="*/ 905934 h 1105105"/>
                  <a:gd name="connsiteX0-71" fmla="*/ 0 w 1432690"/>
                  <a:gd name="connsiteY0-72" fmla="*/ 905934 h 1105105"/>
                  <a:gd name="connsiteX1-73" fmla="*/ 1168004 w 1432690"/>
                  <a:gd name="connsiteY1-74" fmla="*/ 0 h 1105105"/>
                  <a:gd name="connsiteX2-75" fmla="*/ 1432690 w 1432690"/>
                  <a:gd name="connsiteY2-76" fmla="*/ 264686 h 1105105"/>
                  <a:gd name="connsiteX3-77" fmla="*/ 1168004 w 1432690"/>
                  <a:gd name="connsiteY3-78" fmla="*/ 529372 h 1105105"/>
                  <a:gd name="connsiteX4-79" fmla="*/ 465666 w 1432690"/>
                  <a:gd name="connsiteY4-80" fmla="*/ 1105105 h 1105105"/>
                  <a:gd name="connsiteX5-81" fmla="*/ 264685 w 1432690"/>
                  <a:gd name="connsiteY5-82" fmla="*/ 925086 h 1105105"/>
                  <a:gd name="connsiteX6-83" fmla="*/ 0 w 1432690"/>
                  <a:gd name="connsiteY6-84" fmla="*/ 905934 h 1105105"/>
                  <a:gd name="connsiteX0-85" fmla="*/ 0 w 1432690"/>
                  <a:gd name="connsiteY0-86" fmla="*/ 905934 h 1105105"/>
                  <a:gd name="connsiteX1-87" fmla="*/ 1168004 w 1432690"/>
                  <a:gd name="connsiteY1-88" fmla="*/ 0 h 1105105"/>
                  <a:gd name="connsiteX2-89" fmla="*/ 1432690 w 1432690"/>
                  <a:gd name="connsiteY2-90" fmla="*/ 264686 h 1105105"/>
                  <a:gd name="connsiteX3-91" fmla="*/ 1168004 w 1432690"/>
                  <a:gd name="connsiteY3-92" fmla="*/ 529372 h 1105105"/>
                  <a:gd name="connsiteX4-93" fmla="*/ 465666 w 1432690"/>
                  <a:gd name="connsiteY4-94" fmla="*/ 1105105 h 1105105"/>
                  <a:gd name="connsiteX5-95" fmla="*/ 264685 w 1432690"/>
                  <a:gd name="connsiteY5-96" fmla="*/ 925086 h 1105105"/>
                  <a:gd name="connsiteX6-97" fmla="*/ 0 w 1432690"/>
                  <a:gd name="connsiteY6-98" fmla="*/ 905934 h 1105105"/>
                  <a:gd name="connsiteX0-99" fmla="*/ 0 w 1432690"/>
                  <a:gd name="connsiteY0-100" fmla="*/ 905934 h 1105105"/>
                  <a:gd name="connsiteX1-101" fmla="*/ 1168004 w 1432690"/>
                  <a:gd name="connsiteY1-102" fmla="*/ 0 h 1105105"/>
                  <a:gd name="connsiteX2-103" fmla="*/ 1432690 w 1432690"/>
                  <a:gd name="connsiteY2-104" fmla="*/ 264686 h 1105105"/>
                  <a:gd name="connsiteX3-105" fmla="*/ 1168004 w 1432690"/>
                  <a:gd name="connsiteY3-106" fmla="*/ 529372 h 1105105"/>
                  <a:gd name="connsiteX4-107" fmla="*/ 465666 w 1432690"/>
                  <a:gd name="connsiteY4-108" fmla="*/ 1105105 h 1105105"/>
                  <a:gd name="connsiteX5-109" fmla="*/ 264685 w 1432690"/>
                  <a:gd name="connsiteY5-110" fmla="*/ 925086 h 1105105"/>
                  <a:gd name="connsiteX6-111" fmla="*/ 0 w 1432690"/>
                  <a:gd name="connsiteY6-112" fmla="*/ 905934 h 1105105"/>
                  <a:gd name="connsiteX0-113" fmla="*/ 0 w 1432690"/>
                  <a:gd name="connsiteY0-114" fmla="*/ 905934 h 1101930"/>
                  <a:gd name="connsiteX1-115" fmla="*/ 1168004 w 1432690"/>
                  <a:gd name="connsiteY1-116" fmla="*/ 0 h 1101930"/>
                  <a:gd name="connsiteX2-117" fmla="*/ 1432690 w 1432690"/>
                  <a:gd name="connsiteY2-118" fmla="*/ 264686 h 1101930"/>
                  <a:gd name="connsiteX3-119" fmla="*/ 1168004 w 1432690"/>
                  <a:gd name="connsiteY3-120" fmla="*/ 529372 h 1101930"/>
                  <a:gd name="connsiteX4-121" fmla="*/ 491066 w 1432690"/>
                  <a:gd name="connsiteY4-122" fmla="*/ 1101930 h 1101930"/>
                  <a:gd name="connsiteX5-123" fmla="*/ 264685 w 1432690"/>
                  <a:gd name="connsiteY5-124" fmla="*/ 925086 h 1101930"/>
                  <a:gd name="connsiteX6-125" fmla="*/ 0 w 1432690"/>
                  <a:gd name="connsiteY6-126" fmla="*/ 905934 h 1101930"/>
                  <a:gd name="connsiteX0-127" fmla="*/ 0 w 1432690"/>
                  <a:gd name="connsiteY0-128" fmla="*/ 905934 h 1101930"/>
                  <a:gd name="connsiteX1-129" fmla="*/ 1168004 w 1432690"/>
                  <a:gd name="connsiteY1-130" fmla="*/ 0 h 1101930"/>
                  <a:gd name="connsiteX2-131" fmla="*/ 1432690 w 1432690"/>
                  <a:gd name="connsiteY2-132" fmla="*/ 264686 h 1101930"/>
                  <a:gd name="connsiteX3-133" fmla="*/ 1168004 w 1432690"/>
                  <a:gd name="connsiteY3-134" fmla="*/ 529372 h 1101930"/>
                  <a:gd name="connsiteX4-135" fmla="*/ 491066 w 1432690"/>
                  <a:gd name="connsiteY4-136" fmla="*/ 1101930 h 1101930"/>
                  <a:gd name="connsiteX5-137" fmla="*/ 264685 w 1432690"/>
                  <a:gd name="connsiteY5-138" fmla="*/ 925086 h 1101930"/>
                  <a:gd name="connsiteX6-139" fmla="*/ 0 w 1432690"/>
                  <a:gd name="connsiteY6-140" fmla="*/ 905934 h 1101930"/>
                  <a:gd name="connsiteX0-141" fmla="*/ 0 w 1432690"/>
                  <a:gd name="connsiteY0-142" fmla="*/ 905934 h 1101930"/>
                  <a:gd name="connsiteX1-143" fmla="*/ 1168004 w 1432690"/>
                  <a:gd name="connsiteY1-144" fmla="*/ 0 h 1101930"/>
                  <a:gd name="connsiteX2-145" fmla="*/ 1432690 w 1432690"/>
                  <a:gd name="connsiteY2-146" fmla="*/ 264686 h 1101930"/>
                  <a:gd name="connsiteX3-147" fmla="*/ 1168004 w 1432690"/>
                  <a:gd name="connsiteY3-148" fmla="*/ 529372 h 1101930"/>
                  <a:gd name="connsiteX4-149" fmla="*/ 491066 w 1432690"/>
                  <a:gd name="connsiteY4-150" fmla="*/ 1101930 h 1101930"/>
                  <a:gd name="connsiteX5-151" fmla="*/ 264685 w 1432690"/>
                  <a:gd name="connsiteY5-152" fmla="*/ 925086 h 1101930"/>
                  <a:gd name="connsiteX6-153" fmla="*/ 0 w 1432690"/>
                  <a:gd name="connsiteY6-154" fmla="*/ 905934 h 1101930"/>
                  <a:gd name="connsiteX0-155" fmla="*/ 0 w 1432690"/>
                  <a:gd name="connsiteY0-156" fmla="*/ 905934 h 1101930"/>
                  <a:gd name="connsiteX1-157" fmla="*/ 1168004 w 1432690"/>
                  <a:gd name="connsiteY1-158" fmla="*/ 0 h 1101930"/>
                  <a:gd name="connsiteX2-159" fmla="*/ 1432690 w 1432690"/>
                  <a:gd name="connsiteY2-160" fmla="*/ 264686 h 1101930"/>
                  <a:gd name="connsiteX3-161" fmla="*/ 1168004 w 1432690"/>
                  <a:gd name="connsiteY3-162" fmla="*/ 529372 h 1101930"/>
                  <a:gd name="connsiteX4-163" fmla="*/ 491066 w 1432690"/>
                  <a:gd name="connsiteY4-164" fmla="*/ 1101930 h 1101930"/>
                  <a:gd name="connsiteX5-165" fmla="*/ 264685 w 1432690"/>
                  <a:gd name="connsiteY5-166" fmla="*/ 925086 h 1101930"/>
                  <a:gd name="connsiteX6-167" fmla="*/ 0 w 1432690"/>
                  <a:gd name="connsiteY6-168" fmla="*/ 905934 h 1101930"/>
                  <a:gd name="connsiteX0-169" fmla="*/ 0 w 1432690"/>
                  <a:gd name="connsiteY0-170" fmla="*/ 905934 h 1101930"/>
                  <a:gd name="connsiteX1-171" fmla="*/ 1168004 w 1432690"/>
                  <a:gd name="connsiteY1-172" fmla="*/ 0 h 1101930"/>
                  <a:gd name="connsiteX2-173" fmla="*/ 1432690 w 1432690"/>
                  <a:gd name="connsiteY2-174" fmla="*/ 264686 h 1101930"/>
                  <a:gd name="connsiteX3-175" fmla="*/ 1168004 w 1432690"/>
                  <a:gd name="connsiteY3-176" fmla="*/ 529372 h 1101930"/>
                  <a:gd name="connsiteX4-177" fmla="*/ 491066 w 1432690"/>
                  <a:gd name="connsiteY4-178" fmla="*/ 1101930 h 1101930"/>
                  <a:gd name="connsiteX5-179" fmla="*/ 264685 w 1432690"/>
                  <a:gd name="connsiteY5-180" fmla="*/ 925086 h 1101930"/>
                  <a:gd name="connsiteX6-181" fmla="*/ 0 w 1432690"/>
                  <a:gd name="connsiteY6-182" fmla="*/ 905934 h 1101930"/>
                  <a:gd name="connsiteX0-183" fmla="*/ 0 w 1432690"/>
                  <a:gd name="connsiteY0-184" fmla="*/ 905934 h 1101930"/>
                  <a:gd name="connsiteX1-185" fmla="*/ 1168004 w 1432690"/>
                  <a:gd name="connsiteY1-186" fmla="*/ 0 h 1101930"/>
                  <a:gd name="connsiteX2-187" fmla="*/ 1432690 w 1432690"/>
                  <a:gd name="connsiteY2-188" fmla="*/ 264686 h 1101930"/>
                  <a:gd name="connsiteX3-189" fmla="*/ 1168004 w 1432690"/>
                  <a:gd name="connsiteY3-190" fmla="*/ 529372 h 1101930"/>
                  <a:gd name="connsiteX4-191" fmla="*/ 491066 w 1432690"/>
                  <a:gd name="connsiteY4-192" fmla="*/ 1101930 h 1101930"/>
                  <a:gd name="connsiteX5-193" fmla="*/ 264685 w 1432690"/>
                  <a:gd name="connsiteY5-194" fmla="*/ 925086 h 1101930"/>
                  <a:gd name="connsiteX6-195" fmla="*/ 0 w 1432690"/>
                  <a:gd name="connsiteY6-196" fmla="*/ 905934 h 1101930"/>
                  <a:gd name="connsiteX0-197" fmla="*/ 0 w 1432690"/>
                  <a:gd name="connsiteY0-198" fmla="*/ 905934 h 1101930"/>
                  <a:gd name="connsiteX1-199" fmla="*/ 1168004 w 1432690"/>
                  <a:gd name="connsiteY1-200" fmla="*/ 0 h 1101930"/>
                  <a:gd name="connsiteX2-201" fmla="*/ 1432690 w 1432690"/>
                  <a:gd name="connsiteY2-202" fmla="*/ 264686 h 1101930"/>
                  <a:gd name="connsiteX3-203" fmla="*/ 1180704 w 1432690"/>
                  <a:gd name="connsiteY3-204" fmla="*/ 529372 h 1101930"/>
                  <a:gd name="connsiteX4-205" fmla="*/ 491066 w 1432690"/>
                  <a:gd name="connsiteY4-206" fmla="*/ 1101930 h 1101930"/>
                  <a:gd name="connsiteX5-207" fmla="*/ 264685 w 1432690"/>
                  <a:gd name="connsiteY5-208" fmla="*/ 925086 h 1101930"/>
                  <a:gd name="connsiteX6-209" fmla="*/ 0 w 1432690"/>
                  <a:gd name="connsiteY6-210" fmla="*/ 905934 h 1101930"/>
                  <a:gd name="connsiteX0-211" fmla="*/ 0 w 1432690"/>
                  <a:gd name="connsiteY0-212" fmla="*/ 905934 h 1101930"/>
                  <a:gd name="connsiteX1-213" fmla="*/ 1168004 w 1432690"/>
                  <a:gd name="connsiteY1-214" fmla="*/ 0 h 1101930"/>
                  <a:gd name="connsiteX2-215" fmla="*/ 1432690 w 1432690"/>
                  <a:gd name="connsiteY2-216" fmla="*/ 264686 h 1101930"/>
                  <a:gd name="connsiteX3-217" fmla="*/ 1180704 w 1432690"/>
                  <a:gd name="connsiteY3-218" fmla="*/ 535722 h 1101930"/>
                  <a:gd name="connsiteX4-219" fmla="*/ 491066 w 1432690"/>
                  <a:gd name="connsiteY4-220" fmla="*/ 1101930 h 1101930"/>
                  <a:gd name="connsiteX5-221" fmla="*/ 264685 w 1432690"/>
                  <a:gd name="connsiteY5-222" fmla="*/ 925086 h 1101930"/>
                  <a:gd name="connsiteX6-223" fmla="*/ 0 w 1432690"/>
                  <a:gd name="connsiteY6-224" fmla="*/ 905934 h 1101930"/>
                  <a:gd name="connsiteX0-225" fmla="*/ 0 w 1432690"/>
                  <a:gd name="connsiteY0-226" fmla="*/ 905934 h 1101930"/>
                  <a:gd name="connsiteX1-227" fmla="*/ 1168004 w 1432690"/>
                  <a:gd name="connsiteY1-228" fmla="*/ 0 h 1101930"/>
                  <a:gd name="connsiteX2-229" fmla="*/ 1432690 w 1432690"/>
                  <a:gd name="connsiteY2-230" fmla="*/ 264686 h 1101930"/>
                  <a:gd name="connsiteX3-231" fmla="*/ 1180704 w 1432690"/>
                  <a:gd name="connsiteY3-232" fmla="*/ 535722 h 1101930"/>
                  <a:gd name="connsiteX4-233" fmla="*/ 491066 w 1432690"/>
                  <a:gd name="connsiteY4-234" fmla="*/ 1101930 h 1101930"/>
                  <a:gd name="connsiteX5-235" fmla="*/ 347235 w 1432690"/>
                  <a:gd name="connsiteY5-236" fmla="*/ 804436 h 1101930"/>
                  <a:gd name="connsiteX6-237" fmla="*/ 0 w 1432690"/>
                  <a:gd name="connsiteY6-238" fmla="*/ 905934 h 1101930"/>
                  <a:gd name="connsiteX0-239" fmla="*/ 0 w 1451740"/>
                  <a:gd name="connsiteY0-240" fmla="*/ 905934 h 1101930"/>
                  <a:gd name="connsiteX1-241" fmla="*/ 1168004 w 1451740"/>
                  <a:gd name="connsiteY1-242" fmla="*/ 0 h 1101930"/>
                  <a:gd name="connsiteX2-243" fmla="*/ 1451740 w 1451740"/>
                  <a:gd name="connsiteY2-244" fmla="*/ 302786 h 1101930"/>
                  <a:gd name="connsiteX3-245" fmla="*/ 1180704 w 1451740"/>
                  <a:gd name="connsiteY3-246" fmla="*/ 535722 h 1101930"/>
                  <a:gd name="connsiteX4-247" fmla="*/ 491066 w 1451740"/>
                  <a:gd name="connsiteY4-248" fmla="*/ 1101930 h 1101930"/>
                  <a:gd name="connsiteX5-249" fmla="*/ 347235 w 1451740"/>
                  <a:gd name="connsiteY5-250" fmla="*/ 804436 h 1101930"/>
                  <a:gd name="connsiteX6-251" fmla="*/ 0 w 1451740"/>
                  <a:gd name="connsiteY6-252" fmla="*/ 905934 h 1101930"/>
                  <a:gd name="connsiteX0-253" fmla="*/ 0 w 1445390"/>
                  <a:gd name="connsiteY0-254" fmla="*/ 905934 h 1101930"/>
                  <a:gd name="connsiteX1-255" fmla="*/ 1168004 w 1445390"/>
                  <a:gd name="connsiteY1-256" fmla="*/ 0 h 1101930"/>
                  <a:gd name="connsiteX2-257" fmla="*/ 1445390 w 1445390"/>
                  <a:gd name="connsiteY2-258" fmla="*/ 267861 h 1101930"/>
                  <a:gd name="connsiteX3-259" fmla="*/ 1180704 w 1445390"/>
                  <a:gd name="connsiteY3-260" fmla="*/ 535722 h 1101930"/>
                  <a:gd name="connsiteX4-261" fmla="*/ 491066 w 1445390"/>
                  <a:gd name="connsiteY4-262" fmla="*/ 1101930 h 1101930"/>
                  <a:gd name="connsiteX5-263" fmla="*/ 347235 w 1445390"/>
                  <a:gd name="connsiteY5-264" fmla="*/ 804436 h 1101930"/>
                  <a:gd name="connsiteX6-265" fmla="*/ 0 w 1445390"/>
                  <a:gd name="connsiteY6-266" fmla="*/ 905934 h 110193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445390" h="1101930">
                    <a:moveTo>
                      <a:pt x="0" y="905934"/>
                    </a:moveTo>
                    <a:cubicBezTo>
                      <a:pt x="208360" y="273756"/>
                      <a:pt x="791369" y="16228"/>
                      <a:pt x="1168004" y="0"/>
                    </a:cubicBezTo>
                    <a:lnTo>
                      <a:pt x="1445390" y="267861"/>
                    </a:lnTo>
                    <a:lnTo>
                      <a:pt x="1180704" y="535722"/>
                    </a:lnTo>
                    <a:cubicBezTo>
                      <a:pt x="961408" y="564650"/>
                      <a:pt x="624637" y="672952"/>
                      <a:pt x="491066" y="1101930"/>
                    </a:cubicBezTo>
                    <a:lnTo>
                      <a:pt x="347235" y="804436"/>
                    </a:lnTo>
                    <a:lnTo>
                      <a:pt x="0" y="905934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iconfont-1187-868307"/>
              <p:cNvSpPr>
                <a:spLocks noChangeAspect="1"/>
              </p:cNvSpPr>
              <p:nvPr/>
            </p:nvSpPr>
            <p:spPr bwMode="auto">
              <a:xfrm>
                <a:off x="6839537" y="3259441"/>
                <a:ext cx="288040" cy="281972"/>
              </a:xfrm>
              <a:custGeom>
                <a:avLst/>
                <a:gdLst>
                  <a:gd name="T0" fmla="*/ 2895 w 12754"/>
                  <a:gd name="T1" fmla="*/ 3482 h 12486"/>
                  <a:gd name="T2" fmla="*/ 6377 w 12754"/>
                  <a:gd name="T3" fmla="*/ 0 h 12486"/>
                  <a:gd name="T4" fmla="*/ 9859 w 12754"/>
                  <a:gd name="T5" fmla="*/ 3482 h 12486"/>
                  <a:gd name="T6" fmla="*/ 6377 w 12754"/>
                  <a:gd name="T7" fmla="*/ 6963 h 12486"/>
                  <a:gd name="T8" fmla="*/ 2895 w 12754"/>
                  <a:gd name="T9" fmla="*/ 3482 h 12486"/>
                  <a:gd name="T10" fmla="*/ 0 w 12754"/>
                  <a:gd name="T11" fmla="*/ 12468 h 12486"/>
                  <a:gd name="T12" fmla="*/ 3586 w 12754"/>
                  <a:gd name="T13" fmla="*/ 7045 h 12486"/>
                  <a:gd name="T14" fmla="*/ 6377 w 12754"/>
                  <a:gd name="T15" fmla="*/ 8014 h 12486"/>
                  <a:gd name="T16" fmla="*/ 9182 w 12754"/>
                  <a:gd name="T17" fmla="*/ 7036 h 12486"/>
                  <a:gd name="T18" fmla="*/ 12754 w 12754"/>
                  <a:gd name="T19" fmla="*/ 12468 h 12486"/>
                  <a:gd name="T20" fmla="*/ 0 w 12754"/>
                  <a:gd name="T21" fmla="*/ 12468 h 12486"/>
                  <a:gd name="T22" fmla="*/ 0 w 12754"/>
                  <a:gd name="T23" fmla="*/ 12468 h 12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754" h="12486">
                    <a:moveTo>
                      <a:pt x="2895" y="3482"/>
                    </a:moveTo>
                    <a:cubicBezTo>
                      <a:pt x="2895" y="1562"/>
                      <a:pt x="4457" y="0"/>
                      <a:pt x="6377" y="0"/>
                    </a:cubicBezTo>
                    <a:cubicBezTo>
                      <a:pt x="8297" y="0"/>
                      <a:pt x="9859" y="1562"/>
                      <a:pt x="9859" y="3482"/>
                    </a:cubicBezTo>
                    <a:cubicBezTo>
                      <a:pt x="9859" y="5402"/>
                      <a:pt x="8297" y="6963"/>
                      <a:pt x="6377" y="6963"/>
                    </a:cubicBezTo>
                    <a:cubicBezTo>
                      <a:pt x="4457" y="6963"/>
                      <a:pt x="2895" y="5402"/>
                      <a:pt x="2895" y="3482"/>
                    </a:cubicBezTo>
                    <a:close/>
                    <a:moveTo>
                      <a:pt x="0" y="12468"/>
                    </a:moveTo>
                    <a:cubicBezTo>
                      <a:pt x="75" y="11626"/>
                      <a:pt x="479" y="8643"/>
                      <a:pt x="3586" y="7045"/>
                    </a:cubicBezTo>
                    <a:cubicBezTo>
                      <a:pt x="4356" y="7650"/>
                      <a:pt x="5324" y="8014"/>
                      <a:pt x="6377" y="8014"/>
                    </a:cubicBezTo>
                    <a:cubicBezTo>
                      <a:pt x="7436" y="8014"/>
                      <a:pt x="8409" y="7647"/>
                      <a:pt x="9182" y="7036"/>
                    </a:cubicBezTo>
                    <a:cubicBezTo>
                      <a:pt x="12302" y="8627"/>
                      <a:pt x="12678" y="11589"/>
                      <a:pt x="12754" y="12468"/>
                    </a:cubicBezTo>
                    <a:cubicBezTo>
                      <a:pt x="12736" y="12486"/>
                      <a:pt x="18" y="12470"/>
                      <a:pt x="0" y="12468"/>
                    </a:cubicBezTo>
                    <a:close/>
                    <a:moveTo>
                      <a:pt x="0" y="12468"/>
                    </a:move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</p:grpSp>
        <p:sp>
          <p:nvSpPr>
            <p:cNvPr id="58" name="文本框 57"/>
            <p:cNvSpPr txBox="1"/>
            <p:nvPr/>
          </p:nvSpPr>
          <p:spPr>
            <a:xfrm>
              <a:off x="2370" y="7405"/>
              <a:ext cx="4819" cy="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chemeClr val="tx1"/>
                  </a:solidFill>
                  <a:latin typeface="+mn-ea"/>
                </a:rPr>
                <a:t>角色定位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122" y="8092"/>
              <a:ext cx="6067" cy="1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+mn-ea"/>
                  <a:cs typeface="+mn-ea"/>
                </a:rPr>
                <a:t>满足品牌私域社群</a:t>
              </a:r>
              <a:r>
                <a:rPr lang="en-US" altLang="zh-CN" sz="1400" dirty="0">
                  <a:solidFill>
                    <a:schemeClr val="tx1"/>
                  </a:solidFill>
                  <a:latin typeface="+mn-ea"/>
                  <a:cs typeface="+mn-ea"/>
                </a:rPr>
                <a:t>IP</a:t>
              </a:r>
              <a:r>
                <a:rPr lang="zh-CN" altLang="en-US" sz="1400" dirty="0">
                  <a:solidFill>
                    <a:schemeClr val="tx1"/>
                  </a:solidFill>
                  <a:latin typeface="+mn-ea"/>
                  <a:cs typeface="+mn-ea"/>
                </a:rPr>
                <a:t>与消费者之间的角色需求，合理制定一种人设</a:t>
              </a:r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2370" y="3494"/>
              <a:ext cx="4819" cy="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600" b="1" dirty="0">
                  <a:solidFill>
                    <a:srgbClr val="FFC000"/>
                  </a:solidFill>
                  <a:latin typeface="+mn-ea"/>
                </a:rPr>
                <a:t>情感定位</a:t>
              </a:r>
            </a:p>
          </p:txBody>
        </p:sp>
        <p:sp>
          <p:nvSpPr>
            <p:cNvPr id="61" name="文本框 60"/>
            <p:cNvSpPr txBox="1"/>
            <p:nvPr/>
          </p:nvSpPr>
          <p:spPr>
            <a:xfrm>
              <a:off x="1122" y="4181"/>
              <a:ext cx="6067" cy="1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+mn-ea"/>
                  <a:cs typeface="+mn-ea"/>
                </a:rPr>
                <a:t>品牌私域社群</a:t>
              </a:r>
              <a:r>
                <a:rPr lang="en-US" altLang="zh-CN" sz="1400" dirty="0">
                  <a:solidFill>
                    <a:schemeClr val="tx1"/>
                  </a:solidFill>
                  <a:latin typeface="+mn-ea"/>
                  <a:cs typeface="+mn-ea"/>
                </a:rPr>
                <a:t>IP</a:t>
              </a:r>
              <a:r>
                <a:rPr lang="zh-CN" altLang="en-US" sz="1400" dirty="0">
                  <a:solidFill>
                    <a:schemeClr val="tx1"/>
                  </a:solidFill>
                  <a:latin typeface="+mn-ea"/>
                  <a:cs typeface="+mn-ea"/>
                </a:rPr>
                <a:t>与消费者间情感共鸣点，集体无意识状态下的底层情绪</a:t>
              </a:r>
            </a:p>
          </p:txBody>
        </p:sp>
        <p:sp>
          <p:nvSpPr>
            <p:cNvPr id="62" name="文本框 61"/>
            <p:cNvSpPr txBox="1"/>
            <p:nvPr/>
          </p:nvSpPr>
          <p:spPr>
            <a:xfrm>
              <a:off x="11952" y="7405"/>
              <a:ext cx="4819" cy="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FFC000"/>
                  </a:solidFill>
                  <a:latin typeface="+mn-ea"/>
                </a:rPr>
                <a:t>符号原型</a:t>
              </a: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11952" y="8092"/>
              <a:ext cx="6067" cy="12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+mn-ea"/>
                  <a:cs typeface="+mn-ea"/>
                </a:rPr>
                <a:t>具有独特的辨识度、简洁且具备可延展性；属于</a:t>
              </a:r>
              <a:r>
                <a:rPr lang="en-US" altLang="zh-CN" sz="1400" dirty="0">
                  <a:solidFill>
                    <a:schemeClr val="tx1"/>
                  </a:solidFill>
                  <a:latin typeface="+mn-ea"/>
                  <a:cs typeface="+mn-ea"/>
                </a:rPr>
                <a:t>IP</a:t>
              </a:r>
              <a:r>
                <a:rPr lang="zh-CN" altLang="en-US" sz="1400" dirty="0">
                  <a:solidFill>
                    <a:schemeClr val="tx1"/>
                  </a:solidFill>
                  <a:latin typeface="+mn-ea"/>
                  <a:cs typeface="+mn-ea"/>
                </a:rPr>
                <a:t>独一无二的视觉标识</a:t>
              </a: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1952" y="3494"/>
              <a:ext cx="4819" cy="5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/>
                  </a:solidFill>
                  <a:latin typeface="+mn-ea"/>
                </a:rPr>
                <a:t>故事原型</a:t>
              </a:r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11952" y="4181"/>
              <a:ext cx="6067" cy="18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>
                  <a:solidFill>
                    <a:schemeClr val="tx1"/>
                  </a:solidFill>
                  <a:latin typeface="+mn-ea"/>
                </a:rPr>
                <a:t>满足基本人性需求，表达人性中的成长、帮助、正义、安全感、正能量等，如：超级英雄感</a:t>
              </a: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8260" y="5311"/>
              <a:ext cx="2600" cy="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000" b="1" dirty="0">
                  <a:solidFill>
                    <a:schemeClr val="tx1"/>
                  </a:solidFill>
                  <a:latin typeface="+mn-ea"/>
                  <a:cs typeface="+mn-ea"/>
                </a:rPr>
                <a:t>IP</a:t>
              </a:r>
              <a:endParaRPr lang="en-US" altLang="zh-CN" sz="4800" b="1" dirty="0">
                <a:solidFill>
                  <a:schemeClr val="tx1"/>
                </a:solidFill>
                <a:latin typeface="+mn-ea"/>
                <a:cs typeface="+mn-ea"/>
              </a:endParaRPr>
            </a:p>
            <a:p>
              <a:pPr algn="ctr"/>
              <a:r>
                <a:rPr lang="zh-CN" altLang="en-US" sz="1600" b="1" dirty="0">
                  <a:solidFill>
                    <a:schemeClr val="tx1"/>
                  </a:solidFill>
                  <a:latin typeface="+mn-ea"/>
                  <a:cs typeface="+mn-ea"/>
                </a:rPr>
                <a:t>定位策略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想一想：我们是不是存在客服话术方面的文案缺失？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403985" y="4877435"/>
            <a:ext cx="7964805" cy="5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/>
              <a:t>你只告诉客服要装林志玲，却没告诉她怎么装林志玲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3105" y="908685"/>
            <a:ext cx="6806565" cy="3833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忘掉林志玲，认真审视一下我们的</a:t>
            </a:r>
            <a:r>
              <a:rPr lang="en-US" altLang="zh-CN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IP</a:t>
            </a:r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人设：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403985" y="4877435"/>
            <a:ext cx="7964805" cy="5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要做角色代入，站在一个</a:t>
            </a:r>
            <a:r>
              <a:rPr lang="en-US" altLang="zh-CN"/>
              <a:t>22</a:t>
            </a:r>
            <a:r>
              <a:rPr lang="zh-CN" altLang="en-US"/>
              <a:t>岁的活泼开朗的妹纸的角度去思考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8430" y="915670"/>
            <a:ext cx="9972675" cy="3927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那么，我们应该怎么聊？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266825" y="994410"/>
            <a:ext cx="7964805" cy="546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b="1"/>
              <a:t>基本原则：不卑不亢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6825" y="1597025"/>
            <a:ext cx="7995285" cy="1943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6935" y="3540125"/>
            <a:ext cx="1906270" cy="19773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矩形 94"/>
          <p:cNvSpPr/>
          <p:nvPr/>
        </p:nvSpPr>
        <p:spPr>
          <a:xfrm>
            <a:off x="103505" y="120650"/>
            <a:ext cx="10042525" cy="552513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7" name="组合 96"/>
          <p:cNvGrpSpPr/>
          <p:nvPr/>
        </p:nvGrpSpPr>
        <p:grpSpPr>
          <a:xfrm>
            <a:off x="9368790" y="120650"/>
            <a:ext cx="659130" cy="598170"/>
            <a:chOff x="14118" y="124"/>
            <a:chExt cx="1038" cy="942"/>
          </a:xfrm>
        </p:grpSpPr>
        <p:sp>
          <p:nvSpPr>
            <p:cNvPr id="102" name="对角圆角矩形 101"/>
            <p:cNvSpPr/>
            <p:nvPr/>
          </p:nvSpPr>
          <p:spPr>
            <a:xfrm>
              <a:off x="14166" y="592"/>
              <a:ext cx="990" cy="420"/>
            </a:xfrm>
            <a:prstGeom prst="round2DiagRect">
              <a:avLst>
                <a:gd name="adj1" fmla="val 27380"/>
                <a:gd name="adj2" fmla="val 0"/>
              </a:avLst>
            </a:prstGeom>
            <a:solidFill>
              <a:srgbClr val="FFC0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" name="图片 102" descr="resource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118" y="124"/>
              <a:ext cx="587" cy="58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4" name="文本框 103"/>
            <p:cNvSpPr txBox="1"/>
            <p:nvPr/>
          </p:nvSpPr>
          <p:spPr>
            <a:xfrm>
              <a:off x="14118" y="536"/>
              <a:ext cx="990" cy="5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1600" b="1">
                  <a:solidFill>
                    <a:schemeClr val="tx1"/>
                  </a:solidFill>
                  <a:sym typeface="+mn-ea"/>
                </a:rPr>
                <a:t>点燃 </a:t>
              </a:r>
            </a:p>
          </p:txBody>
        </p:sp>
      </p:grpSp>
      <p:sp>
        <p:nvSpPr>
          <p:cNvPr id="105" name="文本框 104"/>
          <p:cNvSpPr txBox="1"/>
          <p:nvPr/>
        </p:nvSpPr>
        <p:spPr>
          <a:xfrm>
            <a:off x="1163320" y="435610"/>
            <a:ext cx="782510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举个例子：</a:t>
            </a:r>
          </a:p>
        </p:txBody>
      </p:sp>
      <p:grpSp>
        <p:nvGrpSpPr>
          <p:cNvPr id="106" name="组合 105"/>
          <p:cNvGrpSpPr/>
          <p:nvPr/>
        </p:nvGrpSpPr>
        <p:grpSpPr>
          <a:xfrm>
            <a:off x="752475" y="464185"/>
            <a:ext cx="341630" cy="280035"/>
            <a:chOff x="4729" y="1585"/>
            <a:chExt cx="842" cy="708"/>
          </a:xfrm>
        </p:grpSpPr>
        <p:pic>
          <p:nvPicPr>
            <p:cNvPr id="107" name="图片 106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35" y="1585"/>
              <a:ext cx="337" cy="709"/>
            </a:xfrm>
            <a:prstGeom prst="rect">
              <a:avLst/>
            </a:prstGeom>
          </p:spPr>
        </p:pic>
        <p:pic>
          <p:nvPicPr>
            <p:cNvPr id="108" name="图片 107" descr="resource"/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4982" y="1585"/>
              <a:ext cx="337" cy="709"/>
            </a:xfrm>
            <a:prstGeom prst="rect">
              <a:avLst/>
            </a:prstGeom>
          </p:spPr>
        </p:pic>
        <p:pic>
          <p:nvPicPr>
            <p:cNvPr id="109" name="图片 108" descr="resource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729" y="1585"/>
              <a:ext cx="337" cy="709"/>
            </a:xfrm>
            <a:prstGeom prst="rect">
              <a:avLst/>
            </a:prstGeom>
          </p:spPr>
        </p:pic>
      </p:grpSp>
      <p:sp>
        <p:nvSpPr>
          <p:cNvPr id="7" name="矩形 6"/>
          <p:cNvSpPr/>
          <p:nvPr/>
        </p:nvSpPr>
        <p:spPr>
          <a:xfrm>
            <a:off x="1094740" y="929005"/>
            <a:ext cx="4745355" cy="539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b="1"/>
              <a:t>卑微的拼多多官方客服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4550" y="684530"/>
            <a:ext cx="3223895" cy="482219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094740" y="1560195"/>
            <a:ext cx="4745355" cy="357124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r>
              <a:rPr lang="zh-CN"/>
              <a:t>虽然对官方客服来说这个话术是基本素养</a:t>
            </a:r>
          </a:p>
          <a:p>
            <a:pPr algn="l"/>
            <a:endParaRPr lang="zh-CN"/>
          </a:p>
          <a:p>
            <a:pPr algn="l"/>
            <a:r>
              <a:rPr lang="zh-CN"/>
              <a:t>但换个角度想想，在私域环境中：</a:t>
            </a:r>
          </a:p>
          <a:p>
            <a:pPr algn="l"/>
            <a:endParaRPr lang="zh-CN"/>
          </a:p>
          <a:p>
            <a:pPr algn="l"/>
            <a:r>
              <a:rPr lang="zh-CN"/>
              <a:t>微信人均好友</a:t>
            </a:r>
            <a:r>
              <a:rPr lang="en-US" altLang="zh-CN"/>
              <a:t>128</a:t>
            </a:r>
            <a:r>
              <a:rPr lang="zh-CN"/>
              <a:t>个（</a:t>
            </a:r>
            <a:r>
              <a:rPr lang="en-US" altLang="zh-CN"/>
              <a:t>2018</a:t>
            </a:r>
            <a:r>
              <a:rPr lang="zh-CN" altLang="en-US"/>
              <a:t>年官方数据</a:t>
            </a:r>
            <a:r>
              <a:rPr lang="zh-CN"/>
              <a:t>）</a:t>
            </a:r>
          </a:p>
          <a:p>
            <a:pPr algn="l"/>
            <a:endParaRPr lang="zh-CN"/>
          </a:p>
          <a:p>
            <a:pPr algn="l"/>
            <a:r>
              <a:rPr lang="zh-CN"/>
              <a:t>就这么个无趣的客服还占了一个名额</a:t>
            </a:r>
          </a:p>
          <a:p>
            <a:pPr algn="l"/>
            <a:endParaRPr lang="zh-CN"/>
          </a:p>
          <a:p>
            <a:pPr algn="l"/>
            <a:r>
              <a:rPr lang="zh-CN"/>
              <a:t>如果我是普通用户，我为什么要在好友名单保留这么个玩意，办完业务直接删掉得了</a:t>
            </a:r>
          </a:p>
          <a:p>
            <a:pPr algn="l"/>
            <a:endParaRPr lang="zh-CN"/>
          </a:p>
          <a:p>
            <a:pPr algn="l"/>
            <a:r>
              <a:rPr lang="zh-CN"/>
              <a:t>你何时见过女神垂怜低声下气的备胎？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937</Words>
  <Application>Microsoft Office PowerPoint</Application>
  <PresentationFormat>自定义</PresentationFormat>
  <Paragraphs>134</Paragraphs>
  <Slides>24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0" baseType="lpstr">
      <vt:lpstr>思源黑体 CN Heavy</vt:lpstr>
      <vt:lpstr>微软雅黑</vt:lpstr>
      <vt:lpstr>字魂105号-简雅黑</vt:lpstr>
      <vt:lpstr>Arial</vt:lpstr>
      <vt:lpstr>Calibri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Liang</cp:lastModifiedBy>
  <cp:revision>939</cp:revision>
  <dcterms:created xsi:type="dcterms:W3CDTF">2021-05-24T10:31:00Z</dcterms:created>
  <dcterms:modified xsi:type="dcterms:W3CDTF">2021-12-10T07:18:06Z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767554563F27434E9566FAC0412464B4</vt:lpwstr>
  </property>
</Properties>
</file>