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60" r:id="rId6"/>
    <p:sldId id="2661" r:id="rId7"/>
    <p:sldId id="2654" r:id="rId8"/>
    <p:sldId id="2689" r:id="rId9"/>
    <p:sldId id="2697" r:id="rId10"/>
    <p:sldId id="2693" r:id="rId11"/>
    <p:sldId id="2703" r:id="rId12"/>
    <p:sldId id="2679" r:id="rId13"/>
    <p:sldId id="2634" r:id="rId14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12T15:36:31.551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12T15:36:31.551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sv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svg"/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7b0a20202020227461726765744d6f64756c65223a20226b6f6e6c696e65666f6e7473220a7d0a"/>
          <p:cNvSpPr txBox="1"/>
          <p:nvPr/>
        </p:nvSpPr>
        <p:spPr>
          <a:xfrm>
            <a:off x="2466656" y="1567122"/>
            <a:ext cx="52120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关于用户缔结成交</a:t>
            </a:r>
            <a:r>
              <a:rPr lang="zh-CN" altLang="en-US" sz="3600" b="1" dirty="0"/>
              <a:t>的复盘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</a:t>
            </a:r>
            <a:r>
              <a:rPr lang="zh-CN" altLang="en-US" b="1" dirty="0">
                <a:solidFill>
                  <a:schemeClr val="tx1"/>
                </a:solidFill>
              </a:rPr>
              <a:t> </a:t>
            </a:r>
            <a:r>
              <a:rPr lang="zh-CN" altLang="en-US" b="1" dirty="0"/>
              <a:t>部门：</a:t>
            </a:r>
            <a:r>
              <a:rPr lang="zh-CN" altLang="en-US" b="1" dirty="0">
                <a:solidFill>
                  <a:schemeClr val="tx1"/>
                </a:solidFill>
              </a:rPr>
              <a:t>   项目三部</a:t>
            </a:r>
            <a:endParaRPr lang="en-US" altLang="zh-CN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</a:t>
            </a:r>
            <a:r>
              <a:rPr lang="en-US" altLang="zh-CN" b="1" dirty="0">
                <a:solidFill>
                  <a:schemeClr val="tx1"/>
                </a:solidFill>
              </a:rPr>
              <a:t>   </a:t>
            </a:r>
            <a:r>
              <a:rPr lang="zh-CN" altLang="en-US" b="1" dirty="0">
                <a:solidFill>
                  <a:schemeClr val="tx1"/>
                </a:solidFill>
              </a:rPr>
              <a:t>张彦莎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en-US" altLang="zh-CN" b="1" dirty="0"/>
              <a:t>   </a:t>
            </a:r>
            <a:r>
              <a:rPr lang="zh-CN" altLang="en-US" b="1" dirty="0"/>
              <a:t>九宫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8703" y="123040"/>
            <a:ext cx="10022290" cy="5514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95"/>
          </a:p>
        </p:txBody>
      </p:sp>
      <p:grpSp>
        <p:nvGrpSpPr>
          <p:cNvPr id="6" name="组合 5"/>
          <p:cNvGrpSpPr/>
          <p:nvPr/>
        </p:nvGrpSpPr>
        <p:grpSpPr>
          <a:xfrm>
            <a:off x="8987621" y="380965"/>
            <a:ext cx="627384" cy="266163"/>
            <a:chOff x="12515" y="1472"/>
            <a:chExt cx="990" cy="420"/>
          </a:xfrm>
        </p:grpSpPr>
        <p:sp>
          <p:nvSpPr>
            <p:cNvPr id="7" name="对角圆角矩形 6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95"/>
            </a:p>
          </p:txBody>
        </p:sp>
        <p:pic>
          <p:nvPicPr>
            <p:cNvPr id="8" name="图片 7" descr="黑色RO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761295" y="377613"/>
            <a:ext cx="340941" cy="279471"/>
            <a:chOff x="4729" y="1585"/>
            <a:chExt cx="842" cy="708"/>
          </a:xfrm>
        </p:grpSpPr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20" name="图片 19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21" name="图片 2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1237604" y="38380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5597525" y="643890"/>
            <a:ext cx="46621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b="1"/>
          </a:p>
          <a:p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成交</a:t>
            </a:r>
            <a:r>
              <a:rPr lang="en-US" altLang="zh-CN" b="1"/>
              <a:t>=</a:t>
            </a:r>
            <a:r>
              <a:rPr lang="zh-CN" altLang="en-US" b="1"/>
              <a:t>异议处理</a:t>
            </a:r>
            <a:endParaRPr lang="zh-CN" altLang="en-US" b="1"/>
          </a:p>
          <a:p>
            <a:r>
              <a:rPr lang="zh-CN" altLang="en-US" b="1"/>
              <a:t>提出异议</a:t>
            </a:r>
            <a:r>
              <a:rPr lang="en-US" altLang="zh-CN" b="1"/>
              <a:t>=</a:t>
            </a:r>
            <a:r>
              <a:rPr lang="zh-CN" altLang="en-US" b="1"/>
              <a:t>成交信号</a:t>
            </a:r>
            <a:endParaRPr lang="zh-CN" altLang="en-US" b="1"/>
          </a:p>
          <a:p>
            <a:endParaRPr lang="zh-CN" altLang="en-US"/>
          </a:p>
          <a:p>
            <a:endParaRPr lang="zh-CN" altLang="en-US" b="1"/>
          </a:p>
          <a:p>
            <a:endParaRPr lang="zh-CN" altLang="en-US" b="1"/>
          </a:p>
          <a:p>
            <a:endParaRPr lang="zh-CN" altLang="en-US" b="1"/>
          </a:p>
          <a:p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常见异议</a:t>
            </a:r>
            <a:endParaRPr lang="zh-CN" altLang="en-US" sz="1400"/>
          </a:p>
        </p:txBody>
      </p:sp>
      <p:sp>
        <p:nvSpPr>
          <p:cNvPr id="90" name="矩形 89"/>
          <p:cNvSpPr/>
          <p:nvPr/>
        </p:nvSpPr>
        <p:spPr>
          <a:xfrm>
            <a:off x="761365" y="1598295"/>
            <a:ext cx="3147695" cy="30333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4410075" y="1253490"/>
            <a:ext cx="1163955" cy="1121410"/>
          </a:xfrm>
          <a:prstGeom prst="rect">
            <a:avLst/>
          </a:prstGeom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4409440" y="3453765"/>
            <a:ext cx="1163955" cy="1121410"/>
          </a:xfrm>
          <a:prstGeom prst="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4816475" y="1557655"/>
            <a:ext cx="350520" cy="417830"/>
            <a:chOff x="7328039" y="4062474"/>
            <a:chExt cx="401570" cy="496943"/>
          </a:xfrm>
          <a:solidFill>
            <a:sysClr val="window" lastClr="FFFFFF"/>
          </a:solidFill>
        </p:grpSpPr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7609138" y="4062474"/>
              <a:ext cx="80314" cy="240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7609138" y="4062474"/>
              <a:ext cx="80314" cy="240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97"/>
            <p:cNvSpPr>
              <a:spLocks noChangeArrowheads="1"/>
            </p:cNvSpPr>
            <p:nvPr/>
          </p:nvSpPr>
          <p:spPr bwMode="auto">
            <a:xfrm>
              <a:off x="7609138" y="4062474"/>
              <a:ext cx="80314" cy="240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7609138" y="4062474"/>
              <a:ext cx="80314" cy="240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7368196" y="4062474"/>
              <a:ext cx="80314" cy="240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7368196" y="4062474"/>
              <a:ext cx="80314" cy="240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01"/>
            <p:cNvSpPr>
              <a:spLocks noChangeArrowheads="1"/>
            </p:cNvSpPr>
            <p:nvPr/>
          </p:nvSpPr>
          <p:spPr bwMode="auto">
            <a:xfrm>
              <a:off x="7368196" y="4062474"/>
              <a:ext cx="80314" cy="240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7368196" y="4062474"/>
              <a:ext cx="80314" cy="240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7328039" y="4176252"/>
              <a:ext cx="401570" cy="383165"/>
            </a:xfrm>
            <a:custGeom>
              <a:avLst/>
              <a:gdLst>
                <a:gd name="T0" fmla="*/ 120 w 240"/>
                <a:gd name="T1" fmla="*/ 0 h 229"/>
                <a:gd name="T2" fmla="*/ 150 w 240"/>
                <a:gd name="T3" fmla="*/ 86 h 229"/>
                <a:gd name="T4" fmla="*/ 240 w 240"/>
                <a:gd name="T5" fmla="*/ 88 h 229"/>
                <a:gd name="T6" fmla="*/ 168 w 240"/>
                <a:gd name="T7" fmla="*/ 142 h 229"/>
                <a:gd name="T8" fmla="*/ 194 w 240"/>
                <a:gd name="T9" fmla="*/ 229 h 229"/>
                <a:gd name="T10" fmla="*/ 120 w 240"/>
                <a:gd name="T11" fmla="*/ 178 h 229"/>
                <a:gd name="T12" fmla="*/ 46 w 240"/>
                <a:gd name="T13" fmla="*/ 229 h 229"/>
                <a:gd name="T14" fmla="*/ 72 w 240"/>
                <a:gd name="T15" fmla="*/ 142 h 229"/>
                <a:gd name="T16" fmla="*/ 0 w 240"/>
                <a:gd name="T17" fmla="*/ 88 h 229"/>
                <a:gd name="T18" fmla="*/ 90 w 240"/>
                <a:gd name="T19" fmla="*/ 86 h 229"/>
                <a:gd name="T20" fmla="*/ 120 w 240"/>
                <a:gd name="T2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29">
                  <a:moveTo>
                    <a:pt x="120" y="0"/>
                  </a:moveTo>
                  <a:lnTo>
                    <a:pt x="150" y="86"/>
                  </a:lnTo>
                  <a:lnTo>
                    <a:pt x="240" y="88"/>
                  </a:lnTo>
                  <a:lnTo>
                    <a:pt x="168" y="142"/>
                  </a:lnTo>
                  <a:lnTo>
                    <a:pt x="194" y="229"/>
                  </a:lnTo>
                  <a:lnTo>
                    <a:pt x="120" y="178"/>
                  </a:lnTo>
                  <a:lnTo>
                    <a:pt x="46" y="229"/>
                  </a:lnTo>
                  <a:lnTo>
                    <a:pt x="72" y="142"/>
                  </a:lnTo>
                  <a:lnTo>
                    <a:pt x="0" y="88"/>
                  </a:lnTo>
                  <a:lnTo>
                    <a:pt x="90" y="8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4"/>
            <p:cNvSpPr/>
            <p:nvPr/>
          </p:nvSpPr>
          <p:spPr bwMode="auto">
            <a:xfrm>
              <a:off x="7328039" y="4176252"/>
              <a:ext cx="401570" cy="383165"/>
            </a:xfrm>
            <a:custGeom>
              <a:avLst/>
              <a:gdLst>
                <a:gd name="T0" fmla="*/ 120 w 240"/>
                <a:gd name="T1" fmla="*/ 0 h 229"/>
                <a:gd name="T2" fmla="*/ 150 w 240"/>
                <a:gd name="T3" fmla="*/ 86 h 229"/>
                <a:gd name="T4" fmla="*/ 240 w 240"/>
                <a:gd name="T5" fmla="*/ 88 h 229"/>
                <a:gd name="T6" fmla="*/ 168 w 240"/>
                <a:gd name="T7" fmla="*/ 142 h 229"/>
                <a:gd name="T8" fmla="*/ 194 w 240"/>
                <a:gd name="T9" fmla="*/ 229 h 229"/>
                <a:gd name="T10" fmla="*/ 120 w 240"/>
                <a:gd name="T11" fmla="*/ 178 h 229"/>
                <a:gd name="T12" fmla="*/ 46 w 240"/>
                <a:gd name="T13" fmla="*/ 229 h 229"/>
                <a:gd name="T14" fmla="*/ 72 w 240"/>
                <a:gd name="T15" fmla="*/ 142 h 229"/>
                <a:gd name="T16" fmla="*/ 0 w 240"/>
                <a:gd name="T17" fmla="*/ 88 h 229"/>
                <a:gd name="T18" fmla="*/ 90 w 240"/>
                <a:gd name="T19" fmla="*/ 86 h 229"/>
                <a:gd name="T20" fmla="*/ 120 w 240"/>
                <a:gd name="T2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29">
                  <a:moveTo>
                    <a:pt x="120" y="0"/>
                  </a:moveTo>
                  <a:lnTo>
                    <a:pt x="150" y="86"/>
                  </a:lnTo>
                  <a:lnTo>
                    <a:pt x="240" y="88"/>
                  </a:lnTo>
                  <a:lnTo>
                    <a:pt x="168" y="142"/>
                  </a:lnTo>
                  <a:lnTo>
                    <a:pt x="194" y="229"/>
                  </a:lnTo>
                  <a:lnTo>
                    <a:pt x="120" y="178"/>
                  </a:lnTo>
                  <a:lnTo>
                    <a:pt x="46" y="229"/>
                  </a:lnTo>
                  <a:lnTo>
                    <a:pt x="72" y="142"/>
                  </a:lnTo>
                  <a:lnTo>
                    <a:pt x="0" y="88"/>
                  </a:lnTo>
                  <a:lnTo>
                    <a:pt x="90" y="86"/>
                  </a:lnTo>
                  <a:lnTo>
                    <a:pt x="1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7488667" y="4062474"/>
              <a:ext cx="80314" cy="18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7488667" y="4062474"/>
              <a:ext cx="80314" cy="18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7488667" y="4062474"/>
              <a:ext cx="80314" cy="180706"/>
            </a:xfrm>
            <a:custGeom>
              <a:avLst/>
              <a:gdLst>
                <a:gd name="T0" fmla="*/ 48 w 48"/>
                <a:gd name="T1" fmla="*/ 0 h 108"/>
                <a:gd name="T2" fmla="*/ 0 w 48"/>
                <a:gd name="T3" fmla="*/ 0 h 108"/>
                <a:gd name="T4" fmla="*/ 0 w 48"/>
                <a:gd name="T5" fmla="*/ 108 h 108"/>
                <a:gd name="T6" fmla="*/ 24 w 48"/>
                <a:gd name="T7" fmla="*/ 38 h 108"/>
                <a:gd name="T8" fmla="*/ 48 w 48"/>
                <a:gd name="T9" fmla="*/ 108 h 108"/>
                <a:gd name="T10" fmla="*/ 48 w 48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08">
                  <a:moveTo>
                    <a:pt x="48" y="0"/>
                  </a:moveTo>
                  <a:lnTo>
                    <a:pt x="0" y="0"/>
                  </a:lnTo>
                  <a:lnTo>
                    <a:pt x="0" y="108"/>
                  </a:lnTo>
                  <a:lnTo>
                    <a:pt x="24" y="38"/>
                  </a:lnTo>
                  <a:lnTo>
                    <a:pt x="48" y="10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8"/>
            <p:cNvSpPr/>
            <p:nvPr/>
          </p:nvSpPr>
          <p:spPr bwMode="auto">
            <a:xfrm>
              <a:off x="7488667" y="4062474"/>
              <a:ext cx="80314" cy="180706"/>
            </a:xfrm>
            <a:custGeom>
              <a:avLst/>
              <a:gdLst>
                <a:gd name="T0" fmla="*/ 48 w 48"/>
                <a:gd name="T1" fmla="*/ 0 h 108"/>
                <a:gd name="T2" fmla="*/ 0 w 48"/>
                <a:gd name="T3" fmla="*/ 0 h 108"/>
                <a:gd name="T4" fmla="*/ 0 w 48"/>
                <a:gd name="T5" fmla="*/ 108 h 108"/>
                <a:gd name="T6" fmla="*/ 24 w 48"/>
                <a:gd name="T7" fmla="*/ 38 h 108"/>
                <a:gd name="T8" fmla="*/ 48 w 48"/>
                <a:gd name="T9" fmla="*/ 108 h 108"/>
                <a:gd name="T10" fmla="*/ 48 w 48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08">
                  <a:moveTo>
                    <a:pt x="48" y="0"/>
                  </a:moveTo>
                  <a:lnTo>
                    <a:pt x="0" y="0"/>
                  </a:lnTo>
                  <a:lnTo>
                    <a:pt x="0" y="108"/>
                  </a:lnTo>
                  <a:lnTo>
                    <a:pt x="24" y="38"/>
                  </a:lnTo>
                  <a:lnTo>
                    <a:pt x="48" y="108"/>
                  </a:lnTo>
                  <a:lnTo>
                    <a:pt x="4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Freeform 805"/>
          <p:cNvSpPr/>
          <p:nvPr/>
        </p:nvSpPr>
        <p:spPr bwMode="auto">
          <a:xfrm>
            <a:off x="4750435" y="3794760"/>
            <a:ext cx="482600" cy="438785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文本框 114"/>
          <p:cNvSpPr txBox="1"/>
          <p:nvPr/>
        </p:nvSpPr>
        <p:spPr>
          <a:xfrm>
            <a:off x="6731000" y="2675890"/>
            <a:ext cx="25400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你是谁？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我为什么要听你说？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我为什么要相信你？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我为什么要买？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我为什么要在这里买？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我为什么要现在就买？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我为什么要买这么多？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真的这么有用么？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有没有副作用？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多久才能有用？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我懒得用怎么办？</a:t>
            </a:r>
            <a:endParaRPr lang="zh-CN" altLang="en-US" sz="1400"/>
          </a:p>
          <a:p>
            <a:r>
              <a:rPr lang="zh-CN" altLang="en-US" sz="1400">
                <a:sym typeface="+mn-ea"/>
              </a:rPr>
              <a:t>水军提问</a:t>
            </a:r>
            <a:r>
              <a:rPr lang="en-US" altLang="zh-CN" sz="1400">
                <a:sym typeface="+mn-ea"/>
              </a:rPr>
              <a:t>=</a:t>
            </a:r>
            <a:r>
              <a:rPr lang="zh-CN" altLang="en-US" sz="1400">
                <a:sym typeface="+mn-ea"/>
              </a:rPr>
              <a:t>异议处理过程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ldLvl="0" animBg="1"/>
      <p:bldP spid="91" grpId="0" bldLvl="0" animBg="1"/>
      <p:bldP spid="92" grpId="0" bldLvl="0" animBg="1"/>
      <p:bldP spid="1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56325" y="2343785"/>
            <a:ext cx="71399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2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</a:rPr>
              <a:t>增进客户关系</a:t>
            </a:r>
            <a:endParaRPr lang="zh-CN" altLang="en-US" sz="240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</a:rPr>
              <a:t>促进转化及复购</a:t>
            </a:r>
            <a:endParaRPr lang="zh-CN" altLang="en-US" sz="24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" name="图形 2"/>
          <p:cNvGrpSpPr/>
          <p:nvPr/>
        </p:nvGrpSpPr>
        <p:grpSpPr>
          <a:xfrm>
            <a:off x="913130" y="1240790"/>
            <a:ext cx="4743450" cy="3557905"/>
            <a:chOff x="-10322" y="1444816"/>
            <a:chExt cx="6351402" cy="4975525"/>
          </a:xfrm>
        </p:grpSpPr>
        <p:sp>
          <p:nvSpPr>
            <p:cNvPr id="8" name="任意多边形: 形状 5"/>
            <p:cNvSpPr/>
            <p:nvPr/>
          </p:nvSpPr>
          <p:spPr>
            <a:xfrm>
              <a:off x="249618" y="6102526"/>
              <a:ext cx="6091462" cy="317815"/>
            </a:xfrm>
            <a:custGeom>
              <a:avLst/>
              <a:gdLst>
                <a:gd name="connsiteX0" fmla="*/ 6082855 w 6091461"/>
                <a:gd name="connsiteY0" fmla="*/ 163542 h 317815"/>
                <a:gd name="connsiteX1" fmla="*/ 3046393 w 6091461"/>
                <a:gd name="connsiteY1" fmla="*/ 317153 h 317815"/>
                <a:gd name="connsiteX2" fmla="*/ 9932 w 6091461"/>
                <a:gd name="connsiteY2" fmla="*/ 163542 h 317815"/>
                <a:gd name="connsiteX3" fmla="*/ 3046393 w 6091461"/>
                <a:gd name="connsiteY3" fmla="*/ 9932 h 317815"/>
                <a:gd name="connsiteX4" fmla="*/ 6082855 w 6091461"/>
                <a:gd name="connsiteY4" fmla="*/ 163542 h 3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1461" h="317815">
                  <a:moveTo>
                    <a:pt x="6082855" y="163542"/>
                  </a:moveTo>
                  <a:cubicBezTo>
                    <a:pt x="6082855" y="248293"/>
                    <a:pt x="4722869" y="317153"/>
                    <a:pt x="3046393" y="317153"/>
                  </a:cubicBezTo>
                  <a:cubicBezTo>
                    <a:pt x="1368593" y="317153"/>
                    <a:pt x="9932" y="248293"/>
                    <a:pt x="9932" y="163542"/>
                  </a:cubicBezTo>
                  <a:cubicBezTo>
                    <a:pt x="9932" y="78791"/>
                    <a:pt x="1369917" y="9932"/>
                    <a:pt x="3046393" y="9932"/>
                  </a:cubicBezTo>
                  <a:cubicBezTo>
                    <a:pt x="4724194" y="9932"/>
                    <a:pt x="6082855" y="78791"/>
                    <a:pt x="6082855" y="1635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213863" y="3072686"/>
              <a:ext cx="52969" cy="238362"/>
            </a:xfrm>
            <a:custGeom>
              <a:avLst/>
              <a:gdLst>
                <a:gd name="connsiteX0" fmla="*/ 9932 w 52969"/>
                <a:gd name="connsiteY0" fmla="*/ 9932 h 238361"/>
                <a:gd name="connsiteX1" fmla="*/ 47010 w 52969"/>
                <a:gd name="connsiteY1" fmla="*/ 9932 h 238361"/>
                <a:gd name="connsiteX2" fmla="*/ 47010 w 52969"/>
                <a:gd name="connsiteY2" fmla="*/ 240348 h 238361"/>
                <a:gd name="connsiteX3" fmla="*/ 9932 w 52969"/>
                <a:gd name="connsiteY3" fmla="*/ 240348 h 23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38361">
                  <a:moveTo>
                    <a:pt x="9932" y="9932"/>
                  </a:moveTo>
                  <a:lnTo>
                    <a:pt x="47010" y="9932"/>
                  </a:lnTo>
                  <a:lnTo>
                    <a:pt x="47010" y="240348"/>
                  </a:lnTo>
                  <a:lnTo>
                    <a:pt x="9932" y="240348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19160" y="3067389"/>
              <a:ext cx="39727" cy="26485"/>
            </a:xfrm>
            <a:custGeom>
              <a:avLst/>
              <a:gdLst>
                <a:gd name="connsiteX0" fmla="*/ 9932 w 39726"/>
                <a:gd name="connsiteY0" fmla="*/ 9932 h 26484"/>
                <a:gd name="connsiteX1" fmla="*/ 36416 w 39726"/>
                <a:gd name="connsiteY1" fmla="*/ 9932 h 26484"/>
                <a:gd name="connsiteX2" fmla="*/ 36416 w 39726"/>
                <a:gd name="connsiteY2" fmla="*/ 19201 h 26484"/>
                <a:gd name="connsiteX3" fmla="*/ 9932 w 39726"/>
                <a:gd name="connsiteY3" fmla="*/ 19201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26484">
                  <a:moveTo>
                    <a:pt x="9932" y="9932"/>
                  </a:moveTo>
                  <a:lnTo>
                    <a:pt x="36416" y="9932"/>
                  </a:lnTo>
                  <a:lnTo>
                    <a:pt x="36416" y="19201"/>
                  </a:lnTo>
                  <a:lnTo>
                    <a:pt x="9932" y="19201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225781" y="3056795"/>
              <a:ext cx="26485" cy="26485"/>
            </a:xfrm>
            <a:custGeom>
              <a:avLst/>
              <a:gdLst>
                <a:gd name="connsiteX0" fmla="*/ 9932 w 26484"/>
                <a:gd name="connsiteY0" fmla="*/ 9932 h 26484"/>
                <a:gd name="connsiteX1" fmla="*/ 23174 w 26484"/>
                <a:gd name="connsiteY1" fmla="*/ 9932 h 26484"/>
                <a:gd name="connsiteX2" fmla="*/ 23174 w 26484"/>
                <a:gd name="connsiteY2" fmla="*/ 21850 h 26484"/>
                <a:gd name="connsiteX3" fmla="*/ 9932 w 26484"/>
                <a:gd name="connsiteY3" fmla="*/ 21850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9932" y="9932"/>
                  </a:moveTo>
                  <a:lnTo>
                    <a:pt x="23174" y="9932"/>
                  </a:lnTo>
                  <a:lnTo>
                    <a:pt x="23174" y="21850"/>
                  </a:lnTo>
                  <a:lnTo>
                    <a:pt x="9932" y="21850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231078" y="3047526"/>
              <a:ext cx="13242" cy="26485"/>
            </a:xfrm>
            <a:custGeom>
              <a:avLst/>
              <a:gdLst>
                <a:gd name="connsiteX0" fmla="*/ 12580 w 13242"/>
                <a:gd name="connsiteY0" fmla="*/ 19201 h 26484"/>
                <a:gd name="connsiteX1" fmla="*/ 11256 w 13242"/>
                <a:gd name="connsiteY1" fmla="*/ 20526 h 26484"/>
                <a:gd name="connsiteX2" fmla="*/ 11256 w 13242"/>
                <a:gd name="connsiteY2" fmla="*/ 20526 h 26484"/>
                <a:gd name="connsiteX3" fmla="*/ 9932 w 13242"/>
                <a:gd name="connsiteY3" fmla="*/ 19201 h 26484"/>
                <a:gd name="connsiteX4" fmla="*/ 9932 w 13242"/>
                <a:gd name="connsiteY4" fmla="*/ 11256 h 26484"/>
                <a:gd name="connsiteX5" fmla="*/ 11256 w 13242"/>
                <a:gd name="connsiteY5" fmla="*/ 9932 h 26484"/>
                <a:gd name="connsiteX6" fmla="*/ 11256 w 13242"/>
                <a:gd name="connsiteY6" fmla="*/ 9932 h 26484"/>
                <a:gd name="connsiteX7" fmla="*/ 12580 w 13242"/>
                <a:gd name="connsiteY7" fmla="*/ 11256 h 26484"/>
                <a:gd name="connsiteX8" fmla="*/ 12580 w 13242"/>
                <a:gd name="connsiteY8" fmla="*/ 19201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" h="26484">
                  <a:moveTo>
                    <a:pt x="12580" y="19201"/>
                  </a:moveTo>
                  <a:cubicBezTo>
                    <a:pt x="12580" y="20526"/>
                    <a:pt x="12580" y="20526"/>
                    <a:pt x="11256" y="20526"/>
                  </a:cubicBezTo>
                  <a:lnTo>
                    <a:pt x="11256" y="20526"/>
                  </a:lnTo>
                  <a:cubicBezTo>
                    <a:pt x="9932" y="20526"/>
                    <a:pt x="9932" y="19201"/>
                    <a:pt x="9932" y="19201"/>
                  </a:cubicBezTo>
                  <a:lnTo>
                    <a:pt x="9932" y="11256"/>
                  </a:lnTo>
                  <a:cubicBezTo>
                    <a:pt x="9932" y="9932"/>
                    <a:pt x="9932" y="9932"/>
                    <a:pt x="11256" y="9932"/>
                  </a:cubicBezTo>
                  <a:lnTo>
                    <a:pt x="11256" y="9932"/>
                  </a:lnTo>
                  <a:cubicBezTo>
                    <a:pt x="12580" y="9932"/>
                    <a:pt x="12580" y="11256"/>
                    <a:pt x="12580" y="11256"/>
                  </a:cubicBezTo>
                  <a:lnTo>
                    <a:pt x="12580" y="19201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50118" y="3058410"/>
              <a:ext cx="105938" cy="304573"/>
            </a:xfrm>
            <a:custGeom>
              <a:avLst/>
              <a:gdLst>
                <a:gd name="connsiteX0" fmla="*/ 11722 w 105938"/>
                <a:gd name="connsiteY0" fmla="*/ 19160 h 304573"/>
                <a:gd name="connsiteX1" fmla="*/ 48048 w 105938"/>
                <a:gd name="connsiteY1" fmla="*/ 11722 h 304573"/>
                <a:gd name="connsiteX2" fmla="*/ 106489 w 105938"/>
                <a:gd name="connsiteY2" fmla="*/ 297139 h 304573"/>
                <a:gd name="connsiteX3" fmla="*/ 70163 w 105938"/>
                <a:gd name="connsiteY3" fmla="*/ 304577 h 3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38" h="304573">
                  <a:moveTo>
                    <a:pt x="11722" y="19160"/>
                  </a:moveTo>
                  <a:lnTo>
                    <a:pt x="48048" y="11722"/>
                  </a:lnTo>
                  <a:lnTo>
                    <a:pt x="106489" y="297139"/>
                  </a:lnTo>
                  <a:lnTo>
                    <a:pt x="70163" y="304577"/>
                  </a:lnTo>
                  <a:close/>
                </a:path>
              </a:pathLst>
            </a:custGeom>
            <a:solidFill>
              <a:srgbClr val="286A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41771" y="2997945"/>
              <a:ext cx="66212" cy="132423"/>
            </a:xfrm>
            <a:custGeom>
              <a:avLst/>
              <a:gdLst>
                <a:gd name="connsiteX0" fmla="*/ 67458 w 66211"/>
                <a:gd name="connsiteY0" fmla="*/ 123075 h 132423"/>
                <a:gd name="connsiteX1" fmla="*/ 67458 w 66211"/>
                <a:gd name="connsiteY1" fmla="*/ 121751 h 132423"/>
                <a:gd name="connsiteX2" fmla="*/ 47594 w 66211"/>
                <a:gd name="connsiteY2" fmla="*/ 25082 h 132423"/>
                <a:gd name="connsiteX3" fmla="*/ 25082 w 66211"/>
                <a:gd name="connsiteY3" fmla="*/ 10516 h 132423"/>
                <a:gd name="connsiteX4" fmla="*/ 10516 w 66211"/>
                <a:gd name="connsiteY4" fmla="*/ 33028 h 132423"/>
                <a:gd name="connsiteX5" fmla="*/ 30379 w 66211"/>
                <a:gd name="connsiteY5" fmla="*/ 129697 h 132423"/>
                <a:gd name="connsiteX6" fmla="*/ 30379 w 66211"/>
                <a:gd name="connsiteY6" fmla="*/ 131021 h 132423"/>
                <a:gd name="connsiteX7" fmla="*/ 67458 w 66211"/>
                <a:gd name="connsiteY7" fmla="*/ 123075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11" h="132423">
                  <a:moveTo>
                    <a:pt x="67458" y="123075"/>
                  </a:moveTo>
                  <a:cubicBezTo>
                    <a:pt x="67458" y="121751"/>
                    <a:pt x="67458" y="121751"/>
                    <a:pt x="67458" y="121751"/>
                  </a:cubicBezTo>
                  <a:lnTo>
                    <a:pt x="47594" y="25082"/>
                  </a:lnTo>
                  <a:cubicBezTo>
                    <a:pt x="44946" y="14488"/>
                    <a:pt x="35676" y="7867"/>
                    <a:pt x="25082" y="10516"/>
                  </a:cubicBezTo>
                  <a:cubicBezTo>
                    <a:pt x="14488" y="13164"/>
                    <a:pt x="7867" y="22434"/>
                    <a:pt x="10516" y="33028"/>
                  </a:cubicBezTo>
                  <a:lnTo>
                    <a:pt x="30379" y="129697"/>
                  </a:lnTo>
                  <a:cubicBezTo>
                    <a:pt x="30379" y="131021"/>
                    <a:pt x="30379" y="131021"/>
                    <a:pt x="30379" y="131021"/>
                  </a:cubicBezTo>
                  <a:lnTo>
                    <a:pt x="67458" y="123075"/>
                  </a:lnTo>
                  <a:close/>
                </a:path>
              </a:pathLst>
            </a:custGeom>
            <a:solidFill>
              <a:srgbClr val="1B52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75461" y="3015744"/>
              <a:ext cx="26485" cy="26485"/>
            </a:xfrm>
            <a:custGeom>
              <a:avLst/>
              <a:gdLst>
                <a:gd name="connsiteX0" fmla="*/ 27147 w 26484"/>
                <a:gd name="connsiteY0" fmla="*/ 20526 h 26484"/>
                <a:gd name="connsiteX1" fmla="*/ 12580 w 26484"/>
                <a:gd name="connsiteY1" fmla="*/ 23174 h 26484"/>
                <a:gd name="connsiteX2" fmla="*/ 9932 w 26484"/>
                <a:gd name="connsiteY2" fmla="*/ 12580 h 26484"/>
                <a:gd name="connsiteX3" fmla="*/ 24498 w 26484"/>
                <a:gd name="connsiteY3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27147" y="20526"/>
                  </a:moveTo>
                  <a:lnTo>
                    <a:pt x="12580" y="23174"/>
                  </a:lnTo>
                  <a:lnTo>
                    <a:pt x="9932" y="12580"/>
                  </a:lnTo>
                  <a:lnTo>
                    <a:pt x="24498" y="9932"/>
                  </a:lnTo>
                  <a:close/>
                </a:path>
              </a:pathLst>
            </a:custGeom>
            <a:solidFill>
              <a:srgbClr val="1B52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81817" y="3014161"/>
              <a:ext cx="52969" cy="132423"/>
            </a:xfrm>
            <a:custGeom>
              <a:avLst/>
              <a:gdLst>
                <a:gd name="connsiteX0" fmla="*/ 11744 w 52969"/>
                <a:gd name="connsiteY0" fmla="*/ 13360 h 132423"/>
                <a:gd name="connsiteX1" fmla="*/ 19524 w 52969"/>
                <a:gd name="connsiteY1" fmla="*/ 11744 h 132423"/>
                <a:gd name="connsiteX2" fmla="*/ 43226 w 52969"/>
                <a:gd name="connsiteY2" fmla="*/ 125841 h 132423"/>
                <a:gd name="connsiteX3" fmla="*/ 35447 w 52969"/>
                <a:gd name="connsiteY3" fmla="*/ 127457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132423">
                  <a:moveTo>
                    <a:pt x="11744" y="13360"/>
                  </a:moveTo>
                  <a:lnTo>
                    <a:pt x="19524" y="11744"/>
                  </a:lnTo>
                  <a:lnTo>
                    <a:pt x="43226" y="125841"/>
                  </a:lnTo>
                  <a:lnTo>
                    <a:pt x="35447" y="127457"/>
                  </a:lnTo>
                  <a:close/>
                </a:path>
              </a:pathLst>
            </a:custGeom>
            <a:solidFill>
              <a:srgbClr val="1B52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270485" y="2991764"/>
              <a:ext cx="52969" cy="251604"/>
            </a:xfrm>
            <a:custGeom>
              <a:avLst/>
              <a:gdLst>
                <a:gd name="connsiteX0" fmla="*/ 11158 w 52969"/>
                <a:gd name="connsiteY0" fmla="*/ 244797 h 251603"/>
                <a:gd name="connsiteX1" fmla="*/ 42343 w 52969"/>
                <a:gd name="connsiteY1" fmla="*/ 11158 h 251603"/>
                <a:gd name="connsiteX2" fmla="*/ 54156 w 52969"/>
                <a:gd name="connsiteY2" fmla="*/ 12735 h 251603"/>
                <a:gd name="connsiteX3" fmla="*/ 22972 w 52969"/>
                <a:gd name="connsiteY3" fmla="*/ 246374 h 25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51603">
                  <a:moveTo>
                    <a:pt x="11158" y="244797"/>
                  </a:moveTo>
                  <a:lnTo>
                    <a:pt x="42343" y="11158"/>
                  </a:lnTo>
                  <a:lnTo>
                    <a:pt x="54156" y="12735"/>
                  </a:lnTo>
                  <a:lnTo>
                    <a:pt x="22972" y="246374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281958" y="2993817"/>
              <a:ext cx="52969" cy="251604"/>
            </a:xfrm>
            <a:custGeom>
              <a:avLst/>
              <a:gdLst>
                <a:gd name="connsiteX0" fmla="*/ 11187 w 52969"/>
                <a:gd name="connsiteY0" fmla="*/ 244708 h 251603"/>
                <a:gd name="connsiteX1" fmla="*/ 43173 w 52969"/>
                <a:gd name="connsiteY1" fmla="*/ 11187 h 251603"/>
                <a:gd name="connsiteX2" fmla="*/ 54981 w 52969"/>
                <a:gd name="connsiteY2" fmla="*/ 12804 h 251603"/>
                <a:gd name="connsiteX3" fmla="*/ 22994 w 52969"/>
                <a:gd name="connsiteY3" fmla="*/ 246325 h 25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51603">
                  <a:moveTo>
                    <a:pt x="11187" y="244708"/>
                  </a:moveTo>
                  <a:lnTo>
                    <a:pt x="43173" y="11187"/>
                  </a:lnTo>
                  <a:lnTo>
                    <a:pt x="54981" y="12804"/>
                  </a:lnTo>
                  <a:lnTo>
                    <a:pt x="22994" y="246325"/>
                  </a:lnTo>
                  <a:close/>
                </a:path>
              </a:pathLst>
            </a:custGeom>
            <a:solidFill>
              <a:srgbClr val="F7CA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294620" y="2994530"/>
              <a:ext cx="52969" cy="251604"/>
            </a:xfrm>
            <a:custGeom>
              <a:avLst/>
              <a:gdLst>
                <a:gd name="connsiteX0" fmla="*/ 11161 w 52969"/>
                <a:gd name="connsiteY0" fmla="*/ 244800 h 251603"/>
                <a:gd name="connsiteX1" fmla="*/ 42417 w 52969"/>
                <a:gd name="connsiteY1" fmla="*/ 11161 h 251603"/>
                <a:gd name="connsiteX2" fmla="*/ 54230 w 52969"/>
                <a:gd name="connsiteY2" fmla="*/ 12742 h 251603"/>
                <a:gd name="connsiteX3" fmla="*/ 22974 w 52969"/>
                <a:gd name="connsiteY3" fmla="*/ 246380 h 25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51603">
                  <a:moveTo>
                    <a:pt x="11161" y="244800"/>
                  </a:moveTo>
                  <a:lnTo>
                    <a:pt x="42417" y="11161"/>
                  </a:lnTo>
                  <a:lnTo>
                    <a:pt x="54230" y="12742"/>
                  </a:lnTo>
                  <a:lnTo>
                    <a:pt x="22974" y="246380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302587" y="2936290"/>
              <a:ext cx="52969" cy="79454"/>
            </a:xfrm>
            <a:custGeom>
              <a:avLst/>
              <a:gdLst>
                <a:gd name="connsiteX0" fmla="*/ 9932 w 52969"/>
                <a:gd name="connsiteY0" fmla="*/ 66874 h 79453"/>
                <a:gd name="connsiteX1" fmla="*/ 36416 w 52969"/>
                <a:gd name="connsiteY1" fmla="*/ 9932 h 79453"/>
                <a:gd name="connsiteX2" fmla="*/ 47010 w 52969"/>
                <a:gd name="connsiteY2" fmla="*/ 70846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69" h="79453">
                  <a:moveTo>
                    <a:pt x="9932" y="66874"/>
                  </a:moveTo>
                  <a:lnTo>
                    <a:pt x="36416" y="9932"/>
                  </a:lnTo>
                  <a:lnTo>
                    <a:pt x="47010" y="70846"/>
                  </a:ln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321126" y="2936290"/>
              <a:ext cx="26485" cy="39727"/>
            </a:xfrm>
            <a:custGeom>
              <a:avLst/>
              <a:gdLst>
                <a:gd name="connsiteX0" fmla="*/ 21850 w 26484"/>
                <a:gd name="connsiteY0" fmla="*/ 29795 h 39726"/>
                <a:gd name="connsiteX1" fmla="*/ 17877 w 26484"/>
                <a:gd name="connsiteY1" fmla="*/ 9932 h 39726"/>
                <a:gd name="connsiteX2" fmla="*/ 9932 w 26484"/>
                <a:gd name="connsiteY2" fmla="*/ 28471 h 39726"/>
                <a:gd name="connsiteX3" fmla="*/ 21850 w 26484"/>
                <a:gd name="connsiteY3" fmla="*/ 29795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39726">
                  <a:moveTo>
                    <a:pt x="21850" y="29795"/>
                  </a:moveTo>
                  <a:lnTo>
                    <a:pt x="17877" y="9932"/>
                  </a:lnTo>
                  <a:lnTo>
                    <a:pt x="9932" y="28471"/>
                  </a:lnTo>
                  <a:cubicBezTo>
                    <a:pt x="12580" y="29795"/>
                    <a:pt x="17877" y="29795"/>
                    <a:pt x="21850" y="29795"/>
                  </a:cubicBez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139706" y="3174652"/>
              <a:ext cx="225119" cy="278088"/>
            </a:xfrm>
            <a:custGeom>
              <a:avLst/>
              <a:gdLst>
                <a:gd name="connsiteX0" fmla="*/ 192676 w 225119"/>
                <a:gd name="connsiteY0" fmla="*/ 276102 h 278088"/>
                <a:gd name="connsiteX1" fmla="*/ 39065 w 225119"/>
                <a:gd name="connsiteY1" fmla="*/ 276102 h 278088"/>
                <a:gd name="connsiteX2" fmla="*/ 9932 w 225119"/>
                <a:gd name="connsiteY2" fmla="*/ 9932 h 278088"/>
                <a:gd name="connsiteX3" fmla="*/ 219160 w 225119"/>
                <a:gd name="connsiteY3" fmla="*/ 9932 h 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19" h="278088">
                  <a:moveTo>
                    <a:pt x="192676" y="276102"/>
                  </a:moveTo>
                  <a:lnTo>
                    <a:pt x="39065" y="276102"/>
                  </a:lnTo>
                  <a:lnTo>
                    <a:pt x="9932" y="9932"/>
                  </a:lnTo>
                  <a:lnTo>
                    <a:pt x="219160" y="9932"/>
                  </a:lnTo>
                  <a:close/>
                </a:path>
              </a:pathLst>
            </a:custGeom>
            <a:solidFill>
              <a:srgbClr val="994A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139706" y="3174652"/>
              <a:ext cx="225119" cy="278088"/>
            </a:xfrm>
            <a:custGeom>
              <a:avLst/>
              <a:gdLst>
                <a:gd name="connsiteX0" fmla="*/ 192676 w 225119"/>
                <a:gd name="connsiteY0" fmla="*/ 276102 h 278088"/>
                <a:gd name="connsiteX1" fmla="*/ 39065 w 225119"/>
                <a:gd name="connsiteY1" fmla="*/ 276102 h 278088"/>
                <a:gd name="connsiteX2" fmla="*/ 9932 w 225119"/>
                <a:gd name="connsiteY2" fmla="*/ 9932 h 278088"/>
                <a:gd name="connsiteX3" fmla="*/ 219160 w 225119"/>
                <a:gd name="connsiteY3" fmla="*/ 9932 h 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19" h="278088">
                  <a:moveTo>
                    <a:pt x="192676" y="276102"/>
                  </a:moveTo>
                  <a:lnTo>
                    <a:pt x="39065" y="276102"/>
                  </a:lnTo>
                  <a:lnTo>
                    <a:pt x="9932" y="9932"/>
                  </a:lnTo>
                  <a:lnTo>
                    <a:pt x="219160" y="9932"/>
                  </a:lnTo>
                  <a:close/>
                </a:path>
              </a:pathLst>
            </a:custGeom>
            <a:solidFill>
              <a:srgbClr val="773C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39706" y="3174652"/>
              <a:ext cx="79454" cy="278088"/>
            </a:xfrm>
            <a:custGeom>
              <a:avLst/>
              <a:gdLst>
                <a:gd name="connsiteX0" fmla="*/ 9932 w 79453"/>
                <a:gd name="connsiteY0" fmla="*/ 9932 h 278088"/>
                <a:gd name="connsiteX1" fmla="*/ 39065 w 79453"/>
                <a:gd name="connsiteY1" fmla="*/ 276102 h 278088"/>
                <a:gd name="connsiteX2" fmla="*/ 74819 w 79453"/>
                <a:gd name="connsiteY2" fmla="*/ 276102 h 278088"/>
                <a:gd name="connsiteX3" fmla="*/ 45686 w 79453"/>
                <a:gd name="connsiteY3" fmla="*/ 9932 h 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53" h="278088">
                  <a:moveTo>
                    <a:pt x="9932" y="9932"/>
                  </a:moveTo>
                  <a:lnTo>
                    <a:pt x="39065" y="276102"/>
                  </a:lnTo>
                  <a:lnTo>
                    <a:pt x="74819" y="276102"/>
                  </a:lnTo>
                  <a:lnTo>
                    <a:pt x="45686" y="9932"/>
                  </a:lnTo>
                  <a:close/>
                </a:path>
              </a:pathLst>
            </a:custGeom>
            <a:solidFill>
              <a:srgbClr val="8963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507843" y="3014420"/>
              <a:ext cx="609146" cy="105938"/>
            </a:xfrm>
            <a:custGeom>
              <a:avLst/>
              <a:gdLst>
                <a:gd name="connsiteX0" fmla="*/ 9932 w 609146"/>
                <a:gd name="connsiteY0" fmla="*/ 9932 h 105938"/>
                <a:gd name="connsiteX1" fmla="*/ 611133 w 609146"/>
                <a:gd name="connsiteY1" fmla="*/ 9932 h 105938"/>
                <a:gd name="connsiteX2" fmla="*/ 611133 w 609146"/>
                <a:gd name="connsiteY2" fmla="*/ 105276 h 105938"/>
                <a:gd name="connsiteX3" fmla="*/ 9932 w 609146"/>
                <a:gd name="connsiteY3" fmla="*/ 105276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146" h="105938">
                  <a:moveTo>
                    <a:pt x="9932" y="9932"/>
                  </a:moveTo>
                  <a:lnTo>
                    <a:pt x="611133" y="9932"/>
                  </a:lnTo>
                  <a:lnTo>
                    <a:pt x="611133" y="105276"/>
                  </a:lnTo>
                  <a:lnTo>
                    <a:pt x="9932" y="105276"/>
                  </a:lnTo>
                  <a:close/>
                </a:path>
              </a:pathLst>
            </a:custGeom>
            <a:solidFill>
              <a:srgbClr val="ED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55515" y="3043553"/>
              <a:ext cx="172150" cy="52969"/>
            </a:xfrm>
            <a:custGeom>
              <a:avLst/>
              <a:gdLst>
                <a:gd name="connsiteX0" fmla="*/ 9932 w 172150"/>
                <a:gd name="connsiteY0" fmla="*/ 9932 h 52969"/>
                <a:gd name="connsiteX1" fmla="*/ 174136 w 172150"/>
                <a:gd name="connsiteY1" fmla="*/ 9932 h 52969"/>
                <a:gd name="connsiteX2" fmla="*/ 174136 w 172150"/>
                <a:gd name="connsiteY2" fmla="*/ 47010 h 52969"/>
                <a:gd name="connsiteX3" fmla="*/ 9932 w 172150"/>
                <a:gd name="connsiteY3" fmla="*/ 47010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150" h="52969">
                  <a:moveTo>
                    <a:pt x="9932" y="9932"/>
                  </a:moveTo>
                  <a:lnTo>
                    <a:pt x="174136" y="9932"/>
                  </a:lnTo>
                  <a:lnTo>
                    <a:pt x="174136" y="47010"/>
                  </a:lnTo>
                  <a:lnTo>
                    <a:pt x="9932" y="47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1040183" y="3043553"/>
              <a:ext cx="39727" cy="52969"/>
            </a:xfrm>
            <a:custGeom>
              <a:avLst/>
              <a:gdLst>
                <a:gd name="connsiteX0" fmla="*/ 9932 w 39726"/>
                <a:gd name="connsiteY0" fmla="*/ 9932 h 52969"/>
                <a:gd name="connsiteX1" fmla="*/ 31119 w 39726"/>
                <a:gd name="connsiteY1" fmla="*/ 9932 h 52969"/>
                <a:gd name="connsiteX2" fmla="*/ 31119 w 39726"/>
                <a:gd name="connsiteY2" fmla="*/ 47010 h 52969"/>
                <a:gd name="connsiteX3" fmla="*/ 9932 w 39726"/>
                <a:gd name="connsiteY3" fmla="*/ 47010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52969">
                  <a:moveTo>
                    <a:pt x="9932" y="9932"/>
                  </a:moveTo>
                  <a:lnTo>
                    <a:pt x="31119" y="9932"/>
                  </a:lnTo>
                  <a:lnTo>
                    <a:pt x="31119" y="47010"/>
                  </a:lnTo>
                  <a:lnTo>
                    <a:pt x="9932" y="47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39624" y="2919075"/>
              <a:ext cx="609146" cy="105938"/>
            </a:xfrm>
            <a:custGeom>
              <a:avLst/>
              <a:gdLst>
                <a:gd name="connsiteX0" fmla="*/ 9932 w 609146"/>
                <a:gd name="connsiteY0" fmla="*/ 9932 h 105938"/>
                <a:gd name="connsiteX1" fmla="*/ 611133 w 609146"/>
                <a:gd name="connsiteY1" fmla="*/ 9932 h 105938"/>
                <a:gd name="connsiteX2" fmla="*/ 611133 w 609146"/>
                <a:gd name="connsiteY2" fmla="*/ 105276 h 105938"/>
                <a:gd name="connsiteX3" fmla="*/ 9932 w 609146"/>
                <a:gd name="connsiteY3" fmla="*/ 105276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146" h="105938">
                  <a:moveTo>
                    <a:pt x="9932" y="9932"/>
                  </a:moveTo>
                  <a:lnTo>
                    <a:pt x="611133" y="9932"/>
                  </a:lnTo>
                  <a:lnTo>
                    <a:pt x="611133" y="105276"/>
                  </a:lnTo>
                  <a:lnTo>
                    <a:pt x="9932" y="105276"/>
                  </a:lnTo>
                  <a:close/>
                </a:path>
              </a:pathLst>
            </a:custGeom>
            <a:solidFill>
              <a:srgbClr val="A10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87296" y="2949533"/>
              <a:ext cx="172150" cy="52969"/>
            </a:xfrm>
            <a:custGeom>
              <a:avLst/>
              <a:gdLst>
                <a:gd name="connsiteX0" fmla="*/ 9932 w 172150"/>
                <a:gd name="connsiteY0" fmla="*/ 9932 h 52969"/>
                <a:gd name="connsiteX1" fmla="*/ 174136 w 172150"/>
                <a:gd name="connsiteY1" fmla="*/ 9932 h 52969"/>
                <a:gd name="connsiteX2" fmla="*/ 174136 w 172150"/>
                <a:gd name="connsiteY2" fmla="*/ 47010 h 52969"/>
                <a:gd name="connsiteX3" fmla="*/ 9932 w 172150"/>
                <a:gd name="connsiteY3" fmla="*/ 47010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150" h="52969">
                  <a:moveTo>
                    <a:pt x="9932" y="9932"/>
                  </a:moveTo>
                  <a:lnTo>
                    <a:pt x="174136" y="9932"/>
                  </a:lnTo>
                  <a:lnTo>
                    <a:pt x="174136" y="47010"/>
                  </a:lnTo>
                  <a:lnTo>
                    <a:pt x="9932" y="47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29"/>
            <p:cNvSpPr/>
            <p:nvPr/>
          </p:nvSpPr>
          <p:spPr>
            <a:xfrm>
              <a:off x="1071965" y="2949533"/>
              <a:ext cx="39727" cy="52969"/>
            </a:xfrm>
            <a:custGeom>
              <a:avLst/>
              <a:gdLst>
                <a:gd name="connsiteX0" fmla="*/ 9932 w 39726"/>
                <a:gd name="connsiteY0" fmla="*/ 9932 h 52969"/>
                <a:gd name="connsiteX1" fmla="*/ 31119 w 39726"/>
                <a:gd name="connsiteY1" fmla="*/ 9932 h 52969"/>
                <a:gd name="connsiteX2" fmla="*/ 31119 w 39726"/>
                <a:gd name="connsiteY2" fmla="*/ 47010 h 52969"/>
                <a:gd name="connsiteX3" fmla="*/ 9932 w 39726"/>
                <a:gd name="connsiteY3" fmla="*/ 47010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52969">
                  <a:moveTo>
                    <a:pt x="9932" y="9932"/>
                  </a:moveTo>
                  <a:lnTo>
                    <a:pt x="31119" y="9932"/>
                  </a:lnTo>
                  <a:lnTo>
                    <a:pt x="31119" y="47010"/>
                  </a:lnTo>
                  <a:lnTo>
                    <a:pt x="9932" y="47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0"/>
            <p:cNvSpPr/>
            <p:nvPr/>
          </p:nvSpPr>
          <p:spPr>
            <a:xfrm>
              <a:off x="481358" y="3232918"/>
              <a:ext cx="662115" cy="211877"/>
            </a:xfrm>
            <a:custGeom>
              <a:avLst/>
              <a:gdLst>
                <a:gd name="connsiteX0" fmla="*/ 605836 w 662115"/>
                <a:gd name="connsiteY0" fmla="*/ 9932 h 211876"/>
                <a:gd name="connsiteX1" fmla="*/ 33768 w 662115"/>
                <a:gd name="connsiteY1" fmla="*/ 9932 h 211876"/>
                <a:gd name="connsiteX2" fmla="*/ 9932 w 662115"/>
                <a:gd name="connsiteY2" fmla="*/ 52307 h 211876"/>
                <a:gd name="connsiteX3" fmla="*/ 623051 w 662115"/>
                <a:gd name="connsiteY3" fmla="*/ 52307 h 211876"/>
                <a:gd name="connsiteX4" fmla="*/ 623051 w 662115"/>
                <a:gd name="connsiteY4" fmla="*/ 171488 h 211876"/>
                <a:gd name="connsiteX5" fmla="*/ 11256 w 662115"/>
                <a:gd name="connsiteY5" fmla="*/ 171488 h 211876"/>
                <a:gd name="connsiteX6" fmla="*/ 35092 w 662115"/>
                <a:gd name="connsiteY6" fmla="*/ 211215 h 211876"/>
                <a:gd name="connsiteX7" fmla="*/ 605836 w 662115"/>
                <a:gd name="connsiteY7" fmla="*/ 211215 h 211876"/>
                <a:gd name="connsiteX8" fmla="*/ 654832 w 662115"/>
                <a:gd name="connsiteY8" fmla="*/ 162218 h 211876"/>
                <a:gd name="connsiteX9" fmla="*/ 654832 w 662115"/>
                <a:gd name="connsiteY9" fmla="*/ 60253 h 211876"/>
                <a:gd name="connsiteX10" fmla="*/ 605836 w 662115"/>
                <a:gd name="connsiteY10" fmla="*/ 9932 h 21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115" h="211876">
                  <a:moveTo>
                    <a:pt x="605836" y="9932"/>
                  </a:moveTo>
                  <a:lnTo>
                    <a:pt x="33768" y="9932"/>
                  </a:lnTo>
                  <a:cubicBezTo>
                    <a:pt x="8608" y="9932"/>
                    <a:pt x="13904" y="28471"/>
                    <a:pt x="9932" y="52307"/>
                  </a:cubicBezTo>
                  <a:lnTo>
                    <a:pt x="623051" y="52307"/>
                  </a:lnTo>
                  <a:lnTo>
                    <a:pt x="623051" y="171488"/>
                  </a:lnTo>
                  <a:lnTo>
                    <a:pt x="11256" y="171488"/>
                  </a:lnTo>
                  <a:cubicBezTo>
                    <a:pt x="15229" y="194000"/>
                    <a:pt x="11256" y="211215"/>
                    <a:pt x="35092" y="211215"/>
                  </a:cubicBezTo>
                  <a:lnTo>
                    <a:pt x="605836" y="211215"/>
                  </a:lnTo>
                  <a:cubicBezTo>
                    <a:pt x="632320" y="211215"/>
                    <a:pt x="654832" y="188703"/>
                    <a:pt x="654832" y="162218"/>
                  </a:cubicBezTo>
                  <a:lnTo>
                    <a:pt x="654832" y="60253"/>
                  </a:lnTo>
                  <a:cubicBezTo>
                    <a:pt x="654832" y="32444"/>
                    <a:pt x="632320" y="9932"/>
                    <a:pt x="605836" y="9932"/>
                  </a:cubicBezTo>
                  <a:close/>
                </a:path>
              </a:pathLst>
            </a:custGeom>
            <a:solidFill>
              <a:srgbClr val="994A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: 形状 31"/>
            <p:cNvSpPr/>
            <p:nvPr/>
          </p:nvSpPr>
          <p:spPr>
            <a:xfrm>
              <a:off x="495924" y="3275293"/>
              <a:ext cx="609146" cy="132423"/>
            </a:xfrm>
            <a:custGeom>
              <a:avLst/>
              <a:gdLst>
                <a:gd name="connsiteX0" fmla="*/ 609808 w 609146"/>
                <a:gd name="connsiteY0" fmla="*/ 9932 h 132423"/>
                <a:gd name="connsiteX1" fmla="*/ 11256 w 609146"/>
                <a:gd name="connsiteY1" fmla="*/ 9932 h 132423"/>
                <a:gd name="connsiteX2" fmla="*/ 9932 w 609146"/>
                <a:gd name="connsiteY2" fmla="*/ 17877 h 132423"/>
                <a:gd name="connsiteX3" fmla="*/ 9932 w 609146"/>
                <a:gd name="connsiteY3" fmla="*/ 119843 h 132423"/>
                <a:gd name="connsiteX4" fmla="*/ 11256 w 609146"/>
                <a:gd name="connsiteY4" fmla="*/ 129113 h 132423"/>
                <a:gd name="connsiteX5" fmla="*/ 608484 w 609146"/>
                <a:gd name="connsiteY5" fmla="*/ 129113 h 132423"/>
                <a:gd name="connsiteX6" fmla="*/ 608484 w 609146"/>
                <a:gd name="connsiteY6" fmla="*/ 9932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146" h="132423">
                  <a:moveTo>
                    <a:pt x="609808" y="9932"/>
                  </a:moveTo>
                  <a:lnTo>
                    <a:pt x="11256" y="9932"/>
                  </a:lnTo>
                  <a:cubicBezTo>
                    <a:pt x="11256" y="12580"/>
                    <a:pt x="9932" y="15229"/>
                    <a:pt x="9932" y="17877"/>
                  </a:cubicBezTo>
                  <a:lnTo>
                    <a:pt x="9932" y="119843"/>
                  </a:lnTo>
                  <a:cubicBezTo>
                    <a:pt x="9932" y="123816"/>
                    <a:pt x="9932" y="126464"/>
                    <a:pt x="11256" y="129113"/>
                  </a:cubicBezTo>
                  <a:lnTo>
                    <a:pt x="608484" y="129113"/>
                  </a:lnTo>
                  <a:lnTo>
                    <a:pt x="608484" y="99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: 形状 32"/>
            <p:cNvSpPr/>
            <p:nvPr/>
          </p:nvSpPr>
          <p:spPr>
            <a:xfrm>
              <a:off x="495924" y="3301778"/>
              <a:ext cx="609146" cy="26485"/>
            </a:xfrm>
            <a:custGeom>
              <a:avLst/>
              <a:gdLst>
                <a:gd name="connsiteX0" fmla="*/ 609808 w 609146"/>
                <a:gd name="connsiteY0" fmla="*/ 9932 h 26484"/>
                <a:gd name="connsiteX1" fmla="*/ 11256 w 609146"/>
                <a:gd name="connsiteY1" fmla="*/ 9932 h 26484"/>
                <a:gd name="connsiteX2" fmla="*/ 9932 w 609146"/>
                <a:gd name="connsiteY2" fmla="*/ 11256 h 26484"/>
                <a:gd name="connsiteX3" fmla="*/ 9932 w 609146"/>
                <a:gd name="connsiteY3" fmla="*/ 25822 h 26484"/>
                <a:gd name="connsiteX4" fmla="*/ 11256 w 609146"/>
                <a:gd name="connsiteY4" fmla="*/ 27147 h 26484"/>
                <a:gd name="connsiteX5" fmla="*/ 608484 w 609146"/>
                <a:gd name="connsiteY5" fmla="*/ 27147 h 26484"/>
                <a:gd name="connsiteX6" fmla="*/ 608484 w 609146"/>
                <a:gd name="connsiteY6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146" h="26484">
                  <a:moveTo>
                    <a:pt x="609808" y="9932"/>
                  </a:moveTo>
                  <a:lnTo>
                    <a:pt x="11256" y="9932"/>
                  </a:lnTo>
                  <a:cubicBezTo>
                    <a:pt x="11256" y="9932"/>
                    <a:pt x="9932" y="11256"/>
                    <a:pt x="9932" y="11256"/>
                  </a:cubicBezTo>
                  <a:lnTo>
                    <a:pt x="9932" y="25822"/>
                  </a:lnTo>
                  <a:cubicBezTo>
                    <a:pt x="9932" y="25822"/>
                    <a:pt x="9932" y="27147"/>
                    <a:pt x="11256" y="27147"/>
                  </a:cubicBezTo>
                  <a:lnTo>
                    <a:pt x="608484" y="27147"/>
                  </a:lnTo>
                  <a:lnTo>
                    <a:pt x="608484" y="9932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: 形状 33"/>
            <p:cNvSpPr/>
            <p:nvPr/>
          </p:nvSpPr>
          <p:spPr>
            <a:xfrm>
              <a:off x="495924" y="3346802"/>
              <a:ext cx="609146" cy="26485"/>
            </a:xfrm>
            <a:custGeom>
              <a:avLst/>
              <a:gdLst>
                <a:gd name="connsiteX0" fmla="*/ 609808 w 609146"/>
                <a:gd name="connsiteY0" fmla="*/ 9932 h 26484"/>
                <a:gd name="connsiteX1" fmla="*/ 11256 w 609146"/>
                <a:gd name="connsiteY1" fmla="*/ 9932 h 26484"/>
                <a:gd name="connsiteX2" fmla="*/ 9932 w 609146"/>
                <a:gd name="connsiteY2" fmla="*/ 11256 h 26484"/>
                <a:gd name="connsiteX3" fmla="*/ 9932 w 609146"/>
                <a:gd name="connsiteY3" fmla="*/ 25822 h 26484"/>
                <a:gd name="connsiteX4" fmla="*/ 11256 w 609146"/>
                <a:gd name="connsiteY4" fmla="*/ 27147 h 26484"/>
                <a:gd name="connsiteX5" fmla="*/ 608484 w 609146"/>
                <a:gd name="connsiteY5" fmla="*/ 27147 h 26484"/>
                <a:gd name="connsiteX6" fmla="*/ 608484 w 609146"/>
                <a:gd name="connsiteY6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146" h="26484">
                  <a:moveTo>
                    <a:pt x="609808" y="9932"/>
                  </a:moveTo>
                  <a:lnTo>
                    <a:pt x="11256" y="9932"/>
                  </a:lnTo>
                  <a:cubicBezTo>
                    <a:pt x="11256" y="9932"/>
                    <a:pt x="9932" y="11256"/>
                    <a:pt x="9932" y="11256"/>
                  </a:cubicBezTo>
                  <a:lnTo>
                    <a:pt x="9932" y="25822"/>
                  </a:lnTo>
                  <a:cubicBezTo>
                    <a:pt x="9932" y="25822"/>
                    <a:pt x="9932" y="27147"/>
                    <a:pt x="11256" y="27147"/>
                  </a:cubicBezTo>
                  <a:lnTo>
                    <a:pt x="608484" y="27147"/>
                  </a:lnTo>
                  <a:lnTo>
                    <a:pt x="608484" y="9932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: 形状 34"/>
            <p:cNvSpPr/>
            <p:nvPr/>
          </p:nvSpPr>
          <p:spPr>
            <a:xfrm>
              <a:off x="481358" y="3113737"/>
              <a:ext cx="595904" cy="132423"/>
            </a:xfrm>
            <a:custGeom>
              <a:avLst/>
              <a:gdLst>
                <a:gd name="connsiteX0" fmla="*/ 9932 w 595903"/>
                <a:gd name="connsiteY0" fmla="*/ 9932 h 132423"/>
                <a:gd name="connsiteX1" fmla="*/ 592593 w 595903"/>
                <a:gd name="connsiteY1" fmla="*/ 9932 h 132423"/>
                <a:gd name="connsiteX2" fmla="*/ 592593 w 595903"/>
                <a:gd name="connsiteY2" fmla="*/ 129113 h 132423"/>
                <a:gd name="connsiteX3" fmla="*/ 9932 w 595903"/>
                <a:gd name="connsiteY3" fmla="*/ 129113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903" h="132423">
                  <a:moveTo>
                    <a:pt x="9932" y="9932"/>
                  </a:moveTo>
                  <a:lnTo>
                    <a:pt x="592593" y="9932"/>
                  </a:lnTo>
                  <a:lnTo>
                    <a:pt x="592593" y="129113"/>
                  </a:lnTo>
                  <a:lnTo>
                    <a:pt x="9932" y="129113"/>
                  </a:lnTo>
                  <a:close/>
                </a:path>
              </a:pathLst>
            </a:custGeom>
            <a:solidFill>
              <a:srgbClr val="94C7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: 形状 35"/>
            <p:cNvSpPr/>
            <p:nvPr/>
          </p:nvSpPr>
          <p:spPr>
            <a:xfrm>
              <a:off x="991187" y="3113737"/>
              <a:ext cx="39727" cy="132423"/>
            </a:xfrm>
            <a:custGeom>
              <a:avLst/>
              <a:gdLst>
                <a:gd name="connsiteX0" fmla="*/ 9932 w 39726"/>
                <a:gd name="connsiteY0" fmla="*/ 9932 h 132423"/>
                <a:gd name="connsiteX1" fmla="*/ 41713 w 39726"/>
                <a:gd name="connsiteY1" fmla="*/ 9932 h 132423"/>
                <a:gd name="connsiteX2" fmla="*/ 41713 w 39726"/>
                <a:gd name="connsiteY2" fmla="*/ 129113 h 132423"/>
                <a:gd name="connsiteX3" fmla="*/ 9932 w 39726"/>
                <a:gd name="connsiteY3" fmla="*/ 129113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132423">
                  <a:moveTo>
                    <a:pt x="9932" y="9932"/>
                  </a:moveTo>
                  <a:lnTo>
                    <a:pt x="41713" y="9932"/>
                  </a:lnTo>
                  <a:lnTo>
                    <a:pt x="41713" y="129113"/>
                  </a:lnTo>
                  <a:lnTo>
                    <a:pt x="9932" y="129113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: 形状 36"/>
            <p:cNvSpPr/>
            <p:nvPr/>
          </p:nvSpPr>
          <p:spPr>
            <a:xfrm>
              <a:off x="943514" y="3113737"/>
              <a:ext cx="39727" cy="132423"/>
            </a:xfrm>
            <a:custGeom>
              <a:avLst/>
              <a:gdLst>
                <a:gd name="connsiteX0" fmla="*/ 9932 w 39726"/>
                <a:gd name="connsiteY0" fmla="*/ 9932 h 132423"/>
                <a:gd name="connsiteX1" fmla="*/ 41713 w 39726"/>
                <a:gd name="connsiteY1" fmla="*/ 9932 h 132423"/>
                <a:gd name="connsiteX2" fmla="*/ 41713 w 39726"/>
                <a:gd name="connsiteY2" fmla="*/ 129113 h 132423"/>
                <a:gd name="connsiteX3" fmla="*/ 9932 w 39726"/>
                <a:gd name="connsiteY3" fmla="*/ 129113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132423">
                  <a:moveTo>
                    <a:pt x="9932" y="9932"/>
                  </a:moveTo>
                  <a:lnTo>
                    <a:pt x="41713" y="9932"/>
                  </a:lnTo>
                  <a:lnTo>
                    <a:pt x="41713" y="129113"/>
                  </a:lnTo>
                  <a:lnTo>
                    <a:pt x="9932" y="129113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任意多边形: 形状 37"/>
            <p:cNvSpPr/>
            <p:nvPr/>
          </p:nvSpPr>
          <p:spPr>
            <a:xfrm>
              <a:off x="515788" y="3113737"/>
              <a:ext cx="39727" cy="132423"/>
            </a:xfrm>
            <a:custGeom>
              <a:avLst/>
              <a:gdLst>
                <a:gd name="connsiteX0" fmla="*/ 9932 w 39726"/>
                <a:gd name="connsiteY0" fmla="*/ 9932 h 132423"/>
                <a:gd name="connsiteX1" fmla="*/ 41713 w 39726"/>
                <a:gd name="connsiteY1" fmla="*/ 9932 h 132423"/>
                <a:gd name="connsiteX2" fmla="*/ 41713 w 39726"/>
                <a:gd name="connsiteY2" fmla="*/ 129113 h 132423"/>
                <a:gd name="connsiteX3" fmla="*/ 9932 w 39726"/>
                <a:gd name="connsiteY3" fmla="*/ 129113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132423">
                  <a:moveTo>
                    <a:pt x="9932" y="9932"/>
                  </a:moveTo>
                  <a:lnTo>
                    <a:pt x="41713" y="9932"/>
                  </a:lnTo>
                  <a:lnTo>
                    <a:pt x="41713" y="129113"/>
                  </a:lnTo>
                  <a:lnTo>
                    <a:pt x="9932" y="129113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任意多边形: 形状 52"/>
            <p:cNvSpPr/>
            <p:nvPr/>
          </p:nvSpPr>
          <p:spPr>
            <a:xfrm>
              <a:off x="361591" y="2111911"/>
              <a:ext cx="132423" cy="92696"/>
            </a:xfrm>
            <a:custGeom>
              <a:avLst/>
              <a:gdLst>
                <a:gd name="connsiteX0" fmla="*/ 13103 w 132423"/>
                <a:gd name="connsiteY0" fmla="*/ 42161 h 92696"/>
                <a:gd name="connsiteX1" fmla="*/ 25974 w 132423"/>
                <a:gd name="connsiteY1" fmla="*/ 13103 h 92696"/>
                <a:gd name="connsiteX2" fmla="*/ 132520 w 132423"/>
                <a:gd name="connsiteY2" fmla="*/ 60299 h 92696"/>
                <a:gd name="connsiteX3" fmla="*/ 119648 w 132423"/>
                <a:gd name="connsiteY3" fmla="*/ 89356 h 9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23" h="92696">
                  <a:moveTo>
                    <a:pt x="13103" y="42161"/>
                  </a:moveTo>
                  <a:lnTo>
                    <a:pt x="25974" y="13103"/>
                  </a:lnTo>
                  <a:lnTo>
                    <a:pt x="132520" y="60299"/>
                  </a:lnTo>
                  <a:lnTo>
                    <a:pt x="119648" y="893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任意多边形: 形状 58"/>
            <p:cNvSpPr/>
            <p:nvPr/>
          </p:nvSpPr>
          <p:spPr>
            <a:xfrm>
              <a:off x="-9932" y="3434201"/>
              <a:ext cx="1284504" cy="92696"/>
            </a:xfrm>
            <a:custGeom>
              <a:avLst/>
              <a:gdLst>
                <a:gd name="connsiteX0" fmla="*/ 9932 w 1284503"/>
                <a:gd name="connsiteY0" fmla="*/ 9932 h 92696"/>
                <a:gd name="connsiteX1" fmla="*/ 1283842 w 1284503"/>
                <a:gd name="connsiteY1" fmla="*/ 9932 h 92696"/>
                <a:gd name="connsiteX2" fmla="*/ 1283842 w 1284503"/>
                <a:gd name="connsiteY2" fmla="*/ 94682 h 92696"/>
                <a:gd name="connsiteX3" fmla="*/ 9932 w 1284503"/>
                <a:gd name="connsiteY3" fmla="*/ 94682 h 9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503" h="92696">
                  <a:moveTo>
                    <a:pt x="9932" y="9932"/>
                  </a:moveTo>
                  <a:lnTo>
                    <a:pt x="1283842" y="9932"/>
                  </a:lnTo>
                  <a:lnTo>
                    <a:pt x="1283842" y="94682"/>
                  </a:lnTo>
                  <a:lnTo>
                    <a:pt x="9932" y="946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任意多边形: 形状 69"/>
            <p:cNvSpPr/>
            <p:nvPr/>
          </p:nvSpPr>
          <p:spPr>
            <a:xfrm>
              <a:off x="1486449" y="3685805"/>
              <a:ext cx="3641635" cy="158908"/>
            </a:xfrm>
            <a:custGeom>
              <a:avLst/>
              <a:gdLst>
                <a:gd name="connsiteX0" fmla="*/ 9932 w 3641634"/>
                <a:gd name="connsiteY0" fmla="*/ 9932 h 158907"/>
                <a:gd name="connsiteX1" fmla="*/ 3638324 w 3641634"/>
                <a:gd name="connsiteY1" fmla="*/ 9932 h 158907"/>
                <a:gd name="connsiteX2" fmla="*/ 3638324 w 3641634"/>
                <a:gd name="connsiteY2" fmla="*/ 155597 h 158907"/>
                <a:gd name="connsiteX3" fmla="*/ 9932 w 3641634"/>
                <a:gd name="connsiteY3" fmla="*/ 155597 h 1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1634" h="158907">
                  <a:moveTo>
                    <a:pt x="9932" y="9932"/>
                  </a:moveTo>
                  <a:lnTo>
                    <a:pt x="3638324" y="9932"/>
                  </a:lnTo>
                  <a:lnTo>
                    <a:pt x="3638324" y="155597"/>
                  </a:lnTo>
                  <a:lnTo>
                    <a:pt x="9932" y="155597"/>
                  </a:lnTo>
                  <a:close/>
                </a:path>
              </a:pathLst>
            </a:custGeom>
            <a:solidFill>
              <a:srgbClr val="6E7C84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任意多边形: 形状 70"/>
            <p:cNvSpPr/>
            <p:nvPr/>
          </p:nvSpPr>
          <p:spPr>
            <a:xfrm>
              <a:off x="1485125" y="1474339"/>
              <a:ext cx="3641635" cy="2330646"/>
            </a:xfrm>
            <a:custGeom>
              <a:avLst/>
              <a:gdLst>
                <a:gd name="connsiteX0" fmla="*/ 9932 w 3641634"/>
                <a:gd name="connsiteY0" fmla="*/ 9932 h 2330646"/>
                <a:gd name="connsiteX1" fmla="*/ 3639648 w 3641634"/>
                <a:gd name="connsiteY1" fmla="*/ 9932 h 2330646"/>
                <a:gd name="connsiteX2" fmla="*/ 3639648 w 3641634"/>
                <a:gd name="connsiteY2" fmla="*/ 2329984 h 2330646"/>
                <a:gd name="connsiteX3" fmla="*/ 9932 w 3641634"/>
                <a:gd name="connsiteY3" fmla="*/ 2329984 h 233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1634" h="2330646">
                  <a:moveTo>
                    <a:pt x="9932" y="9932"/>
                  </a:moveTo>
                  <a:lnTo>
                    <a:pt x="3639648" y="9932"/>
                  </a:lnTo>
                  <a:lnTo>
                    <a:pt x="3639648" y="2329984"/>
                  </a:lnTo>
                  <a:lnTo>
                    <a:pt x="9932" y="232998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任意多边形: 形状 72"/>
            <p:cNvSpPr/>
            <p:nvPr/>
          </p:nvSpPr>
          <p:spPr>
            <a:xfrm>
              <a:off x="2136646" y="2701901"/>
              <a:ext cx="185392" cy="688600"/>
            </a:xfrm>
            <a:custGeom>
              <a:avLst/>
              <a:gdLst>
                <a:gd name="connsiteX0" fmla="*/ 9932 w 185392"/>
                <a:gd name="connsiteY0" fmla="*/ 9932 h 688600"/>
                <a:gd name="connsiteX1" fmla="*/ 175461 w 185392"/>
                <a:gd name="connsiteY1" fmla="*/ 9932 h 688600"/>
                <a:gd name="connsiteX2" fmla="*/ 175461 w 185392"/>
                <a:gd name="connsiteY2" fmla="*/ 678668 h 688600"/>
                <a:gd name="connsiteX3" fmla="*/ 9932 w 185392"/>
                <a:gd name="connsiteY3" fmla="*/ 678668 h 68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92" h="688600">
                  <a:moveTo>
                    <a:pt x="9932" y="9932"/>
                  </a:moveTo>
                  <a:lnTo>
                    <a:pt x="175461" y="9932"/>
                  </a:lnTo>
                  <a:lnTo>
                    <a:pt x="175461" y="678668"/>
                  </a:lnTo>
                  <a:lnTo>
                    <a:pt x="9932" y="678668"/>
                  </a:lnTo>
                  <a:close/>
                </a:path>
              </a:pathLst>
            </a:custGeom>
            <a:solidFill>
              <a:srgbClr val="006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任意多边形: 形状 73"/>
            <p:cNvSpPr/>
            <p:nvPr/>
          </p:nvSpPr>
          <p:spPr>
            <a:xfrm>
              <a:off x="2450489" y="2754871"/>
              <a:ext cx="185392" cy="635631"/>
            </a:xfrm>
            <a:custGeom>
              <a:avLst/>
              <a:gdLst>
                <a:gd name="connsiteX0" fmla="*/ 9932 w 185392"/>
                <a:gd name="connsiteY0" fmla="*/ 9932 h 635630"/>
                <a:gd name="connsiteX1" fmla="*/ 175461 w 185392"/>
                <a:gd name="connsiteY1" fmla="*/ 9932 h 635630"/>
                <a:gd name="connsiteX2" fmla="*/ 175461 w 185392"/>
                <a:gd name="connsiteY2" fmla="*/ 627023 h 635630"/>
                <a:gd name="connsiteX3" fmla="*/ 9932 w 185392"/>
                <a:gd name="connsiteY3" fmla="*/ 627023 h 63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92" h="635630">
                  <a:moveTo>
                    <a:pt x="9932" y="9932"/>
                  </a:moveTo>
                  <a:lnTo>
                    <a:pt x="175461" y="9932"/>
                  </a:lnTo>
                  <a:lnTo>
                    <a:pt x="175461" y="627023"/>
                  </a:lnTo>
                  <a:lnTo>
                    <a:pt x="9932" y="627023"/>
                  </a:lnTo>
                  <a:close/>
                </a:path>
              </a:pathLst>
            </a:custGeom>
            <a:solidFill>
              <a:srgbClr val="F4BB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任意多边形: 形状 74"/>
            <p:cNvSpPr/>
            <p:nvPr/>
          </p:nvSpPr>
          <p:spPr>
            <a:xfrm>
              <a:off x="2748441" y="2533724"/>
              <a:ext cx="185392" cy="847508"/>
            </a:xfrm>
            <a:custGeom>
              <a:avLst/>
              <a:gdLst>
                <a:gd name="connsiteX0" fmla="*/ 9932 w 185392"/>
                <a:gd name="connsiteY0" fmla="*/ 9932 h 847507"/>
                <a:gd name="connsiteX1" fmla="*/ 175461 w 185392"/>
                <a:gd name="connsiteY1" fmla="*/ 9932 h 847507"/>
                <a:gd name="connsiteX2" fmla="*/ 175461 w 185392"/>
                <a:gd name="connsiteY2" fmla="*/ 848170 h 847507"/>
                <a:gd name="connsiteX3" fmla="*/ 9932 w 185392"/>
                <a:gd name="connsiteY3" fmla="*/ 848170 h 84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92" h="847507">
                  <a:moveTo>
                    <a:pt x="9932" y="9932"/>
                  </a:moveTo>
                  <a:lnTo>
                    <a:pt x="175461" y="9932"/>
                  </a:lnTo>
                  <a:lnTo>
                    <a:pt x="175461" y="848170"/>
                  </a:lnTo>
                  <a:lnTo>
                    <a:pt x="9932" y="848170"/>
                  </a:lnTo>
                  <a:close/>
                </a:path>
              </a:pathLst>
            </a:custGeom>
            <a:solidFill>
              <a:srgbClr val="94C7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任意多边形: 形状 75"/>
            <p:cNvSpPr/>
            <p:nvPr/>
          </p:nvSpPr>
          <p:spPr>
            <a:xfrm>
              <a:off x="3070229" y="2468837"/>
              <a:ext cx="185392" cy="913719"/>
            </a:xfrm>
            <a:custGeom>
              <a:avLst/>
              <a:gdLst>
                <a:gd name="connsiteX0" fmla="*/ 9932 w 185392"/>
                <a:gd name="connsiteY0" fmla="*/ 9932 h 913719"/>
                <a:gd name="connsiteX1" fmla="*/ 175461 w 185392"/>
                <a:gd name="connsiteY1" fmla="*/ 9932 h 913719"/>
                <a:gd name="connsiteX2" fmla="*/ 175461 w 185392"/>
                <a:gd name="connsiteY2" fmla="*/ 913057 h 913719"/>
                <a:gd name="connsiteX3" fmla="*/ 9932 w 185392"/>
                <a:gd name="connsiteY3" fmla="*/ 913057 h 91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92" h="913719">
                  <a:moveTo>
                    <a:pt x="9932" y="9932"/>
                  </a:moveTo>
                  <a:lnTo>
                    <a:pt x="175461" y="9932"/>
                  </a:lnTo>
                  <a:lnTo>
                    <a:pt x="175461" y="913057"/>
                  </a:lnTo>
                  <a:lnTo>
                    <a:pt x="9932" y="913057"/>
                  </a:lnTo>
                  <a:close/>
                </a:path>
              </a:pathLst>
            </a:custGeom>
            <a:solidFill>
              <a:srgbClr val="ED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任意多边形: 形状 76"/>
            <p:cNvSpPr/>
            <p:nvPr/>
          </p:nvSpPr>
          <p:spPr>
            <a:xfrm>
              <a:off x="3407908" y="2403949"/>
              <a:ext cx="185392" cy="979931"/>
            </a:xfrm>
            <a:custGeom>
              <a:avLst/>
              <a:gdLst>
                <a:gd name="connsiteX0" fmla="*/ 9932 w 185392"/>
                <a:gd name="connsiteY0" fmla="*/ 9932 h 979930"/>
                <a:gd name="connsiteX1" fmla="*/ 175461 w 185392"/>
                <a:gd name="connsiteY1" fmla="*/ 9932 h 979930"/>
                <a:gd name="connsiteX2" fmla="*/ 175461 w 185392"/>
                <a:gd name="connsiteY2" fmla="*/ 977945 h 979930"/>
                <a:gd name="connsiteX3" fmla="*/ 9932 w 185392"/>
                <a:gd name="connsiteY3" fmla="*/ 977945 h 9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92" h="979930">
                  <a:moveTo>
                    <a:pt x="9932" y="9932"/>
                  </a:moveTo>
                  <a:lnTo>
                    <a:pt x="175461" y="9932"/>
                  </a:lnTo>
                  <a:lnTo>
                    <a:pt x="175461" y="977945"/>
                  </a:lnTo>
                  <a:lnTo>
                    <a:pt x="9932" y="977945"/>
                  </a:lnTo>
                  <a:close/>
                </a:path>
              </a:pathLst>
            </a:custGeom>
            <a:solidFill>
              <a:srgbClr val="00B0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任意多边形: 形状 77"/>
            <p:cNvSpPr/>
            <p:nvPr/>
          </p:nvSpPr>
          <p:spPr>
            <a:xfrm>
              <a:off x="1659923" y="3402420"/>
              <a:ext cx="1999589" cy="26485"/>
            </a:xfrm>
            <a:custGeom>
              <a:avLst/>
              <a:gdLst>
                <a:gd name="connsiteX0" fmla="*/ 9932 w 1999588"/>
                <a:gd name="connsiteY0" fmla="*/ 9932 h 26484"/>
                <a:gd name="connsiteX1" fmla="*/ 1996278 w 1999588"/>
                <a:gd name="connsiteY1" fmla="*/ 9932 h 26484"/>
                <a:gd name="connsiteX2" fmla="*/ 1996278 w 1999588"/>
                <a:gd name="connsiteY2" fmla="*/ 25823 h 26484"/>
                <a:gd name="connsiteX3" fmla="*/ 9932 w 1999588"/>
                <a:gd name="connsiteY3" fmla="*/ 2582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588" h="26484">
                  <a:moveTo>
                    <a:pt x="9932" y="9932"/>
                  </a:moveTo>
                  <a:lnTo>
                    <a:pt x="1996278" y="9932"/>
                  </a:lnTo>
                  <a:lnTo>
                    <a:pt x="1996278" y="25823"/>
                  </a:lnTo>
                  <a:lnTo>
                    <a:pt x="9932" y="25823"/>
                  </a:ln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任意多边形: 形状 78"/>
            <p:cNvSpPr/>
            <p:nvPr/>
          </p:nvSpPr>
          <p:spPr>
            <a:xfrm>
              <a:off x="3607867" y="2303308"/>
              <a:ext cx="26485" cy="1125596"/>
            </a:xfrm>
            <a:custGeom>
              <a:avLst/>
              <a:gdLst>
                <a:gd name="connsiteX0" fmla="*/ 9932 w 26484"/>
                <a:gd name="connsiteY0" fmla="*/ 9932 h 1125596"/>
                <a:gd name="connsiteX1" fmla="*/ 28471 w 26484"/>
                <a:gd name="connsiteY1" fmla="*/ 9932 h 1125596"/>
                <a:gd name="connsiteX2" fmla="*/ 28471 w 26484"/>
                <a:gd name="connsiteY2" fmla="*/ 1124934 h 1125596"/>
                <a:gd name="connsiteX3" fmla="*/ 9932 w 26484"/>
                <a:gd name="connsiteY3" fmla="*/ 1124934 h 112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1125596">
                  <a:moveTo>
                    <a:pt x="9932" y="9932"/>
                  </a:moveTo>
                  <a:lnTo>
                    <a:pt x="28471" y="9932"/>
                  </a:lnTo>
                  <a:lnTo>
                    <a:pt x="28471" y="1124934"/>
                  </a:lnTo>
                  <a:lnTo>
                    <a:pt x="9932" y="1124934"/>
                  </a:ln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任意多边形: 形状 79"/>
            <p:cNvSpPr/>
            <p:nvPr/>
          </p:nvSpPr>
          <p:spPr>
            <a:xfrm>
              <a:off x="1759104" y="2117778"/>
              <a:ext cx="1761227" cy="794539"/>
            </a:xfrm>
            <a:custGeom>
              <a:avLst/>
              <a:gdLst>
                <a:gd name="connsiteX0" fmla="*/ 6096 w 1761226"/>
                <a:gd name="connsiteY0" fmla="*/ 799310 h 794538"/>
                <a:gd name="connsiteX1" fmla="*/ 470901 w 1761226"/>
                <a:gd name="connsiteY1" fmla="*/ 441768 h 794538"/>
                <a:gd name="connsiteX2" fmla="*/ 783420 w 1761226"/>
                <a:gd name="connsiteY2" fmla="*/ 594055 h 794538"/>
                <a:gd name="connsiteX3" fmla="*/ 1090641 w 1761226"/>
                <a:gd name="connsiteY3" fmla="*/ 247106 h 794538"/>
                <a:gd name="connsiteX4" fmla="*/ 1413754 w 1761226"/>
                <a:gd name="connsiteY4" fmla="*/ 276239 h 794538"/>
                <a:gd name="connsiteX5" fmla="*/ 1760702 w 1761226"/>
                <a:gd name="connsiteY5" fmla="*/ 6096 h 7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1226" h="794538">
                  <a:moveTo>
                    <a:pt x="6096" y="799310"/>
                  </a:moveTo>
                  <a:lnTo>
                    <a:pt x="470901" y="441768"/>
                  </a:lnTo>
                  <a:lnTo>
                    <a:pt x="783420" y="594055"/>
                  </a:lnTo>
                  <a:lnTo>
                    <a:pt x="1090641" y="247106"/>
                  </a:lnTo>
                  <a:lnTo>
                    <a:pt x="1413754" y="276239"/>
                  </a:lnTo>
                  <a:lnTo>
                    <a:pt x="1760702" y="6096"/>
                  </a:lnTo>
                </a:path>
              </a:pathLst>
            </a:custGeom>
            <a:noFill/>
            <a:ln w="5846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任意多边形: 形状 80"/>
            <p:cNvSpPr/>
            <p:nvPr/>
          </p:nvSpPr>
          <p:spPr>
            <a:xfrm>
              <a:off x="1731432" y="2883220"/>
              <a:ext cx="66212" cy="66212"/>
            </a:xfrm>
            <a:custGeom>
              <a:avLst/>
              <a:gdLst>
                <a:gd name="connsiteX0" fmla="*/ 57604 w 66211"/>
                <a:gd name="connsiteY0" fmla="*/ 33869 h 66211"/>
                <a:gd name="connsiteX1" fmla="*/ 33768 w 66211"/>
                <a:gd name="connsiteY1" fmla="*/ 57705 h 66211"/>
                <a:gd name="connsiteX2" fmla="*/ 9932 w 66211"/>
                <a:gd name="connsiteY2" fmla="*/ 33869 h 66211"/>
                <a:gd name="connsiteX3" fmla="*/ 33768 w 66211"/>
                <a:gd name="connsiteY3" fmla="*/ 10033 h 66211"/>
                <a:gd name="connsiteX4" fmla="*/ 57604 w 66211"/>
                <a:gd name="connsiteY4" fmla="*/ 33869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57604" y="33869"/>
                  </a:moveTo>
                  <a:cubicBezTo>
                    <a:pt x="57604" y="47111"/>
                    <a:pt x="47010" y="57705"/>
                    <a:pt x="33768" y="57705"/>
                  </a:cubicBezTo>
                  <a:cubicBezTo>
                    <a:pt x="20526" y="57705"/>
                    <a:pt x="9932" y="47111"/>
                    <a:pt x="9932" y="33869"/>
                  </a:cubicBezTo>
                  <a:cubicBezTo>
                    <a:pt x="9932" y="20626"/>
                    <a:pt x="20526" y="10033"/>
                    <a:pt x="33768" y="10033"/>
                  </a:cubicBezTo>
                  <a:cubicBezTo>
                    <a:pt x="47010" y="8708"/>
                    <a:pt x="57604" y="20626"/>
                    <a:pt x="57604" y="33869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任意多边形: 形状 81"/>
            <p:cNvSpPr/>
            <p:nvPr/>
          </p:nvSpPr>
          <p:spPr>
            <a:xfrm>
              <a:off x="3129820" y="2357501"/>
              <a:ext cx="66212" cy="66212"/>
            </a:xfrm>
            <a:custGeom>
              <a:avLst/>
              <a:gdLst>
                <a:gd name="connsiteX0" fmla="*/ 57604 w 66211"/>
                <a:gd name="connsiteY0" fmla="*/ 33869 h 66211"/>
                <a:gd name="connsiteX1" fmla="*/ 33768 w 66211"/>
                <a:gd name="connsiteY1" fmla="*/ 57705 h 66211"/>
                <a:gd name="connsiteX2" fmla="*/ 9932 w 66211"/>
                <a:gd name="connsiteY2" fmla="*/ 33869 h 66211"/>
                <a:gd name="connsiteX3" fmla="*/ 33768 w 66211"/>
                <a:gd name="connsiteY3" fmla="*/ 10033 h 66211"/>
                <a:gd name="connsiteX4" fmla="*/ 57604 w 66211"/>
                <a:gd name="connsiteY4" fmla="*/ 33869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57604" y="33869"/>
                  </a:moveTo>
                  <a:cubicBezTo>
                    <a:pt x="57604" y="47111"/>
                    <a:pt x="47010" y="57705"/>
                    <a:pt x="33768" y="57705"/>
                  </a:cubicBezTo>
                  <a:cubicBezTo>
                    <a:pt x="20525" y="57705"/>
                    <a:pt x="9932" y="47111"/>
                    <a:pt x="9932" y="33869"/>
                  </a:cubicBezTo>
                  <a:cubicBezTo>
                    <a:pt x="9932" y="20626"/>
                    <a:pt x="20525" y="10033"/>
                    <a:pt x="33768" y="10033"/>
                  </a:cubicBezTo>
                  <a:cubicBezTo>
                    <a:pt x="47010" y="8708"/>
                    <a:pt x="57604" y="20626"/>
                    <a:pt x="57604" y="33869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任意多边形: 形状 82"/>
            <p:cNvSpPr/>
            <p:nvPr/>
          </p:nvSpPr>
          <p:spPr>
            <a:xfrm>
              <a:off x="3486038" y="2090006"/>
              <a:ext cx="66212" cy="66212"/>
            </a:xfrm>
            <a:custGeom>
              <a:avLst/>
              <a:gdLst>
                <a:gd name="connsiteX0" fmla="*/ 57604 w 66211"/>
                <a:gd name="connsiteY0" fmla="*/ 33869 h 66211"/>
                <a:gd name="connsiteX1" fmla="*/ 33768 w 66211"/>
                <a:gd name="connsiteY1" fmla="*/ 57705 h 66211"/>
                <a:gd name="connsiteX2" fmla="*/ 9932 w 66211"/>
                <a:gd name="connsiteY2" fmla="*/ 33869 h 66211"/>
                <a:gd name="connsiteX3" fmla="*/ 33768 w 66211"/>
                <a:gd name="connsiteY3" fmla="*/ 10033 h 66211"/>
                <a:gd name="connsiteX4" fmla="*/ 57604 w 66211"/>
                <a:gd name="connsiteY4" fmla="*/ 33869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57604" y="33869"/>
                  </a:moveTo>
                  <a:cubicBezTo>
                    <a:pt x="57604" y="47111"/>
                    <a:pt x="47010" y="57705"/>
                    <a:pt x="33768" y="57705"/>
                  </a:cubicBezTo>
                  <a:cubicBezTo>
                    <a:pt x="20525" y="57705"/>
                    <a:pt x="9932" y="47111"/>
                    <a:pt x="9932" y="33869"/>
                  </a:cubicBezTo>
                  <a:cubicBezTo>
                    <a:pt x="9932" y="20626"/>
                    <a:pt x="20525" y="10033"/>
                    <a:pt x="33768" y="10033"/>
                  </a:cubicBezTo>
                  <a:cubicBezTo>
                    <a:pt x="47010" y="8708"/>
                    <a:pt x="57604" y="20626"/>
                    <a:pt x="57604" y="33869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任意多边形: 形状 83"/>
            <p:cNvSpPr/>
            <p:nvPr/>
          </p:nvSpPr>
          <p:spPr>
            <a:xfrm>
              <a:off x="2815977" y="2332441"/>
              <a:ext cx="66212" cy="66212"/>
            </a:xfrm>
            <a:custGeom>
              <a:avLst/>
              <a:gdLst>
                <a:gd name="connsiteX0" fmla="*/ 57604 w 66211"/>
                <a:gd name="connsiteY0" fmla="*/ 33768 h 66211"/>
                <a:gd name="connsiteX1" fmla="*/ 33768 w 66211"/>
                <a:gd name="connsiteY1" fmla="*/ 57604 h 66211"/>
                <a:gd name="connsiteX2" fmla="*/ 9932 w 66211"/>
                <a:gd name="connsiteY2" fmla="*/ 33768 h 66211"/>
                <a:gd name="connsiteX3" fmla="*/ 33768 w 66211"/>
                <a:gd name="connsiteY3" fmla="*/ 9932 h 66211"/>
                <a:gd name="connsiteX4" fmla="*/ 57604 w 66211"/>
                <a:gd name="connsiteY4" fmla="*/ 33768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57604" y="33768"/>
                  </a:moveTo>
                  <a:cubicBezTo>
                    <a:pt x="57604" y="47010"/>
                    <a:pt x="47010" y="57604"/>
                    <a:pt x="33768" y="57604"/>
                  </a:cubicBezTo>
                  <a:cubicBezTo>
                    <a:pt x="20526" y="57604"/>
                    <a:pt x="9932" y="47010"/>
                    <a:pt x="9932" y="33768"/>
                  </a:cubicBezTo>
                  <a:cubicBezTo>
                    <a:pt x="9932" y="20526"/>
                    <a:pt x="20526" y="9932"/>
                    <a:pt x="33768" y="9932"/>
                  </a:cubicBezTo>
                  <a:cubicBezTo>
                    <a:pt x="45686" y="9932"/>
                    <a:pt x="57604" y="20526"/>
                    <a:pt x="57604" y="33768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任意多边形: 形状 84"/>
            <p:cNvSpPr/>
            <p:nvPr/>
          </p:nvSpPr>
          <p:spPr>
            <a:xfrm>
              <a:off x="2508755" y="2673992"/>
              <a:ext cx="66212" cy="66212"/>
            </a:xfrm>
            <a:custGeom>
              <a:avLst/>
              <a:gdLst>
                <a:gd name="connsiteX0" fmla="*/ 57604 w 66211"/>
                <a:gd name="connsiteY0" fmla="*/ 33869 h 66211"/>
                <a:gd name="connsiteX1" fmla="*/ 33768 w 66211"/>
                <a:gd name="connsiteY1" fmla="*/ 57705 h 66211"/>
                <a:gd name="connsiteX2" fmla="*/ 9932 w 66211"/>
                <a:gd name="connsiteY2" fmla="*/ 33869 h 66211"/>
                <a:gd name="connsiteX3" fmla="*/ 33768 w 66211"/>
                <a:gd name="connsiteY3" fmla="*/ 10033 h 66211"/>
                <a:gd name="connsiteX4" fmla="*/ 57604 w 66211"/>
                <a:gd name="connsiteY4" fmla="*/ 33869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57604" y="33869"/>
                  </a:moveTo>
                  <a:cubicBezTo>
                    <a:pt x="57604" y="47111"/>
                    <a:pt x="47010" y="57705"/>
                    <a:pt x="33768" y="57705"/>
                  </a:cubicBezTo>
                  <a:cubicBezTo>
                    <a:pt x="20526" y="57705"/>
                    <a:pt x="9932" y="47111"/>
                    <a:pt x="9932" y="33869"/>
                  </a:cubicBezTo>
                  <a:cubicBezTo>
                    <a:pt x="9932" y="20626"/>
                    <a:pt x="20526" y="10033"/>
                    <a:pt x="33768" y="10033"/>
                  </a:cubicBezTo>
                  <a:cubicBezTo>
                    <a:pt x="47010" y="8708"/>
                    <a:pt x="57604" y="20626"/>
                    <a:pt x="57604" y="33869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任意多边形: 形状 85"/>
            <p:cNvSpPr/>
            <p:nvPr/>
          </p:nvSpPr>
          <p:spPr>
            <a:xfrm>
              <a:off x="2201534" y="2536373"/>
              <a:ext cx="66212" cy="66212"/>
            </a:xfrm>
            <a:custGeom>
              <a:avLst/>
              <a:gdLst>
                <a:gd name="connsiteX0" fmla="*/ 58928 w 66211"/>
                <a:gd name="connsiteY0" fmla="*/ 33768 h 66211"/>
                <a:gd name="connsiteX1" fmla="*/ 33768 w 66211"/>
                <a:gd name="connsiteY1" fmla="*/ 57604 h 66211"/>
                <a:gd name="connsiteX2" fmla="*/ 9932 w 66211"/>
                <a:gd name="connsiteY2" fmla="*/ 33768 h 66211"/>
                <a:gd name="connsiteX3" fmla="*/ 33768 w 66211"/>
                <a:gd name="connsiteY3" fmla="*/ 9932 h 66211"/>
                <a:gd name="connsiteX4" fmla="*/ 58928 w 66211"/>
                <a:gd name="connsiteY4" fmla="*/ 33768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58928" y="33768"/>
                  </a:moveTo>
                  <a:cubicBezTo>
                    <a:pt x="58928" y="47010"/>
                    <a:pt x="48334" y="57604"/>
                    <a:pt x="33768" y="57604"/>
                  </a:cubicBezTo>
                  <a:cubicBezTo>
                    <a:pt x="20526" y="57604"/>
                    <a:pt x="9932" y="47010"/>
                    <a:pt x="9932" y="33768"/>
                  </a:cubicBezTo>
                  <a:cubicBezTo>
                    <a:pt x="9932" y="20526"/>
                    <a:pt x="20526" y="9932"/>
                    <a:pt x="33768" y="9932"/>
                  </a:cubicBezTo>
                  <a:cubicBezTo>
                    <a:pt x="48334" y="9932"/>
                    <a:pt x="58928" y="20526"/>
                    <a:pt x="58928" y="33768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任意多边形: 形状 86"/>
            <p:cNvSpPr/>
            <p:nvPr/>
          </p:nvSpPr>
          <p:spPr>
            <a:xfrm>
              <a:off x="4220986" y="2556236"/>
              <a:ext cx="423754" cy="450239"/>
            </a:xfrm>
            <a:custGeom>
              <a:avLst/>
              <a:gdLst>
                <a:gd name="connsiteX0" fmla="*/ 359529 w 423753"/>
                <a:gd name="connsiteY0" fmla="*/ 9932 h 450238"/>
                <a:gd name="connsiteX1" fmla="*/ 9932 w 423753"/>
                <a:gd name="connsiteY1" fmla="*/ 227106 h 450238"/>
                <a:gd name="connsiteX2" fmla="*/ 359529 w 423753"/>
                <a:gd name="connsiteY2" fmla="*/ 444279 h 450238"/>
                <a:gd name="connsiteX3" fmla="*/ 420443 w 423753"/>
                <a:gd name="connsiteY3" fmla="*/ 225781 h 450238"/>
                <a:gd name="connsiteX4" fmla="*/ 359529 w 423753"/>
                <a:gd name="connsiteY4" fmla="*/ 9932 h 45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753" h="450238">
                  <a:moveTo>
                    <a:pt x="359529" y="9932"/>
                  </a:moveTo>
                  <a:lnTo>
                    <a:pt x="9932" y="227106"/>
                  </a:lnTo>
                  <a:lnTo>
                    <a:pt x="359529" y="444279"/>
                  </a:lnTo>
                  <a:cubicBezTo>
                    <a:pt x="397931" y="380716"/>
                    <a:pt x="420443" y="306559"/>
                    <a:pt x="420443" y="225781"/>
                  </a:cubicBezTo>
                  <a:cubicBezTo>
                    <a:pt x="420443" y="148976"/>
                    <a:pt x="397931" y="73495"/>
                    <a:pt x="359529" y="9932"/>
                  </a:cubicBezTo>
                  <a:close/>
                </a:path>
              </a:pathLst>
            </a:custGeom>
            <a:solidFill>
              <a:srgbClr val="006D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任意多边形: 形状 87"/>
            <p:cNvSpPr/>
            <p:nvPr/>
          </p:nvSpPr>
          <p:spPr>
            <a:xfrm>
              <a:off x="4220986" y="2389383"/>
              <a:ext cx="357542" cy="397269"/>
            </a:xfrm>
            <a:custGeom>
              <a:avLst/>
              <a:gdLst>
                <a:gd name="connsiteX0" fmla="*/ 359529 w 357542"/>
                <a:gd name="connsiteY0" fmla="*/ 176785 h 397269"/>
                <a:gd name="connsiteX1" fmla="*/ 164867 w 357542"/>
                <a:gd name="connsiteY1" fmla="*/ 9932 h 397269"/>
                <a:gd name="connsiteX2" fmla="*/ 9932 w 357542"/>
                <a:gd name="connsiteY2" fmla="*/ 393959 h 397269"/>
                <a:gd name="connsiteX3" fmla="*/ 359529 w 357542"/>
                <a:gd name="connsiteY3" fmla="*/ 176785 h 39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542" h="397269">
                  <a:moveTo>
                    <a:pt x="359529" y="176785"/>
                  </a:moveTo>
                  <a:cubicBezTo>
                    <a:pt x="314505" y="102628"/>
                    <a:pt x="245645" y="44362"/>
                    <a:pt x="164867" y="9932"/>
                  </a:cubicBezTo>
                  <a:lnTo>
                    <a:pt x="9932" y="393959"/>
                  </a:lnTo>
                  <a:lnTo>
                    <a:pt x="359529" y="176785"/>
                  </a:lnTo>
                  <a:close/>
                </a:path>
              </a:pathLst>
            </a:custGeom>
            <a:solidFill>
              <a:srgbClr val="ED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任意多边形: 形状 88"/>
            <p:cNvSpPr/>
            <p:nvPr/>
          </p:nvSpPr>
          <p:spPr>
            <a:xfrm>
              <a:off x="4009109" y="2358926"/>
              <a:ext cx="384027" cy="423754"/>
            </a:xfrm>
            <a:custGeom>
              <a:avLst/>
              <a:gdLst>
                <a:gd name="connsiteX0" fmla="*/ 376744 w 384026"/>
                <a:gd name="connsiteY0" fmla="*/ 41713 h 423753"/>
                <a:gd name="connsiteX1" fmla="*/ 216512 w 384026"/>
                <a:gd name="connsiteY1" fmla="*/ 9932 h 423753"/>
                <a:gd name="connsiteX2" fmla="*/ 9932 w 384026"/>
                <a:gd name="connsiteY2" fmla="*/ 64225 h 423753"/>
                <a:gd name="connsiteX3" fmla="*/ 221809 w 384026"/>
                <a:gd name="connsiteY3" fmla="*/ 425740 h 423753"/>
                <a:gd name="connsiteX4" fmla="*/ 376744 w 384026"/>
                <a:gd name="connsiteY4" fmla="*/ 41713 h 42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026" h="423753">
                  <a:moveTo>
                    <a:pt x="376744" y="41713"/>
                  </a:moveTo>
                  <a:cubicBezTo>
                    <a:pt x="327747" y="20526"/>
                    <a:pt x="273454" y="9932"/>
                    <a:pt x="216512" y="9932"/>
                  </a:cubicBezTo>
                  <a:cubicBezTo>
                    <a:pt x="141031" y="9932"/>
                    <a:pt x="70846" y="29795"/>
                    <a:pt x="9932" y="64225"/>
                  </a:cubicBezTo>
                  <a:lnTo>
                    <a:pt x="221809" y="425740"/>
                  </a:lnTo>
                  <a:lnTo>
                    <a:pt x="376744" y="41713"/>
                  </a:lnTo>
                  <a:close/>
                </a:path>
              </a:pathLst>
            </a:custGeom>
            <a:solidFill>
              <a:srgbClr val="F4BB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任意多边形: 形状 89"/>
            <p:cNvSpPr/>
            <p:nvPr/>
          </p:nvSpPr>
          <p:spPr>
            <a:xfrm>
              <a:off x="3809150" y="2774734"/>
              <a:ext cx="781296" cy="423754"/>
            </a:xfrm>
            <a:custGeom>
              <a:avLst/>
              <a:gdLst>
                <a:gd name="connsiteX0" fmla="*/ 421768 w 781296"/>
                <a:gd name="connsiteY0" fmla="*/ 9932 h 423753"/>
                <a:gd name="connsiteX1" fmla="*/ 9932 w 781296"/>
                <a:gd name="connsiteY1" fmla="*/ 99979 h 423753"/>
                <a:gd name="connsiteX2" fmla="*/ 416471 w 781296"/>
                <a:gd name="connsiteY2" fmla="*/ 425740 h 423753"/>
                <a:gd name="connsiteX3" fmla="*/ 771364 w 781296"/>
                <a:gd name="connsiteY3" fmla="*/ 227106 h 423753"/>
                <a:gd name="connsiteX4" fmla="*/ 421768 w 781296"/>
                <a:gd name="connsiteY4" fmla="*/ 9932 h 42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296" h="423753">
                  <a:moveTo>
                    <a:pt x="421768" y="9932"/>
                  </a:moveTo>
                  <a:lnTo>
                    <a:pt x="9932" y="99979"/>
                  </a:lnTo>
                  <a:cubicBezTo>
                    <a:pt x="50983" y="286696"/>
                    <a:pt x="217836" y="425740"/>
                    <a:pt x="416471" y="425740"/>
                  </a:cubicBezTo>
                  <a:cubicBezTo>
                    <a:pt x="566109" y="425740"/>
                    <a:pt x="697207" y="346286"/>
                    <a:pt x="771364" y="227106"/>
                  </a:cubicBezTo>
                  <a:lnTo>
                    <a:pt x="421768" y="9932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任意多边形: 形状 90"/>
            <p:cNvSpPr/>
            <p:nvPr/>
          </p:nvSpPr>
          <p:spPr>
            <a:xfrm>
              <a:off x="3798556" y="2413219"/>
              <a:ext cx="436996" cy="463481"/>
            </a:xfrm>
            <a:custGeom>
              <a:avLst/>
              <a:gdLst>
                <a:gd name="connsiteX0" fmla="*/ 220484 w 436996"/>
                <a:gd name="connsiteY0" fmla="*/ 9932 h 463480"/>
                <a:gd name="connsiteX1" fmla="*/ 9932 w 436996"/>
                <a:gd name="connsiteY1" fmla="*/ 371447 h 463480"/>
                <a:gd name="connsiteX2" fmla="*/ 20525 w 436996"/>
                <a:gd name="connsiteY2" fmla="*/ 461494 h 463480"/>
                <a:gd name="connsiteX3" fmla="*/ 432361 w 436996"/>
                <a:gd name="connsiteY3" fmla="*/ 371447 h 463480"/>
                <a:gd name="connsiteX4" fmla="*/ 220484 w 436996"/>
                <a:gd name="connsiteY4" fmla="*/ 9932 h 46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996" h="463480">
                  <a:moveTo>
                    <a:pt x="220484" y="9932"/>
                  </a:moveTo>
                  <a:cubicBezTo>
                    <a:pt x="94682" y="81440"/>
                    <a:pt x="9932" y="216512"/>
                    <a:pt x="9932" y="371447"/>
                  </a:cubicBezTo>
                  <a:cubicBezTo>
                    <a:pt x="9932" y="403228"/>
                    <a:pt x="13904" y="432361"/>
                    <a:pt x="20525" y="461494"/>
                  </a:cubicBezTo>
                  <a:lnTo>
                    <a:pt x="432361" y="371447"/>
                  </a:lnTo>
                  <a:lnTo>
                    <a:pt x="220484" y="9932"/>
                  </a:lnTo>
                  <a:close/>
                </a:path>
              </a:pathLst>
            </a:custGeom>
            <a:solidFill>
              <a:srgbClr val="00B0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任意多边形: 形状 91"/>
            <p:cNvSpPr/>
            <p:nvPr/>
          </p:nvSpPr>
          <p:spPr>
            <a:xfrm>
              <a:off x="4421326" y="2319580"/>
              <a:ext cx="384027" cy="238362"/>
            </a:xfrm>
            <a:custGeom>
              <a:avLst/>
              <a:gdLst>
                <a:gd name="connsiteX0" fmla="*/ 2929 w 384026"/>
                <a:gd name="connsiteY0" fmla="*/ 246587 h 238361"/>
                <a:gd name="connsiteX1" fmla="*/ 209509 w 384026"/>
                <a:gd name="connsiteY1" fmla="*/ 2929 h 238361"/>
                <a:gd name="connsiteX2" fmla="*/ 392253 w 384026"/>
                <a:gd name="connsiteY2" fmla="*/ 2929 h 23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026" h="238361">
                  <a:moveTo>
                    <a:pt x="2929" y="246587"/>
                  </a:moveTo>
                  <a:lnTo>
                    <a:pt x="209509" y="2929"/>
                  </a:lnTo>
                  <a:lnTo>
                    <a:pt x="392253" y="2929"/>
                  </a:lnTo>
                </a:path>
              </a:pathLst>
            </a:custGeom>
            <a:noFill/>
            <a:ln w="2809" cap="flat">
              <a:solidFill>
                <a:srgbClr val="3C2415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任意多边形: 形状 92"/>
            <p:cNvSpPr/>
            <p:nvPr/>
          </p:nvSpPr>
          <p:spPr>
            <a:xfrm>
              <a:off x="4516403" y="2781469"/>
              <a:ext cx="344300" cy="13242"/>
            </a:xfrm>
            <a:custGeom>
              <a:avLst/>
              <a:gdLst>
                <a:gd name="connsiteX0" fmla="*/ 3197 w 344300"/>
                <a:gd name="connsiteY0" fmla="*/ 3197 h 0"/>
                <a:gd name="connsiteX1" fmla="*/ 344849 w 344300"/>
                <a:gd name="connsiteY1" fmla="*/ 31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300">
                  <a:moveTo>
                    <a:pt x="3197" y="3197"/>
                  </a:moveTo>
                  <a:lnTo>
                    <a:pt x="344849" y="3197"/>
                  </a:lnTo>
                </a:path>
              </a:pathLst>
            </a:custGeom>
            <a:ln w="3066" cap="flat">
              <a:solidFill>
                <a:srgbClr val="3C2415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任意多边形: 形状 93"/>
            <p:cNvSpPr/>
            <p:nvPr/>
          </p:nvSpPr>
          <p:spPr>
            <a:xfrm>
              <a:off x="4421326" y="3026720"/>
              <a:ext cx="423754" cy="198635"/>
            </a:xfrm>
            <a:custGeom>
              <a:avLst/>
              <a:gdLst>
                <a:gd name="connsiteX0" fmla="*/ 2929 w 423753"/>
                <a:gd name="connsiteY0" fmla="*/ 2929 h 198634"/>
                <a:gd name="connsiteX1" fmla="*/ 239966 w 423753"/>
                <a:gd name="connsiteY1" fmla="*/ 201563 h 198634"/>
                <a:gd name="connsiteX2" fmla="*/ 429331 w 423753"/>
                <a:gd name="connsiteY2" fmla="*/ 201563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753" h="198634">
                  <a:moveTo>
                    <a:pt x="2929" y="2929"/>
                  </a:moveTo>
                  <a:lnTo>
                    <a:pt x="239966" y="201563"/>
                  </a:lnTo>
                  <a:lnTo>
                    <a:pt x="429331" y="201563"/>
                  </a:lnTo>
                </a:path>
              </a:pathLst>
            </a:custGeom>
            <a:noFill/>
            <a:ln w="2809" cap="flat">
              <a:solidFill>
                <a:srgbClr val="3C2415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任意多边形: 形状 95"/>
            <p:cNvSpPr/>
            <p:nvPr/>
          </p:nvSpPr>
          <p:spPr>
            <a:xfrm>
              <a:off x="5440602" y="4718705"/>
              <a:ext cx="569419" cy="39727"/>
            </a:xfrm>
            <a:custGeom>
              <a:avLst/>
              <a:gdLst>
                <a:gd name="connsiteX0" fmla="*/ 568757 w 569419"/>
                <a:gd name="connsiteY0" fmla="*/ 24498 h 39726"/>
                <a:gd name="connsiteX1" fmla="*/ 556839 w 569419"/>
                <a:gd name="connsiteY1" fmla="*/ 39065 h 39726"/>
                <a:gd name="connsiteX2" fmla="*/ 21850 w 569419"/>
                <a:gd name="connsiteY2" fmla="*/ 39065 h 39726"/>
                <a:gd name="connsiteX3" fmla="*/ 9932 w 569419"/>
                <a:gd name="connsiteY3" fmla="*/ 24498 h 39726"/>
                <a:gd name="connsiteX4" fmla="*/ 9932 w 569419"/>
                <a:gd name="connsiteY4" fmla="*/ 24498 h 39726"/>
                <a:gd name="connsiteX5" fmla="*/ 21850 w 569419"/>
                <a:gd name="connsiteY5" fmla="*/ 9932 h 39726"/>
                <a:gd name="connsiteX6" fmla="*/ 556839 w 569419"/>
                <a:gd name="connsiteY6" fmla="*/ 9932 h 39726"/>
                <a:gd name="connsiteX7" fmla="*/ 568757 w 569419"/>
                <a:gd name="connsiteY7" fmla="*/ 24498 h 39726"/>
                <a:gd name="connsiteX8" fmla="*/ 568757 w 569419"/>
                <a:gd name="connsiteY8" fmla="*/ 24498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419" h="39726">
                  <a:moveTo>
                    <a:pt x="568757" y="24498"/>
                  </a:moveTo>
                  <a:cubicBezTo>
                    <a:pt x="568757" y="32444"/>
                    <a:pt x="563460" y="39065"/>
                    <a:pt x="556839" y="39065"/>
                  </a:cubicBezTo>
                  <a:lnTo>
                    <a:pt x="21850" y="39065"/>
                  </a:lnTo>
                  <a:cubicBezTo>
                    <a:pt x="15229" y="39065"/>
                    <a:pt x="9932" y="32444"/>
                    <a:pt x="9932" y="24498"/>
                  </a:cubicBezTo>
                  <a:lnTo>
                    <a:pt x="9932" y="24498"/>
                  </a:lnTo>
                  <a:cubicBezTo>
                    <a:pt x="9932" y="16553"/>
                    <a:pt x="15229" y="9932"/>
                    <a:pt x="21850" y="9932"/>
                  </a:cubicBezTo>
                  <a:lnTo>
                    <a:pt x="556839" y="9932"/>
                  </a:lnTo>
                  <a:cubicBezTo>
                    <a:pt x="563460" y="9932"/>
                    <a:pt x="568757" y="16553"/>
                    <a:pt x="568757" y="24498"/>
                  </a:cubicBezTo>
                  <a:lnTo>
                    <a:pt x="568757" y="24498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任意多边形: 形状 119"/>
            <p:cNvSpPr/>
            <p:nvPr/>
          </p:nvSpPr>
          <p:spPr>
            <a:xfrm>
              <a:off x="5837872" y="3048850"/>
              <a:ext cx="13242" cy="13242"/>
            </a:xfrm>
            <a:custGeom>
              <a:avLst/>
              <a:gdLst>
                <a:gd name="connsiteX0" fmla="*/ 13904 w 13242"/>
                <a:gd name="connsiteY0" fmla="*/ 12580 h 13242"/>
                <a:gd name="connsiteX1" fmla="*/ 12580 w 13242"/>
                <a:gd name="connsiteY1" fmla="*/ 15229 h 13242"/>
                <a:gd name="connsiteX2" fmla="*/ 9932 w 13242"/>
                <a:gd name="connsiteY2" fmla="*/ 12580 h 13242"/>
                <a:gd name="connsiteX3" fmla="*/ 11256 w 13242"/>
                <a:gd name="connsiteY3" fmla="*/ 9932 h 13242"/>
                <a:gd name="connsiteX4" fmla="*/ 13904 w 13242"/>
                <a:gd name="connsiteY4" fmla="*/ 12580 h 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" h="13242">
                  <a:moveTo>
                    <a:pt x="13904" y="12580"/>
                  </a:moveTo>
                  <a:cubicBezTo>
                    <a:pt x="13904" y="13904"/>
                    <a:pt x="12580" y="15229"/>
                    <a:pt x="12580" y="15229"/>
                  </a:cubicBezTo>
                  <a:cubicBezTo>
                    <a:pt x="11256" y="15229"/>
                    <a:pt x="11256" y="13904"/>
                    <a:pt x="9932" y="12580"/>
                  </a:cubicBezTo>
                  <a:cubicBezTo>
                    <a:pt x="9932" y="11256"/>
                    <a:pt x="11256" y="9932"/>
                    <a:pt x="11256" y="9932"/>
                  </a:cubicBezTo>
                  <a:cubicBezTo>
                    <a:pt x="13904" y="11256"/>
                    <a:pt x="13904" y="12580"/>
                    <a:pt x="13904" y="125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任意多边形: 形状 120"/>
            <p:cNvSpPr/>
            <p:nvPr/>
          </p:nvSpPr>
          <p:spPr>
            <a:xfrm>
              <a:off x="5848465" y="3034283"/>
              <a:ext cx="26485" cy="26485"/>
            </a:xfrm>
            <a:custGeom>
              <a:avLst/>
              <a:gdLst>
                <a:gd name="connsiteX0" fmla="*/ 9932 w 26484"/>
                <a:gd name="connsiteY0" fmla="*/ 15229 h 26484"/>
                <a:gd name="connsiteX1" fmla="*/ 13905 w 26484"/>
                <a:gd name="connsiteY1" fmla="*/ 9932 h 26484"/>
                <a:gd name="connsiteX2" fmla="*/ 19202 w 26484"/>
                <a:gd name="connsiteY2" fmla="*/ 15229 h 26484"/>
                <a:gd name="connsiteX3" fmla="*/ 15229 w 26484"/>
                <a:gd name="connsiteY3" fmla="*/ 20526 h 26484"/>
                <a:gd name="connsiteX4" fmla="*/ 9932 w 26484"/>
                <a:gd name="connsiteY4" fmla="*/ 15229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9932" y="15229"/>
                  </a:moveTo>
                  <a:cubicBezTo>
                    <a:pt x="9932" y="12580"/>
                    <a:pt x="11256" y="9932"/>
                    <a:pt x="13905" y="9932"/>
                  </a:cubicBezTo>
                  <a:cubicBezTo>
                    <a:pt x="16553" y="9932"/>
                    <a:pt x="19202" y="12580"/>
                    <a:pt x="19202" y="15229"/>
                  </a:cubicBezTo>
                  <a:cubicBezTo>
                    <a:pt x="19202" y="17877"/>
                    <a:pt x="16553" y="20526"/>
                    <a:pt x="15229" y="20526"/>
                  </a:cubicBezTo>
                  <a:cubicBezTo>
                    <a:pt x="11256" y="20526"/>
                    <a:pt x="9932" y="17877"/>
                    <a:pt x="9932" y="152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任意多边形: 形状 131"/>
            <p:cNvSpPr/>
            <p:nvPr/>
          </p:nvSpPr>
          <p:spPr>
            <a:xfrm>
              <a:off x="5631291" y="3068165"/>
              <a:ext cx="13242" cy="13242"/>
            </a:xfrm>
            <a:custGeom>
              <a:avLst/>
              <a:gdLst>
                <a:gd name="connsiteX0" fmla="*/ 11256 w 13242"/>
                <a:gd name="connsiteY0" fmla="*/ 10480 h 13242"/>
                <a:gd name="connsiteX1" fmla="*/ 9932 w 13242"/>
                <a:gd name="connsiteY1" fmla="*/ 13129 h 13242"/>
                <a:gd name="connsiteX2" fmla="*/ 12580 w 13242"/>
                <a:gd name="connsiteY2" fmla="*/ 14453 h 13242"/>
                <a:gd name="connsiteX3" fmla="*/ 13904 w 13242"/>
                <a:gd name="connsiteY3" fmla="*/ 11804 h 13242"/>
                <a:gd name="connsiteX4" fmla="*/ 11256 w 13242"/>
                <a:gd name="connsiteY4" fmla="*/ 10480 h 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" h="13242">
                  <a:moveTo>
                    <a:pt x="11256" y="10480"/>
                  </a:moveTo>
                  <a:cubicBezTo>
                    <a:pt x="9932" y="10480"/>
                    <a:pt x="9932" y="11804"/>
                    <a:pt x="9932" y="13129"/>
                  </a:cubicBezTo>
                  <a:cubicBezTo>
                    <a:pt x="9932" y="14453"/>
                    <a:pt x="11256" y="14453"/>
                    <a:pt x="12580" y="14453"/>
                  </a:cubicBezTo>
                  <a:cubicBezTo>
                    <a:pt x="13904" y="14453"/>
                    <a:pt x="13904" y="13129"/>
                    <a:pt x="13904" y="11804"/>
                  </a:cubicBezTo>
                  <a:cubicBezTo>
                    <a:pt x="12580" y="10480"/>
                    <a:pt x="12580" y="9156"/>
                    <a:pt x="11256" y="104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任意多边形: 形状 150"/>
            <p:cNvSpPr/>
            <p:nvPr/>
          </p:nvSpPr>
          <p:spPr>
            <a:xfrm>
              <a:off x="4852644" y="5644342"/>
              <a:ext cx="119181" cy="52969"/>
            </a:xfrm>
            <a:custGeom>
              <a:avLst/>
              <a:gdLst>
                <a:gd name="connsiteX0" fmla="*/ 121167 w 119180"/>
                <a:gd name="connsiteY0" fmla="*/ 27147 h 52969"/>
                <a:gd name="connsiteX1" fmla="*/ 65549 w 119180"/>
                <a:gd name="connsiteY1" fmla="*/ 44362 h 52969"/>
                <a:gd name="connsiteX2" fmla="*/ 9932 w 119180"/>
                <a:gd name="connsiteY2" fmla="*/ 27147 h 52969"/>
                <a:gd name="connsiteX3" fmla="*/ 65549 w 119180"/>
                <a:gd name="connsiteY3" fmla="*/ 9932 h 52969"/>
                <a:gd name="connsiteX4" fmla="*/ 121167 w 119180"/>
                <a:gd name="connsiteY4" fmla="*/ 27147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80" h="52969">
                  <a:moveTo>
                    <a:pt x="121167" y="27147"/>
                  </a:moveTo>
                  <a:cubicBezTo>
                    <a:pt x="121167" y="36416"/>
                    <a:pt x="96007" y="44362"/>
                    <a:pt x="65549" y="44362"/>
                  </a:cubicBezTo>
                  <a:cubicBezTo>
                    <a:pt x="35092" y="44362"/>
                    <a:pt x="9932" y="36416"/>
                    <a:pt x="9932" y="27147"/>
                  </a:cubicBezTo>
                  <a:cubicBezTo>
                    <a:pt x="9932" y="17877"/>
                    <a:pt x="35092" y="9932"/>
                    <a:pt x="65549" y="9932"/>
                  </a:cubicBezTo>
                  <a:cubicBezTo>
                    <a:pt x="96007" y="9932"/>
                    <a:pt x="121167" y="17877"/>
                    <a:pt x="121167" y="27147"/>
                  </a:cubicBezTo>
                  <a:close/>
                </a:path>
              </a:pathLst>
            </a:custGeom>
            <a:solidFill>
              <a:srgbClr val="5F7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任意多边形: 形状 151"/>
            <p:cNvSpPr/>
            <p:nvPr/>
          </p:nvSpPr>
          <p:spPr>
            <a:xfrm>
              <a:off x="4869859" y="5368902"/>
              <a:ext cx="92696" cy="450239"/>
            </a:xfrm>
            <a:custGeom>
              <a:avLst/>
              <a:gdLst>
                <a:gd name="connsiteX0" fmla="*/ 9932 w 92696"/>
                <a:gd name="connsiteY0" fmla="*/ 9932 h 450238"/>
                <a:gd name="connsiteX1" fmla="*/ 86737 w 92696"/>
                <a:gd name="connsiteY1" fmla="*/ 9932 h 450238"/>
                <a:gd name="connsiteX2" fmla="*/ 86737 w 92696"/>
                <a:gd name="connsiteY2" fmla="*/ 442955 h 450238"/>
                <a:gd name="connsiteX3" fmla="*/ 9932 w 92696"/>
                <a:gd name="connsiteY3" fmla="*/ 442955 h 45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96" h="450238">
                  <a:moveTo>
                    <a:pt x="9932" y="9932"/>
                  </a:moveTo>
                  <a:lnTo>
                    <a:pt x="86737" y="9932"/>
                  </a:lnTo>
                  <a:lnTo>
                    <a:pt x="86737" y="442955"/>
                  </a:lnTo>
                  <a:lnTo>
                    <a:pt x="9932" y="442955"/>
                  </a:lnTo>
                  <a:close/>
                </a:path>
              </a:pathLst>
            </a:custGeom>
            <a:solidFill>
              <a:srgbClr val="D3D2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任意多边形: 形状 152"/>
            <p:cNvSpPr/>
            <p:nvPr/>
          </p:nvSpPr>
          <p:spPr>
            <a:xfrm>
              <a:off x="4852644" y="5660233"/>
              <a:ext cx="119181" cy="198635"/>
            </a:xfrm>
            <a:custGeom>
              <a:avLst/>
              <a:gdLst>
                <a:gd name="connsiteX0" fmla="*/ 9932 w 119180"/>
                <a:gd name="connsiteY0" fmla="*/ 187379 h 198634"/>
                <a:gd name="connsiteX1" fmla="*/ 65549 w 119180"/>
                <a:gd name="connsiteY1" fmla="*/ 194000 h 198634"/>
                <a:gd name="connsiteX2" fmla="*/ 121167 w 119180"/>
                <a:gd name="connsiteY2" fmla="*/ 187379 h 198634"/>
                <a:gd name="connsiteX3" fmla="*/ 121167 w 119180"/>
                <a:gd name="connsiteY3" fmla="*/ 9932 h 198634"/>
                <a:gd name="connsiteX4" fmla="*/ 65549 w 119180"/>
                <a:gd name="connsiteY4" fmla="*/ 20526 h 198634"/>
                <a:gd name="connsiteX5" fmla="*/ 9932 w 119180"/>
                <a:gd name="connsiteY5" fmla="*/ 9932 h 198634"/>
                <a:gd name="connsiteX6" fmla="*/ 9932 w 119180"/>
                <a:gd name="connsiteY6" fmla="*/ 187379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180" h="198634">
                  <a:moveTo>
                    <a:pt x="9932" y="187379"/>
                  </a:moveTo>
                  <a:cubicBezTo>
                    <a:pt x="9932" y="187379"/>
                    <a:pt x="37740" y="194000"/>
                    <a:pt x="65549" y="194000"/>
                  </a:cubicBezTo>
                  <a:cubicBezTo>
                    <a:pt x="93358" y="194000"/>
                    <a:pt x="121167" y="187379"/>
                    <a:pt x="121167" y="187379"/>
                  </a:cubicBezTo>
                  <a:lnTo>
                    <a:pt x="121167" y="9932"/>
                  </a:lnTo>
                  <a:cubicBezTo>
                    <a:pt x="121167" y="9932"/>
                    <a:pt x="102628" y="20526"/>
                    <a:pt x="65549" y="20526"/>
                  </a:cubicBezTo>
                  <a:cubicBezTo>
                    <a:pt x="28471" y="20526"/>
                    <a:pt x="9932" y="9932"/>
                    <a:pt x="9932" y="9932"/>
                  </a:cubicBezTo>
                  <a:lnTo>
                    <a:pt x="9932" y="187379"/>
                  </a:lnTo>
                  <a:close/>
                </a:path>
              </a:pathLst>
            </a:custGeom>
            <a:solidFill>
              <a:srgbClr val="6E7C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任意多边形: 形状 153"/>
            <p:cNvSpPr/>
            <p:nvPr/>
          </p:nvSpPr>
          <p:spPr>
            <a:xfrm>
              <a:off x="4311033" y="5799277"/>
              <a:ext cx="1205050" cy="291331"/>
            </a:xfrm>
            <a:custGeom>
              <a:avLst/>
              <a:gdLst>
                <a:gd name="connsiteX0" fmla="*/ 74819 w 1205050"/>
                <a:gd name="connsiteY0" fmla="*/ 109249 h 291330"/>
                <a:gd name="connsiteX1" fmla="*/ 501221 w 1205050"/>
                <a:gd name="connsiteY1" fmla="*/ 57604 h 291330"/>
                <a:gd name="connsiteX2" fmla="*/ 567433 w 1205050"/>
                <a:gd name="connsiteY2" fmla="*/ 9932 h 291330"/>
                <a:gd name="connsiteX3" fmla="*/ 646887 w 1205050"/>
                <a:gd name="connsiteY3" fmla="*/ 9932 h 291330"/>
                <a:gd name="connsiteX4" fmla="*/ 713098 w 1205050"/>
                <a:gd name="connsiteY4" fmla="*/ 57604 h 291330"/>
                <a:gd name="connsiteX5" fmla="*/ 1139501 w 1205050"/>
                <a:gd name="connsiteY5" fmla="*/ 109249 h 291330"/>
                <a:gd name="connsiteX6" fmla="*/ 1204388 w 1205050"/>
                <a:gd name="connsiteY6" fmla="*/ 244321 h 291330"/>
                <a:gd name="connsiteX7" fmla="*/ 1162013 w 1205050"/>
                <a:gd name="connsiteY7" fmla="*/ 254914 h 291330"/>
                <a:gd name="connsiteX8" fmla="*/ 1086532 w 1205050"/>
                <a:gd name="connsiteY8" fmla="*/ 152949 h 291330"/>
                <a:gd name="connsiteX9" fmla="*/ 679993 w 1205050"/>
                <a:gd name="connsiteY9" fmla="*/ 155597 h 291330"/>
                <a:gd name="connsiteX10" fmla="*/ 636293 w 1205050"/>
                <a:gd name="connsiteY10" fmla="*/ 284048 h 291330"/>
                <a:gd name="connsiteX11" fmla="*/ 628348 w 1205050"/>
                <a:gd name="connsiteY11" fmla="*/ 284048 h 291330"/>
                <a:gd name="connsiteX12" fmla="*/ 607160 w 1205050"/>
                <a:gd name="connsiteY12" fmla="*/ 284048 h 291330"/>
                <a:gd name="connsiteX13" fmla="*/ 607160 w 1205050"/>
                <a:gd name="connsiteY13" fmla="*/ 284048 h 291330"/>
                <a:gd name="connsiteX14" fmla="*/ 578027 w 1205050"/>
                <a:gd name="connsiteY14" fmla="*/ 284048 h 291330"/>
                <a:gd name="connsiteX15" fmla="*/ 534327 w 1205050"/>
                <a:gd name="connsiteY15" fmla="*/ 155597 h 291330"/>
                <a:gd name="connsiteX16" fmla="*/ 127789 w 1205050"/>
                <a:gd name="connsiteY16" fmla="*/ 152949 h 291330"/>
                <a:gd name="connsiteX17" fmla="*/ 52307 w 1205050"/>
                <a:gd name="connsiteY17" fmla="*/ 254914 h 291330"/>
                <a:gd name="connsiteX18" fmla="*/ 9932 w 1205050"/>
                <a:gd name="connsiteY18" fmla="*/ 244321 h 291330"/>
                <a:gd name="connsiteX19" fmla="*/ 74819 w 1205050"/>
                <a:gd name="connsiteY19" fmla="*/ 109249 h 2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5050" h="291330">
                  <a:moveTo>
                    <a:pt x="74819" y="109249"/>
                  </a:moveTo>
                  <a:cubicBezTo>
                    <a:pt x="118519" y="77468"/>
                    <a:pt x="435010" y="76143"/>
                    <a:pt x="501221" y="57604"/>
                  </a:cubicBezTo>
                  <a:cubicBezTo>
                    <a:pt x="559488" y="41714"/>
                    <a:pt x="567433" y="9932"/>
                    <a:pt x="567433" y="9932"/>
                  </a:cubicBezTo>
                  <a:lnTo>
                    <a:pt x="646887" y="9932"/>
                  </a:lnTo>
                  <a:cubicBezTo>
                    <a:pt x="646887" y="9932"/>
                    <a:pt x="653508" y="41714"/>
                    <a:pt x="713098" y="57604"/>
                  </a:cubicBezTo>
                  <a:cubicBezTo>
                    <a:pt x="779310" y="76143"/>
                    <a:pt x="1095801" y="77468"/>
                    <a:pt x="1139501" y="109249"/>
                  </a:cubicBezTo>
                  <a:cubicBezTo>
                    <a:pt x="1183200" y="141031"/>
                    <a:pt x="1204388" y="244321"/>
                    <a:pt x="1204388" y="244321"/>
                  </a:cubicBezTo>
                  <a:lnTo>
                    <a:pt x="1162013" y="254914"/>
                  </a:lnTo>
                  <a:cubicBezTo>
                    <a:pt x="1162013" y="254914"/>
                    <a:pt x="1138177" y="191352"/>
                    <a:pt x="1086532" y="152949"/>
                  </a:cubicBezTo>
                  <a:cubicBezTo>
                    <a:pt x="1052102" y="127789"/>
                    <a:pt x="679993" y="155597"/>
                    <a:pt x="679993" y="155597"/>
                  </a:cubicBezTo>
                  <a:lnTo>
                    <a:pt x="636293" y="284048"/>
                  </a:lnTo>
                  <a:lnTo>
                    <a:pt x="628348" y="284048"/>
                  </a:lnTo>
                  <a:lnTo>
                    <a:pt x="607160" y="284048"/>
                  </a:lnTo>
                  <a:lnTo>
                    <a:pt x="607160" y="284048"/>
                  </a:lnTo>
                  <a:lnTo>
                    <a:pt x="578027" y="284048"/>
                  </a:lnTo>
                  <a:lnTo>
                    <a:pt x="534327" y="155597"/>
                  </a:lnTo>
                  <a:cubicBezTo>
                    <a:pt x="534327" y="155597"/>
                    <a:pt x="162218" y="127789"/>
                    <a:pt x="127789" y="152949"/>
                  </a:cubicBezTo>
                  <a:cubicBezTo>
                    <a:pt x="76143" y="191352"/>
                    <a:pt x="52307" y="254914"/>
                    <a:pt x="52307" y="254914"/>
                  </a:cubicBezTo>
                  <a:lnTo>
                    <a:pt x="9932" y="244321"/>
                  </a:lnTo>
                  <a:cubicBezTo>
                    <a:pt x="9932" y="242996"/>
                    <a:pt x="31120" y="141031"/>
                    <a:pt x="74819" y="109249"/>
                  </a:cubicBez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任意多边形: 形状 154"/>
            <p:cNvSpPr/>
            <p:nvPr/>
          </p:nvSpPr>
          <p:spPr>
            <a:xfrm>
              <a:off x="4843374" y="6011154"/>
              <a:ext cx="145665" cy="145665"/>
            </a:xfrm>
            <a:custGeom>
              <a:avLst/>
              <a:gdLst>
                <a:gd name="connsiteX0" fmla="*/ 9932 w 145665"/>
                <a:gd name="connsiteY0" fmla="*/ 74819 h 145665"/>
                <a:gd name="connsiteX1" fmla="*/ 74819 w 145665"/>
                <a:gd name="connsiteY1" fmla="*/ 139707 h 145665"/>
                <a:gd name="connsiteX2" fmla="*/ 139706 w 145665"/>
                <a:gd name="connsiteY2" fmla="*/ 74819 h 145665"/>
                <a:gd name="connsiteX3" fmla="*/ 74819 w 145665"/>
                <a:gd name="connsiteY3" fmla="*/ 9932 h 145665"/>
                <a:gd name="connsiteX4" fmla="*/ 9932 w 145665"/>
                <a:gd name="connsiteY4" fmla="*/ 74819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45665">
                  <a:moveTo>
                    <a:pt x="9932" y="74819"/>
                  </a:moveTo>
                  <a:cubicBezTo>
                    <a:pt x="9932" y="110573"/>
                    <a:pt x="39065" y="139707"/>
                    <a:pt x="74819" y="139707"/>
                  </a:cubicBezTo>
                  <a:cubicBezTo>
                    <a:pt x="110573" y="139707"/>
                    <a:pt x="139706" y="110573"/>
                    <a:pt x="139706" y="74819"/>
                  </a:cubicBezTo>
                  <a:cubicBezTo>
                    <a:pt x="139706" y="39065"/>
                    <a:pt x="110573" y="9932"/>
                    <a:pt x="74819" y="9932"/>
                  </a:cubicBezTo>
                  <a:cubicBezTo>
                    <a:pt x="39065" y="11256"/>
                    <a:pt x="9932" y="39065"/>
                    <a:pt x="9932" y="7481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任意多边形: 形状 155"/>
            <p:cNvSpPr/>
            <p:nvPr/>
          </p:nvSpPr>
          <p:spPr>
            <a:xfrm>
              <a:off x="5422063" y="6011154"/>
              <a:ext cx="145665" cy="145665"/>
            </a:xfrm>
            <a:custGeom>
              <a:avLst/>
              <a:gdLst>
                <a:gd name="connsiteX0" fmla="*/ 9932 w 145665"/>
                <a:gd name="connsiteY0" fmla="*/ 74819 h 145665"/>
                <a:gd name="connsiteX1" fmla="*/ 74819 w 145665"/>
                <a:gd name="connsiteY1" fmla="*/ 139707 h 145665"/>
                <a:gd name="connsiteX2" fmla="*/ 139706 w 145665"/>
                <a:gd name="connsiteY2" fmla="*/ 74819 h 145665"/>
                <a:gd name="connsiteX3" fmla="*/ 74819 w 145665"/>
                <a:gd name="connsiteY3" fmla="*/ 9932 h 145665"/>
                <a:gd name="connsiteX4" fmla="*/ 9932 w 145665"/>
                <a:gd name="connsiteY4" fmla="*/ 74819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45665">
                  <a:moveTo>
                    <a:pt x="9932" y="74819"/>
                  </a:moveTo>
                  <a:cubicBezTo>
                    <a:pt x="9932" y="110573"/>
                    <a:pt x="39065" y="139707"/>
                    <a:pt x="74819" y="139707"/>
                  </a:cubicBezTo>
                  <a:cubicBezTo>
                    <a:pt x="110573" y="139707"/>
                    <a:pt x="139706" y="110573"/>
                    <a:pt x="139706" y="74819"/>
                  </a:cubicBezTo>
                  <a:cubicBezTo>
                    <a:pt x="139706" y="39065"/>
                    <a:pt x="110573" y="9932"/>
                    <a:pt x="74819" y="9932"/>
                  </a:cubicBezTo>
                  <a:cubicBezTo>
                    <a:pt x="37740" y="11256"/>
                    <a:pt x="9932" y="39065"/>
                    <a:pt x="9932" y="7481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任意多边形: 形状 156"/>
            <p:cNvSpPr/>
            <p:nvPr/>
          </p:nvSpPr>
          <p:spPr>
            <a:xfrm>
              <a:off x="4268658" y="6011154"/>
              <a:ext cx="145665" cy="145665"/>
            </a:xfrm>
            <a:custGeom>
              <a:avLst/>
              <a:gdLst>
                <a:gd name="connsiteX0" fmla="*/ 9932 w 145665"/>
                <a:gd name="connsiteY0" fmla="*/ 74819 h 145665"/>
                <a:gd name="connsiteX1" fmla="*/ 74819 w 145665"/>
                <a:gd name="connsiteY1" fmla="*/ 139707 h 145665"/>
                <a:gd name="connsiteX2" fmla="*/ 139706 w 145665"/>
                <a:gd name="connsiteY2" fmla="*/ 74819 h 145665"/>
                <a:gd name="connsiteX3" fmla="*/ 74819 w 145665"/>
                <a:gd name="connsiteY3" fmla="*/ 9932 h 145665"/>
                <a:gd name="connsiteX4" fmla="*/ 9932 w 145665"/>
                <a:gd name="connsiteY4" fmla="*/ 74819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45665">
                  <a:moveTo>
                    <a:pt x="9932" y="74819"/>
                  </a:moveTo>
                  <a:cubicBezTo>
                    <a:pt x="9932" y="110573"/>
                    <a:pt x="39065" y="139707"/>
                    <a:pt x="74819" y="139707"/>
                  </a:cubicBezTo>
                  <a:cubicBezTo>
                    <a:pt x="110573" y="139707"/>
                    <a:pt x="139706" y="110573"/>
                    <a:pt x="139706" y="74819"/>
                  </a:cubicBezTo>
                  <a:cubicBezTo>
                    <a:pt x="139706" y="39065"/>
                    <a:pt x="110573" y="9932"/>
                    <a:pt x="74819" y="9932"/>
                  </a:cubicBezTo>
                  <a:cubicBezTo>
                    <a:pt x="37741" y="11256"/>
                    <a:pt x="9932" y="39065"/>
                    <a:pt x="9932" y="7481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任意多边形: 形状 157"/>
            <p:cNvSpPr/>
            <p:nvPr/>
          </p:nvSpPr>
          <p:spPr>
            <a:xfrm>
              <a:off x="4759948" y="5317257"/>
              <a:ext cx="304573" cy="92696"/>
            </a:xfrm>
            <a:custGeom>
              <a:avLst/>
              <a:gdLst>
                <a:gd name="connsiteX0" fmla="*/ 32443 w 304573"/>
                <a:gd name="connsiteY0" fmla="*/ 88061 h 92696"/>
                <a:gd name="connsiteX1" fmla="*/ 284047 w 304573"/>
                <a:gd name="connsiteY1" fmla="*/ 86737 h 92696"/>
                <a:gd name="connsiteX2" fmla="*/ 305235 w 304573"/>
                <a:gd name="connsiteY2" fmla="*/ 9932 h 92696"/>
                <a:gd name="connsiteX3" fmla="*/ 9932 w 304573"/>
                <a:gd name="connsiteY3" fmla="*/ 9932 h 9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73" h="92696">
                  <a:moveTo>
                    <a:pt x="32443" y="88061"/>
                  </a:moveTo>
                  <a:lnTo>
                    <a:pt x="284047" y="86737"/>
                  </a:lnTo>
                  <a:lnTo>
                    <a:pt x="305235" y="9932"/>
                  </a:lnTo>
                  <a:lnTo>
                    <a:pt x="9932" y="9932"/>
                  </a:lnTo>
                  <a:close/>
                </a:path>
              </a:pathLst>
            </a:custGeom>
            <a:solidFill>
              <a:srgbClr val="5F7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任意多边形: 形状 158"/>
            <p:cNvSpPr/>
            <p:nvPr/>
          </p:nvSpPr>
          <p:spPr>
            <a:xfrm>
              <a:off x="4496426" y="5286800"/>
              <a:ext cx="781296" cy="52969"/>
            </a:xfrm>
            <a:custGeom>
              <a:avLst/>
              <a:gdLst>
                <a:gd name="connsiteX0" fmla="*/ 9932 w 781296"/>
                <a:gd name="connsiteY0" fmla="*/ 31120 h 52969"/>
                <a:gd name="connsiteX1" fmla="*/ 37741 w 781296"/>
                <a:gd name="connsiteY1" fmla="*/ 52307 h 52969"/>
                <a:gd name="connsiteX2" fmla="*/ 754150 w 781296"/>
                <a:gd name="connsiteY2" fmla="*/ 52307 h 52969"/>
                <a:gd name="connsiteX3" fmla="*/ 781959 w 781296"/>
                <a:gd name="connsiteY3" fmla="*/ 31120 h 52969"/>
                <a:gd name="connsiteX4" fmla="*/ 781959 w 781296"/>
                <a:gd name="connsiteY4" fmla="*/ 31120 h 52969"/>
                <a:gd name="connsiteX5" fmla="*/ 754150 w 781296"/>
                <a:gd name="connsiteY5" fmla="*/ 9932 h 52969"/>
                <a:gd name="connsiteX6" fmla="*/ 37741 w 781296"/>
                <a:gd name="connsiteY6" fmla="*/ 9932 h 52969"/>
                <a:gd name="connsiteX7" fmla="*/ 9932 w 781296"/>
                <a:gd name="connsiteY7" fmla="*/ 31120 h 52969"/>
                <a:gd name="connsiteX8" fmla="*/ 9932 w 781296"/>
                <a:gd name="connsiteY8" fmla="*/ 31120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96" h="52969">
                  <a:moveTo>
                    <a:pt x="9932" y="31120"/>
                  </a:moveTo>
                  <a:cubicBezTo>
                    <a:pt x="9932" y="43038"/>
                    <a:pt x="21850" y="52307"/>
                    <a:pt x="37741" y="52307"/>
                  </a:cubicBezTo>
                  <a:lnTo>
                    <a:pt x="754150" y="52307"/>
                  </a:lnTo>
                  <a:cubicBezTo>
                    <a:pt x="770041" y="52307"/>
                    <a:pt x="781959" y="43038"/>
                    <a:pt x="781959" y="31120"/>
                  </a:cubicBezTo>
                  <a:lnTo>
                    <a:pt x="781959" y="31120"/>
                  </a:lnTo>
                  <a:cubicBezTo>
                    <a:pt x="781959" y="19201"/>
                    <a:pt x="770041" y="9932"/>
                    <a:pt x="754150" y="9932"/>
                  </a:cubicBezTo>
                  <a:lnTo>
                    <a:pt x="37741" y="9932"/>
                  </a:lnTo>
                  <a:cubicBezTo>
                    <a:pt x="23174" y="9932"/>
                    <a:pt x="9932" y="19201"/>
                    <a:pt x="9932" y="31120"/>
                  </a:cubicBezTo>
                  <a:lnTo>
                    <a:pt x="9932" y="31120"/>
                  </a:ln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任意多边形: 形状 159"/>
            <p:cNvSpPr/>
            <p:nvPr/>
          </p:nvSpPr>
          <p:spPr>
            <a:xfrm>
              <a:off x="4426241" y="5131622"/>
              <a:ext cx="940204" cy="185392"/>
            </a:xfrm>
            <a:custGeom>
              <a:avLst/>
              <a:gdLst>
                <a:gd name="connsiteX0" fmla="*/ 9932 w 940203"/>
                <a:gd name="connsiteY0" fmla="*/ 153192 h 185392"/>
                <a:gd name="connsiteX1" fmla="*/ 43038 w 940203"/>
                <a:gd name="connsiteY1" fmla="*/ 178352 h 185392"/>
                <a:gd name="connsiteX2" fmla="*/ 906436 w 940203"/>
                <a:gd name="connsiteY2" fmla="*/ 178352 h 185392"/>
                <a:gd name="connsiteX3" fmla="*/ 939542 w 940203"/>
                <a:gd name="connsiteY3" fmla="*/ 153192 h 185392"/>
                <a:gd name="connsiteX4" fmla="*/ 939542 w 940203"/>
                <a:gd name="connsiteY4" fmla="*/ 40632 h 185392"/>
                <a:gd name="connsiteX5" fmla="*/ 869357 w 940203"/>
                <a:gd name="connsiteY5" fmla="*/ 14148 h 185392"/>
                <a:gd name="connsiteX6" fmla="*/ 469440 w 940203"/>
                <a:gd name="connsiteY6" fmla="*/ 27390 h 185392"/>
                <a:gd name="connsiteX7" fmla="*/ 84089 w 940203"/>
                <a:gd name="connsiteY7" fmla="*/ 10175 h 185392"/>
                <a:gd name="connsiteX8" fmla="*/ 9932 w 940203"/>
                <a:gd name="connsiteY8" fmla="*/ 41956 h 185392"/>
                <a:gd name="connsiteX9" fmla="*/ 9932 w 940203"/>
                <a:gd name="connsiteY9" fmla="*/ 153192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0203" h="185392">
                  <a:moveTo>
                    <a:pt x="9932" y="153192"/>
                  </a:moveTo>
                  <a:cubicBezTo>
                    <a:pt x="9932" y="167758"/>
                    <a:pt x="24498" y="178352"/>
                    <a:pt x="43038" y="178352"/>
                  </a:cubicBezTo>
                  <a:lnTo>
                    <a:pt x="906436" y="178352"/>
                  </a:lnTo>
                  <a:cubicBezTo>
                    <a:pt x="924975" y="178352"/>
                    <a:pt x="939542" y="166434"/>
                    <a:pt x="939542" y="153192"/>
                  </a:cubicBezTo>
                  <a:lnTo>
                    <a:pt x="939542" y="40632"/>
                  </a:lnTo>
                  <a:cubicBezTo>
                    <a:pt x="939542" y="26066"/>
                    <a:pt x="931596" y="8850"/>
                    <a:pt x="869357" y="14148"/>
                  </a:cubicBezTo>
                  <a:cubicBezTo>
                    <a:pt x="792552" y="20769"/>
                    <a:pt x="703829" y="26066"/>
                    <a:pt x="469440" y="27390"/>
                  </a:cubicBezTo>
                  <a:cubicBezTo>
                    <a:pt x="242996" y="27390"/>
                    <a:pt x="151625" y="7527"/>
                    <a:pt x="84089" y="10175"/>
                  </a:cubicBezTo>
                  <a:cubicBezTo>
                    <a:pt x="28471" y="12823"/>
                    <a:pt x="9932" y="27390"/>
                    <a:pt x="9932" y="41956"/>
                  </a:cubicBezTo>
                  <a:lnTo>
                    <a:pt x="9932" y="153192"/>
                  </a:lnTo>
                  <a:close/>
                </a:path>
              </a:pathLst>
            </a:custGeom>
            <a:solidFill>
              <a:srgbClr val="6E7C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任意多边形: 形状 160"/>
            <p:cNvSpPr/>
            <p:nvPr/>
          </p:nvSpPr>
          <p:spPr>
            <a:xfrm>
              <a:off x="4869859" y="4668384"/>
              <a:ext cx="92696" cy="542935"/>
            </a:xfrm>
            <a:custGeom>
              <a:avLst/>
              <a:gdLst>
                <a:gd name="connsiteX0" fmla="*/ 9932 w 92696"/>
                <a:gd name="connsiteY0" fmla="*/ 9932 h 542934"/>
                <a:gd name="connsiteX1" fmla="*/ 92034 w 92696"/>
                <a:gd name="connsiteY1" fmla="*/ 9932 h 542934"/>
                <a:gd name="connsiteX2" fmla="*/ 92034 w 92696"/>
                <a:gd name="connsiteY2" fmla="*/ 534327 h 542934"/>
                <a:gd name="connsiteX3" fmla="*/ 9932 w 92696"/>
                <a:gd name="connsiteY3" fmla="*/ 534327 h 54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96" h="542934">
                  <a:moveTo>
                    <a:pt x="9932" y="9932"/>
                  </a:moveTo>
                  <a:lnTo>
                    <a:pt x="92034" y="9932"/>
                  </a:lnTo>
                  <a:lnTo>
                    <a:pt x="92034" y="534327"/>
                  </a:lnTo>
                  <a:lnTo>
                    <a:pt x="9932" y="534327"/>
                  </a:ln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任意多边形: 形状 161"/>
            <p:cNvSpPr/>
            <p:nvPr/>
          </p:nvSpPr>
          <p:spPr>
            <a:xfrm>
              <a:off x="4426241" y="3981108"/>
              <a:ext cx="926962" cy="834265"/>
            </a:xfrm>
            <a:custGeom>
              <a:avLst/>
              <a:gdLst>
                <a:gd name="connsiteX0" fmla="*/ 9932 w 926961"/>
                <a:gd name="connsiteY0" fmla="*/ 735610 h 834265"/>
                <a:gd name="connsiteX1" fmla="*/ 99979 w 926961"/>
                <a:gd name="connsiteY1" fmla="*/ 825658 h 834265"/>
                <a:gd name="connsiteX2" fmla="*/ 830955 w 926961"/>
                <a:gd name="connsiteY2" fmla="*/ 825658 h 834265"/>
                <a:gd name="connsiteX3" fmla="*/ 921002 w 926961"/>
                <a:gd name="connsiteY3" fmla="*/ 735610 h 834265"/>
                <a:gd name="connsiteX4" fmla="*/ 921002 w 926961"/>
                <a:gd name="connsiteY4" fmla="*/ 99979 h 834265"/>
                <a:gd name="connsiteX5" fmla="*/ 830955 w 926961"/>
                <a:gd name="connsiteY5" fmla="*/ 9932 h 834265"/>
                <a:gd name="connsiteX6" fmla="*/ 99979 w 926961"/>
                <a:gd name="connsiteY6" fmla="*/ 9932 h 834265"/>
                <a:gd name="connsiteX7" fmla="*/ 9932 w 926961"/>
                <a:gd name="connsiteY7" fmla="*/ 99979 h 834265"/>
                <a:gd name="connsiteX8" fmla="*/ 9932 w 926961"/>
                <a:gd name="connsiteY8" fmla="*/ 735610 h 83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961" h="834265">
                  <a:moveTo>
                    <a:pt x="9932" y="735610"/>
                  </a:moveTo>
                  <a:cubicBezTo>
                    <a:pt x="9932" y="785931"/>
                    <a:pt x="49659" y="825658"/>
                    <a:pt x="99979" y="825658"/>
                  </a:cubicBezTo>
                  <a:lnTo>
                    <a:pt x="830955" y="825658"/>
                  </a:lnTo>
                  <a:cubicBezTo>
                    <a:pt x="881275" y="825658"/>
                    <a:pt x="921002" y="785931"/>
                    <a:pt x="921002" y="735610"/>
                  </a:cubicBezTo>
                  <a:lnTo>
                    <a:pt x="921002" y="99979"/>
                  </a:lnTo>
                  <a:cubicBezTo>
                    <a:pt x="921002" y="49659"/>
                    <a:pt x="881275" y="9932"/>
                    <a:pt x="830955" y="9932"/>
                  </a:cubicBezTo>
                  <a:lnTo>
                    <a:pt x="99979" y="9932"/>
                  </a:lnTo>
                  <a:cubicBezTo>
                    <a:pt x="49659" y="9932"/>
                    <a:pt x="9932" y="49659"/>
                    <a:pt x="9932" y="99979"/>
                  </a:cubicBezTo>
                  <a:lnTo>
                    <a:pt x="9932" y="735610"/>
                  </a:lnTo>
                  <a:close/>
                </a:path>
              </a:pathLst>
            </a:custGeom>
            <a:solidFill>
              <a:srgbClr val="566B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任意多边形: 形状 162"/>
            <p:cNvSpPr/>
            <p:nvPr/>
          </p:nvSpPr>
          <p:spPr>
            <a:xfrm>
              <a:off x="2213452" y="4645872"/>
              <a:ext cx="92696" cy="542935"/>
            </a:xfrm>
            <a:custGeom>
              <a:avLst/>
              <a:gdLst>
                <a:gd name="connsiteX0" fmla="*/ 9932 w 92696"/>
                <a:gd name="connsiteY0" fmla="*/ 9932 h 542934"/>
                <a:gd name="connsiteX1" fmla="*/ 92034 w 92696"/>
                <a:gd name="connsiteY1" fmla="*/ 9932 h 542934"/>
                <a:gd name="connsiteX2" fmla="*/ 92034 w 92696"/>
                <a:gd name="connsiteY2" fmla="*/ 534327 h 542934"/>
                <a:gd name="connsiteX3" fmla="*/ 9932 w 92696"/>
                <a:gd name="connsiteY3" fmla="*/ 534327 h 54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96" h="542934">
                  <a:moveTo>
                    <a:pt x="9932" y="9932"/>
                  </a:moveTo>
                  <a:lnTo>
                    <a:pt x="92034" y="9932"/>
                  </a:lnTo>
                  <a:lnTo>
                    <a:pt x="92034" y="534327"/>
                  </a:lnTo>
                  <a:lnTo>
                    <a:pt x="9932" y="534327"/>
                  </a:ln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任意多边形: 形状 163"/>
            <p:cNvSpPr/>
            <p:nvPr/>
          </p:nvSpPr>
          <p:spPr>
            <a:xfrm>
              <a:off x="2201534" y="5621830"/>
              <a:ext cx="119181" cy="52969"/>
            </a:xfrm>
            <a:custGeom>
              <a:avLst/>
              <a:gdLst>
                <a:gd name="connsiteX0" fmla="*/ 9932 w 119180"/>
                <a:gd name="connsiteY0" fmla="*/ 27147 h 52969"/>
                <a:gd name="connsiteX1" fmla="*/ 65549 w 119180"/>
                <a:gd name="connsiteY1" fmla="*/ 44362 h 52969"/>
                <a:gd name="connsiteX2" fmla="*/ 121167 w 119180"/>
                <a:gd name="connsiteY2" fmla="*/ 27147 h 52969"/>
                <a:gd name="connsiteX3" fmla="*/ 65549 w 119180"/>
                <a:gd name="connsiteY3" fmla="*/ 9932 h 52969"/>
                <a:gd name="connsiteX4" fmla="*/ 9932 w 119180"/>
                <a:gd name="connsiteY4" fmla="*/ 27147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80" h="52969">
                  <a:moveTo>
                    <a:pt x="9932" y="27147"/>
                  </a:moveTo>
                  <a:cubicBezTo>
                    <a:pt x="9932" y="36416"/>
                    <a:pt x="35092" y="44362"/>
                    <a:pt x="65549" y="44362"/>
                  </a:cubicBezTo>
                  <a:cubicBezTo>
                    <a:pt x="96007" y="44362"/>
                    <a:pt x="121167" y="36416"/>
                    <a:pt x="121167" y="27147"/>
                  </a:cubicBezTo>
                  <a:cubicBezTo>
                    <a:pt x="121167" y="17877"/>
                    <a:pt x="96007" y="9932"/>
                    <a:pt x="65549" y="9932"/>
                  </a:cubicBezTo>
                  <a:cubicBezTo>
                    <a:pt x="35092" y="9932"/>
                    <a:pt x="9932" y="17877"/>
                    <a:pt x="9932" y="27147"/>
                  </a:cubicBezTo>
                  <a:close/>
                </a:path>
              </a:pathLst>
            </a:custGeom>
            <a:solidFill>
              <a:srgbClr val="5F7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任意多边形: 形状 164"/>
            <p:cNvSpPr/>
            <p:nvPr/>
          </p:nvSpPr>
          <p:spPr>
            <a:xfrm>
              <a:off x="2218749" y="5346390"/>
              <a:ext cx="92696" cy="450239"/>
            </a:xfrm>
            <a:custGeom>
              <a:avLst/>
              <a:gdLst>
                <a:gd name="connsiteX0" fmla="*/ 9932 w 92696"/>
                <a:gd name="connsiteY0" fmla="*/ 9932 h 450238"/>
                <a:gd name="connsiteX1" fmla="*/ 86737 w 92696"/>
                <a:gd name="connsiteY1" fmla="*/ 9932 h 450238"/>
                <a:gd name="connsiteX2" fmla="*/ 86737 w 92696"/>
                <a:gd name="connsiteY2" fmla="*/ 442955 h 450238"/>
                <a:gd name="connsiteX3" fmla="*/ 9932 w 92696"/>
                <a:gd name="connsiteY3" fmla="*/ 442955 h 45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96" h="450238">
                  <a:moveTo>
                    <a:pt x="9932" y="9932"/>
                  </a:moveTo>
                  <a:lnTo>
                    <a:pt x="86737" y="9932"/>
                  </a:lnTo>
                  <a:lnTo>
                    <a:pt x="86737" y="442955"/>
                  </a:lnTo>
                  <a:lnTo>
                    <a:pt x="9932" y="442955"/>
                  </a:lnTo>
                  <a:close/>
                </a:path>
              </a:pathLst>
            </a:custGeom>
            <a:solidFill>
              <a:srgbClr val="D3D2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任意多边形: 形状 165"/>
            <p:cNvSpPr/>
            <p:nvPr/>
          </p:nvSpPr>
          <p:spPr>
            <a:xfrm>
              <a:off x="2201534" y="5636397"/>
              <a:ext cx="119181" cy="198635"/>
            </a:xfrm>
            <a:custGeom>
              <a:avLst/>
              <a:gdLst>
                <a:gd name="connsiteX0" fmla="*/ 121167 w 119180"/>
                <a:gd name="connsiteY0" fmla="*/ 188703 h 198634"/>
                <a:gd name="connsiteX1" fmla="*/ 65549 w 119180"/>
                <a:gd name="connsiteY1" fmla="*/ 195324 h 198634"/>
                <a:gd name="connsiteX2" fmla="*/ 9932 w 119180"/>
                <a:gd name="connsiteY2" fmla="*/ 188703 h 198634"/>
                <a:gd name="connsiteX3" fmla="*/ 9932 w 119180"/>
                <a:gd name="connsiteY3" fmla="*/ 9932 h 198634"/>
                <a:gd name="connsiteX4" fmla="*/ 65549 w 119180"/>
                <a:gd name="connsiteY4" fmla="*/ 20525 h 198634"/>
                <a:gd name="connsiteX5" fmla="*/ 121167 w 119180"/>
                <a:gd name="connsiteY5" fmla="*/ 9932 h 198634"/>
                <a:gd name="connsiteX6" fmla="*/ 121167 w 119180"/>
                <a:gd name="connsiteY6" fmla="*/ 188703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180" h="198634">
                  <a:moveTo>
                    <a:pt x="121167" y="188703"/>
                  </a:moveTo>
                  <a:cubicBezTo>
                    <a:pt x="121167" y="188703"/>
                    <a:pt x="93358" y="195324"/>
                    <a:pt x="65549" y="195324"/>
                  </a:cubicBezTo>
                  <a:cubicBezTo>
                    <a:pt x="37741" y="195324"/>
                    <a:pt x="9932" y="188703"/>
                    <a:pt x="9932" y="188703"/>
                  </a:cubicBezTo>
                  <a:lnTo>
                    <a:pt x="9932" y="9932"/>
                  </a:lnTo>
                  <a:cubicBezTo>
                    <a:pt x="9932" y="9932"/>
                    <a:pt x="28471" y="20525"/>
                    <a:pt x="65549" y="20525"/>
                  </a:cubicBezTo>
                  <a:cubicBezTo>
                    <a:pt x="102628" y="20525"/>
                    <a:pt x="121167" y="9932"/>
                    <a:pt x="121167" y="9932"/>
                  </a:cubicBezTo>
                  <a:lnTo>
                    <a:pt x="121167" y="188703"/>
                  </a:lnTo>
                  <a:close/>
                </a:path>
              </a:pathLst>
            </a:custGeom>
            <a:solidFill>
              <a:srgbClr val="6E7C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任意多边形: 形状 166"/>
            <p:cNvSpPr/>
            <p:nvPr/>
          </p:nvSpPr>
          <p:spPr>
            <a:xfrm>
              <a:off x="1659923" y="5775441"/>
              <a:ext cx="1205050" cy="291331"/>
            </a:xfrm>
            <a:custGeom>
              <a:avLst/>
              <a:gdLst>
                <a:gd name="connsiteX0" fmla="*/ 1139501 w 1205050"/>
                <a:gd name="connsiteY0" fmla="*/ 109249 h 291330"/>
                <a:gd name="connsiteX1" fmla="*/ 713098 w 1205050"/>
                <a:gd name="connsiteY1" fmla="*/ 57604 h 291330"/>
                <a:gd name="connsiteX2" fmla="*/ 646887 w 1205050"/>
                <a:gd name="connsiteY2" fmla="*/ 9932 h 291330"/>
                <a:gd name="connsiteX3" fmla="*/ 567433 w 1205050"/>
                <a:gd name="connsiteY3" fmla="*/ 9932 h 291330"/>
                <a:gd name="connsiteX4" fmla="*/ 501221 w 1205050"/>
                <a:gd name="connsiteY4" fmla="*/ 57604 h 291330"/>
                <a:gd name="connsiteX5" fmla="*/ 74819 w 1205050"/>
                <a:gd name="connsiteY5" fmla="*/ 109249 h 291330"/>
                <a:gd name="connsiteX6" fmla="*/ 9932 w 1205050"/>
                <a:gd name="connsiteY6" fmla="*/ 244321 h 291330"/>
                <a:gd name="connsiteX7" fmla="*/ 52307 w 1205050"/>
                <a:gd name="connsiteY7" fmla="*/ 254914 h 291330"/>
                <a:gd name="connsiteX8" fmla="*/ 127788 w 1205050"/>
                <a:gd name="connsiteY8" fmla="*/ 152949 h 291330"/>
                <a:gd name="connsiteX9" fmla="*/ 534327 w 1205050"/>
                <a:gd name="connsiteY9" fmla="*/ 155597 h 291330"/>
                <a:gd name="connsiteX10" fmla="*/ 578027 w 1205050"/>
                <a:gd name="connsiteY10" fmla="*/ 284048 h 291330"/>
                <a:gd name="connsiteX11" fmla="*/ 585972 w 1205050"/>
                <a:gd name="connsiteY11" fmla="*/ 284048 h 291330"/>
                <a:gd name="connsiteX12" fmla="*/ 607160 w 1205050"/>
                <a:gd name="connsiteY12" fmla="*/ 284048 h 291330"/>
                <a:gd name="connsiteX13" fmla="*/ 607160 w 1205050"/>
                <a:gd name="connsiteY13" fmla="*/ 284048 h 291330"/>
                <a:gd name="connsiteX14" fmla="*/ 636293 w 1205050"/>
                <a:gd name="connsiteY14" fmla="*/ 284048 h 291330"/>
                <a:gd name="connsiteX15" fmla="*/ 679993 w 1205050"/>
                <a:gd name="connsiteY15" fmla="*/ 155597 h 291330"/>
                <a:gd name="connsiteX16" fmla="*/ 1086531 w 1205050"/>
                <a:gd name="connsiteY16" fmla="*/ 152949 h 291330"/>
                <a:gd name="connsiteX17" fmla="*/ 1162013 w 1205050"/>
                <a:gd name="connsiteY17" fmla="*/ 254914 h 291330"/>
                <a:gd name="connsiteX18" fmla="*/ 1204388 w 1205050"/>
                <a:gd name="connsiteY18" fmla="*/ 244321 h 291330"/>
                <a:gd name="connsiteX19" fmla="*/ 1139501 w 1205050"/>
                <a:gd name="connsiteY19" fmla="*/ 109249 h 2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5050" h="291330">
                  <a:moveTo>
                    <a:pt x="1139501" y="109249"/>
                  </a:moveTo>
                  <a:cubicBezTo>
                    <a:pt x="1095801" y="77468"/>
                    <a:pt x="779310" y="76143"/>
                    <a:pt x="713098" y="57604"/>
                  </a:cubicBezTo>
                  <a:cubicBezTo>
                    <a:pt x="654832" y="41713"/>
                    <a:pt x="646887" y="9932"/>
                    <a:pt x="646887" y="9932"/>
                  </a:cubicBezTo>
                  <a:lnTo>
                    <a:pt x="567433" y="9932"/>
                  </a:lnTo>
                  <a:cubicBezTo>
                    <a:pt x="567433" y="9932"/>
                    <a:pt x="560812" y="41713"/>
                    <a:pt x="501221" y="57604"/>
                  </a:cubicBezTo>
                  <a:cubicBezTo>
                    <a:pt x="435010" y="76143"/>
                    <a:pt x="118519" y="77468"/>
                    <a:pt x="74819" y="109249"/>
                  </a:cubicBezTo>
                  <a:cubicBezTo>
                    <a:pt x="31119" y="141031"/>
                    <a:pt x="9932" y="244321"/>
                    <a:pt x="9932" y="244321"/>
                  </a:cubicBezTo>
                  <a:lnTo>
                    <a:pt x="52307" y="254914"/>
                  </a:lnTo>
                  <a:cubicBezTo>
                    <a:pt x="52307" y="254914"/>
                    <a:pt x="76143" y="191352"/>
                    <a:pt x="127788" y="152949"/>
                  </a:cubicBezTo>
                  <a:cubicBezTo>
                    <a:pt x="162218" y="127788"/>
                    <a:pt x="534327" y="155597"/>
                    <a:pt x="534327" y="155597"/>
                  </a:cubicBezTo>
                  <a:lnTo>
                    <a:pt x="578027" y="284048"/>
                  </a:lnTo>
                  <a:lnTo>
                    <a:pt x="585972" y="284048"/>
                  </a:lnTo>
                  <a:lnTo>
                    <a:pt x="607160" y="284048"/>
                  </a:lnTo>
                  <a:lnTo>
                    <a:pt x="607160" y="284048"/>
                  </a:lnTo>
                  <a:lnTo>
                    <a:pt x="636293" y="284048"/>
                  </a:lnTo>
                  <a:lnTo>
                    <a:pt x="679993" y="155597"/>
                  </a:lnTo>
                  <a:cubicBezTo>
                    <a:pt x="679993" y="155597"/>
                    <a:pt x="1052101" y="127788"/>
                    <a:pt x="1086531" y="152949"/>
                  </a:cubicBezTo>
                  <a:cubicBezTo>
                    <a:pt x="1138176" y="191352"/>
                    <a:pt x="1162013" y="254914"/>
                    <a:pt x="1162013" y="254914"/>
                  </a:cubicBezTo>
                  <a:lnTo>
                    <a:pt x="1204388" y="244321"/>
                  </a:lnTo>
                  <a:cubicBezTo>
                    <a:pt x="1204388" y="244321"/>
                    <a:pt x="1181876" y="141031"/>
                    <a:pt x="1139501" y="109249"/>
                  </a:cubicBez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任意多边形: 形状 167"/>
            <p:cNvSpPr/>
            <p:nvPr/>
          </p:nvSpPr>
          <p:spPr>
            <a:xfrm>
              <a:off x="2190940" y="5988643"/>
              <a:ext cx="145665" cy="145665"/>
            </a:xfrm>
            <a:custGeom>
              <a:avLst/>
              <a:gdLst>
                <a:gd name="connsiteX0" fmla="*/ 139706 w 145665"/>
                <a:gd name="connsiteY0" fmla="*/ 74819 h 145665"/>
                <a:gd name="connsiteX1" fmla="*/ 74819 w 145665"/>
                <a:gd name="connsiteY1" fmla="*/ 139706 h 145665"/>
                <a:gd name="connsiteX2" fmla="*/ 9932 w 145665"/>
                <a:gd name="connsiteY2" fmla="*/ 74819 h 145665"/>
                <a:gd name="connsiteX3" fmla="*/ 74819 w 145665"/>
                <a:gd name="connsiteY3" fmla="*/ 9932 h 145665"/>
                <a:gd name="connsiteX4" fmla="*/ 139706 w 145665"/>
                <a:gd name="connsiteY4" fmla="*/ 74819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45665">
                  <a:moveTo>
                    <a:pt x="139706" y="74819"/>
                  </a:moveTo>
                  <a:cubicBezTo>
                    <a:pt x="139706" y="110573"/>
                    <a:pt x="110573" y="139706"/>
                    <a:pt x="74819" y="139706"/>
                  </a:cubicBezTo>
                  <a:cubicBezTo>
                    <a:pt x="39065" y="139706"/>
                    <a:pt x="9932" y="110573"/>
                    <a:pt x="9932" y="74819"/>
                  </a:cubicBezTo>
                  <a:cubicBezTo>
                    <a:pt x="9932" y="39065"/>
                    <a:pt x="39065" y="9932"/>
                    <a:pt x="74819" y="9932"/>
                  </a:cubicBezTo>
                  <a:cubicBezTo>
                    <a:pt x="111897" y="9932"/>
                    <a:pt x="139706" y="39065"/>
                    <a:pt x="139706" y="7481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任意多边形: 形状 168"/>
            <p:cNvSpPr/>
            <p:nvPr/>
          </p:nvSpPr>
          <p:spPr>
            <a:xfrm>
              <a:off x="1613575" y="5988643"/>
              <a:ext cx="145665" cy="145665"/>
            </a:xfrm>
            <a:custGeom>
              <a:avLst/>
              <a:gdLst>
                <a:gd name="connsiteX0" fmla="*/ 139706 w 145665"/>
                <a:gd name="connsiteY0" fmla="*/ 74819 h 145665"/>
                <a:gd name="connsiteX1" fmla="*/ 74819 w 145665"/>
                <a:gd name="connsiteY1" fmla="*/ 139706 h 145665"/>
                <a:gd name="connsiteX2" fmla="*/ 9932 w 145665"/>
                <a:gd name="connsiteY2" fmla="*/ 74819 h 145665"/>
                <a:gd name="connsiteX3" fmla="*/ 74819 w 145665"/>
                <a:gd name="connsiteY3" fmla="*/ 9932 h 145665"/>
                <a:gd name="connsiteX4" fmla="*/ 139706 w 145665"/>
                <a:gd name="connsiteY4" fmla="*/ 74819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45665">
                  <a:moveTo>
                    <a:pt x="139706" y="74819"/>
                  </a:moveTo>
                  <a:cubicBezTo>
                    <a:pt x="139706" y="110573"/>
                    <a:pt x="110573" y="139706"/>
                    <a:pt x="74819" y="139706"/>
                  </a:cubicBezTo>
                  <a:cubicBezTo>
                    <a:pt x="39065" y="139706"/>
                    <a:pt x="9932" y="110573"/>
                    <a:pt x="9932" y="74819"/>
                  </a:cubicBezTo>
                  <a:cubicBezTo>
                    <a:pt x="9932" y="39065"/>
                    <a:pt x="39065" y="9932"/>
                    <a:pt x="74819" y="9932"/>
                  </a:cubicBezTo>
                  <a:cubicBezTo>
                    <a:pt x="110573" y="9932"/>
                    <a:pt x="139706" y="39065"/>
                    <a:pt x="139706" y="7481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任意多边形: 形状 169"/>
            <p:cNvSpPr/>
            <p:nvPr/>
          </p:nvSpPr>
          <p:spPr>
            <a:xfrm>
              <a:off x="2766980" y="5988643"/>
              <a:ext cx="145665" cy="145665"/>
            </a:xfrm>
            <a:custGeom>
              <a:avLst/>
              <a:gdLst>
                <a:gd name="connsiteX0" fmla="*/ 139706 w 145665"/>
                <a:gd name="connsiteY0" fmla="*/ 74819 h 145665"/>
                <a:gd name="connsiteX1" fmla="*/ 74819 w 145665"/>
                <a:gd name="connsiteY1" fmla="*/ 139706 h 145665"/>
                <a:gd name="connsiteX2" fmla="*/ 9932 w 145665"/>
                <a:gd name="connsiteY2" fmla="*/ 74819 h 145665"/>
                <a:gd name="connsiteX3" fmla="*/ 74819 w 145665"/>
                <a:gd name="connsiteY3" fmla="*/ 9932 h 145665"/>
                <a:gd name="connsiteX4" fmla="*/ 139706 w 145665"/>
                <a:gd name="connsiteY4" fmla="*/ 74819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45665">
                  <a:moveTo>
                    <a:pt x="139706" y="74819"/>
                  </a:moveTo>
                  <a:cubicBezTo>
                    <a:pt x="139706" y="110573"/>
                    <a:pt x="110573" y="139706"/>
                    <a:pt x="74819" y="139706"/>
                  </a:cubicBezTo>
                  <a:cubicBezTo>
                    <a:pt x="39065" y="139706"/>
                    <a:pt x="9932" y="110573"/>
                    <a:pt x="9932" y="74819"/>
                  </a:cubicBezTo>
                  <a:cubicBezTo>
                    <a:pt x="9932" y="39065"/>
                    <a:pt x="39065" y="9932"/>
                    <a:pt x="74819" y="9932"/>
                  </a:cubicBezTo>
                  <a:cubicBezTo>
                    <a:pt x="110573" y="9932"/>
                    <a:pt x="139706" y="39065"/>
                    <a:pt x="139706" y="7481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任意多边形: 形状 170"/>
            <p:cNvSpPr/>
            <p:nvPr/>
          </p:nvSpPr>
          <p:spPr>
            <a:xfrm>
              <a:off x="2108838" y="5293421"/>
              <a:ext cx="304573" cy="92696"/>
            </a:xfrm>
            <a:custGeom>
              <a:avLst/>
              <a:gdLst>
                <a:gd name="connsiteX0" fmla="*/ 284047 w 304573"/>
                <a:gd name="connsiteY0" fmla="*/ 89386 h 92696"/>
                <a:gd name="connsiteX1" fmla="*/ 31120 w 304573"/>
                <a:gd name="connsiteY1" fmla="*/ 88061 h 92696"/>
                <a:gd name="connsiteX2" fmla="*/ 9932 w 304573"/>
                <a:gd name="connsiteY2" fmla="*/ 9932 h 92696"/>
                <a:gd name="connsiteX3" fmla="*/ 306559 w 304573"/>
                <a:gd name="connsiteY3" fmla="*/ 9932 h 9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73" h="92696">
                  <a:moveTo>
                    <a:pt x="284047" y="89386"/>
                  </a:moveTo>
                  <a:lnTo>
                    <a:pt x="31120" y="88061"/>
                  </a:lnTo>
                  <a:lnTo>
                    <a:pt x="9932" y="9932"/>
                  </a:lnTo>
                  <a:lnTo>
                    <a:pt x="306559" y="9932"/>
                  </a:lnTo>
                  <a:close/>
                </a:path>
              </a:pathLst>
            </a:custGeom>
            <a:solidFill>
              <a:srgbClr val="5F7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任意多边形: 形状 171"/>
            <p:cNvSpPr/>
            <p:nvPr/>
          </p:nvSpPr>
          <p:spPr>
            <a:xfrm>
              <a:off x="1895636" y="5264176"/>
              <a:ext cx="781296" cy="52969"/>
            </a:xfrm>
            <a:custGeom>
              <a:avLst/>
              <a:gdLst>
                <a:gd name="connsiteX0" fmla="*/ 781958 w 781296"/>
                <a:gd name="connsiteY0" fmla="*/ 31232 h 52969"/>
                <a:gd name="connsiteX1" fmla="*/ 754150 w 781296"/>
                <a:gd name="connsiteY1" fmla="*/ 52420 h 52969"/>
                <a:gd name="connsiteX2" fmla="*/ 37741 w 781296"/>
                <a:gd name="connsiteY2" fmla="*/ 52420 h 52969"/>
                <a:gd name="connsiteX3" fmla="*/ 9932 w 781296"/>
                <a:gd name="connsiteY3" fmla="*/ 31232 h 52969"/>
                <a:gd name="connsiteX4" fmla="*/ 9932 w 781296"/>
                <a:gd name="connsiteY4" fmla="*/ 31232 h 52969"/>
                <a:gd name="connsiteX5" fmla="*/ 37741 w 781296"/>
                <a:gd name="connsiteY5" fmla="*/ 10044 h 52969"/>
                <a:gd name="connsiteX6" fmla="*/ 754150 w 781296"/>
                <a:gd name="connsiteY6" fmla="*/ 10044 h 52969"/>
                <a:gd name="connsiteX7" fmla="*/ 781958 w 781296"/>
                <a:gd name="connsiteY7" fmla="*/ 31232 h 52969"/>
                <a:gd name="connsiteX8" fmla="*/ 781958 w 781296"/>
                <a:gd name="connsiteY8" fmla="*/ 31232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96" h="52969">
                  <a:moveTo>
                    <a:pt x="781958" y="31232"/>
                  </a:moveTo>
                  <a:cubicBezTo>
                    <a:pt x="781958" y="43150"/>
                    <a:pt x="770040" y="52420"/>
                    <a:pt x="754150" y="52420"/>
                  </a:cubicBezTo>
                  <a:lnTo>
                    <a:pt x="37741" y="52420"/>
                  </a:lnTo>
                  <a:cubicBezTo>
                    <a:pt x="21850" y="52420"/>
                    <a:pt x="9932" y="43150"/>
                    <a:pt x="9932" y="31232"/>
                  </a:cubicBezTo>
                  <a:lnTo>
                    <a:pt x="9932" y="31232"/>
                  </a:lnTo>
                  <a:cubicBezTo>
                    <a:pt x="9932" y="19314"/>
                    <a:pt x="21850" y="10044"/>
                    <a:pt x="37741" y="10044"/>
                  </a:cubicBezTo>
                  <a:lnTo>
                    <a:pt x="754150" y="10044"/>
                  </a:lnTo>
                  <a:cubicBezTo>
                    <a:pt x="770040" y="8720"/>
                    <a:pt x="781958" y="19314"/>
                    <a:pt x="781958" y="31232"/>
                  </a:cubicBezTo>
                  <a:lnTo>
                    <a:pt x="781958" y="31232"/>
                  </a:ln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任意多边形: 形状 172"/>
            <p:cNvSpPr/>
            <p:nvPr/>
          </p:nvSpPr>
          <p:spPr>
            <a:xfrm>
              <a:off x="1808237" y="5109110"/>
              <a:ext cx="940204" cy="185392"/>
            </a:xfrm>
            <a:custGeom>
              <a:avLst/>
              <a:gdLst>
                <a:gd name="connsiteX0" fmla="*/ 939542 w 940203"/>
                <a:gd name="connsiteY0" fmla="*/ 153192 h 185392"/>
                <a:gd name="connsiteX1" fmla="*/ 906436 w 940203"/>
                <a:gd name="connsiteY1" fmla="*/ 178352 h 185392"/>
                <a:gd name="connsiteX2" fmla="*/ 43038 w 940203"/>
                <a:gd name="connsiteY2" fmla="*/ 178352 h 185392"/>
                <a:gd name="connsiteX3" fmla="*/ 9932 w 940203"/>
                <a:gd name="connsiteY3" fmla="*/ 153192 h 185392"/>
                <a:gd name="connsiteX4" fmla="*/ 9932 w 940203"/>
                <a:gd name="connsiteY4" fmla="*/ 40632 h 185392"/>
                <a:gd name="connsiteX5" fmla="*/ 80116 w 940203"/>
                <a:gd name="connsiteY5" fmla="*/ 14147 h 185392"/>
                <a:gd name="connsiteX6" fmla="*/ 480034 w 940203"/>
                <a:gd name="connsiteY6" fmla="*/ 27390 h 185392"/>
                <a:gd name="connsiteX7" fmla="*/ 865385 w 940203"/>
                <a:gd name="connsiteY7" fmla="*/ 10175 h 185392"/>
                <a:gd name="connsiteX8" fmla="*/ 939542 w 940203"/>
                <a:gd name="connsiteY8" fmla="*/ 41956 h 185392"/>
                <a:gd name="connsiteX9" fmla="*/ 939542 w 940203"/>
                <a:gd name="connsiteY9" fmla="*/ 153192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0203" h="185392">
                  <a:moveTo>
                    <a:pt x="939542" y="153192"/>
                  </a:moveTo>
                  <a:cubicBezTo>
                    <a:pt x="939542" y="167758"/>
                    <a:pt x="924975" y="178352"/>
                    <a:pt x="906436" y="178352"/>
                  </a:cubicBezTo>
                  <a:lnTo>
                    <a:pt x="43038" y="178352"/>
                  </a:lnTo>
                  <a:cubicBezTo>
                    <a:pt x="24498" y="178352"/>
                    <a:pt x="9932" y="166434"/>
                    <a:pt x="9932" y="153192"/>
                  </a:cubicBezTo>
                  <a:lnTo>
                    <a:pt x="9932" y="40632"/>
                  </a:lnTo>
                  <a:cubicBezTo>
                    <a:pt x="9932" y="26065"/>
                    <a:pt x="17877" y="8851"/>
                    <a:pt x="80116" y="14147"/>
                  </a:cubicBezTo>
                  <a:cubicBezTo>
                    <a:pt x="156921" y="20769"/>
                    <a:pt x="245645" y="26065"/>
                    <a:pt x="480034" y="27390"/>
                  </a:cubicBezTo>
                  <a:cubicBezTo>
                    <a:pt x="706477" y="27390"/>
                    <a:pt x="797849" y="7526"/>
                    <a:pt x="865385" y="10175"/>
                  </a:cubicBezTo>
                  <a:cubicBezTo>
                    <a:pt x="921003" y="12823"/>
                    <a:pt x="939542" y="27390"/>
                    <a:pt x="939542" y="41956"/>
                  </a:cubicBezTo>
                  <a:lnTo>
                    <a:pt x="939542" y="153192"/>
                  </a:lnTo>
                  <a:close/>
                </a:path>
              </a:pathLst>
            </a:custGeom>
            <a:solidFill>
              <a:srgbClr val="6E7C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任意多边形: 形状 173"/>
            <p:cNvSpPr/>
            <p:nvPr/>
          </p:nvSpPr>
          <p:spPr>
            <a:xfrm>
              <a:off x="1826776" y="3957272"/>
              <a:ext cx="926962" cy="834265"/>
            </a:xfrm>
            <a:custGeom>
              <a:avLst/>
              <a:gdLst>
                <a:gd name="connsiteX0" fmla="*/ 921003 w 926961"/>
                <a:gd name="connsiteY0" fmla="*/ 735610 h 834265"/>
                <a:gd name="connsiteX1" fmla="*/ 830955 w 926961"/>
                <a:gd name="connsiteY1" fmla="*/ 825658 h 834265"/>
                <a:gd name="connsiteX2" fmla="*/ 99979 w 926961"/>
                <a:gd name="connsiteY2" fmla="*/ 825658 h 834265"/>
                <a:gd name="connsiteX3" fmla="*/ 9932 w 926961"/>
                <a:gd name="connsiteY3" fmla="*/ 735610 h 834265"/>
                <a:gd name="connsiteX4" fmla="*/ 9932 w 926961"/>
                <a:gd name="connsiteY4" fmla="*/ 99979 h 834265"/>
                <a:gd name="connsiteX5" fmla="*/ 99979 w 926961"/>
                <a:gd name="connsiteY5" fmla="*/ 9932 h 834265"/>
                <a:gd name="connsiteX6" fmla="*/ 830955 w 926961"/>
                <a:gd name="connsiteY6" fmla="*/ 9932 h 834265"/>
                <a:gd name="connsiteX7" fmla="*/ 921003 w 926961"/>
                <a:gd name="connsiteY7" fmla="*/ 99979 h 834265"/>
                <a:gd name="connsiteX8" fmla="*/ 921003 w 926961"/>
                <a:gd name="connsiteY8" fmla="*/ 735610 h 83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961" h="834265">
                  <a:moveTo>
                    <a:pt x="921003" y="735610"/>
                  </a:moveTo>
                  <a:cubicBezTo>
                    <a:pt x="921003" y="785931"/>
                    <a:pt x="881276" y="825658"/>
                    <a:pt x="830955" y="825658"/>
                  </a:cubicBezTo>
                  <a:lnTo>
                    <a:pt x="99979" y="825658"/>
                  </a:lnTo>
                  <a:cubicBezTo>
                    <a:pt x="49659" y="825658"/>
                    <a:pt x="9932" y="785931"/>
                    <a:pt x="9932" y="735610"/>
                  </a:cubicBezTo>
                  <a:lnTo>
                    <a:pt x="9932" y="99979"/>
                  </a:lnTo>
                  <a:cubicBezTo>
                    <a:pt x="9932" y="49659"/>
                    <a:pt x="49659" y="9932"/>
                    <a:pt x="99979" y="9932"/>
                  </a:cubicBezTo>
                  <a:lnTo>
                    <a:pt x="830955" y="9932"/>
                  </a:lnTo>
                  <a:cubicBezTo>
                    <a:pt x="881276" y="9932"/>
                    <a:pt x="921003" y="49659"/>
                    <a:pt x="921003" y="99979"/>
                  </a:cubicBezTo>
                  <a:lnTo>
                    <a:pt x="921003" y="735610"/>
                  </a:lnTo>
                  <a:close/>
                </a:path>
              </a:pathLst>
            </a:custGeom>
            <a:solidFill>
              <a:srgbClr val="566B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任意多边形: 形状 174"/>
            <p:cNvSpPr/>
            <p:nvPr/>
          </p:nvSpPr>
          <p:spPr>
            <a:xfrm>
              <a:off x="2096920" y="6098554"/>
              <a:ext cx="225119" cy="238362"/>
            </a:xfrm>
            <a:custGeom>
              <a:avLst/>
              <a:gdLst>
                <a:gd name="connsiteX0" fmla="*/ 9932 w 225119"/>
                <a:gd name="connsiteY0" fmla="*/ 9932 h 238361"/>
                <a:gd name="connsiteX1" fmla="*/ 175461 w 225119"/>
                <a:gd name="connsiteY1" fmla="*/ 9932 h 238361"/>
                <a:gd name="connsiteX2" fmla="*/ 156921 w 225119"/>
                <a:gd name="connsiteY2" fmla="*/ 237700 h 238361"/>
                <a:gd name="connsiteX3" fmla="*/ 9932 w 225119"/>
                <a:gd name="connsiteY3" fmla="*/ 9932 h 23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19" h="238361">
                  <a:moveTo>
                    <a:pt x="9932" y="9932"/>
                  </a:moveTo>
                  <a:lnTo>
                    <a:pt x="175461" y="9932"/>
                  </a:lnTo>
                  <a:cubicBezTo>
                    <a:pt x="175461" y="9932"/>
                    <a:pt x="298614" y="225782"/>
                    <a:pt x="156921" y="237700"/>
                  </a:cubicBezTo>
                  <a:cubicBezTo>
                    <a:pt x="155597" y="237700"/>
                    <a:pt x="27147" y="246969"/>
                    <a:pt x="9932" y="9932"/>
                  </a:cubicBezTo>
                  <a:close/>
                </a:path>
              </a:pathLst>
            </a:custGeom>
            <a:solidFill>
              <a:srgbClr val="4420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任意多边形: 形状 175"/>
            <p:cNvSpPr/>
            <p:nvPr/>
          </p:nvSpPr>
          <p:spPr>
            <a:xfrm>
              <a:off x="4431538" y="3967140"/>
              <a:ext cx="304573" cy="92696"/>
            </a:xfrm>
            <a:custGeom>
              <a:avLst/>
              <a:gdLst>
                <a:gd name="connsiteX0" fmla="*/ 33768 w 304573"/>
                <a:gd name="connsiteY0" fmla="*/ 23900 h 92696"/>
                <a:gd name="connsiteX1" fmla="*/ 289345 w 304573"/>
                <a:gd name="connsiteY1" fmla="*/ 15955 h 92696"/>
                <a:gd name="connsiteX2" fmla="*/ 289345 w 304573"/>
                <a:gd name="connsiteY2" fmla="*/ 92760 h 92696"/>
                <a:gd name="connsiteX3" fmla="*/ 9932 w 304573"/>
                <a:gd name="connsiteY3" fmla="*/ 92760 h 92696"/>
                <a:gd name="connsiteX4" fmla="*/ 33768 w 304573"/>
                <a:gd name="connsiteY4" fmla="*/ 23900 h 9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73" h="92696">
                  <a:moveTo>
                    <a:pt x="33768" y="23900"/>
                  </a:moveTo>
                  <a:cubicBezTo>
                    <a:pt x="33768" y="23900"/>
                    <a:pt x="268157" y="-1260"/>
                    <a:pt x="289345" y="15955"/>
                  </a:cubicBezTo>
                  <a:cubicBezTo>
                    <a:pt x="310532" y="33170"/>
                    <a:pt x="289345" y="92760"/>
                    <a:pt x="289345" y="92760"/>
                  </a:cubicBezTo>
                  <a:lnTo>
                    <a:pt x="9932" y="92760"/>
                  </a:lnTo>
                  <a:lnTo>
                    <a:pt x="33768" y="23900"/>
                  </a:lnTo>
                  <a:close/>
                </a:path>
              </a:pathLst>
            </a:custGeom>
            <a:solidFill>
              <a:srgbClr val="AEAE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任意多边形: 形状 176"/>
            <p:cNvSpPr/>
            <p:nvPr/>
          </p:nvSpPr>
          <p:spPr>
            <a:xfrm>
              <a:off x="4215689" y="3850010"/>
              <a:ext cx="768054" cy="317815"/>
            </a:xfrm>
            <a:custGeom>
              <a:avLst/>
              <a:gdLst>
                <a:gd name="connsiteX0" fmla="*/ 254914 w 768053"/>
                <a:gd name="connsiteY0" fmla="*/ 160894 h 317815"/>
                <a:gd name="connsiteX1" fmla="*/ 258887 w 768053"/>
                <a:gd name="connsiteY1" fmla="*/ 154273 h 317815"/>
                <a:gd name="connsiteX2" fmla="*/ 261536 w 768053"/>
                <a:gd name="connsiteY2" fmla="*/ 147652 h 317815"/>
                <a:gd name="connsiteX3" fmla="*/ 264184 w 768053"/>
                <a:gd name="connsiteY3" fmla="*/ 142355 h 317815"/>
                <a:gd name="connsiteX4" fmla="*/ 269481 w 768053"/>
                <a:gd name="connsiteY4" fmla="*/ 17877 h 317815"/>
                <a:gd name="connsiteX5" fmla="*/ 374095 w 768053"/>
                <a:gd name="connsiteY5" fmla="*/ 17877 h 317815"/>
                <a:gd name="connsiteX6" fmla="*/ 478709 w 768053"/>
                <a:gd name="connsiteY6" fmla="*/ 9932 h 317815"/>
                <a:gd name="connsiteX7" fmla="*/ 493276 w 768053"/>
                <a:gd name="connsiteY7" fmla="*/ 133085 h 317815"/>
                <a:gd name="connsiteX8" fmla="*/ 495924 w 768053"/>
                <a:gd name="connsiteY8" fmla="*/ 138382 h 317815"/>
                <a:gd name="connsiteX9" fmla="*/ 498573 w 768053"/>
                <a:gd name="connsiteY9" fmla="*/ 145003 h 317815"/>
                <a:gd name="connsiteX10" fmla="*/ 502545 w 768053"/>
                <a:gd name="connsiteY10" fmla="*/ 151624 h 317815"/>
                <a:gd name="connsiteX11" fmla="*/ 759446 w 768053"/>
                <a:gd name="connsiteY11" fmla="*/ 256239 h 317815"/>
                <a:gd name="connsiteX12" fmla="*/ 9932 w 768053"/>
                <a:gd name="connsiteY12" fmla="*/ 285372 h 317815"/>
                <a:gd name="connsiteX13" fmla="*/ 254914 w 768053"/>
                <a:gd name="connsiteY13" fmla="*/ 160894 h 3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8053" h="317815">
                  <a:moveTo>
                    <a:pt x="254914" y="160894"/>
                  </a:moveTo>
                  <a:cubicBezTo>
                    <a:pt x="256239" y="159570"/>
                    <a:pt x="257563" y="156921"/>
                    <a:pt x="258887" y="154273"/>
                  </a:cubicBezTo>
                  <a:cubicBezTo>
                    <a:pt x="258887" y="151624"/>
                    <a:pt x="260211" y="148976"/>
                    <a:pt x="261536" y="147652"/>
                  </a:cubicBezTo>
                  <a:cubicBezTo>
                    <a:pt x="262860" y="146327"/>
                    <a:pt x="262860" y="143679"/>
                    <a:pt x="264184" y="142355"/>
                  </a:cubicBezTo>
                  <a:cubicBezTo>
                    <a:pt x="273454" y="106600"/>
                    <a:pt x="269481" y="37740"/>
                    <a:pt x="269481" y="17877"/>
                  </a:cubicBezTo>
                  <a:cubicBezTo>
                    <a:pt x="269481" y="17877"/>
                    <a:pt x="321126" y="19201"/>
                    <a:pt x="374095" y="17877"/>
                  </a:cubicBezTo>
                  <a:cubicBezTo>
                    <a:pt x="427064" y="15229"/>
                    <a:pt x="478709" y="9932"/>
                    <a:pt x="478709" y="9932"/>
                  </a:cubicBezTo>
                  <a:cubicBezTo>
                    <a:pt x="481358" y="29795"/>
                    <a:pt x="481358" y="97331"/>
                    <a:pt x="493276" y="133085"/>
                  </a:cubicBezTo>
                  <a:cubicBezTo>
                    <a:pt x="494600" y="135734"/>
                    <a:pt x="494600" y="137058"/>
                    <a:pt x="495924" y="138382"/>
                  </a:cubicBezTo>
                  <a:cubicBezTo>
                    <a:pt x="497249" y="139706"/>
                    <a:pt x="497249" y="142355"/>
                    <a:pt x="498573" y="145003"/>
                  </a:cubicBezTo>
                  <a:cubicBezTo>
                    <a:pt x="499897" y="147652"/>
                    <a:pt x="501221" y="148976"/>
                    <a:pt x="502545" y="151624"/>
                  </a:cubicBezTo>
                  <a:cubicBezTo>
                    <a:pt x="522409" y="170164"/>
                    <a:pt x="715747" y="232402"/>
                    <a:pt x="759446" y="256239"/>
                  </a:cubicBezTo>
                  <a:cubicBezTo>
                    <a:pt x="830955" y="294641"/>
                    <a:pt x="36416" y="362177"/>
                    <a:pt x="9932" y="285372"/>
                  </a:cubicBezTo>
                  <a:cubicBezTo>
                    <a:pt x="33768" y="237699"/>
                    <a:pt x="236375" y="179433"/>
                    <a:pt x="254914" y="160894"/>
                  </a:cubicBezTo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任意多边形: 形状 177"/>
            <p:cNvSpPr/>
            <p:nvPr/>
          </p:nvSpPr>
          <p:spPr>
            <a:xfrm>
              <a:off x="4215689" y="3852658"/>
              <a:ext cx="489965" cy="304573"/>
            </a:xfrm>
            <a:custGeom>
              <a:avLst/>
              <a:gdLst>
                <a:gd name="connsiteX0" fmla="*/ 9932 w 489965"/>
                <a:gd name="connsiteY0" fmla="*/ 281399 h 304573"/>
                <a:gd name="connsiteX1" fmla="*/ 256239 w 489965"/>
                <a:gd name="connsiteY1" fmla="*/ 159570 h 304573"/>
                <a:gd name="connsiteX2" fmla="*/ 260211 w 489965"/>
                <a:gd name="connsiteY2" fmla="*/ 152949 h 304573"/>
                <a:gd name="connsiteX3" fmla="*/ 262860 w 489965"/>
                <a:gd name="connsiteY3" fmla="*/ 146328 h 304573"/>
                <a:gd name="connsiteX4" fmla="*/ 265508 w 489965"/>
                <a:gd name="connsiteY4" fmla="*/ 141031 h 304573"/>
                <a:gd name="connsiteX5" fmla="*/ 270805 w 489965"/>
                <a:gd name="connsiteY5" fmla="*/ 17877 h 304573"/>
                <a:gd name="connsiteX6" fmla="*/ 374095 w 489965"/>
                <a:gd name="connsiteY6" fmla="*/ 17877 h 304573"/>
                <a:gd name="connsiteX7" fmla="*/ 477385 w 489965"/>
                <a:gd name="connsiteY7" fmla="*/ 9932 h 304573"/>
                <a:gd name="connsiteX8" fmla="*/ 490627 w 489965"/>
                <a:gd name="connsiteY8" fmla="*/ 117194 h 304573"/>
                <a:gd name="connsiteX9" fmla="*/ 37741 w 489965"/>
                <a:gd name="connsiteY9" fmla="*/ 299938 h 304573"/>
                <a:gd name="connsiteX10" fmla="*/ 9932 w 489965"/>
                <a:gd name="connsiteY10" fmla="*/ 281399 h 3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9965" h="304573">
                  <a:moveTo>
                    <a:pt x="9932" y="281399"/>
                  </a:moveTo>
                  <a:cubicBezTo>
                    <a:pt x="33768" y="235051"/>
                    <a:pt x="237699" y="178109"/>
                    <a:pt x="256239" y="159570"/>
                  </a:cubicBezTo>
                  <a:cubicBezTo>
                    <a:pt x="257563" y="158246"/>
                    <a:pt x="258887" y="155597"/>
                    <a:pt x="260211" y="152949"/>
                  </a:cubicBezTo>
                  <a:cubicBezTo>
                    <a:pt x="260211" y="150300"/>
                    <a:pt x="261536" y="147652"/>
                    <a:pt x="262860" y="146328"/>
                  </a:cubicBezTo>
                  <a:cubicBezTo>
                    <a:pt x="264184" y="145003"/>
                    <a:pt x="264184" y="142355"/>
                    <a:pt x="265508" y="141031"/>
                  </a:cubicBezTo>
                  <a:cubicBezTo>
                    <a:pt x="274778" y="105276"/>
                    <a:pt x="270805" y="37740"/>
                    <a:pt x="270805" y="17877"/>
                  </a:cubicBezTo>
                  <a:cubicBezTo>
                    <a:pt x="270805" y="17877"/>
                    <a:pt x="322450" y="19201"/>
                    <a:pt x="374095" y="17877"/>
                  </a:cubicBezTo>
                  <a:cubicBezTo>
                    <a:pt x="425740" y="15229"/>
                    <a:pt x="477385" y="9932"/>
                    <a:pt x="477385" y="9932"/>
                  </a:cubicBezTo>
                  <a:cubicBezTo>
                    <a:pt x="480034" y="29795"/>
                    <a:pt x="482682" y="80116"/>
                    <a:pt x="490627" y="117194"/>
                  </a:cubicBezTo>
                  <a:cubicBezTo>
                    <a:pt x="484006" y="119843"/>
                    <a:pt x="191351" y="249617"/>
                    <a:pt x="37741" y="299938"/>
                  </a:cubicBezTo>
                  <a:cubicBezTo>
                    <a:pt x="21850" y="295965"/>
                    <a:pt x="12580" y="289344"/>
                    <a:pt x="9932" y="281399"/>
                  </a:cubicBezTo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任意多边形: 形状 178"/>
            <p:cNvSpPr/>
            <p:nvPr/>
          </p:nvSpPr>
          <p:spPr>
            <a:xfrm>
              <a:off x="4706882" y="3656672"/>
              <a:ext cx="145665" cy="185392"/>
            </a:xfrm>
            <a:custGeom>
              <a:avLst/>
              <a:gdLst>
                <a:gd name="connsiteX0" fmla="*/ 138478 w 145665"/>
                <a:gd name="connsiteY0" fmla="*/ 9932 h 185392"/>
                <a:gd name="connsiteX1" fmla="*/ 64321 w 145665"/>
                <a:gd name="connsiteY1" fmla="*/ 155597 h 185392"/>
                <a:gd name="connsiteX2" fmla="*/ 10028 w 145665"/>
                <a:gd name="connsiteY2" fmla="*/ 182082 h 185392"/>
                <a:gd name="connsiteX3" fmla="*/ 60348 w 145665"/>
                <a:gd name="connsiteY3" fmla="*/ 36416 h 185392"/>
                <a:gd name="connsiteX4" fmla="*/ 138478 w 145665"/>
                <a:gd name="connsiteY4" fmla="*/ 9932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85392">
                  <a:moveTo>
                    <a:pt x="138478" y="9932"/>
                  </a:moveTo>
                  <a:cubicBezTo>
                    <a:pt x="138478" y="9932"/>
                    <a:pt x="98751" y="126464"/>
                    <a:pt x="64321" y="155597"/>
                  </a:cubicBezTo>
                  <a:cubicBezTo>
                    <a:pt x="29891" y="184730"/>
                    <a:pt x="24594" y="186054"/>
                    <a:pt x="10028" y="182082"/>
                  </a:cubicBezTo>
                  <a:cubicBezTo>
                    <a:pt x="7379" y="126464"/>
                    <a:pt x="60348" y="36416"/>
                    <a:pt x="60348" y="36416"/>
                  </a:cubicBezTo>
                  <a:lnTo>
                    <a:pt x="138478" y="9932"/>
                  </a:lnTo>
                  <a:close/>
                </a:path>
              </a:pathLst>
            </a:custGeom>
            <a:solidFill>
              <a:srgbClr val="994A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任意多边形: 形状 179"/>
            <p:cNvSpPr/>
            <p:nvPr/>
          </p:nvSpPr>
          <p:spPr>
            <a:xfrm>
              <a:off x="4286740" y="3297805"/>
              <a:ext cx="489965" cy="662115"/>
            </a:xfrm>
            <a:custGeom>
              <a:avLst/>
              <a:gdLst>
                <a:gd name="connsiteX0" fmla="*/ 481815 w 489965"/>
                <a:gd name="connsiteY0" fmla="*/ 371447 h 662115"/>
                <a:gd name="connsiteX1" fmla="*/ 264642 w 489965"/>
                <a:gd name="connsiteY1" fmla="*/ 9932 h 662115"/>
                <a:gd name="connsiteX2" fmla="*/ 11714 w 489965"/>
                <a:gd name="connsiteY2" fmla="*/ 205918 h 662115"/>
                <a:gd name="connsiteX3" fmla="*/ 17010 w 489965"/>
                <a:gd name="connsiteY3" fmla="*/ 325099 h 662115"/>
                <a:gd name="connsiteX4" fmla="*/ 19659 w 489965"/>
                <a:gd name="connsiteY4" fmla="*/ 387338 h 662115"/>
                <a:gd name="connsiteX5" fmla="*/ 48792 w 489965"/>
                <a:gd name="connsiteY5" fmla="*/ 501221 h 662115"/>
                <a:gd name="connsiteX6" fmla="*/ 179891 w 489965"/>
                <a:gd name="connsiteY6" fmla="*/ 661454 h 662115"/>
                <a:gd name="connsiteX7" fmla="*/ 426198 w 489965"/>
                <a:gd name="connsiteY7" fmla="*/ 568757 h 662115"/>
                <a:gd name="connsiteX8" fmla="*/ 481815 w 489965"/>
                <a:gd name="connsiteY8" fmla="*/ 371447 h 66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965" h="662115">
                  <a:moveTo>
                    <a:pt x="481815" y="371447"/>
                  </a:moveTo>
                  <a:cubicBezTo>
                    <a:pt x="481815" y="213863"/>
                    <a:pt x="393092" y="9932"/>
                    <a:pt x="264642" y="9932"/>
                  </a:cubicBezTo>
                  <a:cubicBezTo>
                    <a:pt x="158703" y="9932"/>
                    <a:pt x="35550" y="9932"/>
                    <a:pt x="11714" y="205918"/>
                  </a:cubicBezTo>
                  <a:cubicBezTo>
                    <a:pt x="6417" y="246969"/>
                    <a:pt x="14362" y="266833"/>
                    <a:pt x="17010" y="325099"/>
                  </a:cubicBezTo>
                  <a:cubicBezTo>
                    <a:pt x="18335" y="339665"/>
                    <a:pt x="17010" y="372771"/>
                    <a:pt x="19659" y="387338"/>
                  </a:cubicBezTo>
                  <a:cubicBezTo>
                    <a:pt x="30253" y="450901"/>
                    <a:pt x="36874" y="469440"/>
                    <a:pt x="48792" y="501221"/>
                  </a:cubicBezTo>
                  <a:cubicBezTo>
                    <a:pt x="85871" y="597890"/>
                    <a:pt x="93816" y="648211"/>
                    <a:pt x="179891" y="661454"/>
                  </a:cubicBezTo>
                  <a:cubicBezTo>
                    <a:pt x="287153" y="678668"/>
                    <a:pt x="390444" y="629672"/>
                    <a:pt x="426198" y="568757"/>
                  </a:cubicBezTo>
                  <a:cubicBezTo>
                    <a:pt x="461952" y="507843"/>
                    <a:pt x="481815" y="429713"/>
                    <a:pt x="481815" y="371447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任意多边形: 形状 180"/>
            <p:cNvSpPr/>
            <p:nvPr/>
          </p:nvSpPr>
          <p:spPr>
            <a:xfrm>
              <a:off x="4272631" y="3242777"/>
              <a:ext cx="609146" cy="436996"/>
            </a:xfrm>
            <a:custGeom>
              <a:avLst/>
              <a:gdLst>
                <a:gd name="connsiteX0" fmla="*/ 494600 w 609146"/>
                <a:gd name="connsiteY0" fmla="*/ 99390 h 436996"/>
                <a:gd name="connsiteX1" fmla="*/ 192676 w 609146"/>
                <a:gd name="connsiteY1" fmla="*/ 13315 h 436996"/>
                <a:gd name="connsiteX2" fmla="*/ 9932 w 609146"/>
                <a:gd name="connsiteY2" fmla="*/ 160305 h 436996"/>
                <a:gd name="connsiteX3" fmla="*/ 395283 w 609146"/>
                <a:gd name="connsiteY3" fmla="*/ 189438 h 436996"/>
                <a:gd name="connsiteX4" fmla="*/ 462819 w 609146"/>
                <a:gd name="connsiteY4" fmla="*/ 415882 h 436996"/>
                <a:gd name="connsiteX5" fmla="*/ 567433 w 609146"/>
                <a:gd name="connsiteY5" fmla="*/ 434421 h 436996"/>
                <a:gd name="connsiteX6" fmla="*/ 494600 w 609146"/>
                <a:gd name="connsiteY6" fmla="*/ 99390 h 43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146" h="436996">
                  <a:moveTo>
                    <a:pt x="494600" y="99390"/>
                  </a:moveTo>
                  <a:cubicBezTo>
                    <a:pt x="494600" y="99390"/>
                    <a:pt x="450901" y="-10521"/>
                    <a:pt x="192676" y="13315"/>
                  </a:cubicBezTo>
                  <a:cubicBezTo>
                    <a:pt x="21850" y="29206"/>
                    <a:pt x="32444" y="151035"/>
                    <a:pt x="9932" y="160305"/>
                  </a:cubicBezTo>
                  <a:cubicBezTo>
                    <a:pt x="40389" y="192087"/>
                    <a:pt x="205918" y="258298"/>
                    <a:pt x="395283" y="189438"/>
                  </a:cubicBezTo>
                  <a:cubicBezTo>
                    <a:pt x="393959" y="249029"/>
                    <a:pt x="440307" y="417206"/>
                    <a:pt x="462819" y="415882"/>
                  </a:cubicBezTo>
                  <a:cubicBezTo>
                    <a:pt x="493276" y="337752"/>
                    <a:pt x="564784" y="307295"/>
                    <a:pt x="567433" y="434421"/>
                  </a:cubicBezTo>
                  <a:cubicBezTo>
                    <a:pt x="608484" y="393370"/>
                    <a:pt x="636293" y="123227"/>
                    <a:pt x="494600" y="99390"/>
                  </a:cubicBezTo>
                  <a:close/>
                </a:path>
              </a:pathLst>
            </a:custGeom>
            <a:solidFill>
              <a:srgbClr val="994A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任意多边形: 形状 181"/>
            <p:cNvSpPr/>
            <p:nvPr/>
          </p:nvSpPr>
          <p:spPr>
            <a:xfrm>
              <a:off x="4285873" y="3402220"/>
              <a:ext cx="52969" cy="185392"/>
            </a:xfrm>
            <a:custGeom>
              <a:avLst/>
              <a:gdLst>
                <a:gd name="connsiteX0" fmla="*/ 52307 w 52969"/>
                <a:gd name="connsiteY0" fmla="*/ 23374 h 185392"/>
                <a:gd name="connsiteX1" fmla="*/ 17877 w 52969"/>
                <a:gd name="connsiteY1" fmla="*/ 179633 h 185392"/>
                <a:gd name="connsiteX2" fmla="*/ 17877 w 52969"/>
                <a:gd name="connsiteY2" fmla="*/ 14104 h 185392"/>
                <a:gd name="connsiteX3" fmla="*/ 52307 w 52969"/>
                <a:gd name="connsiteY3" fmla="*/ 23374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185392">
                  <a:moveTo>
                    <a:pt x="52307" y="23374"/>
                  </a:moveTo>
                  <a:cubicBezTo>
                    <a:pt x="52307" y="23374"/>
                    <a:pt x="16553" y="116070"/>
                    <a:pt x="17877" y="179633"/>
                  </a:cubicBezTo>
                  <a:cubicBezTo>
                    <a:pt x="7283" y="145203"/>
                    <a:pt x="7283" y="47210"/>
                    <a:pt x="17877" y="14104"/>
                  </a:cubicBezTo>
                  <a:cubicBezTo>
                    <a:pt x="45686" y="862"/>
                    <a:pt x="52307" y="23374"/>
                    <a:pt x="52307" y="23374"/>
                  </a:cubicBezTo>
                  <a:close/>
                </a:path>
              </a:pathLst>
            </a:custGeom>
            <a:solidFill>
              <a:srgbClr val="994A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任意多边形: 形状 182"/>
            <p:cNvSpPr/>
            <p:nvPr/>
          </p:nvSpPr>
          <p:spPr>
            <a:xfrm>
              <a:off x="4389804" y="3781625"/>
              <a:ext cx="198635" cy="198635"/>
            </a:xfrm>
            <a:custGeom>
              <a:avLst/>
              <a:gdLst>
                <a:gd name="connsiteX0" fmla="*/ 26506 w 198634"/>
                <a:gd name="connsiteY0" fmla="*/ 161743 h 198634"/>
                <a:gd name="connsiteX1" fmla="*/ 115229 w 198634"/>
                <a:gd name="connsiteY1" fmla="*/ 200146 h 198634"/>
                <a:gd name="connsiteX2" fmla="*/ 168199 w 198634"/>
                <a:gd name="connsiteY2" fmla="*/ 185579 h 198634"/>
                <a:gd name="connsiteX3" fmla="*/ 193359 w 198634"/>
                <a:gd name="connsiteY3" fmla="*/ 75668 h 198634"/>
                <a:gd name="connsiteX4" fmla="*/ 113905 w 198634"/>
                <a:gd name="connsiteY4" fmla="*/ 10780 h 198634"/>
                <a:gd name="connsiteX5" fmla="*/ 11939 w 198634"/>
                <a:gd name="connsiteY5" fmla="*/ 53156 h 198634"/>
                <a:gd name="connsiteX6" fmla="*/ 26506 w 198634"/>
                <a:gd name="connsiteY6" fmla="*/ 161743 h 198634"/>
                <a:gd name="connsiteX7" fmla="*/ 26506 w 198634"/>
                <a:gd name="connsiteY7" fmla="*/ 67722 h 198634"/>
                <a:gd name="connsiteX8" fmla="*/ 99339 w 198634"/>
                <a:gd name="connsiteY8" fmla="*/ 25347 h 198634"/>
                <a:gd name="connsiteX9" fmla="*/ 172171 w 198634"/>
                <a:gd name="connsiteY9" fmla="*/ 66398 h 198634"/>
                <a:gd name="connsiteX10" fmla="*/ 99339 w 198634"/>
                <a:gd name="connsiteY10" fmla="*/ 108773 h 198634"/>
                <a:gd name="connsiteX11" fmla="*/ 26506 w 198634"/>
                <a:gd name="connsiteY11" fmla="*/ 67722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634" h="198634">
                  <a:moveTo>
                    <a:pt x="26506" y="161743"/>
                  </a:moveTo>
                  <a:cubicBezTo>
                    <a:pt x="39748" y="197497"/>
                    <a:pt x="95366" y="202794"/>
                    <a:pt x="115229" y="200146"/>
                  </a:cubicBezTo>
                  <a:cubicBezTo>
                    <a:pt x="136417" y="197497"/>
                    <a:pt x="149659" y="196173"/>
                    <a:pt x="168199" y="185579"/>
                  </a:cubicBezTo>
                  <a:cubicBezTo>
                    <a:pt x="186738" y="174985"/>
                    <a:pt x="192035" y="152473"/>
                    <a:pt x="193359" y="75668"/>
                  </a:cubicBezTo>
                  <a:cubicBezTo>
                    <a:pt x="194683" y="-2462"/>
                    <a:pt x="113905" y="10780"/>
                    <a:pt x="113905" y="10780"/>
                  </a:cubicBezTo>
                  <a:cubicBezTo>
                    <a:pt x="26506" y="10780"/>
                    <a:pt x="18560" y="35941"/>
                    <a:pt x="11939" y="53156"/>
                  </a:cubicBezTo>
                  <a:cubicBezTo>
                    <a:pt x="6642" y="67722"/>
                    <a:pt x="11939" y="124664"/>
                    <a:pt x="26506" y="161743"/>
                  </a:cubicBezTo>
                  <a:close/>
                  <a:moveTo>
                    <a:pt x="26506" y="67722"/>
                  </a:moveTo>
                  <a:cubicBezTo>
                    <a:pt x="26506" y="45211"/>
                    <a:pt x="58287" y="26671"/>
                    <a:pt x="99339" y="25347"/>
                  </a:cubicBezTo>
                  <a:cubicBezTo>
                    <a:pt x="139065" y="25347"/>
                    <a:pt x="172171" y="43886"/>
                    <a:pt x="172171" y="66398"/>
                  </a:cubicBezTo>
                  <a:cubicBezTo>
                    <a:pt x="172171" y="88910"/>
                    <a:pt x="140390" y="107449"/>
                    <a:pt x="99339" y="108773"/>
                  </a:cubicBezTo>
                  <a:cubicBezTo>
                    <a:pt x="59612" y="110098"/>
                    <a:pt x="26506" y="91559"/>
                    <a:pt x="26506" y="67722"/>
                  </a:cubicBezTo>
                  <a:close/>
                </a:path>
              </a:pathLst>
            </a:custGeom>
            <a:solidFill>
              <a:srgbClr val="7F37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任意多边形: 形状 183"/>
            <p:cNvSpPr/>
            <p:nvPr/>
          </p:nvSpPr>
          <p:spPr>
            <a:xfrm>
              <a:off x="4522910" y="3610629"/>
              <a:ext cx="145665" cy="79454"/>
            </a:xfrm>
            <a:custGeom>
              <a:avLst/>
              <a:gdLst>
                <a:gd name="connsiteX0" fmla="*/ 9932 w 145665"/>
                <a:gd name="connsiteY0" fmla="*/ 57299 h 79453"/>
                <a:gd name="connsiteX1" fmla="*/ 62901 w 145665"/>
                <a:gd name="connsiteY1" fmla="*/ 10951 h 79453"/>
                <a:gd name="connsiteX2" fmla="*/ 138382 w 145665"/>
                <a:gd name="connsiteY2" fmla="*/ 29490 h 79453"/>
                <a:gd name="connsiteX3" fmla="*/ 123816 w 145665"/>
                <a:gd name="connsiteY3" fmla="*/ 66569 h 79453"/>
                <a:gd name="connsiteX4" fmla="*/ 9932 w 145665"/>
                <a:gd name="connsiteY4" fmla="*/ 57299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79453">
                  <a:moveTo>
                    <a:pt x="9932" y="57299"/>
                  </a:moveTo>
                  <a:cubicBezTo>
                    <a:pt x="9932" y="57299"/>
                    <a:pt x="23174" y="14923"/>
                    <a:pt x="62901" y="10951"/>
                  </a:cubicBezTo>
                  <a:cubicBezTo>
                    <a:pt x="102628" y="6978"/>
                    <a:pt x="127789" y="14923"/>
                    <a:pt x="138382" y="29490"/>
                  </a:cubicBezTo>
                  <a:cubicBezTo>
                    <a:pt x="143679" y="40084"/>
                    <a:pt x="147652" y="58623"/>
                    <a:pt x="123816" y="66569"/>
                  </a:cubicBezTo>
                  <a:cubicBezTo>
                    <a:pt x="101304" y="71865"/>
                    <a:pt x="43038" y="78487"/>
                    <a:pt x="9932" y="57299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任意多边形: 形状 184"/>
            <p:cNvSpPr/>
            <p:nvPr/>
          </p:nvSpPr>
          <p:spPr>
            <a:xfrm>
              <a:off x="4524234" y="3619430"/>
              <a:ext cx="132423" cy="66212"/>
            </a:xfrm>
            <a:custGeom>
              <a:avLst/>
              <a:gdLst>
                <a:gd name="connsiteX0" fmla="*/ 133085 w 132423"/>
                <a:gd name="connsiteY0" fmla="*/ 37904 h 66211"/>
                <a:gd name="connsiteX1" fmla="*/ 58928 w 132423"/>
                <a:gd name="connsiteY1" fmla="*/ 63064 h 66211"/>
                <a:gd name="connsiteX2" fmla="*/ 9932 w 132423"/>
                <a:gd name="connsiteY2" fmla="*/ 47173 h 66211"/>
                <a:gd name="connsiteX3" fmla="*/ 65550 w 132423"/>
                <a:gd name="connsiteY3" fmla="*/ 10095 h 66211"/>
                <a:gd name="connsiteX4" fmla="*/ 133085 w 132423"/>
                <a:gd name="connsiteY4" fmla="*/ 37904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3" h="66211">
                  <a:moveTo>
                    <a:pt x="133085" y="37904"/>
                  </a:moveTo>
                  <a:cubicBezTo>
                    <a:pt x="133085" y="37904"/>
                    <a:pt x="107925" y="64389"/>
                    <a:pt x="58928" y="63064"/>
                  </a:cubicBezTo>
                  <a:cubicBezTo>
                    <a:pt x="36416" y="63064"/>
                    <a:pt x="9932" y="47173"/>
                    <a:pt x="9932" y="47173"/>
                  </a:cubicBezTo>
                  <a:cubicBezTo>
                    <a:pt x="9932" y="47173"/>
                    <a:pt x="44362" y="11419"/>
                    <a:pt x="65550" y="10095"/>
                  </a:cubicBezTo>
                  <a:cubicBezTo>
                    <a:pt x="107925" y="7447"/>
                    <a:pt x="133085" y="37904"/>
                    <a:pt x="133085" y="379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任意多边形: 形状 185"/>
            <p:cNvSpPr/>
            <p:nvPr/>
          </p:nvSpPr>
          <p:spPr>
            <a:xfrm>
              <a:off x="4550719" y="3619493"/>
              <a:ext cx="66212" cy="66212"/>
            </a:xfrm>
            <a:custGeom>
              <a:avLst/>
              <a:gdLst>
                <a:gd name="connsiteX0" fmla="*/ 9932 w 66211"/>
                <a:gd name="connsiteY0" fmla="*/ 35193 h 66211"/>
                <a:gd name="connsiteX1" fmla="*/ 35092 w 66211"/>
                <a:gd name="connsiteY1" fmla="*/ 10032 h 66211"/>
                <a:gd name="connsiteX2" fmla="*/ 58928 w 66211"/>
                <a:gd name="connsiteY2" fmla="*/ 36517 h 66211"/>
                <a:gd name="connsiteX3" fmla="*/ 33768 w 66211"/>
                <a:gd name="connsiteY3" fmla="*/ 61678 h 66211"/>
                <a:gd name="connsiteX4" fmla="*/ 9932 w 66211"/>
                <a:gd name="connsiteY4" fmla="*/ 35193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9932" y="35193"/>
                  </a:moveTo>
                  <a:cubicBezTo>
                    <a:pt x="9932" y="20626"/>
                    <a:pt x="21850" y="8708"/>
                    <a:pt x="35092" y="10032"/>
                  </a:cubicBezTo>
                  <a:cubicBezTo>
                    <a:pt x="48334" y="10032"/>
                    <a:pt x="60253" y="21951"/>
                    <a:pt x="58928" y="36517"/>
                  </a:cubicBezTo>
                  <a:cubicBezTo>
                    <a:pt x="58928" y="51084"/>
                    <a:pt x="47010" y="63002"/>
                    <a:pt x="33768" y="61678"/>
                  </a:cubicBezTo>
                  <a:cubicBezTo>
                    <a:pt x="20526" y="63002"/>
                    <a:pt x="9932" y="49759"/>
                    <a:pt x="9932" y="35193"/>
                  </a:cubicBezTo>
                  <a:close/>
                </a:path>
              </a:pathLst>
            </a:custGeom>
            <a:solidFill>
              <a:srgbClr val="2D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任意多边形: 形状 186"/>
            <p:cNvSpPr/>
            <p:nvPr/>
          </p:nvSpPr>
          <p:spPr>
            <a:xfrm>
              <a:off x="4553256" y="3622242"/>
              <a:ext cx="66212" cy="66212"/>
            </a:xfrm>
            <a:custGeom>
              <a:avLst/>
              <a:gdLst>
                <a:gd name="connsiteX0" fmla="*/ 10044 w 66211"/>
                <a:gd name="connsiteY0" fmla="*/ 33768 h 66211"/>
                <a:gd name="connsiteX1" fmla="*/ 33880 w 66211"/>
                <a:gd name="connsiteY1" fmla="*/ 9932 h 66211"/>
                <a:gd name="connsiteX2" fmla="*/ 56392 w 66211"/>
                <a:gd name="connsiteY2" fmla="*/ 35092 h 66211"/>
                <a:gd name="connsiteX3" fmla="*/ 32555 w 66211"/>
                <a:gd name="connsiteY3" fmla="*/ 58928 h 66211"/>
                <a:gd name="connsiteX4" fmla="*/ 10044 w 66211"/>
                <a:gd name="connsiteY4" fmla="*/ 33768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10044" y="33768"/>
                  </a:moveTo>
                  <a:cubicBezTo>
                    <a:pt x="10044" y="20526"/>
                    <a:pt x="20637" y="9932"/>
                    <a:pt x="33880" y="9932"/>
                  </a:cubicBezTo>
                  <a:cubicBezTo>
                    <a:pt x="47122" y="9932"/>
                    <a:pt x="56392" y="21850"/>
                    <a:pt x="56392" y="35092"/>
                  </a:cubicBezTo>
                  <a:cubicBezTo>
                    <a:pt x="56392" y="48335"/>
                    <a:pt x="45798" y="58928"/>
                    <a:pt x="32555" y="58928"/>
                  </a:cubicBezTo>
                  <a:cubicBezTo>
                    <a:pt x="19313" y="57604"/>
                    <a:pt x="8719" y="47010"/>
                    <a:pt x="10044" y="33768"/>
                  </a:cubicBezTo>
                  <a:close/>
                </a:path>
              </a:pathLst>
            </a:custGeom>
            <a:solidFill>
              <a:srgbClr val="6D2F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任意多边形: 形状 187"/>
            <p:cNvSpPr/>
            <p:nvPr/>
          </p:nvSpPr>
          <p:spPr>
            <a:xfrm>
              <a:off x="4561313" y="3642105"/>
              <a:ext cx="26485" cy="26485"/>
            </a:xfrm>
            <a:custGeom>
              <a:avLst/>
              <a:gdLst>
                <a:gd name="connsiteX0" fmla="*/ 9932 w 26484"/>
                <a:gd name="connsiteY0" fmla="*/ 19202 h 26484"/>
                <a:gd name="connsiteX1" fmla="*/ 19201 w 26484"/>
                <a:gd name="connsiteY1" fmla="*/ 9932 h 26484"/>
                <a:gd name="connsiteX2" fmla="*/ 27147 w 26484"/>
                <a:gd name="connsiteY2" fmla="*/ 19202 h 26484"/>
                <a:gd name="connsiteX3" fmla="*/ 17877 w 26484"/>
                <a:gd name="connsiteY3" fmla="*/ 28471 h 26484"/>
                <a:gd name="connsiteX4" fmla="*/ 9932 w 26484"/>
                <a:gd name="connsiteY4" fmla="*/ 1920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9932" y="19202"/>
                  </a:moveTo>
                  <a:cubicBezTo>
                    <a:pt x="9932" y="13904"/>
                    <a:pt x="13904" y="9932"/>
                    <a:pt x="19201" y="9932"/>
                  </a:cubicBezTo>
                  <a:cubicBezTo>
                    <a:pt x="24498" y="9932"/>
                    <a:pt x="28471" y="13904"/>
                    <a:pt x="27147" y="19202"/>
                  </a:cubicBezTo>
                  <a:cubicBezTo>
                    <a:pt x="27147" y="24498"/>
                    <a:pt x="23174" y="28471"/>
                    <a:pt x="17877" y="28471"/>
                  </a:cubicBezTo>
                  <a:cubicBezTo>
                    <a:pt x="13904" y="28471"/>
                    <a:pt x="9932" y="24498"/>
                    <a:pt x="9932" y="19202"/>
                  </a:cubicBezTo>
                  <a:close/>
                </a:path>
              </a:pathLst>
            </a:custGeom>
            <a:solidFill>
              <a:srgbClr val="8E0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任意多边形: 形状 188"/>
            <p:cNvSpPr/>
            <p:nvPr/>
          </p:nvSpPr>
          <p:spPr>
            <a:xfrm>
              <a:off x="4567934" y="3638133"/>
              <a:ext cx="26485" cy="26485"/>
            </a:xfrm>
            <a:custGeom>
              <a:avLst/>
              <a:gdLst>
                <a:gd name="connsiteX0" fmla="*/ 9932 w 26484"/>
                <a:gd name="connsiteY0" fmla="*/ 17877 h 26484"/>
                <a:gd name="connsiteX1" fmla="*/ 17877 w 26484"/>
                <a:gd name="connsiteY1" fmla="*/ 9932 h 26484"/>
                <a:gd name="connsiteX2" fmla="*/ 25822 w 26484"/>
                <a:gd name="connsiteY2" fmla="*/ 17877 h 26484"/>
                <a:gd name="connsiteX3" fmla="*/ 17877 w 26484"/>
                <a:gd name="connsiteY3" fmla="*/ 25822 h 26484"/>
                <a:gd name="connsiteX4" fmla="*/ 9932 w 26484"/>
                <a:gd name="connsiteY4" fmla="*/ 17877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9932" y="17877"/>
                  </a:moveTo>
                  <a:cubicBezTo>
                    <a:pt x="9932" y="13904"/>
                    <a:pt x="13904" y="9932"/>
                    <a:pt x="17877" y="9932"/>
                  </a:cubicBezTo>
                  <a:cubicBezTo>
                    <a:pt x="21850" y="9932"/>
                    <a:pt x="25822" y="13904"/>
                    <a:pt x="25822" y="17877"/>
                  </a:cubicBezTo>
                  <a:cubicBezTo>
                    <a:pt x="25822" y="21850"/>
                    <a:pt x="21850" y="25822"/>
                    <a:pt x="17877" y="25822"/>
                  </a:cubicBezTo>
                  <a:cubicBezTo>
                    <a:pt x="12580" y="25822"/>
                    <a:pt x="9932" y="21850"/>
                    <a:pt x="9932" y="17877"/>
                  </a:cubicBezTo>
                  <a:close/>
                </a:path>
              </a:pathLst>
            </a:custGeom>
            <a:solidFill>
              <a:srgbClr val="4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任意多边形: 形状 189"/>
            <p:cNvSpPr/>
            <p:nvPr/>
          </p:nvSpPr>
          <p:spPr>
            <a:xfrm>
              <a:off x="4565286" y="3646078"/>
              <a:ext cx="13242" cy="13242"/>
            </a:xfrm>
            <a:custGeom>
              <a:avLst/>
              <a:gdLst>
                <a:gd name="connsiteX0" fmla="*/ 13904 w 13242"/>
                <a:gd name="connsiteY0" fmla="*/ 12580 h 13242"/>
                <a:gd name="connsiteX1" fmla="*/ 11256 w 13242"/>
                <a:gd name="connsiteY1" fmla="*/ 13904 h 13242"/>
                <a:gd name="connsiteX2" fmla="*/ 9932 w 13242"/>
                <a:gd name="connsiteY2" fmla="*/ 11256 h 13242"/>
                <a:gd name="connsiteX3" fmla="*/ 12580 w 13242"/>
                <a:gd name="connsiteY3" fmla="*/ 9932 h 13242"/>
                <a:gd name="connsiteX4" fmla="*/ 13904 w 13242"/>
                <a:gd name="connsiteY4" fmla="*/ 12580 h 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" h="13242">
                  <a:moveTo>
                    <a:pt x="13904" y="12580"/>
                  </a:moveTo>
                  <a:cubicBezTo>
                    <a:pt x="13904" y="13904"/>
                    <a:pt x="12580" y="13904"/>
                    <a:pt x="11256" y="13904"/>
                  </a:cubicBezTo>
                  <a:cubicBezTo>
                    <a:pt x="9932" y="13904"/>
                    <a:pt x="9932" y="12580"/>
                    <a:pt x="9932" y="11256"/>
                  </a:cubicBezTo>
                  <a:cubicBezTo>
                    <a:pt x="9932" y="9932"/>
                    <a:pt x="11256" y="9932"/>
                    <a:pt x="12580" y="9932"/>
                  </a:cubicBezTo>
                  <a:cubicBezTo>
                    <a:pt x="13904" y="11256"/>
                    <a:pt x="13904" y="12580"/>
                    <a:pt x="13904" y="125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任意多边形: 形状 190"/>
            <p:cNvSpPr/>
            <p:nvPr/>
          </p:nvSpPr>
          <p:spPr>
            <a:xfrm>
              <a:off x="4575879" y="3632483"/>
              <a:ext cx="26485" cy="26485"/>
            </a:xfrm>
            <a:custGeom>
              <a:avLst/>
              <a:gdLst>
                <a:gd name="connsiteX0" fmla="*/ 9932 w 26484"/>
                <a:gd name="connsiteY0" fmla="*/ 14257 h 26484"/>
                <a:gd name="connsiteX1" fmla="*/ 15229 w 26484"/>
                <a:gd name="connsiteY1" fmla="*/ 10284 h 26484"/>
                <a:gd name="connsiteX2" fmla="*/ 19202 w 26484"/>
                <a:gd name="connsiteY2" fmla="*/ 15581 h 26484"/>
                <a:gd name="connsiteX3" fmla="*/ 13905 w 26484"/>
                <a:gd name="connsiteY3" fmla="*/ 20878 h 26484"/>
                <a:gd name="connsiteX4" fmla="*/ 9932 w 26484"/>
                <a:gd name="connsiteY4" fmla="*/ 14257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9932" y="14257"/>
                  </a:moveTo>
                  <a:cubicBezTo>
                    <a:pt x="9932" y="11608"/>
                    <a:pt x="12580" y="8960"/>
                    <a:pt x="15229" y="10284"/>
                  </a:cubicBezTo>
                  <a:cubicBezTo>
                    <a:pt x="17877" y="10284"/>
                    <a:pt x="19202" y="12932"/>
                    <a:pt x="19202" y="15581"/>
                  </a:cubicBezTo>
                  <a:cubicBezTo>
                    <a:pt x="19202" y="18229"/>
                    <a:pt x="16553" y="20878"/>
                    <a:pt x="13905" y="20878"/>
                  </a:cubicBezTo>
                  <a:cubicBezTo>
                    <a:pt x="11256" y="19553"/>
                    <a:pt x="9932" y="16905"/>
                    <a:pt x="9932" y="1425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任意多边形: 形状 191"/>
            <p:cNvSpPr/>
            <p:nvPr/>
          </p:nvSpPr>
          <p:spPr>
            <a:xfrm>
              <a:off x="4528207" y="3612972"/>
              <a:ext cx="145665" cy="52969"/>
            </a:xfrm>
            <a:custGeom>
              <a:avLst/>
              <a:gdLst>
                <a:gd name="connsiteX0" fmla="*/ 9932 w 145665"/>
                <a:gd name="connsiteY0" fmla="*/ 49659 h 52969"/>
                <a:gd name="connsiteX1" fmla="*/ 28471 w 145665"/>
                <a:gd name="connsiteY1" fmla="*/ 36416 h 52969"/>
                <a:gd name="connsiteX2" fmla="*/ 37740 w 145665"/>
                <a:gd name="connsiteY2" fmla="*/ 31120 h 52969"/>
                <a:gd name="connsiteX3" fmla="*/ 48334 w 145665"/>
                <a:gd name="connsiteY3" fmla="*/ 25822 h 52969"/>
                <a:gd name="connsiteX4" fmla="*/ 60252 w 145665"/>
                <a:gd name="connsiteY4" fmla="*/ 21850 h 52969"/>
                <a:gd name="connsiteX5" fmla="*/ 66873 w 145665"/>
                <a:gd name="connsiteY5" fmla="*/ 20526 h 52969"/>
                <a:gd name="connsiteX6" fmla="*/ 73495 w 145665"/>
                <a:gd name="connsiteY6" fmla="*/ 20526 h 52969"/>
                <a:gd name="connsiteX7" fmla="*/ 85413 w 145665"/>
                <a:gd name="connsiteY7" fmla="*/ 21850 h 52969"/>
                <a:gd name="connsiteX8" fmla="*/ 97331 w 145665"/>
                <a:gd name="connsiteY8" fmla="*/ 24498 h 52969"/>
                <a:gd name="connsiteX9" fmla="*/ 107925 w 145665"/>
                <a:gd name="connsiteY9" fmla="*/ 28471 h 52969"/>
                <a:gd name="connsiteX10" fmla="*/ 117194 w 145665"/>
                <a:gd name="connsiteY10" fmla="*/ 33768 h 52969"/>
                <a:gd name="connsiteX11" fmla="*/ 125140 w 145665"/>
                <a:gd name="connsiteY11" fmla="*/ 39065 h 52969"/>
                <a:gd name="connsiteX12" fmla="*/ 130436 w 145665"/>
                <a:gd name="connsiteY12" fmla="*/ 43038 h 52969"/>
                <a:gd name="connsiteX13" fmla="*/ 135734 w 145665"/>
                <a:gd name="connsiteY13" fmla="*/ 47010 h 52969"/>
                <a:gd name="connsiteX14" fmla="*/ 131761 w 145665"/>
                <a:gd name="connsiteY14" fmla="*/ 41713 h 52969"/>
                <a:gd name="connsiteX15" fmla="*/ 127788 w 145665"/>
                <a:gd name="connsiteY15" fmla="*/ 36416 h 52969"/>
                <a:gd name="connsiteX16" fmla="*/ 121167 w 145665"/>
                <a:gd name="connsiteY16" fmla="*/ 29795 h 52969"/>
                <a:gd name="connsiteX17" fmla="*/ 111897 w 145665"/>
                <a:gd name="connsiteY17" fmla="*/ 21850 h 52969"/>
                <a:gd name="connsiteX18" fmla="*/ 101304 w 145665"/>
                <a:gd name="connsiteY18" fmla="*/ 15229 h 52969"/>
                <a:gd name="connsiteX19" fmla="*/ 88061 w 145665"/>
                <a:gd name="connsiteY19" fmla="*/ 11256 h 52969"/>
                <a:gd name="connsiteX20" fmla="*/ 73495 w 145665"/>
                <a:gd name="connsiteY20" fmla="*/ 9932 h 52969"/>
                <a:gd name="connsiteX21" fmla="*/ 66873 w 145665"/>
                <a:gd name="connsiteY21" fmla="*/ 9932 h 52969"/>
                <a:gd name="connsiteX22" fmla="*/ 60252 w 145665"/>
                <a:gd name="connsiteY22" fmla="*/ 11256 h 52969"/>
                <a:gd name="connsiteX23" fmla="*/ 47010 w 145665"/>
                <a:gd name="connsiteY23" fmla="*/ 16553 h 52969"/>
                <a:gd name="connsiteX24" fmla="*/ 27147 w 145665"/>
                <a:gd name="connsiteY24" fmla="*/ 31120 h 52969"/>
                <a:gd name="connsiteX25" fmla="*/ 9932 w 145665"/>
                <a:gd name="connsiteY25" fmla="*/ 49659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665" h="52969">
                  <a:moveTo>
                    <a:pt x="9932" y="49659"/>
                  </a:moveTo>
                  <a:cubicBezTo>
                    <a:pt x="9932" y="49659"/>
                    <a:pt x="16553" y="43038"/>
                    <a:pt x="28471" y="36416"/>
                  </a:cubicBezTo>
                  <a:cubicBezTo>
                    <a:pt x="31119" y="35092"/>
                    <a:pt x="33768" y="32444"/>
                    <a:pt x="37740" y="31120"/>
                  </a:cubicBezTo>
                  <a:cubicBezTo>
                    <a:pt x="40389" y="29795"/>
                    <a:pt x="44361" y="28471"/>
                    <a:pt x="48334" y="25822"/>
                  </a:cubicBezTo>
                  <a:cubicBezTo>
                    <a:pt x="52307" y="24498"/>
                    <a:pt x="56280" y="23174"/>
                    <a:pt x="60252" y="21850"/>
                  </a:cubicBezTo>
                  <a:lnTo>
                    <a:pt x="66873" y="20526"/>
                  </a:lnTo>
                  <a:cubicBezTo>
                    <a:pt x="69522" y="20526"/>
                    <a:pt x="70846" y="20526"/>
                    <a:pt x="73495" y="20526"/>
                  </a:cubicBezTo>
                  <a:cubicBezTo>
                    <a:pt x="77467" y="20526"/>
                    <a:pt x="81440" y="20526"/>
                    <a:pt x="85413" y="21850"/>
                  </a:cubicBezTo>
                  <a:cubicBezTo>
                    <a:pt x="89386" y="21850"/>
                    <a:pt x="93358" y="24498"/>
                    <a:pt x="97331" y="24498"/>
                  </a:cubicBezTo>
                  <a:cubicBezTo>
                    <a:pt x="101304" y="25822"/>
                    <a:pt x="103952" y="27147"/>
                    <a:pt x="107925" y="28471"/>
                  </a:cubicBezTo>
                  <a:cubicBezTo>
                    <a:pt x="111897" y="29795"/>
                    <a:pt x="114546" y="32444"/>
                    <a:pt x="117194" y="33768"/>
                  </a:cubicBezTo>
                  <a:cubicBezTo>
                    <a:pt x="119843" y="35092"/>
                    <a:pt x="122491" y="36416"/>
                    <a:pt x="125140" y="39065"/>
                  </a:cubicBezTo>
                  <a:cubicBezTo>
                    <a:pt x="127788" y="40389"/>
                    <a:pt x="129113" y="41713"/>
                    <a:pt x="130436" y="43038"/>
                  </a:cubicBezTo>
                  <a:cubicBezTo>
                    <a:pt x="134409" y="45686"/>
                    <a:pt x="135734" y="47010"/>
                    <a:pt x="135734" y="47010"/>
                  </a:cubicBezTo>
                  <a:cubicBezTo>
                    <a:pt x="135734" y="47010"/>
                    <a:pt x="134409" y="45686"/>
                    <a:pt x="131761" y="41713"/>
                  </a:cubicBezTo>
                  <a:cubicBezTo>
                    <a:pt x="130436" y="40389"/>
                    <a:pt x="129113" y="37741"/>
                    <a:pt x="127788" y="36416"/>
                  </a:cubicBezTo>
                  <a:cubicBezTo>
                    <a:pt x="126464" y="33768"/>
                    <a:pt x="123815" y="32444"/>
                    <a:pt x="121167" y="29795"/>
                  </a:cubicBezTo>
                  <a:cubicBezTo>
                    <a:pt x="118518" y="27147"/>
                    <a:pt x="115870" y="24498"/>
                    <a:pt x="111897" y="21850"/>
                  </a:cubicBezTo>
                  <a:cubicBezTo>
                    <a:pt x="107925" y="19201"/>
                    <a:pt x="105276" y="17877"/>
                    <a:pt x="101304" y="15229"/>
                  </a:cubicBezTo>
                  <a:cubicBezTo>
                    <a:pt x="97331" y="13904"/>
                    <a:pt x="93358" y="11256"/>
                    <a:pt x="88061" y="11256"/>
                  </a:cubicBezTo>
                  <a:cubicBezTo>
                    <a:pt x="82764" y="11256"/>
                    <a:pt x="78791" y="9932"/>
                    <a:pt x="73495" y="9932"/>
                  </a:cubicBezTo>
                  <a:cubicBezTo>
                    <a:pt x="70846" y="9932"/>
                    <a:pt x="68198" y="9932"/>
                    <a:pt x="66873" y="9932"/>
                  </a:cubicBezTo>
                  <a:lnTo>
                    <a:pt x="60252" y="11256"/>
                  </a:lnTo>
                  <a:cubicBezTo>
                    <a:pt x="54955" y="12580"/>
                    <a:pt x="50983" y="13904"/>
                    <a:pt x="47010" y="16553"/>
                  </a:cubicBezTo>
                  <a:cubicBezTo>
                    <a:pt x="39065" y="20526"/>
                    <a:pt x="32443" y="25822"/>
                    <a:pt x="27147" y="31120"/>
                  </a:cubicBezTo>
                  <a:cubicBezTo>
                    <a:pt x="13904" y="41713"/>
                    <a:pt x="9932" y="49659"/>
                    <a:pt x="9932" y="49659"/>
                  </a:cubicBezTo>
                  <a:close/>
                </a:path>
              </a:pathLst>
            </a:custGeom>
            <a:solidFill>
              <a:srgbClr val="3C24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任意多边形: 形状 192"/>
            <p:cNvSpPr/>
            <p:nvPr/>
          </p:nvSpPr>
          <p:spPr>
            <a:xfrm>
              <a:off x="4619579" y="3646078"/>
              <a:ext cx="39727" cy="39727"/>
            </a:xfrm>
            <a:custGeom>
              <a:avLst/>
              <a:gdLst>
                <a:gd name="connsiteX0" fmla="*/ 36416 w 39726"/>
                <a:gd name="connsiteY0" fmla="*/ 9932 h 39726"/>
                <a:gd name="connsiteX1" fmla="*/ 23174 w 39726"/>
                <a:gd name="connsiteY1" fmla="*/ 20526 h 39726"/>
                <a:gd name="connsiteX2" fmla="*/ 13904 w 39726"/>
                <a:gd name="connsiteY2" fmla="*/ 27147 h 39726"/>
                <a:gd name="connsiteX3" fmla="*/ 9932 w 39726"/>
                <a:gd name="connsiteY3" fmla="*/ 29795 h 39726"/>
                <a:gd name="connsiteX4" fmla="*/ 15229 w 39726"/>
                <a:gd name="connsiteY4" fmla="*/ 28471 h 39726"/>
                <a:gd name="connsiteX5" fmla="*/ 25822 w 39726"/>
                <a:gd name="connsiteY5" fmla="*/ 23174 h 39726"/>
                <a:gd name="connsiteX6" fmla="*/ 40389 w 39726"/>
                <a:gd name="connsiteY6" fmla="*/ 13904 h 39726"/>
                <a:gd name="connsiteX7" fmla="*/ 36416 w 39726"/>
                <a:gd name="connsiteY7" fmla="*/ 9932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26" h="39726">
                  <a:moveTo>
                    <a:pt x="36416" y="9932"/>
                  </a:moveTo>
                  <a:cubicBezTo>
                    <a:pt x="36416" y="9932"/>
                    <a:pt x="29795" y="15229"/>
                    <a:pt x="23174" y="20526"/>
                  </a:cubicBezTo>
                  <a:cubicBezTo>
                    <a:pt x="20525" y="23174"/>
                    <a:pt x="16553" y="25822"/>
                    <a:pt x="13904" y="27147"/>
                  </a:cubicBezTo>
                  <a:cubicBezTo>
                    <a:pt x="11256" y="28471"/>
                    <a:pt x="9932" y="29795"/>
                    <a:pt x="9932" y="29795"/>
                  </a:cubicBezTo>
                  <a:cubicBezTo>
                    <a:pt x="9932" y="29795"/>
                    <a:pt x="11256" y="28471"/>
                    <a:pt x="15229" y="28471"/>
                  </a:cubicBezTo>
                  <a:cubicBezTo>
                    <a:pt x="17877" y="27147"/>
                    <a:pt x="21850" y="25822"/>
                    <a:pt x="25822" y="23174"/>
                  </a:cubicBezTo>
                  <a:cubicBezTo>
                    <a:pt x="33768" y="19201"/>
                    <a:pt x="40389" y="13904"/>
                    <a:pt x="40389" y="13904"/>
                  </a:cubicBezTo>
                  <a:lnTo>
                    <a:pt x="36416" y="9932"/>
                  </a:lnTo>
                  <a:close/>
                </a:path>
              </a:pathLst>
            </a:custGeom>
            <a:solidFill>
              <a:srgbClr val="3C24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任意多边形: 形状 193"/>
            <p:cNvSpPr/>
            <p:nvPr/>
          </p:nvSpPr>
          <p:spPr>
            <a:xfrm>
              <a:off x="4438159" y="3749368"/>
              <a:ext cx="92696" cy="39727"/>
            </a:xfrm>
            <a:custGeom>
              <a:avLst/>
              <a:gdLst>
                <a:gd name="connsiteX0" fmla="*/ 39065 w 92696"/>
                <a:gd name="connsiteY0" fmla="*/ 16553 h 39726"/>
                <a:gd name="connsiteX1" fmla="*/ 9932 w 92696"/>
                <a:gd name="connsiteY1" fmla="*/ 9932 h 39726"/>
                <a:gd name="connsiteX2" fmla="*/ 41713 w 92696"/>
                <a:gd name="connsiteY2" fmla="*/ 35092 h 39726"/>
                <a:gd name="connsiteX3" fmla="*/ 85413 w 92696"/>
                <a:gd name="connsiteY3" fmla="*/ 11256 h 39726"/>
                <a:gd name="connsiteX4" fmla="*/ 39065 w 92696"/>
                <a:gd name="connsiteY4" fmla="*/ 16553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96" h="39726">
                  <a:moveTo>
                    <a:pt x="39065" y="16553"/>
                  </a:moveTo>
                  <a:cubicBezTo>
                    <a:pt x="25823" y="16553"/>
                    <a:pt x="19202" y="13904"/>
                    <a:pt x="9932" y="9932"/>
                  </a:cubicBezTo>
                  <a:cubicBezTo>
                    <a:pt x="13905" y="24498"/>
                    <a:pt x="23174" y="33768"/>
                    <a:pt x="41713" y="35092"/>
                  </a:cubicBezTo>
                  <a:cubicBezTo>
                    <a:pt x="60253" y="35092"/>
                    <a:pt x="80116" y="25822"/>
                    <a:pt x="85413" y="11256"/>
                  </a:cubicBezTo>
                  <a:cubicBezTo>
                    <a:pt x="74819" y="13904"/>
                    <a:pt x="53632" y="16553"/>
                    <a:pt x="39065" y="16553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任意多边形: 形状 194"/>
            <p:cNvSpPr/>
            <p:nvPr/>
          </p:nvSpPr>
          <p:spPr>
            <a:xfrm>
              <a:off x="4319575" y="3613792"/>
              <a:ext cx="132423" cy="66212"/>
            </a:xfrm>
            <a:custGeom>
              <a:avLst/>
              <a:gdLst>
                <a:gd name="connsiteX0" fmla="*/ 124543 w 132423"/>
                <a:gd name="connsiteY0" fmla="*/ 52812 h 66211"/>
                <a:gd name="connsiteX1" fmla="*/ 78195 w 132423"/>
                <a:gd name="connsiteY1" fmla="*/ 10436 h 66211"/>
                <a:gd name="connsiteX2" fmla="*/ 13308 w 132423"/>
                <a:gd name="connsiteY2" fmla="*/ 30300 h 66211"/>
                <a:gd name="connsiteX3" fmla="*/ 26550 w 132423"/>
                <a:gd name="connsiteY3" fmla="*/ 64730 h 66211"/>
                <a:gd name="connsiteX4" fmla="*/ 124543 w 132423"/>
                <a:gd name="connsiteY4" fmla="*/ 52812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3" h="66211">
                  <a:moveTo>
                    <a:pt x="124543" y="52812"/>
                  </a:moveTo>
                  <a:cubicBezTo>
                    <a:pt x="124543" y="52812"/>
                    <a:pt x="112625" y="13085"/>
                    <a:pt x="78195" y="10436"/>
                  </a:cubicBezTo>
                  <a:cubicBezTo>
                    <a:pt x="43765" y="7788"/>
                    <a:pt x="22577" y="15733"/>
                    <a:pt x="13308" y="30300"/>
                  </a:cubicBezTo>
                  <a:cubicBezTo>
                    <a:pt x="8011" y="39569"/>
                    <a:pt x="6687" y="58109"/>
                    <a:pt x="26550" y="64730"/>
                  </a:cubicBezTo>
                  <a:cubicBezTo>
                    <a:pt x="47738" y="71351"/>
                    <a:pt x="98059" y="73999"/>
                    <a:pt x="124543" y="52812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任意多边形: 形状 195"/>
            <p:cNvSpPr/>
            <p:nvPr/>
          </p:nvSpPr>
          <p:spPr>
            <a:xfrm>
              <a:off x="4328248" y="3622242"/>
              <a:ext cx="119181" cy="66212"/>
            </a:xfrm>
            <a:custGeom>
              <a:avLst/>
              <a:gdLst>
                <a:gd name="connsiteX0" fmla="*/ 9932 w 119180"/>
                <a:gd name="connsiteY0" fmla="*/ 39065 h 66211"/>
                <a:gd name="connsiteX1" fmla="*/ 73495 w 119180"/>
                <a:gd name="connsiteY1" fmla="*/ 60253 h 66211"/>
                <a:gd name="connsiteX2" fmla="*/ 114546 w 119180"/>
                <a:gd name="connsiteY2" fmla="*/ 43038 h 66211"/>
                <a:gd name="connsiteX3" fmla="*/ 65549 w 119180"/>
                <a:gd name="connsiteY3" fmla="*/ 9932 h 66211"/>
                <a:gd name="connsiteX4" fmla="*/ 9932 w 119180"/>
                <a:gd name="connsiteY4" fmla="*/ 39065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80" h="66211">
                  <a:moveTo>
                    <a:pt x="9932" y="39065"/>
                  </a:moveTo>
                  <a:cubicBezTo>
                    <a:pt x="9932" y="39065"/>
                    <a:pt x="31120" y="62901"/>
                    <a:pt x="73495" y="60253"/>
                  </a:cubicBezTo>
                  <a:cubicBezTo>
                    <a:pt x="92034" y="58928"/>
                    <a:pt x="114546" y="43038"/>
                    <a:pt x="114546" y="43038"/>
                  </a:cubicBezTo>
                  <a:cubicBezTo>
                    <a:pt x="114546" y="43038"/>
                    <a:pt x="84089" y="11256"/>
                    <a:pt x="65549" y="9932"/>
                  </a:cubicBezTo>
                  <a:cubicBezTo>
                    <a:pt x="31120" y="9932"/>
                    <a:pt x="9932" y="39065"/>
                    <a:pt x="9932" y="3906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任意多边形: 形状 196"/>
            <p:cNvSpPr/>
            <p:nvPr/>
          </p:nvSpPr>
          <p:spPr>
            <a:xfrm>
              <a:off x="4344430" y="3624383"/>
              <a:ext cx="52969" cy="66212"/>
            </a:xfrm>
            <a:custGeom>
              <a:avLst/>
              <a:gdLst>
                <a:gd name="connsiteX0" fmla="*/ 37450 w 52969"/>
                <a:gd name="connsiteY0" fmla="*/ 59436 h 66211"/>
                <a:gd name="connsiteX1" fmla="*/ 53341 w 52969"/>
                <a:gd name="connsiteY1" fmla="*/ 28978 h 66211"/>
                <a:gd name="connsiteX2" fmla="*/ 26856 w 52969"/>
                <a:gd name="connsiteY2" fmla="*/ 10439 h 66211"/>
                <a:gd name="connsiteX3" fmla="*/ 10965 w 52969"/>
                <a:gd name="connsiteY3" fmla="*/ 40896 h 66211"/>
                <a:gd name="connsiteX4" fmla="*/ 37450 w 52969"/>
                <a:gd name="connsiteY4" fmla="*/ 59436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9" h="66211">
                  <a:moveTo>
                    <a:pt x="37450" y="59436"/>
                  </a:moveTo>
                  <a:cubicBezTo>
                    <a:pt x="49368" y="56787"/>
                    <a:pt x="55989" y="42221"/>
                    <a:pt x="53341" y="28978"/>
                  </a:cubicBezTo>
                  <a:cubicBezTo>
                    <a:pt x="50692" y="15736"/>
                    <a:pt x="38774" y="7791"/>
                    <a:pt x="26856" y="10439"/>
                  </a:cubicBezTo>
                  <a:cubicBezTo>
                    <a:pt x="14938" y="13088"/>
                    <a:pt x="6993" y="27654"/>
                    <a:pt x="10965" y="40896"/>
                  </a:cubicBezTo>
                  <a:cubicBezTo>
                    <a:pt x="13614" y="54139"/>
                    <a:pt x="25532" y="63408"/>
                    <a:pt x="37450" y="59436"/>
                  </a:cubicBezTo>
                  <a:close/>
                </a:path>
              </a:pathLst>
            </a:custGeom>
            <a:solidFill>
              <a:srgbClr val="2D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任意多边形: 形状 197"/>
            <p:cNvSpPr/>
            <p:nvPr/>
          </p:nvSpPr>
          <p:spPr>
            <a:xfrm>
              <a:off x="4347528" y="3627028"/>
              <a:ext cx="52969" cy="52969"/>
            </a:xfrm>
            <a:custGeom>
              <a:avLst/>
              <a:gdLst>
                <a:gd name="connsiteX0" fmla="*/ 34352 w 52969"/>
                <a:gd name="connsiteY0" fmla="*/ 55466 h 52969"/>
                <a:gd name="connsiteX1" fmla="*/ 48918 w 52969"/>
                <a:gd name="connsiteY1" fmla="*/ 27657 h 52969"/>
                <a:gd name="connsiteX2" fmla="*/ 25082 w 52969"/>
                <a:gd name="connsiteY2" fmla="*/ 10442 h 52969"/>
                <a:gd name="connsiteX3" fmla="*/ 10516 w 52969"/>
                <a:gd name="connsiteY3" fmla="*/ 38251 h 52969"/>
                <a:gd name="connsiteX4" fmla="*/ 34352 w 52969"/>
                <a:gd name="connsiteY4" fmla="*/ 55466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9" h="52969">
                  <a:moveTo>
                    <a:pt x="34352" y="55466"/>
                  </a:moveTo>
                  <a:cubicBezTo>
                    <a:pt x="44946" y="52817"/>
                    <a:pt x="51567" y="39575"/>
                    <a:pt x="48918" y="27657"/>
                  </a:cubicBezTo>
                  <a:cubicBezTo>
                    <a:pt x="46270" y="15739"/>
                    <a:pt x="35676" y="7794"/>
                    <a:pt x="25082" y="10442"/>
                  </a:cubicBezTo>
                  <a:cubicBezTo>
                    <a:pt x="14488" y="13090"/>
                    <a:pt x="7867" y="26333"/>
                    <a:pt x="10516" y="38251"/>
                  </a:cubicBezTo>
                  <a:cubicBezTo>
                    <a:pt x="11840" y="50169"/>
                    <a:pt x="22434" y="58114"/>
                    <a:pt x="34352" y="55466"/>
                  </a:cubicBezTo>
                  <a:close/>
                </a:path>
              </a:pathLst>
            </a:custGeom>
            <a:solidFill>
              <a:srgbClr val="6D2F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任意多边形: 形状 198"/>
            <p:cNvSpPr/>
            <p:nvPr/>
          </p:nvSpPr>
          <p:spPr>
            <a:xfrm>
              <a:off x="4355713" y="3648389"/>
              <a:ext cx="26485" cy="26485"/>
            </a:xfrm>
            <a:custGeom>
              <a:avLst/>
              <a:gdLst>
                <a:gd name="connsiteX0" fmla="*/ 19546 w 26484"/>
                <a:gd name="connsiteY0" fmla="*/ 27484 h 26484"/>
                <a:gd name="connsiteX1" fmla="*/ 24842 w 26484"/>
                <a:gd name="connsiteY1" fmla="*/ 16890 h 26484"/>
                <a:gd name="connsiteX2" fmla="*/ 15573 w 26484"/>
                <a:gd name="connsiteY2" fmla="*/ 10269 h 26484"/>
                <a:gd name="connsiteX3" fmla="*/ 10276 w 26484"/>
                <a:gd name="connsiteY3" fmla="*/ 20863 h 26484"/>
                <a:gd name="connsiteX4" fmla="*/ 19546 w 26484"/>
                <a:gd name="connsiteY4" fmla="*/ 27484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19546" y="27484"/>
                  </a:moveTo>
                  <a:cubicBezTo>
                    <a:pt x="23519" y="26160"/>
                    <a:pt x="26167" y="22187"/>
                    <a:pt x="24842" y="16890"/>
                  </a:cubicBezTo>
                  <a:cubicBezTo>
                    <a:pt x="23519" y="11593"/>
                    <a:pt x="19546" y="8945"/>
                    <a:pt x="15573" y="10269"/>
                  </a:cubicBezTo>
                  <a:cubicBezTo>
                    <a:pt x="11600" y="11593"/>
                    <a:pt x="8952" y="15566"/>
                    <a:pt x="10276" y="20863"/>
                  </a:cubicBezTo>
                  <a:cubicBezTo>
                    <a:pt x="10276" y="24836"/>
                    <a:pt x="14249" y="28808"/>
                    <a:pt x="19546" y="27484"/>
                  </a:cubicBezTo>
                  <a:close/>
                </a:path>
              </a:pathLst>
            </a:custGeom>
            <a:solidFill>
              <a:srgbClr val="8E0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任意多边形: 形状 199"/>
            <p:cNvSpPr/>
            <p:nvPr/>
          </p:nvSpPr>
          <p:spPr>
            <a:xfrm>
              <a:off x="4359685" y="3643085"/>
              <a:ext cx="26485" cy="26485"/>
            </a:xfrm>
            <a:custGeom>
              <a:avLst/>
              <a:gdLst>
                <a:gd name="connsiteX0" fmla="*/ 18222 w 26484"/>
                <a:gd name="connsiteY0" fmla="*/ 24843 h 26484"/>
                <a:gd name="connsiteX1" fmla="*/ 23519 w 26484"/>
                <a:gd name="connsiteY1" fmla="*/ 15573 h 26484"/>
                <a:gd name="connsiteX2" fmla="*/ 15573 w 26484"/>
                <a:gd name="connsiteY2" fmla="*/ 10276 h 26484"/>
                <a:gd name="connsiteX3" fmla="*/ 10276 w 26484"/>
                <a:gd name="connsiteY3" fmla="*/ 19546 h 26484"/>
                <a:gd name="connsiteX4" fmla="*/ 18222 w 26484"/>
                <a:gd name="connsiteY4" fmla="*/ 2484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18222" y="24843"/>
                  </a:moveTo>
                  <a:cubicBezTo>
                    <a:pt x="22194" y="23519"/>
                    <a:pt x="24843" y="19546"/>
                    <a:pt x="23519" y="15573"/>
                  </a:cubicBezTo>
                  <a:cubicBezTo>
                    <a:pt x="22194" y="11601"/>
                    <a:pt x="19546" y="8952"/>
                    <a:pt x="15573" y="10276"/>
                  </a:cubicBezTo>
                  <a:cubicBezTo>
                    <a:pt x="11601" y="11601"/>
                    <a:pt x="8952" y="15573"/>
                    <a:pt x="10276" y="19546"/>
                  </a:cubicBezTo>
                  <a:cubicBezTo>
                    <a:pt x="11601" y="23519"/>
                    <a:pt x="14249" y="24843"/>
                    <a:pt x="18222" y="24843"/>
                  </a:cubicBezTo>
                  <a:close/>
                </a:path>
              </a:pathLst>
            </a:custGeom>
            <a:solidFill>
              <a:srgbClr val="4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任意多边形: 形状 200"/>
            <p:cNvSpPr/>
            <p:nvPr/>
          </p:nvSpPr>
          <p:spPr>
            <a:xfrm>
              <a:off x="4364002" y="3656672"/>
              <a:ext cx="13242" cy="13242"/>
            </a:xfrm>
            <a:custGeom>
              <a:avLst/>
              <a:gdLst>
                <a:gd name="connsiteX0" fmla="*/ 11256 w 13242"/>
                <a:gd name="connsiteY0" fmla="*/ 9932 h 13242"/>
                <a:gd name="connsiteX1" fmla="*/ 9932 w 13242"/>
                <a:gd name="connsiteY1" fmla="*/ 12580 h 13242"/>
                <a:gd name="connsiteX2" fmla="*/ 12580 w 13242"/>
                <a:gd name="connsiteY2" fmla="*/ 13904 h 13242"/>
                <a:gd name="connsiteX3" fmla="*/ 13905 w 13242"/>
                <a:gd name="connsiteY3" fmla="*/ 11256 h 13242"/>
                <a:gd name="connsiteX4" fmla="*/ 11256 w 13242"/>
                <a:gd name="connsiteY4" fmla="*/ 9932 h 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" h="13242">
                  <a:moveTo>
                    <a:pt x="11256" y="9932"/>
                  </a:moveTo>
                  <a:cubicBezTo>
                    <a:pt x="9932" y="9932"/>
                    <a:pt x="9932" y="11256"/>
                    <a:pt x="9932" y="12580"/>
                  </a:cubicBezTo>
                  <a:cubicBezTo>
                    <a:pt x="9932" y="13904"/>
                    <a:pt x="11256" y="13904"/>
                    <a:pt x="12580" y="13904"/>
                  </a:cubicBezTo>
                  <a:cubicBezTo>
                    <a:pt x="13905" y="13904"/>
                    <a:pt x="13905" y="12580"/>
                    <a:pt x="13905" y="11256"/>
                  </a:cubicBezTo>
                  <a:cubicBezTo>
                    <a:pt x="12580" y="9932"/>
                    <a:pt x="12580" y="9932"/>
                    <a:pt x="11256" y="99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任意多边形: 形状 201"/>
            <p:cNvSpPr/>
            <p:nvPr/>
          </p:nvSpPr>
          <p:spPr>
            <a:xfrm>
              <a:off x="4367456" y="3639457"/>
              <a:ext cx="26485" cy="26485"/>
            </a:xfrm>
            <a:custGeom>
              <a:avLst/>
              <a:gdLst>
                <a:gd name="connsiteX0" fmla="*/ 15748 w 26484"/>
                <a:gd name="connsiteY0" fmla="*/ 19201 h 26484"/>
                <a:gd name="connsiteX1" fmla="*/ 18397 w 26484"/>
                <a:gd name="connsiteY1" fmla="*/ 13904 h 26484"/>
                <a:gd name="connsiteX2" fmla="*/ 13099 w 26484"/>
                <a:gd name="connsiteY2" fmla="*/ 9932 h 26484"/>
                <a:gd name="connsiteX3" fmla="*/ 10451 w 26484"/>
                <a:gd name="connsiteY3" fmla="*/ 15229 h 26484"/>
                <a:gd name="connsiteX4" fmla="*/ 15748 w 26484"/>
                <a:gd name="connsiteY4" fmla="*/ 19201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15748" y="19201"/>
                  </a:moveTo>
                  <a:cubicBezTo>
                    <a:pt x="18397" y="19201"/>
                    <a:pt x="19721" y="16553"/>
                    <a:pt x="18397" y="13904"/>
                  </a:cubicBezTo>
                  <a:cubicBezTo>
                    <a:pt x="18397" y="11256"/>
                    <a:pt x="15748" y="9932"/>
                    <a:pt x="13099" y="9932"/>
                  </a:cubicBezTo>
                  <a:cubicBezTo>
                    <a:pt x="10451" y="9932"/>
                    <a:pt x="9127" y="12580"/>
                    <a:pt x="10451" y="15229"/>
                  </a:cubicBezTo>
                  <a:cubicBezTo>
                    <a:pt x="11776" y="17877"/>
                    <a:pt x="14424" y="19201"/>
                    <a:pt x="15748" y="192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任意多边形: 形状 202"/>
            <p:cNvSpPr/>
            <p:nvPr/>
          </p:nvSpPr>
          <p:spPr>
            <a:xfrm>
              <a:off x="4322952" y="3619593"/>
              <a:ext cx="119181" cy="52969"/>
            </a:xfrm>
            <a:custGeom>
              <a:avLst/>
              <a:gdLst>
                <a:gd name="connsiteX0" fmla="*/ 117194 w 119180"/>
                <a:gd name="connsiteY0" fmla="*/ 44362 h 52969"/>
                <a:gd name="connsiteX1" fmla="*/ 105276 w 119180"/>
                <a:gd name="connsiteY1" fmla="*/ 28471 h 52969"/>
                <a:gd name="connsiteX2" fmla="*/ 88061 w 119180"/>
                <a:gd name="connsiteY2" fmla="*/ 15229 h 52969"/>
                <a:gd name="connsiteX3" fmla="*/ 76143 w 119180"/>
                <a:gd name="connsiteY3" fmla="*/ 11256 h 52969"/>
                <a:gd name="connsiteX4" fmla="*/ 69522 w 119180"/>
                <a:gd name="connsiteY4" fmla="*/ 9932 h 52969"/>
                <a:gd name="connsiteX5" fmla="*/ 62901 w 119180"/>
                <a:gd name="connsiteY5" fmla="*/ 9932 h 52969"/>
                <a:gd name="connsiteX6" fmla="*/ 49659 w 119180"/>
                <a:gd name="connsiteY6" fmla="*/ 11256 h 52969"/>
                <a:gd name="connsiteX7" fmla="*/ 37740 w 119180"/>
                <a:gd name="connsiteY7" fmla="*/ 16553 h 52969"/>
                <a:gd name="connsiteX8" fmla="*/ 28471 w 119180"/>
                <a:gd name="connsiteY8" fmla="*/ 23174 h 52969"/>
                <a:gd name="connsiteX9" fmla="*/ 21850 w 119180"/>
                <a:gd name="connsiteY9" fmla="*/ 29795 h 52969"/>
                <a:gd name="connsiteX10" fmla="*/ 16553 w 119180"/>
                <a:gd name="connsiteY10" fmla="*/ 36416 h 52969"/>
                <a:gd name="connsiteX11" fmla="*/ 12580 w 119180"/>
                <a:gd name="connsiteY11" fmla="*/ 41713 h 52969"/>
                <a:gd name="connsiteX12" fmla="*/ 9932 w 119180"/>
                <a:gd name="connsiteY12" fmla="*/ 47010 h 52969"/>
                <a:gd name="connsiteX13" fmla="*/ 13904 w 119180"/>
                <a:gd name="connsiteY13" fmla="*/ 43038 h 52969"/>
                <a:gd name="connsiteX14" fmla="*/ 19201 w 119180"/>
                <a:gd name="connsiteY14" fmla="*/ 39065 h 52969"/>
                <a:gd name="connsiteX15" fmla="*/ 25822 w 119180"/>
                <a:gd name="connsiteY15" fmla="*/ 33768 h 52969"/>
                <a:gd name="connsiteX16" fmla="*/ 33768 w 119180"/>
                <a:gd name="connsiteY16" fmla="*/ 28471 h 52969"/>
                <a:gd name="connsiteX17" fmla="*/ 43038 w 119180"/>
                <a:gd name="connsiteY17" fmla="*/ 24498 h 52969"/>
                <a:gd name="connsiteX18" fmla="*/ 53631 w 119180"/>
                <a:gd name="connsiteY18" fmla="*/ 21850 h 52969"/>
                <a:gd name="connsiteX19" fmla="*/ 64225 w 119180"/>
                <a:gd name="connsiteY19" fmla="*/ 20526 h 52969"/>
                <a:gd name="connsiteX20" fmla="*/ 69522 w 119180"/>
                <a:gd name="connsiteY20" fmla="*/ 20526 h 52969"/>
                <a:gd name="connsiteX21" fmla="*/ 74819 w 119180"/>
                <a:gd name="connsiteY21" fmla="*/ 21850 h 52969"/>
                <a:gd name="connsiteX22" fmla="*/ 85413 w 119180"/>
                <a:gd name="connsiteY22" fmla="*/ 24498 h 52969"/>
                <a:gd name="connsiteX23" fmla="*/ 94682 w 119180"/>
                <a:gd name="connsiteY23" fmla="*/ 28471 h 52969"/>
                <a:gd name="connsiteX24" fmla="*/ 102628 w 119180"/>
                <a:gd name="connsiteY24" fmla="*/ 32444 h 52969"/>
                <a:gd name="connsiteX25" fmla="*/ 117194 w 119180"/>
                <a:gd name="connsiteY25" fmla="*/ 44362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180" h="52969">
                  <a:moveTo>
                    <a:pt x="117194" y="44362"/>
                  </a:moveTo>
                  <a:cubicBezTo>
                    <a:pt x="117194" y="44362"/>
                    <a:pt x="113222" y="36416"/>
                    <a:pt x="105276" y="28471"/>
                  </a:cubicBezTo>
                  <a:cubicBezTo>
                    <a:pt x="101304" y="24498"/>
                    <a:pt x="94682" y="19201"/>
                    <a:pt x="88061" y="15229"/>
                  </a:cubicBezTo>
                  <a:cubicBezTo>
                    <a:pt x="84088" y="13904"/>
                    <a:pt x="80116" y="11256"/>
                    <a:pt x="76143" y="11256"/>
                  </a:cubicBezTo>
                  <a:lnTo>
                    <a:pt x="69522" y="9932"/>
                  </a:lnTo>
                  <a:cubicBezTo>
                    <a:pt x="66873" y="9932"/>
                    <a:pt x="65549" y="9932"/>
                    <a:pt x="62901" y="9932"/>
                  </a:cubicBezTo>
                  <a:cubicBezTo>
                    <a:pt x="58928" y="9932"/>
                    <a:pt x="53631" y="11256"/>
                    <a:pt x="49659" y="11256"/>
                  </a:cubicBezTo>
                  <a:cubicBezTo>
                    <a:pt x="45686" y="12580"/>
                    <a:pt x="41713" y="13904"/>
                    <a:pt x="37740" y="16553"/>
                  </a:cubicBezTo>
                  <a:cubicBezTo>
                    <a:pt x="33768" y="19201"/>
                    <a:pt x="31119" y="20526"/>
                    <a:pt x="28471" y="23174"/>
                  </a:cubicBezTo>
                  <a:cubicBezTo>
                    <a:pt x="25822" y="25822"/>
                    <a:pt x="23174" y="28471"/>
                    <a:pt x="21850" y="29795"/>
                  </a:cubicBezTo>
                  <a:cubicBezTo>
                    <a:pt x="19201" y="32444"/>
                    <a:pt x="17877" y="33768"/>
                    <a:pt x="16553" y="36416"/>
                  </a:cubicBezTo>
                  <a:cubicBezTo>
                    <a:pt x="15229" y="39065"/>
                    <a:pt x="13904" y="40389"/>
                    <a:pt x="12580" y="41713"/>
                  </a:cubicBezTo>
                  <a:cubicBezTo>
                    <a:pt x="11256" y="44362"/>
                    <a:pt x="9932" y="47010"/>
                    <a:pt x="9932" y="47010"/>
                  </a:cubicBezTo>
                  <a:cubicBezTo>
                    <a:pt x="9932" y="47010"/>
                    <a:pt x="11256" y="45686"/>
                    <a:pt x="13904" y="43038"/>
                  </a:cubicBezTo>
                  <a:cubicBezTo>
                    <a:pt x="15229" y="41713"/>
                    <a:pt x="16553" y="40389"/>
                    <a:pt x="19201" y="39065"/>
                  </a:cubicBezTo>
                  <a:cubicBezTo>
                    <a:pt x="20525" y="37741"/>
                    <a:pt x="23174" y="36416"/>
                    <a:pt x="25822" y="33768"/>
                  </a:cubicBezTo>
                  <a:cubicBezTo>
                    <a:pt x="28471" y="32444"/>
                    <a:pt x="31119" y="29795"/>
                    <a:pt x="33768" y="28471"/>
                  </a:cubicBezTo>
                  <a:cubicBezTo>
                    <a:pt x="36416" y="27147"/>
                    <a:pt x="40389" y="25822"/>
                    <a:pt x="43038" y="24498"/>
                  </a:cubicBezTo>
                  <a:cubicBezTo>
                    <a:pt x="45686" y="23174"/>
                    <a:pt x="49659" y="21850"/>
                    <a:pt x="53631" y="21850"/>
                  </a:cubicBezTo>
                  <a:cubicBezTo>
                    <a:pt x="57604" y="21850"/>
                    <a:pt x="60252" y="20526"/>
                    <a:pt x="64225" y="20526"/>
                  </a:cubicBezTo>
                  <a:cubicBezTo>
                    <a:pt x="65549" y="20526"/>
                    <a:pt x="68198" y="20526"/>
                    <a:pt x="69522" y="20526"/>
                  </a:cubicBezTo>
                  <a:lnTo>
                    <a:pt x="74819" y="21850"/>
                  </a:lnTo>
                  <a:cubicBezTo>
                    <a:pt x="78791" y="21850"/>
                    <a:pt x="81440" y="23174"/>
                    <a:pt x="85413" y="24498"/>
                  </a:cubicBezTo>
                  <a:cubicBezTo>
                    <a:pt x="88061" y="25822"/>
                    <a:pt x="92034" y="27147"/>
                    <a:pt x="94682" y="28471"/>
                  </a:cubicBezTo>
                  <a:cubicBezTo>
                    <a:pt x="97331" y="29795"/>
                    <a:pt x="99979" y="31120"/>
                    <a:pt x="102628" y="32444"/>
                  </a:cubicBezTo>
                  <a:cubicBezTo>
                    <a:pt x="110573" y="39065"/>
                    <a:pt x="117194" y="44362"/>
                    <a:pt x="117194" y="44362"/>
                  </a:cubicBezTo>
                  <a:close/>
                </a:path>
              </a:pathLst>
            </a:custGeom>
            <a:solidFill>
              <a:srgbClr val="3C24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任意多边形: 形状 203"/>
            <p:cNvSpPr/>
            <p:nvPr/>
          </p:nvSpPr>
          <p:spPr>
            <a:xfrm>
              <a:off x="4420945" y="3822201"/>
              <a:ext cx="119181" cy="39727"/>
            </a:xfrm>
            <a:custGeom>
              <a:avLst/>
              <a:gdLst>
                <a:gd name="connsiteX0" fmla="*/ 118518 w 119180"/>
                <a:gd name="connsiteY0" fmla="*/ 9932 h 39726"/>
                <a:gd name="connsiteX1" fmla="*/ 114546 w 119180"/>
                <a:gd name="connsiteY1" fmla="*/ 12580 h 39726"/>
                <a:gd name="connsiteX2" fmla="*/ 109249 w 119180"/>
                <a:gd name="connsiteY2" fmla="*/ 15229 h 39726"/>
                <a:gd name="connsiteX3" fmla="*/ 102628 w 119180"/>
                <a:gd name="connsiteY3" fmla="*/ 17877 h 39726"/>
                <a:gd name="connsiteX4" fmla="*/ 94682 w 119180"/>
                <a:gd name="connsiteY4" fmla="*/ 20526 h 39726"/>
                <a:gd name="connsiteX5" fmla="*/ 85413 w 119180"/>
                <a:gd name="connsiteY5" fmla="*/ 21850 h 39726"/>
                <a:gd name="connsiteX6" fmla="*/ 76143 w 119180"/>
                <a:gd name="connsiteY6" fmla="*/ 23174 h 39726"/>
                <a:gd name="connsiteX7" fmla="*/ 65549 w 119180"/>
                <a:gd name="connsiteY7" fmla="*/ 24498 h 39726"/>
                <a:gd name="connsiteX8" fmla="*/ 54955 w 119180"/>
                <a:gd name="connsiteY8" fmla="*/ 24498 h 39726"/>
                <a:gd name="connsiteX9" fmla="*/ 44362 w 119180"/>
                <a:gd name="connsiteY9" fmla="*/ 24498 h 39726"/>
                <a:gd name="connsiteX10" fmla="*/ 35092 w 119180"/>
                <a:gd name="connsiteY10" fmla="*/ 24498 h 39726"/>
                <a:gd name="connsiteX11" fmla="*/ 27147 w 119180"/>
                <a:gd name="connsiteY11" fmla="*/ 24498 h 39726"/>
                <a:gd name="connsiteX12" fmla="*/ 9932 w 119180"/>
                <a:gd name="connsiteY12" fmla="*/ 24498 h 39726"/>
                <a:gd name="connsiteX13" fmla="*/ 27147 w 119180"/>
                <a:gd name="connsiteY13" fmla="*/ 29795 h 39726"/>
                <a:gd name="connsiteX14" fmla="*/ 45686 w 119180"/>
                <a:gd name="connsiteY14" fmla="*/ 33768 h 39726"/>
                <a:gd name="connsiteX15" fmla="*/ 56280 w 119180"/>
                <a:gd name="connsiteY15" fmla="*/ 35092 h 39726"/>
                <a:gd name="connsiteX16" fmla="*/ 66873 w 119180"/>
                <a:gd name="connsiteY16" fmla="*/ 35092 h 39726"/>
                <a:gd name="connsiteX17" fmla="*/ 88061 w 119180"/>
                <a:gd name="connsiteY17" fmla="*/ 31120 h 39726"/>
                <a:gd name="connsiteX18" fmla="*/ 97331 w 119180"/>
                <a:gd name="connsiteY18" fmla="*/ 28471 h 39726"/>
                <a:gd name="connsiteX19" fmla="*/ 105276 w 119180"/>
                <a:gd name="connsiteY19" fmla="*/ 24498 h 39726"/>
                <a:gd name="connsiteX20" fmla="*/ 111897 w 119180"/>
                <a:gd name="connsiteY20" fmla="*/ 19201 h 39726"/>
                <a:gd name="connsiteX21" fmla="*/ 115870 w 119180"/>
                <a:gd name="connsiteY21" fmla="*/ 15229 h 39726"/>
                <a:gd name="connsiteX22" fmla="*/ 118518 w 119180"/>
                <a:gd name="connsiteY22" fmla="*/ 9932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180" h="39726">
                  <a:moveTo>
                    <a:pt x="118518" y="9932"/>
                  </a:moveTo>
                  <a:cubicBezTo>
                    <a:pt x="118518" y="9932"/>
                    <a:pt x="117195" y="11256"/>
                    <a:pt x="114546" y="12580"/>
                  </a:cubicBezTo>
                  <a:cubicBezTo>
                    <a:pt x="113222" y="13904"/>
                    <a:pt x="111897" y="13904"/>
                    <a:pt x="109249" y="15229"/>
                  </a:cubicBezTo>
                  <a:cubicBezTo>
                    <a:pt x="107925" y="16553"/>
                    <a:pt x="105276" y="16553"/>
                    <a:pt x="102628" y="17877"/>
                  </a:cubicBezTo>
                  <a:cubicBezTo>
                    <a:pt x="99979" y="19201"/>
                    <a:pt x="97331" y="19201"/>
                    <a:pt x="94682" y="20526"/>
                  </a:cubicBezTo>
                  <a:cubicBezTo>
                    <a:pt x="92034" y="20526"/>
                    <a:pt x="89386" y="21850"/>
                    <a:pt x="85413" y="21850"/>
                  </a:cubicBezTo>
                  <a:cubicBezTo>
                    <a:pt x="82764" y="23174"/>
                    <a:pt x="78791" y="23174"/>
                    <a:pt x="76143" y="23174"/>
                  </a:cubicBezTo>
                  <a:cubicBezTo>
                    <a:pt x="72170" y="23174"/>
                    <a:pt x="69522" y="23174"/>
                    <a:pt x="65549" y="24498"/>
                  </a:cubicBezTo>
                  <a:cubicBezTo>
                    <a:pt x="61577" y="24498"/>
                    <a:pt x="58928" y="24498"/>
                    <a:pt x="54955" y="24498"/>
                  </a:cubicBezTo>
                  <a:cubicBezTo>
                    <a:pt x="50983" y="24498"/>
                    <a:pt x="48334" y="24498"/>
                    <a:pt x="44362" y="24498"/>
                  </a:cubicBezTo>
                  <a:cubicBezTo>
                    <a:pt x="41713" y="24498"/>
                    <a:pt x="37741" y="24498"/>
                    <a:pt x="35092" y="24498"/>
                  </a:cubicBezTo>
                  <a:cubicBezTo>
                    <a:pt x="32443" y="24498"/>
                    <a:pt x="29795" y="24498"/>
                    <a:pt x="27147" y="24498"/>
                  </a:cubicBezTo>
                  <a:cubicBezTo>
                    <a:pt x="16553" y="24498"/>
                    <a:pt x="9932" y="24498"/>
                    <a:pt x="9932" y="24498"/>
                  </a:cubicBezTo>
                  <a:cubicBezTo>
                    <a:pt x="9932" y="24498"/>
                    <a:pt x="16553" y="27147"/>
                    <a:pt x="27147" y="29795"/>
                  </a:cubicBezTo>
                  <a:cubicBezTo>
                    <a:pt x="32443" y="31120"/>
                    <a:pt x="39065" y="33768"/>
                    <a:pt x="45686" y="33768"/>
                  </a:cubicBezTo>
                  <a:cubicBezTo>
                    <a:pt x="49659" y="33768"/>
                    <a:pt x="52307" y="35092"/>
                    <a:pt x="56280" y="35092"/>
                  </a:cubicBezTo>
                  <a:cubicBezTo>
                    <a:pt x="60252" y="35092"/>
                    <a:pt x="62901" y="35092"/>
                    <a:pt x="66873" y="35092"/>
                  </a:cubicBezTo>
                  <a:cubicBezTo>
                    <a:pt x="73495" y="33768"/>
                    <a:pt x="81440" y="33768"/>
                    <a:pt x="88061" y="31120"/>
                  </a:cubicBezTo>
                  <a:cubicBezTo>
                    <a:pt x="92034" y="29795"/>
                    <a:pt x="94682" y="28471"/>
                    <a:pt x="97331" y="28471"/>
                  </a:cubicBezTo>
                  <a:cubicBezTo>
                    <a:pt x="99979" y="27147"/>
                    <a:pt x="102628" y="25822"/>
                    <a:pt x="105276" y="24498"/>
                  </a:cubicBezTo>
                  <a:cubicBezTo>
                    <a:pt x="107925" y="23174"/>
                    <a:pt x="109249" y="21850"/>
                    <a:pt x="111897" y="19201"/>
                  </a:cubicBezTo>
                  <a:cubicBezTo>
                    <a:pt x="113222" y="17877"/>
                    <a:pt x="114546" y="16553"/>
                    <a:pt x="115870" y="15229"/>
                  </a:cubicBezTo>
                  <a:cubicBezTo>
                    <a:pt x="117195" y="11256"/>
                    <a:pt x="118518" y="9932"/>
                    <a:pt x="118518" y="9932"/>
                  </a:cubicBezTo>
                  <a:close/>
                </a:path>
              </a:pathLst>
            </a:custGeom>
            <a:solidFill>
              <a:srgbClr val="F489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8" name="任意多边形: 形状 204"/>
            <p:cNvSpPr/>
            <p:nvPr/>
          </p:nvSpPr>
          <p:spPr>
            <a:xfrm>
              <a:off x="4737913" y="3565472"/>
              <a:ext cx="119181" cy="185392"/>
            </a:xfrm>
            <a:custGeom>
              <a:avLst/>
              <a:gdLst>
                <a:gd name="connsiteX0" fmla="*/ 21373 w 119180"/>
                <a:gd name="connsiteY0" fmla="*/ 38893 h 185392"/>
                <a:gd name="connsiteX1" fmla="*/ 84936 w 119180"/>
                <a:gd name="connsiteY1" fmla="*/ 11084 h 185392"/>
                <a:gd name="connsiteX2" fmla="*/ 10779 w 119180"/>
                <a:gd name="connsiteY2" fmla="*/ 175289 h 185392"/>
                <a:gd name="connsiteX3" fmla="*/ 21373 w 119180"/>
                <a:gd name="connsiteY3" fmla="*/ 38893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180" h="185392">
                  <a:moveTo>
                    <a:pt x="21373" y="38893"/>
                  </a:moveTo>
                  <a:cubicBezTo>
                    <a:pt x="21373" y="38893"/>
                    <a:pt x="42561" y="3139"/>
                    <a:pt x="84936" y="11084"/>
                  </a:cubicBezTo>
                  <a:cubicBezTo>
                    <a:pt x="140554" y="21678"/>
                    <a:pt x="103475" y="187207"/>
                    <a:pt x="10779" y="175289"/>
                  </a:cubicBezTo>
                  <a:cubicBezTo>
                    <a:pt x="10779" y="176613"/>
                    <a:pt x="5482" y="70674"/>
                    <a:pt x="21373" y="38893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任意多边形: 形状 205"/>
            <p:cNvSpPr/>
            <p:nvPr/>
          </p:nvSpPr>
          <p:spPr>
            <a:xfrm>
              <a:off x="4747947" y="3597566"/>
              <a:ext cx="66212" cy="105938"/>
            </a:xfrm>
            <a:custGeom>
              <a:avLst/>
              <a:gdLst>
                <a:gd name="connsiteX0" fmla="*/ 10014 w 66211"/>
                <a:gd name="connsiteY0" fmla="*/ 106116 h 105938"/>
                <a:gd name="connsiteX1" fmla="*/ 16636 w 66211"/>
                <a:gd name="connsiteY1" fmla="*/ 31959 h 105938"/>
                <a:gd name="connsiteX2" fmla="*/ 65632 w 66211"/>
                <a:gd name="connsiteY2" fmla="*/ 31959 h 105938"/>
                <a:gd name="connsiteX3" fmla="*/ 10014 w 66211"/>
                <a:gd name="connsiteY3" fmla="*/ 106116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11" h="105938">
                  <a:moveTo>
                    <a:pt x="10014" y="106116"/>
                  </a:moveTo>
                  <a:cubicBezTo>
                    <a:pt x="10014" y="106116"/>
                    <a:pt x="8691" y="50499"/>
                    <a:pt x="16636" y="31959"/>
                  </a:cubicBezTo>
                  <a:cubicBezTo>
                    <a:pt x="27230" y="8123"/>
                    <a:pt x="69605" y="-2471"/>
                    <a:pt x="65632" y="31959"/>
                  </a:cubicBezTo>
                  <a:cubicBezTo>
                    <a:pt x="60335" y="92874"/>
                    <a:pt x="13987" y="115386"/>
                    <a:pt x="10014" y="106116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任意多边形: 形状 206"/>
            <p:cNvSpPr/>
            <p:nvPr/>
          </p:nvSpPr>
          <p:spPr>
            <a:xfrm>
              <a:off x="4272631" y="3393150"/>
              <a:ext cx="384027" cy="66212"/>
            </a:xfrm>
            <a:custGeom>
              <a:avLst/>
              <a:gdLst>
                <a:gd name="connsiteX0" fmla="*/ 9932 w 384026"/>
                <a:gd name="connsiteY0" fmla="*/ 9932 h 66211"/>
                <a:gd name="connsiteX1" fmla="*/ 378068 w 384026"/>
                <a:gd name="connsiteY1" fmla="*/ 28471 h 66211"/>
                <a:gd name="connsiteX2" fmla="*/ 386013 w 384026"/>
                <a:gd name="connsiteY2" fmla="*/ 19201 h 66211"/>
                <a:gd name="connsiteX3" fmla="*/ 9932 w 384026"/>
                <a:gd name="connsiteY3" fmla="*/ 9932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26" h="66211">
                  <a:moveTo>
                    <a:pt x="9932" y="9932"/>
                  </a:moveTo>
                  <a:cubicBezTo>
                    <a:pt x="41713" y="41713"/>
                    <a:pt x="223133" y="94682"/>
                    <a:pt x="378068" y="28471"/>
                  </a:cubicBezTo>
                  <a:cubicBezTo>
                    <a:pt x="380716" y="25822"/>
                    <a:pt x="383365" y="21850"/>
                    <a:pt x="386013" y="19201"/>
                  </a:cubicBezTo>
                  <a:cubicBezTo>
                    <a:pt x="245645" y="74819"/>
                    <a:pt x="64225" y="27147"/>
                    <a:pt x="9932" y="9932"/>
                  </a:cubicBezTo>
                  <a:close/>
                </a:path>
              </a:pathLst>
            </a:custGeom>
            <a:solidFill>
              <a:srgbClr val="893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任意多边形: 形状 207"/>
            <p:cNvSpPr/>
            <p:nvPr/>
          </p:nvSpPr>
          <p:spPr>
            <a:xfrm>
              <a:off x="4356057" y="4043347"/>
              <a:ext cx="397269" cy="331058"/>
            </a:xfrm>
            <a:custGeom>
              <a:avLst/>
              <a:gdLst>
                <a:gd name="connsiteX0" fmla="*/ 386013 w 397269"/>
                <a:gd name="connsiteY0" fmla="*/ 36416 h 331057"/>
                <a:gd name="connsiteX1" fmla="*/ 386013 w 397269"/>
                <a:gd name="connsiteY1" fmla="*/ 137058 h 331057"/>
                <a:gd name="connsiteX2" fmla="*/ 303911 w 397269"/>
                <a:gd name="connsiteY2" fmla="*/ 278751 h 331057"/>
                <a:gd name="connsiteX3" fmla="*/ 130436 w 397269"/>
                <a:gd name="connsiteY3" fmla="*/ 326423 h 331057"/>
                <a:gd name="connsiteX4" fmla="*/ 9932 w 397269"/>
                <a:gd name="connsiteY4" fmla="*/ 118519 h 331057"/>
                <a:gd name="connsiteX5" fmla="*/ 15229 w 397269"/>
                <a:gd name="connsiteY5" fmla="*/ 21850 h 331057"/>
                <a:gd name="connsiteX6" fmla="*/ 47010 w 397269"/>
                <a:gd name="connsiteY6" fmla="*/ 9932 h 331057"/>
                <a:gd name="connsiteX7" fmla="*/ 167515 w 397269"/>
                <a:gd name="connsiteY7" fmla="*/ 102628 h 331057"/>
                <a:gd name="connsiteX8" fmla="*/ 252266 w 397269"/>
                <a:gd name="connsiteY8" fmla="*/ 103952 h 331057"/>
                <a:gd name="connsiteX9" fmla="*/ 289344 w 397269"/>
                <a:gd name="connsiteY9" fmla="*/ 74819 h 331057"/>
                <a:gd name="connsiteX10" fmla="*/ 389986 w 397269"/>
                <a:gd name="connsiteY10" fmla="*/ 29795 h 3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269" h="331057">
                  <a:moveTo>
                    <a:pt x="386013" y="36416"/>
                  </a:moveTo>
                  <a:cubicBezTo>
                    <a:pt x="386013" y="36416"/>
                    <a:pt x="400580" y="111897"/>
                    <a:pt x="386013" y="137058"/>
                  </a:cubicBezTo>
                  <a:cubicBezTo>
                    <a:pt x="371447" y="162218"/>
                    <a:pt x="317153" y="258887"/>
                    <a:pt x="303911" y="278751"/>
                  </a:cubicBezTo>
                  <a:cubicBezTo>
                    <a:pt x="290668" y="298614"/>
                    <a:pt x="141031" y="334368"/>
                    <a:pt x="130436" y="326423"/>
                  </a:cubicBezTo>
                  <a:cubicBezTo>
                    <a:pt x="119843" y="318478"/>
                    <a:pt x="9932" y="123816"/>
                    <a:pt x="9932" y="118519"/>
                  </a:cubicBezTo>
                  <a:cubicBezTo>
                    <a:pt x="9932" y="113222"/>
                    <a:pt x="15229" y="21850"/>
                    <a:pt x="15229" y="21850"/>
                  </a:cubicBezTo>
                  <a:lnTo>
                    <a:pt x="47010" y="9932"/>
                  </a:lnTo>
                  <a:lnTo>
                    <a:pt x="167515" y="102628"/>
                  </a:lnTo>
                  <a:lnTo>
                    <a:pt x="252266" y="103952"/>
                  </a:lnTo>
                  <a:lnTo>
                    <a:pt x="289344" y="74819"/>
                  </a:lnTo>
                  <a:lnTo>
                    <a:pt x="389986" y="29795"/>
                  </a:lnTo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任意多边形: 形状 208"/>
            <p:cNvSpPr/>
            <p:nvPr/>
          </p:nvSpPr>
          <p:spPr>
            <a:xfrm>
              <a:off x="3758829" y="4097641"/>
              <a:ext cx="556177" cy="821023"/>
            </a:xfrm>
            <a:custGeom>
              <a:avLst/>
              <a:gdLst>
                <a:gd name="connsiteX0" fmla="*/ 498573 w 556176"/>
                <a:gd name="connsiteY0" fmla="*/ 27147 h 821023"/>
                <a:gd name="connsiteX1" fmla="*/ 464143 w 556176"/>
                <a:gd name="connsiteY1" fmla="*/ 9932 h 821023"/>
                <a:gd name="connsiteX2" fmla="*/ 417795 w 556176"/>
                <a:gd name="connsiteY2" fmla="*/ 57604 h 821023"/>
                <a:gd name="connsiteX3" fmla="*/ 313181 w 556176"/>
                <a:gd name="connsiteY3" fmla="*/ 612457 h 821023"/>
                <a:gd name="connsiteX4" fmla="*/ 29795 w 556176"/>
                <a:gd name="connsiteY4" fmla="*/ 666750 h 821023"/>
                <a:gd name="connsiteX5" fmla="*/ 9932 w 556176"/>
                <a:gd name="connsiteY5" fmla="*/ 815064 h 821023"/>
                <a:gd name="connsiteX6" fmla="*/ 538300 w 556176"/>
                <a:gd name="connsiteY6" fmla="*/ 758122 h 821023"/>
                <a:gd name="connsiteX7" fmla="*/ 546245 w 556176"/>
                <a:gd name="connsiteY7" fmla="*/ 505194 h 821023"/>
                <a:gd name="connsiteX8" fmla="*/ 498573 w 556176"/>
                <a:gd name="connsiteY8" fmla="*/ 27147 h 82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176" h="821023">
                  <a:moveTo>
                    <a:pt x="498573" y="27147"/>
                  </a:moveTo>
                  <a:lnTo>
                    <a:pt x="464143" y="9932"/>
                  </a:lnTo>
                  <a:cubicBezTo>
                    <a:pt x="464143" y="9932"/>
                    <a:pt x="445604" y="16553"/>
                    <a:pt x="417795" y="57604"/>
                  </a:cubicBezTo>
                  <a:cubicBezTo>
                    <a:pt x="339665" y="175461"/>
                    <a:pt x="313181" y="612457"/>
                    <a:pt x="313181" y="612457"/>
                  </a:cubicBezTo>
                  <a:lnTo>
                    <a:pt x="29795" y="666750"/>
                  </a:lnTo>
                  <a:lnTo>
                    <a:pt x="9932" y="815064"/>
                  </a:lnTo>
                  <a:lnTo>
                    <a:pt x="538300" y="758122"/>
                  </a:lnTo>
                  <a:lnTo>
                    <a:pt x="546245" y="505194"/>
                  </a:lnTo>
                  <a:lnTo>
                    <a:pt x="498573" y="27147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任意多边形: 形状 209"/>
            <p:cNvSpPr/>
            <p:nvPr/>
          </p:nvSpPr>
          <p:spPr>
            <a:xfrm>
              <a:off x="4291170" y="4738568"/>
              <a:ext cx="331058" cy="119181"/>
            </a:xfrm>
            <a:custGeom>
              <a:avLst/>
              <a:gdLst>
                <a:gd name="connsiteX0" fmla="*/ 330396 w 331057"/>
                <a:gd name="connsiteY0" fmla="*/ 9932 h 119180"/>
                <a:gd name="connsiteX1" fmla="*/ 190027 w 331057"/>
                <a:gd name="connsiteY1" fmla="*/ 9932 h 119180"/>
                <a:gd name="connsiteX2" fmla="*/ 19202 w 331057"/>
                <a:gd name="connsiteY2" fmla="*/ 68198 h 119180"/>
                <a:gd name="connsiteX3" fmla="*/ 9932 w 331057"/>
                <a:gd name="connsiteY3" fmla="*/ 114546 h 119180"/>
                <a:gd name="connsiteX4" fmla="*/ 330396 w 331057"/>
                <a:gd name="connsiteY4" fmla="*/ 109249 h 1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057" h="119180">
                  <a:moveTo>
                    <a:pt x="330396" y="9932"/>
                  </a:moveTo>
                  <a:lnTo>
                    <a:pt x="190027" y="9932"/>
                  </a:lnTo>
                  <a:lnTo>
                    <a:pt x="19202" y="68198"/>
                  </a:lnTo>
                  <a:lnTo>
                    <a:pt x="9932" y="114546"/>
                  </a:lnTo>
                  <a:lnTo>
                    <a:pt x="330396" y="109249"/>
                  </a:ln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4" name="任意多边形: 形状 210"/>
            <p:cNvSpPr/>
            <p:nvPr/>
          </p:nvSpPr>
          <p:spPr>
            <a:xfrm>
              <a:off x="4487156" y="4134697"/>
              <a:ext cx="132423" cy="185392"/>
            </a:xfrm>
            <a:custGeom>
              <a:avLst/>
              <a:gdLst>
                <a:gd name="connsiteX0" fmla="*/ 101304 w 132423"/>
                <a:gd name="connsiteY0" fmla="*/ 102651 h 185392"/>
                <a:gd name="connsiteX1" fmla="*/ 127788 w 132423"/>
                <a:gd name="connsiteY1" fmla="*/ 15251 h 185392"/>
                <a:gd name="connsiteX2" fmla="*/ 101304 w 132423"/>
                <a:gd name="connsiteY2" fmla="*/ 9954 h 185392"/>
                <a:gd name="connsiteX3" fmla="*/ 31120 w 132423"/>
                <a:gd name="connsiteY3" fmla="*/ 9954 h 185392"/>
                <a:gd name="connsiteX4" fmla="*/ 9932 w 132423"/>
                <a:gd name="connsiteY4" fmla="*/ 65572 h 185392"/>
                <a:gd name="connsiteX5" fmla="*/ 36416 w 132423"/>
                <a:gd name="connsiteY5" fmla="*/ 109272 h 185392"/>
                <a:gd name="connsiteX6" fmla="*/ 36416 w 132423"/>
                <a:gd name="connsiteY6" fmla="*/ 109272 h 185392"/>
                <a:gd name="connsiteX7" fmla="*/ 24498 w 132423"/>
                <a:gd name="connsiteY7" fmla="*/ 172835 h 185392"/>
                <a:gd name="connsiteX8" fmla="*/ 129113 w 132423"/>
                <a:gd name="connsiteY8" fmla="*/ 172835 h 185392"/>
                <a:gd name="connsiteX9" fmla="*/ 101304 w 132423"/>
                <a:gd name="connsiteY9" fmla="*/ 102651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423" h="185392">
                  <a:moveTo>
                    <a:pt x="101304" y="102651"/>
                  </a:moveTo>
                  <a:cubicBezTo>
                    <a:pt x="101304" y="102651"/>
                    <a:pt x="130437" y="20548"/>
                    <a:pt x="127788" y="15251"/>
                  </a:cubicBezTo>
                  <a:cubicBezTo>
                    <a:pt x="125140" y="9954"/>
                    <a:pt x="101304" y="9954"/>
                    <a:pt x="101304" y="9954"/>
                  </a:cubicBezTo>
                  <a:cubicBezTo>
                    <a:pt x="101304" y="9954"/>
                    <a:pt x="35092" y="11279"/>
                    <a:pt x="31120" y="9954"/>
                  </a:cubicBezTo>
                  <a:cubicBezTo>
                    <a:pt x="27147" y="8630"/>
                    <a:pt x="9932" y="65572"/>
                    <a:pt x="9932" y="65572"/>
                  </a:cubicBezTo>
                  <a:cubicBezTo>
                    <a:pt x="9932" y="65572"/>
                    <a:pt x="27147" y="96029"/>
                    <a:pt x="36416" y="109272"/>
                  </a:cubicBezTo>
                  <a:lnTo>
                    <a:pt x="36416" y="109272"/>
                  </a:lnTo>
                  <a:cubicBezTo>
                    <a:pt x="36416" y="109272"/>
                    <a:pt x="29795" y="130459"/>
                    <a:pt x="24498" y="172835"/>
                  </a:cubicBezTo>
                  <a:cubicBezTo>
                    <a:pt x="68198" y="197995"/>
                    <a:pt x="129113" y="172835"/>
                    <a:pt x="129113" y="172835"/>
                  </a:cubicBezTo>
                  <a:lnTo>
                    <a:pt x="101304" y="102651"/>
                  </a:lnTo>
                  <a:close/>
                </a:path>
              </a:pathLst>
            </a:custGeom>
            <a:solidFill>
              <a:srgbClr val="1BC1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5" name="任意多边形: 形状 211"/>
            <p:cNvSpPr/>
            <p:nvPr/>
          </p:nvSpPr>
          <p:spPr>
            <a:xfrm>
              <a:off x="4546747" y="4069832"/>
              <a:ext cx="635631" cy="781296"/>
            </a:xfrm>
            <a:custGeom>
              <a:avLst/>
              <a:gdLst>
                <a:gd name="connsiteX0" fmla="*/ 363501 w 635630"/>
                <a:gd name="connsiteY0" fmla="*/ 20526 h 781296"/>
                <a:gd name="connsiteX1" fmla="*/ 389986 w 635630"/>
                <a:gd name="connsiteY1" fmla="*/ 9932 h 781296"/>
                <a:gd name="connsiteX2" fmla="*/ 605836 w 635630"/>
                <a:gd name="connsiteY2" fmla="*/ 334368 h 781296"/>
                <a:gd name="connsiteX3" fmla="*/ 633645 w 635630"/>
                <a:gd name="connsiteY3" fmla="*/ 768716 h 781296"/>
                <a:gd name="connsiteX4" fmla="*/ 9932 w 635630"/>
                <a:gd name="connsiteY4" fmla="*/ 777986 h 781296"/>
                <a:gd name="connsiteX5" fmla="*/ 17877 w 635630"/>
                <a:gd name="connsiteY5" fmla="*/ 633645 h 781296"/>
                <a:gd name="connsiteX6" fmla="*/ 453549 w 635630"/>
                <a:gd name="connsiteY6" fmla="*/ 588621 h 781296"/>
                <a:gd name="connsiteX7" fmla="*/ 404552 w 635630"/>
                <a:gd name="connsiteY7" fmla="*/ 411174 h 781296"/>
                <a:gd name="connsiteX8" fmla="*/ 294641 w 635630"/>
                <a:gd name="connsiteY8" fmla="*/ 352908 h 781296"/>
                <a:gd name="connsiteX9" fmla="*/ 346286 w 635630"/>
                <a:gd name="connsiteY9" fmla="*/ 105276 h 781296"/>
                <a:gd name="connsiteX10" fmla="*/ 363501 w 635630"/>
                <a:gd name="connsiteY10" fmla="*/ 20526 h 78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630" h="781296">
                  <a:moveTo>
                    <a:pt x="363501" y="20526"/>
                  </a:moveTo>
                  <a:lnTo>
                    <a:pt x="389986" y="9932"/>
                  </a:lnTo>
                  <a:cubicBezTo>
                    <a:pt x="389986" y="9932"/>
                    <a:pt x="566109" y="52307"/>
                    <a:pt x="605836" y="334368"/>
                  </a:cubicBezTo>
                  <a:cubicBezTo>
                    <a:pt x="645563" y="616430"/>
                    <a:pt x="633645" y="768716"/>
                    <a:pt x="633645" y="768716"/>
                  </a:cubicBezTo>
                  <a:lnTo>
                    <a:pt x="9932" y="777986"/>
                  </a:lnTo>
                  <a:lnTo>
                    <a:pt x="17877" y="633645"/>
                  </a:lnTo>
                  <a:cubicBezTo>
                    <a:pt x="17877" y="633645"/>
                    <a:pt x="453549" y="601863"/>
                    <a:pt x="453549" y="588621"/>
                  </a:cubicBezTo>
                  <a:cubicBezTo>
                    <a:pt x="453549" y="576703"/>
                    <a:pt x="404552" y="411174"/>
                    <a:pt x="404552" y="411174"/>
                  </a:cubicBezTo>
                  <a:lnTo>
                    <a:pt x="294641" y="352908"/>
                  </a:lnTo>
                  <a:lnTo>
                    <a:pt x="346286" y="105276"/>
                  </a:lnTo>
                  <a:lnTo>
                    <a:pt x="363501" y="2052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任意多边形: 形状 212"/>
            <p:cNvSpPr/>
            <p:nvPr/>
          </p:nvSpPr>
          <p:spPr>
            <a:xfrm>
              <a:off x="4209068" y="4020576"/>
              <a:ext cx="741569" cy="781296"/>
            </a:xfrm>
            <a:custGeom>
              <a:avLst/>
              <a:gdLst>
                <a:gd name="connsiteX0" fmla="*/ 725016 w 741569"/>
                <a:gd name="connsiteY0" fmla="*/ 435269 h 781296"/>
                <a:gd name="connsiteX1" fmla="*/ 734286 w 741569"/>
                <a:gd name="connsiteY1" fmla="*/ 59187 h 781296"/>
                <a:gd name="connsiteX2" fmla="*/ 576702 w 741569"/>
                <a:gd name="connsiteY2" fmla="*/ 10191 h 781296"/>
                <a:gd name="connsiteX3" fmla="*/ 533003 w 741569"/>
                <a:gd name="connsiteY3" fmla="*/ 26081 h 781296"/>
                <a:gd name="connsiteX4" fmla="*/ 538300 w 741569"/>
                <a:gd name="connsiteY4" fmla="*/ 71105 h 781296"/>
                <a:gd name="connsiteX5" fmla="*/ 362177 w 741569"/>
                <a:gd name="connsiteY5" fmla="*/ 277685 h 781296"/>
                <a:gd name="connsiteX6" fmla="*/ 186054 w 741569"/>
                <a:gd name="connsiteY6" fmla="*/ 67133 h 781296"/>
                <a:gd name="connsiteX7" fmla="*/ 188703 w 741569"/>
                <a:gd name="connsiteY7" fmla="*/ 19460 h 781296"/>
                <a:gd name="connsiteX8" fmla="*/ 9932 w 741569"/>
                <a:gd name="connsiteY8" fmla="*/ 90969 h 781296"/>
                <a:gd name="connsiteX9" fmla="*/ 41713 w 741569"/>
                <a:gd name="connsiteY9" fmla="*/ 778245 h 781296"/>
                <a:gd name="connsiteX10" fmla="*/ 721043 w 741569"/>
                <a:gd name="connsiteY10" fmla="*/ 770299 h 781296"/>
                <a:gd name="connsiteX11" fmla="*/ 742231 w 741569"/>
                <a:gd name="connsiteY11" fmla="*/ 459105 h 781296"/>
                <a:gd name="connsiteX12" fmla="*/ 725016 w 741569"/>
                <a:gd name="connsiteY12" fmla="*/ 435269 h 78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1569" h="781296">
                  <a:moveTo>
                    <a:pt x="725016" y="435269"/>
                  </a:moveTo>
                  <a:cubicBezTo>
                    <a:pt x="679993" y="293576"/>
                    <a:pt x="734286" y="59187"/>
                    <a:pt x="734286" y="59187"/>
                  </a:cubicBezTo>
                  <a:cubicBezTo>
                    <a:pt x="734286" y="59187"/>
                    <a:pt x="654832" y="32703"/>
                    <a:pt x="576702" y="10191"/>
                  </a:cubicBezTo>
                  <a:cubicBezTo>
                    <a:pt x="566109" y="7542"/>
                    <a:pt x="533003" y="26081"/>
                    <a:pt x="533003" y="26081"/>
                  </a:cubicBezTo>
                  <a:cubicBezTo>
                    <a:pt x="535651" y="40648"/>
                    <a:pt x="538300" y="53890"/>
                    <a:pt x="538300" y="71105"/>
                  </a:cubicBezTo>
                  <a:cubicBezTo>
                    <a:pt x="538300" y="187638"/>
                    <a:pt x="458846" y="277685"/>
                    <a:pt x="362177" y="277685"/>
                  </a:cubicBezTo>
                  <a:cubicBezTo>
                    <a:pt x="264184" y="277685"/>
                    <a:pt x="186054" y="183665"/>
                    <a:pt x="186054" y="67133"/>
                  </a:cubicBezTo>
                  <a:cubicBezTo>
                    <a:pt x="186054" y="52566"/>
                    <a:pt x="186054" y="32703"/>
                    <a:pt x="188703" y="19460"/>
                  </a:cubicBezTo>
                  <a:cubicBezTo>
                    <a:pt x="188703" y="19460"/>
                    <a:pt x="20525" y="72430"/>
                    <a:pt x="9932" y="90969"/>
                  </a:cubicBezTo>
                  <a:cubicBezTo>
                    <a:pt x="9932" y="226040"/>
                    <a:pt x="41713" y="778245"/>
                    <a:pt x="41713" y="778245"/>
                  </a:cubicBezTo>
                  <a:lnTo>
                    <a:pt x="721043" y="770299"/>
                  </a:lnTo>
                  <a:lnTo>
                    <a:pt x="742231" y="459105"/>
                  </a:lnTo>
                  <a:cubicBezTo>
                    <a:pt x="742231" y="459105"/>
                    <a:pt x="735610" y="449835"/>
                    <a:pt x="725016" y="435269"/>
                  </a:cubicBezTo>
                  <a:close/>
                </a:path>
              </a:pathLst>
            </a:custGeom>
            <a:solidFill>
              <a:srgbClr val="4084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7" name="任意多边形: 形状 213"/>
            <p:cNvSpPr/>
            <p:nvPr/>
          </p:nvSpPr>
          <p:spPr>
            <a:xfrm>
              <a:off x="4589122" y="3973163"/>
              <a:ext cx="198635" cy="278088"/>
            </a:xfrm>
            <a:custGeom>
              <a:avLst/>
              <a:gdLst>
                <a:gd name="connsiteX0" fmla="*/ 131761 w 198634"/>
                <a:gd name="connsiteY0" fmla="*/ 9932 h 278088"/>
                <a:gd name="connsiteX1" fmla="*/ 9932 w 198634"/>
                <a:gd name="connsiteY1" fmla="*/ 171488 h 278088"/>
                <a:gd name="connsiteX2" fmla="*/ 61577 w 198634"/>
                <a:gd name="connsiteY2" fmla="*/ 268157 h 278088"/>
                <a:gd name="connsiteX3" fmla="*/ 172812 w 198634"/>
                <a:gd name="connsiteY3" fmla="*/ 127788 h 278088"/>
                <a:gd name="connsiteX4" fmla="*/ 199297 w 198634"/>
                <a:gd name="connsiteY4" fmla="*/ 61577 h 278088"/>
                <a:gd name="connsiteX5" fmla="*/ 131761 w 198634"/>
                <a:gd name="connsiteY5" fmla="*/ 9932 h 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634" h="278088">
                  <a:moveTo>
                    <a:pt x="131761" y="9932"/>
                  </a:moveTo>
                  <a:cubicBezTo>
                    <a:pt x="131761" y="9932"/>
                    <a:pt x="97331" y="123816"/>
                    <a:pt x="9932" y="171488"/>
                  </a:cubicBezTo>
                  <a:cubicBezTo>
                    <a:pt x="32444" y="229754"/>
                    <a:pt x="61577" y="268157"/>
                    <a:pt x="61577" y="268157"/>
                  </a:cubicBezTo>
                  <a:cubicBezTo>
                    <a:pt x="61577" y="268157"/>
                    <a:pt x="150300" y="166191"/>
                    <a:pt x="172812" y="127788"/>
                  </a:cubicBezTo>
                  <a:cubicBezTo>
                    <a:pt x="180758" y="114546"/>
                    <a:pt x="199297" y="61577"/>
                    <a:pt x="199297" y="61577"/>
                  </a:cubicBezTo>
                  <a:lnTo>
                    <a:pt x="131761" y="9932"/>
                  </a:lnTo>
                  <a:close/>
                </a:path>
              </a:pathLst>
            </a:custGeom>
            <a:solidFill>
              <a:srgbClr val="C8CC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8" name="任意多边形: 形状 214"/>
            <p:cNvSpPr/>
            <p:nvPr/>
          </p:nvSpPr>
          <p:spPr>
            <a:xfrm>
              <a:off x="4378538" y="3981108"/>
              <a:ext cx="145665" cy="264846"/>
            </a:xfrm>
            <a:custGeom>
              <a:avLst/>
              <a:gdLst>
                <a:gd name="connsiteX0" fmla="*/ 86769 w 145665"/>
                <a:gd name="connsiteY0" fmla="*/ 9932 h 264846"/>
                <a:gd name="connsiteX1" fmla="*/ 146359 w 145665"/>
                <a:gd name="connsiteY1" fmla="*/ 163543 h 264846"/>
                <a:gd name="connsiteX2" fmla="*/ 97362 w 145665"/>
                <a:gd name="connsiteY2" fmla="*/ 256239 h 264846"/>
                <a:gd name="connsiteX3" fmla="*/ 23205 w 145665"/>
                <a:gd name="connsiteY3" fmla="*/ 138382 h 264846"/>
                <a:gd name="connsiteX4" fmla="*/ 9963 w 145665"/>
                <a:gd name="connsiteY4" fmla="*/ 61577 h 264846"/>
                <a:gd name="connsiteX5" fmla="*/ 86769 w 145665"/>
                <a:gd name="connsiteY5" fmla="*/ 9932 h 26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65" h="264846">
                  <a:moveTo>
                    <a:pt x="86769" y="9932"/>
                  </a:moveTo>
                  <a:cubicBezTo>
                    <a:pt x="86769" y="9932"/>
                    <a:pt x="77499" y="133085"/>
                    <a:pt x="146359" y="163543"/>
                  </a:cubicBezTo>
                  <a:cubicBezTo>
                    <a:pt x="118550" y="227106"/>
                    <a:pt x="97362" y="256239"/>
                    <a:pt x="97362" y="256239"/>
                  </a:cubicBezTo>
                  <a:cubicBezTo>
                    <a:pt x="97362" y="256239"/>
                    <a:pt x="40421" y="182082"/>
                    <a:pt x="23205" y="138382"/>
                  </a:cubicBezTo>
                  <a:cubicBezTo>
                    <a:pt x="8639" y="102628"/>
                    <a:pt x="9963" y="61577"/>
                    <a:pt x="9963" y="61577"/>
                  </a:cubicBezTo>
                  <a:lnTo>
                    <a:pt x="86769" y="9932"/>
                  </a:lnTo>
                  <a:close/>
                </a:path>
              </a:pathLst>
            </a:custGeom>
            <a:solidFill>
              <a:srgbClr val="C8CC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任意多边形: 形状 215"/>
            <p:cNvSpPr/>
            <p:nvPr/>
          </p:nvSpPr>
          <p:spPr>
            <a:xfrm>
              <a:off x="4516289" y="3572252"/>
              <a:ext cx="158908" cy="52969"/>
            </a:xfrm>
            <a:custGeom>
              <a:avLst/>
              <a:gdLst>
                <a:gd name="connsiteX0" fmla="*/ 41714 w 158907"/>
                <a:gd name="connsiteY0" fmla="*/ 10925 h 52969"/>
                <a:gd name="connsiteX1" fmla="*/ 9932 w 158907"/>
                <a:gd name="connsiteY1" fmla="*/ 30788 h 52969"/>
                <a:gd name="connsiteX2" fmla="*/ 52307 w 158907"/>
                <a:gd name="connsiteY2" fmla="*/ 41382 h 52969"/>
                <a:gd name="connsiteX3" fmla="*/ 159570 w 158907"/>
                <a:gd name="connsiteY3" fmla="*/ 42707 h 52969"/>
                <a:gd name="connsiteX4" fmla="*/ 117195 w 158907"/>
                <a:gd name="connsiteY4" fmla="*/ 14898 h 52969"/>
                <a:gd name="connsiteX5" fmla="*/ 41714 w 158907"/>
                <a:gd name="connsiteY5" fmla="*/ 10925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907" h="52969">
                  <a:moveTo>
                    <a:pt x="41714" y="10925"/>
                  </a:moveTo>
                  <a:cubicBezTo>
                    <a:pt x="41714" y="10925"/>
                    <a:pt x="11256" y="9601"/>
                    <a:pt x="9932" y="30788"/>
                  </a:cubicBezTo>
                  <a:cubicBezTo>
                    <a:pt x="9932" y="42707"/>
                    <a:pt x="13905" y="49328"/>
                    <a:pt x="52307" y="41382"/>
                  </a:cubicBezTo>
                  <a:cubicBezTo>
                    <a:pt x="90710" y="33437"/>
                    <a:pt x="156921" y="48003"/>
                    <a:pt x="159570" y="42707"/>
                  </a:cubicBezTo>
                  <a:cubicBezTo>
                    <a:pt x="155597" y="28140"/>
                    <a:pt x="155597" y="22843"/>
                    <a:pt x="117195" y="14898"/>
                  </a:cubicBezTo>
                  <a:cubicBezTo>
                    <a:pt x="78792" y="6952"/>
                    <a:pt x="41714" y="10925"/>
                    <a:pt x="41714" y="10925"/>
                  </a:cubicBezTo>
                  <a:close/>
                </a:path>
              </a:pathLst>
            </a:custGeom>
            <a:solidFill>
              <a:srgbClr val="7A3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0" name="任意多边形: 形状 216"/>
            <p:cNvSpPr/>
            <p:nvPr/>
          </p:nvSpPr>
          <p:spPr>
            <a:xfrm>
              <a:off x="4307061" y="3575055"/>
              <a:ext cx="132423" cy="39727"/>
            </a:xfrm>
            <a:custGeom>
              <a:avLst/>
              <a:gdLst>
                <a:gd name="connsiteX0" fmla="*/ 125140 w 132423"/>
                <a:gd name="connsiteY0" fmla="*/ 27985 h 39726"/>
                <a:gd name="connsiteX1" fmla="*/ 94682 w 132423"/>
                <a:gd name="connsiteY1" fmla="*/ 38579 h 39726"/>
                <a:gd name="connsiteX2" fmla="*/ 9932 w 132423"/>
                <a:gd name="connsiteY2" fmla="*/ 41228 h 39726"/>
                <a:gd name="connsiteX3" fmla="*/ 40389 w 132423"/>
                <a:gd name="connsiteY3" fmla="*/ 14743 h 39726"/>
                <a:gd name="connsiteX4" fmla="*/ 125140 w 132423"/>
                <a:gd name="connsiteY4" fmla="*/ 27985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3" h="39726">
                  <a:moveTo>
                    <a:pt x="125140" y="27985"/>
                  </a:moveTo>
                  <a:cubicBezTo>
                    <a:pt x="127788" y="38579"/>
                    <a:pt x="125140" y="43876"/>
                    <a:pt x="94682" y="38579"/>
                  </a:cubicBezTo>
                  <a:cubicBezTo>
                    <a:pt x="65550" y="33282"/>
                    <a:pt x="9932" y="46525"/>
                    <a:pt x="9932" y="41228"/>
                  </a:cubicBezTo>
                  <a:cubicBezTo>
                    <a:pt x="9932" y="29310"/>
                    <a:pt x="13904" y="24012"/>
                    <a:pt x="40389" y="14743"/>
                  </a:cubicBezTo>
                  <a:cubicBezTo>
                    <a:pt x="69522" y="5473"/>
                    <a:pt x="121167" y="9446"/>
                    <a:pt x="125140" y="27985"/>
                  </a:cubicBezTo>
                  <a:close/>
                </a:path>
              </a:pathLst>
            </a:custGeom>
            <a:solidFill>
              <a:srgbClr val="7A3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1" name="任意多边形: 形状 217"/>
            <p:cNvSpPr/>
            <p:nvPr/>
          </p:nvSpPr>
          <p:spPr>
            <a:xfrm>
              <a:off x="2369605" y="6023073"/>
              <a:ext cx="278088" cy="278088"/>
            </a:xfrm>
            <a:custGeom>
              <a:avLst/>
              <a:gdLst>
                <a:gd name="connsiteX0" fmla="*/ 191457 w 278088"/>
                <a:gd name="connsiteY0" fmla="*/ 44361 h 278088"/>
                <a:gd name="connsiteX1" fmla="*/ 28577 w 278088"/>
                <a:gd name="connsiteY1" fmla="*/ 9932 h 278088"/>
                <a:gd name="connsiteX2" fmla="*/ 14010 w 278088"/>
                <a:gd name="connsiteY2" fmla="*/ 102628 h 278088"/>
                <a:gd name="connsiteX3" fmla="*/ 60358 w 278088"/>
                <a:gd name="connsiteY3" fmla="*/ 158245 h 278088"/>
                <a:gd name="connsiteX4" fmla="*/ 207348 w 278088"/>
                <a:gd name="connsiteY4" fmla="*/ 272129 h 278088"/>
                <a:gd name="connsiteX5" fmla="*/ 191457 w 278088"/>
                <a:gd name="connsiteY5" fmla="*/ 44361 h 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088" h="278088">
                  <a:moveTo>
                    <a:pt x="191457" y="44361"/>
                  </a:moveTo>
                  <a:lnTo>
                    <a:pt x="28577" y="9932"/>
                  </a:lnTo>
                  <a:cubicBezTo>
                    <a:pt x="28577" y="9932"/>
                    <a:pt x="-556" y="58928"/>
                    <a:pt x="14010" y="102628"/>
                  </a:cubicBezTo>
                  <a:cubicBezTo>
                    <a:pt x="17983" y="113222"/>
                    <a:pt x="56386" y="147652"/>
                    <a:pt x="60358" y="158245"/>
                  </a:cubicBezTo>
                  <a:cubicBezTo>
                    <a:pt x="86843" y="223133"/>
                    <a:pt x="133191" y="277426"/>
                    <a:pt x="207348" y="272129"/>
                  </a:cubicBezTo>
                  <a:cubicBezTo>
                    <a:pt x="207348" y="272129"/>
                    <a:pt x="356986" y="248293"/>
                    <a:pt x="191457" y="44361"/>
                  </a:cubicBezTo>
                  <a:close/>
                </a:path>
              </a:pathLst>
            </a:custGeom>
            <a:solidFill>
              <a:srgbClr val="4420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任意多边形: 形状 218"/>
            <p:cNvSpPr/>
            <p:nvPr/>
          </p:nvSpPr>
          <p:spPr>
            <a:xfrm>
              <a:off x="1996622" y="4885558"/>
              <a:ext cx="887235" cy="1231535"/>
            </a:xfrm>
            <a:custGeom>
              <a:avLst/>
              <a:gdLst>
                <a:gd name="connsiteX0" fmla="*/ 144660 w 887234"/>
                <a:gd name="connsiteY0" fmla="*/ 9932 h 1231534"/>
                <a:gd name="connsiteX1" fmla="*/ 821342 w 887234"/>
                <a:gd name="connsiteY1" fmla="*/ 9932 h 1231534"/>
                <a:gd name="connsiteX2" fmla="*/ 870338 w 887234"/>
                <a:gd name="connsiteY2" fmla="*/ 264184 h 1231534"/>
                <a:gd name="connsiteX3" fmla="*/ 571062 w 887234"/>
                <a:gd name="connsiteY3" fmla="*/ 1181876 h 1231534"/>
                <a:gd name="connsiteX4" fmla="*/ 386994 w 887234"/>
                <a:gd name="connsiteY4" fmla="*/ 1181876 h 1231534"/>
                <a:gd name="connsiteX5" fmla="*/ 527362 w 887234"/>
                <a:gd name="connsiteY5" fmla="*/ 322450 h 1231534"/>
                <a:gd name="connsiteX6" fmla="*/ 324755 w 887234"/>
                <a:gd name="connsiteY6" fmla="*/ 322450 h 1231534"/>
                <a:gd name="connsiteX7" fmla="*/ 286352 w 887234"/>
                <a:gd name="connsiteY7" fmla="*/ 1224252 h 1231534"/>
                <a:gd name="connsiteX8" fmla="*/ 103609 w 887234"/>
                <a:gd name="connsiteY8" fmla="*/ 1224252 h 1231534"/>
                <a:gd name="connsiteX9" fmla="*/ 13561 w 887234"/>
                <a:gd name="connsiteY9" fmla="*/ 215188 h 1231534"/>
                <a:gd name="connsiteX10" fmla="*/ 144660 w 887234"/>
                <a:gd name="connsiteY10" fmla="*/ 9932 h 123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234" h="1231534">
                  <a:moveTo>
                    <a:pt x="144660" y="9932"/>
                  </a:moveTo>
                  <a:lnTo>
                    <a:pt x="821342" y="9932"/>
                  </a:lnTo>
                  <a:cubicBezTo>
                    <a:pt x="821342" y="9932"/>
                    <a:pt x="918011" y="60253"/>
                    <a:pt x="870338" y="264184"/>
                  </a:cubicBezTo>
                  <a:cubicBezTo>
                    <a:pt x="870338" y="264184"/>
                    <a:pt x="737915" y="877303"/>
                    <a:pt x="571062" y="1181876"/>
                  </a:cubicBezTo>
                  <a:lnTo>
                    <a:pt x="386994" y="1181876"/>
                  </a:lnTo>
                  <a:cubicBezTo>
                    <a:pt x="386994" y="1181876"/>
                    <a:pt x="568414" y="364826"/>
                    <a:pt x="527362" y="322450"/>
                  </a:cubicBezTo>
                  <a:cubicBezTo>
                    <a:pt x="409506" y="272130"/>
                    <a:pt x="344619" y="302587"/>
                    <a:pt x="324755" y="322450"/>
                  </a:cubicBezTo>
                  <a:cubicBezTo>
                    <a:pt x="290325" y="392635"/>
                    <a:pt x="286352" y="1224252"/>
                    <a:pt x="286352" y="1224252"/>
                  </a:cubicBezTo>
                  <a:lnTo>
                    <a:pt x="103609" y="1224252"/>
                  </a:lnTo>
                  <a:cubicBezTo>
                    <a:pt x="42694" y="1091829"/>
                    <a:pt x="-3654" y="462819"/>
                    <a:pt x="13561" y="215188"/>
                  </a:cubicBezTo>
                  <a:cubicBezTo>
                    <a:pt x="29452" y="154273"/>
                    <a:pt x="95663" y="44362"/>
                    <a:pt x="144660" y="9932"/>
                  </a:cubicBezTo>
                  <a:close/>
                </a:path>
              </a:pathLst>
            </a:custGeom>
            <a:solidFill>
              <a:srgbClr val="353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" name="任意多边形: 形状 219"/>
            <p:cNvSpPr/>
            <p:nvPr/>
          </p:nvSpPr>
          <p:spPr>
            <a:xfrm>
              <a:off x="3562843" y="4637927"/>
              <a:ext cx="92696" cy="542935"/>
            </a:xfrm>
            <a:custGeom>
              <a:avLst/>
              <a:gdLst>
                <a:gd name="connsiteX0" fmla="*/ 9932 w 92696"/>
                <a:gd name="connsiteY0" fmla="*/ 9932 h 542934"/>
                <a:gd name="connsiteX1" fmla="*/ 92034 w 92696"/>
                <a:gd name="connsiteY1" fmla="*/ 9932 h 542934"/>
                <a:gd name="connsiteX2" fmla="*/ 92034 w 92696"/>
                <a:gd name="connsiteY2" fmla="*/ 534327 h 542934"/>
                <a:gd name="connsiteX3" fmla="*/ 9932 w 92696"/>
                <a:gd name="connsiteY3" fmla="*/ 534327 h 54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96" h="542934">
                  <a:moveTo>
                    <a:pt x="9932" y="9932"/>
                  </a:moveTo>
                  <a:lnTo>
                    <a:pt x="92034" y="9932"/>
                  </a:lnTo>
                  <a:lnTo>
                    <a:pt x="92034" y="534327"/>
                  </a:lnTo>
                  <a:lnTo>
                    <a:pt x="9932" y="534327"/>
                  </a:ln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" name="任意多边形: 形状 220"/>
            <p:cNvSpPr/>
            <p:nvPr/>
          </p:nvSpPr>
          <p:spPr>
            <a:xfrm>
              <a:off x="3550925" y="5613885"/>
              <a:ext cx="119181" cy="52969"/>
            </a:xfrm>
            <a:custGeom>
              <a:avLst/>
              <a:gdLst>
                <a:gd name="connsiteX0" fmla="*/ 9932 w 119180"/>
                <a:gd name="connsiteY0" fmla="*/ 27147 h 52969"/>
                <a:gd name="connsiteX1" fmla="*/ 65550 w 119180"/>
                <a:gd name="connsiteY1" fmla="*/ 44362 h 52969"/>
                <a:gd name="connsiteX2" fmla="*/ 121167 w 119180"/>
                <a:gd name="connsiteY2" fmla="*/ 27147 h 52969"/>
                <a:gd name="connsiteX3" fmla="*/ 65550 w 119180"/>
                <a:gd name="connsiteY3" fmla="*/ 9932 h 52969"/>
                <a:gd name="connsiteX4" fmla="*/ 9932 w 119180"/>
                <a:gd name="connsiteY4" fmla="*/ 27147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80" h="52969">
                  <a:moveTo>
                    <a:pt x="9932" y="27147"/>
                  </a:moveTo>
                  <a:cubicBezTo>
                    <a:pt x="9932" y="36416"/>
                    <a:pt x="35092" y="44362"/>
                    <a:pt x="65550" y="44362"/>
                  </a:cubicBezTo>
                  <a:cubicBezTo>
                    <a:pt x="96007" y="44362"/>
                    <a:pt x="121167" y="36416"/>
                    <a:pt x="121167" y="27147"/>
                  </a:cubicBezTo>
                  <a:cubicBezTo>
                    <a:pt x="121167" y="17877"/>
                    <a:pt x="96007" y="9932"/>
                    <a:pt x="65550" y="9932"/>
                  </a:cubicBezTo>
                  <a:cubicBezTo>
                    <a:pt x="35092" y="11256"/>
                    <a:pt x="9932" y="17877"/>
                    <a:pt x="9932" y="27147"/>
                  </a:cubicBezTo>
                  <a:close/>
                </a:path>
              </a:pathLst>
            </a:custGeom>
            <a:solidFill>
              <a:srgbClr val="5F7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任意多边形: 形状 221"/>
            <p:cNvSpPr/>
            <p:nvPr/>
          </p:nvSpPr>
          <p:spPr>
            <a:xfrm>
              <a:off x="3568140" y="5339769"/>
              <a:ext cx="92696" cy="450239"/>
            </a:xfrm>
            <a:custGeom>
              <a:avLst/>
              <a:gdLst>
                <a:gd name="connsiteX0" fmla="*/ 9932 w 92696"/>
                <a:gd name="connsiteY0" fmla="*/ 9932 h 450238"/>
                <a:gd name="connsiteX1" fmla="*/ 86737 w 92696"/>
                <a:gd name="connsiteY1" fmla="*/ 9932 h 450238"/>
                <a:gd name="connsiteX2" fmla="*/ 86737 w 92696"/>
                <a:gd name="connsiteY2" fmla="*/ 442955 h 450238"/>
                <a:gd name="connsiteX3" fmla="*/ 9932 w 92696"/>
                <a:gd name="connsiteY3" fmla="*/ 442955 h 45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96" h="450238">
                  <a:moveTo>
                    <a:pt x="9932" y="9932"/>
                  </a:moveTo>
                  <a:lnTo>
                    <a:pt x="86737" y="9932"/>
                  </a:lnTo>
                  <a:lnTo>
                    <a:pt x="86737" y="442955"/>
                  </a:lnTo>
                  <a:lnTo>
                    <a:pt x="9932" y="442955"/>
                  </a:lnTo>
                  <a:close/>
                </a:path>
              </a:pathLst>
            </a:custGeom>
            <a:solidFill>
              <a:srgbClr val="D3D2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" name="任意多边形: 形状 222"/>
            <p:cNvSpPr/>
            <p:nvPr/>
          </p:nvSpPr>
          <p:spPr>
            <a:xfrm>
              <a:off x="3550925" y="5629776"/>
              <a:ext cx="119181" cy="198635"/>
            </a:xfrm>
            <a:custGeom>
              <a:avLst/>
              <a:gdLst>
                <a:gd name="connsiteX0" fmla="*/ 121167 w 119180"/>
                <a:gd name="connsiteY0" fmla="*/ 187379 h 198634"/>
                <a:gd name="connsiteX1" fmla="*/ 65550 w 119180"/>
                <a:gd name="connsiteY1" fmla="*/ 194000 h 198634"/>
                <a:gd name="connsiteX2" fmla="*/ 9932 w 119180"/>
                <a:gd name="connsiteY2" fmla="*/ 187379 h 198634"/>
                <a:gd name="connsiteX3" fmla="*/ 9932 w 119180"/>
                <a:gd name="connsiteY3" fmla="*/ 9932 h 198634"/>
                <a:gd name="connsiteX4" fmla="*/ 65550 w 119180"/>
                <a:gd name="connsiteY4" fmla="*/ 20525 h 198634"/>
                <a:gd name="connsiteX5" fmla="*/ 121167 w 119180"/>
                <a:gd name="connsiteY5" fmla="*/ 9932 h 198634"/>
                <a:gd name="connsiteX6" fmla="*/ 121167 w 119180"/>
                <a:gd name="connsiteY6" fmla="*/ 187379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180" h="198634">
                  <a:moveTo>
                    <a:pt x="121167" y="187379"/>
                  </a:moveTo>
                  <a:cubicBezTo>
                    <a:pt x="121167" y="187379"/>
                    <a:pt x="93359" y="194000"/>
                    <a:pt x="65550" y="194000"/>
                  </a:cubicBezTo>
                  <a:cubicBezTo>
                    <a:pt x="37741" y="194000"/>
                    <a:pt x="9932" y="187379"/>
                    <a:pt x="9932" y="187379"/>
                  </a:cubicBezTo>
                  <a:lnTo>
                    <a:pt x="9932" y="9932"/>
                  </a:lnTo>
                  <a:cubicBezTo>
                    <a:pt x="9932" y="9932"/>
                    <a:pt x="28471" y="20525"/>
                    <a:pt x="65550" y="20525"/>
                  </a:cubicBezTo>
                  <a:cubicBezTo>
                    <a:pt x="102628" y="20525"/>
                    <a:pt x="121167" y="9932"/>
                    <a:pt x="121167" y="9932"/>
                  </a:cubicBezTo>
                  <a:lnTo>
                    <a:pt x="121167" y="187379"/>
                  </a:lnTo>
                  <a:close/>
                </a:path>
              </a:pathLst>
            </a:custGeom>
            <a:solidFill>
              <a:srgbClr val="6E7C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7" name="任意多边形: 形状 223"/>
            <p:cNvSpPr/>
            <p:nvPr/>
          </p:nvSpPr>
          <p:spPr>
            <a:xfrm>
              <a:off x="3007990" y="5768820"/>
              <a:ext cx="1205050" cy="291331"/>
            </a:xfrm>
            <a:custGeom>
              <a:avLst/>
              <a:gdLst>
                <a:gd name="connsiteX0" fmla="*/ 1139501 w 1205050"/>
                <a:gd name="connsiteY0" fmla="*/ 109249 h 291330"/>
                <a:gd name="connsiteX1" fmla="*/ 713098 w 1205050"/>
                <a:gd name="connsiteY1" fmla="*/ 57604 h 291330"/>
                <a:gd name="connsiteX2" fmla="*/ 646887 w 1205050"/>
                <a:gd name="connsiteY2" fmla="*/ 9932 h 291330"/>
                <a:gd name="connsiteX3" fmla="*/ 567433 w 1205050"/>
                <a:gd name="connsiteY3" fmla="*/ 9932 h 291330"/>
                <a:gd name="connsiteX4" fmla="*/ 501221 w 1205050"/>
                <a:gd name="connsiteY4" fmla="*/ 57604 h 291330"/>
                <a:gd name="connsiteX5" fmla="*/ 74819 w 1205050"/>
                <a:gd name="connsiteY5" fmla="*/ 109249 h 291330"/>
                <a:gd name="connsiteX6" fmla="*/ 9932 w 1205050"/>
                <a:gd name="connsiteY6" fmla="*/ 244321 h 291330"/>
                <a:gd name="connsiteX7" fmla="*/ 52307 w 1205050"/>
                <a:gd name="connsiteY7" fmla="*/ 254914 h 291330"/>
                <a:gd name="connsiteX8" fmla="*/ 127788 w 1205050"/>
                <a:gd name="connsiteY8" fmla="*/ 152949 h 291330"/>
                <a:gd name="connsiteX9" fmla="*/ 534327 w 1205050"/>
                <a:gd name="connsiteY9" fmla="*/ 155597 h 291330"/>
                <a:gd name="connsiteX10" fmla="*/ 578027 w 1205050"/>
                <a:gd name="connsiteY10" fmla="*/ 284048 h 291330"/>
                <a:gd name="connsiteX11" fmla="*/ 585972 w 1205050"/>
                <a:gd name="connsiteY11" fmla="*/ 284048 h 291330"/>
                <a:gd name="connsiteX12" fmla="*/ 607160 w 1205050"/>
                <a:gd name="connsiteY12" fmla="*/ 284048 h 291330"/>
                <a:gd name="connsiteX13" fmla="*/ 607160 w 1205050"/>
                <a:gd name="connsiteY13" fmla="*/ 284048 h 291330"/>
                <a:gd name="connsiteX14" fmla="*/ 636293 w 1205050"/>
                <a:gd name="connsiteY14" fmla="*/ 284048 h 291330"/>
                <a:gd name="connsiteX15" fmla="*/ 679993 w 1205050"/>
                <a:gd name="connsiteY15" fmla="*/ 155597 h 291330"/>
                <a:gd name="connsiteX16" fmla="*/ 1086532 w 1205050"/>
                <a:gd name="connsiteY16" fmla="*/ 152949 h 291330"/>
                <a:gd name="connsiteX17" fmla="*/ 1162013 w 1205050"/>
                <a:gd name="connsiteY17" fmla="*/ 254914 h 291330"/>
                <a:gd name="connsiteX18" fmla="*/ 1204388 w 1205050"/>
                <a:gd name="connsiteY18" fmla="*/ 244321 h 291330"/>
                <a:gd name="connsiteX19" fmla="*/ 1139501 w 1205050"/>
                <a:gd name="connsiteY19" fmla="*/ 109249 h 2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5050" h="291330">
                  <a:moveTo>
                    <a:pt x="1139501" y="109249"/>
                  </a:moveTo>
                  <a:cubicBezTo>
                    <a:pt x="1095801" y="77468"/>
                    <a:pt x="779310" y="76143"/>
                    <a:pt x="713098" y="57604"/>
                  </a:cubicBezTo>
                  <a:cubicBezTo>
                    <a:pt x="654832" y="41713"/>
                    <a:pt x="646887" y="9932"/>
                    <a:pt x="646887" y="9932"/>
                  </a:cubicBezTo>
                  <a:lnTo>
                    <a:pt x="567433" y="9932"/>
                  </a:lnTo>
                  <a:cubicBezTo>
                    <a:pt x="567433" y="9932"/>
                    <a:pt x="560812" y="41713"/>
                    <a:pt x="501221" y="57604"/>
                  </a:cubicBezTo>
                  <a:cubicBezTo>
                    <a:pt x="435010" y="76143"/>
                    <a:pt x="118519" y="76143"/>
                    <a:pt x="74819" y="109249"/>
                  </a:cubicBezTo>
                  <a:cubicBezTo>
                    <a:pt x="31120" y="141031"/>
                    <a:pt x="9932" y="244321"/>
                    <a:pt x="9932" y="244321"/>
                  </a:cubicBezTo>
                  <a:lnTo>
                    <a:pt x="52307" y="254914"/>
                  </a:lnTo>
                  <a:cubicBezTo>
                    <a:pt x="52307" y="254914"/>
                    <a:pt x="76143" y="191352"/>
                    <a:pt x="127788" y="152949"/>
                  </a:cubicBezTo>
                  <a:cubicBezTo>
                    <a:pt x="162218" y="127788"/>
                    <a:pt x="534327" y="155597"/>
                    <a:pt x="534327" y="155597"/>
                  </a:cubicBezTo>
                  <a:lnTo>
                    <a:pt x="578027" y="284048"/>
                  </a:lnTo>
                  <a:lnTo>
                    <a:pt x="585972" y="284048"/>
                  </a:lnTo>
                  <a:lnTo>
                    <a:pt x="607160" y="284048"/>
                  </a:lnTo>
                  <a:lnTo>
                    <a:pt x="607160" y="284048"/>
                  </a:lnTo>
                  <a:lnTo>
                    <a:pt x="636293" y="284048"/>
                  </a:lnTo>
                  <a:lnTo>
                    <a:pt x="679993" y="155597"/>
                  </a:lnTo>
                  <a:cubicBezTo>
                    <a:pt x="679993" y="155597"/>
                    <a:pt x="1052102" y="127788"/>
                    <a:pt x="1086532" y="152949"/>
                  </a:cubicBezTo>
                  <a:cubicBezTo>
                    <a:pt x="1138177" y="191352"/>
                    <a:pt x="1162013" y="254914"/>
                    <a:pt x="1162013" y="254914"/>
                  </a:cubicBezTo>
                  <a:lnTo>
                    <a:pt x="1204388" y="244321"/>
                  </a:lnTo>
                  <a:cubicBezTo>
                    <a:pt x="1204388" y="242996"/>
                    <a:pt x="1183200" y="141031"/>
                    <a:pt x="1139501" y="109249"/>
                  </a:cubicBez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8" name="任意多边形: 形状 224"/>
            <p:cNvSpPr/>
            <p:nvPr/>
          </p:nvSpPr>
          <p:spPr>
            <a:xfrm>
              <a:off x="3540331" y="5982021"/>
              <a:ext cx="145665" cy="145665"/>
            </a:xfrm>
            <a:custGeom>
              <a:avLst/>
              <a:gdLst>
                <a:gd name="connsiteX0" fmla="*/ 139706 w 145665"/>
                <a:gd name="connsiteY0" fmla="*/ 74819 h 145665"/>
                <a:gd name="connsiteX1" fmla="*/ 74819 w 145665"/>
                <a:gd name="connsiteY1" fmla="*/ 139706 h 145665"/>
                <a:gd name="connsiteX2" fmla="*/ 9932 w 145665"/>
                <a:gd name="connsiteY2" fmla="*/ 74819 h 145665"/>
                <a:gd name="connsiteX3" fmla="*/ 74819 w 145665"/>
                <a:gd name="connsiteY3" fmla="*/ 9932 h 145665"/>
                <a:gd name="connsiteX4" fmla="*/ 139706 w 145665"/>
                <a:gd name="connsiteY4" fmla="*/ 74819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45665">
                  <a:moveTo>
                    <a:pt x="139706" y="74819"/>
                  </a:moveTo>
                  <a:cubicBezTo>
                    <a:pt x="139706" y="110573"/>
                    <a:pt x="110573" y="139706"/>
                    <a:pt x="74819" y="139706"/>
                  </a:cubicBezTo>
                  <a:cubicBezTo>
                    <a:pt x="39065" y="139706"/>
                    <a:pt x="9932" y="110573"/>
                    <a:pt x="9932" y="74819"/>
                  </a:cubicBezTo>
                  <a:cubicBezTo>
                    <a:pt x="9932" y="39065"/>
                    <a:pt x="39065" y="9932"/>
                    <a:pt x="74819" y="9932"/>
                  </a:cubicBezTo>
                  <a:cubicBezTo>
                    <a:pt x="110573" y="9932"/>
                    <a:pt x="139706" y="39065"/>
                    <a:pt x="139706" y="7481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9" name="任意多边形: 形状 225"/>
            <p:cNvSpPr/>
            <p:nvPr/>
          </p:nvSpPr>
          <p:spPr>
            <a:xfrm>
              <a:off x="2962966" y="5982021"/>
              <a:ext cx="145665" cy="145665"/>
            </a:xfrm>
            <a:custGeom>
              <a:avLst/>
              <a:gdLst>
                <a:gd name="connsiteX0" fmla="*/ 139706 w 145665"/>
                <a:gd name="connsiteY0" fmla="*/ 74819 h 145665"/>
                <a:gd name="connsiteX1" fmla="*/ 74819 w 145665"/>
                <a:gd name="connsiteY1" fmla="*/ 139706 h 145665"/>
                <a:gd name="connsiteX2" fmla="*/ 9932 w 145665"/>
                <a:gd name="connsiteY2" fmla="*/ 74819 h 145665"/>
                <a:gd name="connsiteX3" fmla="*/ 74819 w 145665"/>
                <a:gd name="connsiteY3" fmla="*/ 9932 h 145665"/>
                <a:gd name="connsiteX4" fmla="*/ 139706 w 145665"/>
                <a:gd name="connsiteY4" fmla="*/ 74819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45665">
                  <a:moveTo>
                    <a:pt x="139706" y="74819"/>
                  </a:moveTo>
                  <a:cubicBezTo>
                    <a:pt x="139706" y="110573"/>
                    <a:pt x="110573" y="139706"/>
                    <a:pt x="74819" y="139706"/>
                  </a:cubicBezTo>
                  <a:cubicBezTo>
                    <a:pt x="39065" y="139706"/>
                    <a:pt x="9932" y="110573"/>
                    <a:pt x="9932" y="74819"/>
                  </a:cubicBezTo>
                  <a:cubicBezTo>
                    <a:pt x="9932" y="39065"/>
                    <a:pt x="39065" y="9932"/>
                    <a:pt x="74819" y="9932"/>
                  </a:cubicBezTo>
                  <a:cubicBezTo>
                    <a:pt x="110573" y="9932"/>
                    <a:pt x="139706" y="39065"/>
                    <a:pt x="139706" y="7481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0" name="任意多边形: 形状 226"/>
            <p:cNvSpPr/>
            <p:nvPr/>
          </p:nvSpPr>
          <p:spPr>
            <a:xfrm>
              <a:off x="4116372" y="5982021"/>
              <a:ext cx="145665" cy="145665"/>
            </a:xfrm>
            <a:custGeom>
              <a:avLst/>
              <a:gdLst>
                <a:gd name="connsiteX0" fmla="*/ 139706 w 145665"/>
                <a:gd name="connsiteY0" fmla="*/ 74819 h 145665"/>
                <a:gd name="connsiteX1" fmla="*/ 74819 w 145665"/>
                <a:gd name="connsiteY1" fmla="*/ 139706 h 145665"/>
                <a:gd name="connsiteX2" fmla="*/ 9932 w 145665"/>
                <a:gd name="connsiteY2" fmla="*/ 74819 h 145665"/>
                <a:gd name="connsiteX3" fmla="*/ 74819 w 145665"/>
                <a:gd name="connsiteY3" fmla="*/ 9932 h 145665"/>
                <a:gd name="connsiteX4" fmla="*/ 139706 w 145665"/>
                <a:gd name="connsiteY4" fmla="*/ 74819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45665">
                  <a:moveTo>
                    <a:pt x="139706" y="74819"/>
                  </a:moveTo>
                  <a:cubicBezTo>
                    <a:pt x="139706" y="110573"/>
                    <a:pt x="110573" y="139706"/>
                    <a:pt x="74819" y="139706"/>
                  </a:cubicBezTo>
                  <a:cubicBezTo>
                    <a:pt x="39065" y="139706"/>
                    <a:pt x="9932" y="110573"/>
                    <a:pt x="9932" y="74819"/>
                  </a:cubicBezTo>
                  <a:cubicBezTo>
                    <a:pt x="9932" y="39065"/>
                    <a:pt x="39065" y="9932"/>
                    <a:pt x="74819" y="9932"/>
                  </a:cubicBezTo>
                  <a:cubicBezTo>
                    <a:pt x="110573" y="9932"/>
                    <a:pt x="139706" y="39065"/>
                    <a:pt x="139706" y="7481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1" name="任意多边形: 形状 227"/>
            <p:cNvSpPr/>
            <p:nvPr/>
          </p:nvSpPr>
          <p:spPr>
            <a:xfrm>
              <a:off x="3458229" y="5286800"/>
              <a:ext cx="304573" cy="92696"/>
            </a:xfrm>
            <a:custGeom>
              <a:avLst/>
              <a:gdLst>
                <a:gd name="connsiteX0" fmla="*/ 284048 w 304573"/>
                <a:gd name="connsiteY0" fmla="*/ 88061 h 92696"/>
                <a:gd name="connsiteX1" fmla="*/ 31120 w 304573"/>
                <a:gd name="connsiteY1" fmla="*/ 88061 h 92696"/>
                <a:gd name="connsiteX2" fmla="*/ 9932 w 304573"/>
                <a:gd name="connsiteY2" fmla="*/ 9932 h 92696"/>
                <a:gd name="connsiteX3" fmla="*/ 306559 w 304573"/>
                <a:gd name="connsiteY3" fmla="*/ 9932 h 9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73" h="92696">
                  <a:moveTo>
                    <a:pt x="284048" y="88061"/>
                  </a:moveTo>
                  <a:lnTo>
                    <a:pt x="31120" y="88061"/>
                  </a:lnTo>
                  <a:lnTo>
                    <a:pt x="9932" y="9932"/>
                  </a:lnTo>
                  <a:lnTo>
                    <a:pt x="306559" y="9932"/>
                  </a:lnTo>
                  <a:close/>
                </a:path>
              </a:pathLst>
            </a:custGeom>
            <a:solidFill>
              <a:srgbClr val="5F7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2" name="任意多边形: 形状 228"/>
            <p:cNvSpPr/>
            <p:nvPr/>
          </p:nvSpPr>
          <p:spPr>
            <a:xfrm>
              <a:off x="3245028" y="5256343"/>
              <a:ext cx="781296" cy="52969"/>
            </a:xfrm>
            <a:custGeom>
              <a:avLst/>
              <a:gdLst>
                <a:gd name="connsiteX0" fmla="*/ 781958 w 781296"/>
                <a:gd name="connsiteY0" fmla="*/ 31120 h 52969"/>
                <a:gd name="connsiteX1" fmla="*/ 754149 w 781296"/>
                <a:gd name="connsiteY1" fmla="*/ 52307 h 52969"/>
                <a:gd name="connsiteX2" fmla="*/ 37740 w 781296"/>
                <a:gd name="connsiteY2" fmla="*/ 52307 h 52969"/>
                <a:gd name="connsiteX3" fmla="*/ 9932 w 781296"/>
                <a:gd name="connsiteY3" fmla="*/ 31120 h 52969"/>
                <a:gd name="connsiteX4" fmla="*/ 9932 w 781296"/>
                <a:gd name="connsiteY4" fmla="*/ 31120 h 52969"/>
                <a:gd name="connsiteX5" fmla="*/ 37740 w 781296"/>
                <a:gd name="connsiteY5" fmla="*/ 9932 h 52969"/>
                <a:gd name="connsiteX6" fmla="*/ 754149 w 781296"/>
                <a:gd name="connsiteY6" fmla="*/ 9932 h 52969"/>
                <a:gd name="connsiteX7" fmla="*/ 781958 w 781296"/>
                <a:gd name="connsiteY7" fmla="*/ 31120 h 52969"/>
                <a:gd name="connsiteX8" fmla="*/ 781958 w 781296"/>
                <a:gd name="connsiteY8" fmla="*/ 31120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96" h="52969">
                  <a:moveTo>
                    <a:pt x="781958" y="31120"/>
                  </a:moveTo>
                  <a:cubicBezTo>
                    <a:pt x="781958" y="43038"/>
                    <a:pt x="770040" y="52307"/>
                    <a:pt x="754149" y="52307"/>
                  </a:cubicBezTo>
                  <a:lnTo>
                    <a:pt x="37740" y="52307"/>
                  </a:lnTo>
                  <a:cubicBezTo>
                    <a:pt x="21850" y="52307"/>
                    <a:pt x="9932" y="43038"/>
                    <a:pt x="9932" y="31120"/>
                  </a:cubicBezTo>
                  <a:lnTo>
                    <a:pt x="9932" y="31120"/>
                  </a:lnTo>
                  <a:cubicBezTo>
                    <a:pt x="9932" y="19202"/>
                    <a:pt x="21850" y="9932"/>
                    <a:pt x="37740" y="9932"/>
                  </a:cubicBezTo>
                  <a:lnTo>
                    <a:pt x="754149" y="9932"/>
                  </a:lnTo>
                  <a:cubicBezTo>
                    <a:pt x="770040" y="9932"/>
                    <a:pt x="781958" y="19202"/>
                    <a:pt x="781958" y="31120"/>
                  </a:cubicBezTo>
                  <a:lnTo>
                    <a:pt x="781958" y="31120"/>
                  </a:ln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" name="任意多边形: 形状 229"/>
            <p:cNvSpPr/>
            <p:nvPr/>
          </p:nvSpPr>
          <p:spPr>
            <a:xfrm>
              <a:off x="3157628" y="5102489"/>
              <a:ext cx="940204" cy="185392"/>
            </a:xfrm>
            <a:custGeom>
              <a:avLst/>
              <a:gdLst>
                <a:gd name="connsiteX0" fmla="*/ 939542 w 940203"/>
                <a:gd name="connsiteY0" fmla="*/ 153192 h 185392"/>
                <a:gd name="connsiteX1" fmla="*/ 906436 w 940203"/>
                <a:gd name="connsiteY1" fmla="*/ 178352 h 185392"/>
                <a:gd name="connsiteX2" fmla="*/ 43038 w 940203"/>
                <a:gd name="connsiteY2" fmla="*/ 178352 h 185392"/>
                <a:gd name="connsiteX3" fmla="*/ 9932 w 940203"/>
                <a:gd name="connsiteY3" fmla="*/ 153192 h 185392"/>
                <a:gd name="connsiteX4" fmla="*/ 9932 w 940203"/>
                <a:gd name="connsiteY4" fmla="*/ 40632 h 185392"/>
                <a:gd name="connsiteX5" fmla="*/ 80116 w 940203"/>
                <a:gd name="connsiteY5" fmla="*/ 14147 h 185392"/>
                <a:gd name="connsiteX6" fmla="*/ 480034 w 940203"/>
                <a:gd name="connsiteY6" fmla="*/ 27390 h 185392"/>
                <a:gd name="connsiteX7" fmla="*/ 865385 w 940203"/>
                <a:gd name="connsiteY7" fmla="*/ 10175 h 185392"/>
                <a:gd name="connsiteX8" fmla="*/ 939542 w 940203"/>
                <a:gd name="connsiteY8" fmla="*/ 41956 h 185392"/>
                <a:gd name="connsiteX9" fmla="*/ 939542 w 940203"/>
                <a:gd name="connsiteY9" fmla="*/ 153192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0203" h="185392">
                  <a:moveTo>
                    <a:pt x="939542" y="153192"/>
                  </a:moveTo>
                  <a:cubicBezTo>
                    <a:pt x="939542" y="167758"/>
                    <a:pt x="924975" y="178352"/>
                    <a:pt x="906436" y="178352"/>
                  </a:cubicBezTo>
                  <a:lnTo>
                    <a:pt x="43038" y="178352"/>
                  </a:lnTo>
                  <a:cubicBezTo>
                    <a:pt x="24498" y="178352"/>
                    <a:pt x="9932" y="166434"/>
                    <a:pt x="9932" y="153192"/>
                  </a:cubicBezTo>
                  <a:lnTo>
                    <a:pt x="9932" y="40632"/>
                  </a:lnTo>
                  <a:cubicBezTo>
                    <a:pt x="9932" y="26065"/>
                    <a:pt x="17877" y="8851"/>
                    <a:pt x="80116" y="14147"/>
                  </a:cubicBezTo>
                  <a:cubicBezTo>
                    <a:pt x="156921" y="20769"/>
                    <a:pt x="245645" y="26065"/>
                    <a:pt x="480034" y="27390"/>
                  </a:cubicBezTo>
                  <a:cubicBezTo>
                    <a:pt x="706477" y="27390"/>
                    <a:pt x="797849" y="7526"/>
                    <a:pt x="865385" y="10175"/>
                  </a:cubicBezTo>
                  <a:cubicBezTo>
                    <a:pt x="921003" y="12823"/>
                    <a:pt x="939542" y="27390"/>
                    <a:pt x="939542" y="41956"/>
                  </a:cubicBezTo>
                  <a:lnTo>
                    <a:pt x="939542" y="153192"/>
                  </a:lnTo>
                  <a:close/>
                </a:path>
              </a:pathLst>
            </a:custGeom>
            <a:solidFill>
              <a:srgbClr val="6E7C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4" name="任意多边形: 形状 230"/>
            <p:cNvSpPr/>
            <p:nvPr/>
          </p:nvSpPr>
          <p:spPr>
            <a:xfrm>
              <a:off x="3176168" y="3950651"/>
              <a:ext cx="926962" cy="834265"/>
            </a:xfrm>
            <a:custGeom>
              <a:avLst/>
              <a:gdLst>
                <a:gd name="connsiteX0" fmla="*/ 921002 w 926961"/>
                <a:gd name="connsiteY0" fmla="*/ 735610 h 834265"/>
                <a:gd name="connsiteX1" fmla="*/ 830955 w 926961"/>
                <a:gd name="connsiteY1" fmla="*/ 825658 h 834265"/>
                <a:gd name="connsiteX2" fmla="*/ 99979 w 926961"/>
                <a:gd name="connsiteY2" fmla="*/ 825658 h 834265"/>
                <a:gd name="connsiteX3" fmla="*/ 9932 w 926961"/>
                <a:gd name="connsiteY3" fmla="*/ 735610 h 834265"/>
                <a:gd name="connsiteX4" fmla="*/ 9932 w 926961"/>
                <a:gd name="connsiteY4" fmla="*/ 99979 h 834265"/>
                <a:gd name="connsiteX5" fmla="*/ 99979 w 926961"/>
                <a:gd name="connsiteY5" fmla="*/ 9932 h 834265"/>
                <a:gd name="connsiteX6" fmla="*/ 830955 w 926961"/>
                <a:gd name="connsiteY6" fmla="*/ 9932 h 834265"/>
                <a:gd name="connsiteX7" fmla="*/ 921002 w 926961"/>
                <a:gd name="connsiteY7" fmla="*/ 99979 h 834265"/>
                <a:gd name="connsiteX8" fmla="*/ 921002 w 926961"/>
                <a:gd name="connsiteY8" fmla="*/ 735610 h 83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961" h="834265">
                  <a:moveTo>
                    <a:pt x="921002" y="735610"/>
                  </a:moveTo>
                  <a:cubicBezTo>
                    <a:pt x="921002" y="785931"/>
                    <a:pt x="881275" y="825658"/>
                    <a:pt x="830955" y="825658"/>
                  </a:cubicBezTo>
                  <a:lnTo>
                    <a:pt x="99979" y="825658"/>
                  </a:lnTo>
                  <a:cubicBezTo>
                    <a:pt x="49659" y="825658"/>
                    <a:pt x="9932" y="785931"/>
                    <a:pt x="9932" y="735610"/>
                  </a:cubicBezTo>
                  <a:lnTo>
                    <a:pt x="9932" y="99979"/>
                  </a:lnTo>
                  <a:cubicBezTo>
                    <a:pt x="9932" y="49659"/>
                    <a:pt x="49659" y="9932"/>
                    <a:pt x="99979" y="9932"/>
                  </a:cubicBezTo>
                  <a:lnTo>
                    <a:pt x="830955" y="9932"/>
                  </a:lnTo>
                  <a:cubicBezTo>
                    <a:pt x="881275" y="9932"/>
                    <a:pt x="921002" y="49659"/>
                    <a:pt x="921002" y="99979"/>
                  </a:cubicBezTo>
                  <a:lnTo>
                    <a:pt x="921002" y="735610"/>
                  </a:lnTo>
                  <a:close/>
                </a:path>
              </a:pathLst>
            </a:custGeom>
            <a:solidFill>
              <a:srgbClr val="566B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5" name="任意多边形: 形状 231"/>
            <p:cNvSpPr/>
            <p:nvPr/>
          </p:nvSpPr>
          <p:spPr>
            <a:xfrm>
              <a:off x="3249000" y="4457832"/>
              <a:ext cx="529692" cy="79454"/>
            </a:xfrm>
            <a:custGeom>
              <a:avLst/>
              <a:gdLst>
                <a:gd name="connsiteX0" fmla="*/ 522409 w 529692"/>
                <a:gd name="connsiteY0" fmla="*/ 66874 h 79453"/>
                <a:gd name="connsiteX1" fmla="*/ 444279 w 529692"/>
                <a:gd name="connsiteY1" fmla="*/ 48334 h 79453"/>
                <a:gd name="connsiteX2" fmla="*/ 268157 w 529692"/>
                <a:gd name="connsiteY2" fmla="*/ 19201 h 79453"/>
                <a:gd name="connsiteX3" fmla="*/ 220484 w 529692"/>
                <a:gd name="connsiteY3" fmla="*/ 13904 h 79453"/>
                <a:gd name="connsiteX4" fmla="*/ 172812 w 529692"/>
                <a:gd name="connsiteY4" fmla="*/ 9932 h 79453"/>
                <a:gd name="connsiteX5" fmla="*/ 129113 w 529692"/>
                <a:gd name="connsiteY5" fmla="*/ 11256 h 79453"/>
                <a:gd name="connsiteX6" fmla="*/ 89386 w 529692"/>
                <a:gd name="connsiteY6" fmla="*/ 16553 h 79453"/>
                <a:gd name="connsiteX7" fmla="*/ 56280 w 529692"/>
                <a:gd name="connsiteY7" fmla="*/ 24498 h 79453"/>
                <a:gd name="connsiteX8" fmla="*/ 31119 w 529692"/>
                <a:gd name="connsiteY8" fmla="*/ 32444 h 79453"/>
                <a:gd name="connsiteX9" fmla="*/ 9932 w 529692"/>
                <a:gd name="connsiteY9" fmla="*/ 41713 h 79453"/>
                <a:gd name="connsiteX10" fmla="*/ 11256 w 529692"/>
                <a:gd name="connsiteY10" fmla="*/ 45686 h 79453"/>
                <a:gd name="connsiteX11" fmla="*/ 33768 w 529692"/>
                <a:gd name="connsiteY11" fmla="*/ 47010 h 79453"/>
                <a:gd name="connsiteX12" fmla="*/ 92034 w 529692"/>
                <a:gd name="connsiteY12" fmla="*/ 49659 h 79453"/>
                <a:gd name="connsiteX13" fmla="*/ 130437 w 529692"/>
                <a:gd name="connsiteY13" fmla="*/ 50983 h 79453"/>
                <a:gd name="connsiteX14" fmla="*/ 172812 w 529692"/>
                <a:gd name="connsiteY14" fmla="*/ 52307 h 79453"/>
                <a:gd name="connsiteX15" fmla="*/ 266832 w 529692"/>
                <a:gd name="connsiteY15" fmla="*/ 52307 h 79453"/>
                <a:gd name="connsiteX16" fmla="*/ 442955 w 529692"/>
                <a:gd name="connsiteY16" fmla="*/ 64225 h 79453"/>
                <a:gd name="connsiteX17" fmla="*/ 522409 w 529692"/>
                <a:gd name="connsiteY17" fmla="*/ 72171 h 79453"/>
                <a:gd name="connsiteX18" fmla="*/ 522409 w 529692"/>
                <a:gd name="connsiteY18" fmla="*/ 66874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9692" h="79453">
                  <a:moveTo>
                    <a:pt x="522409" y="66874"/>
                  </a:moveTo>
                  <a:cubicBezTo>
                    <a:pt x="522409" y="66874"/>
                    <a:pt x="490627" y="58928"/>
                    <a:pt x="444279" y="48334"/>
                  </a:cubicBezTo>
                  <a:cubicBezTo>
                    <a:pt x="396607" y="37741"/>
                    <a:pt x="333044" y="27147"/>
                    <a:pt x="268157" y="19201"/>
                  </a:cubicBezTo>
                  <a:cubicBezTo>
                    <a:pt x="252266" y="16553"/>
                    <a:pt x="236375" y="15229"/>
                    <a:pt x="220484" y="13904"/>
                  </a:cubicBezTo>
                  <a:cubicBezTo>
                    <a:pt x="204593" y="11256"/>
                    <a:pt x="188703" y="11256"/>
                    <a:pt x="172812" y="9932"/>
                  </a:cubicBezTo>
                  <a:cubicBezTo>
                    <a:pt x="156921" y="9932"/>
                    <a:pt x="142355" y="9932"/>
                    <a:pt x="129113" y="11256"/>
                  </a:cubicBezTo>
                  <a:cubicBezTo>
                    <a:pt x="114546" y="12580"/>
                    <a:pt x="101304" y="15229"/>
                    <a:pt x="89386" y="16553"/>
                  </a:cubicBezTo>
                  <a:cubicBezTo>
                    <a:pt x="77467" y="17877"/>
                    <a:pt x="65549" y="21850"/>
                    <a:pt x="56280" y="24498"/>
                  </a:cubicBezTo>
                  <a:cubicBezTo>
                    <a:pt x="47010" y="27147"/>
                    <a:pt x="37740" y="29795"/>
                    <a:pt x="31119" y="32444"/>
                  </a:cubicBezTo>
                  <a:cubicBezTo>
                    <a:pt x="17877" y="37741"/>
                    <a:pt x="9932" y="41713"/>
                    <a:pt x="9932" y="41713"/>
                  </a:cubicBezTo>
                  <a:lnTo>
                    <a:pt x="11256" y="45686"/>
                  </a:lnTo>
                  <a:cubicBezTo>
                    <a:pt x="11256" y="45686"/>
                    <a:pt x="19201" y="47010"/>
                    <a:pt x="33768" y="47010"/>
                  </a:cubicBezTo>
                  <a:cubicBezTo>
                    <a:pt x="48334" y="47010"/>
                    <a:pt x="68198" y="48334"/>
                    <a:pt x="92034" y="49659"/>
                  </a:cubicBezTo>
                  <a:cubicBezTo>
                    <a:pt x="103952" y="50983"/>
                    <a:pt x="117194" y="50983"/>
                    <a:pt x="130437" y="50983"/>
                  </a:cubicBezTo>
                  <a:cubicBezTo>
                    <a:pt x="143679" y="52307"/>
                    <a:pt x="158245" y="52307"/>
                    <a:pt x="172812" y="52307"/>
                  </a:cubicBezTo>
                  <a:cubicBezTo>
                    <a:pt x="201945" y="52307"/>
                    <a:pt x="233727" y="50983"/>
                    <a:pt x="266832" y="52307"/>
                  </a:cubicBezTo>
                  <a:cubicBezTo>
                    <a:pt x="330395" y="53631"/>
                    <a:pt x="393959" y="58928"/>
                    <a:pt x="442955" y="64225"/>
                  </a:cubicBezTo>
                  <a:cubicBezTo>
                    <a:pt x="490627" y="69522"/>
                    <a:pt x="522409" y="72171"/>
                    <a:pt x="522409" y="72171"/>
                  </a:cubicBezTo>
                  <a:lnTo>
                    <a:pt x="522409" y="66874"/>
                  </a:lnTo>
                  <a:close/>
                </a:path>
              </a:pathLst>
            </a:custGeom>
            <a:solidFill>
              <a:srgbClr val="93A9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6" name="任意多边形: 形状 232"/>
            <p:cNvSpPr/>
            <p:nvPr/>
          </p:nvSpPr>
          <p:spPr>
            <a:xfrm>
              <a:off x="2320714" y="3910311"/>
              <a:ext cx="264846" cy="79454"/>
            </a:xfrm>
            <a:custGeom>
              <a:avLst/>
              <a:gdLst>
                <a:gd name="connsiteX0" fmla="*/ 25822 w 264846"/>
                <a:gd name="connsiteY0" fmla="*/ 21138 h 79453"/>
                <a:gd name="connsiteX1" fmla="*/ 253590 w 264846"/>
                <a:gd name="connsiteY1" fmla="*/ 15842 h 79453"/>
                <a:gd name="connsiteX2" fmla="*/ 265508 w 264846"/>
                <a:gd name="connsiteY2" fmla="*/ 56893 h 79453"/>
                <a:gd name="connsiteX3" fmla="*/ 9932 w 264846"/>
                <a:gd name="connsiteY3" fmla="*/ 70135 h 79453"/>
                <a:gd name="connsiteX4" fmla="*/ 25822 w 264846"/>
                <a:gd name="connsiteY4" fmla="*/ 21138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6" h="79453">
                  <a:moveTo>
                    <a:pt x="25822" y="21138"/>
                  </a:moveTo>
                  <a:cubicBezTo>
                    <a:pt x="25822" y="21138"/>
                    <a:pt x="52307" y="-49"/>
                    <a:pt x="253590" y="15842"/>
                  </a:cubicBezTo>
                  <a:cubicBezTo>
                    <a:pt x="262860" y="46299"/>
                    <a:pt x="265508" y="56893"/>
                    <a:pt x="265508" y="56893"/>
                  </a:cubicBezTo>
                  <a:lnTo>
                    <a:pt x="9932" y="70135"/>
                  </a:lnTo>
                  <a:lnTo>
                    <a:pt x="25822" y="21138"/>
                  </a:lnTo>
                  <a:close/>
                </a:path>
              </a:pathLst>
            </a:custGeom>
            <a:solidFill>
              <a:srgbClr val="C8CC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7" name="任意多边形: 形状 233"/>
            <p:cNvSpPr/>
            <p:nvPr/>
          </p:nvSpPr>
          <p:spPr>
            <a:xfrm>
              <a:off x="2094271" y="3806310"/>
              <a:ext cx="741569" cy="344300"/>
            </a:xfrm>
            <a:custGeom>
              <a:avLst/>
              <a:gdLst>
                <a:gd name="connsiteX0" fmla="*/ 249618 w 741569"/>
                <a:gd name="connsiteY0" fmla="*/ 158246 h 344300"/>
                <a:gd name="connsiteX1" fmla="*/ 253590 w 741569"/>
                <a:gd name="connsiteY1" fmla="*/ 151624 h 344300"/>
                <a:gd name="connsiteX2" fmla="*/ 256239 w 741569"/>
                <a:gd name="connsiteY2" fmla="*/ 145003 h 344300"/>
                <a:gd name="connsiteX3" fmla="*/ 258887 w 741569"/>
                <a:gd name="connsiteY3" fmla="*/ 138382 h 344300"/>
                <a:gd name="connsiteX4" fmla="*/ 268157 w 741569"/>
                <a:gd name="connsiteY4" fmla="*/ 9932 h 344300"/>
                <a:gd name="connsiteX5" fmla="*/ 368798 w 741569"/>
                <a:gd name="connsiteY5" fmla="*/ 13904 h 344300"/>
                <a:gd name="connsiteX6" fmla="*/ 469440 w 741569"/>
                <a:gd name="connsiteY6" fmla="*/ 9932 h 344300"/>
                <a:gd name="connsiteX7" fmla="*/ 478710 w 741569"/>
                <a:gd name="connsiteY7" fmla="*/ 138382 h 344300"/>
                <a:gd name="connsiteX8" fmla="*/ 481358 w 741569"/>
                <a:gd name="connsiteY8" fmla="*/ 145003 h 344300"/>
                <a:gd name="connsiteX9" fmla="*/ 484006 w 741569"/>
                <a:gd name="connsiteY9" fmla="*/ 151624 h 344300"/>
                <a:gd name="connsiteX10" fmla="*/ 487979 w 741569"/>
                <a:gd name="connsiteY10" fmla="*/ 158246 h 344300"/>
                <a:gd name="connsiteX11" fmla="*/ 731638 w 741569"/>
                <a:gd name="connsiteY11" fmla="*/ 277426 h 344300"/>
                <a:gd name="connsiteX12" fmla="*/ 9932 w 741569"/>
                <a:gd name="connsiteY12" fmla="*/ 278751 h 344300"/>
                <a:gd name="connsiteX13" fmla="*/ 249618 w 741569"/>
                <a:gd name="connsiteY13" fmla="*/ 158246 h 34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1569" h="344300">
                  <a:moveTo>
                    <a:pt x="249618" y="158246"/>
                  </a:moveTo>
                  <a:cubicBezTo>
                    <a:pt x="250942" y="156921"/>
                    <a:pt x="252266" y="154273"/>
                    <a:pt x="253590" y="151624"/>
                  </a:cubicBezTo>
                  <a:cubicBezTo>
                    <a:pt x="253590" y="148976"/>
                    <a:pt x="254914" y="146328"/>
                    <a:pt x="256239" y="145003"/>
                  </a:cubicBezTo>
                  <a:cubicBezTo>
                    <a:pt x="257563" y="143679"/>
                    <a:pt x="257563" y="141031"/>
                    <a:pt x="258887" y="138382"/>
                  </a:cubicBezTo>
                  <a:cubicBezTo>
                    <a:pt x="269481" y="101304"/>
                    <a:pt x="266833" y="29795"/>
                    <a:pt x="268157" y="9932"/>
                  </a:cubicBezTo>
                  <a:cubicBezTo>
                    <a:pt x="268157" y="9932"/>
                    <a:pt x="318478" y="12580"/>
                    <a:pt x="368798" y="13904"/>
                  </a:cubicBezTo>
                  <a:cubicBezTo>
                    <a:pt x="419119" y="12580"/>
                    <a:pt x="469440" y="9932"/>
                    <a:pt x="469440" y="9932"/>
                  </a:cubicBezTo>
                  <a:cubicBezTo>
                    <a:pt x="470764" y="31119"/>
                    <a:pt x="469440" y="101304"/>
                    <a:pt x="478710" y="138382"/>
                  </a:cubicBezTo>
                  <a:cubicBezTo>
                    <a:pt x="480034" y="141031"/>
                    <a:pt x="480034" y="142355"/>
                    <a:pt x="481358" y="145003"/>
                  </a:cubicBezTo>
                  <a:cubicBezTo>
                    <a:pt x="482682" y="147652"/>
                    <a:pt x="482682" y="148976"/>
                    <a:pt x="484006" y="151624"/>
                  </a:cubicBezTo>
                  <a:cubicBezTo>
                    <a:pt x="485331" y="154273"/>
                    <a:pt x="486655" y="156921"/>
                    <a:pt x="487979" y="158246"/>
                  </a:cubicBezTo>
                  <a:cubicBezTo>
                    <a:pt x="506518" y="178109"/>
                    <a:pt x="706477" y="228430"/>
                    <a:pt x="731638" y="277426"/>
                  </a:cubicBezTo>
                  <a:cubicBezTo>
                    <a:pt x="709126" y="358205"/>
                    <a:pt x="32444" y="359529"/>
                    <a:pt x="9932" y="278751"/>
                  </a:cubicBezTo>
                  <a:cubicBezTo>
                    <a:pt x="35092" y="229754"/>
                    <a:pt x="231078" y="178109"/>
                    <a:pt x="249618" y="158246"/>
                  </a:cubicBezTo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8" name="任意多边形: 形状 234"/>
            <p:cNvSpPr/>
            <p:nvPr/>
          </p:nvSpPr>
          <p:spPr>
            <a:xfrm>
              <a:off x="2094271" y="3808958"/>
              <a:ext cx="476723" cy="304573"/>
            </a:xfrm>
            <a:custGeom>
              <a:avLst/>
              <a:gdLst>
                <a:gd name="connsiteX0" fmla="*/ 9932 w 476723"/>
                <a:gd name="connsiteY0" fmla="*/ 274778 h 304573"/>
                <a:gd name="connsiteX1" fmla="*/ 250942 w 476723"/>
                <a:gd name="connsiteY1" fmla="*/ 156921 h 304573"/>
                <a:gd name="connsiteX2" fmla="*/ 254914 w 476723"/>
                <a:gd name="connsiteY2" fmla="*/ 150300 h 304573"/>
                <a:gd name="connsiteX3" fmla="*/ 257563 w 476723"/>
                <a:gd name="connsiteY3" fmla="*/ 143679 h 304573"/>
                <a:gd name="connsiteX4" fmla="*/ 260211 w 476723"/>
                <a:gd name="connsiteY4" fmla="*/ 137058 h 304573"/>
                <a:gd name="connsiteX5" fmla="*/ 269481 w 476723"/>
                <a:gd name="connsiteY5" fmla="*/ 9932 h 304573"/>
                <a:gd name="connsiteX6" fmla="*/ 368798 w 476723"/>
                <a:gd name="connsiteY6" fmla="*/ 13904 h 304573"/>
                <a:gd name="connsiteX7" fmla="*/ 468116 w 476723"/>
                <a:gd name="connsiteY7" fmla="*/ 9932 h 304573"/>
                <a:gd name="connsiteX8" fmla="*/ 476061 w 476723"/>
                <a:gd name="connsiteY8" fmla="*/ 122491 h 304573"/>
                <a:gd name="connsiteX9" fmla="*/ 35092 w 476723"/>
                <a:gd name="connsiteY9" fmla="*/ 295966 h 304573"/>
                <a:gd name="connsiteX10" fmla="*/ 9932 w 476723"/>
                <a:gd name="connsiteY10" fmla="*/ 274778 h 3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723" h="304573">
                  <a:moveTo>
                    <a:pt x="9932" y="274778"/>
                  </a:moveTo>
                  <a:cubicBezTo>
                    <a:pt x="35092" y="227106"/>
                    <a:pt x="232403" y="176785"/>
                    <a:pt x="250942" y="156921"/>
                  </a:cubicBezTo>
                  <a:cubicBezTo>
                    <a:pt x="252266" y="155597"/>
                    <a:pt x="253590" y="152949"/>
                    <a:pt x="254914" y="150300"/>
                  </a:cubicBezTo>
                  <a:cubicBezTo>
                    <a:pt x="254914" y="147652"/>
                    <a:pt x="256239" y="145003"/>
                    <a:pt x="257563" y="143679"/>
                  </a:cubicBezTo>
                  <a:cubicBezTo>
                    <a:pt x="258887" y="142355"/>
                    <a:pt x="258887" y="139706"/>
                    <a:pt x="260211" y="137058"/>
                  </a:cubicBezTo>
                  <a:cubicBezTo>
                    <a:pt x="270805" y="99979"/>
                    <a:pt x="268157" y="29795"/>
                    <a:pt x="269481" y="9932"/>
                  </a:cubicBezTo>
                  <a:cubicBezTo>
                    <a:pt x="269481" y="9932"/>
                    <a:pt x="318478" y="12580"/>
                    <a:pt x="368798" y="13904"/>
                  </a:cubicBezTo>
                  <a:cubicBezTo>
                    <a:pt x="419119" y="12580"/>
                    <a:pt x="468116" y="9932"/>
                    <a:pt x="468116" y="9932"/>
                  </a:cubicBezTo>
                  <a:cubicBezTo>
                    <a:pt x="469440" y="29795"/>
                    <a:pt x="469440" y="82764"/>
                    <a:pt x="476061" y="122491"/>
                  </a:cubicBezTo>
                  <a:cubicBezTo>
                    <a:pt x="469440" y="125140"/>
                    <a:pt x="184730" y="248293"/>
                    <a:pt x="35092" y="295966"/>
                  </a:cubicBezTo>
                  <a:cubicBezTo>
                    <a:pt x="20526" y="289345"/>
                    <a:pt x="11256" y="282723"/>
                    <a:pt x="9932" y="274778"/>
                  </a:cubicBezTo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9" name="任意多边形: 形状 235"/>
            <p:cNvSpPr/>
            <p:nvPr/>
          </p:nvSpPr>
          <p:spPr>
            <a:xfrm>
              <a:off x="2025372" y="3916221"/>
              <a:ext cx="860750" cy="847508"/>
            </a:xfrm>
            <a:custGeom>
              <a:avLst/>
              <a:gdLst>
                <a:gd name="connsiteX0" fmla="*/ 550257 w 860750"/>
                <a:gd name="connsiteY0" fmla="*/ 9932 h 847507"/>
                <a:gd name="connsiteX1" fmla="*/ 519800 w 860750"/>
                <a:gd name="connsiteY1" fmla="*/ 117194 h 847507"/>
                <a:gd name="connsiteX2" fmla="*/ 431076 w 860750"/>
                <a:gd name="connsiteY2" fmla="*/ 204594 h 847507"/>
                <a:gd name="connsiteX3" fmla="*/ 425780 w 860750"/>
                <a:gd name="connsiteY3" fmla="*/ 250942 h 847507"/>
                <a:gd name="connsiteX4" fmla="*/ 412537 w 860750"/>
                <a:gd name="connsiteY4" fmla="*/ 187379 h 847507"/>
                <a:gd name="connsiteX5" fmla="*/ 384728 w 860750"/>
                <a:gd name="connsiteY5" fmla="*/ 143679 h 847507"/>
                <a:gd name="connsiteX6" fmla="*/ 313220 w 860750"/>
                <a:gd name="connsiteY6" fmla="*/ 60252 h 847507"/>
                <a:gd name="connsiteX7" fmla="*/ 321165 w 860750"/>
                <a:gd name="connsiteY7" fmla="*/ 24498 h 847507"/>
                <a:gd name="connsiteX8" fmla="*/ 318517 w 860750"/>
                <a:gd name="connsiteY8" fmla="*/ 23174 h 847507"/>
                <a:gd name="connsiteX9" fmla="*/ 294681 w 860750"/>
                <a:gd name="connsiteY9" fmla="*/ 53631 h 847507"/>
                <a:gd name="connsiteX10" fmla="*/ 137097 w 860750"/>
                <a:gd name="connsiteY10" fmla="*/ 119843 h 847507"/>
                <a:gd name="connsiteX11" fmla="*/ 74858 w 860750"/>
                <a:gd name="connsiteY11" fmla="*/ 311856 h 847507"/>
                <a:gd name="connsiteX12" fmla="*/ 53671 w 860750"/>
                <a:gd name="connsiteY12" fmla="*/ 556839 h 847507"/>
                <a:gd name="connsiteX13" fmla="*/ 142394 w 860750"/>
                <a:gd name="connsiteY13" fmla="*/ 834927 h 847507"/>
                <a:gd name="connsiteX14" fmla="*/ 424455 w 860750"/>
                <a:gd name="connsiteY14" fmla="*/ 841549 h 847507"/>
                <a:gd name="connsiteX15" fmla="*/ 714462 w 860750"/>
                <a:gd name="connsiteY15" fmla="*/ 834927 h 847507"/>
                <a:gd name="connsiteX16" fmla="*/ 788619 w 860750"/>
                <a:gd name="connsiteY16" fmla="*/ 585972 h 847507"/>
                <a:gd name="connsiteX17" fmla="*/ 857479 w 860750"/>
                <a:gd name="connsiteY17" fmla="*/ 423092 h 847507"/>
                <a:gd name="connsiteX18" fmla="*/ 817752 w 860750"/>
                <a:gd name="connsiteY18" fmla="*/ 330396 h 847507"/>
                <a:gd name="connsiteX19" fmla="*/ 768755 w 860750"/>
                <a:gd name="connsiteY19" fmla="*/ 127788 h 847507"/>
                <a:gd name="connsiteX20" fmla="*/ 578066 w 860750"/>
                <a:gd name="connsiteY20" fmla="*/ 57604 h 847507"/>
                <a:gd name="connsiteX21" fmla="*/ 550257 w 860750"/>
                <a:gd name="connsiteY21" fmla="*/ 9932 h 84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0750" h="847507">
                  <a:moveTo>
                    <a:pt x="550257" y="9932"/>
                  </a:moveTo>
                  <a:cubicBezTo>
                    <a:pt x="550257" y="9932"/>
                    <a:pt x="584687" y="73495"/>
                    <a:pt x="519800" y="117194"/>
                  </a:cubicBezTo>
                  <a:cubicBezTo>
                    <a:pt x="456237" y="159570"/>
                    <a:pt x="437698" y="171488"/>
                    <a:pt x="431076" y="204594"/>
                  </a:cubicBezTo>
                  <a:cubicBezTo>
                    <a:pt x="425780" y="236375"/>
                    <a:pt x="425780" y="250942"/>
                    <a:pt x="425780" y="250942"/>
                  </a:cubicBezTo>
                  <a:lnTo>
                    <a:pt x="412537" y="187379"/>
                  </a:lnTo>
                  <a:cubicBezTo>
                    <a:pt x="412537" y="187379"/>
                    <a:pt x="405916" y="156921"/>
                    <a:pt x="384728" y="143679"/>
                  </a:cubicBezTo>
                  <a:cubicBezTo>
                    <a:pt x="363541" y="130437"/>
                    <a:pt x="318517" y="85413"/>
                    <a:pt x="313220" y="60252"/>
                  </a:cubicBezTo>
                  <a:cubicBezTo>
                    <a:pt x="307923" y="36416"/>
                    <a:pt x="321165" y="24498"/>
                    <a:pt x="321165" y="24498"/>
                  </a:cubicBezTo>
                  <a:lnTo>
                    <a:pt x="318517" y="23174"/>
                  </a:lnTo>
                  <a:cubicBezTo>
                    <a:pt x="318517" y="23174"/>
                    <a:pt x="294681" y="53631"/>
                    <a:pt x="294681" y="53631"/>
                  </a:cubicBezTo>
                  <a:cubicBezTo>
                    <a:pt x="294681" y="53631"/>
                    <a:pt x="137097" y="119843"/>
                    <a:pt x="137097" y="119843"/>
                  </a:cubicBezTo>
                  <a:cubicBezTo>
                    <a:pt x="137097" y="119843"/>
                    <a:pt x="141070" y="213863"/>
                    <a:pt x="74858" y="311856"/>
                  </a:cubicBezTo>
                  <a:cubicBezTo>
                    <a:pt x="36456" y="368798"/>
                    <a:pt x="-37701" y="433686"/>
                    <a:pt x="53671" y="556839"/>
                  </a:cubicBezTo>
                  <a:cubicBezTo>
                    <a:pt x="93398" y="660129"/>
                    <a:pt x="113261" y="777986"/>
                    <a:pt x="142394" y="834927"/>
                  </a:cubicBezTo>
                  <a:cubicBezTo>
                    <a:pt x="150339" y="836252"/>
                    <a:pt x="305274" y="826982"/>
                    <a:pt x="424455" y="841549"/>
                  </a:cubicBezTo>
                  <a:cubicBezTo>
                    <a:pt x="592633" y="861412"/>
                    <a:pt x="714462" y="834927"/>
                    <a:pt x="714462" y="834927"/>
                  </a:cubicBezTo>
                  <a:cubicBezTo>
                    <a:pt x="714462" y="834927"/>
                    <a:pt x="752865" y="722368"/>
                    <a:pt x="788619" y="585972"/>
                  </a:cubicBezTo>
                  <a:cubicBezTo>
                    <a:pt x="836291" y="533003"/>
                    <a:pt x="866748" y="486655"/>
                    <a:pt x="857479" y="423092"/>
                  </a:cubicBezTo>
                  <a:cubicBezTo>
                    <a:pt x="854830" y="401904"/>
                    <a:pt x="842912" y="379392"/>
                    <a:pt x="817752" y="330396"/>
                  </a:cubicBezTo>
                  <a:cubicBezTo>
                    <a:pt x="789943" y="276102"/>
                    <a:pt x="763458" y="179433"/>
                    <a:pt x="768755" y="127788"/>
                  </a:cubicBezTo>
                  <a:cubicBezTo>
                    <a:pt x="740946" y="115870"/>
                    <a:pt x="578066" y="57604"/>
                    <a:pt x="578066" y="57604"/>
                  </a:cubicBezTo>
                  <a:lnTo>
                    <a:pt x="550257" y="9932"/>
                  </a:lnTo>
                  <a:close/>
                </a:path>
              </a:pathLst>
            </a:custGeom>
            <a:solidFill>
              <a:srgbClr val="C8CC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0" name="任意多边形: 形状 236"/>
            <p:cNvSpPr/>
            <p:nvPr/>
          </p:nvSpPr>
          <p:spPr>
            <a:xfrm>
              <a:off x="2237288" y="3201136"/>
              <a:ext cx="489965" cy="728327"/>
            </a:xfrm>
            <a:custGeom>
              <a:avLst/>
              <a:gdLst>
                <a:gd name="connsiteX0" fmla="*/ 480034 w 489965"/>
                <a:gd name="connsiteY0" fmla="*/ 364825 h 728326"/>
                <a:gd name="connsiteX1" fmla="*/ 229754 w 489965"/>
                <a:gd name="connsiteY1" fmla="*/ 9932 h 728326"/>
                <a:gd name="connsiteX2" fmla="*/ 9932 w 489965"/>
                <a:gd name="connsiteY2" fmla="*/ 374095 h 728326"/>
                <a:gd name="connsiteX3" fmla="*/ 274778 w 489965"/>
                <a:gd name="connsiteY3" fmla="*/ 719719 h 728326"/>
                <a:gd name="connsiteX4" fmla="*/ 480034 w 489965"/>
                <a:gd name="connsiteY4" fmla="*/ 364825 h 72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965" h="728326">
                  <a:moveTo>
                    <a:pt x="480034" y="364825"/>
                  </a:moveTo>
                  <a:cubicBezTo>
                    <a:pt x="480034" y="174136"/>
                    <a:pt x="378068" y="9932"/>
                    <a:pt x="229754" y="9932"/>
                  </a:cubicBezTo>
                  <a:cubicBezTo>
                    <a:pt x="81440" y="9932"/>
                    <a:pt x="9932" y="182082"/>
                    <a:pt x="9932" y="374095"/>
                  </a:cubicBezTo>
                  <a:cubicBezTo>
                    <a:pt x="9932" y="564784"/>
                    <a:pt x="126464" y="719719"/>
                    <a:pt x="274778" y="719719"/>
                  </a:cubicBezTo>
                  <a:cubicBezTo>
                    <a:pt x="387338" y="718395"/>
                    <a:pt x="480034" y="555515"/>
                    <a:pt x="480034" y="364825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1" name="任意多边形: 形状 237"/>
            <p:cNvSpPr/>
            <p:nvPr/>
          </p:nvSpPr>
          <p:spPr>
            <a:xfrm>
              <a:off x="2174361" y="3173514"/>
              <a:ext cx="529692" cy="423754"/>
            </a:xfrm>
            <a:custGeom>
              <a:avLst/>
              <a:gdLst>
                <a:gd name="connsiteX0" fmla="*/ 482046 w 529692"/>
                <a:gd name="connsiteY0" fmla="*/ 30933 h 423753"/>
                <a:gd name="connsiteX1" fmla="*/ 468804 w 529692"/>
                <a:gd name="connsiteY1" fmla="*/ 248107 h 423753"/>
                <a:gd name="connsiteX2" fmla="*/ 202634 w 529692"/>
                <a:gd name="connsiteY2" fmla="*/ 291806 h 423753"/>
                <a:gd name="connsiteX3" fmla="*/ 160258 w 529692"/>
                <a:gd name="connsiteY3" fmla="*/ 270619 h 423753"/>
                <a:gd name="connsiteX4" fmla="*/ 115234 w 529692"/>
                <a:gd name="connsiteY4" fmla="*/ 359342 h 423753"/>
                <a:gd name="connsiteX5" fmla="*/ 115234 w 529692"/>
                <a:gd name="connsiteY5" fmla="*/ 420257 h 423753"/>
                <a:gd name="connsiteX6" fmla="*/ 31808 w 529692"/>
                <a:gd name="connsiteY6" fmla="*/ 365963 h 423753"/>
                <a:gd name="connsiteX7" fmla="*/ 63589 w 529692"/>
                <a:gd name="connsiteY7" fmla="*/ 127602 h 423753"/>
                <a:gd name="connsiteX8" fmla="*/ 482046 w 529692"/>
                <a:gd name="connsiteY8" fmla="*/ 30933 h 42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692" h="423753">
                  <a:moveTo>
                    <a:pt x="482046" y="30933"/>
                  </a:moveTo>
                  <a:cubicBezTo>
                    <a:pt x="482046" y="30933"/>
                    <a:pt x="602551" y="124953"/>
                    <a:pt x="468804" y="248107"/>
                  </a:cubicBezTo>
                  <a:cubicBezTo>
                    <a:pt x="386702" y="311670"/>
                    <a:pt x="223821" y="237513"/>
                    <a:pt x="202634" y="291806"/>
                  </a:cubicBezTo>
                  <a:cubicBezTo>
                    <a:pt x="182770" y="289158"/>
                    <a:pt x="160258" y="270619"/>
                    <a:pt x="160258" y="270619"/>
                  </a:cubicBezTo>
                  <a:cubicBezTo>
                    <a:pt x="160258" y="270619"/>
                    <a:pt x="189391" y="346100"/>
                    <a:pt x="115234" y="359342"/>
                  </a:cubicBezTo>
                  <a:cubicBezTo>
                    <a:pt x="111262" y="416284"/>
                    <a:pt x="115234" y="420257"/>
                    <a:pt x="115234" y="420257"/>
                  </a:cubicBezTo>
                  <a:cubicBezTo>
                    <a:pt x="115234" y="420257"/>
                    <a:pt x="86101" y="369936"/>
                    <a:pt x="31808" y="365963"/>
                  </a:cubicBezTo>
                  <a:cubicBezTo>
                    <a:pt x="10620" y="302400"/>
                    <a:pt x="-15864" y="188516"/>
                    <a:pt x="63589" y="127602"/>
                  </a:cubicBezTo>
                  <a:cubicBezTo>
                    <a:pt x="143043" y="66687"/>
                    <a:pt x="394647" y="-33954"/>
                    <a:pt x="482046" y="30933"/>
                  </a:cubicBezTo>
                  <a:close/>
                </a:path>
              </a:pathLst>
            </a:custGeom>
            <a:solidFill>
              <a:srgbClr val="7A3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2" name="任意多边形: 形状 238"/>
            <p:cNvSpPr/>
            <p:nvPr/>
          </p:nvSpPr>
          <p:spPr>
            <a:xfrm>
              <a:off x="2631909" y="3296956"/>
              <a:ext cx="105938" cy="238362"/>
            </a:xfrm>
            <a:custGeom>
              <a:avLst/>
              <a:gdLst>
                <a:gd name="connsiteX0" fmla="*/ 47010 w 105938"/>
                <a:gd name="connsiteY0" fmla="*/ 10780 h 238361"/>
                <a:gd name="connsiteX1" fmla="*/ 105276 w 105938"/>
                <a:gd name="connsiteY1" fmla="*/ 75668 h 238361"/>
                <a:gd name="connsiteX2" fmla="*/ 77468 w 105938"/>
                <a:gd name="connsiteY2" fmla="*/ 235900 h 238361"/>
                <a:gd name="connsiteX3" fmla="*/ 9932 w 105938"/>
                <a:gd name="connsiteY3" fmla="*/ 114071 h 238361"/>
                <a:gd name="connsiteX4" fmla="*/ 47010 w 105938"/>
                <a:gd name="connsiteY4" fmla="*/ 10780 h 23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38" h="238361">
                  <a:moveTo>
                    <a:pt x="47010" y="10780"/>
                  </a:moveTo>
                  <a:cubicBezTo>
                    <a:pt x="47010" y="10780"/>
                    <a:pt x="97331" y="-2462"/>
                    <a:pt x="105276" y="75668"/>
                  </a:cubicBezTo>
                  <a:cubicBezTo>
                    <a:pt x="113222" y="156446"/>
                    <a:pt x="81440" y="214712"/>
                    <a:pt x="77468" y="235900"/>
                  </a:cubicBezTo>
                  <a:cubicBezTo>
                    <a:pt x="72171" y="255763"/>
                    <a:pt x="82764" y="98180"/>
                    <a:pt x="9932" y="114071"/>
                  </a:cubicBezTo>
                  <a:cubicBezTo>
                    <a:pt x="11256" y="74344"/>
                    <a:pt x="47010" y="10780"/>
                    <a:pt x="47010" y="10780"/>
                  </a:cubicBezTo>
                  <a:close/>
                </a:path>
              </a:pathLst>
            </a:custGeom>
            <a:solidFill>
              <a:srgbClr val="7A3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" name="任意多边形: 形状 239"/>
            <p:cNvSpPr/>
            <p:nvPr/>
          </p:nvSpPr>
          <p:spPr>
            <a:xfrm>
              <a:off x="2631909" y="3362693"/>
              <a:ext cx="105938" cy="172150"/>
            </a:xfrm>
            <a:custGeom>
              <a:avLst/>
              <a:gdLst>
                <a:gd name="connsiteX0" fmla="*/ 105276 w 105938"/>
                <a:gd name="connsiteY0" fmla="*/ 9932 h 172150"/>
                <a:gd name="connsiteX1" fmla="*/ 77468 w 105938"/>
                <a:gd name="connsiteY1" fmla="*/ 170164 h 172150"/>
                <a:gd name="connsiteX2" fmla="*/ 9932 w 105938"/>
                <a:gd name="connsiteY2" fmla="*/ 48334 h 1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38" h="172150">
                  <a:moveTo>
                    <a:pt x="105276" y="9932"/>
                  </a:moveTo>
                  <a:cubicBezTo>
                    <a:pt x="94682" y="88061"/>
                    <a:pt x="93358" y="179433"/>
                    <a:pt x="77468" y="170164"/>
                  </a:cubicBezTo>
                  <a:cubicBezTo>
                    <a:pt x="58928" y="159570"/>
                    <a:pt x="82764" y="32444"/>
                    <a:pt x="9932" y="48334"/>
                  </a:cubicBezTo>
                </a:path>
              </a:pathLst>
            </a:custGeom>
            <a:solidFill>
              <a:srgbClr val="7524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" name="任意多边形: 形状 240"/>
            <p:cNvSpPr/>
            <p:nvPr/>
          </p:nvSpPr>
          <p:spPr>
            <a:xfrm>
              <a:off x="2631909" y="3362693"/>
              <a:ext cx="105938" cy="172150"/>
            </a:xfrm>
            <a:custGeom>
              <a:avLst/>
              <a:gdLst>
                <a:gd name="connsiteX0" fmla="*/ 105276 w 105938"/>
                <a:gd name="connsiteY0" fmla="*/ 9932 h 172150"/>
                <a:gd name="connsiteX1" fmla="*/ 77468 w 105938"/>
                <a:gd name="connsiteY1" fmla="*/ 170164 h 172150"/>
                <a:gd name="connsiteX2" fmla="*/ 9932 w 105938"/>
                <a:gd name="connsiteY2" fmla="*/ 48334 h 1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38" h="172150">
                  <a:moveTo>
                    <a:pt x="105276" y="9932"/>
                  </a:moveTo>
                  <a:cubicBezTo>
                    <a:pt x="110573" y="118519"/>
                    <a:pt x="93358" y="179433"/>
                    <a:pt x="77468" y="170164"/>
                  </a:cubicBezTo>
                  <a:cubicBezTo>
                    <a:pt x="58928" y="159570"/>
                    <a:pt x="82764" y="32444"/>
                    <a:pt x="9932" y="48334"/>
                  </a:cubicBezTo>
                </a:path>
              </a:pathLst>
            </a:custGeom>
            <a:solidFill>
              <a:srgbClr val="7A3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5" name="任意多边形: 形状 241"/>
            <p:cNvSpPr/>
            <p:nvPr/>
          </p:nvSpPr>
          <p:spPr>
            <a:xfrm>
              <a:off x="2349613" y="3567461"/>
              <a:ext cx="132423" cy="66212"/>
            </a:xfrm>
            <a:custGeom>
              <a:avLst/>
              <a:gdLst>
                <a:gd name="connsiteX0" fmla="*/ 133320 w 132423"/>
                <a:gd name="connsiteY0" fmla="*/ 56768 h 66211"/>
                <a:gd name="connsiteX1" fmla="*/ 85647 w 132423"/>
                <a:gd name="connsiteY1" fmla="*/ 11744 h 66211"/>
                <a:gd name="connsiteX2" fmla="*/ 14139 w 132423"/>
                <a:gd name="connsiteY2" fmla="*/ 27634 h 66211"/>
                <a:gd name="connsiteX3" fmla="*/ 26057 w 132423"/>
                <a:gd name="connsiteY3" fmla="*/ 62064 h 66211"/>
                <a:gd name="connsiteX4" fmla="*/ 133320 w 132423"/>
                <a:gd name="connsiteY4" fmla="*/ 56768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3" h="66211">
                  <a:moveTo>
                    <a:pt x="133320" y="56768"/>
                  </a:moveTo>
                  <a:cubicBezTo>
                    <a:pt x="133320" y="56768"/>
                    <a:pt x="122726" y="17041"/>
                    <a:pt x="85647" y="11744"/>
                  </a:cubicBezTo>
                  <a:cubicBezTo>
                    <a:pt x="48569" y="6447"/>
                    <a:pt x="24733" y="13068"/>
                    <a:pt x="14139" y="27634"/>
                  </a:cubicBezTo>
                  <a:cubicBezTo>
                    <a:pt x="8842" y="36904"/>
                    <a:pt x="4870" y="54119"/>
                    <a:pt x="26057" y="62064"/>
                  </a:cubicBezTo>
                  <a:cubicBezTo>
                    <a:pt x="47245" y="68686"/>
                    <a:pt x="102863" y="75307"/>
                    <a:pt x="133320" y="56768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6" name="任意多边形: 形状 242"/>
            <p:cNvSpPr/>
            <p:nvPr/>
          </p:nvSpPr>
          <p:spPr>
            <a:xfrm>
              <a:off x="2356469" y="3577040"/>
              <a:ext cx="132423" cy="66212"/>
            </a:xfrm>
            <a:custGeom>
              <a:avLst/>
              <a:gdLst>
                <a:gd name="connsiteX0" fmla="*/ 9932 w 132423"/>
                <a:gd name="connsiteY0" fmla="*/ 35270 h 66211"/>
                <a:gd name="connsiteX1" fmla="*/ 78792 w 132423"/>
                <a:gd name="connsiteY1" fmla="*/ 60430 h 66211"/>
                <a:gd name="connsiteX2" fmla="*/ 125140 w 132423"/>
                <a:gd name="connsiteY2" fmla="*/ 45864 h 66211"/>
                <a:gd name="connsiteX3" fmla="*/ 73495 w 132423"/>
                <a:gd name="connsiteY3" fmla="*/ 10110 h 66211"/>
                <a:gd name="connsiteX4" fmla="*/ 9932 w 132423"/>
                <a:gd name="connsiteY4" fmla="*/ 35270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3" h="66211">
                  <a:moveTo>
                    <a:pt x="9932" y="35270"/>
                  </a:moveTo>
                  <a:cubicBezTo>
                    <a:pt x="9932" y="35270"/>
                    <a:pt x="32444" y="60430"/>
                    <a:pt x="78792" y="60430"/>
                  </a:cubicBezTo>
                  <a:cubicBezTo>
                    <a:pt x="98655" y="60430"/>
                    <a:pt x="125140" y="45864"/>
                    <a:pt x="125140" y="45864"/>
                  </a:cubicBezTo>
                  <a:cubicBezTo>
                    <a:pt x="125140" y="45864"/>
                    <a:pt x="94683" y="11434"/>
                    <a:pt x="73495" y="10110"/>
                  </a:cubicBezTo>
                  <a:cubicBezTo>
                    <a:pt x="35092" y="7461"/>
                    <a:pt x="9932" y="35270"/>
                    <a:pt x="9932" y="3527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7" name="任意多边形: 形状 243"/>
            <p:cNvSpPr/>
            <p:nvPr/>
          </p:nvSpPr>
          <p:spPr>
            <a:xfrm>
              <a:off x="2404141" y="3578542"/>
              <a:ext cx="66212" cy="66212"/>
            </a:xfrm>
            <a:custGeom>
              <a:avLst/>
              <a:gdLst>
                <a:gd name="connsiteX0" fmla="*/ 57604 w 66211"/>
                <a:gd name="connsiteY0" fmla="*/ 33768 h 66211"/>
                <a:gd name="connsiteX1" fmla="*/ 33768 w 66211"/>
                <a:gd name="connsiteY1" fmla="*/ 9932 h 66211"/>
                <a:gd name="connsiteX2" fmla="*/ 9932 w 66211"/>
                <a:gd name="connsiteY2" fmla="*/ 33768 h 66211"/>
                <a:gd name="connsiteX3" fmla="*/ 33768 w 66211"/>
                <a:gd name="connsiteY3" fmla="*/ 57604 h 66211"/>
                <a:gd name="connsiteX4" fmla="*/ 57604 w 66211"/>
                <a:gd name="connsiteY4" fmla="*/ 33768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57604" y="33768"/>
                  </a:moveTo>
                  <a:cubicBezTo>
                    <a:pt x="57604" y="20525"/>
                    <a:pt x="47010" y="9932"/>
                    <a:pt x="33768" y="9932"/>
                  </a:cubicBezTo>
                  <a:cubicBezTo>
                    <a:pt x="20526" y="9932"/>
                    <a:pt x="9932" y="20525"/>
                    <a:pt x="9932" y="33768"/>
                  </a:cubicBezTo>
                  <a:cubicBezTo>
                    <a:pt x="9932" y="47010"/>
                    <a:pt x="20526" y="57604"/>
                    <a:pt x="33768" y="57604"/>
                  </a:cubicBezTo>
                  <a:cubicBezTo>
                    <a:pt x="47010" y="58928"/>
                    <a:pt x="57604" y="47010"/>
                    <a:pt x="57604" y="33768"/>
                  </a:cubicBezTo>
                  <a:close/>
                </a:path>
              </a:pathLst>
            </a:custGeom>
            <a:solidFill>
              <a:srgbClr val="2D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8" name="任意多边形: 形状 244"/>
            <p:cNvSpPr/>
            <p:nvPr/>
          </p:nvSpPr>
          <p:spPr>
            <a:xfrm>
              <a:off x="2408114" y="3579866"/>
              <a:ext cx="52969" cy="52969"/>
            </a:xfrm>
            <a:custGeom>
              <a:avLst/>
              <a:gdLst>
                <a:gd name="connsiteX0" fmla="*/ 52307 w 52969"/>
                <a:gd name="connsiteY0" fmla="*/ 32444 h 52969"/>
                <a:gd name="connsiteX1" fmla="*/ 31119 w 52969"/>
                <a:gd name="connsiteY1" fmla="*/ 9932 h 52969"/>
                <a:gd name="connsiteX2" fmla="*/ 9932 w 52969"/>
                <a:gd name="connsiteY2" fmla="*/ 32444 h 52969"/>
                <a:gd name="connsiteX3" fmla="*/ 31119 w 52969"/>
                <a:gd name="connsiteY3" fmla="*/ 54956 h 52969"/>
                <a:gd name="connsiteX4" fmla="*/ 52307 w 52969"/>
                <a:gd name="connsiteY4" fmla="*/ 32444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9" h="52969">
                  <a:moveTo>
                    <a:pt x="52307" y="32444"/>
                  </a:moveTo>
                  <a:cubicBezTo>
                    <a:pt x="52307" y="20526"/>
                    <a:pt x="43038" y="9932"/>
                    <a:pt x="31119" y="9932"/>
                  </a:cubicBezTo>
                  <a:cubicBezTo>
                    <a:pt x="19201" y="9932"/>
                    <a:pt x="9932" y="20526"/>
                    <a:pt x="9932" y="32444"/>
                  </a:cubicBezTo>
                  <a:cubicBezTo>
                    <a:pt x="9932" y="44362"/>
                    <a:pt x="19201" y="54956"/>
                    <a:pt x="31119" y="54956"/>
                  </a:cubicBezTo>
                  <a:cubicBezTo>
                    <a:pt x="41713" y="54956"/>
                    <a:pt x="52307" y="45686"/>
                    <a:pt x="52307" y="32444"/>
                  </a:cubicBezTo>
                  <a:close/>
                </a:path>
              </a:pathLst>
            </a:custGeom>
            <a:solidFill>
              <a:srgbClr val="893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9" name="任意多边形: 形状 245"/>
            <p:cNvSpPr/>
            <p:nvPr/>
          </p:nvSpPr>
          <p:spPr>
            <a:xfrm>
              <a:off x="2426653" y="3599730"/>
              <a:ext cx="26485" cy="26485"/>
            </a:xfrm>
            <a:custGeom>
              <a:avLst/>
              <a:gdLst>
                <a:gd name="connsiteX0" fmla="*/ 25822 w 26484"/>
                <a:gd name="connsiteY0" fmla="*/ 17877 h 26484"/>
                <a:gd name="connsiteX1" fmla="*/ 17877 w 26484"/>
                <a:gd name="connsiteY1" fmla="*/ 9932 h 26484"/>
                <a:gd name="connsiteX2" fmla="*/ 9932 w 26484"/>
                <a:gd name="connsiteY2" fmla="*/ 17877 h 26484"/>
                <a:gd name="connsiteX3" fmla="*/ 17877 w 26484"/>
                <a:gd name="connsiteY3" fmla="*/ 25822 h 26484"/>
                <a:gd name="connsiteX4" fmla="*/ 25822 w 26484"/>
                <a:gd name="connsiteY4" fmla="*/ 17877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25822" y="17877"/>
                  </a:moveTo>
                  <a:cubicBezTo>
                    <a:pt x="25822" y="12580"/>
                    <a:pt x="21850" y="9932"/>
                    <a:pt x="17877" y="9932"/>
                  </a:cubicBezTo>
                  <a:cubicBezTo>
                    <a:pt x="13904" y="9932"/>
                    <a:pt x="9932" y="13904"/>
                    <a:pt x="9932" y="17877"/>
                  </a:cubicBezTo>
                  <a:cubicBezTo>
                    <a:pt x="9932" y="23174"/>
                    <a:pt x="13904" y="25822"/>
                    <a:pt x="17877" y="25822"/>
                  </a:cubicBezTo>
                  <a:cubicBezTo>
                    <a:pt x="21850" y="27147"/>
                    <a:pt x="25822" y="23174"/>
                    <a:pt x="25822" y="17877"/>
                  </a:cubicBezTo>
                  <a:close/>
                </a:path>
              </a:pathLst>
            </a:custGeom>
            <a:solidFill>
              <a:srgbClr val="8E0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0" name="任意多边形: 形状 246"/>
            <p:cNvSpPr/>
            <p:nvPr/>
          </p:nvSpPr>
          <p:spPr>
            <a:xfrm>
              <a:off x="2420032" y="3594433"/>
              <a:ext cx="26485" cy="26485"/>
            </a:xfrm>
            <a:custGeom>
              <a:avLst/>
              <a:gdLst>
                <a:gd name="connsiteX0" fmla="*/ 25822 w 26484"/>
                <a:gd name="connsiteY0" fmla="*/ 17877 h 26484"/>
                <a:gd name="connsiteX1" fmla="*/ 17877 w 26484"/>
                <a:gd name="connsiteY1" fmla="*/ 9932 h 26484"/>
                <a:gd name="connsiteX2" fmla="*/ 9932 w 26484"/>
                <a:gd name="connsiteY2" fmla="*/ 17877 h 26484"/>
                <a:gd name="connsiteX3" fmla="*/ 17877 w 26484"/>
                <a:gd name="connsiteY3" fmla="*/ 25822 h 26484"/>
                <a:gd name="connsiteX4" fmla="*/ 25822 w 26484"/>
                <a:gd name="connsiteY4" fmla="*/ 17877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25822" y="17877"/>
                  </a:moveTo>
                  <a:cubicBezTo>
                    <a:pt x="25822" y="13904"/>
                    <a:pt x="23174" y="9932"/>
                    <a:pt x="17877" y="9932"/>
                  </a:cubicBezTo>
                  <a:cubicBezTo>
                    <a:pt x="13904" y="9932"/>
                    <a:pt x="9932" y="13904"/>
                    <a:pt x="9932" y="17877"/>
                  </a:cubicBezTo>
                  <a:cubicBezTo>
                    <a:pt x="9932" y="21850"/>
                    <a:pt x="12580" y="25822"/>
                    <a:pt x="17877" y="25822"/>
                  </a:cubicBezTo>
                  <a:cubicBezTo>
                    <a:pt x="21850" y="25822"/>
                    <a:pt x="25822" y="21850"/>
                    <a:pt x="25822" y="17877"/>
                  </a:cubicBezTo>
                  <a:close/>
                </a:path>
              </a:pathLst>
            </a:custGeom>
            <a:solidFill>
              <a:srgbClr val="4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1" name="任意多边形: 形状 247"/>
            <p:cNvSpPr/>
            <p:nvPr/>
          </p:nvSpPr>
          <p:spPr>
            <a:xfrm>
              <a:off x="2433274" y="3603703"/>
              <a:ext cx="13242" cy="13242"/>
            </a:xfrm>
            <a:custGeom>
              <a:avLst/>
              <a:gdLst>
                <a:gd name="connsiteX0" fmla="*/ 9932 w 13242"/>
                <a:gd name="connsiteY0" fmla="*/ 11256 h 13242"/>
                <a:gd name="connsiteX1" fmla="*/ 11256 w 13242"/>
                <a:gd name="connsiteY1" fmla="*/ 12580 h 13242"/>
                <a:gd name="connsiteX2" fmla="*/ 12580 w 13242"/>
                <a:gd name="connsiteY2" fmla="*/ 11256 h 13242"/>
                <a:gd name="connsiteX3" fmla="*/ 11256 w 13242"/>
                <a:gd name="connsiteY3" fmla="*/ 9932 h 13242"/>
                <a:gd name="connsiteX4" fmla="*/ 9932 w 13242"/>
                <a:gd name="connsiteY4" fmla="*/ 11256 h 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" h="13242">
                  <a:moveTo>
                    <a:pt x="9932" y="11256"/>
                  </a:moveTo>
                  <a:cubicBezTo>
                    <a:pt x="9932" y="12580"/>
                    <a:pt x="11256" y="12580"/>
                    <a:pt x="11256" y="12580"/>
                  </a:cubicBezTo>
                  <a:cubicBezTo>
                    <a:pt x="12580" y="12580"/>
                    <a:pt x="12580" y="11256"/>
                    <a:pt x="12580" y="11256"/>
                  </a:cubicBezTo>
                  <a:cubicBezTo>
                    <a:pt x="12580" y="9932"/>
                    <a:pt x="11256" y="9932"/>
                    <a:pt x="11256" y="9932"/>
                  </a:cubicBezTo>
                  <a:cubicBezTo>
                    <a:pt x="11256" y="9932"/>
                    <a:pt x="9932" y="11256"/>
                    <a:pt x="9932" y="112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2" name="任意多边形: 形状 248"/>
            <p:cNvSpPr/>
            <p:nvPr/>
          </p:nvSpPr>
          <p:spPr>
            <a:xfrm>
              <a:off x="2421356" y="3590460"/>
              <a:ext cx="26485" cy="26485"/>
            </a:xfrm>
            <a:custGeom>
              <a:avLst/>
              <a:gdLst>
                <a:gd name="connsiteX0" fmla="*/ 17877 w 26484"/>
                <a:gd name="connsiteY0" fmla="*/ 13904 h 26484"/>
                <a:gd name="connsiteX1" fmla="*/ 13904 w 26484"/>
                <a:gd name="connsiteY1" fmla="*/ 9932 h 26484"/>
                <a:gd name="connsiteX2" fmla="*/ 9932 w 26484"/>
                <a:gd name="connsiteY2" fmla="*/ 13904 h 26484"/>
                <a:gd name="connsiteX3" fmla="*/ 13904 w 26484"/>
                <a:gd name="connsiteY3" fmla="*/ 17877 h 26484"/>
                <a:gd name="connsiteX4" fmla="*/ 17877 w 26484"/>
                <a:gd name="connsiteY4" fmla="*/ 13904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17877" y="13904"/>
                  </a:moveTo>
                  <a:cubicBezTo>
                    <a:pt x="17877" y="11256"/>
                    <a:pt x="16553" y="9932"/>
                    <a:pt x="13904" y="9932"/>
                  </a:cubicBezTo>
                  <a:cubicBezTo>
                    <a:pt x="11256" y="9932"/>
                    <a:pt x="9932" y="11256"/>
                    <a:pt x="9932" y="13904"/>
                  </a:cubicBezTo>
                  <a:cubicBezTo>
                    <a:pt x="9932" y="16553"/>
                    <a:pt x="11256" y="17877"/>
                    <a:pt x="13904" y="17877"/>
                  </a:cubicBezTo>
                  <a:cubicBezTo>
                    <a:pt x="15229" y="17877"/>
                    <a:pt x="17877" y="16553"/>
                    <a:pt x="17877" y="139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3" name="任意多边形: 形状 249"/>
            <p:cNvSpPr/>
            <p:nvPr/>
          </p:nvSpPr>
          <p:spPr>
            <a:xfrm>
              <a:off x="2351172" y="3571921"/>
              <a:ext cx="132423" cy="52969"/>
            </a:xfrm>
            <a:custGeom>
              <a:avLst/>
              <a:gdLst>
                <a:gd name="connsiteX0" fmla="*/ 126464 w 132423"/>
                <a:gd name="connsiteY0" fmla="*/ 48334 h 52969"/>
                <a:gd name="connsiteX1" fmla="*/ 113222 w 132423"/>
                <a:gd name="connsiteY1" fmla="*/ 31119 h 52969"/>
                <a:gd name="connsiteX2" fmla="*/ 94682 w 132423"/>
                <a:gd name="connsiteY2" fmla="*/ 17877 h 52969"/>
                <a:gd name="connsiteX3" fmla="*/ 82764 w 132423"/>
                <a:gd name="connsiteY3" fmla="*/ 12580 h 52969"/>
                <a:gd name="connsiteX4" fmla="*/ 69522 w 132423"/>
                <a:gd name="connsiteY4" fmla="*/ 9932 h 52969"/>
                <a:gd name="connsiteX5" fmla="*/ 56280 w 132423"/>
                <a:gd name="connsiteY5" fmla="*/ 11256 h 52969"/>
                <a:gd name="connsiteX6" fmla="*/ 43038 w 132423"/>
                <a:gd name="connsiteY6" fmla="*/ 15229 h 52969"/>
                <a:gd name="connsiteX7" fmla="*/ 32444 w 132423"/>
                <a:gd name="connsiteY7" fmla="*/ 20525 h 52969"/>
                <a:gd name="connsiteX8" fmla="*/ 24498 w 132423"/>
                <a:gd name="connsiteY8" fmla="*/ 27147 h 52969"/>
                <a:gd name="connsiteX9" fmla="*/ 13904 w 132423"/>
                <a:gd name="connsiteY9" fmla="*/ 39065 h 52969"/>
                <a:gd name="connsiteX10" fmla="*/ 9932 w 132423"/>
                <a:gd name="connsiteY10" fmla="*/ 44362 h 52969"/>
                <a:gd name="connsiteX11" fmla="*/ 15229 w 132423"/>
                <a:gd name="connsiteY11" fmla="*/ 41713 h 52969"/>
                <a:gd name="connsiteX12" fmla="*/ 20526 w 132423"/>
                <a:gd name="connsiteY12" fmla="*/ 37740 h 52969"/>
                <a:gd name="connsiteX13" fmla="*/ 28471 w 132423"/>
                <a:gd name="connsiteY13" fmla="*/ 33768 h 52969"/>
                <a:gd name="connsiteX14" fmla="*/ 37740 w 132423"/>
                <a:gd name="connsiteY14" fmla="*/ 29795 h 52969"/>
                <a:gd name="connsiteX15" fmla="*/ 48334 w 132423"/>
                <a:gd name="connsiteY15" fmla="*/ 25822 h 52969"/>
                <a:gd name="connsiteX16" fmla="*/ 58928 w 132423"/>
                <a:gd name="connsiteY16" fmla="*/ 23174 h 52969"/>
                <a:gd name="connsiteX17" fmla="*/ 70846 w 132423"/>
                <a:gd name="connsiteY17" fmla="*/ 23174 h 52969"/>
                <a:gd name="connsiteX18" fmla="*/ 82764 w 132423"/>
                <a:gd name="connsiteY18" fmla="*/ 24498 h 52969"/>
                <a:gd name="connsiteX19" fmla="*/ 93358 w 132423"/>
                <a:gd name="connsiteY19" fmla="*/ 28471 h 52969"/>
                <a:gd name="connsiteX20" fmla="*/ 102628 w 132423"/>
                <a:gd name="connsiteY20" fmla="*/ 33768 h 52969"/>
                <a:gd name="connsiteX21" fmla="*/ 110573 w 132423"/>
                <a:gd name="connsiteY21" fmla="*/ 39065 h 52969"/>
                <a:gd name="connsiteX22" fmla="*/ 126464 w 132423"/>
                <a:gd name="connsiteY22" fmla="*/ 48334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2423" h="52969">
                  <a:moveTo>
                    <a:pt x="126464" y="48334"/>
                  </a:moveTo>
                  <a:cubicBezTo>
                    <a:pt x="126464" y="48334"/>
                    <a:pt x="122491" y="40389"/>
                    <a:pt x="113222" y="31119"/>
                  </a:cubicBezTo>
                  <a:cubicBezTo>
                    <a:pt x="107925" y="25822"/>
                    <a:pt x="102628" y="21850"/>
                    <a:pt x="94682" y="17877"/>
                  </a:cubicBezTo>
                  <a:cubicBezTo>
                    <a:pt x="90710" y="16553"/>
                    <a:pt x="86737" y="13904"/>
                    <a:pt x="82764" y="12580"/>
                  </a:cubicBezTo>
                  <a:cubicBezTo>
                    <a:pt x="78792" y="11256"/>
                    <a:pt x="73495" y="9932"/>
                    <a:pt x="69522" y="9932"/>
                  </a:cubicBezTo>
                  <a:cubicBezTo>
                    <a:pt x="65549" y="9932"/>
                    <a:pt x="60253" y="9932"/>
                    <a:pt x="56280" y="11256"/>
                  </a:cubicBezTo>
                  <a:cubicBezTo>
                    <a:pt x="52307" y="11256"/>
                    <a:pt x="48334" y="13904"/>
                    <a:pt x="43038" y="15229"/>
                  </a:cubicBezTo>
                  <a:cubicBezTo>
                    <a:pt x="39065" y="16553"/>
                    <a:pt x="35092" y="19201"/>
                    <a:pt x="32444" y="20525"/>
                  </a:cubicBezTo>
                  <a:cubicBezTo>
                    <a:pt x="29795" y="21850"/>
                    <a:pt x="27147" y="24498"/>
                    <a:pt x="24498" y="27147"/>
                  </a:cubicBezTo>
                  <a:cubicBezTo>
                    <a:pt x="19201" y="31119"/>
                    <a:pt x="16553" y="36416"/>
                    <a:pt x="13904" y="39065"/>
                  </a:cubicBezTo>
                  <a:cubicBezTo>
                    <a:pt x="11256" y="41713"/>
                    <a:pt x="9932" y="44362"/>
                    <a:pt x="9932" y="44362"/>
                  </a:cubicBezTo>
                  <a:cubicBezTo>
                    <a:pt x="9932" y="44362"/>
                    <a:pt x="11256" y="43038"/>
                    <a:pt x="15229" y="41713"/>
                  </a:cubicBezTo>
                  <a:cubicBezTo>
                    <a:pt x="16553" y="40389"/>
                    <a:pt x="19201" y="39065"/>
                    <a:pt x="20526" y="37740"/>
                  </a:cubicBezTo>
                  <a:cubicBezTo>
                    <a:pt x="23174" y="36416"/>
                    <a:pt x="24498" y="35092"/>
                    <a:pt x="28471" y="33768"/>
                  </a:cubicBezTo>
                  <a:cubicBezTo>
                    <a:pt x="31119" y="32444"/>
                    <a:pt x="33768" y="31119"/>
                    <a:pt x="37740" y="29795"/>
                  </a:cubicBezTo>
                  <a:cubicBezTo>
                    <a:pt x="40389" y="28471"/>
                    <a:pt x="44362" y="27147"/>
                    <a:pt x="48334" y="25822"/>
                  </a:cubicBezTo>
                  <a:cubicBezTo>
                    <a:pt x="52307" y="24498"/>
                    <a:pt x="54955" y="24498"/>
                    <a:pt x="58928" y="23174"/>
                  </a:cubicBezTo>
                  <a:cubicBezTo>
                    <a:pt x="62901" y="23174"/>
                    <a:pt x="66874" y="21850"/>
                    <a:pt x="70846" y="23174"/>
                  </a:cubicBezTo>
                  <a:cubicBezTo>
                    <a:pt x="74819" y="23174"/>
                    <a:pt x="78792" y="24498"/>
                    <a:pt x="82764" y="24498"/>
                  </a:cubicBezTo>
                  <a:cubicBezTo>
                    <a:pt x="86737" y="25822"/>
                    <a:pt x="90710" y="27147"/>
                    <a:pt x="93358" y="28471"/>
                  </a:cubicBezTo>
                  <a:cubicBezTo>
                    <a:pt x="97331" y="29795"/>
                    <a:pt x="99979" y="31119"/>
                    <a:pt x="102628" y="33768"/>
                  </a:cubicBezTo>
                  <a:cubicBezTo>
                    <a:pt x="105276" y="35092"/>
                    <a:pt x="107925" y="37740"/>
                    <a:pt x="110573" y="39065"/>
                  </a:cubicBezTo>
                  <a:cubicBezTo>
                    <a:pt x="119843" y="43038"/>
                    <a:pt x="126464" y="48334"/>
                    <a:pt x="126464" y="48334"/>
                  </a:cubicBezTo>
                  <a:close/>
                </a:path>
              </a:pathLst>
            </a:custGeom>
            <a:solidFill>
              <a:srgbClr val="602A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" name="任意多边形: 形状 250"/>
            <p:cNvSpPr/>
            <p:nvPr/>
          </p:nvSpPr>
          <p:spPr>
            <a:xfrm>
              <a:off x="2352496" y="3599730"/>
              <a:ext cx="39727" cy="39727"/>
            </a:xfrm>
            <a:custGeom>
              <a:avLst/>
              <a:gdLst>
                <a:gd name="connsiteX0" fmla="*/ 9932 w 39726"/>
                <a:gd name="connsiteY0" fmla="*/ 13904 h 39726"/>
                <a:gd name="connsiteX1" fmla="*/ 24498 w 39726"/>
                <a:gd name="connsiteY1" fmla="*/ 23174 h 39726"/>
                <a:gd name="connsiteX2" fmla="*/ 33768 w 39726"/>
                <a:gd name="connsiteY2" fmla="*/ 28471 h 39726"/>
                <a:gd name="connsiteX3" fmla="*/ 37741 w 39726"/>
                <a:gd name="connsiteY3" fmla="*/ 29795 h 39726"/>
                <a:gd name="connsiteX4" fmla="*/ 33768 w 39726"/>
                <a:gd name="connsiteY4" fmla="*/ 27147 h 39726"/>
                <a:gd name="connsiteX5" fmla="*/ 24498 w 39726"/>
                <a:gd name="connsiteY5" fmla="*/ 20526 h 39726"/>
                <a:gd name="connsiteX6" fmla="*/ 12580 w 39726"/>
                <a:gd name="connsiteY6" fmla="*/ 9932 h 39726"/>
                <a:gd name="connsiteX7" fmla="*/ 9932 w 39726"/>
                <a:gd name="connsiteY7" fmla="*/ 13904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26" h="39726">
                  <a:moveTo>
                    <a:pt x="9932" y="13904"/>
                  </a:moveTo>
                  <a:cubicBezTo>
                    <a:pt x="9932" y="13904"/>
                    <a:pt x="17877" y="19201"/>
                    <a:pt x="24498" y="23174"/>
                  </a:cubicBezTo>
                  <a:cubicBezTo>
                    <a:pt x="28471" y="25822"/>
                    <a:pt x="31120" y="27147"/>
                    <a:pt x="33768" y="28471"/>
                  </a:cubicBezTo>
                  <a:cubicBezTo>
                    <a:pt x="36416" y="29795"/>
                    <a:pt x="37741" y="29795"/>
                    <a:pt x="37741" y="29795"/>
                  </a:cubicBezTo>
                  <a:cubicBezTo>
                    <a:pt x="37741" y="29795"/>
                    <a:pt x="36416" y="28471"/>
                    <a:pt x="33768" y="27147"/>
                  </a:cubicBezTo>
                  <a:cubicBezTo>
                    <a:pt x="31120" y="25822"/>
                    <a:pt x="28471" y="23174"/>
                    <a:pt x="24498" y="20526"/>
                  </a:cubicBezTo>
                  <a:cubicBezTo>
                    <a:pt x="17877" y="15229"/>
                    <a:pt x="12580" y="9932"/>
                    <a:pt x="12580" y="9932"/>
                  </a:cubicBezTo>
                  <a:lnTo>
                    <a:pt x="9932" y="13904"/>
                  </a:lnTo>
                  <a:close/>
                </a:path>
              </a:pathLst>
            </a:custGeom>
            <a:solidFill>
              <a:srgbClr val="602A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" name="任意多边形: 形状 251"/>
            <p:cNvSpPr/>
            <p:nvPr/>
          </p:nvSpPr>
          <p:spPr>
            <a:xfrm>
              <a:off x="2447841" y="3778501"/>
              <a:ext cx="145665" cy="52969"/>
            </a:xfrm>
            <a:custGeom>
              <a:avLst/>
              <a:gdLst>
                <a:gd name="connsiteX0" fmla="*/ 143679 w 145665"/>
                <a:gd name="connsiteY0" fmla="*/ 9932 h 52969"/>
                <a:gd name="connsiteX1" fmla="*/ 102628 w 145665"/>
                <a:gd name="connsiteY1" fmla="*/ 15229 h 52969"/>
                <a:gd name="connsiteX2" fmla="*/ 85413 w 145665"/>
                <a:gd name="connsiteY2" fmla="*/ 16553 h 52969"/>
                <a:gd name="connsiteX3" fmla="*/ 9932 w 145665"/>
                <a:gd name="connsiteY3" fmla="*/ 11256 h 52969"/>
                <a:gd name="connsiteX4" fmla="*/ 82764 w 145665"/>
                <a:gd name="connsiteY4" fmla="*/ 47010 h 52969"/>
                <a:gd name="connsiteX5" fmla="*/ 143679 w 145665"/>
                <a:gd name="connsiteY5" fmla="*/ 9932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65" h="52969">
                  <a:moveTo>
                    <a:pt x="143679" y="9932"/>
                  </a:moveTo>
                  <a:cubicBezTo>
                    <a:pt x="143679" y="9932"/>
                    <a:pt x="109249" y="11256"/>
                    <a:pt x="102628" y="15229"/>
                  </a:cubicBezTo>
                  <a:cubicBezTo>
                    <a:pt x="97331" y="19201"/>
                    <a:pt x="92034" y="19201"/>
                    <a:pt x="85413" y="16553"/>
                  </a:cubicBezTo>
                  <a:cubicBezTo>
                    <a:pt x="76143" y="13904"/>
                    <a:pt x="9932" y="11256"/>
                    <a:pt x="9932" y="11256"/>
                  </a:cubicBezTo>
                  <a:cubicBezTo>
                    <a:pt x="9932" y="11256"/>
                    <a:pt x="45686" y="48335"/>
                    <a:pt x="82764" y="47010"/>
                  </a:cubicBezTo>
                  <a:cubicBezTo>
                    <a:pt x="119843" y="44362"/>
                    <a:pt x="143679" y="9932"/>
                    <a:pt x="143679" y="9932"/>
                  </a:cubicBezTo>
                  <a:close/>
                </a:path>
              </a:pathLst>
            </a:custGeom>
            <a:solidFill>
              <a:srgbClr val="544A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" name="任意多边形: 形状 252"/>
            <p:cNvSpPr/>
            <p:nvPr/>
          </p:nvSpPr>
          <p:spPr>
            <a:xfrm>
              <a:off x="2458230" y="3782474"/>
              <a:ext cx="119181" cy="52969"/>
            </a:xfrm>
            <a:custGeom>
              <a:avLst/>
              <a:gdLst>
                <a:gd name="connsiteX0" fmla="*/ 92239 w 119180"/>
                <a:gd name="connsiteY0" fmla="*/ 13904 h 52969"/>
                <a:gd name="connsiteX1" fmla="*/ 72376 w 119180"/>
                <a:gd name="connsiteY1" fmla="*/ 16553 h 52969"/>
                <a:gd name="connsiteX2" fmla="*/ 11461 w 119180"/>
                <a:gd name="connsiteY2" fmla="*/ 9932 h 52969"/>
                <a:gd name="connsiteX3" fmla="*/ 11461 w 119180"/>
                <a:gd name="connsiteY3" fmla="*/ 21850 h 52969"/>
                <a:gd name="connsiteX4" fmla="*/ 72376 w 119180"/>
                <a:gd name="connsiteY4" fmla="*/ 44362 h 52969"/>
                <a:gd name="connsiteX5" fmla="*/ 117399 w 119180"/>
                <a:gd name="connsiteY5" fmla="*/ 24498 h 52969"/>
                <a:gd name="connsiteX6" fmla="*/ 121372 w 119180"/>
                <a:gd name="connsiteY6" fmla="*/ 11256 h 52969"/>
                <a:gd name="connsiteX7" fmla="*/ 92239 w 119180"/>
                <a:gd name="connsiteY7" fmla="*/ 13904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80" h="52969">
                  <a:moveTo>
                    <a:pt x="92239" y="13904"/>
                  </a:moveTo>
                  <a:cubicBezTo>
                    <a:pt x="86942" y="17877"/>
                    <a:pt x="80321" y="17877"/>
                    <a:pt x="72376" y="16553"/>
                  </a:cubicBezTo>
                  <a:cubicBezTo>
                    <a:pt x="67078" y="15229"/>
                    <a:pt x="32649" y="9932"/>
                    <a:pt x="11461" y="9932"/>
                  </a:cubicBezTo>
                  <a:cubicBezTo>
                    <a:pt x="8812" y="12580"/>
                    <a:pt x="10137" y="16553"/>
                    <a:pt x="11461" y="21850"/>
                  </a:cubicBezTo>
                  <a:cubicBezTo>
                    <a:pt x="24703" y="31120"/>
                    <a:pt x="53836" y="44362"/>
                    <a:pt x="72376" y="44362"/>
                  </a:cubicBezTo>
                  <a:cubicBezTo>
                    <a:pt x="92239" y="43038"/>
                    <a:pt x="108130" y="33768"/>
                    <a:pt x="117399" y="24498"/>
                  </a:cubicBezTo>
                  <a:cubicBezTo>
                    <a:pt x="120048" y="19201"/>
                    <a:pt x="122696" y="16553"/>
                    <a:pt x="121372" y="11256"/>
                  </a:cubicBezTo>
                  <a:cubicBezTo>
                    <a:pt x="113427" y="9932"/>
                    <a:pt x="94887" y="12580"/>
                    <a:pt x="92239" y="139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7" name="任意多边形: 形状 253"/>
            <p:cNvSpPr/>
            <p:nvPr/>
          </p:nvSpPr>
          <p:spPr>
            <a:xfrm>
              <a:off x="2449165" y="3777324"/>
              <a:ext cx="145665" cy="26485"/>
            </a:xfrm>
            <a:custGeom>
              <a:avLst/>
              <a:gdLst>
                <a:gd name="connsiteX0" fmla="*/ 142355 w 145665"/>
                <a:gd name="connsiteY0" fmla="*/ 11109 h 26484"/>
                <a:gd name="connsiteX1" fmla="*/ 102628 w 145665"/>
                <a:gd name="connsiteY1" fmla="*/ 11109 h 26484"/>
                <a:gd name="connsiteX2" fmla="*/ 82764 w 145665"/>
                <a:gd name="connsiteY2" fmla="*/ 11109 h 26484"/>
                <a:gd name="connsiteX3" fmla="*/ 9932 w 145665"/>
                <a:gd name="connsiteY3" fmla="*/ 12433 h 26484"/>
                <a:gd name="connsiteX4" fmla="*/ 84089 w 145665"/>
                <a:gd name="connsiteY4" fmla="*/ 25675 h 26484"/>
                <a:gd name="connsiteX5" fmla="*/ 142355 w 145665"/>
                <a:gd name="connsiteY5" fmla="*/ 11109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65" h="26484">
                  <a:moveTo>
                    <a:pt x="142355" y="11109"/>
                  </a:moveTo>
                  <a:cubicBezTo>
                    <a:pt x="142355" y="11109"/>
                    <a:pt x="107925" y="8460"/>
                    <a:pt x="102628" y="11109"/>
                  </a:cubicBezTo>
                  <a:cubicBezTo>
                    <a:pt x="97331" y="15082"/>
                    <a:pt x="89386" y="13757"/>
                    <a:pt x="82764" y="11109"/>
                  </a:cubicBezTo>
                  <a:cubicBezTo>
                    <a:pt x="73495" y="8460"/>
                    <a:pt x="9932" y="12433"/>
                    <a:pt x="9932" y="12433"/>
                  </a:cubicBezTo>
                  <a:cubicBezTo>
                    <a:pt x="9932" y="12433"/>
                    <a:pt x="48335" y="27000"/>
                    <a:pt x="84089" y="25675"/>
                  </a:cubicBezTo>
                  <a:cubicBezTo>
                    <a:pt x="121167" y="24351"/>
                    <a:pt x="142355" y="11109"/>
                    <a:pt x="142355" y="11109"/>
                  </a:cubicBezTo>
                  <a:close/>
                </a:path>
              </a:pathLst>
            </a:custGeom>
            <a:solidFill>
              <a:srgbClr val="F7B0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8" name="任意多边形: 形状 254"/>
            <p:cNvSpPr/>
            <p:nvPr/>
          </p:nvSpPr>
          <p:spPr>
            <a:xfrm>
              <a:off x="2449146" y="3778501"/>
              <a:ext cx="145665" cy="52969"/>
            </a:xfrm>
            <a:custGeom>
              <a:avLst/>
              <a:gdLst>
                <a:gd name="connsiteX0" fmla="*/ 142374 w 145665"/>
                <a:gd name="connsiteY0" fmla="*/ 9932 h 52969"/>
                <a:gd name="connsiteX1" fmla="*/ 105295 w 145665"/>
                <a:gd name="connsiteY1" fmla="*/ 49659 h 52969"/>
                <a:gd name="connsiteX2" fmla="*/ 57623 w 145665"/>
                <a:gd name="connsiteY2" fmla="*/ 50983 h 52969"/>
                <a:gd name="connsiteX3" fmla="*/ 9951 w 145665"/>
                <a:gd name="connsiteY3" fmla="*/ 11256 h 52969"/>
                <a:gd name="connsiteX4" fmla="*/ 142374 w 145665"/>
                <a:gd name="connsiteY4" fmla="*/ 9932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52969">
                  <a:moveTo>
                    <a:pt x="142374" y="9932"/>
                  </a:moveTo>
                  <a:cubicBezTo>
                    <a:pt x="142374" y="9932"/>
                    <a:pt x="122510" y="43038"/>
                    <a:pt x="105295" y="49659"/>
                  </a:cubicBezTo>
                  <a:cubicBezTo>
                    <a:pt x="92053" y="54956"/>
                    <a:pt x="72189" y="54956"/>
                    <a:pt x="57623" y="50983"/>
                  </a:cubicBezTo>
                  <a:cubicBezTo>
                    <a:pt x="40408" y="45686"/>
                    <a:pt x="12599" y="16553"/>
                    <a:pt x="9951" y="11256"/>
                  </a:cubicBezTo>
                  <a:cubicBezTo>
                    <a:pt x="8626" y="11256"/>
                    <a:pt x="77486" y="69522"/>
                    <a:pt x="142374" y="9932"/>
                  </a:cubicBezTo>
                  <a:close/>
                </a:path>
              </a:pathLst>
            </a:custGeom>
            <a:solidFill>
              <a:srgbClr val="F7B0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9" name="任意多边形: 形状 255"/>
            <p:cNvSpPr/>
            <p:nvPr/>
          </p:nvSpPr>
          <p:spPr>
            <a:xfrm>
              <a:off x="2484919" y="3709641"/>
              <a:ext cx="79454" cy="39727"/>
            </a:xfrm>
            <a:custGeom>
              <a:avLst/>
              <a:gdLst>
                <a:gd name="connsiteX0" fmla="*/ 52307 w 79453"/>
                <a:gd name="connsiteY0" fmla="*/ 16553 h 39726"/>
                <a:gd name="connsiteX1" fmla="*/ 80116 w 79453"/>
                <a:gd name="connsiteY1" fmla="*/ 11256 h 39726"/>
                <a:gd name="connsiteX2" fmla="*/ 49659 w 79453"/>
                <a:gd name="connsiteY2" fmla="*/ 33768 h 39726"/>
                <a:gd name="connsiteX3" fmla="*/ 9932 w 79453"/>
                <a:gd name="connsiteY3" fmla="*/ 9932 h 39726"/>
                <a:gd name="connsiteX4" fmla="*/ 52307 w 79453"/>
                <a:gd name="connsiteY4" fmla="*/ 16553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53" h="39726">
                  <a:moveTo>
                    <a:pt x="52307" y="16553"/>
                  </a:moveTo>
                  <a:cubicBezTo>
                    <a:pt x="65550" y="16553"/>
                    <a:pt x="70846" y="15229"/>
                    <a:pt x="80116" y="11256"/>
                  </a:cubicBezTo>
                  <a:cubicBezTo>
                    <a:pt x="76143" y="24498"/>
                    <a:pt x="66874" y="33768"/>
                    <a:pt x="49659" y="33768"/>
                  </a:cubicBezTo>
                  <a:cubicBezTo>
                    <a:pt x="32444" y="33768"/>
                    <a:pt x="13904" y="24498"/>
                    <a:pt x="9932" y="9932"/>
                  </a:cubicBezTo>
                  <a:cubicBezTo>
                    <a:pt x="19202" y="13904"/>
                    <a:pt x="37741" y="16553"/>
                    <a:pt x="52307" y="16553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0" name="任意多边形: 形状 256"/>
            <p:cNvSpPr/>
            <p:nvPr/>
          </p:nvSpPr>
          <p:spPr>
            <a:xfrm>
              <a:off x="2319390" y="3523843"/>
              <a:ext cx="185392" cy="52969"/>
            </a:xfrm>
            <a:custGeom>
              <a:avLst/>
              <a:gdLst>
                <a:gd name="connsiteX0" fmla="*/ 147652 w 185392"/>
                <a:gd name="connsiteY0" fmla="*/ 11661 h 52969"/>
                <a:gd name="connsiteX1" fmla="*/ 180758 w 185392"/>
                <a:gd name="connsiteY1" fmla="*/ 31525 h 52969"/>
                <a:gd name="connsiteX2" fmla="*/ 134410 w 185392"/>
                <a:gd name="connsiteY2" fmla="*/ 40794 h 52969"/>
                <a:gd name="connsiteX3" fmla="*/ 9932 w 185392"/>
                <a:gd name="connsiteY3" fmla="*/ 42119 h 52969"/>
                <a:gd name="connsiteX4" fmla="*/ 66874 w 185392"/>
                <a:gd name="connsiteY4" fmla="*/ 14310 h 52969"/>
                <a:gd name="connsiteX5" fmla="*/ 147652 w 185392"/>
                <a:gd name="connsiteY5" fmla="*/ 11661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92" h="52969">
                  <a:moveTo>
                    <a:pt x="147652" y="11661"/>
                  </a:moveTo>
                  <a:cubicBezTo>
                    <a:pt x="147652" y="11661"/>
                    <a:pt x="180758" y="11661"/>
                    <a:pt x="180758" y="31525"/>
                  </a:cubicBezTo>
                  <a:cubicBezTo>
                    <a:pt x="180758" y="43443"/>
                    <a:pt x="175461" y="48740"/>
                    <a:pt x="134410" y="40794"/>
                  </a:cubicBezTo>
                  <a:cubicBezTo>
                    <a:pt x="93358" y="32849"/>
                    <a:pt x="15229" y="50064"/>
                    <a:pt x="9932" y="42119"/>
                  </a:cubicBezTo>
                  <a:cubicBezTo>
                    <a:pt x="15229" y="28876"/>
                    <a:pt x="24498" y="20931"/>
                    <a:pt x="66874" y="14310"/>
                  </a:cubicBezTo>
                  <a:cubicBezTo>
                    <a:pt x="107925" y="6364"/>
                    <a:pt x="147652" y="11661"/>
                    <a:pt x="147652" y="11661"/>
                  </a:cubicBezTo>
                  <a:close/>
                </a:path>
              </a:pathLst>
            </a:custGeom>
            <a:solidFill>
              <a:srgbClr val="6D2F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1" name="任意多边形: 形状 257"/>
            <p:cNvSpPr/>
            <p:nvPr/>
          </p:nvSpPr>
          <p:spPr>
            <a:xfrm>
              <a:off x="2586885" y="3534843"/>
              <a:ext cx="119181" cy="52969"/>
            </a:xfrm>
            <a:custGeom>
              <a:avLst/>
              <a:gdLst>
                <a:gd name="connsiteX0" fmla="*/ 32444 w 119180"/>
                <a:gd name="connsiteY0" fmla="*/ 9932 h 52969"/>
                <a:gd name="connsiteX1" fmla="*/ 9932 w 119180"/>
                <a:gd name="connsiteY1" fmla="*/ 27147 h 52969"/>
                <a:gd name="connsiteX2" fmla="*/ 39065 w 119180"/>
                <a:gd name="connsiteY2" fmla="*/ 39065 h 52969"/>
                <a:gd name="connsiteX3" fmla="*/ 115870 w 119180"/>
                <a:gd name="connsiteY3" fmla="*/ 45686 h 52969"/>
                <a:gd name="connsiteX4" fmla="*/ 84089 w 119180"/>
                <a:gd name="connsiteY4" fmla="*/ 13904 h 52969"/>
                <a:gd name="connsiteX5" fmla="*/ 32444 w 119180"/>
                <a:gd name="connsiteY5" fmla="*/ 9932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80" h="52969">
                  <a:moveTo>
                    <a:pt x="32444" y="9932"/>
                  </a:moveTo>
                  <a:cubicBezTo>
                    <a:pt x="32444" y="9932"/>
                    <a:pt x="11256" y="9932"/>
                    <a:pt x="9932" y="27147"/>
                  </a:cubicBezTo>
                  <a:cubicBezTo>
                    <a:pt x="9932" y="36416"/>
                    <a:pt x="11256" y="39065"/>
                    <a:pt x="39065" y="39065"/>
                  </a:cubicBezTo>
                  <a:cubicBezTo>
                    <a:pt x="69522" y="37740"/>
                    <a:pt x="92034" y="39065"/>
                    <a:pt x="115870" y="45686"/>
                  </a:cubicBezTo>
                  <a:cubicBezTo>
                    <a:pt x="114546" y="32444"/>
                    <a:pt x="110573" y="19201"/>
                    <a:pt x="84089" y="13904"/>
                  </a:cubicBezTo>
                  <a:cubicBezTo>
                    <a:pt x="57604" y="9932"/>
                    <a:pt x="32444" y="9932"/>
                    <a:pt x="32444" y="9932"/>
                  </a:cubicBezTo>
                  <a:close/>
                </a:path>
              </a:pathLst>
            </a:custGeom>
            <a:solidFill>
              <a:srgbClr val="6D2F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2" name="任意多边形: 形状 258"/>
            <p:cNvSpPr/>
            <p:nvPr/>
          </p:nvSpPr>
          <p:spPr>
            <a:xfrm>
              <a:off x="2561724" y="3577075"/>
              <a:ext cx="132423" cy="66212"/>
            </a:xfrm>
            <a:custGeom>
              <a:avLst/>
              <a:gdLst>
                <a:gd name="connsiteX0" fmla="*/ 9932 w 132423"/>
                <a:gd name="connsiteY0" fmla="*/ 48478 h 66211"/>
                <a:gd name="connsiteX1" fmla="*/ 56280 w 132423"/>
                <a:gd name="connsiteY1" fmla="*/ 10075 h 66211"/>
                <a:gd name="connsiteX2" fmla="*/ 119843 w 132423"/>
                <a:gd name="connsiteY2" fmla="*/ 29939 h 66211"/>
                <a:gd name="connsiteX3" fmla="*/ 106601 w 132423"/>
                <a:gd name="connsiteY3" fmla="*/ 60396 h 66211"/>
                <a:gd name="connsiteX4" fmla="*/ 9932 w 132423"/>
                <a:gd name="connsiteY4" fmla="*/ 48478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3" h="66211">
                  <a:moveTo>
                    <a:pt x="9932" y="48478"/>
                  </a:moveTo>
                  <a:cubicBezTo>
                    <a:pt x="9932" y="48478"/>
                    <a:pt x="23174" y="12724"/>
                    <a:pt x="56280" y="10075"/>
                  </a:cubicBezTo>
                  <a:cubicBezTo>
                    <a:pt x="90710" y="8751"/>
                    <a:pt x="111897" y="16696"/>
                    <a:pt x="119843" y="29939"/>
                  </a:cubicBezTo>
                  <a:cubicBezTo>
                    <a:pt x="123816" y="39208"/>
                    <a:pt x="126464" y="55099"/>
                    <a:pt x="106601" y="60396"/>
                  </a:cubicBezTo>
                  <a:cubicBezTo>
                    <a:pt x="86737" y="67017"/>
                    <a:pt x="36416" y="68341"/>
                    <a:pt x="9932" y="48478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3" name="任意多边形: 形状 259"/>
            <p:cNvSpPr/>
            <p:nvPr/>
          </p:nvSpPr>
          <p:spPr>
            <a:xfrm>
              <a:off x="2563049" y="3587766"/>
              <a:ext cx="119181" cy="52969"/>
            </a:xfrm>
            <a:custGeom>
              <a:avLst/>
              <a:gdLst>
                <a:gd name="connsiteX0" fmla="*/ 114546 w 119180"/>
                <a:gd name="connsiteY0" fmla="*/ 36462 h 52969"/>
                <a:gd name="connsiteX1" fmla="*/ 50983 w 119180"/>
                <a:gd name="connsiteY1" fmla="*/ 55001 h 52969"/>
                <a:gd name="connsiteX2" fmla="*/ 9932 w 119180"/>
                <a:gd name="connsiteY2" fmla="*/ 39111 h 52969"/>
                <a:gd name="connsiteX3" fmla="*/ 58928 w 119180"/>
                <a:gd name="connsiteY3" fmla="*/ 9978 h 52969"/>
                <a:gd name="connsiteX4" fmla="*/ 114546 w 119180"/>
                <a:gd name="connsiteY4" fmla="*/ 36462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80" h="52969">
                  <a:moveTo>
                    <a:pt x="114546" y="36462"/>
                  </a:moveTo>
                  <a:cubicBezTo>
                    <a:pt x="114546" y="36462"/>
                    <a:pt x="92034" y="57650"/>
                    <a:pt x="50983" y="55001"/>
                  </a:cubicBezTo>
                  <a:cubicBezTo>
                    <a:pt x="32444" y="53677"/>
                    <a:pt x="9932" y="39111"/>
                    <a:pt x="9932" y="39111"/>
                  </a:cubicBezTo>
                  <a:cubicBezTo>
                    <a:pt x="9932" y="39111"/>
                    <a:pt x="40389" y="9978"/>
                    <a:pt x="58928" y="9978"/>
                  </a:cubicBezTo>
                  <a:cubicBezTo>
                    <a:pt x="93358" y="8653"/>
                    <a:pt x="114546" y="36462"/>
                    <a:pt x="114546" y="364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" name="任意多边形: 形状 260"/>
            <p:cNvSpPr/>
            <p:nvPr/>
          </p:nvSpPr>
          <p:spPr>
            <a:xfrm>
              <a:off x="2645151" y="3611648"/>
              <a:ext cx="39727" cy="26485"/>
            </a:xfrm>
            <a:custGeom>
              <a:avLst/>
              <a:gdLst>
                <a:gd name="connsiteX0" fmla="*/ 32444 w 39726"/>
                <a:gd name="connsiteY0" fmla="*/ 9932 h 26484"/>
                <a:gd name="connsiteX1" fmla="*/ 21850 w 39726"/>
                <a:gd name="connsiteY1" fmla="*/ 19201 h 26484"/>
                <a:gd name="connsiteX2" fmla="*/ 13904 w 39726"/>
                <a:gd name="connsiteY2" fmla="*/ 24498 h 26484"/>
                <a:gd name="connsiteX3" fmla="*/ 9932 w 39726"/>
                <a:gd name="connsiteY3" fmla="*/ 27147 h 26484"/>
                <a:gd name="connsiteX4" fmla="*/ 13904 w 39726"/>
                <a:gd name="connsiteY4" fmla="*/ 25822 h 26484"/>
                <a:gd name="connsiteX5" fmla="*/ 23174 w 39726"/>
                <a:gd name="connsiteY5" fmla="*/ 21850 h 26484"/>
                <a:gd name="connsiteX6" fmla="*/ 36416 w 39726"/>
                <a:gd name="connsiteY6" fmla="*/ 15229 h 26484"/>
                <a:gd name="connsiteX7" fmla="*/ 32444 w 39726"/>
                <a:gd name="connsiteY7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26" h="26484">
                  <a:moveTo>
                    <a:pt x="32444" y="9932"/>
                  </a:moveTo>
                  <a:cubicBezTo>
                    <a:pt x="32444" y="9932"/>
                    <a:pt x="27147" y="15229"/>
                    <a:pt x="21850" y="19201"/>
                  </a:cubicBezTo>
                  <a:cubicBezTo>
                    <a:pt x="19201" y="21850"/>
                    <a:pt x="16553" y="23174"/>
                    <a:pt x="13904" y="24498"/>
                  </a:cubicBezTo>
                  <a:cubicBezTo>
                    <a:pt x="11256" y="25822"/>
                    <a:pt x="9932" y="27147"/>
                    <a:pt x="9932" y="27147"/>
                  </a:cubicBezTo>
                  <a:cubicBezTo>
                    <a:pt x="9932" y="27147"/>
                    <a:pt x="11256" y="27147"/>
                    <a:pt x="13904" y="25822"/>
                  </a:cubicBezTo>
                  <a:cubicBezTo>
                    <a:pt x="16553" y="25822"/>
                    <a:pt x="20526" y="23174"/>
                    <a:pt x="23174" y="21850"/>
                  </a:cubicBezTo>
                  <a:cubicBezTo>
                    <a:pt x="29795" y="19201"/>
                    <a:pt x="36416" y="15229"/>
                    <a:pt x="36416" y="15229"/>
                  </a:cubicBezTo>
                  <a:lnTo>
                    <a:pt x="32444" y="9932"/>
                  </a:lnTo>
                  <a:close/>
                </a:path>
              </a:pathLst>
            </a:custGeom>
            <a:solidFill>
              <a:srgbClr val="602A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5" name="任意多边形: 形状 261"/>
            <p:cNvSpPr/>
            <p:nvPr/>
          </p:nvSpPr>
          <p:spPr>
            <a:xfrm>
              <a:off x="2606169" y="3588103"/>
              <a:ext cx="52969" cy="52969"/>
            </a:xfrm>
            <a:custGeom>
              <a:avLst/>
              <a:gdLst>
                <a:gd name="connsiteX0" fmla="*/ 26402 w 52969"/>
                <a:gd name="connsiteY0" fmla="*/ 54665 h 52969"/>
                <a:gd name="connsiteX1" fmla="*/ 10511 w 52969"/>
                <a:gd name="connsiteY1" fmla="*/ 26856 h 52969"/>
                <a:gd name="connsiteX2" fmla="*/ 36996 w 52969"/>
                <a:gd name="connsiteY2" fmla="*/ 10965 h 52969"/>
                <a:gd name="connsiteX3" fmla="*/ 52887 w 52969"/>
                <a:gd name="connsiteY3" fmla="*/ 38774 h 52969"/>
                <a:gd name="connsiteX4" fmla="*/ 26402 w 52969"/>
                <a:gd name="connsiteY4" fmla="*/ 54665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9" h="52969">
                  <a:moveTo>
                    <a:pt x="26402" y="54665"/>
                  </a:moveTo>
                  <a:cubicBezTo>
                    <a:pt x="14484" y="50692"/>
                    <a:pt x="7863" y="38774"/>
                    <a:pt x="10511" y="26856"/>
                  </a:cubicBezTo>
                  <a:cubicBezTo>
                    <a:pt x="13160" y="14938"/>
                    <a:pt x="25078" y="6993"/>
                    <a:pt x="36996" y="10965"/>
                  </a:cubicBezTo>
                  <a:cubicBezTo>
                    <a:pt x="48914" y="14938"/>
                    <a:pt x="55535" y="26856"/>
                    <a:pt x="52887" y="38774"/>
                  </a:cubicBezTo>
                  <a:cubicBezTo>
                    <a:pt x="50238" y="50692"/>
                    <a:pt x="38320" y="58637"/>
                    <a:pt x="26402" y="54665"/>
                  </a:cubicBezTo>
                  <a:close/>
                </a:path>
              </a:pathLst>
            </a:custGeom>
            <a:solidFill>
              <a:srgbClr val="2D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6" name="任意多边形: 形状 262"/>
            <p:cNvSpPr/>
            <p:nvPr/>
          </p:nvSpPr>
          <p:spPr>
            <a:xfrm>
              <a:off x="2608813" y="3589305"/>
              <a:ext cx="52969" cy="52969"/>
            </a:xfrm>
            <a:custGeom>
              <a:avLst/>
              <a:gdLst>
                <a:gd name="connsiteX0" fmla="*/ 25082 w 52969"/>
                <a:gd name="connsiteY0" fmla="*/ 52138 h 52969"/>
                <a:gd name="connsiteX1" fmla="*/ 10516 w 52969"/>
                <a:gd name="connsiteY1" fmla="*/ 25653 h 52969"/>
                <a:gd name="connsiteX2" fmla="*/ 35676 w 52969"/>
                <a:gd name="connsiteY2" fmla="*/ 11087 h 52969"/>
                <a:gd name="connsiteX3" fmla="*/ 50243 w 52969"/>
                <a:gd name="connsiteY3" fmla="*/ 37571 h 52969"/>
                <a:gd name="connsiteX4" fmla="*/ 25082 w 52969"/>
                <a:gd name="connsiteY4" fmla="*/ 52138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9" h="52969">
                  <a:moveTo>
                    <a:pt x="25082" y="52138"/>
                  </a:moveTo>
                  <a:cubicBezTo>
                    <a:pt x="14488" y="49489"/>
                    <a:pt x="7867" y="37571"/>
                    <a:pt x="10516" y="25653"/>
                  </a:cubicBezTo>
                  <a:cubicBezTo>
                    <a:pt x="13164" y="13735"/>
                    <a:pt x="23758" y="7114"/>
                    <a:pt x="35676" y="11087"/>
                  </a:cubicBezTo>
                  <a:cubicBezTo>
                    <a:pt x="46270" y="13735"/>
                    <a:pt x="52891" y="25653"/>
                    <a:pt x="50243" y="37571"/>
                  </a:cubicBezTo>
                  <a:cubicBezTo>
                    <a:pt x="46270" y="48165"/>
                    <a:pt x="35676" y="54786"/>
                    <a:pt x="25082" y="52138"/>
                  </a:cubicBezTo>
                  <a:close/>
                </a:path>
              </a:pathLst>
            </a:custGeom>
            <a:solidFill>
              <a:srgbClr val="893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7" name="任意多边形: 形状 263"/>
            <p:cNvSpPr/>
            <p:nvPr/>
          </p:nvSpPr>
          <p:spPr>
            <a:xfrm>
              <a:off x="2624943" y="3609979"/>
              <a:ext cx="26485" cy="26485"/>
            </a:xfrm>
            <a:custGeom>
              <a:avLst/>
              <a:gdLst>
                <a:gd name="connsiteX0" fmla="*/ 15573 w 26484"/>
                <a:gd name="connsiteY0" fmla="*/ 26167 h 26484"/>
                <a:gd name="connsiteX1" fmla="*/ 10276 w 26484"/>
                <a:gd name="connsiteY1" fmla="*/ 15573 h 26484"/>
                <a:gd name="connsiteX2" fmla="*/ 19546 w 26484"/>
                <a:gd name="connsiteY2" fmla="*/ 10276 h 26484"/>
                <a:gd name="connsiteX3" fmla="*/ 24843 w 26484"/>
                <a:gd name="connsiteY3" fmla="*/ 20870 h 26484"/>
                <a:gd name="connsiteX4" fmla="*/ 15573 w 26484"/>
                <a:gd name="connsiteY4" fmla="*/ 26167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15573" y="26167"/>
                  </a:moveTo>
                  <a:cubicBezTo>
                    <a:pt x="11601" y="24843"/>
                    <a:pt x="8952" y="20870"/>
                    <a:pt x="10276" y="15573"/>
                  </a:cubicBezTo>
                  <a:cubicBezTo>
                    <a:pt x="11601" y="11601"/>
                    <a:pt x="15573" y="8952"/>
                    <a:pt x="19546" y="10276"/>
                  </a:cubicBezTo>
                  <a:cubicBezTo>
                    <a:pt x="23519" y="11601"/>
                    <a:pt x="26167" y="15573"/>
                    <a:pt x="24843" y="20870"/>
                  </a:cubicBezTo>
                  <a:cubicBezTo>
                    <a:pt x="23519" y="24843"/>
                    <a:pt x="19546" y="26167"/>
                    <a:pt x="15573" y="26167"/>
                  </a:cubicBezTo>
                  <a:close/>
                </a:path>
              </a:pathLst>
            </a:custGeom>
            <a:solidFill>
              <a:srgbClr val="8E0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8" name="任意多边形: 形状 264"/>
            <p:cNvSpPr/>
            <p:nvPr/>
          </p:nvSpPr>
          <p:spPr>
            <a:xfrm>
              <a:off x="2621315" y="3603358"/>
              <a:ext cx="26485" cy="26485"/>
            </a:xfrm>
            <a:custGeom>
              <a:avLst/>
              <a:gdLst>
                <a:gd name="connsiteX0" fmla="*/ 15229 w 26484"/>
                <a:gd name="connsiteY0" fmla="*/ 24843 h 26484"/>
                <a:gd name="connsiteX1" fmla="*/ 9932 w 26484"/>
                <a:gd name="connsiteY1" fmla="*/ 15573 h 26484"/>
                <a:gd name="connsiteX2" fmla="*/ 17877 w 26484"/>
                <a:gd name="connsiteY2" fmla="*/ 10276 h 26484"/>
                <a:gd name="connsiteX3" fmla="*/ 23174 w 26484"/>
                <a:gd name="connsiteY3" fmla="*/ 19546 h 26484"/>
                <a:gd name="connsiteX4" fmla="*/ 15229 w 26484"/>
                <a:gd name="connsiteY4" fmla="*/ 2484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15229" y="24843"/>
                  </a:moveTo>
                  <a:cubicBezTo>
                    <a:pt x="11256" y="23519"/>
                    <a:pt x="9932" y="19546"/>
                    <a:pt x="9932" y="15573"/>
                  </a:cubicBezTo>
                  <a:cubicBezTo>
                    <a:pt x="11256" y="11601"/>
                    <a:pt x="15229" y="8952"/>
                    <a:pt x="17877" y="10276"/>
                  </a:cubicBezTo>
                  <a:cubicBezTo>
                    <a:pt x="21850" y="11601"/>
                    <a:pt x="23174" y="15573"/>
                    <a:pt x="23174" y="19546"/>
                  </a:cubicBezTo>
                  <a:cubicBezTo>
                    <a:pt x="23174" y="23519"/>
                    <a:pt x="19201" y="26167"/>
                    <a:pt x="15229" y="24843"/>
                  </a:cubicBezTo>
                  <a:close/>
                </a:path>
              </a:pathLst>
            </a:custGeom>
            <a:solidFill>
              <a:srgbClr val="4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9" name="任意多边形: 形状 265"/>
            <p:cNvSpPr/>
            <p:nvPr/>
          </p:nvSpPr>
          <p:spPr>
            <a:xfrm>
              <a:off x="2627936" y="3616945"/>
              <a:ext cx="13242" cy="13242"/>
            </a:xfrm>
            <a:custGeom>
              <a:avLst/>
              <a:gdLst>
                <a:gd name="connsiteX0" fmla="*/ 12580 w 13242"/>
                <a:gd name="connsiteY0" fmla="*/ 9932 h 13242"/>
                <a:gd name="connsiteX1" fmla="*/ 13904 w 13242"/>
                <a:gd name="connsiteY1" fmla="*/ 12580 h 13242"/>
                <a:gd name="connsiteX2" fmla="*/ 11256 w 13242"/>
                <a:gd name="connsiteY2" fmla="*/ 13904 h 13242"/>
                <a:gd name="connsiteX3" fmla="*/ 9932 w 13242"/>
                <a:gd name="connsiteY3" fmla="*/ 11256 h 13242"/>
                <a:gd name="connsiteX4" fmla="*/ 12580 w 13242"/>
                <a:gd name="connsiteY4" fmla="*/ 9932 h 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" h="13242">
                  <a:moveTo>
                    <a:pt x="12580" y="9932"/>
                  </a:moveTo>
                  <a:cubicBezTo>
                    <a:pt x="13904" y="9932"/>
                    <a:pt x="13904" y="11256"/>
                    <a:pt x="13904" y="12580"/>
                  </a:cubicBezTo>
                  <a:cubicBezTo>
                    <a:pt x="13904" y="13904"/>
                    <a:pt x="12580" y="13904"/>
                    <a:pt x="11256" y="13904"/>
                  </a:cubicBezTo>
                  <a:cubicBezTo>
                    <a:pt x="9932" y="13904"/>
                    <a:pt x="9932" y="12580"/>
                    <a:pt x="9932" y="11256"/>
                  </a:cubicBezTo>
                  <a:cubicBezTo>
                    <a:pt x="9932" y="9932"/>
                    <a:pt x="11256" y="9932"/>
                    <a:pt x="12580" y="99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0" name="任意多边形: 形状 266"/>
            <p:cNvSpPr/>
            <p:nvPr/>
          </p:nvSpPr>
          <p:spPr>
            <a:xfrm>
              <a:off x="2618147" y="3600535"/>
              <a:ext cx="26485" cy="26485"/>
            </a:xfrm>
            <a:custGeom>
              <a:avLst/>
              <a:gdLst>
                <a:gd name="connsiteX0" fmla="*/ 13100 w 26484"/>
                <a:gd name="connsiteY0" fmla="*/ 18397 h 26484"/>
                <a:gd name="connsiteX1" fmla="*/ 10451 w 26484"/>
                <a:gd name="connsiteY1" fmla="*/ 13100 h 26484"/>
                <a:gd name="connsiteX2" fmla="*/ 15748 w 26484"/>
                <a:gd name="connsiteY2" fmla="*/ 10451 h 26484"/>
                <a:gd name="connsiteX3" fmla="*/ 18397 w 26484"/>
                <a:gd name="connsiteY3" fmla="*/ 15748 h 26484"/>
                <a:gd name="connsiteX4" fmla="*/ 13100 w 26484"/>
                <a:gd name="connsiteY4" fmla="*/ 18397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13100" y="18397"/>
                  </a:moveTo>
                  <a:cubicBezTo>
                    <a:pt x="10451" y="18397"/>
                    <a:pt x="9127" y="15748"/>
                    <a:pt x="10451" y="13100"/>
                  </a:cubicBezTo>
                  <a:cubicBezTo>
                    <a:pt x="10451" y="10451"/>
                    <a:pt x="13100" y="9127"/>
                    <a:pt x="15748" y="10451"/>
                  </a:cubicBezTo>
                  <a:cubicBezTo>
                    <a:pt x="18397" y="10451"/>
                    <a:pt x="19721" y="13100"/>
                    <a:pt x="18397" y="15748"/>
                  </a:cubicBezTo>
                  <a:cubicBezTo>
                    <a:pt x="17072" y="18397"/>
                    <a:pt x="15748" y="19721"/>
                    <a:pt x="13100" y="183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1" name="任意多边形: 形状 267"/>
            <p:cNvSpPr/>
            <p:nvPr/>
          </p:nvSpPr>
          <p:spPr>
            <a:xfrm>
              <a:off x="2565697" y="3579318"/>
              <a:ext cx="119181" cy="52969"/>
            </a:xfrm>
            <a:custGeom>
              <a:avLst/>
              <a:gdLst>
                <a:gd name="connsiteX0" fmla="*/ 9932 w 119180"/>
                <a:gd name="connsiteY0" fmla="*/ 43586 h 52969"/>
                <a:gd name="connsiteX1" fmla="*/ 25822 w 119180"/>
                <a:gd name="connsiteY1" fmla="*/ 32992 h 52969"/>
                <a:gd name="connsiteX2" fmla="*/ 33768 w 119180"/>
                <a:gd name="connsiteY2" fmla="*/ 29020 h 52969"/>
                <a:gd name="connsiteX3" fmla="*/ 43038 w 119180"/>
                <a:gd name="connsiteY3" fmla="*/ 25047 h 52969"/>
                <a:gd name="connsiteX4" fmla="*/ 53631 w 119180"/>
                <a:gd name="connsiteY4" fmla="*/ 22398 h 52969"/>
                <a:gd name="connsiteX5" fmla="*/ 64225 w 119180"/>
                <a:gd name="connsiteY5" fmla="*/ 22398 h 52969"/>
                <a:gd name="connsiteX6" fmla="*/ 74819 w 119180"/>
                <a:gd name="connsiteY6" fmla="*/ 23723 h 52969"/>
                <a:gd name="connsiteX7" fmla="*/ 84089 w 119180"/>
                <a:gd name="connsiteY7" fmla="*/ 26371 h 52969"/>
                <a:gd name="connsiteX8" fmla="*/ 93358 w 119180"/>
                <a:gd name="connsiteY8" fmla="*/ 30344 h 52969"/>
                <a:gd name="connsiteX9" fmla="*/ 101304 w 119180"/>
                <a:gd name="connsiteY9" fmla="*/ 35641 h 52969"/>
                <a:gd name="connsiteX10" fmla="*/ 111897 w 119180"/>
                <a:gd name="connsiteY10" fmla="*/ 43586 h 52969"/>
                <a:gd name="connsiteX11" fmla="*/ 115870 w 119180"/>
                <a:gd name="connsiteY11" fmla="*/ 46234 h 52969"/>
                <a:gd name="connsiteX12" fmla="*/ 113222 w 119180"/>
                <a:gd name="connsiteY12" fmla="*/ 40938 h 52969"/>
                <a:gd name="connsiteX13" fmla="*/ 103952 w 119180"/>
                <a:gd name="connsiteY13" fmla="*/ 29020 h 52969"/>
                <a:gd name="connsiteX14" fmla="*/ 97331 w 119180"/>
                <a:gd name="connsiteY14" fmla="*/ 22398 h 52969"/>
                <a:gd name="connsiteX15" fmla="*/ 88061 w 119180"/>
                <a:gd name="connsiteY15" fmla="*/ 15777 h 52969"/>
                <a:gd name="connsiteX16" fmla="*/ 76143 w 119180"/>
                <a:gd name="connsiteY16" fmla="*/ 11805 h 52969"/>
                <a:gd name="connsiteX17" fmla="*/ 64225 w 119180"/>
                <a:gd name="connsiteY17" fmla="*/ 10480 h 52969"/>
                <a:gd name="connsiteX18" fmla="*/ 50983 w 119180"/>
                <a:gd name="connsiteY18" fmla="*/ 11805 h 52969"/>
                <a:gd name="connsiteX19" fmla="*/ 39065 w 119180"/>
                <a:gd name="connsiteY19" fmla="*/ 15777 h 52969"/>
                <a:gd name="connsiteX20" fmla="*/ 21850 w 119180"/>
                <a:gd name="connsiteY20" fmla="*/ 27695 h 52969"/>
                <a:gd name="connsiteX21" fmla="*/ 9932 w 119180"/>
                <a:gd name="connsiteY21" fmla="*/ 43586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9180" h="52969">
                  <a:moveTo>
                    <a:pt x="9932" y="43586"/>
                  </a:moveTo>
                  <a:cubicBezTo>
                    <a:pt x="9932" y="43586"/>
                    <a:pt x="16553" y="38289"/>
                    <a:pt x="25822" y="32992"/>
                  </a:cubicBezTo>
                  <a:cubicBezTo>
                    <a:pt x="28471" y="31668"/>
                    <a:pt x="31120" y="30344"/>
                    <a:pt x="33768" y="29020"/>
                  </a:cubicBezTo>
                  <a:cubicBezTo>
                    <a:pt x="36416" y="27695"/>
                    <a:pt x="40389" y="26371"/>
                    <a:pt x="43038" y="25047"/>
                  </a:cubicBezTo>
                  <a:cubicBezTo>
                    <a:pt x="45686" y="23723"/>
                    <a:pt x="49659" y="23723"/>
                    <a:pt x="53631" y="22398"/>
                  </a:cubicBezTo>
                  <a:cubicBezTo>
                    <a:pt x="57604" y="22398"/>
                    <a:pt x="60253" y="21074"/>
                    <a:pt x="64225" y="22398"/>
                  </a:cubicBezTo>
                  <a:cubicBezTo>
                    <a:pt x="68198" y="22398"/>
                    <a:pt x="70846" y="23723"/>
                    <a:pt x="74819" y="23723"/>
                  </a:cubicBezTo>
                  <a:cubicBezTo>
                    <a:pt x="78792" y="25047"/>
                    <a:pt x="81440" y="26371"/>
                    <a:pt x="84089" y="26371"/>
                  </a:cubicBezTo>
                  <a:cubicBezTo>
                    <a:pt x="86737" y="27695"/>
                    <a:pt x="90710" y="29020"/>
                    <a:pt x="93358" y="30344"/>
                  </a:cubicBezTo>
                  <a:cubicBezTo>
                    <a:pt x="96007" y="31668"/>
                    <a:pt x="98655" y="34316"/>
                    <a:pt x="101304" y="35641"/>
                  </a:cubicBezTo>
                  <a:cubicBezTo>
                    <a:pt x="106601" y="38289"/>
                    <a:pt x="109249" y="42262"/>
                    <a:pt x="111897" y="43586"/>
                  </a:cubicBezTo>
                  <a:cubicBezTo>
                    <a:pt x="114546" y="46234"/>
                    <a:pt x="115870" y="46234"/>
                    <a:pt x="115870" y="46234"/>
                  </a:cubicBezTo>
                  <a:cubicBezTo>
                    <a:pt x="115870" y="46234"/>
                    <a:pt x="114546" y="44910"/>
                    <a:pt x="113222" y="40938"/>
                  </a:cubicBezTo>
                  <a:cubicBezTo>
                    <a:pt x="110573" y="38289"/>
                    <a:pt x="109249" y="32992"/>
                    <a:pt x="103952" y="29020"/>
                  </a:cubicBezTo>
                  <a:cubicBezTo>
                    <a:pt x="101304" y="26371"/>
                    <a:pt x="99979" y="23723"/>
                    <a:pt x="97331" y="22398"/>
                  </a:cubicBezTo>
                  <a:cubicBezTo>
                    <a:pt x="94682" y="19750"/>
                    <a:pt x="92034" y="18426"/>
                    <a:pt x="88061" y="15777"/>
                  </a:cubicBezTo>
                  <a:cubicBezTo>
                    <a:pt x="84089" y="14453"/>
                    <a:pt x="81440" y="11805"/>
                    <a:pt x="76143" y="11805"/>
                  </a:cubicBezTo>
                  <a:cubicBezTo>
                    <a:pt x="72171" y="10480"/>
                    <a:pt x="68198" y="9156"/>
                    <a:pt x="64225" y="10480"/>
                  </a:cubicBezTo>
                  <a:cubicBezTo>
                    <a:pt x="60253" y="10480"/>
                    <a:pt x="56280" y="10480"/>
                    <a:pt x="50983" y="11805"/>
                  </a:cubicBezTo>
                  <a:cubicBezTo>
                    <a:pt x="47010" y="11805"/>
                    <a:pt x="43038" y="14453"/>
                    <a:pt x="39065" y="15777"/>
                  </a:cubicBezTo>
                  <a:cubicBezTo>
                    <a:pt x="32444" y="18426"/>
                    <a:pt x="25822" y="23723"/>
                    <a:pt x="21850" y="27695"/>
                  </a:cubicBezTo>
                  <a:cubicBezTo>
                    <a:pt x="13904" y="35641"/>
                    <a:pt x="9932" y="43586"/>
                    <a:pt x="9932" y="43586"/>
                  </a:cubicBezTo>
                  <a:close/>
                </a:path>
              </a:pathLst>
            </a:custGeom>
            <a:solidFill>
              <a:srgbClr val="602A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2" name="任意多边形: 形状 268"/>
            <p:cNvSpPr/>
            <p:nvPr/>
          </p:nvSpPr>
          <p:spPr>
            <a:xfrm>
              <a:off x="2451813" y="3977136"/>
              <a:ext cx="397269" cy="887235"/>
            </a:xfrm>
            <a:custGeom>
              <a:avLst/>
              <a:gdLst>
                <a:gd name="connsiteX0" fmla="*/ 182082 w 397269"/>
                <a:gd name="connsiteY0" fmla="*/ 9932 h 887234"/>
                <a:gd name="connsiteX1" fmla="*/ 17877 w 397269"/>
                <a:gd name="connsiteY1" fmla="*/ 710450 h 887234"/>
                <a:gd name="connsiteX2" fmla="*/ 9932 w 397269"/>
                <a:gd name="connsiteY2" fmla="*/ 886573 h 887234"/>
                <a:gd name="connsiteX3" fmla="*/ 388662 w 397269"/>
                <a:gd name="connsiteY3" fmla="*/ 877303 h 887234"/>
                <a:gd name="connsiteX4" fmla="*/ 388662 w 397269"/>
                <a:gd name="connsiteY4" fmla="*/ 513139 h 887234"/>
                <a:gd name="connsiteX5" fmla="*/ 382041 w 397269"/>
                <a:gd name="connsiteY5" fmla="*/ 78792 h 8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269" h="887234">
                  <a:moveTo>
                    <a:pt x="182082" y="9932"/>
                  </a:moveTo>
                  <a:lnTo>
                    <a:pt x="17877" y="710450"/>
                  </a:lnTo>
                  <a:lnTo>
                    <a:pt x="9932" y="886573"/>
                  </a:lnTo>
                  <a:lnTo>
                    <a:pt x="388662" y="877303"/>
                  </a:lnTo>
                  <a:lnTo>
                    <a:pt x="388662" y="513139"/>
                  </a:lnTo>
                  <a:lnTo>
                    <a:pt x="382041" y="78792"/>
                  </a:lnTo>
                  <a:close/>
                </a:path>
              </a:pathLst>
            </a:custGeom>
            <a:solidFill>
              <a:srgbClr val="353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3" name="任意多边形: 形状 269"/>
            <p:cNvSpPr/>
            <p:nvPr/>
          </p:nvSpPr>
          <p:spPr>
            <a:xfrm>
              <a:off x="2073083" y="3970515"/>
              <a:ext cx="397269" cy="900477"/>
            </a:xfrm>
            <a:custGeom>
              <a:avLst/>
              <a:gdLst>
                <a:gd name="connsiteX0" fmla="*/ 208566 w 397269"/>
                <a:gd name="connsiteY0" fmla="*/ 9932 h 900477"/>
                <a:gd name="connsiteX1" fmla="*/ 396607 w 397269"/>
                <a:gd name="connsiteY1" fmla="*/ 710450 h 900477"/>
                <a:gd name="connsiteX2" fmla="*/ 388662 w 397269"/>
                <a:gd name="connsiteY2" fmla="*/ 891869 h 900477"/>
                <a:gd name="connsiteX3" fmla="*/ 9932 w 397269"/>
                <a:gd name="connsiteY3" fmla="*/ 883924 h 900477"/>
                <a:gd name="connsiteX4" fmla="*/ 9932 w 397269"/>
                <a:gd name="connsiteY4" fmla="*/ 519761 h 900477"/>
                <a:gd name="connsiteX5" fmla="*/ 9932 w 397269"/>
                <a:gd name="connsiteY5" fmla="*/ 90710 h 90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269" h="900477">
                  <a:moveTo>
                    <a:pt x="208566" y="9932"/>
                  </a:moveTo>
                  <a:lnTo>
                    <a:pt x="396607" y="710450"/>
                  </a:lnTo>
                  <a:lnTo>
                    <a:pt x="388662" y="891869"/>
                  </a:lnTo>
                  <a:lnTo>
                    <a:pt x="9932" y="883924"/>
                  </a:lnTo>
                  <a:lnTo>
                    <a:pt x="9932" y="519761"/>
                  </a:lnTo>
                  <a:lnTo>
                    <a:pt x="9932" y="90710"/>
                  </a:lnTo>
                  <a:close/>
                </a:path>
              </a:pathLst>
            </a:custGeom>
            <a:solidFill>
              <a:srgbClr val="353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" name="任意多边形: 形状 270"/>
            <p:cNvSpPr/>
            <p:nvPr/>
          </p:nvSpPr>
          <p:spPr>
            <a:xfrm>
              <a:off x="2386926" y="4733273"/>
              <a:ext cx="331058" cy="132423"/>
            </a:xfrm>
            <a:custGeom>
              <a:avLst/>
              <a:gdLst>
                <a:gd name="connsiteX0" fmla="*/ 315829 w 331057"/>
                <a:gd name="connsiteY0" fmla="*/ 33766 h 132423"/>
                <a:gd name="connsiteX1" fmla="*/ 170164 w 331057"/>
                <a:gd name="connsiteY1" fmla="*/ 11254 h 132423"/>
                <a:gd name="connsiteX2" fmla="*/ 25822 w 331057"/>
                <a:gd name="connsiteY2" fmla="*/ 110571 h 132423"/>
                <a:gd name="connsiteX3" fmla="*/ 9932 w 331057"/>
                <a:gd name="connsiteY3" fmla="*/ 130435 h 132423"/>
                <a:gd name="connsiteX4" fmla="*/ 327747 w 331057"/>
                <a:gd name="connsiteY4" fmla="*/ 130435 h 132423"/>
                <a:gd name="connsiteX5" fmla="*/ 315829 w 331057"/>
                <a:gd name="connsiteY5" fmla="*/ 33766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057" h="132423">
                  <a:moveTo>
                    <a:pt x="315829" y="33766"/>
                  </a:moveTo>
                  <a:cubicBezTo>
                    <a:pt x="315829" y="33766"/>
                    <a:pt x="225781" y="3309"/>
                    <a:pt x="170164" y="11254"/>
                  </a:cubicBezTo>
                  <a:cubicBezTo>
                    <a:pt x="119843" y="28469"/>
                    <a:pt x="44362" y="96005"/>
                    <a:pt x="25822" y="110571"/>
                  </a:cubicBezTo>
                  <a:cubicBezTo>
                    <a:pt x="9932" y="123814"/>
                    <a:pt x="9932" y="130435"/>
                    <a:pt x="9932" y="130435"/>
                  </a:cubicBezTo>
                  <a:lnTo>
                    <a:pt x="327747" y="130435"/>
                  </a:lnTo>
                  <a:lnTo>
                    <a:pt x="315829" y="33766"/>
                  </a:ln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5" name="任意多边形: 形状 271"/>
            <p:cNvSpPr/>
            <p:nvPr/>
          </p:nvSpPr>
          <p:spPr>
            <a:xfrm>
              <a:off x="2659718" y="4045996"/>
              <a:ext cx="516450" cy="821023"/>
            </a:xfrm>
            <a:custGeom>
              <a:avLst/>
              <a:gdLst>
                <a:gd name="connsiteX0" fmla="*/ 164867 w 516450"/>
                <a:gd name="connsiteY0" fmla="*/ 31120 h 821023"/>
                <a:gd name="connsiteX1" fmla="*/ 174136 w 516450"/>
                <a:gd name="connsiteY1" fmla="*/ 9932 h 821023"/>
                <a:gd name="connsiteX2" fmla="*/ 428389 w 516450"/>
                <a:gd name="connsiteY2" fmla="*/ 464143 h 821023"/>
                <a:gd name="connsiteX3" fmla="*/ 507842 w 516450"/>
                <a:gd name="connsiteY3" fmla="*/ 781958 h 821023"/>
                <a:gd name="connsiteX4" fmla="*/ 23174 w 516450"/>
                <a:gd name="connsiteY4" fmla="*/ 817713 h 821023"/>
                <a:gd name="connsiteX5" fmla="*/ 9932 w 516450"/>
                <a:gd name="connsiteY5" fmla="*/ 685290 h 821023"/>
                <a:gd name="connsiteX6" fmla="*/ 250942 w 516450"/>
                <a:gd name="connsiteY6" fmla="*/ 613781 h 821023"/>
                <a:gd name="connsiteX7" fmla="*/ 258887 w 516450"/>
                <a:gd name="connsiteY7" fmla="*/ 589945 h 821023"/>
                <a:gd name="connsiteX8" fmla="*/ 196648 w 516450"/>
                <a:gd name="connsiteY8" fmla="*/ 469440 h 821023"/>
                <a:gd name="connsiteX9" fmla="*/ 168839 w 516450"/>
                <a:gd name="connsiteY9" fmla="*/ 416471 h 821023"/>
                <a:gd name="connsiteX10" fmla="*/ 164867 w 516450"/>
                <a:gd name="connsiteY10" fmla="*/ 31120 h 82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450" h="821023">
                  <a:moveTo>
                    <a:pt x="164867" y="31120"/>
                  </a:moveTo>
                  <a:lnTo>
                    <a:pt x="174136" y="9932"/>
                  </a:lnTo>
                  <a:cubicBezTo>
                    <a:pt x="174136" y="9932"/>
                    <a:pt x="326423" y="103952"/>
                    <a:pt x="428389" y="464143"/>
                  </a:cubicBezTo>
                  <a:cubicBezTo>
                    <a:pt x="462819" y="593918"/>
                    <a:pt x="517112" y="762095"/>
                    <a:pt x="507842" y="781958"/>
                  </a:cubicBezTo>
                  <a:cubicBezTo>
                    <a:pt x="498573" y="803146"/>
                    <a:pt x="23174" y="817713"/>
                    <a:pt x="23174" y="817713"/>
                  </a:cubicBezTo>
                  <a:cubicBezTo>
                    <a:pt x="23174" y="817713"/>
                    <a:pt x="44362" y="714423"/>
                    <a:pt x="9932" y="685290"/>
                  </a:cubicBezTo>
                  <a:cubicBezTo>
                    <a:pt x="117194" y="658805"/>
                    <a:pt x="250942" y="613781"/>
                    <a:pt x="250942" y="613781"/>
                  </a:cubicBezTo>
                  <a:lnTo>
                    <a:pt x="258887" y="589945"/>
                  </a:lnTo>
                  <a:lnTo>
                    <a:pt x="196648" y="469440"/>
                  </a:lnTo>
                  <a:lnTo>
                    <a:pt x="168839" y="416471"/>
                  </a:lnTo>
                  <a:lnTo>
                    <a:pt x="164867" y="31120"/>
                  </a:lnTo>
                  <a:close/>
                </a:path>
              </a:pathLst>
            </a:custGeom>
            <a:solidFill>
              <a:srgbClr val="353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6" name="任意多边形: 形状 272"/>
            <p:cNvSpPr/>
            <p:nvPr/>
          </p:nvSpPr>
          <p:spPr>
            <a:xfrm>
              <a:off x="2357793" y="4067183"/>
              <a:ext cx="198635" cy="622389"/>
            </a:xfrm>
            <a:custGeom>
              <a:avLst/>
              <a:gdLst>
                <a:gd name="connsiteX0" fmla="*/ 129113 w 198634"/>
                <a:gd name="connsiteY0" fmla="*/ 111897 h 622388"/>
                <a:gd name="connsiteX1" fmla="*/ 167515 w 198634"/>
                <a:gd name="connsiteY1" fmla="*/ 40389 h 622388"/>
                <a:gd name="connsiteX2" fmla="*/ 130437 w 198634"/>
                <a:gd name="connsiteY2" fmla="*/ 9932 h 622388"/>
                <a:gd name="connsiteX3" fmla="*/ 54955 w 198634"/>
                <a:gd name="connsiteY3" fmla="*/ 12580 h 622388"/>
                <a:gd name="connsiteX4" fmla="*/ 48334 w 198634"/>
                <a:gd name="connsiteY4" fmla="*/ 48334 h 622388"/>
                <a:gd name="connsiteX5" fmla="*/ 66874 w 198634"/>
                <a:gd name="connsiteY5" fmla="*/ 111897 h 622388"/>
                <a:gd name="connsiteX6" fmla="*/ 9932 w 198634"/>
                <a:gd name="connsiteY6" fmla="*/ 421768 h 622388"/>
                <a:gd name="connsiteX7" fmla="*/ 106601 w 198634"/>
                <a:gd name="connsiteY7" fmla="*/ 604511 h 622388"/>
                <a:gd name="connsiteX8" fmla="*/ 111897 w 198634"/>
                <a:gd name="connsiteY8" fmla="*/ 613781 h 622388"/>
                <a:gd name="connsiteX9" fmla="*/ 191351 w 198634"/>
                <a:gd name="connsiteY9" fmla="*/ 419119 h 62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634" h="622388">
                  <a:moveTo>
                    <a:pt x="129113" y="111897"/>
                  </a:moveTo>
                  <a:lnTo>
                    <a:pt x="167515" y="40389"/>
                  </a:lnTo>
                  <a:lnTo>
                    <a:pt x="130437" y="9932"/>
                  </a:lnTo>
                  <a:lnTo>
                    <a:pt x="54955" y="12580"/>
                  </a:lnTo>
                  <a:lnTo>
                    <a:pt x="48334" y="48334"/>
                  </a:lnTo>
                  <a:lnTo>
                    <a:pt x="66874" y="111897"/>
                  </a:lnTo>
                  <a:lnTo>
                    <a:pt x="9932" y="421768"/>
                  </a:lnTo>
                  <a:lnTo>
                    <a:pt x="106601" y="604511"/>
                  </a:lnTo>
                  <a:lnTo>
                    <a:pt x="111897" y="613781"/>
                  </a:lnTo>
                  <a:lnTo>
                    <a:pt x="191351" y="419119"/>
                  </a:lnTo>
                  <a:close/>
                </a:path>
              </a:pathLst>
            </a:custGeom>
            <a:solidFill>
              <a:srgbClr val="A10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7" name="任意多边形: 形状 273"/>
            <p:cNvSpPr/>
            <p:nvPr/>
          </p:nvSpPr>
          <p:spPr>
            <a:xfrm>
              <a:off x="2459759" y="3977136"/>
              <a:ext cx="278088" cy="701842"/>
            </a:xfrm>
            <a:custGeom>
              <a:avLst/>
              <a:gdLst>
                <a:gd name="connsiteX0" fmla="*/ 174136 w 278088"/>
                <a:gd name="connsiteY0" fmla="*/ 9932 h 701842"/>
                <a:gd name="connsiteX1" fmla="*/ 268157 w 278088"/>
                <a:gd name="connsiteY1" fmla="*/ 41713 h 701842"/>
                <a:gd name="connsiteX2" fmla="*/ 209891 w 278088"/>
                <a:gd name="connsiteY2" fmla="*/ 343638 h 701842"/>
                <a:gd name="connsiteX3" fmla="*/ 170164 w 278088"/>
                <a:gd name="connsiteY3" fmla="*/ 358205 h 701842"/>
                <a:gd name="connsiteX4" fmla="*/ 170164 w 278088"/>
                <a:gd name="connsiteY4" fmla="*/ 435010 h 701842"/>
                <a:gd name="connsiteX5" fmla="*/ 9932 w 278088"/>
                <a:gd name="connsiteY5" fmla="*/ 702505 h 701842"/>
                <a:gd name="connsiteX6" fmla="*/ 174136 w 278088"/>
                <a:gd name="connsiteY6" fmla="*/ 9932 h 70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088" h="701842">
                  <a:moveTo>
                    <a:pt x="174136" y="9932"/>
                  </a:moveTo>
                  <a:lnTo>
                    <a:pt x="268157" y="41713"/>
                  </a:lnTo>
                  <a:lnTo>
                    <a:pt x="209891" y="343638"/>
                  </a:lnTo>
                  <a:lnTo>
                    <a:pt x="170164" y="358205"/>
                  </a:lnTo>
                  <a:lnTo>
                    <a:pt x="170164" y="435010"/>
                  </a:lnTo>
                  <a:lnTo>
                    <a:pt x="9932" y="702505"/>
                  </a:lnTo>
                  <a:cubicBezTo>
                    <a:pt x="9932" y="703829"/>
                    <a:pt x="151624" y="53631"/>
                    <a:pt x="174136" y="9932"/>
                  </a:cubicBezTo>
                  <a:close/>
                </a:path>
              </a:pathLst>
            </a:custGeom>
            <a:solidFill>
              <a:srgbClr val="4D4A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8" name="任意多边形: 形状 274"/>
            <p:cNvSpPr/>
            <p:nvPr/>
          </p:nvSpPr>
          <p:spPr>
            <a:xfrm>
              <a:off x="2198885" y="3966542"/>
              <a:ext cx="278088" cy="715085"/>
            </a:xfrm>
            <a:custGeom>
              <a:avLst/>
              <a:gdLst>
                <a:gd name="connsiteX0" fmla="*/ 89386 w 278088"/>
                <a:gd name="connsiteY0" fmla="*/ 9932 h 715084"/>
                <a:gd name="connsiteX1" fmla="*/ 9932 w 278088"/>
                <a:gd name="connsiteY1" fmla="*/ 43038 h 715084"/>
                <a:gd name="connsiteX2" fmla="*/ 82764 w 278088"/>
                <a:gd name="connsiteY2" fmla="*/ 347611 h 715084"/>
                <a:gd name="connsiteX3" fmla="*/ 123815 w 278088"/>
                <a:gd name="connsiteY3" fmla="*/ 360853 h 715084"/>
                <a:gd name="connsiteX4" fmla="*/ 126464 w 278088"/>
                <a:gd name="connsiteY4" fmla="*/ 437658 h 715084"/>
                <a:gd name="connsiteX5" fmla="*/ 272129 w 278088"/>
                <a:gd name="connsiteY5" fmla="*/ 713098 h 715084"/>
                <a:gd name="connsiteX6" fmla="*/ 89386 w 278088"/>
                <a:gd name="connsiteY6" fmla="*/ 9932 h 71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088" h="715084">
                  <a:moveTo>
                    <a:pt x="89386" y="9932"/>
                  </a:moveTo>
                  <a:lnTo>
                    <a:pt x="9932" y="43038"/>
                  </a:lnTo>
                  <a:lnTo>
                    <a:pt x="82764" y="347611"/>
                  </a:lnTo>
                  <a:lnTo>
                    <a:pt x="123815" y="360853"/>
                  </a:lnTo>
                  <a:lnTo>
                    <a:pt x="126464" y="437658"/>
                  </a:lnTo>
                  <a:lnTo>
                    <a:pt x="272129" y="713098"/>
                  </a:lnTo>
                  <a:cubicBezTo>
                    <a:pt x="270805" y="714423"/>
                    <a:pt x="113222" y="52307"/>
                    <a:pt x="89386" y="9932"/>
                  </a:cubicBezTo>
                  <a:close/>
                </a:path>
              </a:pathLst>
            </a:custGeom>
            <a:solidFill>
              <a:srgbClr val="4D4A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9" name="任意多边形: 形状 275"/>
            <p:cNvSpPr/>
            <p:nvPr/>
          </p:nvSpPr>
          <p:spPr>
            <a:xfrm>
              <a:off x="2469028" y="3916221"/>
              <a:ext cx="172150" cy="238362"/>
            </a:xfrm>
            <a:custGeom>
              <a:avLst/>
              <a:gdLst>
                <a:gd name="connsiteX0" fmla="*/ 109249 w 172150"/>
                <a:gd name="connsiteY0" fmla="*/ 12580 h 238361"/>
                <a:gd name="connsiteX1" fmla="*/ 162218 w 172150"/>
                <a:gd name="connsiteY1" fmla="*/ 69522 h 238361"/>
                <a:gd name="connsiteX2" fmla="*/ 73495 w 172150"/>
                <a:gd name="connsiteY2" fmla="*/ 237699 h 238361"/>
                <a:gd name="connsiteX3" fmla="*/ 9932 w 172150"/>
                <a:gd name="connsiteY3" fmla="*/ 160894 h 238361"/>
                <a:gd name="connsiteX4" fmla="*/ 64225 w 172150"/>
                <a:gd name="connsiteY4" fmla="*/ 115870 h 238361"/>
                <a:gd name="connsiteX5" fmla="*/ 103952 w 172150"/>
                <a:gd name="connsiteY5" fmla="*/ 25822 h 238361"/>
                <a:gd name="connsiteX6" fmla="*/ 106601 w 172150"/>
                <a:gd name="connsiteY6" fmla="*/ 9932 h 238361"/>
                <a:gd name="connsiteX7" fmla="*/ 109249 w 172150"/>
                <a:gd name="connsiteY7" fmla="*/ 12580 h 23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50" h="238361">
                  <a:moveTo>
                    <a:pt x="109249" y="12580"/>
                  </a:moveTo>
                  <a:lnTo>
                    <a:pt x="162218" y="69522"/>
                  </a:lnTo>
                  <a:cubicBezTo>
                    <a:pt x="168839" y="72171"/>
                    <a:pt x="80116" y="212539"/>
                    <a:pt x="73495" y="237699"/>
                  </a:cubicBezTo>
                  <a:cubicBezTo>
                    <a:pt x="66874" y="209890"/>
                    <a:pt x="11256" y="159570"/>
                    <a:pt x="9932" y="160894"/>
                  </a:cubicBezTo>
                  <a:cubicBezTo>
                    <a:pt x="9932" y="160894"/>
                    <a:pt x="41713" y="142355"/>
                    <a:pt x="64225" y="115870"/>
                  </a:cubicBezTo>
                  <a:cubicBezTo>
                    <a:pt x="85413" y="92034"/>
                    <a:pt x="101304" y="56280"/>
                    <a:pt x="103952" y="25822"/>
                  </a:cubicBezTo>
                  <a:cubicBezTo>
                    <a:pt x="103952" y="21850"/>
                    <a:pt x="106601" y="9932"/>
                    <a:pt x="106601" y="9932"/>
                  </a:cubicBezTo>
                  <a:lnTo>
                    <a:pt x="109249" y="12580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0" name="任意多边形: 形状 276"/>
            <p:cNvSpPr/>
            <p:nvPr/>
          </p:nvSpPr>
          <p:spPr>
            <a:xfrm>
              <a:off x="2295832" y="3921518"/>
              <a:ext cx="145665" cy="225119"/>
            </a:xfrm>
            <a:custGeom>
              <a:avLst/>
              <a:gdLst>
                <a:gd name="connsiteX0" fmla="*/ 50705 w 145665"/>
                <a:gd name="connsiteY0" fmla="*/ 9932 h 225119"/>
                <a:gd name="connsiteX1" fmla="*/ 49381 w 145665"/>
                <a:gd name="connsiteY1" fmla="*/ 33768 h 225119"/>
                <a:gd name="connsiteX2" fmla="*/ 79838 w 145665"/>
                <a:gd name="connsiteY2" fmla="*/ 93358 h 225119"/>
                <a:gd name="connsiteX3" fmla="*/ 142077 w 145665"/>
                <a:gd name="connsiteY3" fmla="*/ 152949 h 225119"/>
                <a:gd name="connsiteX4" fmla="*/ 127510 w 145665"/>
                <a:gd name="connsiteY4" fmla="*/ 179433 h 225119"/>
                <a:gd name="connsiteX5" fmla="*/ 62623 w 145665"/>
                <a:gd name="connsiteY5" fmla="*/ 227106 h 225119"/>
                <a:gd name="connsiteX6" fmla="*/ 18923 w 145665"/>
                <a:gd name="connsiteY6" fmla="*/ 123816 h 225119"/>
                <a:gd name="connsiteX7" fmla="*/ 10978 w 145665"/>
                <a:gd name="connsiteY7" fmla="*/ 56280 h 225119"/>
                <a:gd name="connsiteX8" fmla="*/ 49381 w 145665"/>
                <a:gd name="connsiteY8" fmla="*/ 11256 h 225119"/>
                <a:gd name="connsiteX9" fmla="*/ 50705 w 145665"/>
                <a:gd name="connsiteY9" fmla="*/ 9932 h 2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665" h="225119">
                  <a:moveTo>
                    <a:pt x="50705" y="9932"/>
                  </a:moveTo>
                  <a:cubicBezTo>
                    <a:pt x="50705" y="9932"/>
                    <a:pt x="50705" y="15229"/>
                    <a:pt x="49381" y="33768"/>
                  </a:cubicBezTo>
                  <a:cubicBezTo>
                    <a:pt x="48057" y="50983"/>
                    <a:pt x="57326" y="70846"/>
                    <a:pt x="79838" y="93358"/>
                  </a:cubicBezTo>
                  <a:cubicBezTo>
                    <a:pt x="102350" y="115870"/>
                    <a:pt x="135456" y="137058"/>
                    <a:pt x="142077" y="152949"/>
                  </a:cubicBezTo>
                  <a:cubicBezTo>
                    <a:pt x="136780" y="159570"/>
                    <a:pt x="135456" y="166191"/>
                    <a:pt x="127510" y="179433"/>
                  </a:cubicBezTo>
                  <a:cubicBezTo>
                    <a:pt x="114268" y="199297"/>
                    <a:pt x="62623" y="227106"/>
                    <a:pt x="62623" y="227106"/>
                  </a:cubicBezTo>
                  <a:cubicBezTo>
                    <a:pt x="62623" y="227106"/>
                    <a:pt x="53353" y="196648"/>
                    <a:pt x="18923" y="123816"/>
                  </a:cubicBezTo>
                  <a:cubicBezTo>
                    <a:pt x="5681" y="94682"/>
                    <a:pt x="10978" y="56280"/>
                    <a:pt x="10978" y="56280"/>
                  </a:cubicBezTo>
                  <a:cubicBezTo>
                    <a:pt x="10978" y="56280"/>
                    <a:pt x="46732" y="12580"/>
                    <a:pt x="49381" y="11256"/>
                  </a:cubicBezTo>
                  <a:cubicBezTo>
                    <a:pt x="52029" y="11256"/>
                    <a:pt x="50705" y="9932"/>
                    <a:pt x="50705" y="9932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1" name="任意多边形: 形状 277"/>
            <p:cNvSpPr/>
            <p:nvPr/>
          </p:nvSpPr>
          <p:spPr>
            <a:xfrm>
              <a:off x="1890339" y="4051293"/>
              <a:ext cx="251604" cy="794539"/>
            </a:xfrm>
            <a:custGeom>
              <a:avLst/>
              <a:gdLst>
                <a:gd name="connsiteX0" fmla="*/ 192676 w 251603"/>
                <a:gd name="connsiteY0" fmla="*/ 9932 h 794538"/>
                <a:gd name="connsiteX1" fmla="*/ 9932 w 251603"/>
                <a:gd name="connsiteY1" fmla="*/ 654832 h 794538"/>
                <a:gd name="connsiteX2" fmla="*/ 103952 w 251603"/>
                <a:gd name="connsiteY2" fmla="*/ 792552 h 794538"/>
                <a:gd name="connsiteX3" fmla="*/ 242996 w 251603"/>
                <a:gd name="connsiteY3" fmla="*/ 677344 h 794538"/>
                <a:gd name="connsiteX4" fmla="*/ 192676 w 251603"/>
                <a:gd name="connsiteY4" fmla="*/ 9932 h 7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03" h="794538">
                  <a:moveTo>
                    <a:pt x="192676" y="9932"/>
                  </a:moveTo>
                  <a:cubicBezTo>
                    <a:pt x="192676" y="9932"/>
                    <a:pt x="69522" y="115870"/>
                    <a:pt x="9932" y="654832"/>
                  </a:cubicBezTo>
                  <a:cubicBezTo>
                    <a:pt x="39065" y="759446"/>
                    <a:pt x="103952" y="792552"/>
                    <a:pt x="103952" y="792552"/>
                  </a:cubicBezTo>
                  <a:cubicBezTo>
                    <a:pt x="142355" y="784607"/>
                    <a:pt x="242996" y="677344"/>
                    <a:pt x="242996" y="677344"/>
                  </a:cubicBezTo>
                  <a:lnTo>
                    <a:pt x="192676" y="9932"/>
                  </a:lnTo>
                  <a:close/>
                </a:path>
              </a:pathLst>
            </a:custGeom>
            <a:solidFill>
              <a:srgbClr val="353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2" name="任意多边形: 形状 278"/>
            <p:cNvSpPr/>
            <p:nvPr/>
          </p:nvSpPr>
          <p:spPr>
            <a:xfrm>
              <a:off x="2160482" y="4314747"/>
              <a:ext cx="463481" cy="225119"/>
            </a:xfrm>
            <a:custGeom>
              <a:avLst/>
              <a:gdLst>
                <a:gd name="connsiteX0" fmla="*/ 9932 w 463480"/>
                <a:gd name="connsiteY0" fmla="*/ 114613 h 225119"/>
                <a:gd name="connsiteX1" fmla="*/ 123816 w 463480"/>
                <a:gd name="connsiteY1" fmla="*/ 37808 h 225119"/>
                <a:gd name="connsiteX2" fmla="*/ 171488 w 463480"/>
                <a:gd name="connsiteY2" fmla="*/ 21917 h 225119"/>
                <a:gd name="connsiteX3" fmla="*/ 231078 w 463480"/>
                <a:gd name="connsiteY3" fmla="*/ 17944 h 225119"/>
                <a:gd name="connsiteX4" fmla="*/ 310532 w 463480"/>
                <a:gd name="connsiteY4" fmla="*/ 16620 h 225119"/>
                <a:gd name="connsiteX5" fmla="*/ 456198 w 463480"/>
                <a:gd name="connsiteY5" fmla="*/ 19268 h 225119"/>
                <a:gd name="connsiteX6" fmla="*/ 415146 w 463480"/>
                <a:gd name="connsiteY6" fmla="*/ 51050 h 225119"/>
                <a:gd name="connsiteX7" fmla="*/ 323775 w 463480"/>
                <a:gd name="connsiteY7" fmla="*/ 57671 h 225119"/>
                <a:gd name="connsiteX8" fmla="*/ 314505 w 463480"/>
                <a:gd name="connsiteY8" fmla="*/ 77535 h 225119"/>
                <a:gd name="connsiteX9" fmla="*/ 295966 w 463480"/>
                <a:gd name="connsiteY9" fmla="*/ 106668 h 225119"/>
                <a:gd name="connsiteX10" fmla="*/ 272129 w 463480"/>
                <a:gd name="connsiteY10" fmla="*/ 145070 h 225119"/>
                <a:gd name="connsiteX11" fmla="*/ 235051 w 463480"/>
                <a:gd name="connsiteY11" fmla="*/ 171555 h 225119"/>
                <a:gd name="connsiteX12" fmla="*/ 160894 w 463480"/>
                <a:gd name="connsiteY12" fmla="*/ 163610 h 225119"/>
                <a:gd name="connsiteX13" fmla="*/ 134410 w 463480"/>
                <a:gd name="connsiteY13" fmla="*/ 172879 h 225119"/>
                <a:gd name="connsiteX14" fmla="*/ 90710 w 463480"/>
                <a:gd name="connsiteY14" fmla="*/ 224524 h 225119"/>
                <a:gd name="connsiteX15" fmla="*/ 9932 w 463480"/>
                <a:gd name="connsiteY15" fmla="*/ 114613 h 2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3480" h="225119">
                  <a:moveTo>
                    <a:pt x="9932" y="114613"/>
                  </a:moveTo>
                  <a:cubicBezTo>
                    <a:pt x="9932" y="114613"/>
                    <a:pt x="114546" y="41781"/>
                    <a:pt x="123816" y="37808"/>
                  </a:cubicBezTo>
                  <a:cubicBezTo>
                    <a:pt x="137058" y="32511"/>
                    <a:pt x="159570" y="27214"/>
                    <a:pt x="171488" y="21917"/>
                  </a:cubicBezTo>
                  <a:cubicBezTo>
                    <a:pt x="180758" y="17944"/>
                    <a:pt x="208566" y="13972"/>
                    <a:pt x="231078" y="17944"/>
                  </a:cubicBezTo>
                  <a:cubicBezTo>
                    <a:pt x="248293" y="16620"/>
                    <a:pt x="276102" y="17944"/>
                    <a:pt x="310532" y="16620"/>
                  </a:cubicBezTo>
                  <a:cubicBezTo>
                    <a:pt x="344962" y="15296"/>
                    <a:pt x="454873" y="729"/>
                    <a:pt x="456198" y="19268"/>
                  </a:cubicBezTo>
                  <a:cubicBezTo>
                    <a:pt x="457522" y="39132"/>
                    <a:pt x="456198" y="48402"/>
                    <a:pt x="415146" y="51050"/>
                  </a:cubicBezTo>
                  <a:cubicBezTo>
                    <a:pt x="374095" y="55023"/>
                    <a:pt x="329071" y="56347"/>
                    <a:pt x="323775" y="57671"/>
                  </a:cubicBezTo>
                  <a:cubicBezTo>
                    <a:pt x="318478" y="58995"/>
                    <a:pt x="314505" y="70914"/>
                    <a:pt x="314505" y="77535"/>
                  </a:cubicBezTo>
                  <a:cubicBezTo>
                    <a:pt x="314505" y="84156"/>
                    <a:pt x="314505" y="97398"/>
                    <a:pt x="295966" y="106668"/>
                  </a:cubicBezTo>
                  <a:cubicBezTo>
                    <a:pt x="299938" y="115937"/>
                    <a:pt x="301263" y="133152"/>
                    <a:pt x="272129" y="145070"/>
                  </a:cubicBezTo>
                  <a:cubicBezTo>
                    <a:pt x="274778" y="156989"/>
                    <a:pt x="264184" y="168907"/>
                    <a:pt x="235051" y="171555"/>
                  </a:cubicBezTo>
                  <a:cubicBezTo>
                    <a:pt x="205918" y="174204"/>
                    <a:pt x="171488" y="168907"/>
                    <a:pt x="160894" y="163610"/>
                  </a:cubicBezTo>
                  <a:cubicBezTo>
                    <a:pt x="151625" y="159637"/>
                    <a:pt x="138382" y="170231"/>
                    <a:pt x="134410" y="172879"/>
                  </a:cubicBezTo>
                  <a:cubicBezTo>
                    <a:pt x="130437" y="176852"/>
                    <a:pt x="90710" y="224524"/>
                    <a:pt x="90710" y="224524"/>
                  </a:cubicBezTo>
                  <a:lnTo>
                    <a:pt x="9932" y="114613"/>
                  </a:ln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3" name="任意多边形: 形状 279"/>
            <p:cNvSpPr/>
            <p:nvPr/>
          </p:nvSpPr>
          <p:spPr>
            <a:xfrm>
              <a:off x="1891664" y="4384999"/>
              <a:ext cx="423754" cy="463481"/>
            </a:xfrm>
            <a:custGeom>
              <a:avLst/>
              <a:gdLst>
                <a:gd name="connsiteX0" fmla="*/ 9932 w 423753"/>
                <a:gd name="connsiteY0" fmla="*/ 310532 h 463480"/>
                <a:gd name="connsiteX1" fmla="*/ 290669 w 423753"/>
                <a:gd name="connsiteY1" fmla="*/ 9932 h 463480"/>
                <a:gd name="connsiteX2" fmla="*/ 415146 w 423753"/>
                <a:gd name="connsiteY2" fmla="*/ 134409 h 463480"/>
                <a:gd name="connsiteX3" fmla="*/ 154273 w 423753"/>
                <a:gd name="connsiteY3" fmla="*/ 445604 h 463480"/>
                <a:gd name="connsiteX4" fmla="*/ 9932 w 423753"/>
                <a:gd name="connsiteY4" fmla="*/ 310532 h 46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753" h="463480">
                  <a:moveTo>
                    <a:pt x="9932" y="310532"/>
                  </a:moveTo>
                  <a:cubicBezTo>
                    <a:pt x="9932" y="310532"/>
                    <a:pt x="9932" y="219160"/>
                    <a:pt x="290669" y="9932"/>
                  </a:cubicBezTo>
                  <a:cubicBezTo>
                    <a:pt x="323774" y="48334"/>
                    <a:pt x="331720" y="93358"/>
                    <a:pt x="415146" y="134409"/>
                  </a:cubicBezTo>
                  <a:cubicBezTo>
                    <a:pt x="372771" y="186054"/>
                    <a:pt x="215188" y="413822"/>
                    <a:pt x="154273" y="445604"/>
                  </a:cubicBezTo>
                  <a:cubicBezTo>
                    <a:pt x="114546" y="469440"/>
                    <a:pt x="37740" y="477385"/>
                    <a:pt x="9932" y="310532"/>
                  </a:cubicBezTo>
                  <a:close/>
                </a:path>
              </a:pathLst>
            </a:custGeom>
            <a:solidFill>
              <a:srgbClr val="353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" name="任意多边形: 形状 280"/>
            <p:cNvSpPr/>
            <p:nvPr/>
          </p:nvSpPr>
          <p:spPr>
            <a:xfrm>
              <a:off x="2169691" y="3528102"/>
              <a:ext cx="119181" cy="185392"/>
            </a:xfrm>
            <a:custGeom>
              <a:avLst/>
              <a:gdLst>
                <a:gd name="connsiteX0" fmla="*/ 107986 w 119180"/>
                <a:gd name="connsiteY0" fmla="*/ 40509 h 185392"/>
                <a:gd name="connsiteX1" fmla="*/ 39126 w 119180"/>
                <a:gd name="connsiteY1" fmla="*/ 11375 h 185392"/>
                <a:gd name="connsiteX2" fmla="*/ 117255 w 119180"/>
                <a:gd name="connsiteY2" fmla="*/ 186174 h 185392"/>
                <a:gd name="connsiteX3" fmla="*/ 107986 w 119180"/>
                <a:gd name="connsiteY3" fmla="*/ 40509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180" h="185392">
                  <a:moveTo>
                    <a:pt x="107986" y="40509"/>
                  </a:moveTo>
                  <a:cubicBezTo>
                    <a:pt x="107986" y="40509"/>
                    <a:pt x="85474" y="2106"/>
                    <a:pt x="39126" y="11375"/>
                  </a:cubicBezTo>
                  <a:cubicBezTo>
                    <a:pt x="-21789" y="23294"/>
                    <a:pt x="16614" y="199416"/>
                    <a:pt x="117255" y="186174"/>
                  </a:cubicBezTo>
                  <a:cubicBezTo>
                    <a:pt x="118580" y="186174"/>
                    <a:pt x="125201" y="73614"/>
                    <a:pt x="107986" y="40509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" name="任意多边形: 形状 281"/>
            <p:cNvSpPr/>
            <p:nvPr/>
          </p:nvSpPr>
          <p:spPr>
            <a:xfrm>
              <a:off x="2198773" y="3557854"/>
              <a:ext cx="79454" cy="119181"/>
            </a:xfrm>
            <a:custGeom>
              <a:avLst/>
              <a:gdLst>
                <a:gd name="connsiteX0" fmla="*/ 70958 w 79453"/>
                <a:gd name="connsiteY0" fmla="*/ 112723 h 119180"/>
                <a:gd name="connsiteX1" fmla="*/ 64337 w 79453"/>
                <a:gd name="connsiteY1" fmla="*/ 33269 h 119180"/>
                <a:gd name="connsiteX2" fmla="*/ 10044 w 79453"/>
                <a:gd name="connsiteY2" fmla="*/ 34593 h 119180"/>
                <a:gd name="connsiteX3" fmla="*/ 70958 w 79453"/>
                <a:gd name="connsiteY3" fmla="*/ 112723 h 1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53" h="119180">
                  <a:moveTo>
                    <a:pt x="70958" y="112723"/>
                  </a:moveTo>
                  <a:cubicBezTo>
                    <a:pt x="70958" y="112723"/>
                    <a:pt x="72283" y="53132"/>
                    <a:pt x="64337" y="33269"/>
                  </a:cubicBezTo>
                  <a:cubicBezTo>
                    <a:pt x="52419" y="8108"/>
                    <a:pt x="7395" y="-3810"/>
                    <a:pt x="10044" y="34593"/>
                  </a:cubicBezTo>
                  <a:cubicBezTo>
                    <a:pt x="16665" y="98156"/>
                    <a:pt x="66986" y="121992"/>
                    <a:pt x="70958" y="112723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6" name="任意多边形: 形状 282"/>
            <p:cNvSpPr/>
            <p:nvPr/>
          </p:nvSpPr>
          <p:spPr>
            <a:xfrm>
              <a:off x="1941984" y="4377053"/>
              <a:ext cx="370785" cy="225119"/>
            </a:xfrm>
            <a:custGeom>
              <a:avLst/>
              <a:gdLst>
                <a:gd name="connsiteX0" fmla="*/ 9932 w 370784"/>
                <a:gd name="connsiteY0" fmla="*/ 225781 h 225119"/>
                <a:gd name="connsiteX1" fmla="*/ 20526 w 370784"/>
                <a:gd name="connsiteY1" fmla="*/ 209891 h 225119"/>
                <a:gd name="connsiteX2" fmla="*/ 32444 w 370784"/>
                <a:gd name="connsiteY2" fmla="*/ 194000 h 225119"/>
                <a:gd name="connsiteX3" fmla="*/ 58928 w 370784"/>
                <a:gd name="connsiteY3" fmla="*/ 164867 h 225119"/>
                <a:gd name="connsiteX4" fmla="*/ 115870 w 370784"/>
                <a:gd name="connsiteY4" fmla="*/ 111898 h 225119"/>
                <a:gd name="connsiteX5" fmla="*/ 175461 w 370784"/>
                <a:gd name="connsiteY5" fmla="*/ 61577 h 225119"/>
                <a:gd name="connsiteX6" fmla="*/ 236375 w 370784"/>
                <a:gd name="connsiteY6" fmla="*/ 13904 h 225119"/>
                <a:gd name="connsiteX7" fmla="*/ 241672 w 370784"/>
                <a:gd name="connsiteY7" fmla="*/ 9932 h 225119"/>
                <a:gd name="connsiteX8" fmla="*/ 244321 w 370784"/>
                <a:gd name="connsiteY8" fmla="*/ 15229 h 225119"/>
                <a:gd name="connsiteX9" fmla="*/ 268157 w 370784"/>
                <a:gd name="connsiteY9" fmla="*/ 52307 h 225119"/>
                <a:gd name="connsiteX10" fmla="*/ 294641 w 370784"/>
                <a:gd name="connsiteY10" fmla="*/ 86737 h 225119"/>
                <a:gd name="connsiteX11" fmla="*/ 325099 w 370784"/>
                <a:gd name="connsiteY11" fmla="*/ 118519 h 225119"/>
                <a:gd name="connsiteX12" fmla="*/ 362177 w 370784"/>
                <a:gd name="connsiteY12" fmla="*/ 142355 h 225119"/>
                <a:gd name="connsiteX13" fmla="*/ 322450 w 370784"/>
                <a:gd name="connsiteY13" fmla="*/ 121167 h 225119"/>
                <a:gd name="connsiteX14" fmla="*/ 289345 w 370784"/>
                <a:gd name="connsiteY14" fmla="*/ 90710 h 225119"/>
                <a:gd name="connsiteX15" fmla="*/ 233727 w 370784"/>
                <a:gd name="connsiteY15" fmla="*/ 19202 h 225119"/>
                <a:gd name="connsiteX16" fmla="*/ 241672 w 370784"/>
                <a:gd name="connsiteY16" fmla="*/ 20526 h 225119"/>
                <a:gd name="connsiteX17" fmla="*/ 180758 w 370784"/>
                <a:gd name="connsiteY17" fmla="*/ 68198 h 225119"/>
                <a:gd name="connsiteX18" fmla="*/ 121167 w 370784"/>
                <a:gd name="connsiteY18" fmla="*/ 117195 h 225119"/>
                <a:gd name="connsiteX19" fmla="*/ 62901 w 370784"/>
                <a:gd name="connsiteY19" fmla="*/ 167515 h 225119"/>
                <a:gd name="connsiteX20" fmla="*/ 35092 w 370784"/>
                <a:gd name="connsiteY20" fmla="*/ 194000 h 225119"/>
                <a:gd name="connsiteX21" fmla="*/ 9932 w 370784"/>
                <a:gd name="connsiteY21" fmla="*/ 225781 h 2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0784" h="225119">
                  <a:moveTo>
                    <a:pt x="9932" y="225781"/>
                  </a:moveTo>
                  <a:cubicBezTo>
                    <a:pt x="13904" y="220485"/>
                    <a:pt x="16553" y="215188"/>
                    <a:pt x="20526" y="209891"/>
                  </a:cubicBezTo>
                  <a:cubicBezTo>
                    <a:pt x="24498" y="204594"/>
                    <a:pt x="28471" y="199297"/>
                    <a:pt x="32444" y="194000"/>
                  </a:cubicBezTo>
                  <a:cubicBezTo>
                    <a:pt x="40389" y="183406"/>
                    <a:pt x="49659" y="174136"/>
                    <a:pt x="58928" y="164867"/>
                  </a:cubicBezTo>
                  <a:cubicBezTo>
                    <a:pt x="77468" y="146328"/>
                    <a:pt x="96007" y="127788"/>
                    <a:pt x="115870" y="111898"/>
                  </a:cubicBezTo>
                  <a:cubicBezTo>
                    <a:pt x="135734" y="94683"/>
                    <a:pt x="155597" y="78792"/>
                    <a:pt x="175461" y="61577"/>
                  </a:cubicBezTo>
                  <a:cubicBezTo>
                    <a:pt x="195324" y="45686"/>
                    <a:pt x="216512" y="29795"/>
                    <a:pt x="236375" y="13904"/>
                  </a:cubicBezTo>
                  <a:lnTo>
                    <a:pt x="241672" y="9932"/>
                  </a:lnTo>
                  <a:lnTo>
                    <a:pt x="244321" y="15229"/>
                  </a:lnTo>
                  <a:cubicBezTo>
                    <a:pt x="252266" y="27147"/>
                    <a:pt x="260211" y="40389"/>
                    <a:pt x="268157" y="52307"/>
                  </a:cubicBezTo>
                  <a:cubicBezTo>
                    <a:pt x="276102" y="64225"/>
                    <a:pt x="285372" y="76143"/>
                    <a:pt x="294641" y="86737"/>
                  </a:cubicBezTo>
                  <a:cubicBezTo>
                    <a:pt x="303911" y="97331"/>
                    <a:pt x="314505" y="107925"/>
                    <a:pt x="325099" y="118519"/>
                  </a:cubicBezTo>
                  <a:cubicBezTo>
                    <a:pt x="335693" y="127788"/>
                    <a:pt x="348935" y="137058"/>
                    <a:pt x="362177" y="142355"/>
                  </a:cubicBezTo>
                  <a:cubicBezTo>
                    <a:pt x="347611" y="138382"/>
                    <a:pt x="334368" y="130437"/>
                    <a:pt x="322450" y="121167"/>
                  </a:cubicBezTo>
                  <a:cubicBezTo>
                    <a:pt x="310532" y="111898"/>
                    <a:pt x="298614" y="102628"/>
                    <a:pt x="289345" y="90710"/>
                  </a:cubicBezTo>
                  <a:cubicBezTo>
                    <a:pt x="268157" y="69522"/>
                    <a:pt x="249618" y="45686"/>
                    <a:pt x="233727" y="19202"/>
                  </a:cubicBezTo>
                  <a:lnTo>
                    <a:pt x="241672" y="20526"/>
                  </a:lnTo>
                  <a:cubicBezTo>
                    <a:pt x="221809" y="36416"/>
                    <a:pt x="201945" y="52307"/>
                    <a:pt x="180758" y="68198"/>
                  </a:cubicBezTo>
                  <a:cubicBezTo>
                    <a:pt x="160894" y="84089"/>
                    <a:pt x="141031" y="99979"/>
                    <a:pt x="121167" y="117195"/>
                  </a:cubicBezTo>
                  <a:cubicBezTo>
                    <a:pt x="101304" y="134410"/>
                    <a:pt x="81440" y="150300"/>
                    <a:pt x="62901" y="167515"/>
                  </a:cubicBezTo>
                  <a:cubicBezTo>
                    <a:pt x="53631" y="176785"/>
                    <a:pt x="44362" y="184730"/>
                    <a:pt x="35092" y="194000"/>
                  </a:cubicBezTo>
                  <a:cubicBezTo>
                    <a:pt x="27147" y="205918"/>
                    <a:pt x="17877" y="216512"/>
                    <a:pt x="9932" y="225781"/>
                  </a:cubicBezTo>
                  <a:close/>
                </a:path>
              </a:pathLst>
            </a:custGeom>
            <a:solidFill>
              <a:srgbClr val="3630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7" name="任意多边形: 形状 283"/>
            <p:cNvSpPr/>
            <p:nvPr/>
          </p:nvSpPr>
          <p:spPr>
            <a:xfrm>
              <a:off x="2356469" y="3333560"/>
              <a:ext cx="331058" cy="132423"/>
            </a:xfrm>
            <a:custGeom>
              <a:avLst/>
              <a:gdLst>
                <a:gd name="connsiteX0" fmla="*/ 321126 w 331057"/>
                <a:gd name="connsiteY0" fmla="*/ 9932 h 132423"/>
                <a:gd name="connsiteX1" fmla="*/ 313181 w 331057"/>
                <a:gd name="connsiteY1" fmla="*/ 23174 h 132423"/>
                <a:gd name="connsiteX2" fmla="*/ 285372 w 331057"/>
                <a:gd name="connsiteY2" fmla="*/ 52307 h 132423"/>
                <a:gd name="connsiteX3" fmla="*/ 262860 w 331057"/>
                <a:gd name="connsiteY3" fmla="*/ 68198 h 132423"/>
                <a:gd name="connsiteX4" fmla="*/ 249618 w 331057"/>
                <a:gd name="connsiteY4" fmla="*/ 74819 h 132423"/>
                <a:gd name="connsiteX5" fmla="*/ 235051 w 331057"/>
                <a:gd name="connsiteY5" fmla="*/ 81440 h 132423"/>
                <a:gd name="connsiteX6" fmla="*/ 204594 w 331057"/>
                <a:gd name="connsiteY6" fmla="*/ 90710 h 132423"/>
                <a:gd name="connsiteX7" fmla="*/ 188703 w 331057"/>
                <a:gd name="connsiteY7" fmla="*/ 93358 h 132423"/>
                <a:gd name="connsiteX8" fmla="*/ 171488 w 331057"/>
                <a:gd name="connsiteY8" fmla="*/ 94682 h 132423"/>
                <a:gd name="connsiteX9" fmla="*/ 138382 w 331057"/>
                <a:gd name="connsiteY9" fmla="*/ 93358 h 132423"/>
                <a:gd name="connsiteX10" fmla="*/ 106601 w 331057"/>
                <a:gd name="connsiteY10" fmla="*/ 92034 h 132423"/>
                <a:gd name="connsiteX11" fmla="*/ 77468 w 331057"/>
                <a:gd name="connsiteY11" fmla="*/ 92034 h 132423"/>
                <a:gd name="connsiteX12" fmla="*/ 52307 w 331057"/>
                <a:gd name="connsiteY12" fmla="*/ 94682 h 132423"/>
                <a:gd name="connsiteX13" fmla="*/ 31120 w 331057"/>
                <a:gd name="connsiteY13" fmla="*/ 99979 h 132423"/>
                <a:gd name="connsiteX14" fmla="*/ 17877 w 331057"/>
                <a:gd name="connsiteY14" fmla="*/ 109249 h 132423"/>
                <a:gd name="connsiteX15" fmla="*/ 11256 w 331057"/>
                <a:gd name="connsiteY15" fmla="*/ 118519 h 132423"/>
                <a:gd name="connsiteX16" fmla="*/ 9932 w 331057"/>
                <a:gd name="connsiteY16" fmla="*/ 122491 h 132423"/>
                <a:gd name="connsiteX17" fmla="*/ 11256 w 331057"/>
                <a:gd name="connsiteY17" fmla="*/ 118519 h 132423"/>
                <a:gd name="connsiteX18" fmla="*/ 16553 w 331057"/>
                <a:gd name="connsiteY18" fmla="*/ 107925 h 132423"/>
                <a:gd name="connsiteX19" fmla="*/ 50983 w 331057"/>
                <a:gd name="connsiteY19" fmla="*/ 88061 h 132423"/>
                <a:gd name="connsiteX20" fmla="*/ 77468 w 331057"/>
                <a:gd name="connsiteY20" fmla="*/ 84089 h 132423"/>
                <a:gd name="connsiteX21" fmla="*/ 107925 w 331057"/>
                <a:gd name="connsiteY21" fmla="*/ 82764 h 132423"/>
                <a:gd name="connsiteX22" fmla="*/ 139706 w 331057"/>
                <a:gd name="connsiteY22" fmla="*/ 84089 h 132423"/>
                <a:gd name="connsiteX23" fmla="*/ 171488 w 331057"/>
                <a:gd name="connsiteY23" fmla="*/ 84089 h 132423"/>
                <a:gd name="connsiteX24" fmla="*/ 187379 w 331057"/>
                <a:gd name="connsiteY24" fmla="*/ 82764 h 132423"/>
                <a:gd name="connsiteX25" fmla="*/ 203270 w 331057"/>
                <a:gd name="connsiteY25" fmla="*/ 80116 h 132423"/>
                <a:gd name="connsiteX26" fmla="*/ 232403 w 331057"/>
                <a:gd name="connsiteY26" fmla="*/ 72171 h 132423"/>
                <a:gd name="connsiteX27" fmla="*/ 245645 w 331057"/>
                <a:gd name="connsiteY27" fmla="*/ 66874 h 132423"/>
                <a:gd name="connsiteX28" fmla="*/ 258887 w 331057"/>
                <a:gd name="connsiteY28" fmla="*/ 61577 h 132423"/>
                <a:gd name="connsiteX29" fmla="*/ 281399 w 331057"/>
                <a:gd name="connsiteY29" fmla="*/ 48334 h 132423"/>
                <a:gd name="connsiteX30" fmla="*/ 310532 w 331057"/>
                <a:gd name="connsiteY30" fmla="*/ 23174 h 132423"/>
                <a:gd name="connsiteX31" fmla="*/ 321126 w 331057"/>
                <a:gd name="connsiteY31" fmla="*/ 9932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1057" h="132423">
                  <a:moveTo>
                    <a:pt x="321126" y="9932"/>
                  </a:moveTo>
                  <a:cubicBezTo>
                    <a:pt x="321126" y="9932"/>
                    <a:pt x="318478" y="15229"/>
                    <a:pt x="313181" y="23174"/>
                  </a:cubicBezTo>
                  <a:cubicBezTo>
                    <a:pt x="307884" y="31119"/>
                    <a:pt x="298614" y="41713"/>
                    <a:pt x="285372" y="52307"/>
                  </a:cubicBezTo>
                  <a:cubicBezTo>
                    <a:pt x="278751" y="57604"/>
                    <a:pt x="272129" y="62901"/>
                    <a:pt x="262860" y="68198"/>
                  </a:cubicBezTo>
                  <a:cubicBezTo>
                    <a:pt x="258887" y="70846"/>
                    <a:pt x="254914" y="73495"/>
                    <a:pt x="249618" y="74819"/>
                  </a:cubicBezTo>
                  <a:cubicBezTo>
                    <a:pt x="245645" y="77467"/>
                    <a:pt x="240348" y="78792"/>
                    <a:pt x="235051" y="81440"/>
                  </a:cubicBezTo>
                  <a:cubicBezTo>
                    <a:pt x="225781" y="85413"/>
                    <a:pt x="215188" y="88061"/>
                    <a:pt x="204594" y="90710"/>
                  </a:cubicBezTo>
                  <a:cubicBezTo>
                    <a:pt x="199297" y="92034"/>
                    <a:pt x="194000" y="92034"/>
                    <a:pt x="188703" y="93358"/>
                  </a:cubicBezTo>
                  <a:cubicBezTo>
                    <a:pt x="183406" y="93358"/>
                    <a:pt x="178109" y="94682"/>
                    <a:pt x="171488" y="94682"/>
                  </a:cubicBezTo>
                  <a:cubicBezTo>
                    <a:pt x="160894" y="96007"/>
                    <a:pt x="148976" y="94682"/>
                    <a:pt x="138382" y="93358"/>
                  </a:cubicBezTo>
                  <a:cubicBezTo>
                    <a:pt x="127788" y="92034"/>
                    <a:pt x="117195" y="92034"/>
                    <a:pt x="106601" y="92034"/>
                  </a:cubicBezTo>
                  <a:cubicBezTo>
                    <a:pt x="96007" y="92034"/>
                    <a:pt x="86737" y="92034"/>
                    <a:pt x="77468" y="92034"/>
                  </a:cubicBezTo>
                  <a:cubicBezTo>
                    <a:pt x="68198" y="92034"/>
                    <a:pt x="58928" y="93358"/>
                    <a:pt x="52307" y="94682"/>
                  </a:cubicBezTo>
                  <a:cubicBezTo>
                    <a:pt x="44362" y="96007"/>
                    <a:pt x="37741" y="97331"/>
                    <a:pt x="31120" y="99979"/>
                  </a:cubicBezTo>
                  <a:cubicBezTo>
                    <a:pt x="25822" y="102628"/>
                    <a:pt x="20526" y="105276"/>
                    <a:pt x="17877" y="109249"/>
                  </a:cubicBezTo>
                  <a:cubicBezTo>
                    <a:pt x="15229" y="113222"/>
                    <a:pt x="12580" y="115870"/>
                    <a:pt x="11256" y="118519"/>
                  </a:cubicBezTo>
                  <a:cubicBezTo>
                    <a:pt x="9932" y="121167"/>
                    <a:pt x="9932" y="122491"/>
                    <a:pt x="9932" y="122491"/>
                  </a:cubicBezTo>
                  <a:cubicBezTo>
                    <a:pt x="9932" y="122491"/>
                    <a:pt x="9932" y="121167"/>
                    <a:pt x="11256" y="118519"/>
                  </a:cubicBezTo>
                  <a:cubicBezTo>
                    <a:pt x="12580" y="115870"/>
                    <a:pt x="12580" y="111897"/>
                    <a:pt x="16553" y="107925"/>
                  </a:cubicBezTo>
                  <a:cubicBezTo>
                    <a:pt x="21850" y="99979"/>
                    <a:pt x="35092" y="92034"/>
                    <a:pt x="50983" y="88061"/>
                  </a:cubicBezTo>
                  <a:cubicBezTo>
                    <a:pt x="58928" y="85413"/>
                    <a:pt x="68198" y="84089"/>
                    <a:pt x="77468" y="84089"/>
                  </a:cubicBezTo>
                  <a:cubicBezTo>
                    <a:pt x="86737" y="82764"/>
                    <a:pt x="97331" y="82764"/>
                    <a:pt x="107925" y="82764"/>
                  </a:cubicBezTo>
                  <a:cubicBezTo>
                    <a:pt x="118519" y="82764"/>
                    <a:pt x="129113" y="82764"/>
                    <a:pt x="139706" y="84089"/>
                  </a:cubicBezTo>
                  <a:cubicBezTo>
                    <a:pt x="150300" y="84089"/>
                    <a:pt x="160894" y="85413"/>
                    <a:pt x="171488" y="84089"/>
                  </a:cubicBezTo>
                  <a:cubicBezTo>
                    <a:pt x="176785" y="84089"/>
                    <a:pt x="182082" y="84089"/>
                    <a:pt x="187379" y="82764"/>
                  </a:cubicBezTo>
                  <a:cubicBezTo>
                    <a:pt x="192676" y="81440"/>
                    <a:pt x="197972" y="81440"/>
                    <a:pt x="203270" y="80116"/>
                  </a:cubicBezTo>
                  <a:cubicBezTo>
                    <a:pt x="213863" y="77467"/>
                    <a:pt x="223133" y="76143"/>
                    <a:pt x="232403" y="72171"/>
                  </a:cubicBezTo>
                  <a:cubicBezTo>
                    <a:pt x="237699" y="70846"/>
                    <a:pt x="241672" y="68198"/>
                    <a:pt x="245645" y="66874"/>
                  </a:cubicBezTo>
                  <a:cubicBezTo>
                    <a:pt x="249618" y="65549"/>
                    <a:pt x="254914" y="62901"/>
                    <a:pt x="258887" y="61577"/>
                  </a:cubicBezTo>
                  <a:cubicBezTo>
                    <a:pt x="266833" y="57604"/>
                    <a:pt x="274778" y="53631"/>
                    <a:pt x="281399" y="48334"/>
                  </a:cubicBezTo>
                  <a:cubicBezTo>
                    <a:pt x="294641" y="39065"/>
                    <a:pt x="305235" y="29795"/>
                    <a:pt x="310532" y="23174"/>
                  </a:cubicBezTo>
                  <a:cubicBezTo>
                    <a:pt x="317153" y="15229"/>
                    <a:pt x="321126" y="9932"/>
                    <a:pt x="321126" y="9932"/>
                  </a:cubicBezTo>
                  <a:close/>
                </a:path>
              </a:pathLst>
            </a:custGeom>
            <a:solidFill>
              <a:srgbClr val="6D2F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8" name="任意多边形: 形状 284"/>
            <p:cNvSpPr/>
            <p:nvPr/>
          </p:nvSpPr>
          <p:spPr>
            <a:xfrm>
              <a:off x="2349848" y="3305751"/>
              <a:ext cx="331058" cy="132423"/>
            </a:xfrm>
            <a:custGeom>
              <a:avLst/>
              <a:gdLst>
                <a:gd name="connsiteX0" fmla="*/ 330396 w 331057"/>
                <a:gd name="connsiteY0" fmla="*/ 9932 h 132423"/>
                <a:gd name="connsiteX1" fmla="*/ 322450 w 331057"/>
                <a:gd name="connsiteY1" fmla="*/ 23174 h 132423"/>
                <a:gd name="connsiteX2" fmla="*/ 311856 w 331057"/>
                <a:gd name="connsiteY2" fmla="*/ 37741 h 132423"/>
                <a:gd name="connsiteX3" fmla="*/ 294641 w 331057"/>
                <a:gd name="connsiteY3" fmla="*/ 54956 h 132423"/>
                <a:gd name="connsiteX4" fmla="*/ 284047 w 331057"/>
                <a:gd name="connsiteY4" fmla="*/ 62901 h 132423"/>
                <a:gd name="connsiteX5" fmla="*/ 272129 w 331057"/>
                <a:gd name="connsiteY5" fmla="*/ 70846 h 132423"/>
                <a:gd name="connsiteX6" fmla="*/ 244321 w 331057"/>
                <a:gd name="connsiteY6" fmla="*/ 85413 h 132423"/>
                <a:gd name="connsiteX7" fmla="*/ 212539 w 331057"/>
                <a:gd name="connsiteY7" fmla="*/ 94682 h 132423"/>
                <a:gd name="connsiteX8" fmla="*/ 195324 w 331057"/>
                <a:gd name="connsiteY8" fmla="*/ 97331 h 132423"/>
                <a:gd name="connsiteX9" fmla="*/ 178109 w 331057"/>
                <a:gd name="connsiteY9" fmla="*/ 98655 h 132423"/>
                <a:gd name="connsiteX10" fmla="*/ 143679 w 331057"/>
                <a:gd name="connsiteY10" fmla="*/ 97331 h 132423"/>
                <a:gd name="connsiteX11" fmla="*/ 110573 w 331057"/>
                <a:gd name="connsiteY11" fmla="*/ 94682 h 132423"/>
                <a:gd name="connsiteX12" fmla="*/ 80116 w 331057"/>
                <a:gd name="connsiteY12" fmla="*/ 94682 h 132423"/>
                <a:gd name="connsiteX13" fmla="*/ 53631 w 331057"/>
                <a:gd name="connsiteY13" fmla="*/ 97331 h 132423"/>
                <a:gd name="connsiteX14" fmla="*/ 32444 w 331057"/>
                <a:gd name="connsiteY14" fmla="*/ 103952 h 132423"/>
                <a:gd name="connsiteX15" fmla="*/ 17877 w 331057"/>
                <a:gd name="connsiteY15" fmla="*/ 113222 h 132423"/>
                <a:gd name="connsiteX16" fmla="*/ 11256 w 331057"/>
                <a:gd name="connsiteY16" fmla="*/ 122491 h 132423"/>
                <a:gd name="connsiteX17" fmla="*/ 9932 w 331057"/>
                <a:gd name="connsiteY17" fmla="*/ 126464 h 132423"/>
                <a:gd name="connsiteX18" fmla="*/ 11256 w 331057"/>
                <a:gd name="connsiteY18" fmla="*/ 122491 h 132423"/>
                <a:gd name="connsiteX19" fmla="*/ 16553 w 331057"/>
                <a:gd name="connsiteY19" fmla="*/ 111897 h 132423"/>
                <a:gd name="connsiteX20" fmla="*/ 52307 w 331057"/>
                <a:gd name="connsiteY20" fmla="*/ 90710 h 132423"/>
                <a:gd name="connsiteX21" fmla="*/ 80116 w 331057"/>
                <a:gd name="connsiteY21" fmla="*/ 85413 h 132423"/>
                <a:gd name="connsiteX22" fmla="*/ 111897 w 331057"/>
                <a:gd name="connsiteY22" fmla="*/ 84089 h 132423"/>
                <a:gd name="connsiteX23" fmla="*/ 145003 w 331057"/>
                <a:gd name="connsiteY23" fmla="*/ 85413 h 132423"/>
                <a:gd name="connsiteX24" fmla="*/ 162218 w 331057"/>
                <a:gd name="connsiteY24" fmla="*/ 85413 h 132423"/>
                <a:gd name="connsiteX25" fmla="*/ 179433 w 331057"/>
                <a:gd name="connsiteY25" fmla="*/ 85413 h 132423"/>
                <a:gd name="connsiteX26" fmla="*/ 196648 w 331057"/>
                <a:gd name="connsiteY26" fmla="*/ 84089 h 132423"/>
                <a:gd name="connsiteX27" fmla="*/ 212539 w 331057"/>
                <a:gd name="connsiteY27" fmla="*/ 81440 h 132423"/>
                <a:gd name="connsiteX28" fmla="*/ 242996 w 331057"/>
                <a:gd name="connsiteY28" fmla="*/ 73495 h 132423"/>
                <a:gd name="connsiteX29" fmla="*/ 257563 w 331057"/>
                <a:gd name="connsiteY29" fmla="*/ 68198 h 132423"/>
                <a:gd name="connsiteX30" fmla="*/ 270805 w 331057"/>
                <a:gd name="connsiteY30" fmla="*/ 61577 h 132423"/>
                <a:gd name="connsiteX31" fmla="*/ 282723 w 331057"/>
                <a:gd name="connsiteY31" fmla="*/ 54956 h 132423"/>
                <a:gd name="connsiteX32" fmla="*/ 293317 w 331057"/>
                <a:gd name="connsiteY32" fmla="*/ 47010 h 132423"/>
                <a:gd name="connsiteX33" fmla="*/ 310532 w 331057"/>
                <a:gd name="connsiteY33" fmla="*/ 32444 h 132423"/>
                <a:gd name="connsiteX34" fmla="*/ 322450 w 331057"/>
                <a:gd name="connsiteY34" fmla="*/ 19201 h 132423"/>
                <a:gd name="connsiteX35" fmla="*/ 330396 w 331057"/>
                <a:gd name="connsiteY35" fmla="*/ 9932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1057" h="132423">
                  <a:moveTo>
                    <a:pt x="330396" y="9932"/>
                  </a:moveTo>
                  <a:cubicBezTo>
                    <a:pt x="330396" y="9932"/>
                    <a:pt x="327747" y="15229"/>
                    <a:pt x="322450" y="23174"/>
                  </a:cubicBezTo>
                  <a:cubicBezTo>
                    <a:pt x="319802" y="27147"/>
                    <a:pt x="315829" y="32444"/>
                    <a:pt x="311856" y="37741"/>
                  </a:cubicBezTo>
                  <a:cubicBezTo>
                    <a:pt x="307884" y="43038"/>
                    <a:pt x="301263" y="48334"/>
                    <a:pt x="294641" y="54956"/>
                  </a:cubicBezTo>
                  <a:cubicBezTo>
                    <a:pt x="291993" y="57604"/>
                    <a:pt x="288020" y="60253"/>
                    <a:pt x="284047" y="62901"/>
                  </a:cubicBezTo>
                  <a:cubicBezTo>
                    <a:pt x="280075" y="65549"/>
                    <a:pt x="276102" y="68198"/>
                    <a:pt x="272129" y="70846"/>
                  </a:cubicBezTo>
                  <a:cubicBezTo>
                    <a:pt x="264184" y="76143"/>
                    <a:pt x="254914" y="81440"/>
                    <a:pt x="244321" y="85413"/>
                  </a:cubicBezTo>
                  <a:cubicBezTo>
                    <a:pt x="233727" y="89386"/>
                    <a:pt x="223133" y="93358"/>
                    <a:pt x="212539" y="94682"/>
                  </a:cubicBezTo>
                  <a:cubicBezTo>
                    <a:pt x="207242" y="96007"/>
                    <a:pt x="200621" y="96007"/>
                    <a:pt x="195324" y="97331"/>
                  </a:cubicBezTo>
                  <a:cubicBezTo>
                    <a:pt x="190027" y="98655"/>
                    <a:pt x="183406" y="98655"/>
                    <a:pt x="178109" y="98655"/>
                  </a:cubicBezTo>
                  <a:cubicBezTo>
                    <a:pt x="166191" y="99979"/>
                    <a:pt x="154273" y="98655"/>
                    <a:pt x="143679" y="97331"/>
                  </a:cubicBezTo>
                  <a:cubicBezTo>
                    <a:pt x="133085" y="96007"/>
                    <a:pt x="121167" y="96007"/>
                    <a:pt x="110573" y="94682"/>
                  </a:cubicBezTo>
                  <a:cubicBezTo>
                    <a:pt x="99979" y="94682"/>
                    <a:pt x="89386" y="94682"/>
                    <a:pt x="80116" y="94682"/>
                  </a:cubicBezTo>
                  <a:cubicBezTo>
                    <a:pt x="70846" y="94682"/>
                    <a:pt x="61577" y="96007"/>
                    <a:pt x="53631" y="97331"/>
                  </a:cubicBezTo>
                  <a:cubicBezTo>
                    <a:pt x="45686" y="98655"/>
                    <a:pt x="37741" y="101304"/>
                    <a:pt x="32444" y="103952"/>
                  </a:cubicBezTo>
                  <a:cubicBezTo>
                    <a:pt x="25822" y="106601"/>
                    <a:pt x="21850" y="110573"/>
                    <a:pt x="17877" y="113222"/>
                  </a:cubicBezTo>
                  <a:cubicBezTo>
                    <a:pt x="15229" y="117195"/>
                    <a:pt x="12580" y="119843"/>
                    <a:pt x="11256" y="122491"/>
                  </a:cubicBezTo>
                  <a:cubicBezTo>
                    <a:pt x="9932" y="125140"/>
                    <a:pt x="9932" y="126464"/>
                    <a:pt x="9932" y="126464"/>
                  </a:cubicBezTo>
                  <a:cubicBezTo>
                    <a:pt x="9932" y="126464"/>
                    <a:pt x="9932" y="125140"/>
                    <a:pt x="11256" y="122491"/>
                  </a:cubicBezTo>
                  <a:cubicBezTo>
                    <a:pt x="12580" y="119843"/>
                    <a:pt x="12580" y="115870"/>
                    <a:pt x="16553" y="111897"/>
                  </a:cubicBezTo>
                  <a:cubicBezTo>
                    <a:pt x="21850" y="102628"/>
                    <a:pt x="35092" y="94682"/>
                    <a:pt x="52307" y="90710"/>
                  </a:cubicBezTo>
                  <a:cubicBezTo>
                    <a:pt x="60253" y="88061"/>
                    <a:pt x="69522" y="86737"/>
                    <a:pt x="80116" y="85413"/>
                  </a:cubicBezTo>
                  <a:cubicBezTo>
                    <a:pt x="89386" y="84089"/>
                    <a:pt x="99979" y="84089"/>
                    <a:pt x="111897" y="84089"/>
                  </a:cubicBezTo>
                  <a:cubicBezTo>
                    <a:pt x="122491" y="84089"/>
                    <a:pt x="134410" y="84089"/>
                    <a:pt x="145003" y="85413"/>
                  </a:cubicBezTo>
                  <a:cubicBezTo>
                    <a:pt x="150300" y="85413"/>
                    <a:pt x="155597" y="85413"/>
                    <a:pt x="162218" y="85413"/>
                  </a:cubicBezTo>
                  <a:cubicBezTo>
                    <a:pt x="167515" y="85413"/>
                    <a:pt x="172812" y="85413"/>
                    <a:pt x="179433" y="85413"/>
                  </a:cubicBezTo>
                  <a:cubicBezTo>
                    <a:pt x="184730" y="85413"/>
                    <a:pt x="190027" y="85413"/>
                    <a:pt x="196648" y="84089"/>
                  </a:cubicBezTo>
                  <a:cubicBezTo>
                    <a:pt x="201945" y="82764"/>
                    <a:pt x="207242" y="82764"/>
                    <a:pt x="212539" y="81440"/>
                  </a:cubicBezTo>
                  <a:cubicBezTo>
                    <a:pt x="223133" y="78792"/>
                    <a:pt x="233727" y="76143"/>
                    <a:pt x="242996" y="73495"/>
                  </a:cubicBezTo>
                  <a:cubicBezTo>
                    <a:pt x="248293" y="72171"/>
                    <a:pt x="252266" y="69522"/>
                    <a:pt x="257563" y="68198"/>
                  </a:cubicBezTo>
                  <a:cubicBezTo>
                    <a:pt x="262860" y="66874"/>
                    <a:pt x="266833" y="64225"/>
                    <a:pt x="270805" y="61577"/>
                  </a:cubicBezTo>
                  <a:cubicBezTo>
                    <a:pt x="274778" y="58928"/>
                    <a:pt x="278751" y="57604"/>
                    <a:pt x="282723" y="54956"/>
                  </a:cubicBezTo>
                  <a:cubicBezTo>
                    <a:pt x="286696" y="52307"/>
                    <a:pt x="290669" y="49659"/>
                    <a:pt x="293317" y="47010"/>
                  </a:cubicBezTo>
                  <a:cubicBezTo>
                    <a:pt x="299938" y="41713"/>
                    <a:pt x="306560" y="37741"/>
                    <a:pt x="310532" y="32444"/>
                  </a:cubicBezTo>
                  <a:cubicBezTo>
                    <a:pt x="315829" y="28471"/>
                    <a:pt x="319802" y="23174"/>
                    <a:pt x="322450" y="19201"/>
                  </a:cubicBezTo>
                  <a:cubicBezTo>
                    <a:pt x="326423" y="15229"/>
                    <a:pt x="330396" y="9932"/>
                    <a:pt x="330396" y="9932"/>
                  </a:cubicBezTo>
                  <a:close/>
                </a:path>
              </a:pathLst>
            </a:custGeom>
            <a:solidFill>
              <a:srgbClr val="6D2F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9" name="任意多边形: 形状 285"/>
            <p:cNvSpPr/>
            <p:nvPr/>
          </p:nvSpPr>
          <p:spPr>
            <a:xfrm>
              <a:off x="3293473" y="4829940"/>
              <a:ext cx="675358" cy="357542"/>
            </a:xfrm>
            <a:custGeom>
              <a:avLst/>
              <a:gdLst>
                <a:gd name="connsiteX0" fmla="*/ 26374 w 675357"/>
                <a:gd name="connsiteY0" fmla="*/ 241672 h 357542"/>
                <a:gd name="connsiteX1" fmla="*/ 105828 w 675357"/>
                <a:gd name="connsiteY1" fmla="*/ 9932 h 357542"/>
                <a:gd name="connsiteX2" fmla="*/ 593145 w 675357"/>
                <a:gd name="connsiteY2" fmla="*/ 9932 h 357542"/>
                <a:gd name="connsiteX3" fmla="*/ 616981 w 675357"/>
                <a:gd name="connsiteY3" fmla="*/ 286696 h 357542"/>
                <a:gd name="connsiteX4" fmla="*/ 489855 w 675357"/>
                <a:gd name="connsiteY4" fmla="*/ 339665 h 357542"/>
                <a:gd name="connsiteX5" fmla="*/ 26374 w 675357"/>
                <a:gd name="connsiteY5" fmla="*/ 241672 h 3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357" h="357542">
                  <a:moveTo>
                    <a:pt x="26374" y="241672"/>
                  </a:moveTo>
                  <a:cubicBezTo>
                    <a:pt x="26374" y="241672"/>
                    <a:pt x="-43810" y="57604"/>
                    <a:pt x="105828" y="9932"/>
                  </a:cubicBezTo>
                  <a:lnTo>
                    <a:pt x="593145" y="9932"/>
                  </a:lnTo>
                  <a:cubicBezTo>
                    <a:pt x="593145" y="9932"/>
                    <a:pt x="761322" y="229754"/>
                    <a:pt x="616981" y="286696"/>
                  </a:cubicBezTo>
                  <a:cubicBezTo>
                    <a:pt x="616981" y="286696"/>
                    <a:pt x="546797" y="295966"/>
                    <a:pt x="489855" y="339665"/>
                  </a:cubicBezTo>
                  <a:cubicBezTo>
                    <a:pt x="489855" y="339665"/>
                    <a:pt x="78019" y="415146"/>
                    <a:pt x="26374" y="241672"/>
                  </a:cubicBezTo>
                  <a:close/>
                </a:path>
              </a:pathLst>
            </a:custGeom>
            <a:solidFill>
              <a:srgbClr val="A10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0" name="任意多边形: 形状 286"/>
            <p:cNvSpPr/>
            <p:nvPr/>
          </p:nvSpPr>
          <p:spPr>
            <a:xfrm>
              <a:off x="3603773" y="6019100"/>
              <a:ext cx="145665" cy="185392"/>
            </a:xfrm>
            <a:custGeom>
              <a:avLst/>
              <a:gdLst>
                <a:gd name="connsiteX0" fmla="*/ 64346 w 145665"/>
                <a:gd name="connsiteY0" fmla="*/ 187379 h 185392"/>
                <a:gd name="connsiteX1" fmla="*/ 101424 w 145665"/>
                <a:gd name="connsiteY1" fmla="*/ 9932 h 185392"/>
                <a:gd name="connsiteX2" fmla="*/ 66995 w 145665"/>
                <a:gd name="connsiteY2" fmla="*/ 73495 h 185392"/>
                <a:gd name="connsiteX3" fmla="*/ 10052 w 145665"/>
                <a:gd name="connsiteY3" fmla="*/ 44362 h 185392"/>
                <a:gd name="connsiteX4" fmla="*/ 64346 w 145665"/>
                <a:gd name="connsiteY4" fmla="*/ 187379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85392">
                  <a:moveTo>
                    <a:pt x="64346" y="187379"/>
                  </a:moveTo>
                  <a:cubicBezTo>
                    <a:pt x="154393" y="178109"/>
                    <a:pt x="167636" y="145003"/>
                    <a:pt x="101424" y="9932"/>
                  </a:cubicBezTo>
                  <a:cubicBezTo>
                    <a:pt x="89506" y="54956"/>
                    <a:pt x="66995" y="73495"/>
                    <a:pt x="66995" y="73495"/>
                  </a:cubicBezTo>
                  <a:cubicBezTo>
                    <a:pt x="24619" y="76143"/>
                    <a:pt x="10052" y="44362"/>
                    <a:pt x="10052" y="44362"/>
                  </a:cubicBezTo>
                  <a:cubicBezTo>
                    <a:pt x="10052" y="44362"/>
                    <a:pt x="4756" y="192676"/>
                    <a:pt x="64346" y="187379"/>
                  </a:cubicBezTo>
                  <a:close/>
                </a:path>
              </a:pathLst>
            </a:custGeom>
            <a:solidFill>
              <a:srgbClr val="A10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1" name="任意多边形: 形状 287"/>
            <p:cNvSpPr/>
            <p:nvPr/>
          </p:nvSpPr>
          <p:spPr>
            <a:xfrm>
              <a:off x="3315431" y="4922439"/>
              <a:ext cx="476723" cy="264846"/>
            </a:xfrm>
            <a:custGeom>
              <a:avLst/>
              <a:gdLst>
                <a:gd name="connsiteX0" fmla="*/ 470545 w 476723"/>
                <a:gd name="connsiteY0" fmla="*/ 236573 h 264846"/>
                <a:gd name="connsiteX1" fmla="*/ 322231 w 476723"/>
                <a:gd name="connsiteY1" fmla="*/ 10129 h 264846"/>
                <a:gd name="connsiteX2" fmla="*/ 237480 w 476723"/>
                <a:gd name="connsiteY2" fmla="*/ 167713 h 264846"/>
                <a:gd name="connsiteX3" fmla="*/ 73276 w 476723"/>
                <a:gd name="connsiteY3" fmla="*/ 15426 h 264846"/>
                <a:gd name="connsiteX4" fmla="*/ 20307 w 476723"/>
                <a:gd name="connsiteY4" fmla="*/ 182279 h 264846"/>
                <a:gd name="connsiteX5" fmla="*/ 245426 w 476723"/>
                <a:gd name="connsiteY5" fmla="*/ 263057 h 264846"/>
                <a:gd name="connsiteX6" fmla="*/ 470545 w 476723"/>
                <a:gd name="connsiteY6" fmla="*/ 236573 h 26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723" h="264846">
                  <a:moveTo>
                    <a:pt x="470545" y="236573"/>
                  </a:moveTo>
                  <a:cubicBezTo>
                    <a:pt x="470545" y="236573"/>
                    <a:pt x="502327" y="2184"/>
                    <a:pt x="322231" y="10129"/>
                  </a:cubicBezTo>
                  <a:cubicBezTo>
                    <a:pt x="322231" y="10129"/>
                    <a:pt x="234832" y="18075"/>
                    <a:pt x="237480" y="167713"/>
                  </a:cubicBezTo>
                  <a:cubicBezTo>
                    <a:pt x="237480" y="167713"/>
                    <a:pt x="212320" y="-21652"/>
                    <a:pt x="73276" y="15426"/>
                  </a:cubicBezTo>
                  <a:cubicBezTo>
                    <a:pt x="73276" y="15426"/>
                    <a:pt x="-20744" y="59126"/>
                    <a:pt x="20307" y="182279"/>
                  </a:cubicBezTo>
                  <a:cubicBezTo>
                    <a:pt x="20307" y="182279"/>
                    <a:pt x="67979" y="272327"/>
                    <a:pt x="245426" y="263057"/>
                  </a:cubicBezTo>
                  <a:cubicBezTo>
                    <a:pt x="244102" y="263057"/>
                    <a:pt x="452006" y="265706"/>
                    <a:pt x="470545" y="236573"/>
                  </a:cubicBezTo>
                  <a:close/>
                </a:path>
              </a:pathLst>
            </a:custGeom>
            <a:solidFill>
              <a:srgbClr val="910C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2" name="任意多边形: 形状 288"/>
            <p:cNvSpPr/>
            <p:nvPr/>
          </p:nvSpPr>
          <p:spPr>
            <a:xfrm>
              <a:off x="2051896" y="4902773"/>
              <a:ext cx="741569" cy="304573"/>
            </a:xfrm>
            <a:custGeom>
              <a:avLst/>
              <a:gdLst>
                <a:gd name="connsiteX0" fmla="*/ 277426 w 741569"/>
                <a:gd name="connsiteY0" fmla="*/ 293317 h 304573"/>
                <a:gd name="connsiteX1" fmla="*/ 9932 w 741569"/>
                <a:gd name="connsiteY1" fmla="*/ 90710 h 304573"/>
                <a:gd name="connsiteX2" fmla="*/ 103952 w 741569"/>
                <a:gd name="connsiteY2" fmla="*/ 9932 h 304573"/>
                <a:gd name="connsiteX3" fmla="*/ 740907 w 741569"/>
                <a:gd name="connsiteY3" fmla="*/ 9932 h 304573"/>
                <a:gd name="connsiteX4" fmla="*/ 470764 w 741569"/>
                <a:gd name="connsiteY4" fmla="*/ 305235 h 304573"/>
                <a:gd name="connsiteX5" fmla="*/ 277426 w 741569"/>
                <a:gd name="connsiteY5" fmla="*/ 293317 h 3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569" h="304573">
                  <a:moveTo>
                    <a:pt x="277426" y="293317"/>
                  </a:moveTo>
                  <a:cubicBezTo>
                    <a:pt x="277426" y="293317"/>
                    <a:pt x="231078" y="23174"/>
                    <a:pt x="9932" y="90710"/>
                  </a:cubicBezTo>
                  <a:cubicBezTo>
                    <a:pt x="9932" y="90710"/>
                    <a:pt x="33768" y="16553"/>
                    <a:pt x="103952" y="9932"/>
                  </a:cubicBezTo>
                  <a:lnTo>
                    <a:pt x="740907" y="9932"/>
                  </a:lnTo>
                  <a:cubicBezTo>
                    <a:pt x="740907" y="9932"/>
                    <a:pt x="510491" y="41713"/>
                    <a:pt x="470764" y="305235"/>
                  </a:cubicBezTo>
                  <a:cubicBezTo>
                    <a:pt x="472088" y="305235"/>
                    <a:pt x="389986" y="250942"/>
                    <a:pt x="277426" y="293317"/>
                  </a:cubicBezTo>
                  <a:close/>
                </a:path>
              </a:pathLst>
            </a:custGeom>
            <a:solidFill>
              <a:srgbClr val="1A20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3" name="任意多边形: 形状 289"/>
            <p:cNvSpPr/>
            <p:nvPr/>
          </p:nvSpPr>
          <p:spPr>
            <a:xfrm>
              <a:off x="4749732" y="6134308"/>
              <a:ext cx="251604" cy="251604"/>
            </a:xfrm>
            <a:custGeom>
              <a:avLst/>
              <a:gdLst>
                <a:gd name="connsiteX0" fmla="*/ 250564 w 251603"/>
                <a:gd name="connsiteY0" fmla="*/ 9932 h 251603"/>
                <a:gd name="connsiteX1" fmla="*/ 71792 w 251603"/>
                <a:gd name="connsiteY1" fmla="*/ 9932 h 251603"/>
                <a:gd name="connsiteX2" fmla="*/ 79738 w 251603"/>
                <a:gd name="connsiteY2" fmla="*/ 248293 h 251603"/>
                <a:gd name="connsiteX3" fmla="*/ 250564 w 251603"/>
                <a:gd name="connsiteY3" fmla="*/ 9932 h 25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603" h="251603">
                  <a:moveTo>
                    <a:pt x="250564" y="9932"/>
                  </a:moveTo>
                  <a:lnTo>
                    <a:pt x="71792" y="9932"/>
                  </a:lnTo>
                  <a:cubicBezTo>
                    <a:pt x="71792" y="9932"/>
                    <a:pt x="-72549" y="237699"/>
                    <a:pt x="79738" y="248293"/>
                  </a:cubicBezTo>
                  <a:cubicBezTo>
                    <a:pt x="79738" y="248293"/>
                    <a:pt x="232024" y="245645"/>
                    <a:pt x="250564" y="9932"/>
                  </a:cubicBezTo>
                  <a:close/>
                </a:path>
              </a:pathLst>
            </a:custGeom>
            <a:solidFill>
              <a:srgbClr val="1C10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4" name="任意多边形: 形状 290"/>
            <p:cNvSpPr/>
            <p:nvPr/>
          </p:nvSpPr>
          <p:spPr>
            <a:xfrm>
              <a:off x="4400656" y="6058827"/>
              <a:ext cx="304573" cy="291331"/>
            </a:xfrm>
            <a:custGeom>
              <a:avLst/>
              <a:gdLst>
                <a:gd name="connsiteX0" fmla="*/ 107026 w 304573"/>
                <a:gd name="connsiteY0" fmla="*/ 44362 h 291330"/>
                <a:gd name="connsiteX1" fmla="*/ 283149 w 304573"/>
                <a:gd name="connsiteY1" fmla="*/ 9932 h 291330"/>
                <a:gd name="connsiteX2" fmla="*/ 299039 w 304573"/>
                <a:gd name="connsiteY2" fmla="*/ 102628 h 291330"/>
                <a:gd name="connsiteX3" fmla="*/ 248719 w 304573"/>
                <a:gd name="connsiteY3" fmla="*/ 158246 h 291330"/>
                <a:gd name="connsiteX4" fmla="*/ 54056 w 304573"/>
                <a:gd name="connsiteY4" fmla="*/ 282723 h 291330"/>
                <a:gd name="connsiteX5" fmla="*/ 107026 w 304573"/>
                <a:gd name="connsiteY5" fmla="*/ 44362 h 2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73" h="291330">
                  <a:moveTo>
                    <a:pt x="107026" y="44362"/>
                  </a:moveTo>
                  <a:lnTo>
                    <a:pt x="283149" y="9932"/>
                  </a:lnTo>
                  <a:cubicBezTo>
                    <a:pt x="283149" y="9932"/>
                    <a:pt x="314930" y="58928"/>
                    <a:pt x="299039" y="102628"/>
                  </a:cubicBezTo>
                  <a:cubicBezTo>
                    <a:pt x="295067" y="113222"/>
                    <a:pt x="252691" y="147652"/>
                    <a:pt x="248719" y="158246"/>
                  </a:cubicBezTo>
                  <a:cubicBezTo>
                    <a:pt x="219585" y="223133"/>
                    <a:pt x="134835" y="289345"/>
                    <a:pt x="54056" y="282723"/>
                  </a:cubicBezTo>
                  <a:cubicBezTo>
                    <a:pt x="54056" y="282723"/>
                    <a:pt x="-74394" y="248293"/>
                    <a:pt x="107026" y="44362"/>
                  </a:cubicBezTo>
                  <a:close/>
                </a:path>
              </a:pathLst>
            </a:custGeom>
            <a:solidFill>
              <a:srgbClr val="1C10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" name="任意多边形: 形状 291"/>
            <p:cNvSpPr/>
            <p:nvPr/>
          </p:nvSpPr>
          <p:spPr>
            <a:xfrm>
              <a:off x="4151044" y="4919988"/>
              <a:ext cx="953446" cy="1231535"/>
            </a:xfrm>
            <a:custGeom>
              <a:avLst/>
              <a:gdLst>
                <a:gd name="connsiteX0" fmla="*/ 834685 w 953446"/>
                <a:gd name="connsiteY0" fmla="*/ 9932 h 1231534"/>
                <a:gd name="connsiteX1" fmla="*/ 77225 w 953446"/>
                <a:gd name="connsiteY1" fmla="*/ 9932 h 1231534"/>
                <a:gd name="connsiteX2" fmla="*/ 24256 w 953446"/>
                <a:gd name="connsiteY2" fmla="*/ 264184 h 1231534"/>
                <a:gd name="connsiteX3" fmla="*/ 348692 w 953446"/>
                <a:gd name="connsiteY3" fmla="*/ 1181876 h 1231534"/>
                <a:gd name="connsiteX4" fmla="*/ 548651 w 953446"/>
                <a:gd name="connsiteY4" fmla="*/ 1181876 h 1231534"/>
                <a:gd name="connsiteX5" fmla="*/ 396365 w 953446"/>
                <a:gd name="connsiteY5" fmla="*/ 322450 h 1231534"/>
                <a:gd name="connsiteX6" fmla="*/ 616187 w 953446"/>
                <a:gd name="connsiteY6" fmla="*/ 322450 h 1231534"/>
                <a:gd name="connsiteX7" fmla="*/ 658563 w 953446"/>
                <a:gd name="connsiteY7" fmla="*/ 1224252 h 1231534"/>
                <a:gd name="connsiteX8" fmla="*/ 857197 w 953446"/>
                <a:gd name="connsiteY8" fmla="*/ 1224252 h 1231534"/>
                <a:gd name="connsiteX9" fmla="*/ 834685 w 953446"/>
                <a:gd name="connsiteY9" fmla="*/ 9932 h 123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3446" h="1231534">
                  <a:moveTo>
                    <a:pt x="834685" y="9932"/>
                  </a:moveTo>
                  <a:lnTo>
                    <a:pt x="77225" y="9932"/>
                  </a:lnTo>
                  <a:cubicBezTo>
                    <a:pt x="77225" y="9932"/>
                    <a:pt x="-27389" y="60253"/>
                    <a:pt x="24256" y="264184"/>
                  </a:cubicBezTo>
                  <a:cubicBezTo>
                    <a:pt x="24256" y="264184"/>
                    <a:pt x="168597" y="877303"/>
                    <a:pt x="348692" y="1181876"/>
                  </a:cubicBezTo>
                  <a:lnTo>
                    <a:pt x="548651" y="1181876"/>
                  </a:lnTo>
                  <a:cubicBezTo>
                    <a:pt x="548651" y="1181876"/>
                    <a:pt x="351341" y="364826"/>
                    <a:pt x="396365" y="322450"/>
                  </a:cubicBezTo>
                  <a:cubicBezTo>
                    <a:pt x="523491" y="272130"/>
                    <a:pt x="594999" y="302587"/>
                    <a:pt x="616187" y="322450"/>
                  </a:cubicBezTo>
                  <a:cubicBezTo>
                    <a:pt x="654590" y="392634"/>
                    <a:pt x="658563" y="1224252"/>
                    <a:pt x="658563" y="1224252"/>
                  </a:cubicBezTo>
                  <a:lnTo>
                    <a:pt x="857197" y="1224252"/>
                  </a:lnTo>
                  <a:cubicBezTo>
                    <a:pt x="919436" y="1025617"/>
                    <a:pt x="1047887" y="148976"/>
                    <a:pt x="834685" y="9932"/>
                  </a:cubicBezTo>
                  <a:close/>
                </a:path>
              </a:pathLst>
            </a:custGeom>
            <a:solidFill>
              <a:srgbClr val="3630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6" name="任意多边形: 形状 292"/>
            <p:cNvSpPr/>
            <p:nvPr/>
          </p:nvSpPr>
          <p:spPr>
            <a:xfrm>
              <a:off x="4210392" y="4925285"/>
              <a:ext cx="834265" cy="317815"/>
            </a:xfrm>
            <a:custGeom>
              <a:avLst/>
              <a:gdLst>
                <a:gd name="connsiteX0" fmla="*/ 547569 w 834265"/>
                <a:gd name="connsiteY0" fmla="*/ 305235 h 317815"/>
                <a:gd name="connsiteX1" fmla="*/ 830955 w 834265"/>
                <a:gd name="connsiteY1" fmla="*/ 74819 h 317815"/>
                <a:gd name="connsiteX2" fmla="*/ 771364 w 834265"/>
                <a:gd name="connsiteY2" fmla="*/ 9932 h 317815"/>
                <a:gd name="connsiteX3" fmla="*/ 9932 w 834265"/>
                <a:gd name="connsiteY3" fmla="*/ 9932 h 317815"/>
                <a:gd name="connsiteX4" fmla="*/ 337017 w 834265"/>
                <a:gd name="connsiteY4" fmla="*/ 317153 h 317815"/>
                <a:gd name="connsiteX5" fmla="*/ 547569 w 834265"/>
                <a:gd name="connsiteY5" fmla="*/ 305235 h 3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265" h="317815">
                  <a:moveTo>
                    <a:pt x="547569" y="305235"/>
                  </a:moveTo>
                  <a:cubicBezTo>
                    <a:pt x="547569" y="305235"/>
                    <a:pt x="555515" y="-61577"/>
                    <a:pt x="830955" y="74819"/>
                  </a:cubicBezTo>
                  <a:cubicBezTo>
                    <a:pt x="830955" y="74819"/>
                    <a:pt x="816388" y="17877"/>
                    <a:pt x="771364" y="9932"/>
                  </a:cubicBezTo>
                  <a:lnTo>
                    <a:pt x="9932" y="9932"/>
                  </a:lnTo>
                  <a:cubicBezTo>
                    <a:pt x="9932" y="9932"/>
                    <a:pt x="297290" y="16553"/>
                    <a:pt x="337017" y="317153"/>
                  </a:cubicBezTo>
                  <a:cubicBezTo>
                    <a:pt x="337017" y="317153"/>
                    <a:pt x="425740" y="262860"/>
                    <a:pt x="547569" y="305235"/>
                  </a:cubicBezTo>
                  <a:close/>
                </a:path>
              </a:pathLst>
            </a:custGeom>
            <a:solidFill>
              <a:srgbClr val="2824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7" name="任意多边形: 形状 293"/>
            <p:cNvSpPr/>
            <p:nvPr/>
          </p:nvSpPr>
          <p:spPr>
            <a:xfrm>
              <a:off x="1810918" y="4170816"/>
              <a:ext cx="238362" cy="675358"/>
            </a:xfrm>
            <a:custGeom>
              <a:avLst/>
              <a:gdLst>
                <a:gd name="connsiteX0" fmla="*/ 11978 w 238361"/>
                <a:gd name="connsiteY0" fmla="*/ 657040 h 675357"/>
                <a:gd name="connsiteX1" fmla="*/ 167024 w 238361"/>
                <a:gd name="connsiteY1" fmla="*/ 11978 h 675357"/>
                <a:gd name="connsiteX2" fmla="*/ 228826 w 238361"/>
                <a:gd name="connsiteY2" fmla="*/ 26832 h 675357"/>
                <a:gd name="connsiteX3" fmla="*/ 73780 w 238361"/>
                <a:gd name="connsiteY3" fmla="*/ 671895 h 67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361" h="675357">
                  <a:moveTo>
                    <a:pt x="11978" y="657040"/>
                  </a:moveTo>
                  <a:lnTo>
                    <a:pt x="167024" y="11978"/>
                  </a:lnTo>
                  <a:lnTo>
                    <a:pt x="228826" y="26832"/>
                  </a:lnTo>
                  <a:lnTo>
                    <a:pt x="73780" y="671895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" name="任意多边形: 形状 294"/>
            <p:cNvSpPr/>
            <p:nvPr/>
          </p:nvSpPr>
          <p:spPr>
            <a:xfrm>
              <a:off x="1116989" y="4767702"/>
              <a:ext cx="781296" cy="79454"/>
            </a:xfrm>
            <a:custGeom>
              <a:avLst/>
              <a:gdLst>
                <a:gd name="connsiteX0" fmla="*/ 9932 w 781296"/>
                <a:gd name="connsiteY0" fmla="*/ 9932 h 79453"/>
                <a:gd name="connsiteX1" fmla="*/ 777986 w 781296"/>
                <a:gd name="connsiteY1" fmla="*/ 9932 h 79453"/>
                <a:gd name="connsiteX2" fmla="*/ 777986 w 781296"/>
                <a:gd name="connsiteY2" fmla="*/ 74819 h 79453"/>
                <a:gd name="connsiteX3" fmla="*/ 9932 w 781296"/>
                <a:gd name="connsiteY3" fmla="*/ 74819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296" h="79453">
                  <a:moveTo>
                    <a:pt x="9932" y="9932"/>
                  </a:moveTo>
                  <a:lnTo>
                    <a:pt x="777986" y="9932"/>
                  </a:lnTo>
                  <a:lnTo>
                    <a:pt x="777986" y="74819"/>
                  </a:lnTo>
                  <a:lnTo>
                    <a:pt x="9932" y="74819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9" name="任意多边形: 形状 295"/>
            <p:cNvSpPr/>
            <p:nvPr/>
          </p:nvSpPr>
          <p:spPr>
            <a:xfrm>
              <a:off x="753981" y="4158207"/>
              <a:ext cx="1059385" cy="635631"/>
            </a:xfrm>
            <a:custGeom>
              <a:avLst/>
              <a:gdLst>
                <a:gd name="connsiteX0" fmla="*/ 138551 w 1059384"/>
                <a:gd name="connsiteY0" fmla="*/ 39413 h 635630"/>
                <a:gd name="connsiteX1" fmla="*/ 16721 w 1059384"/>
                <a:gd name="connsiteY1" fmla="*/ 61925 h 635630"/>
                <a:gd name="connsiteX2" fmla="*/ 45854 w 1059384"/>
                <a:gd name="connsiteY2" fmla="*/ 206266 h 635630"/>
                <a:gd name="connsiteX3" fmla="*/ 225950 w 1059384"/>
                <a:gd name="connsiteY3" fmla="*/ 561160 h 635630"/>
                <a:gd name="connsiteX4" fmla="*/ 828475 w 1059384"/>
                <a:gd name="connsiteY4" fmla="*/ 591617 h 635630"/>
                <a:gd name="connsiteX5" fmla="*/ 1049621 w 1059384"/>
                <a:gd name="connsiteY5" fmla="*/ 632668 h 635630"/>
                <a:gd name="connsiteX6" fmla="*/ 878796 w 1059384"/>
                <a:gd name="connsiteY6" fmla="*/ 529378 h 635630"/>
                <a:gd name="connsiteX7" fmla="*/ 329240 w 1059384"/>
                <a:gd name="connsiteY7" fmla="*/ 422116 h 635630"/>
                <a:gd name="connsiteX8" fmla="*/ 138551 w 1059384"/>
                <a:gd name="connsiteY8" fmla="*/ 39413 h 63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384" h="635630">
                  <a:moveTo>
                    <a:pt x="138551" y="39413"/>
                  </a:moveTo>
                  <a:cubicBezTo>
                    <a:pt x="138551" y="39413"/>
                    <a:pt x="60421" y="-40041"/>
                    <a:pt x="16721" y="61925"/>
                  </a:cubicBezTo>
                  <a:cubicBezTo>
                    <a:pt x="16721" y="61925"/>
                    <a:pt x="-11088" y="100327"/>
                    <a:pt x="45854" y="206266"/>
                  </a:cubicBezTo>
                  <a:lnTo>
                    <a:pt x="225950" y="561160"/>
                  </a:lnTo>
                  <a:cubicBezTo>
                    <a:pt x="225950" y="561160"/>
                    <a:pt x="694728" y="581023"/>
                    <a:pt x="828475" y="591617"/>
                  </a:cubicBezTo>
                  <a:cubicBezTo>
                    <a:pt x="828475" y="591617"/>
                    <a:pt x="967519" y="633993"/>
                    <a:pt x="1049621" y="632668"/>
                  </a:cubicBezTo>
                  <a:cubicBezTo>
                    <a:pt x="1049621" y="632668"/>
                    <a:pt x="1088024" y="549242"/>
                    <a:pt x="878796" y="529378"/>
                  </a:cubicBezTo>
                  <a:cubicBezTo>
                    <a:pt x="878796" y="529378"/>
                    <a:pt x="457690" y="441979"/>
                    <a:pt x="329240" y="422116"/>
                  </a:cubicBezTo>
                  <a:lnTo>
                    <a:pt x="138551" y="39413"/>
                  </a:lnTo>
                  <a:close/>
                </a:path>
              </a:pathLst>
            </a:custGeom>
            <a:solidFill>
              <a:srgbClr val="F7CB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0" name="任意多边形: 形状 296"/>
            <p:cNvSpPr/>
            <p:nvPr/>
          </p:nvSpPr>
          <p:spPr>
            <a:xfrm>
              <a:off x="737930" y="4119667"/>
              <a:ext cx="357542" cy="529692"/>
            </a:xfrm>
            <a:custGeom>
              <a:avLst/>
              <a:gdLst>
                <a:gd name="connsiteX0" fmla="*/ 183735 w 357542"/>
                <a:gd name="connsiteY0" fmla="*/ 64711 h 529692"/>
                <a:gd name="connsiteX1" fmla="*/ 28800 w 357542"/>
                <a:gd name="connsiteY1" fmla="*/ 51469 h 529692"/>
                <a:gd name="connsiteX2" fmla="*/ 196977 w 357542"/>
                <a:gd name="connsiteY2" fmla="*/ 528192 h 529692"/>
                <a:gd name="connsiteX3" fmla="*/ 359858 w 357542"/>
                <a:gd name="connsiteY3" fmla="*/ 423577 h 529692"/>
                <a:gd name="connsiteX4" fmla="*/ 183735 w 357542"/>
                <a:gd name="connsiteY4" fmla="*/ 64711 h 52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42" h="529692">
                  <a:moveTo>
                    <a:pt x="183735" y="64711"/>
                  </a:moveTo>
                  <a:cubicBezTo>
                    <a:pt x="183735" y="64711"/>
                    <a:pt x="98984" y="-49173"/>
                    <a:pt x="28800" y="51469"/>
                  </a:cubicBezTo>
                  <a:cubicBezTo>
                    <a:pt x="28800" y="51469"/>
                    <a:pt x="-73166" y="103114"/>
                    <a:pt x="196977" y="528192"/>
                  </a:cubicBezTo>
                  <a:cubicBezTo>
                    <a:pt x="196977" y="528192"/>
                    <a:pt x="326752" y="499059"/>
                    <a:pt x="359858" y="423577"/>
                  </a:cubicBezTo>
                  <a:lnTo>
                    <a:pt x="183735" y="64711"/>
                  </a:lnTo>
                  <a:close/>
                </a:path>
              </a:pathLst>
            </a:custGeom>
            <a:solidFill>
              <a:srgbClr val="F4BB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1" name="任意多边形: 形状 297"/>
            <p:cNvSpPr/>
            <p:nvPr/>
          </p:nvSpPr>
          <p:spPr>
            <a:xfrm>
              <a:off x="783283" y="5780738"/>
              <a:ext cx="145665" cy="52969"/>
            </a:xfrm>
            <a:custGeom>
              <a:avLst/>
              <a:gdLst>
                <a:gd name="connsiteX0" fmla="*/ 9932 w 145665"/>
                <a:gd name="connsiteY0" fmla="*/ 29795 h 52969"/>
                <a:gd name="connsiteX1" fmla="*/ 73495 w 145665"/>
                <a:gd name="connsiteY1" fmla="*/ 49659 h 52969"/>
                <a:gd name="connsiteX2" fmla="*/ 137058 w 145665"/>
                <a:gd name="connsiteY2" fmla="*/ 29795 h 52969"/>
                <a:gd name="connsiteX3" fmla="*/ 73495 w 145665"/>
                <a:gd name="connsiteY3" fmla="*/ 9932 h 52969"/>
                <a:gd name="connsiteX4" fmla="*/ 9932 w 145665"/>
                <a:gd name="connsiteY4" fmla="*/ 29795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52969">
                  <a:moveTo>
                    <a:pt x="9932" y="29795"/>
                  </a:moveTo>
                  <a:cubicBezTo>
                    <a:pt x="9932" y="40389"/>
                    <a:pt x="39065" y="49659"/>
                    <a:pt x="73495" y="49659"/>
                  </a:cubicBezTo>
                  <a:cubicBezTo>
                    <a:pt x="109249" y="49659"/>
                    <a:pt x="137058" y="40389"/>
                    <a:pt x="137058" y="29795"/>
                  </a:cubicBezTo>
                  <a:cubicBezTo>
                    <a:pt x="137058" y="19202"/>
                    <a:pt x="107925" y="9932"/>
                    <a:pt x="73495" y="9932"/>
                  </a:cubicBezTo>
                  <a:cubicBezTo>
                    <a:pt x="39065" y="11256"/>
                    <a:pt x="9932" y="19202"/>
                    <a:pt x="9932" y="29795"/>
                  </a:cubicBezTo>
                  <a:close/>
                </a:path>
              </a:pathLst>
            </a:custGeom>
            <a:solidFill>
              <a:srgbClr val="5F7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2" name="任意多边形: 形状 298"/>
            <p:cNvSpPr/>
            <p:nvPr/>
          </p:nvSpPr>
          <p:spPr>
            <a:xfrm>
              <a:off x="803146" y="5464247"/>
              <a:ext cx="105938" cy="516450"/>
            </a:xfrm>
            <a:custGeom>
              <a:avLst/>
              <a:gdLst>
                <a:gd name="connsiteX0" fmla="*/ 9932 w 105938"/>
                <a:gd name="connsiteY0" fmla="*/ 9932 h 516450"/>
                <a:gd name="connsiteX1" fmla="*/ 98655 w 105938"/>
                <a:gd name="connsiteY1" fmla="*/ 9932 h 516450"/>
                <a:gd name="connsiteX2" fmla="*/ 98655 w 105938"/>
                <a:gd name="connsiteY2" fmla="*/ 507843 h 516450"/>
                <a:gd name="connsiteX3" fmla="*/ 9932 w 105938"/>
                <a:gd name="connsiteY3" fmla="*/ 507843 h 51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38" h="516450">
                  <a:moveTo>
                    <a:pt x="9932" y="9932"/>
                  </a:moveTo>
                  <a:lnTo>
                    <a:pt x="98655" y="9932"/>
                  </a:lnTo>
                  <a:lnTo>
                    <a:pt x="98655" y="507843"/>
                  </a:lnTo>
                  <a:lnTo>
                    <a:pt x="9932" y="507843"/>
                  </a:lnTo>
                  <a:close/>
                </a:path>
              </a:pathLst>
            </a:custGeom>
            <a:solidFill>
              <a:srgbClr val="D3D2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3" name="任意多边形: 形状 299"/>
            <p:cNvSpPr/>
            <p:nvPr/>
          </p:nvSpPr>
          <p:spPr>
            <a:xfrm>
              <a:off x="868033" y="5464247"/>
              <a:ext cx="39727" cy="516450"/>
            </a:xfrm>
            <a:custGeom>
              <a:avLst/>
              <a:gdLst>
                <a:gd name="connsiteX0" fmla="*/ 9932 w 39726"/>
                <a:gd name="connsiteY0" fmla="*/ 9932 h 516450"/>
                <a:gd name="connsiteX1" fmla="*/ 31119 w 39726"/>
                <a:gd name="connsiteY1" fmla="*/ 9932 h 516450"/>
                <a:gd name="connsiteX2" fmla="*/ 31119 w 39726"/>
                <a:gd name="connsiteY2" fmla="*/ 507843 h 516450"/>
                <a:gd name="connsiteX3" fmla="*/ 9932 w 39726"/>
                <a:gd name="connsiteY3" fmla="*/ 507843 h 51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516450">
                  <a:moveTo>
                    <a:pt x="9932" y="9932"/>
                  </a:moveTo>
                  <a:lnTo>
                    <a:pt x="31119" y="9932"/>
                  </a:lnTo>
                  <a:lnTo>
                    <a:pt x="31119" y="507843"/>
                  </a:lnTo>
                  <a:lnTo>
                    <a:pt x="9932" y="507843"/>
                  </a:lnTo>
                  <a:close/>
                </a:path>
              </a:pathLst>
            </a:custGeom>
            <a:solidFill>
              <a:srgbClr val="E9E8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4" name="任意多边形: 形状 300"/>
            <p:cNvSpPr/>
            <p:nvPr/>
          </p:nvSpPr>
          <p:spPr>
            <a:xfrm>
              <a:off x="784607" y="5797953"/>
              <a:ext cx="145665" cy="225119"/>
            </a:xfrm>
            <a:custGeom>
              <a:avLst/>
              <a:gdLst>
                <a:gd name="connsiteX0" fmla="*/ 137058 w 145665"/>
                <a:gd name="connsiteY0" fmla="*/ 215188 h 225119"/>
                <a:gd name="connsiteX1" fmla="*/ 73495 w 145665"/>
                <a:gd name="connsiteY1" fmla="*/ 223133 h 225119"/>
                <a:gd name="connsiteX2" fmla="*/ 9932 w 145665"/>
                <a:gd name="connsiteY2" fmla="*/ 215188 h 225119"/>
                <a:gd name="connsiteX3" fmla="*/ 9932 w 145665"/>
                <a:gd name="connsiteY3" fmla="*/ 9932 h 225119"/>
                <a:gd name="connsiteX4" fmla="*/ 73495 w 145665"/>
                <a:gd name="connsiteY4" fmla="*/ 23174 h 225119"/>
                <a:gd name="connsiteX5" fmla="*/ 137058 w 145665"/>
                <a:gd name="connsiteY5" fmla="*/ 9932 h 225119"/>
                <a:gd name="connsiteX6" fmla="*/ 137058 w 145665"/>
                <a:gd name="connsiteY6" fmla="*/ 215188 h 2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665" h="225119">
                  <a:moveTo>
                    <a:pt x="137058" y="215188"/>
                  </a:moveTo>
                  <a:cubicBezTo>
                    <a:pt x="137058" y="215188"/>
                    <a:pt x="103952" y="223133"/>
                    <a:pt x="73495" y="223133"/>
                  </a:cubicBezTo>
                  <a:cubicBezTo>
                    <a:pt x="41713" y="223133"/>
                    <a:pt x="9932" y="215188"/>
                    <a:pt x="9932" y="215188"/>
                  </a:cubicBezTo>
                  <a:lnTo>
                    <a:pt x="9932" y="9932"/>
                  </a:lnTo>
                  <a:cubicBezTo>
                    <a:pt x="9932" y="9932"/>
                    <a:pt x="31119" y="23174"/>
                    <a:pt x="73495" y="23174"/>
                  </a:cubicBezTo>
                  <a:cubicBezTo>
                    <a:pt x="115870" y="23174"/>
                    <a:pt x="137058" y="9932"/>
                    <a:pt x="137058" y="9932"/>
                  </a:cubicBezTo>
                  <a:lnTo>
                    <a:pt x="137058" y="215188"/>
                  </a:lnTo>
                  <a:close/>
                </a:path>
              </a:pathLst>
            </a:custGeom>
            <a:solidFill>
              <a:srgbClr val="6E7C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5" name="任意多边形: 形状 301"/>
            <p:cNvSpPr/>
            <p:nvPr/>
          </p:nvSpPr>
          <p:spPr>
            <a:xfrm>
              <a:off x="162218" y="5958185"/>
              <a:ext cx="1390442" cy="331058"/>
            </a:xfrm>
            <a:custGeom>
              <a:avLst/>
              <a:gdLst>
                <a:gd name="connsiteX0" fmla="*/ 1306354 w 1390442"/>
                <a:gd name="connsiteY0" fmla="*/ 123816 h 331057"/>
                <a:gd name="connsiteX1" fmla="*/ 816388 w 1390442"/>
                <a:gd name="connsiteY1" fmla="*/ 65550 h 331057"/>
                <a:gd name="connsiteX2" fmla="*/ 740907 w 1390442"/>
                <a:gd name="connsiteY2" fmla="*/ 9932 h 331057"/>
                <a:gd name="connsiteX3" fmla="*/ 649535 w 1390442"/>
                <a:gd name="connsiteY3" fmla="*/ 9932 h 331057"/>
                <a:gd name="connsiteX4" fmla="*/ 574054 w 1390442"/>
                <a:gd name="connsiteY4" fmla="*/ 65550 h 331057"/>
                <a:gd name="connsiteX5" fmla="*/ 84089 w 1390442"/>
                <a:gd name="connsiteY5" fmla="*/ 123816 h 331057"/>
                <a:gd name="connsiteX6" fmla="*/ 9932 w 1390442"/>
                <a:gd name="connsiteY6" fmla="*/ 278751 h 331057"/>
                <a:gd name="connsiteX7" fmla="*/ 57604 w 1390442"/>
                <a:gd name="connsiteY7" fmla="*/ 290669 h 331057"/>
                <a:gd name="connsiteX8" fmla="*/ 145003 w 1390442"/>
                <a:gd name="connsiteY8" fmla="*/ 174137 h 331057"/>
                <a:gd name="connsiteX9" fmla="*/ 611133 w 1390442"/>
                <a:gd name="connsiteY9" fmla="*/ 178109 h 331057"/>
                <a:gd name="connsiteX10" fmla="*/ 661453 w 1390442"/>
                <a:gd name="connsiteY10" fmla="*/ 325099 h 331057"/>
                <a:gd name="connsiteX11" fmla="*/ 672047 w 1390442"/>
                <a:gd name="connsiteY11" fmla="*/ 325099 h 331057"/>
                <a:gd name="connsiteX12" fmla="*/ 695883 w 1390442"/>
                <a:gd name="connsiteY12" fmla="*/ 325099 h 331057"/>
                <a:gd name="connsiteX13" fmla="*/ 695883 w 1390442"/>
                <a:gd name="connsiteY13" fmla="*/ 325099 h 331057"/>
                <a:gd name="connsiteX14" fmla="*/ 728989 w 1390442"/>
                <a:gd name="connsiteY14" fmla="*/ 325099 h 331057"/>
                <a:gd name="connsiteX15" fmla="*/ 779310 w 1390442"/>
                <a:gd name="connsiteY15" fmla="*/ 178109 h 331057"/>
                <a:gd name="connsiteX16" fmla="*/ 1245439 w 1390442"/>
                <a:gd name="connsiteY16" fmla="*/ 174137 h 331057"/>
                <a:gd name="connsiteX17" fmla="*/ 1332838 w 1390442"/>
                <a:gd name="connsiteY17" fmla="*/ 290669 h 331057"/>
                <a:gd name="connsiteX18" fmla="*/ 1380511 w 1390442"/>
                <a:gd name="connsiteY18" fmla="*/ 278751 h 331057"/>
                <a:gd name="connsiteX19" fmla="*/ 1306354 w 1390442"/>
                <a:gd name="connsiteY19" fmla="*/ 123816 h 3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0442" h="331057">
                  <a:moveTo>
                    <a:pt x="1306354" y="123816"/>
                  </a:moveTo>
                  <a:cubicBezTo>
                    <a:pt x="1257357" y="86737"/>
                    <a:pt x="893194" y="85413"/>
                    <a:pt x="816388" y="65550"/>
                  </a:cubicBezTo>
                  <a:cubicBezTo>
                    <a:pt x="748853" y="47010"/>
                    <a:pt x="740907" y="9932"/>
                    <a:pt x="740907" y="9932"/>
                  </a:cubicBezTo>
                  <a:lnTo>
                    <a:pt x="649535" y="9932"/>
                  </a:lnTo>
                  <a:cubicBezTo>
                    <a:pt x="649535" y="9932"/>
                    <a:pt x="641590" y="47010"/>
                    <a:pt x="574054" y="65550"/>
                  </a:cubicBezTo>
                  <a:cubicBezTo>
                    <a:pt x="497249" y="86737"/>
                    <a:pt x="133085" y="88062"/>
                    <a:pt x="84089" y="123816"/>
                  </a:cubicBezTo>
                  <a:cubicBezTo>
                    <a:pt x="35092" y="160894"/>
                    <a:pt x="9932" y="278751"/>
                    <a:pt x="9932" y="278751"/>
                  </a:cubicBezTo>
                  <a:lnTo>
                    <a:pt x="57604" y="290669"/>
                  </a:lnTo>
                  <a:cubicBezTo>
                    <a:pt x="57604" y="290669"/>
                    <a:pt x="85413" y="217836"/>
                    <a:pt x="145003" y="174137"/>
                  </a:cubicBezTo>
                  <a:cubicBezTo>
                    <a:pt x="183406" y="145003"/>
                    <a:pt x="611133" y="178109"/>
                    <a:pt x="611133" y="178109"/>
                  </a:cubicBezTo>
                  <a:lnTo>
                    <a:pt x="661453" y="325099"/>
                  </a:lnTo>
                  <a:lnTo>
                    <a:pt x="672047" y="325099"/>
                  </a:lnTo>
                  <a:lnTo>
                    <a:pt x="695883" y="325099"/>
                  </a:lnTo>
                  <a:lnTo>
                    <a:pt x="695883" y="325099"/>
                  </a:lnTo>
                  <a:lnTo>
                    <a:pt x="728989" y="325099"/>
                  </a:lnTo>
                  <a:lnTo>
                    <a:pt x="779310" y="178109"/>
                  </a:lnTo>
                  <a:cubicBezTo>
                    <a:pt x="779310" y="178109"/>
                    <a:pt x="1207036" y="146328"/>
                    <a:pt x="1245439" y="174137"/>
                  </a:cubicBezTo>
                  <a:cubicBezTo>
                    <a:pt x="1305030" y="217836"/>
                    <a:pt x="1332838" y="290669"/>
                    <a:pt x="1332838" y="290669"/>
                  </a:cubicBezTo>
                  <a:lnTo>
                    <a:pt x="1380511" y="278751"/>
                  </a:lnTo>
                  <a:cubicBezTo>
                    <a:pt x="1381835" y="278751"/>
                    <a:pt x="1356674" y="160894"/>
                    <a:pt x="1306354" y="123816"/>
                  </a:cubicBez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6" name="任意多边形: 形状 302"/>
            <p:cNvSpPr/>
            <p:nvPr/>
          </p:nvSpPr>
          <p:spPr>
            <a:xfrm>
              <a:off x="772689" y="6203168"/>
              <a:ext cx="158908" cy="158908"/>
            </a:xfrm>
            <a:custGeom>
              <a:avLst/>
              <a:gdLst>
                <a:gd name="connsiteX0" fmla="*/ 158246 w 158907"/>
                <a:gd name="connsiteY0" fmla="*/ 84089 h 158907"/>
                <a:gd name="connsiteX1" fmla="*/ 84089 w 158907"/>
                <a:gd name="connsiteY1" fmla="*/ 158246 h 158907"/>
                <a:gd name="connsiteX2" fmla="*/ 9932 w 158907"/>
                <a:gd name="connsiteY2" fmla="*/ 84089 h 158907"/>
                <a:gd name="connsiteX3" fmla="*/ 84089 w 158907"/>
                <a:gd name="connsiteY3" fmla="*/ 9932 h 158907"/>
                <a:gd name="connsiteX4" fmla="*/ 158246 w 158907"/>
                <a:gd name="connsiteY4" fmla="*/ 84089 h 1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07" h="158907">
                  <a:moveTo>
                    <a:pt x="158246" y="84089"/>
                  </a:moveTo>
                  <a:cubicBezTo>
                    <a:pt x="158246" y="125140"/>
                    <a:pt x="125140" y="158246"/>
                    <a:pt x="84089" y="158246"/>
                  </a:cubicBezTo>
                  <a:cubicBezTo>
                    <a:pt x="43038" y="158246"/>
                    <a:pt x="9932" y="125140"/>
                    <a:pt x="9932" y="84089"/>
                  </a:cubicBezTo>
                  <a:cubicBezTo>
                    <a:pt x="9932" y="43038"/>
                    <a:pt x="43038" y="9932"/>
                    <a:pt x="84089" y="9932"/>
                  </a:cubicBezTo>
                  <a:cubicBezTo>
                    <a:pt x="125140" y="9932"/>
                    <a:pt x="158246" y="43038"/>
                    <a:pt x="158246" y="8408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7" name="任意多边形: 形状 303"/>
            <p:cNvSpPr/>
            <p:nvPr/>
          </p:nvSpPr>
          <p:spPr>
            <a:xfrm>
              <a:off x="109249" y="6203168"/>
              <a:ext cx="158908" cy="158908"/>
            </a:xfrm>
            <a:custGeom>
              <a:avLst/>
              <a:gdLst>
                <a:gd name="connsiteX0" fmla="*/ 158246 w 158907"/>
                <a:gd name="connsiteY0" fmla="*/ 84089 h 158907"/>
                <a:gd name="connsiteX1" fmla="*/ 84089 w 158907"/>
                <a:gd name="connsiteY1" fmla="*/ 158246 h 158907"/>
                <a:gd name="connsiteX2" fmla="*/ 9932 w 158907"/>
                <a:gd name="connsiteY2" fmla="*/ 84089 h 158907"/>
                <a:gd name="connsiteX3" fmla="*/ 84089 w 158907"/>
                <a:gd name="connsiteY3" fmla="*/ 9932 h 158907"/>
                <a:gd name="connsiteX4" fmla="*/ 158246 w 158907"/>
                <a:gd name="connsiteY4" fmla="*/ 84089 h 1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07" h="158907">
                  <a:moveTo>
                    <a:pt x="158246" y="84089"/>
                  </a:moveTo>
                  <a:cubicBezTo>
                    <a:pt x="158246" y="125140"/>
                    <a:pt x="125140" y="158246"/>
                    <a:pt x="84089" y="158246"/>
                  </a:cubicBezTo>
                  <a:cubicBezTo>
                    <a:pt x="43038" y="158246"/>
                    <a:pt x="9932" y="125140"/>
                    <a:pt x="9932" y="84089"/>
                  </a:cubicBezTo>
                  <a:cubicBezTo>
                    <a:pt x="9932" y="43038"/>
                    <a:pt x="43038" y="9932"/>
                    <a:pt x="84089" y="9932"/>
                  </a:cubicBezTo>
                  <a:cubicBezTo>
                    <a:pt x="125140" y="9932"/>
                    <a:pt x="158246" y="43038"/>
                    <a:pt x="158246" y="8408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8" name="任意多边形: 形状 304"/>
            <p:cNvSpPr/>
            <p:nvPr/>
          </p:nvSpPr>
          <p:spPr>
            <a:xfrm>
              <a:off x="1434804" y="6203168"/>
              <a:ext cx="158908" cy="158908"/>
            </a:xfrm>
            <a:custGeom>
              <a:avLst/>
              <a:gdLst>
                <a:gd name="connsiteX0" fmla="*/ 158246 w 158907"/>
                <a:gd name="connsiteY0" fmla="*/ 84089 h 158907"/>
                <a:gd name="connsiteX1" fmla="*/ 84089 w 158907"/>
                <a:gd name="connsiteY1" fmla="*/ 158246 h 158907"/>
                <a:gd name="connsiteX2" fmla="*/ 9932 w 158907"/>
                <a:gd name="connsiteY2" fmla="*/ 84089 h 158907"/>
                <a:gd name="connsiteX3" fmla="*/ 84089 w 158907"/>
                <a:gd name="connsiteY3" fmla="*/ 9932 h 158907"/>
                <a:gd name="connsiteX4" fmla="*/ 158246 w 158907"/>
                <a:gd name="connsiteY4" fmla="*/ 84089 h 1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07" h="158907">
                  <a:moveTo>
                    <a:pt x="158246" y="84089"/>
                  </a:moveTo>
                  <a:cubicBezTo>
                    <a:pt x="158246" y="125140"/>
                    <a:pt x="125140" y="158246"/>
                    <a:pt x="84089" y="158246"/>
                  </a:cubicBezTo>
                  <a:cubicBezTo>
                    <a:pt x="43038" y="158246"/>
                    <a:pt x="9932" y="125140"/>
                    <a:pt x="9932" y="84089"/>
                  </a:cubicBezTo>
                  <a:cubicBezTo>
                    <a:pt x="9932" y="43038"/>
                    <a:pt x="43038" y="9932"/>
                    <a:pt x="84089" y="9932"/>
                  </a:cubicBezTo>
                  <a:cubicBezTo>
                    <a:pt x="125140" y="9932"/>
                    <a:pt x="158246" y="43038"/>
                    <a:pt x="158246" y="84089"/>
                  </a:cubicBezTo>
                  <a:close/>
                </a:path>
              </a:pathLst>
            </a:custGeom>
            <a:solidFill>
              <a:srgbClr val="2C2C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9" name="任意多边形: 形状 305"/>
            <p:cNvSpPr/>
            <p:nvPr/>
          </p:nvSpPr>
          <p:spPr>
            <a:xfrm>
              <a:off x="677344" y="5404657"/>
              <a:ext cx="357542" cy="105938"/>
            </a:xfrm>
            <a:custGeom>
              <a:avLst/>
              <a:gdLst>
                <a:gd name="connsiteX0" fmla="*/ 325099 w 357542"/>
                <a:gd name="connsiteY0" fmla="*/ 99979 h 105938"/>
                <a:gd name="connsiteX1" fmla="*/ 35092 w 357542"/>
                <a:gd name="connsiteY1" fmla="*/ 98655 h 105938"/>
                <a:gd name="connsiteX2" fmla="*/ 9932 w 357542"/>
                <a:gd name="connsiteY2" fmla="*/ 9932 h 105938"/>
                <a:gd name="connsiteX3" fmla="*/ 350259 w 357542"/>
                <a:gd name="connsiteY3" fmla="*/ 9932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542" h="105938">
                  <a:moveTo>
                    <a:pt x="325099" y="99979"/>
                  </a:moveTo>
                  <a:lnTo>
                    <a:pt x="35092" y="98655"/>
                  </a:lnTo>
                  <a:lnTo>
                    <a:pt x="9932" y="9932"/>
                  </a:lnTo>
                  <a:lnTo>
                    <a:pt x="350259" y="9932"/>
                  </a:lnTo>
                  <a:close/>
                </a:path>
              </a:pathLst>
            </a:custGeom>
            <a:solidFill>
              <a:srgbClr val="5F76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0" name="任意多边形: 形状 306"/>
            <p:cNvSpPr/>
            <p:nvPr/>
          </p:nvSpPr>
          <p:spPr>
            <a:xfrm>
              <a:off x="432361" y="5368902"/>
              <a:ext cx="900477" cy="66212"/>
            </a:xfrm>
            <a:custGeom>
              <a:avLst/>
              <a:gdLst>
                <a:gd name="connsiteX0" fmla="*/ 897166 w 900476"/>
                <a:gd name="connsiteY0" fmla="*/ 35092 h 66211"/>
                <a:gd name="connsiteX1" fmla="*/ 865385 w 900476"/>
                <a:gd name="connsiteY1" fmla="*/ 60253 h 66211"/>
                <a:gd name="connsiteX2" fmla="*/ 41713 w 900476"/>
                <a:gd name="connsiteY2" fmla="*/ 60253 h 66211"/>
                <a:gd name="connsiteX3" fmla="*/ 9932 w 900476"/>
                <a:gd name="connsiteY3" fmla="*/ 35092 h 66211"/>
                <a:gd name="connsiteX4" fmla="*/ 9932 w 900476"/>
                <a:gd name="connsiteY4" fmla="*/ 35092 h 66211"/>
                <a:gd name="connsiteX5" fmla="*/ 41713 w 900476"/>
                <a:gd name="connsiteY5" fmla="*/ 9932 h 66211"/>
                <a:gd name="connsiteX6" fmla="*/ 865385 w 900476"/>
                <a:gd name="connsiteY6" fmla="*/ 9932 h 66211"/>
                <a:gd name="connsiteX7" fmla="*/ 897166 w 900476"/>
                <a:gd name="connsiteY7" fmla="*/ 35092 h 66211"/>
                <a:gd name="connsiteX8" fmla="*/ 897166 w 900476"/>
                <a:gd name="connsiteY8" fmla="*/ 35092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476" h="66211">
                  <a:moveTo>
                    <a:pt x="897166" y="35092"/>
                  </a:moveTo>
                  <a:cubicBezTo>
                    <a:pt x="897166" y="48335"/>
                    <a:pt x="882600" y="60253"/>
                    <a:pt x="865385" y="60253"/>
                  </a:cubicBezTo>
                  <a:lnTo>
                    <a:pt x="41713" y="60253"/>
                  </a:lnTo>
                  <a:cubicBezTo>
                    <a:pt x="24498" y="60253"/>
                    <a:pt x="9932" y="49659"/>
                    <a:pt x="9932" y="35092"/>
                  </a:cubicBezTo>
                  <a:lnTo>
                    <a:pt x="9932" y="35092"/>
                  </a:lnTo>
                  <a:cubicBezTo>
                    <a:pt x="9932" y="21850"/>
                    <a:pt x="24498" y="9932"/>
                    <a:pt x="41713" y="9932"/>
                  </a:cubicBezTo>
                  <a:lnTo>
                    <a:pt x="865385" y="9932"/>
                  </a:lnTo>
                  <a:cubicBezTo>
                    <a:pt x="882600" y="9932"/>
                    <a:pt x="897166" y="21850"/>
                    <a:pt x="897166" y="35092"/>
                  </a:cubicBezTo>
                  <a:lnTo>
                    <a:pt x="897166" y="35092"/>
                  </a:ln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1" name="任意多边形: 形状 307"/>
            <p:cNvSpPr/>
            <p:nvPr/>
          </p:nvSpPr>
          <p:spPr>
            <a:xfrm>
              <a:off x="184048" y="4354541"/>
              <a:ext cx="264846" cy="1046142"/>
            </a:xfrm>
            <a:custGeom>
              <a:avLst/>
              <a:gdLst>
                <a:gd name="connsiteX0" fmla="*/ 22532 w 264846"/>
                <a:gd name="connsiteY0" fmla="*/ 28471 h 1046142"/>
                <a:gd name="connsiteX1" fmla="*/ 10613 w 264846"/>
                <a:gd name="connsiteY1" fmla="*/ 97331 h 1046142"/>
                <a:gd name="connsiteX2" fmla="*/ 37098 w 264846"/>
                <a:gd name="connsiteY2" fmla="*/ 487979 h 1046142"/>
                <a:gd name="connsiteX3" fmla="*/ 178791 w 264846"/>
                <a:gd name="connsiteY3" fmla="*/ 984566 h 1046142"/>
                <a:gd name="connsiteX4" fmla="*/ 263542 w 264846"/>
                <a:gd name="connsiteY4" fmla="*/ 1040183 h 1046142"/>
                <a:gd name="connsiteX5" fmla="*/ 239705 w 264846"/>
                <a:gd name="connsiteY5" fmla="*/ 878627 h 1046142"/>
                <a:gd name="connsiteX6" fmla="*/ 125822 w 264846"/>
                <a:gd name="connsiteY6" fmla="*/ 536976 h 1046142"/>
                <a:gd name="connsiteX7" fmla="*/ 80798 w 264846"/>
                <a:gd name="connsiteY7" fmla="*/ 9932 h 1046142"/>
                <a:gd name="connsiteX8" fmla="*/ 22532 w 264846"/>
                <a:gd name="connsiteY8" fmla="*/ 28471 h 104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46" h="1046142">
                  <a:moveTo>
                    <a:pt x="22532" y="28471"/>
                  </a:moveTo>
                  <a:cubicBezTo>
                    <a:pt x="13262" y="36416"/>
                    <a:pt x="7965" y="56280"/>
                    <a:pt x="10613" y="97331"/>
                  </a:cubicBezTo>
                  <a:cubicBezTo>
                    <a:pt x="13262" y="138382"/>
                    <a:pt x="23856" y="445604"/>
                    <a:pt x="37098" y="487979"/>
                  </a:cubicBezTo>
                  <a:cubicBezTo>
                    <a:pt x="50340" y="825658"/>
                    <a:pt x="131118" y="923651"/>
                    <a:pt x="178791" y="984566"/>
                  </a:cubicBezTo>
                  <a:cubicBezTo>
                    <a:pt x="197330" y="1007078"/>
                    <a:pt x="209248" y="1041508"/>
                    <a:pt x="263542" y="1040183"/>
                  </a:cubicBezTo>
                  <a:cubicBezTo>
                    <a:pt x="254272" y="1017671"/>
                    <a:pt x="239705" y="927624"/>
                    <a:pt x="239705" y="878627"/>
                  </a:cubicBezTo>
                  <a:cubicBezTo>
                    <a:pt x="164224" y="868033"/>
                    <a:pt x="123173" y="652184"/>
                    <a:pt x="125822" y="536976"/>
                  </a:cubicBezTo>
                  <a:cubicBezTo>
                    <a:pt x="127146" y="446928"/>
                    <a:pt x="80798" y="9932"/>
                    <a:pt x="80798" y="9932"/>
                  </a:cubicBezTo>
                  <a:cubicBezTo>
                    <a:pt x="80798" y="9932"/>
                    <a:pt x="45043" y="9932"/>
                    <a:pt x="22532" y="28471"/>
                  </a:cubicBez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2" name="任意多边形: 形状 308"/>
            <p:cNvSpPr/>
            <p:nvPr/>
          </p:nvSpPr>
          <p:spPr>
            <a:xfrm>
              <a:off x="204746" y="4040699"/>
              <a:ext cx="278088" cy="926962"/>
            </a:xfrm>
            <a:custGeom>
              <a:avLst/>
              <a:gdLst>
                <a:gd name="connsiteX0" fmla="*/ 83936 w 278088"/>
                <a:gd name="connsiteY0" fmla="*/ 899815 h 926961"/>
                <a:gd name="connsiteX1" fmla="*/ 249465 w 278088"/>
                <a:gd name="connsiteY1" fmla="*/ 877303 h 926961"/>
                <a:gd name="connsiteX2" fmla="*/ 245493 w 278088"/>
                <a:gd name="connsiteY2" fmla="*/ 604511 h 926961"/>
                <a:gd name="connsiteX3" fmla="*/ 181930 w 278088"/>
                <a:gd name="connsiteY3" fmla="*/ 119843 h 926961"/>
                <a:gd name="connsiteX4" fmla="*/ 119691 w 278088"/>
                <a:gd name="connsiteY4" fmla="*/ 9932 h 926961"/>
                <a:gd name="connsiteX5" fmla="*/ 11104 w 278088"/>
                <a:gd name="connsiteY5" fmla="*/ 57604 h 926961"/>
                <a:gd name="connsiteX6" fmla="*/ 54803 w 278088"/>
                <a:gd name="connsiteY6" fmla="*/ 519761 h 926961"/>
                <a:gd name="connsiteX7" fmla="*/ 61425 w 278088"/>
                <a:gd name="connsiteY7" fmla="*/ 588621 h 926961"/>
                <a:gd name="connsiteX8" fmla="*/ 83936 w 278088"/>
                <a:gd name="connsiteY8" fmla="*/ 899815 h 92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088" h="926961">
                  <a:moveTo>
                    <a:pt x="83936" y="899815"/>
                  </a:moveTo>
                  <a:cubicBezTo>
                    <a:pt x="93206" y="942190"/>
                    <a:pt x="236223" y="910409"/>
                    <a:pt x="249465" y="877303"/>
                  </a:cubicBezTo>
                  <a:cubicBezTo>
                    <a:pt x="282571" y="791228"/>
                    <a:pt x="273301" y="725016"/>
                    <a:pt x="245493" y="604511"/>
                  </a:cubicBezTo>
                  <a:cubicBezTo>
                    <a:pt x="224305" y="509167"/>
                    <a:pt x="187226" y="163543"/>
                    <a:pt x="181930" y="119843"/>
                  </a:cubicBezTo>
                  <a:cubicBezTo>
                    <a:pt x="170011" y="19201"/>
                    <a:pt x="158093" y="9932"/>
                    <a:pt x="119691" y="9932"/>
                  </a:cubicBezTo>
                  <a:cubicBezTo>
                    <a:pt x="81288" y="9932"/>
                    <a:pt x="19049" y="21850"/>
                    <a:pt x="11104" y="57604"/>
                  </a:cubicBezTo>
                  <a:cubicBezTo>
                    <a:pt x="3158" y="93358"/>
                    <a:pt x="37588" y="399256"/>
                    <a:pt x="54803" y="519761"/>
                  </a:cubicBezTo>
                  <a:cubicBezTo>
                    <a:pt x="58776" y="547570"/>
                    <a:pt x="61425" y="571406"/>
                    <a:pt x="61425" y="588621"/>
                  </a:cubicBezTo>
                  <a:cubicBezTo>
                    <a:pt x="62749" y="676020"/>
                    <a:pt x="81288" y="881276"/>
                    <a:pt x="83936" y="899815"/>
                  </a:cubicBezTo>
                  <a:close/>
                </a:path>
              </a:pathLst>
            </a:custGeom>
            <a:solidFill>
              <a:srgbClr val="566B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3" name="任意多边形: 形状 309"/>
            <p:cNvSpPr/>
            <p:nvPr/>
          </p:nvSpPr>
          <p:spPr>
            <a:xfrm>
              <a:off x="411174" y="5192193"/>
              <a:ext cx="966688" cy="211877"/>
            </a:xfrm>
            <a:custGeom>
              <a:avLst/>
              <a:gdLst>
                <a:gd name="connsiteX0" fmla="*/ 964702 w 966688"/>
                <a:gd name="connsiteY0" fmla="*/ 174723 h 211876"/>
                <a:gd name="connsiteX1" fmla="*/ 926299 w 966688"/>
                <a:gd name="connsiteY1" fmla="*/ 203856 h 211876"/>
                <a:gd name="connsiteX2" fmla="*/ 48334 w 966688"/>
                <a:gd name="connsiteY2" fmla="*/ 203856 h 211876"/>
                <a:gd name="connsiteX3" fmla="*/ 9932 w 966688"/>
                <a:gd name="connsiteY3" fmla="*/ 174723 h 211876"/>
                <a:gd name="connsiteX4" fmla="*/ 9932 w 966688"/>
                <a:gd name="connsiteY4" fmla="*/ 46273 h 211876"/>
                <a:gd name="connsiteX5" fmla="*/ 90710 w 966688"/>
                <a:gd name="connsiteY5" fmla="*/ 15815 h 211876"/>
                <a:gd name="connsiteX6" fmla="*/ 513140 w 966688"/>
                <a:gd name="connsiteY6" fmla="*/ 31706 h 211876"/>
                <a:gd name="connsiteX7" fmla="*/ 878627 w 966688"/>
                <a:gd name="connsiteY7" fmla="*/ 10518 h 211876"/>
                <a:gd name="connsiteX8" fmla="*/ 963378 w 966688"/>
                <a:gd name="connsiteY8" fmla="*/ 46273 h 211876"/>
                <a:gd name="connsiteX9" fmla="*/ 963378 w 966688"/>
                <a:gd name="connsiteY9" fmla="*/ 174723 h 21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6688" h="211876">
                  <a:moveTo>
                    <a:pt x="964702" y="174723"/>
                  </a:moveTo>
                  <a:cubicBezTo>
                    <a:pt x="964702" y="190614"/>
                    <a:pt x="947487" y="203856"/>
                    <a:pt x="926299" y="203856"/>
                  </a:cubicBezTo>
                  <a:lnTo>
                    <a:pt x="48334" y="203856"/>
                  </a:lnTo>
                  <a:cubicBezTo>
                    <a:pt x="27147" y="203856"/>
                    <a:pt x="9932" y="190614"/>
                    <a:pt x="9932" y="174723"/>
                  </a:cubicBezTo>
                  <a:lnTo>
                    <a:pt x="9932" y="46273"/>
                  </a:lnTo>
                  <a:cubicBezTo>
                    <a:pt x="9932" y="30382"/>
                    <a:pt x="19201" y="10518"/>
                    <a:pt x="90710" y="15815"/>
                  </a:cubicBezTo>
                  <a:cubicBezTo>
                    <a:pt x="179433" y="23761"/>
                    <a:pt x="253590" y="39652"/>
                    <a:pt x="513140" y="31706"/>
                  </a:cubicBezTo>
                  <a:cubicBezTo>
                    <a:pt x="772689" y="23761"/>
                    <a:pt x="800498" y="6546"/>
                    <a:pt x="878627" y="10518"/>
                  </a:cubicBezTo>
                  <a:cubicBezTo>
                    <a:pt x="942190" y="13167"/>
                    <a:pt x="963378" y="30382"/>
                    <a:pt x="963378" y="46273"/>
                  </a:cubicBezTo>
                  <a:lnTo>
                    <a:pt x="963378" y="174723"/>
                  </a:lnTo>
                  <a:close/>
                </a:path>
              </a:pathLst>
            </a:custGeom>
            <a:solidFill>
              <a:srgbClr val="6E7C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4" name="任意多边形: 形状 310"/>
            <p:cNvSpPr/>
            <p:nvPr/>
          </p:nvSpPr>
          <p:spPr>
            <a:xfrm>
              <a:off x="1232217" y="5016071"/>
              <a:ext cx="291331" cy="1363958"/>
            </a:xfrm>
            <a:custGeom>
              <a:avLst/>
              <a:gdLst>
                <a:gd name="connsiteX0" fmla="*/ 92014 w 291330"/>
                <a:gd name="connsiteY0" fmla="*/ 10518 h 1363957"/>
                <a:gd name="connsiteX1" fmla="*/ 233707 w 291330"/>
                <a:gd name="connsiteY1" fmla="*/ 111159 h 1363957"/>
                <a:gd name="connsiteX2" fmla="*/ 203250 w 291330"/>
                <a:gd name="connsiteY2" fmla="*/ 1030176 h 1363957"/>
                <a:gd name="connsiteX3" fmla="*/ 242976 w 291330"/>
                <a:gd name="connsiteY3" fmla="*/ 1251322 h 1363957"/>
                <a:gd name="connsiteX4" fmla="*/ 281379 w 291330"/>
                <a:gd name="connsiteY4" fmla="*/ 1362557 h 1363957"/>
                <a:gd name="connsiteX5" fmla="*/ 127768 w 291330"/>
                <a:gd name="connsiteY5" fmla="*/ 1056660 h 1363957"/>
                <a:gd name="connsiteX6" fmla="*/ 92014 w 291330"/>
                <a:gd name="connsiteY6" fmla="*/ 865971 h 1363957"/>
                <a:gd name="connsiteX7" fmla="*/ 31100 w 291330"/>
                <a:gd name="connsiteY7" fmla="*/ 458108 h 1363957"/>
                <a:gd name="connsiteX8" fmla="*/ 49639 w 291330"/>
                <a:gd name="connsiteY8" fmla="*/ 55542 h 1363957"/>
                <a:gd name="connsiteX9" fmla="*/ 92014 w 291330"/>
                <a:gd name="connsiteY9" fmla="*/ 10518 h 136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330" h="1363957">
                  <a:moveTo>
                    <a:pt x="92014" y="10518"/>
                  </a:moveTo>
                  <a:cubicBezTo>
                    <a:pt x="92014" y="10518"/>
                    <a:pt x="233707" y="42299"/>
                    <a:pt x="233707" y="111159"/>
                  </a:cubicBezTo>
                  <a:cubicBezTo>
                    <a:pt x="233707" y="111159"/>
                    <a:pt x="254895" y="593180"/>
                    <a:pt x="203250" y="1030176"/>
                  </a:cubicBezTo>
                  <a:cubicBezTo>
                    <a:pt x="203250" y="1030176"/>
                    <a:pt x="200601" y="1231459"/>
                    <a:pt x="242976" y="1251322"/>
                  </a:cubicBezTo>
                  <a:cubicBezTo>
                    <a:pt x="242976" y="1251322"/>
                    <a:pt x="285352" y="1317534"/>
                    <a:pt x="281379" y="1362557"/>
                  </a:cubicBezTo>
                  <a:cubicBezTo>
                    <a:pt x="281379" y="1362557"/>
                    <a:pt x="78772" y="1283104"/>
                    <a:pt x="127768" y="1056660"/>
                  </a:cubicBezTo>
                  <a:cubicBezTo>
                    <a:pt x="127768" y="1056660"/>
                    <a:pt x="107905" y="938804"/>
                    <a:pt x="92014" y="865971"/>
                  </a:cubicBezTo>
                  <a:cubicBezTo>
                    <a:pt x="92014" y="865971"/>
                    <a:pt x="39045" y="530941"/>
                    <a:pt x="31100" y="458108"/>
                  </a:cubicBezTo>
                  <a:cubicBezTo>
                    <a:pt x="31100" y="458108"/>
                    <a:pt x="-27167" y="89972"/>
                    <a:pt x="49639" y="55542"/>
                  </a:cubicBezTo>
                  <a:cubicBezTo>
                    <a:pt x="49639" y="55542"/>
                    <a:pt x="70826" y="3897"/>
                    <a:pt x="92014" y="10518"/>
                  </a:cubicBezTo>
                  <a:close/>
                </a:path>
              </a:pathLst>
            </a:custGeom>
            <a:solidFill>
              <a:srgbClr val="F7CB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" name="任意多边形: 形状 311"/>
            <p:cNvSpPr/>
            <p:nvPr/>
          </p:nvSpPr>
          <p:spPr>
            <a:xfrm>
              <a:off x="616429" y="3844713"/>
              <a:ext cx="39727" cy="39727"/>
            </a:xfrm>
            <a:custGeom>
              <a:avLst/>
              <a:gdLst>
                <a:gd name="connsiteX0" fmla="*/ 37741 w 39726"/>
                <a:gd name="connsiteY0" fmla="*/ 9932 h 39726"/>
                <a:gd name="connsiteX1" fmla="*/ 9932 w 39726"/>
                <a:gd name="connsiteY1" fmla="*/ 40389 h 39726"/>
                <a:gd name="connsiteX2" fmla="*/ 24498 w 39726"/>
                <a:gd name="connsiteY2" fmla="*/ 9932 h 39726"/>
                <a:gd name="connsiteX3" fmla="*/ 37741 w 39726"/>
                <a:gd name="connsiteY3" fmla="*/ 9932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39726">
                  <a:moveTo>
                    <a:pt x="37741" y="9932"/>
                  </a:moveTo>
                  <a:cubicBezTo>
                    <a:pt x="37741" y="9932"/>
                    <a:pt x="31119" y="33768"/>
                    <a:pt x="9932" y="40389"/>
                  </a:cubicBezTo>
                  <a:cubicBezTo>
                    <a:pt x="9932" y="40389"/>
                    <a:pt x="23174" y="33768"/>
                    <a:pt x="24498" y="9932"/>
                  </a:cubicBezTo>
                  <a:lnTo>
                    <a:pt x="37741" y="9932"/>
                  </a:ln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6" name="任意多边形: 形状 312"/>
            <p:cNvSpPr/>
            <p:nvPr/>
          </p:nvSpPr>
          <p:spPr>
            <a:xfrm>
              <a:off x="915408" y="5037844"/>
              <a:ext cx="516450" cy="1350716"/>
            </a:xfrm>
            <a:custGeom>
              <a:avLst/>
              <a:gdLst>
                <a:gd name="connsiteX0" fmla="*/ 122789 w 516450"/>
                <a:gd name="connsiteY0" fmla="*/ 235051 h 1350715"/>
                <a:gd name="connsiteX1" fmla="*/ 259185 w 516450"/>
                <a:gd name="connsiteY1" fmla="*/ 250942 h 1350715"/>
                <a:gd name="connsiteX2" fmla="*/ 150598 w 516450"/>
                <a:gd name="connsiteY2" fmla="*/ 578027 h 1350715"/>
                <a:gd name="connsiteX3" fmla="*/ 108222 w 516450"/>
                <a:gd name="connsiteY3" fmla="*/ 828307 h 1350715"/>
                <a:gd name="connsiteX4" fmla="*/ 32741 w 516450"/>
                <a:gd name="connsiteY4" fmla="*/ 1033562 h 1350715"/>
                <a:gd name="connsiteX5" fmla="*/ 15526 w 516450"/>
                <a:gd name="connsiteY5" fmla="*/ 1111692 h 1350715"/>
                <a:gd name="connsiteX6" fmla="*/ 83062 w 516450"/>
                <a:gd name="connsiteY6" fmla="*/ 1340784 h 1350715"/>
                <a:gd name="connsiteX7" fmla="*/ 91007 w 516450"/>
                <a:gd name="connsiteY7" fmla="*/ 1241467 h 1350715"/>
                <a:gd name="connsiteX8" fmla="*/ 121465 w 516450"/>
                <a:gd name="connsiteY8" fmla="*/ 1066668 h 1350715"/>
                <a:gd name="connsiteX9" fmla="*/ 468413 w 516450"/>
                <a:gd name="connsiteY9" fmla="*/ 322450 h 1350715"/>
                <a:gd name="connsiteX10" fmla="*/ 509464 w 516450"/>
                <a:gd name="connsiteY10" fmla="*/ 114546 h 1350715"/>
                <a:gd name="connsiteX11" fmla="*/ 245942 w 516450"/>
                <a:gd name="connsiteY11" fmla="*/ 9932 h 1350715"/>
                <a:gd name="connsiteX12" fmla="*/ 122789 w 516450"/>
                <a:gd name="connsiteY12" fmla="*/ 235051 h 13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450" h="1350715">
                  <a:moveTo>
                    <a:pt x="122789" y="235051"/>
                  </a:moveTo>
                  <a:cubicBezTo>
                    <a:pt x="122789" y="235051"/>
                    <a:pt x="206215" y="229754"/>
                    <a:pt x="259185" y="250942"/>
                  </a:cubicBezTo>
                  <a:cubicBezTo>
                    <a:pt x="259185" y="250942"/>
                    <a:pt x="170461" y="481358"/>
                    <a:pt x="150598" y="578027"/>
                  </a:cubicBezTo>
                  <a:cubicBezTo>
                    <a:pt x="150598" y="578027"/>
                    <a:pt x="130734" y="634969"/>
                    <a:pt x="108222" y="828307"/>
                  </a:cubicBezTo>
                  <a:cubicBezTo>
                    <a:pt x="108222" y="828307"/>
                    <a:pt x="94980" y="1013699"/>
                    <a:pt x="32741" y="1033562"/>
                  </a:cubicBezTo>
                  <a:cubicBezTo>
                    <a:pt x="32741" y="1033562"/>
                    <a:pt x="10229" y="1041508"/>
                    <a:pt x="15526" y="1111692"/>
                  </a:cubicBezTo>
                  <a:cubicBezTo>
                    <a:pt x="15526" y="1111692"/>
                    <a:pt x="-18904" y="1289139"/>
                    <a:pt x="83062" y="1340784"/>
                  </a:cubicBezTo>
                  <a:cubicBezTo>
                    <a:pt x="83062" y="1340784"/>
                    <a:pt x="96304" y="1327542"/>
                    <a:pt x="91007" y="1241467"/>
                  </a:cubicBezTo>
                  <a:cubicBezTo>
                    <a:pt x="91007" y="1241467"/>
                    <a:pt x="79089" y="1163337"/>
                    <a:pt x="121465" y="1066668"/>
                  </a:cubicBezTo>
                  <a:cubicBezTo>
                    <a:pt x="121465" y="1066668"/>
                    <a:pt x="387635" y="514464"/>
                    <a:pt x="468413" y="322450"/>
                  </a:cubicBezTo>
                  <a:cubicBezTo>
                    <a:pt x="468413" y="322450"/>
                    <a:pt x="546543" y="190027"/>
                    <a:pt x="509464" y="114546"/>
                  </a:cubicBezTo>
                  <a:cubicBezTo>
                    <a:pt x="509464" y="114546"/>
                    <a:pt x="444577" y="31120"/>
                    <a:pt x="245942" y="9932"/>
                  </a:cubicBezTo>
                  <a:cubicBezTo>
                    <a:pt x="245942" y="9932"/>
                    <a:pt x="101601" y="17877"/>
                    <a:pt x="122789" y="235051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7" name="任意多边形: 形状 313"/>
            <p:cNvSpPr/>
            <p:nvPr/>
          </p:nvSpPr>
          <p:spPr>
            <a:xfrm>
              <a:off x="864061" y="6036117"/>
              <a:ext cx="158908" cy="370785"/>
            </a:xfrm>
            <a:custGeom>
              <a:avLst/>
              <a:gdLst>
                <a:gd name="connsiteX0" fmla="*/ 114546 w 158907"/>
                <a:gd name="connsiteY0" fmla="*/ 10130 h 370784"/>
                <a:gd name="connsiteX1" fmla="*/ 43038 w 158907"/>
                <a:gd name="connsiteY1" fmla="*/ 86935 h 370784"/>
                <a:gd name="connsiteX2" fmla="*/ 9932 w 158907"/>
                <a:gd name="connsiteY2" fmla="*/ 113420 h 370784"/>
                <a:gd name="connsiteX3" fmla="*/ 9932 w 158907"/>
                <a:gd name="connsiteY3" fmla="*/ 120041 h 370784"/>
                <a:gd name="connsiteX4" fmla="*/ 53631 w 158907"/>
                <a:gd name="connsiteY4" fmla="*/ 109447 h 370784"/>
                <a:gd name="connsiteX5" fmla="*/ 58928 w 158907"/>
                <a:gd name="connsiteY5" fmla="*/ 256436 h 370784"/>
                <a:gd name="connsiteX6" fmla="*/ 145003 w 158907"/>
                <a:gd name="connsiteY6" fmla="*/ 363699 h 370784"/>
                <a:gd name="connsiteX7" fmla="*/ 143679 w 158907"/>
                <a:gd name="connsiteY7" fmla="*/ 241870 h 370784"/>
                <a:gd name="connsiteX8" fmla="*/ 114546 w 158907"/>
                <a:gd name="connsiteY8" fmla="*/ 10130 h 37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07" h="370784">
                  <a:moveTo>
                    <a:pt x="114546" y="10130"/>
                  </a:moveTo>
                  <a:cubicBezTo>
                    <a:pt x="114546" y="10130"/>
                    <a:pt x="69522" y="2184"/>
                    <a:pt x="43038" y="86935"/>
                  </a:cubicBezTo>
                  <a:lnTo>
                    <a:pt x="9932" y="113420"/>
                  </a:lnTo>
                  <a:lnTo>
                    <a:pt x="9932" y="120041"/>
                  </a:lnTo>
                  <a:lnTo>
                    <a:pt x="53631" y="109447"/>
                  </a:lnTo>
                  <a:cubicBezTo>
                    <a:pt x="53631" y="109447"/>
                    <a:pt x="41713" y="202143"/>
                    <a:pt x="58928" y="256436"/>
                  </a:cubicBezTo>
                  <a:cubicBezTo>
                    <a:pt x="58928" y="256436"/>
                    <a:pt x="89386" y="372969"/>
                    <a:pt x="145003" y="363699"/>
                  </a:cubicBezTo>
                  <a:cubicBezTo>
                    <a:pt x="145003" y="363699"/>
                    <a:pt x="162218" y="351781"/>
                    <a:pt x="143679" y="241870"/>
                  </a:cubicBezTo>
                  <a:cubicBezTo>
                    <a:pt x="143679" y="243194"/>
                    <a:pt x="24498" y="206116"/>
                    <a:pt x="114546" y="10130"/>
                  </a:cubicBezTo>
                  <a:close/>
                </a:path>
              </a:pathLst>
            </a:custGeom>
            <a:solidFill>
              <a:srgbClr val="BB25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8" name="任意多边形: 形状 314"/>
            <p:cNvSpPr/>
            <p:nvPr/>
          </p:nvSpPr>
          <p:spPr>
            <a:xfrm>
              <a:off x="1297651" y="6052205"/>
              <a:ext cx="225119" cy="331058"/>
            </a:xfrm>
            <a:custGeom>
              <a:avLst/>
              <a:gdLst>
                <a:gd name="connsiteX0" fmla="*/ 59686 w 225119"/>
                <a:gd name="connsiteY0" fmla="*/ 9932 h 331057"/>
                <a:gd name="connsiteX1" fmla="*/ 124573 w 225119"/>
                <a:gd name="connsiteY1" fmla="*/ 212539 h 331057"/>
                <a:gd name="connsiteX2" fmla="*/ 177542 w 225119"/>
                <a:gd name="connsiteY2" fmla="*/ 213863 h 331057"/>
                <a:gd name="connsiteX3" fmla="*/ 215945 w 225119"/>
                <a:gd name="connsiteY3" fmla="*/ 326423 h 331057"/>
                <a:gd name="connsiteX4" fmla="*/ 41147 w 225119"/>
                <a:gd name="connsiteY4" fmla="*/ 151625 h 331057"/>
                <a:gd name="connsiteX5" fmla="*/ 26580 w 225119"/>
                <a:gd name="connsiteY5" fmla="*/ 199297 h 331057"/>
                <a:gd name="connsiteX6" fmla="*/ 14662 w 225119"/>
                <a:gd name="connsiteY6" fmla="*/ 199297 h 331057"/>
                <a:gd name="connsiteX7" fmla="*/ 12014 w 225119"/>
                <a:gd name="connsiteY7" fmla="*/ 139707 h 331057"/>
                <a:gd name="connsiteX8" fmla="*/ 59686 w 225119"/>
                <a:gd name="connsiteY8" fmla="*/ 9932 h 3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19" h="331057">
                  <a:moveTo>
                    <a:pt x="59686" y="9932"/>
                  </a:moveTo>
                  <a:cubicBezTo>
                    <a:pt x="59686" y="9932"/>
                    <a:pt x="59686" y="148976"/>
                    <a:pt x="124573" y="212539"/>
                  </a:cubicBezTo>
                  <a:cubicBezTo>
                    <a:pt x="124573" y="212539"/>
                    <a:pt x="152382" y="223133"/>
                    <a:pt x="177542" y="213863"/>
                  </a:cubicBezTo>
                  <a:cubicBezTo>
                    <a:pt x="177542" y="213863"/>
                    <a:pt x="237133" y="315829"/>
                    <a:pt x="215945" y="326423"/>
                  </a:cubicBezTo>
                  <a:cubicBezTo>
                    <a:pt x="215945" y="326423"/>
                    <a:pt x="112655" y="342314"/>
                    <a:pt x="41147" y="151625"/>
                  </a:cubicBezTo>
                  <a:lnTo>
                    <a:pt x="26580" y="199297"/>
                  </a:lnTo>
                  <a:lnTo>
                    <a:pt x="14662" y="199297"/>
                  </a:lnTo>
                  <a:cubicBezTo>
                    <a:pt x="14662" y="199297"/>
                    <a:pt x="15986" y="171488"/>
                    <a:pt x="12014" y="139707"/>
                  </a:cubicBezTo>
                  <a:cubicBezTo>
                    <a:pt x="4068" y="85413"/>
                    <a:pt x="18635" y="9932"/>
                    <a:pt x="59686" y="9932"/>
                  </a:cubicBezTo>
                  <a:close/>
                </a:path>
              </a:pathLst>
            </a:custGeom>
            <a:solidFill>
              <a:srgbClr val="B21F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9" name="任意多边形: 形状 315"/>
            <p:cNvSpPr/>
            <p:nvPr/>
          </p:nvSpPr>
          <p:spPr>
            <a:xfrm>
              <a:off x="1022968" y="3473928"/>
              <a:ext cx="119181" cy="185392"/>
            </a:xfrm>
            <a:custGeom>
              <a:avLst/>
              <a:gdLst>
                <a:gd name="connsiteX0" fmla="*/ 9932 w 119180"/>
                <a:gd name="connsiteY0" fmla="*/ 9932 h 185392"/>
                <a:gd name="connsiteX1" fmla="*/ 111897 w 119180"/>
                <a:gd name="connsiteY1" fmla="*/ 183406 h 185392"/>
                <a:gd name="connsiteX2" fmla="*/ 9932 w 119180"/>
                <a:gd name="connsiteY2" fmla="*/ 9932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80" h="185392">
                  <a:moveTo>
                    <a:pt x="9932" y="9932"/>
                  </a:moveTo>
                  <a:cubicBezTo>
                    <a:pt x="9932" y="9932"/>
                    <a:pt x="84089" y="88061"/>
                    <a:pt x="111897" y="183406"/>
                  </a:cubicBezTo>
                  <a:cubicBezTo>
                    <a:pt x="111897" y="183406"/>
                    <a:pt x="159570" y="43038"/>
                    <a:pt x="9932" y="9932"/>
                  </a:cubicBezTo>
                  <a:close/>
                </a:path>
              </a:pathLst>
            </a:custGeom>
            <a:solidFill>
              <a:srgbClr val="8C62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0" name="任意多边形: 形状 316"/>
            <p:cNvSpPr/>
            <p:nvPr/>
          </p:nvSpPr>
          <p:spPr>
            <a:xfrm>
              <a:off x="-10322" y="1444816"/>
              <a:ext cx="13242" cy="13242"/>
            </a:xfrm>
            <a:custGeom>
              <a:avLst/>
              <a:gdLst/>
              <a:ahLst/>
              <a:cxnLst/>
              <a:rect l="l" t="t" r="r" b="b"/>
              <a:pathLst>
                <a:path w="13242" h="13242"/>
              </a:pathLst>
            </a:custGeom>
            <a:solidFill>
              <a:srgbClr val="4CB7D8"/>
            </a:solidFill>
            <a:ln w="9899" cap="flat">
              <a:solidFill>
                <a:srgbClr val="D3D2D7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1" name="任意多边形: 形状 317"/>
            <p:cNvSpPr/>
            <p:nvPr/>
          </p:nvSpPr>
          <p:spPr>
            <a:xfrm>
              <a:off x="918354" y="3880467"/>
              <a:ext cx="92696" cy="52969"/>
            </a:xfrm>
            <a:custGeom>
              <a:avLst/>
              <a:gdLst>
                <a:gd name="connsiteX0" fmla="*/ 23174 w 92696"/>
                <a:gd name="connsiteY0" fmla="*/ 53631 h 52969"/>
                <a:gd name="connsiteX1" fmla="*/ 89386 w 92696"/>
                <a:gd name="connsiteY1" fmla="*/ 11256 h 52969"/>
                <a:gd name="connsiteX2" fmla="*/ 9932 w 92696"/>
                <a:gd name="connsiteY2" fmla="*/ 9932 h 52969"/>
                <a:gd name="connsiteX3" fmla="*/ 23174 w 92696"/>
                <a:gd name="connsiteY3" fmla="*/ 50983 h 52969"/>
                <a:gd name="connsiteX4" fmla="*/ 23174 w 92696"/>
                <a:gd name="connsiteY4" fmla="*/ 53631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96" h="52969">
                  <a:moveTo>
                    <a:pt x="23174" y="53631"/>
                  </a:moveTo>
                  <a:cubicBezTo>
                    <a:pt x="40389" y="37741"/>
                    <a:pt x="61577" y="23174"/>
                    <a:pt x="89386" y="11256"/>
                  </a:cubicBezTo>
                  <a:lnTo>
                    <a:pt x="9932" y="9932"/>
                  </a:lnTo>
                  <a:lnTo>
                    <a:pt x="23174" y="50983"/>
                  </a:lnTo>
                  <a:lnTo>
                    <a:pt x="23174" y="53631"/>
                  </a:ln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2" name="任意多边形: 形状 318"/>
            <p:cNvSpPr/>
            <p:nvPr/>
          </p:nvSpPr>
          <p:spPr>
            <a:xfrm>
              <a:off x="662778" y="3948003"/>
              <a:ext cx="317815" cy="304573"/>
            </a:xfrm>
            <a:custGeom>
              <a:avLst/>
              <a:gdLst>
                <a:gd name="connsiteX0" fmla="*/ 217836 w 317815"/>
                <a:gd name="connsiteY0" fmla="*/ 93358 h 304573"/>
                <a:gd name="connsiteX1" fmla="*/ 223133 w 317815"/>
                <a:gd name="connsiteY1" fmla="*/ 73495 h 304573"/>
                <a:gd name="connsiteX2" fmla="*/ 223133 w 317815"/>
                <a:gd name="connsiteY2" fmla="*/ 73495 h 304573"/>
                <a:gd name="connsiteX3" fmla="*/ 57604 w 317815"/>
                <a:gd name="connsiteY3" fmla="*/ 9932 h 304573"/>
                <a:gd name="connsiteX4" fmla="*/ 9932 w 317815"/>
                <a:gd name="connsiteY4" fmla="*/ 183406 h 304573"/>
                <a:gd name="connsiteX5" fmla="*/ 315829 w 317815"/>
                <a:gd name="connsiteY5" fmla="*/ 303911 h 304573"/>
                <a:gd name="connsiteX6" fmla="*/ 217836 w 317815"/>
                <a:gd name="connsiteY6" fmla="*/ 93358 h 3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815" h="304573">
                  <a:moveTo>
                    <a:pt x="217836" y="93358"/>
                  </a:moveTo>
                  <a:cubicBezTo>
                    <a:pt x="217836" y="93358"/>
                    <a:pt x="219160" y="85413"/>
                    <a:pt x="223133" y="73495"/>
                  </a:cubicBezTo>
                  <a:lnTo>
                    <a:pt x="223133" y="73495"/>
                  </a:lnTo>
                  <a:cubicBezTo>
                    <a:pt x="200621" y="74819"/>
                    <a:pt x="57604" y="9932"/>
                    <a:pt x="57604" y="9932"/>
                  </a:cubicBezTo>
                  <a:cubicBezTo>
                    <a:pt x="57604" y="9932"/>
                    <a:pt x="50983" y="99979"/>
                    <a:pt x="9932" y="183406"/>
                  </a:cubicBezTo>
                  <a:cubicBezTo>
                    <a:pt x="9932" y="183406"/>
                    <a:pt x="194000" y="303911"/>
                    <a:pt x="315829" y="303911"/>
                  </a:cubicBezTo>
                  <a:cubicBezTo>
                    <a:pt x="315829" y="303911"/>
                    <a:pt x="201945" y="180757"/>
                    <a:pt x="217836" y="93358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3" name="任意多边形: 形状 319"/>
            <p:cNvSpPr/>
            <p:nvPr/>
          </p:nvSpPr>
          <p:spPr>
            <a:xfrm>
              <a:off x="677344" y="3876494"/>
              <a:ext cx="264846" cy="158908"/>
            </a:xfrm>
            <a:custGeom>
              <a:avLst/>
              <a:gdLst>
                <a:gd name="connsiteX0" fmla="*/ 204594 w 264846"/>
                <a:gd name="connsiteY0" fmla="*/ 155597 h 158907"/>
                <a:gd name="connsiteX1" fmla="*/ 207242 w 264846"/>
                <a:gd name="connsiteY1" fmla="*/ 145003 h 158907"/>
                <a:gd name="connsiteX2" fmla="*/ 264184 w 264846"/>
                <a:gd name="connsiteY2" fmla="*/ 58928 h 158907"/>
                <a:gd name="connsiteX3" fmla="*/ 265508 w 264846"/>
                <a:gd name="connsiteY3" fmla="*/ 56280 h 158907"/>
                <a:gd name="connsiteX4" fmla="*/ 252266 w 264846"/>
                <a:gd name="connsiteY4" fmla="*/ 15229 h 158907"/>
                <a:gd name="connsiteX5" fmla="*/ 9932 w 264846"/>
                <a:gd name="connsiteY5" fmla="*/ 9932 h 158907"/>
                <a:gd name="connsiteX6" fmla="*/ 25822 w 264846"/>
                <a:gd name="connsiteY6" fmla="*/ 92034 h 158907"/>
                <a:gd name="connsiteX7" fmla="*/ 25822 w 264846"/>
                <a:gd name="connsiteY7" fmla="*/ 92034 h 158907"/>
                <a:gd name="connsiteX8" fmla="*/ 204594 w 264846"/>
                <a:gd name="connsiteY8" fmla="*/ 155597 h 1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46" h="158907">
                  <a:moveTo>
                    <a:pt x="204594" y="155597"/>
                  </a:moveTo>
                  <a:lnTo>
                    <a:pt x="207242" y="145003"/>
                  </a:lnTo>
                  <a:cubicBezTo>
                    <a:pt x="213863" y="123815"/>
                    <a:pt x="229754" y="89386"/>
                    <a:pt x="264184" y="58928"/>
                  </a:cubicBezTo>
                  <a:lnTo>
                    <a:pt x="265508" y="56280"/>
                  </a:lnTo>
                  <a:lnTo>
                    <a:pt x="252266" y="15229"/>
                  </a:lnTo>
                  <a:lnTo>
                    <a:pt x="9932" y="9932"/>
                  </a:lnTo>
                  <a:cubicBezTo>
                    <a:pt x="9932" y="9932"/>
                    <a:pt x="20526" y="40389"/>
                    <a:pt x="25822" y="92034"/>
                  </a:cubicBezTo>
                  <a:lnTo>
                    <a:pt x="25822" y="92034"/>
                  </a:lnTo>
                  <a:cubicBezTo>
                    <a:pt x="24498" y="92034"/>
                    <a:pt x="137058" y="164867"/>
                    <a:pt x="204594" y="155597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4" name="任意多边形: 形状 320"/>
            <p:cNvSpPr/>
            <p:nvPr/>
          </p:nvSpPr>
          <p:spPr>
            <a:xfrm>
              <a:off x="502126" y="3394260"/>
              <a:ext cx="609146" cy="648873"/>
            </a:xfrm>
            <a:custGeom>
              <a:avLst/>
              <a:gdLst>
                <a:gd name="connsiteX0" fmla="*/ 571825 w 609146"/>
                <a:gd name="connsiteY0" fmla="*/ 163757 h 648873"/>
                <a:gd name="connsiteX1" fmla="*/ 578446 w 609146"/>
                <a:gd name="connsiteY1" fmla="*/ 298828 h 648873"/>
                <a:gd name="connsiteX2" fmla="*/ 570501 w 609146"/>
                <a:gd name="connsiteY2" fmla="*/ 371661 h 648873"/>
                <a:gd name="connsiteX3" fmla="*/ 610228 w 609146"/>
                <a:gd name="connsiteY3" fmla="*/ 461709 h 648873"/>
                <a:gd name="connsiteX4" fmla="*/ 571825 w 609146"/>
                <a:gd name="connsiteY4" fmla="*/ 489517 h 648873"/>
                <a:gd name="connsiteX5" fmla="*/ 567853 w 609146"/>
                <a:gd name="connsiteY5" fmla="*/ 518651 h 648873"/>
                <a:gd name="connsiteX6" fmla="*/ 521505 w 609146"/>
                <a:gd name="connsiteY6" fmla="*/ 531893 h 648873"/>
                <a:gd name="connsiteX7" fmla="*/ 540044 w 609146"/>
                <a:gd name="connsiteY7" fmla="*/ 566323 h 648873"/>
                <a:gd name="connsiteX8" fmla="*/ 505614 w 609146"/>
                <a:gd name="connsiteY8" fmla="*/ 631210 h 648873"/>
                <a:gd name="connsiteX9" fmla="*/ 261955 w 609146"/>
                <a:gd name="connsiteY9" fmla="*/ 592807 h 648873"/>
                <a:gd name="connsiteX10" fmla="*/ 154693 w 609146"/>
                <a:gd name="connsiteY10" fmla="*/ 506732 h 648873"/>
                <a:gd name="connsiteX11" fmla="*/ 122911 w 609146"/>
                <a:gd name="connsiteY11" fmla="*/ 75033 h 648873"/>
                <a:gd name="connsiteX12" fmla="*/ 383785 w 609146"/>
                <a:gd name="connsiteY12" fmla="*/ 23388 h 648873"/>
                <a:gd name="connsiteX13" fmla="*/ 571825 w 609146"/>
                <a:gd name="connsiteY13" fmla="*/ 163757 h 64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146" h="648873">
                  <a:moveTo>
                    <a:pt x="571825" y="163757"/>
                  </a:moveTo>
                  <a:cubicBezTo>
                    <a:pt x="591689" y="195538"/>
                    <a:pt x="587716" y="278965"/>
                    <a:pt x="578446" y="298828"/>
                  </a:cubicBezTo>
                  <a:cubicBezTo>
                    <a:pt x="569177" y="316043"/>
                    <a:pt x="558583" y="333258"/>
                    <a:pt x="570501" y="371661"/>
                  </a:cubicBezTo>
                  <a:cubicBezTo>
                    <a:pt x="579771" y="402118"/>
                    <a:pt x="608904" y="441845"/>
                    <a:pt x="610228" y="461709"/>
                  </a:cubicBezTo>
                  <a:cubicBezTo>
                    <a:pt x="611552" y="488193"/>
                    <a:pt x="582419" y="480248"/>
                    <a:pt x="571825" y="489517"/>
                  </a:cubicBezTo>
                  <a:cubicBezTo>
                    <a:pt x="558583" y="501435"/>
                    <a:pt x="573150" y="505408"/>
                    <a:pt x="567853" y="518651"/>
                  </a:cubicBezTo>
                  <a:cubicBezTo>
                    <a:pt x="563880" y="530569"/>
                    <a:pt x="521505" y="531893"/>
                    <a:pt x="521505" y="531893"/>
                  </a:cubicBezTo>
                  <a:cubicBezTo>
                    <a:pt x="521505" y="531893"/>
                    <a:pt x="571825" y="537190"/>
                    <a:pt x="540044" y="566323"/>
                  </a:cubicBezTo>
                  <a:cubicBezTo>
                    <a:pt x="530774" y="575592"/>
                    <a:pt x="555935" y="611347"/>
                    <a:pt x="505614" y="631210"/>
                  </a:cubicBezTo>
                  <a:cubicBezTo>
                    <a:pt x="431457" y="661667"/>
                    <a:pt x="261955" y="592807"/>
                    <a:pt x="261955" y="592807"/>
                  </a:cubicBezTo>
                  <a:cubicBezTo>
                    <a:pt x="261955" y="592807"/>
                    <a:pt x="182501" y="563674"/>
                    <a:pt x="154693" y="506732"/>
                  </a:cubicBezTo>
                  <a:cubicBezTo>
                    <a:pt x="-13485" y="512029"/>
                    <a:pt x="-49239" y="176999"/>
                    <a:pt x="122911" y="75033"/>
                  </a:cubicBezTo>
                  <a:cubicBezTo>
                    <a:pt x="228850" y="-16339"/>
                    <a:pt x="346706" y="11470"/>
                    <a:pt x="383785" y="23388"/>
                  </a:cubicBezTo>
                  <a:cubicBezTo>
                    <a:pt x="472508" y="49873"/>
                    <a:pt x="554610" y="134624"/>
                    <a:pt x="571825" y="163757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" name="任意多边形: 形状 321"/>
            <p:cNvSpPr/>
            <p:nvPr/>
          </p:nvSpPr>
          <p:spPr>
            <a:xfrm>
              <a:off x="316540" y="3343241"/>
              <a:ext cx="807781" cy="609146"/>
            </a:xfrm>
            <a:custGeom>
              <a:avLst/>
              <a:gdLst>
                <a:gd name="connsiteX0" fmla="*/ 707090 w 807780"/>
                <a:gd name="connsiteY0" fmla="*/ 198885 h 609146"/>
                <a:gd name="connsiteX1" fmla="*/ 621015 w 807780"/>
                <a:gd name="connsiteY1" fmla="*/ 322039 h 609146"/>
                <a:gd name="connsiteX2" fmla="*/ 462107 w 807780"/>
                <a:gd name="connsiteY2" fmla="*/ 451813 h 609146"/>
                <a:gd name="connsiteX3" fmla="*/ 499186 w 807780"/>
                <a:gd name="connsiteY3" fmla="*/ 360442 h 609146"/>
                <a:gd name="connsiteX4" fmla="*/ 389275 w 807780"/>
                <a:gd name="connsiteY4" fmla="*/ 408114 h 609146"/>
                <a:gd name="connsiteX5" fmla="*/ 369411 w 807780"/>
                <a:gd name="connsiteY5" fmla="*/ 482271 h 609146"/>
                <a:gd name="connsiteX6" fmla="*/ 315118 w 807780"/>
                <a:gd name="connsiteY6" fmla="*/ 420032 h 609146"/>
                <a:gd name="connsiteX7" fmla="*/ 291282 w 807780"/>
                <a:gd name="connsiteY7" fmla="*/ 473001 h 609146"/>
                <a:gd name="connsiteX8" fmla="*/ 357493 w 807780"/>
                <a:gd name="connsiteY8" fmla="*/ 539213 h 609146"/>
                <a:gd name="connsiteX9" fmla="*/ 372060 w 807780"/>
                <a:gd name="connsiteY9" fmla="*/ 610721 h 609146"/>
                <a:gd name="connsiteX10" fmla="*/ 285985 w 807780"/>
                <a:gd name="connsiteY10" fmla="*/ 597479 h 609146"/>
                <a:gd name="connsiteX11" fmla="*/ 165480 w 807780"/>
                <a:gd name="connsiteY11" fmla="*/ 320715 h 609146"/>
                <a:gd name="connsiteX12" fmla="*/ 30408 w 807780"/>
                <a:gd name="connsiteY12" fmla="*/ 119432 h 609146"/>
                <a:gd name="connsiteX13" fmla="*/ 279364 w 807780"/>
                <a:gd name="connsiteY13" fmla="*/ 107513 h 609146"/>
                <a:gd name="connsiteX14" fmla="*/ 754763 w 807780"/>
                <a:gd name="connsiteY14" fmla="*/ 151213 h 609146"/>
                <a:gd name="connsiteX15" fmla="*/ 778599 w 807780"/>
                <a:gd name="connsiteY15" fmla="*/ 347199 h 609146"/>
                <a:gd name="connsiteX16" fmla="*/ 707090 w 807780"/>
                <a:gd name="connsiteY16" fmla="*/ 198885 h 60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7780" h="609146">
                  <a:moveTo>
                    <a:pt x="707090" y="198885"/>
                  </a:moveTo>
                  <a:cubicBezTo>
                    <a:pt x="707090" y="198885"/>
                    <a:pt x="675309" y="198885"/>
                    <a:pt x="621015" y="322039"/>
                  </a:cubicBezTo>
                  <a:cubicBezTo>
                    <a:pt x="621015" y="322039"/>
                    <a:pt x="564073" y="441219"/>
                    <a:pt x="462107" y="451813"/>
                  </a:cubicBezTo>
                  <a:cubicBezTo>
                    <a:pt x="462107" y="451813"/>
                    <a:pt x="505807" y="397520"/>
                    <a:pt x="499186" y="360442"/>
                  </a:cubicBezTo>
                  <a:cubicBezTo>
                    <a:pt x="499186" y="360442"/>
                    <a:pt x="463432" y="398844"/>
                    <a:pt x="389275" y="408114"/>
                  </a:cubicBezTo>
                  <a:cubicBezTo>
                    <a:pt x="389275" y="408114"/>
                    <a:pt x="391923" y="478298"/>
                    <a:pt x="369411" y="482271"/>
                  </a:cubicBezTo>
                  <a:cubicBezTo>
                    <a:pt x="369411" y="482271"/>
                    <a:pt x="361466" y="412086"/>
                    <a:pt x="315118" y="420032"/>
                  </a:cubicBezTo>
                  <a:cubicBezTo>
                    <a:pt x="315118" y="420032"/>
                    <a:pt x="284661" y="420032"/>
                    <a:pt x="291282" y="473001"/>
                  </a:cubicBezTo>
                  <a:cubicBezTo>
                    <a:pt x="291282" y="473001"/>
                    <a:pt x="304524" y="548482"/>
                    <a:pt x="357493" y="539213"/>
                  </a:cubicBezTo>
                  <a:cubicBezTo>
                    <a:pt x="357493" y="539213"/>
                    <a:pt x="409138" y="581588"/>
                    <a:pt x="372060" y="610721"/>
                  </a:cubicBezTo>
                  <a:cubicBezTo>
                    <a:pt x="372060" y="610721"/>
                    <a:pt x="328360" y="610721"/>
                    <a:pt x="285985" y="597479"/>
                  </a:cubicBezTo>
                  <a:cubicBezTo>
                    <a:pt x="207855" y="572318"/>
                    <a:pt x="131050" y="457110"/>
                    <a:pt x="165480" y="320715"/>
                  </a:cubicBezTo>
                  <a:cubicBezTo>
                    <a:pt x="-1373" y="287609"/>
                    <a:pt x="-10643" y="201534"/>
                    <a:pt x="30408" y="119432"/>
                  </a:cubicBezTo>
                  <a:cubicBezTo>
                    <a:pt x="71459" y="37329"/>
                    <a:pt x="199910" y="-40801"/>
                    <a:pt x="279364" y="107513"/>
                  </a:cubicBezTo>
                  <a:cubicBezTo>
                    <a:pt x="311145" y="63814"/>
                    <a:pt x="578640" y="-110985"/>
                    <a:pt x="754763" y="151213"/>
                  </a:cubicBezTo>
                  <a:cubicBezTo>
                    <a:pt x="787868" y="173725"/>
                    <a:pt x="824947" y="249206"/>
                    <a:pt x="778599" y="347199"/>
                  </a:cubicBezTo>
                  <a:cubicBezTo>
                    <a:pt x="779923" y="347199"/>
                    <a:pt x="766681" y="263773"/>
                    <a:pt x="707090" y="198885"/>
                  </a:cubicBezTo>
                  <a:close/>
                </a:path>
              </a:pathLst>
            </a:custGeom>
            <a:solidFill>
              <a:srgbClr val="996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任意多边形: 形状 322"/>
            <p:cNvSpPr/>
            <p:nvPr/>
          </p:nvSpPr>
          <p:spPr>
            <a:xfrm>
              <a:off x="1057398" y="3728180"/>
              <a:ext cx="26485" cy="26485"/>
            </a:xfrm>
            <a:custGeom>
              <a:avLst/>
              <a:gdLst>
                <a:gd name="connsiteX0" fmla="*/ 9932 w 26484"/>
                <a:gd name="connsiteY0" fmla="*/ 9932 h 26484"/>
                <a:gd name="connsiteX1" fmla="*/ 25823 w 26484"/>
                <a:gd name="connsiteY1" fmla="*/ 9932 h 26484"/>
                <a:gd name="connsiteX2" fmla="*/ 11256 w 26484"/>
                <a:gd name="connsiteY2" fmla="*/ 17877 h 26484"/>
                <a:gd name="connsiteX3" fmla="*/ 9932 w 26484"/>
                <a:gd name="connsiteY3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9932" y="9932"/>
                  </a:moveTo>
                  <a:cubicBezTo>
                    <a:pt x="9932" y="9932"/>
                    <a:pt x="17877" y="12580"/>
                    <a:pt x="25823" y="9932"/>
                  </a:cubicBezTo>
                  <a:cubicBezTo>
                    <a:pt x="25823" y="9932"/>
                    <a:pt x="16553" y="17877"/>
                    <a:pt x="11256" y="17877"/>
                  </a:cubicBezTo>
                  <a:lnTo>
                    <a:pt x="9932" y="9932"/>
                  </a:lnTo>
                  <a:close/>
                </a:path>
              </a:pathLst>
            </a:custGeom>
            <a:solidFill>
              <a:srgbClr val="5121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任意多边形: 形状 323"/>
            <p:cNvSpPr/>
            <p:nvPr/>
          </p:nvSpPr>
          <p:spPr>
            <a:xfrm>
              <a:off x="931758" y="3672360"/>
              <a:ext cx="119181" cy="79454"/>
            </a:xfrm>
            <a:custGeom>
              <a:avLst/>
              <a:gdLst>
                <a:gd name="connsiteX0" fmla="*/ 121006 w 119180"/>
                <a:gd name="connsiteY0" fmla="*/ 24701 h 79453"/>
                <a:gd name="connsiteX1" fmla="*/ 115709 w 119180"/>
                <a:gd name="connsiteY1" fmla="*/ 81643 h 79453"/>
                <a:gd name="connsiteX2" fmla="*/ 15067 w 119180"/>
                <a:gd name="connsiteY2" fmla="*/ 81643 h 79453"/>
                <a:gd name="connsiteX3" fmla="*/ 33607 w 119180"/>
                <a:gd name="connsiteY3" fmla="*/ 15431 h 79453"/>
                <a:gd name="connsiteX4" fmla="*/ 121006 w 119180"/>
                <a:gd name="connsiteY4" fmla="*/ 24701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80" h="79453">
                  <a:moveTo>
                    <a:pt x="121006" y="24701"/>
                  </a:moveTo>
                  <a:cubicBezTo>
                    <a:pt x="121006" y="24701"/>
                    <a:pt x="124979" y="60455"/>
                    <a:pt x="115709" y="81643"/>
                  </a:cubicBezTo>
                  <a:cubicBezTo>
                    <a:pt x="115709" y="81643"/>
                    <a:pt x="66712" y="32646"/>
                    <a:pt x="15067" y="81643"/>
                  </a:cubicBezTo>
                  <a:cubicBezTo>
                    <a:pt x="15067" y="81643"/>
                    <a:pt x="-4796" y="23377"/>
                    <a:pt x="33607" y="15431"/>
                  </a:cubicBezTo>
                  <a:cubicBezTo>
                    <a:pt x="34931" y="15431"/>
                    <a:pt x="86576" y="-1784"/>
                    <a:pt x="121006" y="24701"/>
                  </a:cubicBezTo>
                  <a:close/>
                </a:path>
              </a:pathLst>
            </a:custGeom>
            <a:solidFill>
              <a:srgbClr val="F4C78C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任意多边形: 形状 324"/>
            <p:cNvSpPr/>
            <p:nvPr/>
          </p:nvSpPr>
          <p:spPr>
            <a:xfrm>
              <a:off x="923651" y="3677213"/>
              <a:ext cx="132423" cy="39727"/>
            </a:xfrm>
            <a:custGeom>
              <a:avLst/>
              <a:gdLst>
                <a:gd name="connsiteX0" fmla="*/ 127788 w 132423"/>
                <a:gd name="connsiteY0" fmla="*/ 11902 h 39726"/>
                <a:gd name="connsiteX1" fmla="*/ 126464 w 132423"/>
                <a:gd name="connsiteY1" fmla="*/ 11902 h 39726"/>
                <a:gd name="connsiteX2" fmla="*/ 126464 w 132423"/>
                <a:gd name="connsiteY2" fmla="*/ 11902 h 39726"/>
                <a:gd name="connsiteX3" fmla="*/ 103952 w 132423"/>
                <a:gd name="connsiteY3" fmla="*/ 10578 h 39726"/>
                <a:gd name="connsiteX4" fmla="*/ 9932 w 132423"/>
                <a:gd name="connsiteY4" fmla="*/ 33090 h 39726"/>
                <a:gd name="connsiteX5" fmla="*/ 96007 w 132423"/>
                <a:gd name="connsiteY5" fmla="*/ 23821 h 39726"/>
                <a:gd name="connsiteX6" fmla="*/ 122491 w 132423"/>
                <a:gd name="connsiteY6" fmla="*/ 33090 h 39726"/>
                <a:gd name="connsiteX7" fmla="*/ 134409 w 132423"/>
                <a:gd name="connsiteY7" fmla="*/ 25145 h 39726"/>
                <a:gd name="connsiteX8" fmla="*/ 127788 w 132423"/>
                <a:gd name="connsiteY8" fmla="*/ 11902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3" h="39726">
                  <a:moveTo>
                    <a:pt x="127788" y="11902"/>
                  </a:moveTo>
                  <a:cubicBezTo>
                    <a:pt x="127788" y="11902"/>
                    <a:pt x="126464" y="11902"/>
                    <a:pt x="126464" y="11902"/>
                  </a:cubicBezTo>
                  <a:lnTo>
                    <a:pt x="126464" y="11902"/>
                  </a:lnTo>
                  <a:cubicBezTo>
                    <a:pt x="126464" y="11902"/>
                    <a:pt x="117194" y="10578"/>
                    <a:pt x="103952" y="10578"/>
                  </a:cubicBezTo>
                  <a:cubicBezTo>
                    <a:pt x="94683" y="10578"/>
                    <a:pt x="27147" y="3957"/>
                    <a:pt x="9932" y="33090"/>
                  </a:cubicBezTo>
                  <a:cubicBezTo>
                    <a:pt x="9932" y="38387"/>
                    <a:pt x="49659" y="15875"/>
                    <a:pt x="96007" y="23821"/>
                  </a:cubicBezTo>
                  <a:cubicBezTo>
                    <a:pt x="111897" y="26469"/>
                    <a:pt x="122491" y="33090"/>
                    <a:pt x="122491" y="33090"/>
                  </a:cubicBezTo>
                  <a:cubicBezTo>
                    <a:pt x="127788" y="34414"/>
                    <a:pt x="133085" y="31766"/>
                    <a:pt x="134409" y="25145"/>
                  </a:cubicBezTo>
                  <a:cubicBezTo>
                    <a:pt x="135734" y="18524"/>
                    <a:pt x="133085" y="13227"/>
                    <a:pt x="127788" y="11902"/>
                  </a:cubicBezTo>
                  <a:close/>
                </a:path>
              </a:pathLst>
            </a:custGeom>
            <a:solidFill>
              <a:srgbClr val="996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任意多边形: 形状 325"/>
            <p:cNvSpPr/>
            <p:nvPr/>
          </p:nvSpPr>
          <p:spPr>
            <a:xfrm>
              <a:off x="997808" y="3888412"/>
              <a:ext cx="79454" cy="79454"/>
            </a:xfrm>
            <a:custGeom>
              <a:avLst/>
              <a:gdLst>
                <a:gd name="connsiteX0" fmla="*/ 73495 w 79453"/>
                <a:gd name="connsiteY0" fmla="*/ 15229 h 79453"/>
                <a:gd name="connsiteX1" fmla="*/ 72171 w 79453"/>
                <a:gd name="connsiteY1" fmla="*/ 9932 h 79453"/>
                <a:gd name="connsiteX2" fmla="*/ 9932 w 79453"/>
                <a:gd name="connsiteY2" fmla="*/ 31120 h 79453"/>
                <a:gd name="connsiteX3" fmla="*/ 44362 w 79453"/>
                <a:gd name="connsiteY3" fmla="*/ 70846 h 79453"/>
                <a:gd name="connsiteX4" fmla="*/ 25823 w 79453"/>
                <a:gd name="connsiteY4" fmla="*/ 36416 h 79453"/>
                <a:gd name="connsiteX5" fmla="*/ 73495 w 79453"/>
                <a:gd name="connsiteY5" fmla="*/ 15229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53" h="79453">
                  <a:moveTo>
                    <a:pt x="73495" y="15229"/>
                  </a:moveTo>
                  <a:lnTo>
                    <a:pt x="72171" y="9932"/>
                  </a:lnTo>
                  <a:cubicBezTo>
                    <a:pt x="72171" y="9932"/>
                    <a:pt x="53631" y="31120"/>
                    <a:pt x="9932" y="31120"/>
                  </a:cubicBezTo>
                  <a:cubicBezTo>
                    <a:pt x="9932" y="31120"/>
                    <a:pt x="40389" y="56280"/>
                    <a:pt x="44362" y="70846"/>
                  </a:cubicBezTo>
                  <a:cubicBezTo>
                    <a:pt x="44362" y="70846"/>
                    <a:pt x="77467" y="44362"/>
                    <a:pt x="25823" y="36416"/>
                  </a:cubicBezTo>
                  <a:cubicBezTo>
                    <a:pt x="25823" y="36416"/>
                    <a:pt x="81440" y="37741"/>
                    <a:pt x="73495" y="15229"/>
                  </a:cubicBezTo>
                  <a:close/>
                </a:path>
              </a:pathLst>
            </a:custGeom>
            <a:solidFill>
              <a:srgbClr val="F75C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任意多边形: 形状 326"/>
            <p:cNvSpPr/>
            <p:nvPr/>
          </p:nvSpPr>
          <p:spPr>
            <a:xfrm>
              <a:off x="931596" y="3710965"/>
              <a:ext cx="132423" cy="39727"/>
            </a:xfrm>
            <a:custGeom>
              <a:avLst/>
              <a:gdLst>
                <a:gd name="connsiteX0" fmla="*/ 9932 w 132423"/>
                <a:gd name="connsiteY0" fmla="*/ 9932 h 39726"/>
                <a:gd name="connsiteX1" fmla="*/ 122491 w 132423"/>
                <a:gd name="connsiteY1" fmla="*/ 11256 h 39726"/>
                <a:gd name="connsiteX2" fmla="*/ 9932 w 132423"/>
                <a:gd name="connsiteY2" fmla="*/ 9932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423" h="39726">
                  <a:moveTo>
                    <a:pt x="9932" y="9932"/>
                  </a:moveTo>
                  <a:cubicBezTo>
                    <a:pt x="9932" y="9932"/>
                    <a:pt x="68198" y="58928"/>
                    <a:pt x="122491" y="11256"/>
                  </a:cubicBezTo>
                  <a:lnTo>
                    <a:pt x="9932" y="9932"/>
                  </a:lnTo>
                  <a:close/>
                </a:path>
              </a:pathLst>
            </a:custGeom>
            <a:solidFill>
              <a:srgbClr val="F4C78C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任意多边形: 形状 327"/>
            <p:cNvSpPr/>
            <p:nvPr/>
          </p:nvSpPr>
          <p:spPr>
            <a:xfrm>
              <a:off x="932921" y="3718911"/>
              <a:ext cx="119181" cy="66212"/>
            </a:xfrm>
            <a:custGeom>
              <a:avLst/>
              <a:gdLst>
                <a:gd name="connsiteX0" fmla="*/ 118519 w 119180"/>
                <a:gd name="connsiteY0" fmla="*/ 39065 h 66211"/>
                <a:gd name="connsiteX1" fmla="*/ 52307 w 119180"/>
                <a:gd name="connsiteY1" fmla="*/ 58928 h 66211"/>
                <a:gd name="connsiteX2" fmla="*/ 9932 w 119180"/>
                <a:gd name="connsiteY2" fmla="*/ 41713 h 66211"/>
                <a:gd name="connsiteX3" fmla="*/ 60253 w 119180"/>
                <a:gd name="connsiteY3" fmla="*/ 9932 h 66211"/>
                <a:gd name="connsiteX4" fmla="*/ 118519 w 119180"/>
                <a:gd name="connsiteY4" fmla="*/ 39065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80" h="66211">
                  <a:moveTo>
                    <a:pt x="118519" y="39065"/>
                  </a:moveTo>
                  <a:cubicBezTo>
                    <a:pt x="118519" y="39065"/>
                    <a:pt x="96007" y="62901"/>
                    <a:pt x="52307" y="58928"/>
                  </a:cubicBezTo>
                  <a:cubicBezTo>
                    <a:pt x="32444" y="57604"/>
                    <a:pt x="9932" y="41713"/>
                    <a:pt x="9932" y="41713"/>
                  </a:cubicBezTo>
                  <a:cubicBezTo>
                    <a:pt x="9932" y="41713"/>
                    <a:pt x="41713" y="9932"/>
                    <a:pt x="60253" y="9932"/>
                  </a:cubicBezTo>
                  <a:cubicBezTo>
                    <a:pt x="97331" y="9932"/>
                    <a:pt x="118519" y="39065"/>
                    <a:pt x="118519" y="3906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2" name="任意多边形: 形状 328"/>
            <p:cNvSpPr/>
            <p:nvPr/>
          </p:nvSpPr>
          <p:spPr>
            <a:xfrm>
              <a:off x="1016347" y="3746720"/>
              <a:ext cx="39727" cy="26485"/>
            </a:xfrm>
            <a:custGeom>
              <a:avLst/>
              <a:gdLst>
                <a:gd name="connsiteX0" fmla="*/ 35092 w 39726"/>
                <a:gd name="connsiteY0" fmla="*/ 9932 h 26484"/>
                <a:gd name="connsiteX1" fmla="*/ 23174 w 39726"/>
                <a:gd name="connsiteY1" fmla="*/ 19201 h 26484"/>
                <a:gd name="connsiteX2" fmla="*/ 13904 w 39726"/>
                <a:gd name="connsiteY2" fmla="*/ 24498 h 26484"/>
                <a:gd name="connsiteX3" fmla="*/ 9932 w 39726"/>
                <a:gd name="connsiteY3" fmla="*/ 27147 h 26484"/>
                <a:gd name="connsiteX4" fmla="*/ 13904 w 39726"/>
                <a:gd name="connsiteY4" fmla="*/ 25822 h 26484"/>
                <a:gd name="connsiteX5" fmla="*/ 23174 w 39726"/>
                <a:gd name="connsiteY5" fmla="*/ 21850 h 26484"/>
                <a:gd name="connsiteX6" fmla="*/ 36416 w 39726"/>
                <a:gd name="connsiteY6" fmla="*/ 15229 h 26484"/>
                <a:gd name="connsiteX7" fmla="*/ 35092 w 39726"/>
                <a:gd name="connsiteY7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26" h="26484">
                  <a:moveTo>
                    <a:pt x="35092" y="9932"/>
                  </a:moveTo>
                  <a:cubicBezTo>
                    <a:pt x="35092" y="9932"/>
                    <a:pt x="29795" y="15229"/>
                    <a:pt x="23174" y="19201"/>
                  </a:cubicBezTo>
                  <a:cubicBezTo>
                    <a:pt x="20526" y="21850"/>
                    <a:pt x="16553" y="23174"/>
                    <a:pt x="13904" y="24498"/>
                  </a:cubicBezTo>
                  <a:cubicBezTo>
                    <a:pt x="11256" y="25822"/>
                    <a:pt x="9932" y="27147"/>
                    <a:pt x="9932" y="27147"/>
                  </a:cubicBezTo>
                  <a:cubicBezTo>
                    <a:pt x="9932" y="27147"/>
                    <a:pt x="11256" y="27147"/>
                    <a:pt x="13904" y="25822"/>
                  </a:cubicBezTo>
                  <a:cubicBezTo>
                    <a:pt x="16553" y="25822"/>
                    <a:pt x="20526" y="23174"/>
                    <a:pt x="23174" y="21850"/>
                  </a:cubicBezTo>
                  <a:cubicBezTo>
                    <a:pt x="29795" y="19201"/>
                    <a:pt x="36416" y="15229"/>
                    <a:pt x="36416" y="15229"/>
                  </a:cubicBezTo>
                  <a:lnTo>
                    <a:pt x="35092" y="9932"/>
                  </a:lnTo>
                  <a:close/>
                </a:path>
              </a:pathLst>
            </a:custGeom>
            <a:solidFill>
              <a:srgbClr val="A87B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3" name="任意多边形: 形状 329"/>
            <p:cNvSpPr/>
            <p:nvPr/>
          </p:nvSpPr>
          <p:spPr>
            <a:xfrm>
              <a:off x="932921" y="3724091"/>
              <a:ext cx="119181" cy="52969"/>
            </a:xfrm>
            <a:custGeom>
              <a:avLst/>
              <a:gdLst>
                <a:gd name="connsiteX0" fmla="*/ 9932 w 119180"/>
                <a:gd name="connsiteY0" fmla="*/ 36533 h 52969"/>
                <a:gd name="connsiteX1" fmla="*/ 64225 w 119180"/>
                <a:gd name="connsiteY1" fmla="*/ 14021 h 52969"/>
                <a:gd name="connsiteX2" fmla="*/ 111898 w 119180"/>
                <a:gd name="connsiteY2" fmla="*/ 33884 h 52969"/>
                <a:gd name="connsiteX3" fmla="*/ 92034 w 119180"/>
                <a:gd name="connsiteY3" fmla="*/ 49775 h 52969"/>
                <a:gd name="connsiteX4" fmla="*/ 117195 w 119180"/>
                <a:gd name="connsiteY4" fmla="*/ 33884 h 52969"/>
                <a:gd name="connsiteX5" fmla="*/ 9932 w 119180"/>
                <a:gd name="connsiteY5" fmla="*/ 36533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80" h="52969">
                  <a:moveTo>
                    <a:pt x="9932" y="36533"/>
                  </a:moveTo>
                  <a:cubicBezTo>
                    <a:pt x="9932" y="36533"/>
                    <a:pt x="32444" y="19318"/>
                    <a:pt x="64225" y="14021"/>
                  </a:cubicBezTo>
                  <a:cubicBezTo>
                    <a:pt x="64225" y="14021"/>
                    <a:pt x="99979" y="19318"/>
                    <a:pt x="111898" y="33884"/>
                  </a:cubicBezTo>
                  <a:cubicBezTo>
                    <a:pt x="111898" y="33884"/>
                    <a:pt x="99979" y="47127"/>
                    <a:pt x="92034" y="49775"/>
                  </a:cubicBezTo>
                  <a:cubicBezTo>
                    <a:pt x="92034" y="49775"/>
                    <a:pt x="114546" y="40505"/>
                    <a:pt x="117195" y="33884"/>
                  </a:cubicBezTo>
                  <a:cubicBezTo>
                    <a:pt x="118519" y="33884"/>
                    <a:pt x="68198" y="-21733"/>
                    <a:pt x="9932" y="36533"/>
                  </a:cubicBez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4" name="任意多边形: 形状 330"/>
            <p:cNvSpPr/>
            <p:nvPr/>
          </p:nvSpPr>
          <p:spPr>
            <a:xfrm>
              <a:off x="978689" y="3723174"/>
              <a:ext cx="52969" cy="52969"/>
            </a:xfrm>
            <a:custGeom>
              <a:avLst/>
              <a:gdLst>
                <a:gd name="connsiteX0" fmla="*/ 26402 w 52969"/>
                <a:gd name="connsiteY0" fmla="*/ 54665 h 52969"/>
                <a:gd name="connsiteX1" fmla="*/ 10511 w 52969"/>
                <a:gd name="connsiteY1" fmla="*/ 26856 h 52969"/>
                <a:gd name="connsiteX2" fmla="*/ 36996 w 52969"/>
                <a:gd name="connsiteY2" fmla="*/ 10965 h 52969"/>
                <a:gd name="connsiteX3" fmla="*/ 47590 w 52969"/>
                <a:gd name="connsiteY3" fmla="*/ 38774 h 52969"/>
                <a:gd name="connsiteX4" fmla="*/ 26402 w 52969"/>
                <a:gd name="connsiteY4" fmla="*/ 54665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9" h="52969">
                  <a:moveTo>
                    <a:pt x="26402" y="54665"/>
                  </a:moveTo>
                  <a:cubicBezTo>
                    <a:pt x="14484" y="53341"/>
                    <a:pt x="7863" y="38774"/>
                    <a:pt x="10511" y="26856"/>
                  </a:cubicBezTo>
                  <a:cubicBezTo>
                    <a:pt x="13160" y="14938"/>
                    <a:pt x="25078" y="6992"/>
                    <a:pt x="36996" y="10965"/>
                  </a:cubicBezTo>
                  <a:cubicBezTo>
                    <a:pt x="48914" y="14938"/>
                    <a:pt x="50238" y="26856"/>
                    <a:pt x="47590" y="38774"/>
                  </a:cubicBezTo>
                  <a:cubicBezTo>
                    <a:pt x="44941" y="50692"/>
                    <a:pt x="38320" y="55989"/>
                    <a:pt x="26402" y="54665"/>
                  </a:cubicBezTo>
                  <a:close/>
                </a:path>
              </a:pathLst>
            </a:custGeom>
            <a:solidFill>
              <a:srgbClr val="422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5" name="任意多边形: 形状 331"/>
            <p:cNvSpPr/>
            <p:nvPr/>
          </p:nvSpPr>
          <p:spPr>
            <a:xfrm>
              <a:off x="997463" y="3743734"/>
              <a:ext cx="26485" cy="26485"/>
            </a:xfrm>
            <a:custGeom>
              <a:avLst/>
              <a:gdLst>
                <a:gd name="connsiteX0" fmla="*/ 15573 w 26484"/>
                <a:gd name="connsiteY0" fmla="*/ 27484 h 26484"/>
                <a:gd name="connsiteX1" fmla="*/ 10276 w 26484"/>
                <a:gd name="connsiteY1" fmla="*/ 16890 h 26484"/>
                <a:gd name="connsiteX2" fmla="*/ 20870 w 26484"/>
                <a:gd name="connsiteY2" fmla="*/ 10269 h 26484"/>
                <a:gd name="connsiteX3" fmla="*/ 26167 w 26484"/>
                <a:gd name="connsiteY3" fmla="*/ 20863 h 26484"/>
                <a:gd name="connsiteX4" fmla="*/ 15573 w 26484"/>
                <a:gd name="connsiteY4" fmla="*/ 27484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15573" y="27484"/>
                  </a:moveTo>
                  <a:cubicBezTo>
                    <a:pt x="11600" y="26160"/>
                    <a:pt x="8952" y="20863"/>
                    <a:pt x="10276" y="16890"/>
                  </a:cubicBezTo>
                  <a:cubicBezTo>
                    <a:pt x="11600" y="11593"/>
                    <a:pt x="15573" y="8945"/>
                    <a:pt x="20870" y="10269"/>
                  </a:cubicBezTo>
                  <a:cubicBezTo>
                    <a:pt x="24843" y="11593"/>
                    <a:pt x="27491" y="16890"/>
                    <a:pt x="26167" y="20863"/>
                  </a:cubicBezTo>
                  <a:cubicBezTo>
                    <a:pt x="24843" y="26160"/>
                    <a:pt x="20870" y="28808"/>
                    <a:pt x="15573" y="27484"/>
                  </a:cubicBezTo>
                  <a:close/>
                </a:path>
              </a:pathLst>
            </a:custGeom>
            <a:solidFill>
              <a:srgbClr val="5121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" name="任意多边形: 形状 332"/>
            <p:cNvSpPr/>
            <p:nvPr/>
          </p:nvSpPr>
          <p:spPr>
            <a:xfrm>
              <a:off x="993491" y="3738430"/>
              <a:ext cx="26485" cy="26485"/>
            </a:xfrm>
            <a:custGeom>
              <a:avLst/>
              <a:gdLst>
                <a:gd name="connsiteX0" fmla="*/ 15573 w 26484"/>
                <a:gd name="connsiteY0" fmla="*/ 24843 h 26484"/>
                <a:gd name="connsiteX1" fmla="*/ 10276 w 26484"/>
                <a:gd name="connsiteY1" fmla="*/ 15573 h 26484"/>
                <a:gd name="connsiteX2" fmla="*/ 19546 w 26484"/>
                <a:gd name="connsiteY2" fmla="*/ 10276 h 26484"/>
                <a:gd name="connsiteX3" fmla="*/ 24843 w 26484"/>
                <a:gd name="connsiteY3" fmla="*/ 19546 h 26484"/>
                <a:gd name="connsiteX4" fmla="*/ 15573 w 26484"/>
                <a:gd name="connsiteY4" fmla="*/ 2484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15573" y="24843"/>
                  </a:moveTo>
                  <a:cubicBezTo>
                    <a:pt x="11600" y="23518"/>
                    <a:pt x="8952" y="19546"/>
                    <a:pt x="10276" y="15573"/>
                  </a:cubicBezTo>
                  <a:cubicBezTo>
                    <a:pt x="11600" y="11600"/>
                    <a:pt x="15573" y="8952"/>
                    <a:pt x="19546" y="10276"/>
                  </a:cubicBezTo>
                  <a:cubicBezTo>
                    <a:pt x="23519" y="11600"/>
                    <a:pt x="26167" y="15573"/>
                    <a:pt x="24843" y="19546"/>
                  </a:cubicBezTo>
                  <a:cubicBezTo>
                    <a:pt x="23519" y="23518"/>
                    <a:pt x="19546" y="26167"/>
                    <a:pt x="15573" y="24843"/>
                  </a:cubicBezTo>
                  <a:close/>
                </a:path>
              </a:pathLst>
            </a:custGeom>
            <a:solidFill>
              <a:srgbClr val="340B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7" name="任意多边形: 形状 333"/>
            <p:cNvSpPr/>
            <p:nvPr/>
          </p:nvSpPr>
          <p:spPr>
            <a:xfrm>
              <a:off x="984566" y="3761286"/>
              <a:ext cx="13242" cy="13242"/>
            </a:xfrm>
            <a:custGeom>
              <a:avLst/>
              <a:gdLst>
                <a:gd name="connsiteX0" fmla="*/ 12580 w 13242"/>
                <a:gd name="connsiteY0" fmla="*/ 9932 h 13242"/>
                <a:gd name="connsiteX1" fmla="*/ 13904 w 13242"/>
                <a:gd name="connsiteY1" fmla="*/ 12580 h 13242"/>
                <a:gd name="connsiteX2" fmla="*/ 11256 w 13242"/>
                <a:gd name="connsiteY2" fmla="*/ 13904 h 13242"/>
                <a:gd name="connsiteX3" fmla="*/ 9932 w 13242"/>
                <a:gd name="connsiteY3" fmla="*/ 11256 h 13242"/>
                <a:gd name="connsiteX4" fmla="*/ 12580 w 13242"/>
                <a:gd name="connsiteY4" fmla="*/ 9932 h 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" h="13242">
                  <a:moveTo>
                    <a:pt x="12580" y="9932"/>
                  </a:moveTo>
                  <a:cubicBezTo>
                    <a:pt x="13904" y="9932"/>
                    <a:pt x="13904" y="11256"/>
                    <a:pt x="13904" y="12580"/>
                  </a:cubicBezTo>
                  <a:cubicBezTo>
                    <a:pt x="13904" y="13904"/>
                    <a:pt x="12580" y="13904"/>
                    <a:pt x="11256" y="13904"/>
                  </a:cubicBezTo>
                  <a:cubicBezTo>
                    <a:pt x="9932" y="13904"/>
                    <a:pt x="9932" y="12580"/>
                    <a:pt x="9932" y="11256"/>
                  </a:cubicBezTo>
                  <a:cubicBezTo>
                    <a:pt x="11256" y="11256"/>
                    <a:pt x="12580" y="9932"/>
                    <a:pt x="12580" y="99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8" name="任意多边形: 形状 334"/>
            <p:cNvSpPr/>
            <p:nvPr/>
          </p:nvSpPr>
          <p:spPr>
            <a:xfrm>
              <a:off x="1001261" y="3735606"/>
              <a:ext cx="26485" cy="26485"/>
            </a:xfrm>
            <a:custGeom>
              <a:avLst/>
              <a:gdLst>
                <a:gd name="connsiteX0" fmla="*/ 13100 w 26484"/>
                <a:gd name="connsiteY0" fmla="*/ 18397 h 26484"/>
                <a:gd name="connsiteX1" fmla="*/ 10451 w 26484"/>
                <a:gd name="connsiteY1" fmla="*/ 13100 h 26484"/>
                <a:gd name="connsiteX2" fmla="*/ 15748 w 26484"/>
                <a:gd name="connsiteY2" fmla="*/ 10451 h 26484"/>
                <a:gd name="connsiteX3" fmla="*/ 18397 w 26484"/>
                <a:gd name="connsiteY3" fmla="*/ 15748 h 26484"/>
                <a:gd name="connsiteX4" fmla="*/ 13100 w 26484"/>
                <a:gd name="connsiteY4" fmla="*/ 18397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13100" y="18397"/>
                  </a:moveTo>
                  <a:cubicBezTo>
                    <a:pt x="10451" y="18397"/>
                    <a:pt x="9127" y="15748"/>
                    <a:pt x="10451" y="13100"/>
                  </a:cubicBezTo>
                  <a:cubicBezTo>
                    <a:pt x="10451" y="10451"/>
                    <a:pt x="13100" y="9127"/>
                    <a:pt x="15748" y="10451"/>
                  </a:cubicBezTo>
                  <a:cubicBezTo>
                    <a:pt x="18397" y="10451"/>
                    <a:pt x="19721" y="13100"/>
                    <a:pt x="18397" y="15748"/>
                  </a:cubicBezTo>
                  <a:cubicBezTo>
                    <a:pt x="17072" y="17072"/>
                    <a:pt x="15748" y="18397"/>
                    <a:pt x="13100" y="183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9" name="任意多边形: 形状 335"/>
            <p:cNvSpPr/>
            <p:nvPr/>
          </p:nvSpPr>
          <p:spPr>
            <a:xfrm>
              <a:off x="935569" y="3714938"/>
              <a:ext cx="119181" cy="52969"/>
            </a:xfrm>
            <a:custGeom>
              <a:avLst/>
              <a:gdLst>
                <a:gd name="connsiteX0" fmla="*/ 9932 w 119180"/>
                <a:gd name="connsiteY0" fmla="*/ 43038 h 52969"/>
                <a:gd name="connsiteX1" fmla="*/ 27147 w 119180"/>
                <a:gd name="connsiteY1" fmla="*/ 32444 h 52969"/>
                <a:gd name="connsiteX2" fmla="*/ 35092 w 119180"/>
                <a:gd name="connsiteY2" fmla="*/ 28471 h 52969"/>
                <a:gd name="connsiteX3" fmla="*/ 44362 w 119180"/>
                <a:gd name="connsiteY3" fmla="*/ 24498 h 52969"/>
                <a:gd name="connsiteX4" fmla="*/ 54956 w 119180"/>
                <a:gd name="connsiteY4" fmla="*/ 21850 h 52969"/>
                <a:gd name="connsiteX5" fmla="*/ 65549 w 119180"/>
                <a:gd name="connsiteY5" fmla="*/ 21850 h 52969"/>
                <a:gd name="connsiteX6" fmla="*/ 76143 w 119180"/>
                <a:gd name="connsiteY6" fmla="*/ 23174 h 52969"/>
                <a:gd name="connsiteX7" fmla="*/ 86737 w 119180"/>
                <a:gd name="connsiteY7" fmla="*/ 25823 h 52969"/>
                <a:gd name="connsiteX8" fmla="*/ 96007 w 119180"/>
                <a:gd name="connsiteY8" fmla="*/ 31120 h 52969"/>
                <a:gd name="connsiteX9" fmla="*/ 103952 w 119180"/>
                <a:gd name="connsiteY9" fmla="*/ 36416 h 52969"/>
                <a:gd name="connsiteX10" fmla="*/ 115870 w 119180"/>
                <a:gd name="connsiteY10" fmla="*/ 45686 h 52969"/>
                <a:gd name="connsiteX11" fmla="*/ 118519 w 119180"/>
                <a:gd name="connsiteY11" fmla="*/ 48335 h 52969"/>
                <a:gd name="connsiteX12" fmla="*/ 117194 w 119180"/>
                <a:gd name="connsiteY12" fmla="*/ 44362 h 52969"/>
                <a:gd name="connsiteX13" fmla="*/ 101304 w 119180"/>
                <a:gd name="connsiteY13" fmla="*/ 24498 h 52969"/>
                <a:gd name="connsiteX14" fmla="*/ 92034 w 119180"/>
                <a:gd name="connsiteY14" fmla="*/ 17877 h 52969"/>
                <a:gd name="connsiteX15" fmla="*/ 80116 w 119180"/>
                <a:gd name="connsiteY15" fmla="*/ 12580 h 52969"/>
                <a:gd name="connsiteX16" fmla="*/ 66874 w 119180"/>
                <a:gd name="connsiteY16" fmla="*/ 9932 h 52969"/>
                <a:gd name="connsiteX17" fmla="*/ 53631 w 119180"/>
                <a:gd name="connsiteY17" fmla="*/ 11256 h 52969"/>
                <a:gd name="connsiteX18" fmla="*/ 41713 w 119180"/>
                <a:gd name="connsiteY18" fmla="*/ 15229 h 52969"/>
                <a:gd name="connsiteX19" fmla="*/ 23174 w 119180"/>
                <a:gd name="connsiteY19" fmla="*/ 27147 h 52969"/>
                <a:gd name="connsiteX20" fmla="*/ 9932 w 119180"/>
                <a:gd name="connsiteY20" fmla="*/ 43038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180" h="52969">
                  <a:moveTo>
                    <a:pt x="9932" y="43038"/>
                  </a:moveTo>
                  <a:cubicBezTo>
                    <a:pt x="9932" y="43038"/>
                    <a:pt x="16553" y="37741"/>
                    <a:pt x="27147" y="32444"/>
                  </a:cubicBezTo>
                  <a:cubicBezTo>
                    <a:pt x="29795" y="31120"/>
                    <a:pt x="32444" y="29795"/>
                    <a:pt x="35092" y="28471"/>
                  </a:cubicBezTo>
                  <a:cubicBezTo>
                    <a:pt x="37741" y="27147"/>
                    <a:pt x="41713" y="25823"/>
                    <a:pt x="44362" y="24498"/>
                  </a:cubicBezTo>
                  <a:cubicBezTo>
                    <a:pt x="48334" y="23174"/>
                    <a:pt x="50983" y="23174"/>
                    <a:pt x="54956" y="21850"/>
                  </a:cubicBezTo>
                  <a:cubicBezTo>
                    <a:pt x="58928" y="21850"/>
                    <a:pt x="61577" y="20526"/>
                    <a:pt x="65549" y="21850"/>
                  </a:cubicBezTo>
                  <a:cubicBezTo>
                    <a:pt x="69522" y="21850"/>
                    <a:pt x="72171" y="23174"/>
                    <a:pt x="76143" y="23174"/>
                  </a:cubicBezTo>
                  <a:cubicBezTo>
                    <a:pt x="80116" y="24498"/>
                    <a:pt x="82764" y="25823"/>
                    <a:pt x="86737" y="25823"/>
                  </a:cubicBezTo>
                  <a:cubicBezTo>
                    <a:pt x="89386" y="27147"/>
                    <a:pt x="93358" y="28471"/>
                    <a:pt x="96007" y="31120"/>
                  </a:cubicBezTo>
                  <a:cubicBezTo>
                    <a:pt x="98655" y="32444"/>
                    <a:pt x="101304" y="35092"/>
                    <a:pt x="103952" y="36416"/>
                  </a:cubicBezTo>
                  <a:cubicBezTo>
                    <a:pt x="109249" y="39065"/>
                    <a:pt x="113222" y="43038"/>
                    <a:pt x="115870" y="45686"/>
                  </a:cubicBezTo>
                  <a:cubicBezTo>
                    <a:pt x="118519" y="48335"/>
                    <a:pt x="118519" y="48335"/>
                    <a:pt x="118519" y="48335"/>
                  </a:cubicBezTo>
                  <a:cubicBezTo>
                    <a:pt x="118519" y="48335"/>
                    <a:pt x="119843" y="48335"/>
                    <a:pt x="117194" y="44362"/>
                  </a:cubicBezTo>
                  <a:cubicBezTo>
                    <a:pt x="113222" y="36416"/>
                    <a:pt x="107925" y="29795"/>
                    <a:pt x="101304" y="24498"/>
                  </a:cubicBezTo>
                  <a:cubicBezTo>
                    <a:pt x="98655" y="21850"/>
                    <a:pt x="94683" y="19202"/>
                    <a:pt x="92034" y="17877"/>
                  </a:cubicBezTo>
                  <a:cubicBezTo>
                    <a:pt x="88061" y="16553"/>
                    <a:pt x="84089" y="13904"/>
                    <a:pt x="80116" y="12580"/>
                  </a:cubicBezTo>
                  <a:cubicBezTo>
                    <a:pt x="76143" y="11256"/>
                    <a:pt x="72171" y="9932"/>
                    <a:pt x="66874" y="9932"/>
                  </a:cubicBezTo>
                  <a:cubicBezTo>
                    <a:pt x="62901" y="9932"/>
                    <a:pt x="57604" y="9932"/>
                    <a:pt x="53631" y="11256"/>
                  </a:cubicBezTo>
                  <a:cubicBezTo>
                    <a:pt x="49659" y="12580"/>
                    <a:pt x="45686" y="13904"/>
                    <a:pt x="41713" y="15229"/>
                  </a:cubicBezTo>
                  <a:cubicBezTo>
                    <a:pt x="33768" y="19202"/>
                    <a:pt x="28471" y="23174"/>
                    <a:pt x="23174" y="27147"/>
                  </a:cubicBezTo>
                  <a:cubicBezTo>
                    <a:pt x="13904" y="35092"/>
                    <a:pt x="9932" y="43038"/>
                    <a:pt x="9932" y="43038"/>
                  </a:cubicBezTo>
                  <a:close/>
                </a:path>
              </a:pathLst>
            </a:custGeom>
            <a:solidFill>
              <a:srgbClr val="5121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0" name="任意多边形: 形状 336"/>
            <p:cNvSpPr/>
            <p:nvPr/>
          </p:nvSpPr>
          <p:spPr>
            <a:xfrm>
              <a:off x="1069316" y="5042383"/>
              <a:ext cx="211877" cy="238362"/>
            </a:xfrm>
            <a:custGeom>
              <a:avLst/>
              <a:gdLst>
                <a:gd name="connsiteX0" fmla="*/ 212539 w 211876"/>
                <a:gd name="connsiteY0" fmla="*/ 29230 h 238361"/>
                <a:gd name="connsiteX1" fmla="*/ 92034 w 211876"/>
                <a:gd name="connsiteY1" fmla="*/ 62335 h 238361"/>
                <a:gd name="connsiteX2" fmla="*/ 56280 w 211876"/>
                <a:gd name="connsiteY2" fmla="*/ 136492 h 238361"/>
                <a:gd name="connsiteX3" fmla="*/ 47010 w 211876"/>
                <a:gd name="connsiteY3" fmla="*/ 198731 h 238361"/>
                <a:gd name="connsiteX4" fmla="*/ 35092 w 211876"/>
                <a:gd name="connsiteY4" fmla="*/ 219919 h 238361"/>
                <a:gd name="connsiteX5" fmla="*/ 9932 w 211876"/>
                <a:gd name="connsiteY5" fmla="*/ 230512 h 238361"/>
                <a:gd name="connsiteX6" fmla="*/ 212539 w 211876"/>
                <a:gd name="connsiteY6" fmla="*/ 29230 h 23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876" h="238361">
                  <a:moveTo>
                    <a:pt x="212539" y="29230"/>
                  </a:moveTo>
                  <a:cubicBezTo>
                    <a:pt x="178109" y="13339"/>
                    <a:pt x="114546" y="35851"/>
                    <a:pt x="92034" y="62335"/>
                  </a:cubicBezTo>
                  <a:cubicBezTo>
                    <a:pt x="74819" y="83523"/>
                    <a:pt x="62901" y="110008"/>
                    <a:pt x="56280" y="136492"/>
                  </a:cubicBezTo>
                  <a:cubicBezTo>
                    <a:pt x="50983" y="156356"/>
                    <a:pt x="53631" y="178868"/>
                    <a:pt x="47010" y="198731"/>
                  </a:cubicBezTo>
                  <a:cubicBezTo>
                    <a:pt x="44362" y="206676"/>
                    <a:pt x="41713" y="213298"/>
                    <a:pt x="35092" y="219919"/>
                  </a:cubicBezTo>
                  <a:cubicBezTo>
                    <a:pt x="33768" y="221243"/>
                    <a:pt x="9932" y="234485"/>
                    <a:pt x="9932" y="230512"/>
                  </a:cubicBezTo>
                  <a:cubicBezTo>
                    <a:pt x="11256" y="230512"/>
                    <a:pt x="1986" y="-67439"/>
                    <a:pt x="212539" y="29230"/>
                  </a:cubicBezTo>
                  <a:close/>
                </a:path>
              </a:pathLst>
            </a:custGeom>
            <a:solidFill>
              <a:srgbClr val="EABA81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1" name="任意多边形: 形状 337"/>
            <p:cNvSpPr/>
            <p:nvPr/>
          </p:nvSpPr>
          <p:spPr>
            <a:xfrm>
              <a:off x="535644" y="4929258"/>
              <a:ext cx="794538" cy="344300"/>
            </a:xfrm>
            <a:custGeom>
              <a:avLst/>
              <a:gdLst>
                <a:gd name="connsiteX0" fmla="*/ 60260 w 794538"/>
                <a:gd name="connsiteY0" fmla="*/ 40389 h 344300"/>
                <a:gd name="connsiteX1" fmla="*/ 33775 w 794538"/>
                <a:gd name="connsiteY1" fmla="*/ 273454 h 344300"/>
                <a:gd name="connsiteX2" fmla="*/ 97338 w 794538"/>
                <a:gd name="connsiteY2" fmla="*/ 326423 h 344300"/>
                <a:gd name="connsiteX3" fmla="*/ 533010 w 794538"/>
                <a:gd name="connsiteY3" fmla="*/ 343638 h 344300"/>
                <a:gd name="connsiteX4" fmla="*/ 563468 w 794538"/>
                <a:gd name="connsiteY4" fmla="*/ 315829 h 344300"/>
                <a:gd name="connsiteX5" fmla="*/ 747536 w 794538"/>
                <a:gd name="connsiteY5" fmla="*/ 143679 h 344300"/>
                <a:gd name="connsiteX6" fmla="*/ 789911 w 794538"/>
                <a:gd name="connsiteY6" fmla="*/ 98655 h 344300"/>
                <a:gd name="connsiteX7" fmla="*/ 458853 w 794538"/>
                <a:gd name="connsiteY7" fmla="*/ 9932 h 344300"/>
                <a:gd name="connsiteX8" fmla="*/ 60260 w 794538"/>
                <a:gd name="connsiteY8" fmla="*/ 40389 h 34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538" h="344300">
                  <a:moveTo>
                    <a:pt x="60260" y="40389"/>
                  </a:moveTo>
                  <a:cubicBezTo>
                    <a:pt x="60260" y="40389"/>
                    <a:pt x="-32436" y="135734"/>
                    <a:pt x="33775" y="273454"/>
                  </a:cubicBezTo>
                  <a:cubicBezTo>
                    <a:pt x="48342" y="303911"/>
                    <a:pt x="61584" y="321126"/>
                    <a:pt x="97338" y="326423"/>
                  </a:cubicBezTo>
                  <a:cubicBezTo>
                    <a:pt x="148983" y="334368"/>
                    <a:pt x="269488" y="344962"/>
                    <a:pt x="533010" y="343638"/>
                  </a:cubicBezTo>
                  <a:cubicBezTo>
                    <a:pt x="533010" y="343638"/>
                    <a:pt x="558171" y="351583"/>
                    <a:pt x="563468" y="315829"/>
                  </a:cubicBezTo>
                  <a:cubicBezTo>
                    <a:pt x="563468" y="315829"/>
                    <a:pt x="566116" y="74819"/>
                    <a:pt x="747536" y="143679"/>
                  </a:cubicBezTo>
                  <a:cubicBezTo>
                    <a:pt x="747536" y="143679"/>
                    <a:pt x="756805" y="106600"/>
                    <a:pt x="789911" y="98655"/>
                  </a:cubicBezTo>
                  <a:cubicBezTo>
                    <a:pt x="789911" y="98655"/>
                    <a:pt x="740915" y="86737"/>
                    <a:pt x="458853" y="9932"/>
                  </a:cubicBezTo>
                  <a:lnTo>
                    <a:pt x="60260" y="40389"/>
                  </a:lnTo>
                  <a:close/>
                </a:path>
              </a:pathLst>
            </a:custGeom>
            <a:solidFill>
              <a:srgbClr val="36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2" name="任意多边形: 形状 338"/>
            <p:cNvSpPr/>
            <p:nvPr/>
          </p:nvSpPr>
          <p:spPr>
            <a:xfrm>
              <a:off x="587296" y="4097641"/>
              <a:ext cx="463481" cy="873992"/>
            </a:xfrm>
            <a:custGeom>
              <a:avLst/>
              <a:gdLst>
                <a:gd name="connsiteX0" fmla="*/ 109249 w 463480"/>
                <a:gd name="connsiteY0" fmla="*/ 12580 h 873992"/>
                <a:gd name="connsiteX1" fmla="*/ 99979 w 463480"/>
                <a:gd name="connsiteY1" fmla="*/ 9932 h 873992"/>
                <a:gd name="connsiteX2" fmla="*/ 29795 w 463480"/>
                <a:gd name="connsiteY2" fmla="*/ 539624 h 873992"/>
                <a:gd name="connsiteX3" fmla="*/ 9932 w 463480"/>
                <a:gd name="connsiteY3" fmla="*/ 870682 h 873992"/>
                <a:gd name="connsiteX4" fmla="*/ 405877 w 463480"/>
                <a:gd name="connsiteY4" fmla="*/ 838900 h 873992"/>
                <a:gd name="connsiteX5" fmla="*/ 409850 w 463480"/>
                <a:gd name="connsiteY5" fmla="*/ 437658 h 873992"/>
                <a:gd name="connsiteX6" fmla="*/ 437658 w 463480"/>
                <a:gd name="connsiteY6" fmla="*/ 337017 h 873992"/>
                <a:gd name="connsiteX7" fmla="*/ 368798 w 463480"/>
                <a:gd name="connsiteY7" fmla="*/ 123815 h 873992"/>
                <a:gd name="connsiteX8" fmla="*/ 109249 w 463480"/>
                <a:gd name="connsiteY8" fmla="*/ 12580 h 87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480" h="873992">
                  <a:moveTo>
                    <a:pt x="109249" y="12580"/>
                  </a:moveTo>
                  <a:cubicBezTo>
                    <a:pt x="109249" y="12580"/>
                    <a:pt x="99979" y="9932"/>
                    <a:pt x="99979" y="9932"/>
                  </a:cubicBezTo>
                  <a:cubicBezTo>
                    <a:pt x="-45686" y="190027"/>
                    <a:pt x="29795" y="539624"/>
                    <a:pt x="29795" y="539624"/>
                  </a:cubicBezTo>
                  <a:cubicBezTo>
                    <a:pt x="25823" y="747528"/>
                    <a:pt x="9932" y="870682"/>
                    <a:pt x="9932" y="870682"/>
                  </a:cubicBezTo>
                  <a:cubicBezTo>
                    <a:pt x="401904" y="870682"/>
                    <a:pt x="405877" y="838900"/>
                    <a:pt x="405877" y="838900"/>
                  </a:cubicBezTo>
                  <a:lnTo>
                    <a:pt x="409850" y="437658"/>
                  </a:lnTo>
                  <a:lnTo>
                    <a:pt x="437658" y="337017"/>
                  </a:lnTo>
                  <a:cubicBezTo>
                    <a:pt x="487979" y="265508"/>
                    <a:pt x="415146" y="171488"/>
                    <a:pt x="368798" y="123815"/>
                  </a:cubicBezTo>
                  <a:lnTo>
                    <a:pt x="109249" y="12580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3" name="任意多边形: 形状 339"/>
            <p:cNvSpPr/>
            <p:nvPr/>
          </p:nvSpPr>
          <p:spPr>
            <a:xfrm>
              <a:off x="699525" y="4187340"/>
              <a:ext cx="1072627" cy="622389"/>
            </a:xfrm>
            <a:custGeom>
              <a:avLst/>
              <a:gdLst>
                <a:gd name="connsiteX0" fmla="*/ 138713 w 1072626"/>
                <a:gd name="connsiteY0" fmla="*/ 39413 h 622388"/>
                <a:gd name="connsiteX1" fmla="*/ 16884 w 1072626"/>
                <a:gd name="connsiteY1" fmla="*/ 61925 h 622388"/>
                <a:gd name="connsiteX2" fmla="*/ 44693 w 1072626"/>
                <a:gd name="connsiteY2" fmla="*/ 206266 h 622388"/>
                <a:gd name="connsiteX3" fmla="*/ 219491 w 1072626"/>
                <a:gd name="connsiteY3" fmla="*/ 551890 h 622388"/>
                <a:gd name="connsiteX4" fmla="*/ 265839 w 1072626"/>
                <a:gd name="connsiteY4" fmla="*/ 563808 h 622388"/>
                <a:gd name="connsiteX5" fmla="*/ 377075 w 1072626"/>
                <a:gd name="connsiteY5" fmla="*/ 570429 h 622388"/>
                <a:gd name="connsiteX6" fmla="*/ 827313 w 1072626"/>
                <a:gd name="connsiteY6" fmla="*/ 581023 h 622388"/>
                <a:gd name="connsiteX7" fmla="*/ 1041839 w 1072626"/>
                <a:gd name="connsiteY7" fmla="*/ 618102 h 622388"/>
                <a:gd name="connsiteX8" fmla="*/ 925306 w 1072626"/>
                <a:gd name="connsiteY8" fmla="*/ 532027 h 622388"/>
                <a:gd name="connsiteX9" fmla="*/ 328078 w 1072626"/>
                <a:gd name="connsiteY9" fmla="*/ 426088 h 622388"/>
                <a:gd name="connsiteX10" fmla="*/ 138713 w 1072626"/>
                <a:gd name="connsiteY10" fmla="*/ 39413 h 62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2626" h="622388">
                  <a:moveTo>
                    <a:pt x="138713" y="39413"/>
                  </a:moveTo>
                  <a:cubicBezTo>
                    <a:pt x="138713" y="39413"/>
                    <a:pt x="60584" y="-40041"/>
                    <a:pt x="16884" y="61925"/>
                  </a:cubicBezTo>
                  <a:cubicBezTo>
                    <a:pt x="16884" y="61925"/>
                    <a:pt x="-10925" y="100327"/>
                    <a:pt x="44693" y="206266"/>
                  </a:cubicBezTo>
                  <a:lnTo>
                    <a:pt x="219491" y="551890"/>
                  </a:lnTo>
                  <a:cubicBezTo>
                    <a:pt x="224788" y="561160"/>
                    <a:pt x="253921" y="562484"/>
                    <a:pt x="265839" y="563808"/>
                  </a:cubicBezTo>
                  <a:cubicBezTo>
                    <a:pt x="289675" y="565133"/>
                    <a:pt x="317484" y="567781"/>
                    <a:pt x="377075" y="570429"/>
                  </a:cubicBezTo>
                  <a:cubicBezTo>
                    <a:pt x="526713" y="577051"/>
                    <a:pt x="739914" y="573078"/>
                    <a:pt x="827313" y="581023"/>
                  </a:cubicBezTo>
                  <a:cubicBezTo>
                    <a:pt x="827313" y="581023"/>
                    <a:pt x="959736" y="619426"/>
                    <a:pt x="1041839" y="618102"/>
                  </a:cubicBezTo>
                  <a:cubicBezTo>
                    <a:pt x="1041839" y="618102"/>
                    <a:pt x="1145129" y="575726"/>
                    <a:pt x="925306" y="532027"/>
                  </a:cubicBezTo>
                  <a:cubicBezTo>
                    <a:pt x="925306" y="532027"/>
                    <a:pt x="456529" y="445952"/>
                    <a:pt x="328078" y="426088"/>
                  </a:cubicBezTo>
                  <a:lnTo>
                    <a:pt x="138713" y="39413"/>
                  </a:ln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4" name="任意多边形: 形状 340"/>
            <p:cNvSpPr/>
            <p:nvPr/>
          </p:nvSpPr>
          <p:spPr>
            <a:xfrm>
              <a:off x="684886" y="4163367"/>
              <a:ext cx="357542" cy="529692"/>
            </a:xfrm>
            <a:custGeom>
              <a:avLst/>
              <a:gdLst>
                <a:gd name="connsiteX0" fmla="*/ 178512 w 357542"/>
                <a:gd name="connsiteY0" fmla="*/ 64711 h 529692"/>
                <a:gd name="connsiteX1" fmla="*/ 23577 w 357542"/>
                <a:gd name="connsiteY1" fmla="*/ 51469 h 529692"/>
                <a:gd name="connsiteX2" fmla="*/ 191754 w 357542"/>
                <a:gd name="connsiteY2" fmla="*/ 528192 h 529692"/>
                <a:gd name="connsiteX3" fmla="*/ 354635 w 357542"/>
                <a:gd name="connsiteY3" fmla="*/ 423578 h 529692"/>
                <a:gd name="connsiteX4" fmla="*/ 178512 w 357542"/>
                <a:gd name="connsiteY4" fmla="*/ 64711 h 52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42" h="529692">
                  <a:moveTo>
                    <a:pt x="178512" y="64711"/>
                  </a:moveTo>
                  <a:cubicBezTo>
                    <a:pt x="178512" y="64711"/>
                    <a:pt x="93761" y="-49173"/>
                    <a:pt x="23577" y="51469"/>
                  </a:cubicBezTo>
                  <a:cubicBezTo>
                    <a:pt x="23577" y="51469"/>
                    <a:pt x="-61174" y="128274"/>
                    <a:pt x="191754" y="528192"/>
                  </a:cubicBezTo>
                  <a:cubicBezTo>
                    <a:pt x="191754" y="528192"/>
                    <a:pt x="321529" y="499059"/>
                    <a:pt x="354635" y="423578"/>
                  </a:cubicBezTo>
                  <a:lnTo>
                    <a:pt x="178512" y="64711"/>
                  </a:lnTo>
                  <a:close/>
                </a:path>
              </a:pathLst>
            </a:custGeom>
            <a:solidFill>
              <a:srgbClr val="F4BB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5" name="任意多边形: 形状 341"/>
            <p:cNvSpPr/>
            <p:nvPr/>
          </p:nvSpPr>
          <p:spPr>
            <a:xfrm>
              <a:off x="1271924" y="5016657"/>
              <a:ext cx="79454" cy="52969"/>
            </a:xfrm>
            <a:custGeom>
              <a:avLst/>
              <a:gdLst>
                <a:gd name="connsiteX0" fmla="*/ 9932 w 79453"/>
                <a:gd name="connsiteY0" fmla="*/ 54956 h 52969"/>
                <a:gd name="connsiteX1" fmla="*/ 77467 w 79453"/>
                <a:gd name="connsiteY1" fmla="*/ 16553 h 52969"/>
                <a:gd name="connsiteX2" fmla="*/ 52307 w 79453"/>
                <a:gd name="connsiteY2" fmla="*/ 9932 h 52969"/>
                <a:gd name="connsiteX3" fmla="*/ 9932 w 79453"/>
                <a:gd name="connsiteY3" fmla="*/ 54956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53" h="52969">
                  <a:moveTo>
                    <a:pt x="9932" y="54956"/>
                  </a:moveTo>
                  <a:cubicBezTo>
                    <a:pt x="9932" y="54956"/>
                    <a:pt x="45686" y="15229"/>
                    <a:pt x="77467" y="16553"/>
                  </a:cubicBezTo>
                  <a:lnTo>
                    <a:pt x="52307" y="9932"/>
                  </a:lnTo>
                  <a:cubicBezTo>
                    <a:pt x="52307" y="9932"/>
                    <a:pt x="23174" y="16553"/>
                    <a:pt x="9932" y="54956"/>
                  </a:cubicBezTo>
                  <a:close/>
                </a:path>
              </a:pathLst>
            </a:custGeom>
            <a:solidFill>
              <a:srgbClr val="EABA81">
                <a:alpha val="8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6" name="任意多边形: 形状 342"/>
            <p:cNvSpPr/>
            <p:nvPr/>
          </p:nvSpPr>
          <p:spPr>
            <a:xfrm>
              <a:off x="473413" y="3444795"/>
              <a:ext cx="119181" cy="225119"/>
            </a:xfrm>
            <a:custGeom>
              <a:avLst/>
              <a:gdLst>
                <a:gd name="connsiteX0" fmla="*/ 121167 w 119180"/>
                <a:gd name="connsiteY0" fmla="*/ 9932 h 225119"/>
                <a:gd name="connsiteX1" fmla="*/ 9932 w 119180"/>
                <a:gd name="connsiteY1" fmla="*/ 219160 h 225119"/>
                <a:gd name="connsiteX2" fmla="*/ 121167 w 119180"/>
                <a:gd name="connsiteY2" fmla="*/ 9932 h 2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80" h="225119">
                  <a:moveTo>
                    <a:pt x="121167" y="9932"/>
                  </a:moveTo>
                  <a:cubicBezTo>
                    <a:pt x="121167" y="9932"/>
                    <a:pt x="50983" y="58928"/>
                    <a:pt x="9932" y="219160"/>
                  </a:cubicBezTo>
                  <a:cubicBezTo>
                    <a:pt x="9932" y="219160"/>
                    <a:pt x="48334" y="72171"/>
                    <a:pt x="121167" y="9932"/>
                  </a:cubicBezTo>
                  <a:close/>
                </a:path>
              </a:pathLst>
            </a:custGeom>
            <a:solidFill>
              <a:srgbClr val="6626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7" name="任意多边形: 形状 343"/>
            <p:cNvSpPr/>
            <p:nvPr/>
          </p:nvSpPr>
          <p:spPr>
            <a:xfrm>
              <a:off x="698532" y="3631512"/>
              <a:ext cx="172150" cy="105938"/>
            </a:xfrm>
            <a:custGeom>
              <a:avLst/>
              <a:gdLst>
                <a:gd name="connsiteX0" fmla="*/ 168839 w 172150"/>
                <a:gd name="connsiteY0" fmla="*/ 9932 h 105938"/>
                <a:gd name="connsiteX1" fmla="*/ 9932 w 172150"/>
                <a:gd name="connsiteY1" fmla="*/ 106600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150" h="105938">
                  <a:moveTo>
                    <a:pt x="168839" y="9932"/>
                  </a:moveTo>
                  <a:cubicBezTo>
                    <a:pt x="168839" y="9932"/>
                    <a:pt x="121167" y="89386"/>
                    <a:pt x="9932" y="106600"/>
                  </a:cubicBezTo>
                </a:path>
              </a:pathLst>
            </a:custGeom>
            <a:solidFill>
              <a:srgbClr val="8C62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8" name="任意多边形: 形状 344"/>
            <p:cNvSpPr/>
            <p:nvPr/>
          </p:nvSpPr>
          <p:spPr>
            <a:xfrm>
              <a:off x="3323451" y="4935209"/>
              <a:ext cx="384027" cy="1165323"/>
            </a:xfrm>
            <a:custGeom>
              <a:avLst/>
              <a:gdLst>
                <a:gd name="connsiteX0" fmla="*/ 349965 w 384026"/>
                <a:gd name="connsiteY0" fmla="*/ 1162683 h 1165323"/>
                <a:gd name="connsiteX1" fmla="*/ 381746 w 384026"/>
                <a:gd name="connsiteY1" fmla="*/ 1092498 h 1165323"/>
                <a:gd name="connsiteX2" fmla="*/ 359235 w 384026"/>
                <a:gd name="connsiteY2" fmla="*/ 1039529 h 1165323"/>
                <a:gd name="connsiteX3" fmla="*/ 322156 w 384026"/>
                <a:gd name="connsiteY3" fmla="*/ 764089 h 1165323"/>
                <a:gd name="connsiteX4" fmla="*/ 241378 w 384026"/>
                <a:gd name="connsiteY4" fmla="*/ 410520 h 1165323"/>
                <a:gd name="connsiteX5" fmla="*/ 230784 w 384026"/>
                <a:gd name="connsiteY5" fmla="*/ 304581 h 1165323"/>
                <a:gd name="connsiteX6" fmla="*/ 208272 w 384026"/>
                <a:gd name="connsiteY6" fmla="*/ 107271 h 1165323"/>
                <a:gd name="connsiteX7" fmla="*/ 65255 w 384026"/>
                <a:gd name="connsiteY7" fmla="*/ 15899 h 1165323"/>
                <a:gd name="connsiteX8" fmla="*/ 65255 w 384026"/>
                <a:gd name="connsiteY8" fmla="*/ 300609 h 1165323"/>
                <a:gd name="connsiteX9" fmla="*/ 104982 w 384026"/>
                <a:gd name="connsiteY9" fmla="*/ 433032 h 1165323"/>
                <a:gd name="connsiteX10" fmla="*/ 263890 w 384026"/>
                <a:gd name="connsiteY10" fmla="*/ 966697 h 1165323"/>
                <a:gd name="connsiteX11" fmla="*/ 291699 w 384026"/>
                <a:gd name="connsiteY11" fmla="*/ 1128253 h 1165323"/>
                <a:gd name="connsiteX12" fmla="*/ 349965 w 384026"/>
                <a:gd name="connsiteY12" fmla="*/ 1162683 h 116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26" h="1165323">
                  <a:moveTo>
                    <a:pt x="349965" y="1162683"/>
                  </a:moveTo>
                  <a:cubicBezTo>
                    <a:pt x="349965" y="1162683"/>
                    <a:pt x="379098" y="1150765"/>
                    <a:pt x="381746" y="1092498"/>
                  </a:cubicBezTo>
                  <a:cubicBezTo>
                    <a:pt x="376449" y="1076608"/>
                    <a:pt x="368504" y="1058069"/>
                    <a:pt x="359235" y="1039529"/>
                  </a:cubicBezTo>
                  <a:cubicBezTo>
                    <a:pt x="359235" y="1039529"/>
                    <a:pt x="327453" y="911079"/>
                    <a:pt x="322156" y="764089"/>
                  </a:cubicBezTo>
                  <a:cubicBezTo>
                    <a:pt x="322156" y="764089"/>
                    <a:pt x="300968" y="576048"/>
                    <a:pt x="241378" y="410520"/>
                  </a:cubicBezTo>
                  <a:cubicBezTo>
                    <a:pt x="241378" y="410520"/>
                    <a:pt x="234757" y="388008"/>
                    <a:pt x="230784" y="304581"/>
                  </a:cubicBezTo>
                  <a:cubicBezTo>
                    <a:pt x="230784" y="304581"/>
                    <a:pt x="230784" y="184076"/>
                    <a:pt x="208272" y="107271"/>
                  </a:cubicBezTo>
                  <a:cubicBezTo>
                    <a:pt x="208272" y="107271"/>
                    <a:pt x="168545" y="-18531"/>
                    <a:pt x="65255" y="15899"/>
                  </a:cubicBezTo>
                  <a:cubicBezTo>
                    <a:pt x="65255" y="15899"/>
                    <a:pt x="-59223" y="103298"/>
                    <a:pt x="65255" y="300609"/>
                  </a:cubicBezTo>
                  <a:cubicBezTo>
                    <a:pt x="65255" y="300609"/>
                    <a:pt x="70552" y="386684"/>
                    <a:pt x="104982" y="433032"/>
                  </a:cubicBezTo>
                  <a:cubicBezTo>
                    <a:pt x="104982" y="433032"/>
                    <a:pt x="95713" y="697878"/>
                    <a:pt x="263890" y="966697"/>
                  </a:cubicBezTo>
                  <a:cubicBezTo>
                    <a:pt x="263890" y="966697"/>
                    <a:pt x="286402" y="1050123"/>
                    <a:pt x="291699" y="1128253"/>
                  </a:cubicBezTo>
                  <a:cubicBezTo>
                    <a:pt x="290374" y="1126929"/>
                    <a:pt x="306265" y="1165331"/>
                    <a:pt x="349965" y="1162683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9" name="任意多边形: 形状 345"/>
            <p:cNvSpPr/>
            <p:nvPr/>
          </p:nvSpPr>
          <p:spPr>
            <a:xfrm>
              <a:off x="3547246" y="4934835"/>
              <a:ext cx="384027" cy="1178565"/>
            </a:xfrm>
            <a:custGeom>
              <a:avLst/>
              <a:gdLst>
                <a:gd name="connsiteX0" fmla="*/ 353938 w 384026"/>
                <a:gd name="connsiteY0" fmla="*/ 1176299 h 1178565"/>
                <a:gd name="connsiteX1" fmla="*/ 381747 w 384026"/>
                <a:gd name="connsiteY1" fmla="*/ 1092872 h 1178565"/>
                <a:gd name="connsiteX2" fmla="*/ 359235 w 384026"/>
                <a:gd name="connsiteY2" fmla="*/ 1039902 h 1178565"/>
                <a:gd name="connsiteX3" fmla="*/ 322156 w 384026"/>
                <a:gd name="connsiteY3" fmla="*/ 764463 h 1178565"/>
                <a:gd name="connsiteX4" fmla="*/ 244026 w 384026"/>
                <a:gd name="connsiteY4" fmla="*/ 410893 h 1178565"/>
                <a:gd name="connsiteX5" fmla="*/ 230784 w 384026"/>
                <a:gd name="connsiteY5" fmla="*/ 304954 h 1178565"/>
                <a:gd name="connsiteX6" fmla="*/ 208272 w 384026"/>
                <a:gd name="connsiteY6" fmla="*/ 107644 h 1178565"/>
                <a:gd name="connsiteX7" fmla="*/ 65255 w 384026"/>
                <a:gd name="connsiteY7" fmla="*/ 16272 h 1178565"/>
                <a:gd name="connsiteX8" fmla="*/ 65255 w 384026"/>
                <a:gd name="connsiteY8" fmla="*/ 300982 h 1178565"/>
                <a:gd name="connsiteX9" fmla="*/ 108955 w 384026"/>
                <a:gd name="connsiteY9" fmla="*/ 416190 h 1178565"/>
                <a:gd name="connsiteX10" fmla="*/ 262566 w 384026"/>
                <a:gd name="connsiteY10" fmla="*/ 968394 h 1178565"/>
                <a:gd name="connsiteX11" fmla="*/ 290374 w 384026"/>
                <a:gd name="connsiteY11" fmla="*/ 1129950 h 1178565"/>
                <a:gd name="connsiteX12" fmla="*/ 353938 w 384026"/>
                <a:gd name="connsiteY12" fmla="*/ 1176299 h 117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26" h="1178565">
                  <a:moveTo>
                    <a:pt x="353938" y="1176299"/>
                  </a:moveTo>
                  <a:cubicBezTo>
                    <a:pt x="353938" y="1176299"/>
                    <a:pt x="376449" y="1181595"/>
                    <a:pt x="381747" y="1092872"/>
                  </a:cubicBezTo>
                  <a:cubicBezTo>
                    <a:pt x="376449" y="1076981"/>
                    <a:pt x="368504" y="1058442"/>
                    <a:pt x="359235" y="1039902"/>
                  </a:cubicBezTo>
                  <a:cubicBezTo>
                    <a:pt x="359235" y="1039902"/>
                    <a:pt x="327453" y="911452"/>
                    <a:pt x="322156" y="764463"/>
                  </a:cubicBezTo>
                  <a:cubicBezTo>
                    <a:pt x="322156" y="764463"/>
                    <a:pt x="328777" y="593637"/>
                    <a:pt x="244026" y="410893"/>
                  </a:cubicBezTo>
                  <a:cubicBezTo>
                    <a:pt x="244026" y="410893"/>
                    <a:pt x="234757" y="388381"/>
                    <a:pt x="230784" y="304954"/>
                  </a:cubicBezTo>
                  <a:cubicBezTo>
                    <a:pt x="230784" y="304954"/>
                    <a:pt x="240054" y="184450"/>
                    <a:pt x="208272" y="107644"/>
                  </a:cubicBezTo>
                  <a:cubicBezTo>
                    <a:pt x="208272" y="107644"/>
                    <a:pt x="171194" y="-19482"/>
                    <a:pt x="65255" y="16272"/>
                  </a:cubicBezTo>
                  <a:cubicBezTo>
                    <a:pt x="65255" y="16272"/>
                    <a:pt x="-59223" y="103671"/>
                    <a:pt x="65255" y="300982"/>
                  </a:cubicBezTo>
                  <a:cubicBezTo>
                    <a:pt x="65255" y="300982"/>
                    <a:pt x="74525" y="351302"/>
                    <a:pt x="108955" y="416190"/>
                  </a:cubicBezTo>
                  <a:cubicBezTo>
                    <a:pt x="108955" y="416190"/>
                    <a:pt x="134115" y="737978"/>
                    <a:pt x="262566" y="968394"/>
                  </a:cubicBezTo>
                  <a:cubicBezTo>
                    <a:pt x="262566" y="968394"/>
                    <a:pt x="285078" y="1051821"/>
                    <a:pt x="290374" y="1129950"/>
                  </a:cubicBezTo>
                  <a:cubicBezTo>
                    <a:pt x="291699" y="1127302"/>
                    <a:pt x="311562" y="1178947"/>
                    <a:pt x="353938" y="1176299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0" name="任意多边形: 形状 346"/>
            <p:cNvSpPr/>
            <p:nvPr/>
          </p:nvSpPr>
          <p:spPr>
            <a:xfrm>
              <a:off x="3828168" y="6017775"/>
              <a:ext cx="145665" cy="185392"/>
            </a:xfrm>
            <a:custGeom>
              <a:avLst/>
              <a:gdLst>
                <a:gd name="connsiteX0" fmla="*/ 80962 w 145665"/>
                <a:gd name="connsiteY0" fmla="*/ 178109 h 185392"/>
                <a:gd name="connsiteX1" fmla="*/ 102149 w 145665"/>
                <a:gd name="connsiteY1" fmla="*/ 9932 h 185392"/>
                <a:gd name="connsiteX2" fmla="*/ 67719 w 145665"/>
                <a:gd name="connsiteY2" fmla="*/ 82764 h 185392"/>
                <a:gd name="connsiteX3" fmla="*/ 12101 w 145665"/>
                <a:gd name="connsiteY3" fmla="*/ 43038 h 185392"/>
                <a:gd name="connsiteX4" fmla="*/ 80962 w 145665"/>
                <a:gd name="connsiteY4" fmla="*/ 178109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185392">
                  <a:moveTo>
                    <a:pt x="80962" y="178109"/>
                  </a:moveTo>
                  <a:cubicBezTo>
                    <a:pt x="136579" y="176785"/>
                    <a:pt x="185576" y="145003"/>
                    <a:pt x="102149" y="9932"/>
                  </a:cubicBezTo>
                  <a:cubicBezTo>
                    <a:pt x="96852" y="98655"/>
                    <a:pt x="67719" y="82764"/>
                    <a:pt x="67719" y="82764"/>
                  </a:cubicBezTo>
                  <a:cubicBezTo>
                    <a:pt x="25344" y="85413"/>
                    <a:pt x="12101" y="43038"/>
                    <a:pt x="12101" y="43038"/>
                  </a:cubicBezTo>
                  <a:cubicBezTo>
                    <a:pt x="12101" y="43038"/>
                    <a:pt x="-9086" y="179434"/>
                    <a:pt x="80962" y="178109"/>
                  </a:cubicBezTo>
                  <a:close/>
                </a:path>
              </a:pathLst>
            </a:custGeom>
            <a:solidFill>
              <a:srgbClr val="A10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1" name="任意多边形: 形状 347"/>
            <p:cNvSpPr/>
            <p:nvPr/>
          </p:nvSpPr>
          <p:spPr>
            <a:xfrm>
              <a:off x="3202037" y="3290588"/>
              <a:ext cx="635631" cy="781296"/>
            </a:xfrm>
            <a:custGeom>
              <a:avLst/>
              <a:gdLst>
                <a:gd name="connsiteX0" fmla="*/ 572021 w 635630"/>
                <a:gd name="connsiteY0" fmla="*/ 736206 h 781296"/>
                <a:gd name="connsiteX1" fmla="*/ 540239 w 635630"/>
                <a:gd name="connsiteY1" fmla="*/ 115142 h 781296"/>
                <a:gd name="connsiteX2" fmla="*/ 103243 w 635630"/>
                <a:gd name="connsiteY2" fmla="*/ 105872 h 781296"/>
                <a:gd name="connsiteX3" fmla="*/ 75434 w 635630"/>
                <a:gd name="connsiteY3" fmla="*/ 740179 h 781296"/>
                <a:gd name="connsiteX4" fmla="*/ 572021 w 635630"/>
                <a:gd name="connsiteY4" fmla="*/ 736206 h 78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630" h="781296">
                  <a:moveTo>
                    <a:pt x="572021" y="736206"/>
                  </a:moveTo>
                  <a:cubicBezTo>
                    <a:pt x="572021" y="736206"/>
                    <a:pt x="733577" y="344234"/>
                    <a:pt x="540239" y="115142"/>
                  </a:cubicBezTo>
                  <a:cubicBezTo>
                    <a:pt x="540239" y="115142"/>
                    <a:pt x="331010" y="-115275"/>
                    <a:pt x="103243" y="105872"/>
                  </a:cubicBezTo>
                  <a:cubicBezTo>
                    <a:pt x="-74204" y="374691"/>
                    <a:pt x="51598" y="697803"/>
                    <a:pt x="75434" y="740179"/>
                  </a:cubicBezTo>
                  <a:cubicBezTo>
                    <a:pt x="99270" y="781230"/>
                    <a:pt x="532294" y="805066"/>
                    <a:pt x="572021" y="736206"/>
                  </a:cubicBezTo>
                  <a:close/>
                </a:path>
              </a:pathLst>
            </a:custGeom>
            <a:solidFill>
              <a:srgbClr val="4420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2" name="任意多边形: 形状 348"/>
            <p:cNvSpPr/>
            <p:nvPr/>
          </p:nvSpPr>
          <p:spPr>
            <a:xfrm>
              <a:off x="3422475" y="3946639"/>
              <a:ext cx="251604" cy="79454"/>
            </a:xfrm>
            <a:custGeom>
              <a:avLst/>
              <a:gdLst>
                <a:gd name="connsiteX0" fmla="*/ 229754 w 251603"/>
                <a:gd name="connsiteY0" fmla="*/ 27186 h 79453"/>
                <a:gd name="connsiteX1" fmla="*/ 241672 w 251603"/>
                <a:gd name="connsiteY1" fmla="*/ 72210 h 79453"/>
                <a:gd name="connsiteX2" fmla="*/ 9932 w 251603"/>
                <a:gd name="connsiteY2" fmla="*/ 72210 h 79453"/>
                <a:gd name="connsiteX3" fmla="*/ 31119 w 251603"/>
                <a:gd name="connsiteY3" fmla="*/ 19241 h 79453"/>
                <a:gd name="connsiteX4" fmla="*/ 224457 w 251603"/>
                <a:gd name="connsiteY4" fmla="*/ 12619 h 79453"/>
                <a:gd name="connsiteX5" fmla="*/ 229754 w 251603"/>
                <a:gd name="connsiteY5" fmla="*/ 27186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03" h="79453">
                  <a:moveTo>
                    <a:pt x="229754" y="27186"/>
                  </a:moveTo>
                  <a:lnTo>
                    <a:pt x="241672" y="72210"/>
                  </a:lnTo>
                  <a:lnTo>
                    <a:pt x="9932" y="72210"/>
                  </a:lnTo>
                  <a:cubicBezTo>
                    <a:pt x="9932" y="72210"/>
                    <a:pt x="24498" y="69561"/>
                    <a:pt x="31119" y="19241"/>
                  </a:cubicBezTo>
                  <a:cubicBezTo>
                    <a:pt x="117194" y="3350"/>
                    <a:pt x="224457" y="12619"/>
                    <a:pt x="224457" y="12619"/>
                  </a:cubicBezTo>
                  <a:lnTo>
                    <a:pt x="229754" y="27186"/>
                  </a:lnTo>
                  <a:close/>
                </a:path>
              </a:pathLst>
            </a:custGeom>
            <a:solidFill>
              <a:srgbClr val="6821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3" name="任意多边形: 形状 349"/>
            <p:cNvSpPr/>
            <p:nvPr/>
          </p:nvSpPr>
          <p:spPr>
            <a:xfrm>
              <a:off x="3284544" y="3614138"/>
              <a:ext cx="66212" cy="145665"/>
            </a:xfrm>
            <a:custGeom>
              <a:avLst/>
              <a:gdLst>
                <a:gd name="connsiteX0" fmla="*/ 51194 w 66211"/>
                <a:gd name="connsiteY0" fmla="*/ 142514 h 145665"/>
                <a:gd name="connsiteX1" fmla="*/ 23385 w 66211"/>
                <a:gd name="connsiteY1" fmla="*/ 122650 h 145665"/>
                <a:gd name="connsiteX2" fmla="*/ 12791 w 66211"/>
                <a:gd name="connsiteY2" fmla="*/ 11415 h 145665"/>
                <a:gd name="connsiteX3" fmla="*/ 45897 w 66211"/>
                <a:gd name="connsiteY3" fmla="*/ 16712 h 145665"/>
                <a:gd name="connsiteX4" fmla="*/ 68409 w 66211"/>
                <a:gd name="connsiteY4" fmla="*/ 131920 h 145665"/>
                <a:gd name="connsiteX5" fmla="*/ 51194 w 66211"/>
                <a:gd name="connsiteY5" fmla="*/ 142514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11" h="145665">
                  <a:moveTo>
                    <a:pt x="51194" y="142514"/>
                  </a:moveTo>
                  <a:cubicBezTo>
                    <a:pt x="51194" y="142514"/>
                    <a:pt x="27358" y="131920"/>
                    <a:pt x="23385" y="122650"/>
                  </a:cubicBezTo>
                  <a:cubicBezTo>
                    <a:pt x="19412" y="113381"/>
                    <a:pt x="3522" y="15388"/>
                    <a:pt x="12791" y="11415"/>
                  </a:cubicBezTo>
                  <a:cubicBezTo>
                    <a:pt x="20737" y="6118"/>
                    <a:pt x="40600" y="16712"/>
                    <a:pt x="45897" y="16712"/>
                  </a:cubicBezTo>
                  <a:cubicBezTo>
                    <a:pt x="52518" y="16712"/>
                    <a:pt x="68409" y="131920"/>
                    <a:pt x="68409" y="131920"/>
                  </a:cubicBezTo>
                  <a:lnTo>
                    <a:pt x="51194" y="142514"/>
                  </a:ln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4" name="任意多边形: 形状 350"/>
            <p:cNvSpPr/>
            <p:nvPr/>
          </p:nvSpPr>
          <p:spPr>
            <a:xfrm>
              <a:off x="3352290" y="3382556"/>
              <a:ext cx="264846" cy="185392"/>
            </a:xfrm>
            <a:custGeom>
              <a:avLst/>
              <a:gdLst>
                <a:gd name="connsiteX0" fmla="*/ 97331 w 264846"/>
                <a:gd name="connsiteY0" fmla="*/ 54956 h 185392"/>
                <a:gd name="connsiteX1" fmla="*/ 20526 w 264846"/>
                <a:gd name="connsiteY1" fmla="*/ 126464 h 185392"/>
                <a:gd name="connsiteX2" fmla="*/ 9932 w 264846"/>
                <a:gd name="connsiteY2" fmla="*/ 142355 h 185392"/>
                <a:gd name="connsiteX3" fmla="*/ 107925 w 264846"/>
                <a:gd name="connsiteY3" fmla="*/ 9932 h 185392"/>
                <a:gd name="connsiteX4" fmla="*/ 254914 w 264846"/>
                <a:gd name="connsiteY4" fmla="*/ 183406 h 185392"/>
                <a:gd name="connsiteX5" fmla="*/ 253590 w 264846"/>
                <a:gd name="connsiteY5" fmla="*/ 183406 h 185392"/>
                <a:gd name="connsiteX6" fmla="*/ 97331 w 264846"/>
                <a:gd name="connsiteY6" fmla="*/ 54956 h 18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846" h="185392">
                  <a:moveTo>
                    <a:pt x="97331" y="54956"/>
                  </a:moveTo>
                  <a:cubicBezTo>
                    <a:pt x="97331" y="54956"/>
                    <a:pt x="53632" y="72171"/>
                    <a:pt x="20526" y="126464"/>
                  </a:cubicBezTo>
                  <a:cubicBezTo>
                    <a:pt x="16553" y="131761"/>
                    <a:pt x="13904" y="137058"/>
                    <a:pt x="9932" y="142355"/>
                  </a:cubicBezTo>
                  <a:cubicBezTo>
                    <a:pt x="32444" y="85413"/>
                    <a:pt x="66874" y="40389"/>
                    <a:pt x="107925" y="9932"/>
                  </a:cubicBezTo>
                  <a:lnTo>
                    <a:pt x="254914" y="183406"/>
                  </a:lnTo>
                  <a:lnTo>
                    <a:pt x="253590" y="183406"/>
                  </a:lnTo>
                  <a:cubicBezTo>
                    <a:pt x="253590" y="184730"/>
                    <a:pt x="105277" y="74819"/>
                    <a:pt x="97331" y="54956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5" name="任意多边形: 形状 351"/>
            <p:cNvSpPr/>
            <p:nvPr/>
          </p:nvSpPr>
          <p:spPr>
            <a:xfrm>
              <a:off x="3777771" y="4072480"/>
              <a:ext cx="278088" cy="688600"/>
            </a:xfrm>
            <a:custGeom>
              <a:avLst/>
              <a:gdLst>
                <a:gd name="connsiteX0" fmla="*/ 66471 w 278088"/>
                <a:gd name="connsiteY0" fmla="*/ 9932 h 688600"/>
                <a:gd name="connsiteX1" fmla="*/ 91632 w 278088"/>
                <a:gd name="connsiteY1" fmla="*/ 32444 h 688600"/>
                <a:gd name="connsiteX2" fmla="*/ 273051 w 278088"/>
                <a:gd name="connsiteY2" fmla="*/ 460170 h 688600"/>
                <a:gd name="connsiteX3" fmla="*/ 246567 w 278088"/>
                <a:gd name="connsiteY3" fmla="*/ 683965 h 688600"/>
                <a:gd name="connsiteX4" fmla="*/ 41311 w 278088"/>
                <a:gd name="connsiteY4" fmla="*/ 311856 h 688600"/>
                <a:gd name="connsiteX5" fmla="*/ 66471 w 278088"/>
                <a:gd name="connsiteY5" fmla="*/ 9932 h 68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088" h="688600">
                  <a:moveTo>
                    <a:pt x="66471" y="9932"/>
                  </a:moveTo>
                  <a:cubicBezTo>
                    <a:pt x="66471" y="9932"/>
                    <a:pt x="77065" y="16553"/>
                    <a:pt x="91632" y="32444"/>
                  </a:cubicBezTo>
                  <a:cubicBezTo>
                    <a:pt x="126061" y="72171"/>
                    <a:pt x="179031" y="171488"/>
                    <a:pt x="273051" y="460170"/>
                  </a:cubicBezTo>
                  <a:cubicBezTo>
                    <a:pt x="278348" y="552866"/>
                    <a:pt x="246567" y="683965"/>
                    <a:pt x="246567" y="683965"/>
                  </a:cubicBezTo>
                  <a:cubicBezTo>
                    <a:pt x="246567" y="683965"/>
                    <a:pt x="165788" y="608484"/>
                    <a:pt x="41311" y="311856"/>
                  </a:cubicBezTo>
                  <a:cubicBezTo>
                    <a:pt x="-12983" y="180758"/>
                    <a:pt x="8205" y="107925"/>
                    <a:pt x="66471" y="9932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" name="任意多边形: 形状 352"/>
            <p:cNvSpPr/>
            <p:nvPr/>
          </p:nvSpPr>
          <p:spPr>
            <a:xfrm>
              <a:off x="3099362" y="4057914"/>
              <a:ext cx="251604" cy="701842"/>
            </a:xfrm>
            <a:custGeom>
              <a:avLst/>
              <a:gdLst>
                <a:gd name="connsiteX0" fmla="*/ 162218 w 251603"/>
                <a:gd name="connsiteY0" fmla="*/ 9932 h 701842"/>
                <a:gd name="connsiteX1" fmla="*/ 142355 w 251603"/>
                <a:gd name="connsiteY1" fmla="*/ 35092 h 701842"/>
                <a:gd name="connsiteX2" fmla="*/ 9932 w 251603"/>
                <a:gd name="connsiteY2" fmla="*/ 568757 h 701842"/>
                <a:gd name="connsiteX3" fmla="*/ 97331 w 251603"/>
                <a:gd name="connsiteY3" fmla="*/ 699856 h 701842"/>
                <a:gd name="connsiteX4" fmla="*/ 241672 w 251603"/>
                <a:gd name="connsiteY4" fmla="*/ 299938 h 701842"/>
                <a:gd name="connsiteX5" fmla="*/ 162218 w 251603"/>
                <a:gd name="connsiteY5" fmla="*/ 9932 h 70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03" h="701842">
                  <a:moveTo>
                    <a:pt x="162218" y="9932"/>
                  </a:moveTo>
                  <a:cubicBezTo>
                    <a:pt x="162218" y="9932"/>
                    <a:pt x="154273" y="17877"/>
                    <a:pt x="142355" y="35092"/>
                  </a:cubicBezTo>
                  <a:cubicBezTo>
                    <a:pt x="114546" y="80116"/>
                    <a:pt x="57604" y="269481"/>
                    <a:pt x="9932" y="568757"/>
                  </a:cubicBezTo>
                  <a:cubicBezTo>
                    <a:pt x="19201" y="661453"/>
                    <a:pt x="97331" y="699856"/>
                    <a:pt x="97331" y="699856"/>
                  </a:cubicBezTo>
                  <a:cubicBezTo>
                    <a:pt x="97331" y="699856"/>
                    <a:pt x="164867" y="613781"/>
                    <a:pt x="241672" y="299938"/>
                  </a:cubicBezTo>
                  <a:cubicBezTo>
                    <a:pt x="274778" y="162218"/>
                    <a:pt x="235051" y="97331"/>
                    <a:pt x="162218" y="9932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7" name="任意多边形: 形状 353"/>
            <p:cNvSpPr/>
            <p:nvPr/>
          </p:nvSpPr>
          <p:spPr>
            <a:xfrm>
              <a:off x="3199516" y="3879143"/>
              <a:ext cx="688600" cy="1032900"/>
            </a:xfrm>
            <a:custGeom>
              <a:avLst/>
              <a:gdLst>
                <a:gd name="connsiteX0" fmla="*/ 71334 w 688600"/>
                <a:gd name="connsiteY0" fmla="*/ 649535 h 1032900"/>
                <a:gd name="connsiteX1" fmla="*/ 132249 w 688600"/>
                <a:gd name="connsiteY1" fmla="*/ 911733 h 1032900"/>
                <a:gd name="connsiteX2" fmla="*/ 70010 w 688600"/>
                <a:gd name="connsiteY2" fmla="*/ 1028265 h 1032900"/>
                <a:gd name="connsiteX3" fmla="*/ 624862 w 688600"/>
                <a:gd name="connsiteY3" fmla="*/ 1028265 h 1032900"/>
                <a:gd name="connsiteX4" fmla="*/ 562624 w 688600"/>
                <a:gd name="connsiteY4" fmla="*/ 934245 h 1032900"/>
                <a:gd name="connsiteX5" fmla="*/ 639429 w 688600"/>
                <a:gd name="connsiteY5" fmla="*/ 623051 h 1032900"/>
                <a:gd name="connsiteX6" fmla="*/ 680480 w 688600"/>
                <a:gd name="connsiteY6" fmla="*/ 498573 h 1032900"/>
                <a:gd name="connsiteX7" fmla="*/ 646050 w 688600"/>
                <a:gd name="connsiteY7" fmla="*/ 203269 h 1032900"/>
                <a:gd name="connsiteX8" fmla="*/ 594405 w 688600"/>
                <a:gd name="connsiteY8" fmla="*/ 179433 h 1032900"/>
                <a:gd name="connsiteX9" fmla="*/ 431525 w 688600"/>
                <a:gd name="connsiteY9" fmla="*/ 117194 h 1032900"/>
                <a:gd name="connsiteX10" fmla="*/ 409013 w 688600"/>
                <a:gd name="connsiteY10" fmla="*/ 9932 h 1032900"/>
                <a:gd name="connsiteX11" fmla="*/ 356043 w 688600"/>
                <a:gd name="connsiteY11" fmla="*/ 9932 h 1032900"/>
                <a:gd name="connsiteX12" fmla="*/ 332207 w 688600"/>
                <a:gd name="connsiteY12" fmla="*/ 9932 h 1032900"/>
                <a:gd name="connsiteX13" fmla="*/ 280562 w 688600"/>
                <a:gd name="connsiteY13" fmla="*/ 9932 h 1032900"/>
                <a:gd name="connsiteX14" fmla="*/ 260699 w 688600"/>
                <a:gd name="connsiteY14" fmla="*/ 113222 h 1032900"/>
                <a:gd name="connsiteX15" fmla="*/ 76631 w 688600"/>
                <a:gd name="connsiteY15" fmla="*/ 183406 h 1032900"/>
                <a:gd name="connsiteX16" fmla="*/ 59416 w 688600"/>
                <a:gd name="connsiteY16" fmla="*/ 192676 h 1032900"/>
                <a:gd name="connsiteX17" fmla="*/ 43525 w 688600"/>
                <a:gd name="connsiteY17" fmla="*/ 215188 h 1032900"/>
                <a:gd name="connsiteX18" fmla="*/ 11743 w 688600"/>
                <a:gd name="connsiteY18" fmla="*/ 477385 h 1032900"/>
                <a:gd name="connsiteX19" fmla="*/ 71334 w 688600"/>
                <a:gd name="connsiteY19" fmla="*/ 649535 h 103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8600" h="1032900">
                  <a:moveTo>
                    <a:pt x="71334" y="649535"/>
                  </a:moveTo>
                  <a:cubicBezTo>
                    <a:pt x="120330" y="736934"/>
                    <a:pt x="179921" y="825658"/>
                    <a:pt x="132249" y="911733"/>
                  </a:cubicBezTo>
                  <a:cubicBezTo>
                    <a:pt x="112385" y="947487"/>
                    <a:pt x="91197" y="985890"/>
                    <a:pt x="70010" y="1028265"/>
                  </a:cubicBezTo>
                  <a:lnTo>
                    <a:pt x="624862" y="1028265"/>
                  </a:lnTo>
                  <a:cubicBezTo>
                    <a:pt x="603675" y="999132"/>
                    <a:pt x="582487" y="969999"/>
                    <a:pt x="562624" y="934245"/>
                  </a:cubicBezTo>
                  <a:cubicBezTo>
                    <a:pt x="514951" y="846846"/>
                    <a:pt x="587784" y="715747"/>
                    <a:pt x="639429" y="623051"/>
                  </a:cubicBezTo>
                  <a:cubicBezTo>
                    <a:pt x="667238" y="574054"/>
                    <a:pt x="680480" y="514464"/>
                    <a:pt x="680480" y="498573"/>
                  </a:cubicBezTo>
                  <a:cubicBezTo>
                    <a:pt x="681804" y="453549"/>
                    <a:pt x="646050" y="203269"/>
                    <a:pt x="646050" y="203269"/>
                  </a:cubicBezTo>
                  <a:lnTo>
                    <a:pt x="594405" y="179433"/>
                  </a:lnTo>
                  <a:cubicBezTo>
                    <a:pt x="556002" y="160894"/>
                    <a:pt x="454036" y="130437"/>
                    <a:pt x="431525" y="117194"/>
                  </a:cubicBezTo>
                  <a:cubicBezTo>
                    <a:pt x="406364" y="102628"/>
                    <a:pt x="409013" y="9932"/>
                    <a:pt x="409013" y="9932"/>
                  </a:cubicBezTo>
                  <a:lnTo>
                    <a:pt x="356043" y="9932"/>
                  </a:lnTo>
                  <a:lnTo>
                    <a:pt x="332207" y="9932"/>
                  </a:lnTo>
                  <a:lnTo>
                    <a:pt x="280562" y="9932"/>
                  </a:lnTo>
                  <a:cubicBezTo>
                    <a:pt x="280562" y="9932"/>
                    <a:pt x="281886" y="92034"/>
                    <a:pt x="260699" y="113222"/>
                  </a:cubicBezTo>
                  <a:cubicBezTo>
                    <a:pt x="239511" y="134409"/>
                    <a:pt x="116358" y="167515"/>
                    <a:pt x="76631" y="183406"/>
                  </a:cubicBezTo>
                  <a:cubicBezTo>
                    <a:pt x="70010" y="186054"/>
                    <a:pt x="62064" y="191351"/>
                    <a:pt x="59416" y="192676"/>
                  </a:cubicBezTo>
                  <a:cubicBezTo>
                    <a:pt x="52795" y="200621"/>
                    <a:pt x="50146" y="205918"/>
                    <a:pt x="43525" y="215188"/>
                  </a:cubicBezTo>
                  <a:cubicBezTo>
                    <a:pt x="3798" y="270805"/>
                    <a:pt x="9095" y="432361"/>
                    <a:pt x="11743" y="477385"/>
                  </a:cubicBezTo>
                  <a:cubicBezTo>
                    <a:pt x="11743" y="491952"/>
                    <a:pt x="43525" y="600539"/>
                    <a:pt x="71334" y="649535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8" name="任意多边形: 形状 354"/>
            <p:cNvSpPr/>
            <p:nvPr/>
          </p:nvSpPr>
          <p:spPr>
            <a:xfrm>
              <a:off x="3201022" y="3950651"/>
              <a:ext cx="701842" cy="821023"/>
            </a:xfrm>
            <a:custGeom>
              <a:avLst/>
              <a:gdLst>
                <a:gd name="connsiteX0" fmla="*/ 447233 w 701842"/>
                <a:gd name="connsiteY0" fmla="*/ 9932 h 821023"/>
                <a:gd name="connsiteX1" fmla="*/ 416776 w 701842"/>
                <a:gd name="connsiteY1" fmla="*/ 111897 h 821023"/>
                <a:gd name="connsiteX2" fmla="*/ 349240 w 701842"/>
                <a:gd name="connsiteY2" fmla="*/ 197972 h 821023"/>
                <a:gd name="connsiteX3" fmla="*/ 343944 w 701842"/>
                <a:gd name="connsiteY3" fmla="*/ 242996 h 821023"/>
                <a:gd name="connsiteX4" fmla="*/ 334674 w 701842"/>
                <a:gd name="connsiteY4" fmla="*/ 179433 h 821023"/>
                <a:gd name="connsiteX5" fmla="*/ 312162 w 701842"/>
                <a:gd name="connsiteY5" fmla="*/ 137058 h 821023"/>
                <a:gd name="connsiteX6" fmla="*/ 253896 w 701842"/>
                <a:gd name="connsiteY6" fmla="*/ 57604 h 821023"/>
                <a:gd name="connsiteX7" fmla="*/ 253896 w 701842"/>
                <a:gd name="connsiteY7" fmla="*/ 15229 h 821023"/>
                <a:gd name="connsiteX8" fmla="*/ 247275 w 701842"/>
                <a:gd name="connsiteY8" fmla="*/ 15229 h 821023"/>
                <a:gd name="connsiteX9" fmla="*/ 238005 w 701842"/>
                <a:gd name="connsiteY9" fmla="*/ 50983 h 821023"/>
                <a:gd name="connsiteX10" fmla="*/ 112203 w 701842"/>
                <a:gd name="connsiteY10" fmla="*/ 96007 h 821023"/>
                <a:gd name="connsiteX11" fmla="*/ 61882 w 701842"/>
                <a:gd name="connsiteY11" fmla="*/ 301263 h 821023"/>
                <a:gd name="connsiteX12" fmla="*/ 44667 w 701842"/>
                <a:gd name="connsiteY12" fmla="*/ 538300 h 821023"/>
                <a:gd name="connsiteX13" fmla="*/ 116176 w 701842"/>
                <a:gd name="connsiteY13" fmla="*/ 807119 h 821023"/>
                <a:gd name="connsiteX14" fmla="*/ 342619 w 701842"/>
                <a:gd name="connsiteY14" fmla="*/ 812416 h 821023"/>
                <a:gd name="connsiteX15" fmla="*/ 575684 w 701842"/>
                <a:gd name="connsiteY15" fmla="*/ 807119 h 821023"/>
                <a:gd name="connsiteX16" fmla="*/ 635274 w 701842"/>
                <a:gd name="connsiteY16" fmla="*/ 566109 h 821023"/>
                <a:gd name="connsiteX17" fmla="*/ 690892 w 701842"/>
                <a:gd name="connsiteY17" fmla="*/ 408525 h 821023"/>
                <a:gd name="connsiteX18" fmla="*/ 659110 w 701842"/>
                <a:gd name="connsiteY18" fmla="*/ 318478 h 821023"/>
                <a:gd name="connsiteX19" fmla="*/ 619383 w 701842"/>
                <a:gd name="connsiteY19" fmla="*/ 115870 h 821023"/>
                <a:gd name="connsiteX20" fmla="*/ 465773 w 701842"/>
                <a:gd name="connsiteY20" fmla="*/ 56280 h 821023"/>
                <a:gd name="connsiteX21" fmla="*/ 447233 w 701842"/>
                <a:gd name="connsiteY21" fmla="*/ 9932 h 82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1842" h="821023">
                  <a:moveTo>
                    <a:pt x="447233" y="9932"/>
                  </a:moveTo>
                  <a:cubicBezTo>
                    <a:pt x="447233" y="9932"/>
                    <a:pt x="468421" y="70846"/>
                    <a:pt x="416776" y="111897"/>
                  </a:cubicBezTo>
                  <a:cubicBezTo>
                    <a:pt x="365131" y="152949"/>
                    <a:pt x="354537" y="166191"/>
                    <a:pt x="349240" y="197972"/>
                  </a:cubicBezTo>
                  <a:cubicBezTo>
                    <a:pt x="343944" y="229754"/>
                    <a:pt x="343944" y="242996"/>
                    <a:pt x="343944" y="242996"/>
                  </a:cubicBezTo>
                  <a:lnTo>
                    <a:pt x="334674" y="179433"/>
                  </a:lnTo>
                  <a:cubicBezTo>
                    <a:pt x="334674" y="179433"/>
                    <a:pt x="329377" y="150300"/>
                    <a:pt x="312162" y="137058"/>
                  </a:cubicBezTo>
                  <a:cubicBezTo>
                    <a:pt x="294947" y="125140"/>
                    <a:pt x="259193" y="80116"/>
                    <a:pt x="253896" y="57604"/>
                  </a:cubicBezTo>
                  <a:cubicBezTo>
                    <a:pt x="249923" y="33768"/>
                    <a:pt x="253896" y="15229"/>
                    <a:pt x="253896" y="15229"/>
                  </a:cubicBezTo>
                  <a:lnTo>
                    <a:pt x="247275" y="15229"/>
                  </a:lnTo>
                  <a:lnTo>
                    <a:pt x="238005" y="50983"/>
                  </a:lnTo>
                  <a:cubicBezTo>
                    <a:pt x="238005" y="50983"/>
                    <a:pt x="112203" y="96007"/>
                    <a:pt x="112203" y="96007"/>
                  </a:cubicBezTo>
                  <a:cubicBezTo>
                    <a:pt x="112203" y="96007"/>
                    <a:pt x="114851" y="205918"/>
                    <a:pt x="61882" y="301263"/>
                  </a:cubicBezTo>
                  <a:cubicBezTo>
                    <a:pt x="31425" y="356880"/>
                    <a:pt x="-28165" y="419119"/>
                    <a:pt x="44667" y="538300"/>
                  </a:cubicBezTo>
                  <a:cubicBezTo>
                    <a:pt x="76449" y="637617"/>
                    <a:pt x="92340" y="752825"/>
                    <a:pt x="116176" y="807119"/>
                  </a:cubicBezTo>
                  <a:cubicBezTo>
                    <a:pt x="122797" y="808443"/>
                    <a:pt x="247275" y="799173"/>
                    <a:pt x="342619" y="812416"/>
                  </a:cubicBezTo>
                  <a:cubicBezTo>
                    <a:pt x="477691" y="830955"/>
                    <a:pt x="575684" y="807119"/>
                    <a:pt x="575684" y="807119"/>
                  </a:cubicBezTo>
                  <a:cubicBezTo>
                    <a:pt x="575684" y="807119"/>
                    <a:pt x="606141" y="698532"/>
                    <a:pt x="635274" y="566109"/>
                  </a:cubicBezTo>
                  <a:cubicBezTo>
                    <a:pt x="673677" y="514464"/>
                    <a:pt x="697513" y="469440"/>
                    <a:pt x="690892" y="408525"/>
                  </a:cubicBezTo>
                  <a:cubicBezTo>
                    <a:pt x="688244" y="388662"/>
                    <a:pt x="678974" y="366150"/>
                    <a:pt x="659110" y="318478"/>
                  </a:cubicBezTo>
                  <a:cubicBezTo>
                    <a:pt x="636598" y="265508"/>
                    <a:pt x="615411" y="164867"/>
                    <a:pt x="619383" y="115870"/>
                  </a:cubicBezTo>
                  <a:cubicBezTo>
                    <a:pt x="596871" y="103952"/>
                    <a:pt x="465773" y="56280"/>
                    <a:pt x="465773" y="56280"/>
                  </a:cubicBezTo>
                  <a:lnTo>
                    <a:pt x="447233" y="9932"/>
                  </a:lnTo>
                  <a:close/>
                </a:path>
              </a:pathLst>
            </a:custGeom>
            <a:solidFill>
              <a:srgbClr val="F07B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9" name="任意多边形: 形状 355"/>
            <p:cNvSpPr/>
            <p:nvPr/>
          </p:nvSpPr>
          <p:spPr>
            <a:xfrm>
              <a:off x="3557546" y="3949327"/>
              <a:ext cx="145665" cy="238362"/>
            </a:xfrm>
            <a:custGeom>
              <a:avLst/>
              <a:gdLst>
                <a:gd name="connsiteX0" fmla="*/ 93359 w 145665"/>
                <a:gd name="connsiteY0" fmla="*/ 13904 h 238361"/>
                <a:gd name="connsiteX1" fmla="*/ 135734 w 145665"/>
                <a:gd name="connsiteY1" fmla="*/ 72171 h 238361"/>
                <a:gd name="connsiteX2" fmla="*/ 62901 w 145665"/>
                <a:gd name="connsiteY2" fmla="*/ 231078 h 238361"/>
                <a:gd name="connsiteX3" fmla="*/ 9932 w 145665"/>
                <a:gd name="connsiteY3" fmla="*/ 156921 h 238361"/>
                <a:gd name="connsiteX4" fmla="*/ 47010 w 145665"/>
                <a:gd name="connsiteY4" fmla="*/ 111897 h 238361"/>
                <a:gd name="connsiteX5" fmla="*/ 86737 w 145665"/>
                <a:gd name="connsiteY5" fmla="*/ 25822 h 238361"/>
                <a:gd name="connsiteX6" fmla="*/ 89386 w 145665"/>
                <a:gd name="connsiteY6" fmla="*/ 9932 h 238361"/>
                <a:gd name="connsiteX7" fmla="*/ 93359 w 145665"/>
                <a:gd name="connsiteY7" fmla="*/ 13904 h 23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665" h="238361">
                  <a:moveTo>
                    <a:pt x="93359" y="13904"/>
                  </a:moveTo>
                  <a:lnTo>
                    <a:pt x="135734" y="72171"/>
                  </a:lnTo>
                  <a:cubicBezTo>
                    <a:pt x="141031" y="74819"/>
                    <a:pt x="69522" y="207242"/>
                    <a:pt x="62901" y="231078"/>
                  </a:cubicBezTo>
                  <a:cubicBezTo>
                    <a:pt x="57604" y="203269"/>
                    <a:pt x="11256" y="155597"/>
                    <a:pt x="9932" y="156921"/>
                  </a:cubicBezTo>
                  <a:cubicBezTo>
                    <a:pt x="9932" y="156921"/>
                    <a:pt x="28471" y="138382"/>
                    <a:pt x="47010" y="111897"/>
                  </a:cubicBezTo>
                  <a:cubicBezTo>
                    <a:pt x="64225" y="88061"/>
                    <a:pt x="77468" y="56280"/>
                    <a:pt x="86737" y="25822"/>
                  </a:cubicBezTo>
                  <a:cubicBezTo>
                    <a:pt x="88061" y="21850"/>
                    <a:pt x="89386" y="9932"/>
                    <a:pt x="89386" y="9932"/>
                  </a:cubicBezTo>
                  <a:lnTo>
                    <a:pt x="93359" y="13904"/>
                  </a:lnTo>
                  <a:close/>
                </a:path>
              </a:pathLst>
            </a:custGeom>
            <a:solidFill>
              <a:srgbClr val="A10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0" name="任意多边形: 形状 356"/>
            <p:cNvSpPr/>
            <p:nvPr/>
          </p:nvSpPr>
          <p:spPr>
            <a:xfrm>
              <a:off x="3405854" y="3955948"/>
              <a:ext cx="119181" cy="225119"/>
            </a:xfrm>
            <a:custGeom>
              <a:avLst/>
              <a:gdLst>
                <a:gd name="connsiteX0" fmla="*/ 51713 w 119180"/>
                <a:gd name="connsiteY0" fmla="*/ 9932 h 225119"/>
                <a:gd name="connsiteX1" fmla="*/ 47740 w 119180"/>
                <a:gd name="connsiteY1" fmla="*/ 29795 h 225119"/>
                <a:gd name="connsiteX2" fmla="*/ 67603 w 119180"/>
                <a:gd name="connsiteY2" fmla="*/ 86737 h 225119"/>
                <a:gd name="connsiteX3" fmla="*/ 119248 w 119180"/>
                <a:gd name="connsiteY3" fmla="*/ 148976 h 225119"/>
                <a:gd name="connsiteX4" fmla="*/ 107330 w 119180"/>
                <a:gd name="connsiteY4" fmla="*/ 174136 h 225119"/>
                <a:gd name="connsiteX5" fmla="*/ 53037 w 119180"/>
                <a:gd name="connsiteY5" fmla="*/ 220484 h 225119"/>
                <a:gd name="connsiteX6" fmla="*/ 17283 w 119180"/>
                <a:gd name="connsiteY6" fmla="*/ 121167 h 225119"/>
                <a:gd name="connsiteX7" fmla="*/ 10661 w 119180"/>
                <a:gd name="connsiteY7" fmla="*/ 56280 h 225119"/>
                <a:gd name="connsiteX8" fmla="*/ 42443 w 119180"/>
                <a:gd name="connsiteY8" fmla="*/ 12580 h 225119"/>
                <a:gd name="connsiteX9" fmla="*/ 51713 w 119180"/>
                <a:gd name="connsiteY9" fmla="*/ 9932 h 2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180" h="225119">
                  <a:moveTo>
                    <a:pt x="51713" y="9932"/>
                  </a:moveTo>
                  <a:cubicBezTo>
                    <a:pt x="51713" y="9932"/>
                    <a:pt x="49064" y="11256"/>
                    <a:pt x="47740" y="29795"/>
                  </a:cubicBezTo>
                  <a:cubicBezTo>
                    <a:pt x="46416" y="45686"/>
                    <a:pt x="49064" y="64225"/>
                    <a:pt x="67603" y="86737"/>
                  </a:cubicBezTo>
                  <a:cubicBezTo>
                    <a:pt x="86143" y="107925"/>
                    <a:pt x="113951" y="134409"/>
                    <a:pt x="119248" y="148976"/>
                  </a:cubicBezTo>
                  <a:cubicBezTo>
                    <a:pt x="115276" y="155597"/>
                    <a:pt x="113951" y="162218"/>
                    <a:pt x="107330" y="174136"/>
                  </a:cubicBezTo>
                  <a:cubicBezTo>
                    <a:pt x="96736" y="194000"/>
                    <a:pt x="53037" y="220484"/>
                    <a:pt x="53037" y="220484"/>
                  </a:cubicBezTo>
                  <a:cubicBezTo>
                    <a:pt x="53037" y="220484"/>
                    <a:pt x="45091" y="190027"/>
                    <a:pt x="17283" y="121167"/>
                  </a:cubicBezTo>
                  <a:cubicBezTo>
                    <a:pt x="6689" y="93358"/>
                    <a:pt x="10661" y="56280"/>
                    <a:pt x="10661" y="56280"/>
                  </a:cubicBezTo>
                  <a:cubicBezTo>
                    <a:pt x="10661" y="56280"/>
                    <a:pt x="39795" y="13904"/>
                    <a:pt x="42443" y="12580"/>
                  </a:cubicBezTo>
                  <a:cubicBezTo>
                    <a:pt x="45091" y="9932"/>
                    <a:pt x="51713" y="9932"/>
                    <a:pt x="51713" y="9932"/>
                  </a:cubicBezTo>
                  <a:close/>
                </a:path>
              </a:pathLst>
            </a:custGeom>
            <a:solidFill>
              <a:srgbClr val="A10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1" name="任意多边形: 形状 357"/>
            <p:cNvSpPr/>
            <p:nvPr/>
          </p:nvSpPr>
          <p:spPr>
            <a:xfrm>
              <a:off x="3451607" y="3891061"/>
              <a:ext cx="158908" cy="105938"/>
            </a:xfrm>
            <a:custGeom>
              <a:avLst/>
              <a:gdLst>
                <a:gd name="connsiteX0" fmla="*/ 25823 w 158907"/>
                <a:gd name="connsiteY0" fmla="*/ 9932 h 105938"/>
                <a:gd name="connsiteX1" fmla="*/ 77468 w 158907"/>
                <a:gd name="connsiteY1" fmla="*/ 9932 h 105938"/>
                <a:gd name="connsiteX2" fmla="*/ 101304 w 158907"/>
                <a:gd name="connsiteY2" fmla="*/ 9932 h 105938"/>
                <a:gd name="connsiteX3" fmla="*/ 154273 w 158907"/>
                <a:gd name="connsiteY3" fmla="*/ 9932 h 105938"/>
                <a:gd name="connsiteX4" fmla="*/ 155597 w 158907"/>
                <a:gd name="connsiteY4" fmla="*/ 23174 h 105938"/>
                <a:gd name="connsiteX5" fmla="*/ 9932 w 158907"/>
                <a:gd name="connsiteY5" fmla="*/ 96007 h 105938"/>
                <a:gd name="connsiteX6" fmla="*/ 25823 w 158907"/>
                <a:gd name="connsiteY6" fmla="*/ 9932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907" h="105938">
                  <a:moveTo>
                    <a:pt x="25823" y="9932"/>
                  </a:moveTo>
                  <a:lnTo>
                    <a:pt x="77468" y="9932"/>
                  </a:lnTo>
                  <a:lnTo>
                    <a:pt x="101304" y="9932"/>
                  </a:lnTo>
                  <a:lnTo>
                    <a:pt x="154273" y="9932"/>
                  </a:lnTo>
                  <a:cubicBezTo>
                    <a:pt x="154273" y="9932"/>
                    <a:pt x="155597" y="17877"/>
                    <a:pt x="155597" y="23174"/>
                  </a:cubicBezTo>
                  <a:lnTo>
                    <a:pt x="9932" y="96007"/>
                  </a:lnTo>
                  <a:cubicBezTo>
                    <a:pt x="28471" y="56280"/>
                    <a:pt x="25823" y="9932"/>
                    <a:pt x="25823" y="9932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2" name="任意多边形: 形状 358"/>
            <p:cNvSpPr/>
            <p:nvPr/>
          </p:nvSpPr>
          <p:spPr>
            <a:xfrm>
              <a:off x="3320188" y="3348126"/>
              <a:ext cx="450238" cy="595904"/>
            </a:xfrm>
            <a:custGeom>
              <a:avLst/>
              <a:gdLst>
                <a:gd name="connsiteX0" fmla="*/ 226102 w 450238"/>
                <a:gd name="connsiteY0" fmla="*/ 9932 h 595903"/>
                <a:gd name="connsiteX1" fmla="*/ 440628 w 450238"/>
                <a:gd name="connsiteY1" fmla="*/ 344962 h 595903"/>
                <a:gd name="connsiteX2" fmla="*/ 304232 w 450238"/>
                <a:gd name="connsiteY2" fmla="*/ 562136 h 595903"/>
                <a:gd name="connsiteX3" fmla="*/ 232723 w 450238"/>
                <a:gd name="connsiteY3" fmla="*/ 589945 h 595903"/>
                <a:gd name="connsiteX4" fmla="*/ 151945 w 450238"/>
                <a:gd name="connsiteY4" fmla="*/ 562136 h 595903"/>
                <a:gd name="connsiteX5" fmla="*/ 10253 w 450238"/>
                <a:gd name="connsiteY5" fmla="*/ 347611 h 595903"/>
                <a:gd name="connsiteX6" fmla="*/ 226102 w 450238"/>
                <a:gd name="connsiteY6" fmla="*/ 9932 h 59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238" h="595903">
                  <a:moveTo>
                    <a:pt x="226102" y="9932"/>
                  </a:moveTo>
                  <a:cubicBezTo>
                    <a:pt x="351904" y="9932"/>
                    <a:pt x="440628" y="182082"/>
                    <a:pt x="440628" y="344962"/>
                  </a:cubicBezTo>
                  <a:cubicBezTo>
                    <a:pt x="440628" y="474737"/>
                    <a:pt x="406197" y="507843"/>
                    <a:pt x="304232" y="562136"/>
                  </a:cubicBezTo>
                  <a:cubicBezTo>
                    <a:pt x="281720" y="574054"/>
                    <a:pt x="259208" y="589945"/>
                    <a:pt x="232723" y="589945"/>
                  </a:cubicBezTo>
                  <a:cubicBezTo>
                    <a:pt x="200942" y="589945"/>
                    <a:pt x="175781" y="574054"/>
                    <a:pt x="151945" y="562136"/>
                  </a:cubicBezTo>
                  <a:cubicBezTo>
                    <a:pt x="44683" y="502546"/>
                    <a:pt x="14225" y="480034"/>
                    <a:pt x="10253" y="347611"/>
                  </a:cubicBezTo>
                  <a:cubicBezTo>
                    <a:pt x="3631" y="195324"/>
                    <a:pt x="100300" y="9932"/>
                    <a:pt x="226102" y="9932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3" name="任意多边形: 形状 359"/>
            <p:cNvSpPr/>
            <p:nvPr/>
          </p:nvSpPr>
          <p:spPr>
            <a:xfrm>
              <a:off x="3593300" y="3612972"/>
              <a:ext cx="145665" cy="92696"/>
            </a:xfrm>
            <a:custGeom>
              <a:avLst/>
              <a:gdLst>
                <a:gd name="connsiteX0" fmla="*/ 146327 w 145665"/>
                <a:gd name="connsiteY0" fmla="*/ 35092 h 92696"/>
                <a:gd name="connsiteX1" fmla="*/ 73495 w 145665"/>
                <a:gd name="connsiteY1" fmla="*/ 88061 h 92696"/>
                <a:gd name="connsiteX2" fmla="*/ 9932 w 145665"/>
                <a:gd name="connsiteY2" fmla="*/ 57604 h 92696"/>
                <a:gd name="connsiteX3" fmla="*/ 73495 w 145665"/>
                <a:gd name="connsiteY3" fmla="*/ 9932 h 92696"/>
                <a:gd name="connsiteX4" fmla="*/ 146327 w 145665"/>
                <a:gd name="connsiteY4" fmla="*/ 35092 h 9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92696">
                  <a:moveTo>
                    <a:pt x="146327" y="35092"/>
                  </a:moveTo>
                  <a:cubicBezTo>
                    <a:pt x="146327" y="35092"/>
                    <a:pt x="111897" y="88061"/>
                    <a:pt x="73495" y="88061"/>
                  </a:cubicBezTo>
                  <a:cubicBezTo>
                    <a:pt x="35092" y="88061"/>
                    <a:pt x="9932" y="57604"/>
                    <a:pt x="9932" y="57604"/>
                  </a:cubicBezTo>
                  <a:cubicBezTo>
                    <a:pt x="9932" y="57604"/>
                    <a:pt x="35092" y="9932"/>
                    <a:pt x="73495" y="9932"/>
                  </a:cubicBezTo>
                  <a:cubicBezTo>
                    <a:pt x="111897" y="9932"/>
                    <a:pt x="146327" y="35092"/>
                    <a:pt x="146327" y="35092"/>
                  </a:cubicBezTo>
                  <a:close/>
                </a:path>
              </a:pathLst>
            </a:custGeom>
            <a:solidFill>
              <a:srgbClr val="FFCD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4" name="任意多边形: 形状 360"/>
            <p:cNvSpPr/>
            <p:nvPr/>
          </p:nvSpPr>
          <p:spPr>
            <a:xfrm>
              <a:off x="3593300" y="3619593"/>
              <a:ext cx="145665" cy="79454"/>
            </a:xfrm>
            <a:custGeom>
              <a:avLst/>
              <a:gdLst>
                <a:gd name="connsiteX0" fmla="*/ 135734 w 145665"/>
                <a:gd name="connsiteY0" fmla="*/ 32444 h 79453"/>
                <a:gd name="connsiteX1" fmla="*/ 68198 w 145665"/>
                <a:gd name="connsiteY1" fmla="*/ 81440 h 79453"/>
                <a:gd name="connsiteX2" fmla="*/ 9932 w 145665"/>
                <a:gd name="connsiteY2" fmla="*/ 50983 h 79453"/>
                <a:gd name="connsiteX3" fmla="*/ 68198 w 145665"/>
                <a:gd name="connsiteY3" fmla="*/ 9932 h 79453"/>
                <a:gd name="connsiteX4" fmla="*/ 135734 w 145665"/>
                <a:gd name="connsiteY4" fmla="*/ 32444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79453">
                  <a:moveTo>
                    <a:pt x="135734" y="32444"/>
                  </a:moveTo>
                  <a:cubicBezTo>
                    <a:pt x="135734" y="32444"/>
                    <a:pt x="103952" y="81440"/>
                    <a:pt x="68198" y="81440"/>
                  </a:cubicBezTo>
                  <a:cubicBezTo>
                    <a:pt x="32443" y="81440"/>
                    <a:pt x="9932" y="50983"/>
                    <a:pt x="9932" y="50983"/>
                  </a:cubicBezTo>
                  <a:cubicBezTo>
                    <a:pt x="9932" y="50983"/>
                    <a:pt x="32443" y="9932"/>
                    <a:pt x="68198" y="9932"/>
                  </a:cubicBezTo>
                  <a:cubicBezTo>
                    <a:pt x="103952" y="9932"/>
                    <a:pt x="135734" y="32444"/>
                    <a:pt x="135734" y="324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5" name="任意多边形: 形状 361"/>
            <p:cNvSpPr/>
            <p:nvPr/>
          </p:nvSpPr>
          <p:spPr>
            <a:xfrm>
              <a:off x="3613164" y="3620918"/>
              <a:ext cx="79454" cy="79454"/>
            </a:xfrm>
            <a:custGeom>
              <a:avLst/>
              <a:gdLst>
                <a:gd name="connsiteX0" fmla="*/ 9932 w 79453"/>
                <a:gd name="connsiteY0" fmla="*/ 41713 h 79453"/>
                <a:gd name="connsiteX1" fmla="*/ 41713 w 79453"/>
                <a:gd name="connsiteY1" fmla="*/ 9932 h 79453"/>
                <a:gd name="connsiteX2" fmla="*/ 73495 w 79453"/>
                <a:gd name="connsiteY2" fmla="*/ 41713 h 79453"/>
                <a:gd name="connsiteX3" fmla="*/ 41713 w 79453"/>
                <a:gd name="connsiteY3" fmla="*/ 73495 h 79453"/>
                <a:gd name="connsiteX4" fmla="*/ 9932 w 79453"/>
                <a:gd name="connsiteY4" fmla="*/ 41713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53" h="79453">
                  <a:moveTo>
                    <a:pt x="9932" y="41713"/>
                  </a:moveTo>
                  <a:cubicBezTo>
                    <a:pt x="9932" y="24498"/>
                    <a:pt x="24498" y="9932"/>
                    <a:pt x="41713" y="9932"/>
                  </a:cubicBezTo>
                  <a:cubicBezTo>
                    <a:pt x="58928" y="9932"/>
                    <a:pt x="73495" y="24498"/>
                    <a:pt x="73495" y="41713"/>
                  </a:cubicBezTo>
                  <a:cubicBezTo>
                    <a:pt x="73495" y="58928"/>
                    <a:pt x="58928" y="73495"/>
                    <a:pt x="41713" y="73495"/>
                  </a:cubicBezTo>
                  <a:cubicBezTo>
                    <a:pt x="24498" y="73495"/>
                    <a:pt x="9932" y="58928"/>
                    <a:pt x="9932" y="41713"/>
                  </a:cubicBezTo>
                  <a:close/>
                </a:path>
              </a:pathLst>
            </a:custGeom>
            <a:solidFill>
              <a:srgbClr val="2D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6" name="任意多边形: 形状 362"/>
            <p:cNvSpPr/>
            <p:nvPr/>
          </p:nvSpPr>
          <p:spPr>
            <a:xfrm>
              <a:off x="3615812" y="3623566"/>
              <a:ext cx="66212" cy="66212"/>
            </a:xfrm>
            <a:custGeom>
              <a:avLst/>
              <a:gdLst>
                <a:gd name="connsiteX0" fmla="*/ 9932 w 66211"/>
                <a:gd name="connsiteY0" fmla="*/ 39065 h 66211"/>
                <a:gd name="connsiteX1" fmla="*/ 39065 w 66211"/>
                <a:gd name="connsiteY1" fmla="*/ 9932 h 66211"/>
                <a:gd name="connsiteX2" fmla="*/ 68198 w 66211"/>
                <a:gd name="connsiteY2" fmla="*/ 39065 h 66211"/>
                <a:gd name="connsiteX3" fmla="*/ 39065 w 66211"/>
                <a:gd name="connsiteY3" fmla="*/ 68198 h 66211"/>
                <a:gd name="connsiteX4" fmla="*/ 9932 w 66211"/>
                <a:gd name="connsiteY4" fmla="*/ 39065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9932" y="39065"/>
                  </a:moveTo>
                  <a:cubicBezTo>
                    <a:pt x="9932" y="23174"/>
                    <a:pt x="23174" y="9932"/>
                    <a:pt x="39065" y="9932"/>
                  </a:cubicBezTo>
                  <a:cubicBezTo>
                    <a:pt x="54956" y="9932"/>
                    <a:pt x="68198" y="23174"/>
                    <a:pt x="68198" y="39065"/>
                  </a:cubicBezTo>
                  <a:cubicBezTo>
                    <a:pt x="68198" y="54956"/>
                    <a:pt x="54956" y="68198"/>
                    <a:pt x="39065" y="68198"/>
                  </a:cubicBezTo>
                  <a:cubicBezTo>
                    <a:pt x="23174" y="68198"/>
                    <a:pt x="9932" y="54956"/>
                    <a:pt x="9932" y="39065"/>
                  </a:cubicBezTo>
                  <a:close/>
                </a:path>
              </a:pathLst>
            </a:custGeom>
            <a:solidFill>
              <a:srgbClr val="6307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7" name="任意多边形: 形状 363"/>
            <p:cNvSpPr/>
            <p:nvPr/>
          </p:nvSpPr>
          <p:spPr>
            <a:xfrm>
              <a:off x="3626406" y="3648726"/>
              <a:ext cx="39727" cy="39727"/>
            </a:xfrm>
            <a:custGeom>
              <a:avLst/>
              <a:gdLst>
                <a:gd name="connsiteX0" fmla="*/ 9932 w 39726"/>
                <a:gd name="connsiteY0" fmla="*/ 21850 h 39726"/>
                <a:gd name="connsiteX1" fmla="*/ 20525 w 39726"/>
                <a:gd name="connsiteY1" fmla="*/ 9932 h 39726"/>
                <a:gd name="connsiteX2" fmla="*/ 31120 w 39726"/>
                <a:gd name="connsiteY2" fmla="*/ 21850 h 39726"/>
                <a:gd name="connsiteX3" fmla="*/ 20525 w 39726"/>
                <a:gd name="connsiteY3" fmla="*/ 32444 h 39726"/>
                <a:gd name="connsiteX4" fmla="*/ 9932 w 39726"/>
                <a:gd name="connsiteY4" fmla="*/ 21850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26" h="39726">
                  <a:moveTo>
                    <a:pt x="9932" y="21850"/>
                  </a:moveTo>
                  <a:cubicBezTo>
                    <a:pt x="9932" y="15229"/>
                    <a:pt x="15229" y="9932"/>
                    <a:pt x="20525" y="9932"/>
                  </a:cubicBezTo>
                  <a:cubicBezTo>
                    <a:pt x="27147" y="9932"/>
                    <a:pt x="31120" y="15229"/>
                    <a:pt x="31120" y="21850"/>
                  </a:cubicBezTo>
                  <a:cubicBezTo>
                    <a:pt x="31120" y="28471"/>
                    <a:pt x="25822" y="32444"/>
                    <a:pt x="20525" y="32444"/>
                  </a:cubicBezTo>
                  <a:cubicBezTo>
                    <a:pt x="15229" y="32444"/>
                    <a:pt x="9932" y="27147"/>
                    <a:pt x="9932" y="21850"/>
                  </a:cubicBezTo>
                  <a:close/>
                </a:path>
              </a:pathLst>
            </a:custGeom>
            <a:solidFill>
              <a:srgbClr val="8E0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8" name="任意多边形: 形状 364"/>
            <p:cNvSpPr/>
            <p:nvPr/>
          </p:nvSpPr>
          <p:spPr>
            <a:xfrm>
              <a:off x="3634352" y="3642105"/>
              <a:ext cx="26485" cy="39727"/>
            </a:xfrm>
            <a:custGeom>
              <a:avLst/>
              <a:gdLst>
                <a:gd name="connsiteX0" fmla="*/ 9932 w 26484"/>
                <a:gd name="connsiteY0" fmla="*/ 20526 h 39726"/>
                <a:gd name="connsiteX1" fmla="*/ 19201 w 26484"/>
                <a:gd name="connsiteY1" fmla="*/ 9932 h 39726"/>
                <a:gd name="connsiteX2" fmla="*/ 28471 w 26484"/>
                <a:gd name="connsiteY2" fmla="*/ 20526 h 39726"/>
                <a:gd name="connsiteX3" fmla="*/ 19201 w 26484"/>
                <a:gd name="connsiteY3" fmla="*/ 31120 h 39726"/>
                <a:gd name="connsiteX4" fmla="*/ 9932 w 26484"/>
                <a:gd name="connsiteY4" fmla="*/ 20526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39726">
                  <a:moveTo>
                    <a:pt x="9932" y="20526"/>
                  </a:moveTo>
                  <a:cubicBezTo>
                    <a:pt x="9932" y="15229"/>
                    <a:pt x="13904" y="9932"/>
                    <a:pt x="19201" y="9932"/>
                  </a:cubicBezTo>
                  <a:cubicBezTo>
                    <a:pt x="24498" y="9932"/>
                    <a:pt x="28471" y="13904"/>
                    <a:pt x="28471" y="20526"/>
                  </a:cubicBezTo>
                  <a:cubicBezTo>
                    <a:pt x="28471" y="25823"/>
                    <a:pt x="24498" y="31120"/>
                    <a:pt x="19201" y="31120"/>
                  </a:cubicBezTo>
                  <a:cubicBezTo>
                    <a:pt x="15229" y="29795"/>
                    <a:pt x="9932" y="25823"/>
                    <a:pt x="9932" y="20526"/>
                  </a:cubicBezTo>
                  <a:close/>
                </a:path>
              </a:pathLst>
            </a:custGeom>
            <a:solidFill>
              <a:srgbClr val="4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9" name="任意多边形: 形状 365"/>
            <p:cNvSpPr/>
            <p:nvPr/>
          </p:nvSpPr>
          <p:spPr>
            <a:xfrm>
              <a:off x="3631703" y="3654023"/>
              <a:ext cx="13242" cy="13242"/>
            </a:xfrm>
            <a:custGeom>
              <a:avLst/>
              <a:gdLst>
                <a:gd name="connsiteX0" fmla="*/ 15229 w 13242"/>
                <a:gd name="connsiteY0" fmla="*/ 12580 h 13242"/>
                <a:gd name="connsiteX1" fmla="*/ 12580 w 13242"/>
                <a:gd name="connsiteY1" fmla="*/ 15229 h 13242"/>
                <a:gd name="connsiteX2" fmla="*/ 9932 w 13242"/>
                <a:gd name="connsiteY2" fmla="*/ 12580 h 13242"/>
                <a:gd name="connsiteX3" fmla="*/ 12580 w 13242"/>
                <a:gd name="connsiteY3" fmla="*/ 9932 h 13242"/>
                <a:gd name="connsiteX4" fmla="*/ 15229 w 13242"/>
                <a:gd name="connsiteY4" fmla="*/ 12580 h 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" h="13242">
                  <a:moveTo>
                    <a:pt x="15229" y="12580"/>
                  </a:moveTo>
                  <a:cubicBezTo>
                    <a:pt x="15229" y="13904"/>
                    <a:pt x="13904" y="15229"/>
                    <a:pt x="12580" y="15229"/>
                  </a:cubicBezTo>
                  <a:cubicBezTo>
                    <a:pt x="11256" y="15229"/>
                    <a:pt x="9932" y="13904"/>
                    <a:pt x="9932" y="12580"/>
                  </a:cubicBezTo>
                  <a:cubicBezTo>
                    <a:pt x="9932" y="11256"/>
                    <a:pt x="11256" y="9932"/>
                    <a:pt x="12580" y="9932"/>
                  </a:cubicBezTo>
                  <a:cubicBezTo>
                    <a:pt x="13904" y="9932"/>
                    <a:pt x="15229" y="11256"/>
                    <a:pt x="15229" y="125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0" name="任意多边形: 形状 366"/>
            <p:cNvSpPr/>
            <p:nvPr/>
          </p:nvSpPr>
          <p:spPr>
            <a:xfrm>
              <a:off x="3644945" y="3636808"/>
              <a:ext cx="26485" cy="26485"/>
            </a:xfrm>
            <a:custGeom>
              <a:avLst/>
              <a:gdLst>
                <a:gd name="connsiteX0" fmla="*/ 9932 w 26484"/>
                <a:gd name="connsiteY0" fmla="*/ 15229 h 26484"/>
                <a:gd name="connsiteX1" fmla="*/ 15229 w 26484"/>
                <a:gd name="connsiteY1" fmla="*/ 9932 h 26484"/>
                <a:gd name="connsiteX2" fmla="*/ 20525 w 26484"/>
                <a:gd name="connsiteY2" fmla="*/ 15229 h 26484"/>
                <a:gd name="connsiteX3" fmla="*/ 15229 w 26484"/>
                <a:gd name="connsiteY3" fmla="*/ 20526 h 26484"/>
                <a:gd name="connsiteX4" fmla="*/ 9932 w 26484"/>
                <a:gd name="connsiteY4" fmla="*/ 15229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9932" y="15229"/>
                  </a:moveTo>
                  <a:cubicBezTo>
                    <a:pt x="9932" y="12580"/>
                    <a:pt x="12580" y="9932"/>
                    <a:pt x="15229" y="9932"/>
                  </a:cubicBezTo>
                  <a:cubicBezTo>
                    <a:pt x="17877" y="9932"/>
                    <a:pt x="20525" y="12580"/>
                    <a:pt x="20525" y="15229"/>
                  </a:cubicBezTo>
                  <a:cubicBezTo>
                    <a:pt x="20525" y="17877"/>
                    <a:pt x="17877" y="20526"/>
                    <a:pt x="15229" y="20526"/>
                  </a:cubicBezTo>
                  <a:cubicBezTo>
                    <a:pt x="12580" y="20526"/>
                    <a:pt x="9932" y="17877"/>
                    <a:pt x="9932" y="152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1" name="任意多边形: 形状 367"/>
            <p:cNvSpPr/>
            <p:nvPr/>
          </p:nvSpPr>
          <p:spPr>
            <a:xfrm>
              <a:off x="3598597" y="3613952"/>
              <a:ext cx="158908" cy="52969"/>
            </a:xfrm>
            <a:custGeom>
              <a:avLst/>
              <a:gdLst>
                <a:gd name="connsiteX0" fmla="*/ 9932 w 158907"/>
                <a:gd name="connsiteY0" fmla="*/ 48679 h 52969"/>
                <a:gd name="connsiteX1" fmla="*/ 13904 w 158907"/>
                <a:gd name="connsiteY1" fmla="*/ 43382 h 52969"/>
                <a:gd name="connsiteX2" fmla="*/ 25823 w 158907"/>
                <a:gd name="connsiteY2" fmla="*/ 30140 h 52969"/>
                <a:gd name="connsiteX3" fmla="*/ 35092 w 158907"/>
                <a:gd name="connsiteY3" fmla="*/ 22194 h 52969"/>
                <a:gd name="connsiteX4" fmla="*/ 47010 w 158907"/>
                <a:gd name="connsiteY4" fmla="*/ 15573 h 52969"/>
                <a:gd name="connsiteX5" fmla="*/ 77468 w 158907"/>
                <a:gd name="connsiteY5" fmla="*/ 10276 h 52969"/>
                <a:gd name="connsiteX6" fmla="*/ 92034 w 158907"/>
                <a:gd name="connsiteY6" fmla="*/ 14249 h 52969"/>
                <a:gd name="connsiteX7" fmla="*/ 105277 w 158907"/>
                <a:gd name="connsiteY7" fmla="*/ 19546 h 52969"/>
                <a:gd name="connsiteX8" fmla="*/ 127788 w 158907"/>
                <a:gd name="connsiteY8" fmla="*/ 31464 h 52969"/>
                <a:gd name="connsiteX9" fmla="*/ 135734 w 158907"/>
                <a:gd name="connsiteY9" fmla="*/ 35437 h 52969"/>
                <a:gd name="connsiteX10" fmla="*/ 142355 w 158907"/>
                <a:gd name="connsiteY10" fmla="*/ 36761 h 52969"/>
                <a:gd name="connsiteX11" fmla="*/ 147652 w 158907"/>
                <a:gd name="connsiteY11" fmla="*/ 35437 h 52969"/>
                <a:gd name="connsiteX12" fmla="*/ 148976 w 158907"/>
                <a:gd name="connsiteY12" fmla="*/ 35437 h 52969"/>
                <a:gd name="connsiteX13" fmla="*/ 143679 w 158907"/>
                <a:gd name="connsiteY13" fmla="*/ 39409 h 52969"/>
                <a:gd name="connsiteX14" fmla="*/ 135734 w 158907"/>
                <a:gd name="connsiteY14" fmla="*/ 40734 h 52969"/>
                <a:gd name="connsiteX15" fmla="*/ 125140 w 158907"/>
                <a:gd name="connsiteY15" fmla="*/ 38085 h 52969"/>
                <a:gd name="connsiteX16" fmla="*/ 114546 w 158907"/>
                <a:gd name="connsiteY16" fmla="*/ 34112 h 52969"/>
                <a:gd name="connsiteX17" fmla="*/ 102628 w 158907"/>
                <a:gd name="connsiteY17" fmla="*/ 30140 h 52969"/>
                <a:gd name="connsiteX18" fmla="*/ 89386 w 158907"/>
                <a:gd name="connsiteY18" fmla="*/ 26167 h 52969"/>
                <a:gd name="connsiteX19" fmla="*/ 76143 w 158907"/>
                <a:gd name="connsiteY19" fmla="*/ 23519 h 52969"/>
                <a:gd name="connsiteX20" fmla="*/ 50983 w 158907"/>
                <a:gd name="connsiteY20" fmla="*/ 26167 h 52969"/>
                <a:gd name="connsiteX21" fmla="*/ 39065 w 158907"/>
                <a:gd name="connsiteY21" fmla="*/ 30140 h 52969"/>
                <a:gd name="connsiteX22" fmla="*/ 29795 w 158907"/>
                <a:gd name="connsiteY22" fmla="*/ 35437 h 52969"/>
                <a:gd name="connsiteX23" fmla="*/ 15229 w 158907"/>
                <a:gd name="connsiteY23" fmla="*/ 46030 h 52969"/>
                <a:gd name="connsiteX24" fmla="*/ 9932 w 158907"/>
                <a:gd name="connsiteY24" fmla="*/ 48679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8907" h="52969">
                  <a:moveTo>
                    <a:pt x="9932" y="48679"/>
                  </a:moveTo>
                  <a:cubicBezTo>
                    <a:pt x="9932" y="48679"/>
                    <a:pt x="11256" y="46030"/>
                    <a:pt x="13904" y="43382"/>
                  </a:cubicBezTo>
                  <a:cubicBezTo>
                    <a:pt x="16553" y="39409"/>
                    <a:pt x="20525" y="34112"/>
                    <a:pt x="25823" y="30140"/>
                  </a:cubicBezTo>
                  <a:cubicBezTo>
                    <a:pt x="28471" y="27491"/>
                    <a:pt x="31120" y="24843"/>
                    <a:pt x="35092" y="22194"/>
                  </a:cubicBezTo>
                  <a:cubicBezTo>
                    <a:pt x="39065" y="19546"/>
                    <a:pt x="43038" y="16897"/>
                    <a:pt x="47010" y="15573"/>
                  </a:cubicBezTo>
                  <a:cubicBezTo>
                    <a:pt x="56280" y="11600"/>
                    <a:pt x="66873" y="8952"/>
                    <a:pt x="77468" y="10276"/>
                  </a:cubicBezTo>
                  <a:cubicBezTo>
                    <a:pt x="82764" y="10276"/>
                    <a:pt x="88061" y="12925"/>
                    <a:pt x="92034" y="14249"/>
                  </a:cubicBezTo>
                  <a:cubicBezTo>
                    <a:pt x="96007" y="15573"/>
                    <a:pt x="101304" y="18222"/>
                    <a:pt x="105277" y="19546"/>
                  </a:cubicBezTo>
                  <a:cubicBezTo>
                    <a:pt x="113222" y="23519"/>
                    <a:pt x="121167" y="27491"/>
                    <a:pt x="127788" y="31464"/>
                  </a:cubicBezTo>
                  <a:cubicBezTo>
                    <a:pt x="130437" y="32788"/>
                    <a:pt x="133085" y="35437"/>
                    <a:pt x="135734" y="35437"/>
                  </a:cubicBezTo>
                  <a:cubicBezTo>
                    <a:pt x="138382" y="36761"/>
                    <a:pt x="139706" y="36761"/>
                    <a:pt x="142355" y="36761"/>
                  </a:cubicBezTo>
                  <a:cubicBezTo>
                    <a:pt x="143679" y="36761"/>
                    <a:pt x="146327" y="35437"/>
                    <a:pt x="147652" y="35437"/>
                  </a:cubicBezTo>
                  <a:cubicBezTo>
                    <a:pt x="148976" y="35437"/>
                    <a:pt x="148976" y="35437"/>
                    <a:pt x="148976" y="35437"/>
                  </a:cubicBezTo>
                  <a:cubicBezTo>
                    <a:pt x="148976" y="35437"/>
                    <a:pt x="147652" y="36761"/>
                    <a:pt x="143679" y="39409"/>
                  </a:cubicBezTo>
                  <a:cubicBezTo>
                    <a:pt x="142355" y="40734"/>
                    <a:pt x="138382" y="40734"/>
                    <a:pt x="135734" y="40734"/>
                  </a:cubicBezTo>
                  <a:cubicBezTo>
                    <a:pt x="131761" y="40734"/>
                    <a:pt x="129113" y="39409"/>
                    <a:pt x="125140" y="38085"/>
                  </a:cubicBezTo>
                  <a:cubicBezTo>
                    <a:pt x="121167" y="36761"/>
                    <a:pt x="118519" y="35437"/>
                    <a:pt x="114546" y="34112"/>
                  </a:cubicBezTo>
                  <a:cubicBezTo>
                    <a:pt x="110573" y="32788"/>
                    <a:pt x="106600" y="31464"/>
                    <a:pt x="102628" y="30140"/>
                  </a:cubicBezTo>
                  <a:cubicBezTo>
                    <a:pt x="98655" y="28815"/>
                    <a:pt x="94682" y="27491"/>
                    <a:pt x="89386" y="26167"/>
                  </a:cubicBezTo>
                  <a:cubicBezTo>
                    <a:pt x="85413" y="24843"/>
                    <a:pt x="81440" y="23519"/>
                    <a:pt x="76143" y="23519"/>
                  </a:cubicBezTo>
                  <a:cubicBezTo>
                    <a:pt x="68198" y="22194"/>
                    <a:pt x="58928" y="23519"/>
                    <a:pt x="50983" y="26167"/>
                  </a:cubicBezTo>
                  <a:cubicBezTo>
                    <a:pt x="47010" y="27491"/>
                    <a:pt x="43038" y="28815"/>
                    <a:pt x="39065" y="30140"/>
                  </a:cubicBezTo>
                  <a:cubicBezTo>
                    <a:pt x="35092" y="31464"/>
                    <a:pt x="32444" y="34112"/>
                    <a:pt x="29795" y="35437"/>
                  </a:cubicBezTo>
                  <a:cubicBezTo>
                    <a:pt x="24498" y="39409"/>
                    <a:pt x="19202" y="43382"/>
                    <a:pt x="15229" y="46030"/>
                  </a:cubicBezTo>
                  <a:cubicBezTo>
                    <a:pt x="12580" y="47355"/>
                    <a:pt x="9932" y="48679"/>
                    <a:pt x="9932" y="48679"/>
                  </a:cubicBezTo>
                  <a:close/>
                </a:path>
              </a:pathLst>
            </a:custGeom>
            <a:solidFill>
              <a:srgbClr val="3C24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2" name="任意多边形: 形状 368"/>
            <p:cNvSpPr/>
            <p:nvPr/>
          </p:nvSpPr>
          <p:spPr>
            <a:xfrm>
              <a:off x="3655539" y="3641112"/>
              <a:ext cx="79454" cy="66212"/>
            </a:xfrm>
            <a:custGeom>
              <a:avLst/>
              <a:gdLst>
                <a:gd name="connsiteX0" fmla="*/ 74819 w 79453"/>
                <a:gd name="connsiteY0" fmla="*/ 12249 h 66211"/>
                <a:gd name="connsiteX1" fmla="*/ 47010 w 79453"/>
                <a:gd name="connsiteY1" fmla="*/ 42706 h 66211"/>
                <a:gd name="connsiteX2" fmla="*/ 35092 w 79453"/>
                <a:gd name="connsiteY2" fmla="*/ 51976 h 66211"/>
                <a:gd name="connsiteX3" fmla="*/ 28471 w 79453"/>
                <a:gd name="connsiteY3" fmla="*/ 55949 h 66211"/>
                <a:gd name="connsiteX4" fmla="*/ 23174 w 79453"/>
                <a:gd name="connsiteY4" fmla="*/ 58597 h 66211"/>
                <a:gd name="connsiteX5" fmla="*/ 17877 w 79453"/>
                <a:gd name="connsiteY5" fmla="*/ 59922 h 66211"/>
                <a:gd name="connsiteX6" fmla="*/ 13905 w 79453"/>
                <a:gd name="connsiteY6" fmla="*/ 61246 h 66211"/>
                <a:gd name="connsiteX7" fmla="*/ 9932 w 79453"/>
                <a:gd name="connsiteY7" fmla="*/ 61246 h 66211"/>
                <a:gd name="connsiteX8" fmla="*/ 13905 w 79453"/>
                <a:gd name="connsiteY8" fmla="*/ 61246 h 66211"/>
                <a:gd name="connsiteX9" fmla="*/ 17877 w 79453"/>
                <a:gd name="connsiteY9" fmla="*/ 59922 h 66211"/>
                <a:gd name="connsiteX10" fmla="*/ 23174 w 79453"/>
                <a:gd name="connsiteY10" fmla="*/ 58597 h 66211"/>
                <a:gd name="connsiteX11" fmla="*/ 28471 w 79453"/>
                <a:gd name="connsiteY11" fmla="*/ 55949 h 66211"/>
                <a:gd name="connsiteX12" fmla="*/ 35092 w 79453"/>
                <a:gd name="connsiteY12" fmla="*/ 51976 h 66211"/>
                <a:gd name="connsiteX13" fmla="*/ 47010 w 79453"/>
                <a:gd name="connsiteY13" fmla="*/ 42706 h 66211"/>
                <a:gd name="connsiteX14" fmla="*/ 65550 w 79453"/>
                <a:gd name="connsiteY14" fmla="*/ 21519 h 66211"/>
                <a:gd name="connsiteX15" fmla="*/ 73495 w 79453"/>
                <a:gd name="connsiteY15" fmla="*/ 10925 h 66211"/>
                <a:gd name="connsiteX16" fmla="*/ 76143 w 79453"/>
                <a:gd name="connsiteY16" fmla="*/ 10925 h 66211"/>
                <a:gd name="connsiteX17" fmla="*/ 74819 w 79453"/>
                <a:gd name="connsiteY17" fmla="*/ 12249 h 66211"/>
                <a:gd name="connsiteX18" fmla="*/ 74819 w 79453"/>
                <a:gd name="connsiteY18" fmla="*/ 12249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53" h="66211">
                  <a:moveTo>
                    <a:pt x="74819" y="12249"/>
                  </a:moveTo>
                  <a:cubicBezTo>
                    <a:pt x="74819" y="12249"/>
                    <a:pt x="62901" y="29464"/>
                    <a:pt x="47010" y="42706"/>
                  </a:cubicBezTo>
                  <a:cubicBezTo>
                    <a:pt x="43038" y="46679"/>
                    <a:pt x="39065" y="49328"/>
                    <a:pt x="35092" y="51976"/>
                  </a:cubicBezTo>
                  <a:cubicBezTo>
                    <a:pt x="32444" y="53300"/>
                    <a:pt x="31120" y="54624"/>
                    <a:pt x="28471" y="55949"/>
                  </a:cubicBezTo>
                  <a:cubicBezTo>
                    <a:pt x="25823" y="57273"/>
                    <a:pt x="24498" y="57273"/>
                    <a:pt x="23174" y="58597"/>
                  </a:cubicBezTo>
                  <a:cubicBezTo>
                    <a:pt x="21850" y="58597"/>
                    <a:pt x="19202" y="59922"/>
                    <a:pt x="17877" y="59922"/>
                  </a:cubicBezTo>
                  <a:cubicBezTo>
                    <a:pt x="16553" y="59922"/>
                    <a:pt x="15229" y="59922"/>
                    <a:pt x="13905" y="61246"/>
                  </a:cubicBezTo>
                  <a:cubicBezTo>
                    <a:pt x="11256" y="61246"/>
                    <a:pt x="9932" y="61246"/>
                    <a:pt x="9932" y="61246"/>
                  </a:cubicBezTo>
                  <a:cubicBezTo>
                    <a:pt x="9932" y="61246"/>
                    <a:pt x="11256" y="61246"/>
                    <a:pt x="13905" y="61246"/>
                  </a:cubicBezTo>
                  <a:cubicBezTo>
                    <a:pt x="15229" y="61246"/>
                    <a:pt x="16553" y="61246"/>
                    <a:pt x="17877" y="59922"/>
                  </a:cubicBezTo>
                  <a:cubicBezTo>
                    <a:pt x="19202" y="59922"/>
                    <a:pt x="20526" y="58597"/>
                    <a:pt x="23174" y="58597"/>
                  </a:cubicBezTo>
                  <a:cubicBezTo>
                    <a:pt x="24498" y="57273"/>
                    <a:pt x="27147" y="57273"/>
                    <a:pt x="28471" y="55949"/>
                  </a:cubicBezTo>
                  <a:cubicBezTo>
                    <a:pt x="29795" y="54624"/>
                    <a:pt x="32444" y="53300"/>
                    <a:pt x="35092" y="51976"/>
                  </a:cubicBezTo>
                  <a:cubicBezTo>
                    <a:pt x="39065" y="49328"/>
                    <a:pt x="43038" y="46679"/>
                    <a:pt x="47010" y="42706"/>
                  </a:cubicBezTo>
                  <a:cubicBezTo>
                    <a:pt x="54956" y="36085"/>
                    <a:pt x="61577" y="28140"/>
                    <a:pt x="65550" y="21519"/>
                  </a:cubicBezTo>
                  <a:cubicBezTo>
                    <a:pt x="70846" y="14898"/>
                    <a:pt x="73495" y="10925"/>
                    <a:pt x="73495" y="10925"/>
                  </a:cubicBezTo>
                  <a:cubicBezTo>
                    <a:pt x="73495" y="9601"/>
                    <a:pt x="74819" y="9601"/>
                    <a:pt x="76143" y="10925"/>
                  </a:cubicBezTo>
                  <a:cubicBezTo>
                    <a:pt x="76143" y="9601"/>
                    <a:pt x="76143" y="10925"/>
                    <a:pt x="74819" y="12249"/>
                  </a:cubicBezTo>
                  <a:cubicBezTo>
                    <a:pt x="74819" y="12249"/>
                    <a:pt x="74819" y="12249"/>
                    <a:pt x="74819" y="12249"/>
                  </a:cubicBezTo>
                  <a:close/>
                </a:path>
              </a:pathLst>
            </a:custGeom>
            <a:solidFill>
              <a:srgbClr val="3C24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3" name="任意多边形: 形状 369"/>
            <p:cNvSpPr/>
            <p:nvPr/>
          </p:nvSpPr>
          <p:spPr>
            <a:xfrm>
              <a:off x="3580316" y="3578542"/>
              <a:ext cx="158908" cy="39727"/>
            </a:xfrm>
            <a:custGeom>
              <a:avLst/>
              <a:gdLst>
                <a:gd name="connsiteX0" fmla="*/ 17619 w 158907"/>
                <a:gd name="connsiteY0" fmla="*/ 21850 h 39726"/>
                <a:gd name="connsiteX1" fmla="*/ 38806 w 158907"/>
                <a:gd name="connsiteY1" fmla="*/ 16553 h 39726"/>
                <a:gd name="connsiteX2" fmla="*/ 87803 w 158907"/>
                <a:gd name="connsiteY2" fmla="*/ 9932 h 39726"/>
                <a:gd name="connsiteX3" fmla="*/ 114288 w 158907"/>
                <a:gd name="connsiteY3" fmla="*/ 12580 h 39726"/>
                <a:gd name="connsiteX4" fmla="*/ 135476 w 158907"/>
                <a:gd name="connsiteY4" fmla="*/ 23174 h 39726"/>
                <a:gd name="connsiteX5" fmla="*/ 147394 w 158907"/>
                <a:gd name="connsiteY5" fmla="*/ 32444 h 39726"/>
                <a:gd name="connsiteX6" fmla="*/ 151366 w 158907"/>
                <a:gd name="connsiteY6" fmla="*/ 36416 h 39726"/>
                <a:gd name="connsiteX7" fmla="*/ 146069 w 158907"/>
                <a:gd name="connsiteY7" fmla="*/ 33768 h 39726"/>
                <a:gd name="connsiteX8" fmla="*/ 132827 w 158907"/>
                <a:gd name="connsiteY8" fmla="*/ 25822 h 39726"/>
                <a:gd name="connsiteX9" fmla="*/ 112963 w 158907"/>
                <a:gd name="connsiteY9" fmla="*/ 19201 h 39726"/>
                <a:gd name="connsiteX10" fmla="*/ 89127 w 158907"/>
                <a:gd name="connsiteY10" fmla="*/ 20525 h 39726"/>
                <a:gd name="connsiteX11" fmla="*/ 44104 w 158907"/>
                <a:gd name="connsiteY11" fmla="*/ 32444 h 39726"/>
                <a:gd name="connsiteX12" fmla="*/ 24240 w 158907"/>
                <a:gd name="connsiteY12" fmla="*/ 40389 h 39726"/>
                <a:gd name="connsiteX13" fmla="*/ 10998 w 158907"/>
                <a:gd name="connsiteY13" fmla="*/ 36416 h 39726"/>
                <a:gd name="connsiteX14" fmla="*/ 14970 w 158907"/>
                <a:gd name="connsiteY14" fmla="*/ 23174 h 39726"/>
                <a:gd name="connsiteX15" fmla="*/ 17619 w 158907"/>
                <a:gd name="connsiteY15" fmla="*/ 21850 h 39726"/>
                <a:gd name="connsiteX16" fmla="*/ 17619 w 158907"/>
                <a:gd name="connsiteY16" fmla="*/ 21850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907" h="39726">
                  <a:moveTo>
                    <a:pt x="17619" y="21850"/>
                  </a:moveTo>
                  <a:cubicBezTo>
                    <a:pt x="17619" y="21850"/>
                    <a:pt x="26888" y="19201"/>
                    <a:pt x="38806" y="16553"/>
                  </a:cubicBezTo>
                  <a:cubicBezTo>
                    <a:pt x="52049" y="13904"/>
                    <a:pt x="69264" y="9932"/>
                    <a:pt x="87803" y="9932"/>
                  </a:cubicBezTo>
                  <a:cubicBezTo>
                    <a:pt x="97073" y="9932"/>
                    <a:pt x="106342" y="11256"/>
                    <a:pt x="114288" y="12580"/>
                  </a:cubicBezTo>
                  <a:cubicBezTo>
                    <a:pt x="122233" y="13904"/>
                    <a:pt x="130179" y="19201"/>
                    <a:pt x="135476" y="23174"/>
                  </a:cubicBezTo>
                  <a:cubicBezTo>
                    <a:pt x="140772" y="27147"/>
                    <a:pt x="144745" y="31119"/>
                    <a:pt x="147394" y="32444"/>
                  </a:cubicBezTo>
                  <a:cubicBezTo>
                    <a:pt x="150042" y="35092"/>
                    <a:pt x="151366" y="36416"/>
                    <a:pt x="151366" y="36416"/>
                  </a:cubicBezTo>
                  <a:cubicBezTo>
                    <a:pt x="151366" y="36416"/>
                    <a:pt x="150042" y="35092"/>
                    <a:pt x="146069" y="33768"/>
                  </a:cubicBezTo>
                  <a:cubicBezTo>
                    <a:pt x="143421" y="32444"/>
                    <a:pt x="138124" y="28471"/>
                    <a:pt x="132827" y="25822"/>
                  </a:cubicBezTo>
                  <a:cubicBezTo>
                    <a:pt x="127530" y="23174"/>
                    <a:pt x="120909" y="20525"/>
                    <a:pt x="112963" y="19201"/>
                  </a:cubicBezTo>
                  <a:cubicBezTo>
                    <a:pt x="105018" y="17877"/>
                    <a:pt x="97073" y="19201"/>
                    <a:pt x="89127" y="20525"/>
                  </a:cubicBezTo>
                  <a:cubicBezTo>
                    <a:pt x="71912" y="23174"/>
                    <a:pt x="56022" y="28471"/>
                    <a:pt x="44104" y="32444"/>
                  </a:cubicBezTo>
                  <a:cubicBezTo>
                    <a:pt x="32185" y="36416"/>
                    <a:pt x="24240" y="40389"/>
                    <a:pt x="24240" y="40389"/>
                  </a:cubicBezTo>
                  <a:cubicBezTo>
                    <a:pt x="18943" y="43038"/>
                    <a:pt x="13646" y="40389"/>
                    <a:pt x="10998" y="36416"/>
                  </a:cubicBezTo>
                  <a:cubicBezTo>
                    <a:pt x="8349" y="31119"/>
                    <a:pt x="10998" y="25822"/>
                    <a:pt x="14970" y="23174"/>
                  </a:cubicBezTo>
                  <a:cubicBezTo>
                    <a:pt x="16295" y="21850"/>
                    <a:pt x="16295" y="21850"/>
                    <a:pt x="17619" y="21850"/>
                  </a:cubicBezTo>
                  <a:lnTo>
                    <a:pt x="17619" y="21850"/>
                  </a:lnTo>
                  <a:close/>
                </a:path>
              </a:pathLst>
            </a:custGeom>
            <a:solidFill>
              <a:srgbClr val="3C24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4" name="任意多边形: 形状 370"/>
            <p:cNvSpPr/>
            <p:nvPr/>
          </p:nvSpPr>
          <p:spPr>
            <a:xfrm>
              <a:off x="3346993" y="3615621"/>
              <a:ext cx="145665" cy="92696"/>
            </a:xfrm>
            <a:custGeom>
              <a:avLst/>
              <a:gdLst>
                <a:gd name="connsiteX0" fmla="*/ 9932 w 145665"/>
                <a:gd name="connsiteY0" fmla="*/ 33768 h 92696"/>
                <a:gd name="connsiteX1" fmla="*/ 80116 w 145665"/>
                <a:gd name="connsiteY1" fmla="*/ 84089 h 92696"/>
                <a:gd name="connsiteX2" fmla="*/ 141031 w 145665"/>
                <a:gd name="connsiteY2" fmla="*/ 54956 h 92696"/>
                <a:gd name="connsiteX3" fmla="*/ 80116 w 145665"/>
                <a:gd name="connsiteY3" fmla="*/ 9932 h 92696"/>
                <a:gd name="connsiteX4" fmla="*/ 9932 w 145665"/>
                <a:gd name="connsiteY4" fmla="*/ 33768 h 9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65" h="92696">
                  <a:moveTo>
                    <a:pt x="9932" y="33768"/>
                  </a:moveTo>
                  <a:cubicBezTo>
                    <a:pt x="9932" y="33768"/>
                    <a:pt x="43038" y="84089"/>
                    <a:pt x="80116" y="84089"/>
                  </a:cubicBezTo>
                  <a:cubicBezTo>
                    <a:pt x="117195" y="84089"/>
                    <a:pt x="141031" y="54956"/>
                    <a:pt x="141031" y="54956"/>
                  </a:cubicBezTo>
                  <a:cubicBezTo>
                    <a:pt x="141031" y="54956"/>
                    <a:pt x="117195" y="9932"/>
                    <a:pt x="80116" y="9932"/>
                  </a:cubicBezTo>
                  <a:cubicBezTo>
                    <a:pt x="43038" y="9932"/>
                    <a:pt x="9932" y="33768"/>
                    <a:pt x="9932" y="33768"/>
                  </a:cubicBezTo>
                  <a:close/>
                </a:path>
              </a:pathLst>
            </a:custGeom>
            <a:solidFill>
              <a:srgbClr val="FFCD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5" name="任意多边形: 形状 371"/>
            <p:cNvSpPr/>
            <p:nvPr/>
          </p:nvSpPr>
          <p:spPr>
            <a:xfrm>
              <a:off x="3356263" y="3620918"/>
              <a:ext cx="132423" cy="79454"/>
            </a:xfrm>
            <a:custGeom>
              <a:avLst/>
              <a:gdLst>
                <a:gd name="connsiteX0" fmla="*/ 9932 w 132423"/>
                <a:gd name="connsiteY0" fmla="*/ 32444 h 79453"/>
                <a:gd name="connsiteX1" fmla="*/ 74819 w 132423"/>
                <a:gd name="connsiteY1" fmla="*/ 78792 h 79453"/>
                <a:gd name="connsiteX2" fmla="*/ 130437 w 132423"/>
                <a:gd name="connsiteY2" fmla="*/ 49659 h 79453"/>
                <a:gd name="connsiteX3" fmla="*/ 74819 w 132423"/>
                <a:gd name="connsiteY3" fmla="*/ 9932 h 79453"/>
                <a:gd name="connsiteX4" fmla="*/ 9932 w 132423"/>
                <a:gd name="connsiteY4" fmla="*/ 32444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3" h="79453">
                  <a:moveTo>
                    <a:pt x="9932" y="32444"/>
                  </a:moveTo>
                  <a:cubicBezTo>
                    <a:pt x="9932" y="32444"/>
                    <a:pt x="40389" y="78792"/>
                    <a:pt x="74819" y="78792"/>
                  </a:cubicBezTo>
                  <a:cubicBezTo>
                    <a:pt x="109249" y="78792"/>
                    <a:pt x="130437" y="49659"/>
                    <a:pt x="130437" y="49659"/>
                  </a:cubicBezTo>
                  <a:cubicBezTo>
                    <a:pt x="130437" y="49659"/>
                    <a:pt x="107925" y="9932"/>
                    <a:pt x="74819" y="9932"/>
                  </a:cubicBezTo>
                  <a:cubicBezTo>
                    <a:pt x="40389" y="11256"/>
                    <a:pt x="9932" y="32444"/>
                    <a:pt x="9932" y="324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6" name="任意多边形: 形状 372"/>
            <p:cNvSpPr/>
            <p:nvPr/>
          </p:nvSpPr>
          <p:spPr>
            <a:xfrm>
              <a:off x="3376126" y="3623566"/>
              <a:ext cx="79454" cy="79454"/>
            </a:xfrm>
            <a:custGeom>
              <a:avLst/>
              <a:gdLst>
                <a:gd name="connsiteX0" fmla="*/ 70846 w 79453"/>
                <a:gd name="connsiteY0" fmla="*/ 40389 h 79453"/>
                <a:gd name="connsiteX1" fmla="*/ 40389 w 79453"/>
                <a:gd name="connsiteY1" fmla="*/ 9932 h 79453"/>
                <a:gd name="connsiteX2" fmla="*/ 9932 w 79453"/>
                <a:gd name="connsiteY2" fmla="*/ 40389 h 79453"/>
                <a:gd name="connsiteX3" fmla="*/ 40389 w 79453"/>
                <a:gd name="connsiteY3" fmla="*/ 70846 h 79453"/>
                <a:gd name="connsiteX4" fmla="*/ 70846 w 79453"/>
                <a:gd name="connsiteY4" fmla="*/ 40389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53" h="79453">
                  <a:moveTo>
                    <a:pt x="70846" y="40389"/>
                  </a:moveTo>
                  <a:cubicBezTo>
                    <a:pt x="70846" y="23174"/>
                    <a:pt x="57604" y="9932"/>
                    <a:pt x="40389" y="9932"/>
                  </a:cubicBezTo>
                  <a:cubicBezTo>
                    <a:pt x="23174" y="9932"/>
                    <a:pt x="9932" y="23174"/>
                    <a:pt x="9932" y="40389"/>
                  </a:cubicBezTo>
                  <a:cubicBezTo>
                    <a:pt x="9932" y="57604"/>
                    <a:pt x="23174" y="70846"/>
                    <a:pt x="40389" y="70846"/>
                  </a:cubicBezTo>
                  <a:cubicBezTo>
                    <a:pt x="57604" y="70846"/>
                    <a:pt x="70846" y="57604"/>
                    <a:pt x="70846" y="40389"/>
                  </a:cubicBezTo>
                  <a:close/>
                </a:path>
              </a:pathLst>
            </a:custGeom>
            <a:solidFill>
              <a:srgbClr val="2D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" name="任意多边形: 形状 373"/>
            <p:cNvSpPr/>
            <p:nvPr/>
          </p:nvSpPr>
          <p:spPr>
            <a:xfrm>
              <a:off x="3378775" y="3626214"/>
              <a:ext cx="66212" cy="66212"/>
            </a:xfrm>
            <a:custGeom>
              <a:avLst/>
              <a:gdLst>
                <a:gd name="connsiteX0" fmla="*/ 65550 w 66211"/>
                <a:gd name="connsiteY0" fmla="*/ 37741 h 66211"/>
                <a:gd name="connsiteX1" fmla="*/ 37741 w 66211"/>
                <a:gd name="connsiteY1" fmla="*/ 9932 h 66211"/>
                <a:gd name="connsiteX2" fmla="*/ 9932 w 66211"/>
                <a:gd name="connsiteY2" fmla="*/ 37741 h 66211"/>
                <a:gd name="connsiteX3" fmla="*/ 37741 w 66211"/>
                <a:gd name="connsiteY3" fmla="*/ 65549 h 66211"/>
                <a:gd name="connsiteX4" fmla="*/ 65550 w 66211"/>
                <a:gd name="connsiteY4" fmla="*/ 37741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11" h="66211">
                  <a:moveTo>
                    <a:pt x="65550" y="37741"/>
                  </a:moveTo>
                  <a:cubicBezTo>
                    <a:pt x="65550" y="21850"/>
                    <a:pt x="53632" y="9932"/>
                    <a:pt x="37741" y="9932"/>
                  </a:cubicBezTo>
                  <a:cubicBezTo>
                    <a:pt x="21850" y="9932"/>
                    <a:pt x="9932" y="23174"/>
                    <a:pt x="9932" y="37741"/>
                  </a:cubicBezTo>
                  <a:cubicBezTo>
                    <a:pt x="9932" y="53631"/>
                    <a:pt x="21850" y="65549"/>
                    <a:pt x="37741" y="65549"/>
                  </a:cubicBezTo>
                  <a:cubicBezTo>
                    <a:pt x="53632" y="65549"/>
                    <a:pt x="65550" y="53631"/>
                    <a:pt x="65550" y="37741"/>
                  </a:cubicBezTo>
                  <a:close/>
                </a:path>
              </a:pathLst>
            </a:custGeom>
            <a:solidFill>
              <a:srgbClr val="6307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8" name="任意多边形: 形状 374"/>
            <p:cNvSpPr/>
            <p:nvPr/>
          </p:nvSpPr>
          <p:spPr>
            <a:xfrm>
              <a:off x="3403935" y="3650051"/>
              <a:ext cx="39727" cy="39727"/>
            </a:xfrm>
            <a:custGeom>
              <a:avLst/>
              <a:gdLst>
                <a:gd name="connsiteX0" fmla="*/ 31120 w 39726"/>
                <a:gd name="connsiteY0" fmla="*/ 20526 h 39726"/>
                <a:gd name="connsiteX1" fmla="*/ 20526 w 39726"/>
                <a:gd name="connsiteY1" fmla="*/ 9932 h 39726"/>
                <a:gd name="connsiteX2" fmla="*/ 9932 w 39726"/>
                <a:gd name="connsiteY2" fmla="*/ 20526 h 39726"/>
                <a:gd name="connsiteX3" fmla="*/ 20526 w 39726"/>
                <a:gd name="connsiteY3" fmla="*/ 31120 h 39726"/>
                <a:gd name="connsiteX4" fmla="*/ 31120 w 39726"/>
                <a:gd name="connsiteY4" fmla="*/ 20526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26" h="39726">
                  <a:moveTo>
                    <a:pt x="31120" y="20526"/>
                  </a:moveTo>
                  <a:cubicBezTo>
                    <a:pt x="31120" y="15229"/>
                    <a:pt x="25823" y="9932"/>
                    <a:pt x="20526" y="9932"/>
                  </a:cubicBezTo>
                  <a:cubicBezTo>
                    <a:pt x="15229" y="9932"/>
                    <a:pt x="9932" y="15229"/>
                    <a:pt x="9932" y="20526"/>
                  </a:cubicBezTo>
                  <a:cubicBezTo>
                    <a:pt x="9932" y="27147"/>
                    <a:pt x="15229" y="31120"/>
                    <a:pt x="20526" y="31120"/>
                  </a:cubicBezTo>
                  <a:cubicBezTo>
                    <a:pt x="25823" y="32444"/>
                    <a:pt x="31120" y="27147"/>
                    <a:pt x="31120" y="20526"/>
                  </a:cubicBezTo>
                  <a:close/>
                </a:path>
              </a:pathLst>
            </a:custGeom>
            <a:solidFill>
              <a:srgbClr val="8E04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9" name="任意多边形: 形状 375"/>
            <p:cNvSpPr/>
            <p:nvPr/>
          </p:nvSpPr>
          <p:spPr>
            <a:xfrm>
              <a:off x="3397314" y="3644754"/>
              <a:ext cx="26485" cy="26485"/>
            </a:xfrm>
            <a:custGeom>
              <a:avLst/>
              <a:gdLst>
                <a:gd name="connsiteX0" fmla="*/ 28471 w 26484"/>
                <a:gd name="connsiteY0" fmla="*/ 19201 h 26484"/>
                <a:gd name="connsiteX1" fmla="*/ 19202 w 26484"/>
                <a:gd name="connsiteY1" fmla="*/ 9932 h 26484"/>
                <a:gd name="connsiteX2" fmla="*/ 9932 w 26484"/>
                <a:gd name="connsiteY2" fmla="*/ 19201 h 26484"/>
                <a:gd name="connsiteX3" fmla="*/ 19202 w 26484"/>
                <a:gd name="connsiteY3" fmla="*/ 28471 h 26484"/>
                <a:gd name="connsiteX4" fmla="*/ 28471 w 26484"/>
                <a:gd name="connsiteY4" fmla="*/ 19201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28471" y="19201"/>
                  </a:moveTo>
                  <a:cubicBezTo>
                    <a:pt x="28471" y="13904"/>
                    <a:pt x="24498" y="9932"/>
                    <a:pt x="19202" y="9932"/>
                  </a:cubicBezTo>
                  <a:cubicBezTo>
                    <a:pt x="13905" y="9932"/>
                    <a:pt x="9932" y="13904"/>
                    <a:pt x="9932" y="19201"/>
                  </a:cubicBezTo>
                  <a:cubicBezTo>
                    <a:pt x="9932" y="24498"/>
                    <a:pt x="13905" y="28471"/>
                    <a:pt x="19202" y="28471"/>
                  </a:cubicBezTo>
                  <a:cubicBezTo>
                    <a:pt x="24498" y="28471"/>
                    <a:pt x="28471" y="24498"/>
                    <a:pt x="28471" y="19201"/>
                  </a:cubicBezTo>
                  <a:close/>
                </a:path>
              </a:pathLst>
            </a:custGeom>
            <a:solidFill>
              <a:srgbClr val="4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0" name="任意多边形: 形状 376"/>
            <p:cNvSpPr/>
            <p:nvPr/>
          </p:nvSpPr>
          <p:spPr>
            <a:xfrm>
              <a:off x="3414529" y="3655348"/>
              <a:ext cx="13242" cy="13242"/>
            </a:xfrm>
            <a:custGeom>
              <a:avLst/>
              <a:gdLst>
                <a:gd name="connsiteX0" fmla="*/ 9932 w 13242"/>
                <a:gd name="connsiteY0" fmla="*/ 12580 h 13242"/>
                <a:gd name="connsiteX1" fmla="*/ 12580 w 13242"/>
                <a:gd name="connsiteY1" fmla="*/ 15229 h 13242"/>
                <a:gd name="connsiteX2" fmla="*/ 15229 w 13242"/>
                <a:gd name="connsiteY2" fmla="*/ 12580 h 13242"/>
                <a:gd name="connsiteX3" fmla="*/ 12580 w 13242"/>
                <a:gd name="connsiteY3" fmla="*/ 9932 h 13242"/>
                <a:gd name="connsiteX4" fmla="*/ 9932 w 13242"/>
                <a:gd name="connsiteY4" fmla="*/ 12580 h 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" h="13242">
                  <a:moveTo>
                    <a:pt x="9932" y="12580"/>
                  </a:moveTo>
                  <a:cubicBezTo>
                    <a:pt x="9932" y="13904"/>
                    <a:pt x="11256" y="15229"/>
                    <a:pt x="12580" y="15229"/>
                  </a:cubicBezTo>
                  <a:cubicBezTo>
                    <a:pt x="13904" y="15229"/>
                    <a:pt x="15229" y="13904"/>
                    <a:pt x="15229" y="12580"/>
                  </a:cubicBezTo>
                  <a:cubicBezTo>
                    <a:pt x="15229" y="11256"/>
                    <a:pt x="13904" y="9932"/>
                    <a:pt x="12580" y="9932"/>
                  </a:cubicBezTo>
                  <a:cubicBezTo>
                    <a:pt x="9932" y="9932"/>
                    <a:pt x="9932" y="11256"/>
                    <a:pt x="9932" y="125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1" name="任意多边形: 形状 377"/>
            <p:cNvSpPr/>
            <p:nvPr/>
          </p:nvSpPr>
          <p:spPr>
            <a:xfrm>
              <a:off x="3395990" y="3638133"/>
              <a:ext cx="26485" cy="26485"/>
            </a:xfrm>
            <a:custGeom>
              <a:avLst/>
              <a:gdLst>
                <a:gd name="connsiteX0" fmla="*/ 20525 w 26484"/>
                <a:gd name="connsiteY0" fmla="*/ 15229 h 26484"/>
                <a:gd name="connsiteX1" fmla="*/ 15229 w 26484"/>
                <a:gd name="connsiteY1" fmla="*/ 9932 h 26484"/>
                <a:gd name="connsiteX2" fmla="*/ 9932 w 26484"/>
                <a:gd name="connsiteY2" fmla="*/ 15229 h 26484"/>
                <a:gd name="connsiteX3" fmla="*/ 15229 w 26484"/>
                <a:gd name="connsiteY3" fmla="*/ 20525 h 26484"/>
                <a:gd name="connsiteX4" fmla="*/ 20525 w 26484"/>
                <a:gd name="connsiteY4" fmla="*/ 15229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4" h="26484">
                  <a:moveTo>
                    <a:pt x="20525" y="15229"/>
                  </a:moveTo>
                  <a:cubicBezTo>
                    <a:pt x="20525" y="12580"/>
                    <a:pt x="17877" y="9932"/>
                    <a:pt x="15229" y="9932"/>
                  </a:cubicBezTo>
                  <a:cubicBezTo>
                    <a:pt x="12580" y="9932"/>
                    <a:pt x="9932" y="12580"/>
                    <a:pt x="9932" y="15229"/>
                  </a:cubicBezTo>
                  <a:cubicBezTo>
                    <a:pt x="9932" y="17877"/>
                    <a:pt x="12580" y="20525"/>
                    <a:pt x="15229" y="20525"/>
                  </a:cubicBezTo>
                  <a:cubicBezTo>
                    <a:pt x="19201" y="20525"/>
                    <a:pt x="20525" y="17877"/>
                    <a:pt x="20525" y="152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2" name="任意多边形: 形状 378"/>
            <p:cNvSpPr/>
            <p:nvPr/>
          </p:nvSpPr>
          <p:spPr>
            <a:xfrm>
              <a:off x="3340372" y="3616448"/>
              <a:ext cx="145665" cy="52969"/>
            </a:xfrm>
            <a:custGeom>
              <a:avLst/>
              <a:gdLst>
                <a:gd name="connsiteX0" fmla="*/ 142355 w 145665"/>
                <a:gd name="connsiteY0" fmla="*/ 47507 h 52969"/>
                <a:gd name="connsiteX1" fmla="*/ 139706 w 145665"/>
                <a:gd name="connsiteY1" fmla="*/ 42210 h 52969"/>
                <a:gd name="connsiteX2" fmla="*/ 129113 w 145665"/>
                <a:gd name="connsiteY2" fmla="*/ 28968 h 52969"/>
                <a:gd name="connsiteX3" fmla="*/ 119843 w 145665"/>
                <a:gd name="connsiteY3" fmla="*/ 21022 h 52969"/>
                <a:gd name="connsiteX4" fmla="*/ 107925 w 145665"/>
                <a:gd name="connsiteY4" fmla="*/ 14401 h 52969"/>
                <a:gd name="connsiteX5" fmla="*/ 78792 w 145665"/>
                <a:gd name="connsiteY5" fmla="*/ 10428 h 52969"/>
                <a:gd name="connsiteX6" fmla="*/ 64225 w 145665"/>
                <a:gd name="connsiteY6" fmla="*/ 14401 h 52969"/>
                <a:gd name="connsiteX7" fmla="*/ 50983 w 145665"/>
                <a:gd name="connsiteY7" fmla="*/ 19698 h 52969"/>
                <a:gd name="connsiteX8" fmla="*/ 29795 w 145665"/>
                <a:gd name="connsiteY8" fmla="*/ 31616 h 52969"/>
                <a:gd name="connsiteX9" fmla="*/ 21850 w 145665"/>
                <a:gd name="connsiteY9" fmla="*/ 35589 h 52969"/>
                <a:gd name="connsiteX10" fmla="*/ 15229 w 145665"/>
                <a:gd name="connsiteY10" fmla="*/ 36913 h 52969"/>
                <a:gd name="connsiteX11" fmla="*/ 11256 w 145665"/>
                <a:gd name="connsiteY11" fmla="*/ 35589 h 52969"/>
                <a:gd name="connsiteX12" fmla="*/ 9932 w 145665"/>
                <a:gd name="connsiteY12" fmla="*/ 35589 h 52969"/>
                <a:gd name="connsiteX13" fmla="*/ 15229 w 145665"/>
                <a:gd name="connsiteY13" fmla="*/ 39561 h 52969"/>
                <a:gd name="connsiteX14" fmla="*/ 23174 w 145665"/>
                <a:gd name="connsiteY14" fmla="*/ 40886 h 52969"/>
                <a:gd name="connsiteX15" fmla="*/ 32444 w 145665"/>
                <a:gd name="connsiteY15" fmla="*/ 38237 h 52969"/>
                <a:gd name="connsiteX16" fmla="*/ 43038 w 145665"/>
                <a:gd name="connsiteY16" fmla="*/ 34265 h 52969"/>
                <a:gd name="connsiteX17" fmla="*/ 54955 w 145665"/>
                <a:gd name="connsiteY17" fmla="*/ 30292 h 52969"/>
                <a:gd name="connsiteX18" fmla="*/ 66873 w 145665"/>
                <a:gd name="connsiteY18" fmla="*/ 26319 h 52969"/>
                <a:gd name="connsiteX19" fmla="*/ 78792 w 145665"/>
                <a:gd name="connsiteY19" fmla="*/ 23671 h 52969"/>
                <a:gd name="connsiteX20" fmla="*/ 102628 w 145665"/>
                <a:gd name="connsiteY20" fmla="*/ 26319 h 52969"/>
                <a:gd name="connsiteX21" fmla="*/ 113222 w 145665"/>
                <a:gd name="connsiteY21" fmla="*/ 30292 h 52969"/>
                <a:gd name="connsiteX22" fmla="*/ 122491 w 145665"/>
                <a:gd name="connsiteY22" fmla="*/ 35589 h 52969"/>
                <a:gd name="connsiteX23" fmla="*/ 135734 w 145665"/>
                <a:gd name="connsiteY23" fmla="*/ 44858 h 52969"/>
                <a:gd name="connsiteX24" fmla="*/ 142355 w 145665"/>
                <a:gd name="connsiteY24" fmla="*/ 47507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5665" h="52969">
                  <a:moveTo>
                    <a:pt x="142355" y="47507"/>
                  </a:moveTo>
                  <a:cubicBezTo>
                    <a:pt x="142355" y="47507"/>
                    <a:pt x="141031" y="44858"/>
                    <a:pt x="139706" y="42210"/>
                  </a:cubicBezTo>
                  <a:cubicBezTo>
                    <a:pt x="137058" y="38237"/>
                    <a:pt x="134409" y="34265"/>
                    <a:pt x="129113" y="28968"/>
                  </a:cubicBezTo>
                  <a:cubicBezTo>
                    <a:pt x="126464" y="26319"/>
                    <a:pt x="123816" y="23671"/>
                    <a:pt x="119843" y="21022"/>
                  </a:cubicBezTo>
                  <a:cubicBezTo>
                    <a:pt x="115870" y="18374"/>
                    <a:pt x="113222" y="15725"/>
                    <a:pt x="107925" y="14401"/>
                  </a:cubicBezTo>
                  <a:cubicBezTo>
                    <a:pt x="99979" y="10428"/>
                    <a:pt x="89386" y="9104"/>
                    <a:pt x="78792" y="10428"/>
                  </a:cubicBezTo>
                  <a:cubicBezTo>
                    <a:pt x="73495" y="10428"/>
                    <a:pt x="68198" y="11753"/>
                    <a:pt x="64225" y="14401"/>
                  </a:cubicBezTo>
                  <a:cubicBezTo>
                    <a:pt x="60252" y="15725"/>
                    <a:pt x="54955" y="17050"/>
                    <a:pt x="50983" y="19698"/>
                  </a:cubicBezTo>
                  <a:cubicBezTo>
                    <a:pt x="43038" y="23671"/>
                    <a:pt x="35092" y="27643"/>
                    <a:pt x="29795" y="31616"/>
                  </a:cubicBezTo>
                  <a:cubicBezTo>
                    <a:pt x="27147" y="32940"/>
                    <a:pt x="24498" y="35589"/>
                    <a:pt x="21850" y="35589"/>
                  </a:cubicBezTo>
                  <a:cubicBezTo>
                    <a:pt x="19201" y="36913"/>
                    <a:pt x="17877" y="36913"/>
                    <a:pt x="15229" y="36913"/>
                  </a:cubicBezTo>
                  <a:cubicBezTo>
                    <a:pt x="13904" y="36913"/>
                    <a:pt x="11256" y="36913"/>
                    <a:pt x="11256" y="35589"/>
                  </a:cubicBezTo>
                  <a:cubicBezTo>
                    <a:pt x="9932" y="35589"/>
                    <a:pt x="9932" y="35589"/>
                    <a:pt x="9932" y="35589"/>
                  </a:cubicBezTo>
                  <a:cubicBezTo>
                    <a:pt x="9932" y="35589"/>
                    <a:pt x="11256" y="36913"/>
                    <a:pt x="15229" y="39561"/>
                  </a:cubicBezTo>
                  <a:cubicBezTo>
                    <a:pt x="16553" y="40886"/>
                    <a:pt x="20526" y="40886"/>
                    <a:pt x="23174" y="40886"/>
                  </a:cubicBezTo>
                  <a:cubicBezTo>
                    <a:pt x="25822" y="40886"/>
                    <a:pt x="29795" y="39561"/>
                    <a:pt x="32444" y="38237"/>
                  </a:cubicBezTo>
                  <a:cubicBezTo>
                    <a:pt x="35092" y="36913"/>
                    <a:pt x="39065" y="35589"/>
                    <a:pt x="43038" y="34265"/>
                  </a:cubicBezTo>
                  <a:cubicBezTo>
                    <a:pt x="47010" y="32940"/>
                    <a:pt x="50983" y="31616"/>
                    <a:pt x="54955" y="30292"/>
                  </a:cubicBezTo>
                  <a:cubicBezTo>
                    <a:pt x="58928" y="28968"/>
                    <a:pt x="62901" y="27643"/>
                    <a:pt x="66873" y="26319"/>
                  </a:cubicBezTo>
                  <a:cubicBezTo>
                    <a:pt x="70846" y="24995"/>
                    <a:pt x="74819" y="23671"/>
                    <a:pt x="78792" y="23671"/>
                  </a:cubicBezTo>
                  <a:cubicBezTo>
                    <a:pt x="86737" y="22346"/>
                    <a:pt x="96007" y="23671"/>
                    <a:pt x="102628" y="26319"/>
                  </a:cubicBezTo>
                  <a:cubicBezTo>
                    <a:pt x="106600" y="27643"/>
                    <a:pt x="110573" y="28968"/>
                    <a:pt x="113222" y="30292"/>
                  </a:cubicBezTo>
                  <a:cubicBezTo>
                    <a:pt x="117195" y="31616"/>
                    <a:pt x="119843" y="34265"/>
                    <a:pt x="122491" y="35589"/>
                  </a:cubicBezTo>
                  <a:cubicBezTo>
                    <a:pt x="127788" y="39561"/>
                    <a:pt x="133085" y="42210"/>
                    <a:pt x="135734" y="44858"/>
                  </a:cubicBezTo>
                  <a:cubicBezTo>
                    <a:pt x="141031" y="46183"/>
                    <a:pt x="142355" y="47507"/>
                    <a:pt x="142355" y="47507"/>
                  </a:cubicBezTo>
                  <a:close/>
                </a:path>
              </a:pathLst>
            </a:custGeom>
            <a:solidFill>
              <a:srgbClr val="3C24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3" name="任意多边形: 形状 379"/>
            <p:cNvSpPr/>
            <p:nvPr/>
          </p:nvSpPr>
          <p:spPr>
            <a:xfrm>
              <a:off x="3354939" y="3638464"/>
              <a:ext cx="79454" cy="66212"/>
            </a:xfrm>
            <a:custGeom>
              <a:avLst/>
              <a:gdLst>
                <a:gd name="connsiteX0" fmla="*/ 11256 w 79453"/>
                <a:gd name="connsiteY0" fmla="*/ 16222 h 66211"/>
                <a:gd name="connsiteX1" fmla="*/ 37741 w 79453"/>
                <a:gd name="connsiteY1" fmla="*/ 45355 h 66211"/>
                <a:gd name="connsiteX2" fmla="*/ 49659 w 79453"/>
                <a:gd name="connsiteY2" fmla="*/ 53300 h 66211"/>
                <a:gd name="connsiteX3" fmla="*/ 54955 w 79453"/>
                <a:gd name="connsiteY3" fmla="*/ 55949 h 66211"/>
                <a:gd name="connsiteX4" fmla="*/ 60252 w 79453"/>
                <a:gd name="connsiteY4" fmla="*/ 58597 h 66211"/>
                <a:gd name="connsiteX5" fmla="*/ 65549 w 79453"/>
                <a:gd name="connsiteY5" fmla="*/ 59921 h 66211"/>
                <a:gd name="connsiteX6" fmla="*/ 69522 w 79453"/>
                <a:gd name="connsiteY6" fmla="*/ 59921 h 66211"/>
                <a:gd name="connsiteX7" fmla="*/ 73495 w 79453"/>
                <a:gd name="connsiteY7" fmla="*/ 59921 h 66211"/>
                <a:gd name="connsiteX8" fmla="*/ 69522 w 79453"/>
                <a:gd name="connsiteY8" fmla="*/ 59921 h 66211"/>
                <a:gd name="connsiteX9" fmla="*/ 65549 w 79453"/>
                <a:gd name="connsiteY9" fmla="*/ 58597 h 66211"/>
                <a:gd name="connsiteX10" fmla="*/ 60252 w 79453"/>
                <a:gd name="connsiteY10" fmla="*/ 57273 h 66211"/>
                <a:gd name="connsiteX11" fmla="*/ 54955 w 79453"/>
                <a:gd name="connsiteY11" fmla="*/ 54624 h 66211"/>
                <a:gd name="connsiteX12" fmla="*/ 49659 w 79453"/>
                <a:gd name="connsiteY12" fmla="*/ 50652 h 66211"/>
                <a:gd name="connsiteX13" fmla="*/ 37741 w 79453"/>
                <a:gd name="connsiteY13" fmla="*/ 41382 h 66211"/>
                <a:gd name="connsiteX14" fmla="*/ 19201 w 79453"/>
                <a:gd name="connsiteY14" fmla="*/ 21519 h 66211"/>
                <a:gd name="connsiteX15" fmla="*/ 12580 w 79453"/>
                <a:gd name="connsiteY15" fmla="*/ 10925 h 66211"/>
                <a:gd name="connsiteX16" fmla="*/ 9932 w 79453"/>
                <a:gd name="connsiteY16" fmla="*/ 10925 h 66211"/>
                <a:gd name="connsiteX17" fmla="*/ 11256 w 79453"/>
                <a:gd name="connsiteY17" fmla="*/ 16222 h 66211"/>
                <a:gd name="connsiteX18" fmla="*/ 11256 w 79453"/>
                <a:gd name="connsiteY18" fmla="*/ 16222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53" h="66211">
                  <a:moveTo>
                    <a:pt x="11256" y="16222"/>
                  </a:moveTo>
                  <a:cubicBezTo>
                    <a:pt x="11256" y="16222"/>
                    <a:pt x="23174" y="33437"/>
                    <a:pt x="37741" y="45355"/>
                  </a:cubicBezTo>
                  <a:cubicBezTo>
                    <a:pt x="41713" y="48003"/>
                    <a:pt x="45686" y="51976"/>
                    <a:pt x="49659" y="53300"/>
                  </a:cubicBezTo>
                  <a:cubicBezTo>
                    <a:pt x="52307" y="54624"/>
                    <a:pt x="53631" y="55949"/>
                    <a:pt x="54955" y="55949"/>
                  </a:cubicBezTo>
                  <a:cubicBezTo>
                    <a:pt x="57604" y="57273"/>
                    <a:pt x="58928" y="57273"/>
                    <a:pt x="60252" y="58597"/>
                  </a:cubicBezTo>
                  <a:cubicBezTo>
                    <a:pt x="61577" y="58597"/>
                    <a:pt x="64225" y="59921"/>
                    <a:pt x="65549" y="59921"/>
                  </a:cubicBezTo>
                  <a:cubicBezTo>
                    <a:pt x="66873" y="59921"/>
                    <a:pt x="68198" y="59921"/>
                    <a:pt x="69522" y="59921"/>
                  </a:cubicBezTo>
                  <a:cubicBezTo>
                    <a:pt x="72170" y="59921"/>
                    <a:pt x="73495" y="59921"/>
                    <a:pt x="73495" y="59921"/>
                  </a:cubicBezTo>
                  <a:cubicBezTo>
                    <a:pt x="73495" y="59921"/>
                    <a:pt x="72170" y="59921"/>
                    <a:pt x="69522" y="59921"/>
                  </a:cubicBezTo>
                  <a:cubicBezTo>
                    <a:pt x="68198" y="59921"/>
                    <a:pt x="66873" y="59921"/>
                    <a:pt x="65549" y="58597"/>
                  </a:cubicBezTo>
                  <a:cubicBezTo>
                    <a:pt x="64225" y="58597"/>
                    <a:pt x="62901" y="57273"/>
                    <a:pt x="60252" y="57273"/>
                  </a:cubicBezTo>
                  <a:cubicBezTo>
                    <a:pt x="58928" y="55949"/>
                    <a:pt x="56280" y="55949"/>
                    <a:pt x="54955" y="54624"/>
                  </a:cubicBezTo>
                  <a:cubicBezTo>
                    <a:pt x="53631" y="53300"/>
                    <a:pt x="50983" y="51976"/>
                    <a:pt x="49659" y="50652"/>
                  </a:cubicBezTo>
                  <a:cubicBezTo>
                    <a:pt x="45686" y="48003"/>
                    <a:pt x="41713" y="45355"/>
                    <a:pt x="37741" y="41382"/>
                  </a:cubicBezTo>
                  <a:cubicBezTo>
                    <a:pt x="29795" y="34761"/>
                    <a:pt x="24498" y="26816"/>
                    <a:pt x="19201" y="21519"/>
                  </a:cubicBezTo>
                  <a:cubicBezTo>
                    <a:pt x="15229" y="16222"/>
                    <a:pt x="12580" y="10925"/>
                    <a:pt x="12580" y="10925"/>
                  </a:cubicBezTo>
                  <a:cubicBezTo>
                    <a:pt x="12580" y="9601"/>
                    <a:pt x="11256" y="9601"/>
                    <a:pt x="9932" y="10925"/>
                  </a:cubicBezTo>
                  <a:cubicBezTo>
                    <a:pt x="9932" y="14898"/>
                    <a:pt x="9932" y="14898"/>
                    <a:pt x="11256" y="16222"/>
                  </a:cubicBezTo>
                  <a:cubicBezTo>
                    <a:pt x="9932" y="16222"/>
                    <a:pt x="11256" y="16222"/>
                    <a:pt x="11256" y="16222"/>
                  </a:cubicBezTo>
                  <a:close/>
                </a:path>
              </a:pathLst>
            </a:custGeom>
            <a:solidFill>
              <a:srgbClr val="3C24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4" name="任意多边形: 形状 380"/>
            <p:cNvSpPr/>
            <p:nvPr/>
          </p:nvSpPr>
          <p:spPr>
            <a:xfrm>
              <a:off x="3343021" y="3578542"/>
              <a:ext cx="158908" cy="39727"/>
            </a:xfrm>
            <a:custGeom>
              <a:avLst/>
              <a:gdLst>
                <a:gd name="connsiteX0" fmla="*/ 143679 w 158907"/>
                <a:gd name="connsiteY0" fmla="*/ 21850 h 39726"/>
                <a:gd name="connsiteX1" fmla="*/ 122492 w 158907"/>
                <a:gd name="connsiteY1" fmla="*/ 16553 h 39726"/>
                <a:gd name="connsiteX2" fmla="*/ 73495 w 158907"/>
                <a:gd name="connsiteY2" fmla="*/ 9932 h 39726"/>
                <a:gd name="connsiteX3" fmla="*/ 47010 w 158907"/>
                <a:gd name="connsiteY3" fmla="*/ 12580 h 39726"/>
                <a:gd name="connsiteX4" fmla="*/ 25822 w 158907"/>
                <a:gd name="connsiteY4" fmla="*/ 23174 h 39726"/>
                <a:gd name="connsiteX5" fmla="*/ 13904 w 158907"/>
                <a:gd name="connsiteY5" fmla="*/ 32444 h 39726"/>
                <a:gd name="connsiteX6" fmla="*/ 9932 w 158907"/>
                <a:gd name="connsiteY6" fmla="*/ 36416 h 39726"/>
                <a:gd name="connsiteX7" fmla="*/ 15229 w 158907"/>
                <a:gd name="connsiteY7" fmla="*/ 33768 h 39726"/>
                <a:gd name="connsiteX8" fmla="*/ 28471 w 158907"/>
                <a:gd name="connsiteY8" fmla="*/ 25822 h 39726"/>
                <a:gd name="connsiteX9" fmla="*/ 48335 w 158907"/>
                <a:gd name="connsiteY9" fmla="*/ 19201 h 39726"/>
                <a:gd name="connsiteX10" fmla="*/ 72171 w 158907"/>
                <a:gd name="connsiteY10" fmla="*/ 20525 h 39726"/>
                <a:gd name="connsiteX11" fmla="*/ 117194 w 158907"/>
                <a:gd name="connsiteY11" fmla="*/ 32444 h 39726"/>
                <a:gd name="connsiteX12" fmla="*/ 137058 w 158907"/>
                <a:gd name="connsiteY12" fmla="*/ 40389 h 39726"/>
                <a:gd name="connsiteX13" fmla="*/ 150300 w 158907"/>
                <a:gd name="connsiteY13" fmla="*/ 36416 h 39726"/>
                <a:gd name="connsiteX14" fmla="*/ 146328 w 158907"/>
                <a:gd name="connsiteY14" fmla="*/ 23174 h 39726"/>
                <a:gd name="connsiteX15" fmla="*/ 143679 w 158907"/>
                <a:gd name="connsiteY15" fmla="*/ 21850 h 39726"/>
                <a:gd name="connsiteX16" fmla="*/ 143679 w 158907"/>
                <a:gd name="connsiteY16" fmla="*/ 21850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907" h="39726">
                  <a:moveTo>
                    <a:pt x="143679" y="21850"/>
                  </a:moveTo>
                  <a:cubicBezTo>
                    <a:pt x="143679" y="21850"/>
                    <a:pt x="134410" y="19201"/>
                    <a:pt x="122492" y="16553"/>
                  </a:cubicBezTo>
                  <a:cubicBezTo>
                    <a:pt x="109249" y="13904"/>
                    <a:pt x="92034" y="9932"/>
                    <a:pt x="73495" y="9932"/>
                  </a:cubicBezTo>
                  <a:cubicBezTo>
                    <a:pt x="64225" y="9932"/>
                    <a:pt x="54956" y="11256"/>
                    <a:pt x="47010" y="12580"/>
                  </a:cubicBezTo>
                  <a:cubicBezTo>
                    <a:pt x="39065" y="13904"/>
                    <a:pt x="31120" y="19201"/>
                    <a:pt x="25822" y="23174"/>
                  </a:cubicBezTo>
                  <a:cubicBezTo>
                    <a:pt x="20526" y="27147"/>
                    <a:pt x="16553" y="31119"/>
                    <a:pt x="13904" y="32444"/>
                  </a:cubicBezTo>
                  <a:cubicBezTo>
                    <a:pt x="11256" y="35092"/>
                    <a:pt x="9932" y="36416"/>
                    <a:pt x="9932" y="36416"/>
                  </a:cubicBezTo>
                  <a:cubicBezTo>
                    <a:pt x="9932" y="36416"/>
                    <a:pt x="11256" y="35092"/>
                    <a:pt x="15229" y="33768"/>
                  </a:cubicBezTo>
                  <a:cubicBezTo>
                    <a:pt x="17877" y="32444"/>
                    <a:pt x="23174" y="28471"/>
                    <a:pt x="28471" y="25822"/>
                  </a:cubicBezTo>
                  <a:cubicBezTo>
                    <a:pt x="33768" y="23174"/>
                    <a:pt x="40389" y="20525"/>
                    <a:pt x="48335" y="19201"/>
                  </a:cubicBezTo>
                  <a:cubicBezTo>
                    <a:pt x="56280" y="17877"/>
                    <a:pt x="64225" y="19201"/>
                    <a:pt x="72171" y="20525"/>
                  </a:cubicBezTo>
                  <a:cubicBezTo>
                    <a:pt x="89386" y="23174"/>
                    <a:pt x="105276" y="28471"/>
                    <a:pt x="117194" y="32444"/>
                  </a:cubicBezTo>
                  <a:cubicBezTo>
                    <a:pt x="129113" y="36416"/>
                    <a:pt x="137058" y="40389"/>
                    <a:pt x="137058" y="40389"/>
                  </a:cubicBezTo>
                  <a:cubicBezTo>
                    <a:pt x="142355" y="43038"/>
                    <a:pt x="147652" y="40389"/>
                    <a:pt x="150300" y="36416"/>
                  </a:cubicBezTo>
                  <a:cubicBezTo>
                    <a:pt x="152949" y="31119"/>
                    <a:pt x="150300" y="25822"/>
                    <a:pt x="146328" y="23174"/>
                  </a:cubicBezTo>
                  <a:cubicBezTo>
                    <a:pt x="143679" y="21850"/>
                    <a:pt x="143679" y="21850"/>
                    <a:pt x="143679" y="21850"/>
                  </a:cubicBezTo>
                  <a:lnTo>
                    <a:pt x="143679" y="21850"/>
                  </a:lnTo>
                  <a:close/>
                </a:path>
              </a:pathLst>
            </a:custGeom>
            <a:solidFill>
              <a:srgbClr val="3C24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5" name="任意多边形: 形状 381"/>
            <p:cNvSpPr/>
            <p:nvPr/>
          </p:nvSpPr>
          <p:spPr>
            <a:xfrm>
              <a:off x="3456904" y="3794392"/>
              <a:ext cx="172150" cy="39727"/>
            </a:xfrm>
            <a:custGeom>
              <a:avLst/>
              <a:gdLst>
                <a:gd name="connsiteX0" fmla="*/ 166191 w 172150"/>
                <a:gd name="connsiteY0" fmla="*/ 9932 h 39726"/>
                <a:gd name="connsiteX1" fmla="*/ 122491 w 172150"/>
                <a:gd name="connsiteY1" fmla="*/ 13904 h 39726"/>
                <a:gd name="connsiteX2" fmla="*/ 86737 w 172150"/>
                <a:gd name="connsiteY2" fmla="*/ 15229 h 39726"/>
                <a:gd name="connsiteX3" fmla="*/ 54956 w 172150"/>
                <a:gd name="connsiteY3" fmla="*/ 15229 h 39726"/>
                <a:gd name="connsiteX4" fmla="*/ 9932 w 172150"/>
                <a:gd name="connsiteY4" fmla="*/ 13904 h 39726"/>
                <a:gd name="connsiteX5" fmla="*/ 86737 w 172150"/>
                <a:gd name="connsiteY5" fmla="*/ 37741 h 39726"/>
                <a:gd name="connsiteX6" fmla="*/ 166191 w 172150"/>
                <a:gd name="connsiteY6" fmla="*/ 9932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150" h="39726">
                  <a:moveTo>
                    <a:pt x="166191" y="9932"/>
                  </a:moveTo>
                  <a:cubicBezTo>
                    <a:pt x="155597" y="12580"/>
                    <a:pt x="137058" y="17877"/>
                    <a:pt x="122491" y="13904"/>
                  </a:cubicBezTo>
                  <a:cubicBezTo>
                    <a:pt x="107925" y="11256"/>
                    <a:pt x="96007" y="13904"/>
                    <a:pt x="86737" y="15229"/>
                  </a:cubicBezTo>
                  <a:cubicBezTo>
                    <a:pt x="86737" y="15229"/>
                    <a:pt x="68198" y="12580"/>
                    <a:pt x="54956" y="15229"/>
                  </a:cubicBezTo>
                  <a:cubicBezTo>
                    <a:pt x="40389" y="17877"/>
                    <a:pt x="29795" y="16553"/>
                    <a:pt x="9932" y="13904"/>
                  </a:cubicBezTo>
                  <a:cubicBezTo>
                    <a:pt x="9932" y="13904"/>
                    <a:pt x="49659" y="36416"/>
                    <a:pt x="86737" y="37741"/>
                  </a:cubicBezTo>
                  <a:cubicBezTo>
                    <a:pt x="123816" y="39065"/>
                    <a:pt x="166191" y="9932"/>
                    <a:pt x="166191" y="9932"/>
                  </a:cubicBezTo>
                  <a:close/>
                </a:path>
              </a:pathLst>
            </a:custGeom>
            <a:solidFill>
              <a:srgbClr val="FD72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6" name="任意多边形: 形状 382"/>
            <p:cNvSpPr/>
            <p:nvPr/>
          </p:nvSpPr>
          <p:spPr>
            <a:xfrm>
              <a:off x="3456904" y="3794392"/>
              <a:ext cx="172150" cy="39727"/>
            </a:xfrm>
            <a:custGeom>
              <a:avLst/>
              <a:gdLst>
                <a:gd name="connsiteX0" fmla="*/ 166191 w 172150"/>
                <a:gd name="connsiteY0" fmla="*/ 9932 h 39726"/>
                <a:gd name="connsiteX1" fmla="*/ 122491 w 172150"/>
                <a:gd name="connsiteY1" fmla="*/ 13904 h 39726"/>
                <a:gd name="connsiteX2" fmla="*/ 86737 w 172150"/>
                <a:gd name="connsiteY2" fmla="*/ 15229 h 39726"/>
                <a:gd name="connsiteX3" fmla="*/ 54956 w 172150"/>
                <a:gd name="connsiteY3" fmla="*/ 15229 h 39726"/>
                <a:gd name="connsiteX4" fmla="*/ 9932 w 172150"/>
                <a:gd name="connsiteY4" fmla="*/ 13904 h 39726"/>
                <a:gd name="connsiteX5" fmla="*/ 86737 w 172150"/>
                <a:gd name="connsiteY5" fmla="*/ 37741 h 39726"/>
                <a:gd name="connsiteX6" fmla="*/ 166191 w 172150"/>
                <a:gd name="connsiteY6" fmla="*/ 9932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150" h="39726">
                  <a:moveTo>
                    <a:pt x="166191" y="9932"/>
                  </a:moveTo>
                  <a:cubicBezTo>
                    <a:pt x="155597" y="12580"/>
                    <a:pt x="137058" y="17877"/>
                    <a:pt x="122491" y="13904"/>
                  </a:cubicBezTo>
                  <a:cubicBezTo>
                    <a:pt x="107925" y="11256"/>
                    <a:pt x="96007" y="13904"/>
                    <a:pt x="86737" y="15229"/>
                  </a:cubicBezTo>
                  <a:cubicBezTo>
                    <a:pt x="86737" y="15229"/>
                    <a:pt x="68198" y="12580"/>
                    <a:pt x="54956" y="15229"/>
                  </a:cubicBezTo>
                  <a:cubicBezTo>
                    <a:pt x="40389" y="17877"/>
                    <a:pt x="29795" y="16553"/>
                    <a:pt x="9932" y="13904"/>
                  </a:cubicBezTo>
                  <a:cubicBezTo>
                    <a:pt x="9932" y="13904"/>
                    <a:pt x="49659" y="36416"/>
                    <a:pt x="86737" y="37741"/>
                  </a:cubicBezTo>
                  <a:cubicBezTo>
                    <a:pt x="123816" y="39065"/>
                    <a:pt x="166191" y="9932"/>
                    <a:pt x="166191" y="9932"/>
                  </a:cubicBezTo>
                  <a:close/>
                </a:path>
              </a:pathLst>
            </a:custGeom>
            <a:solidFill>
              <a:srgbClr val="F75C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" name="任意多边形: 形状 383"/>
            <p:cNvSpPr/>
            <p:nvPr/>
          </p:nvSpPr>
          <p:spPr>
            <a:xfrm>
              <a:off x="3459553" y="3802337"/>
              <a:ext cx="158908" cy="79454"/>
            </a:xfrm>
            <a:custGeom>
              <a:avLst/>
              <a:gdLst>
                <a:gd name="connsiteX0" fmla="*/ 158246 w 158907"/>
                <a:gd name="connsiteY0" fmla="*/ 12580 h 79453"/>
                <a:gd name="connsiteX1" fmla="*/ 114546 w 158907"/>
                <a:gd name="connsiteY1" fmla="*/ 61577 h 79453"/>
                <a:gd name="connsiteX2" fmla="*/ 48334 w 158907"/>
                <a:gd name="connsiteY2" fmla="*/ 60253 h 79453"/>
                <a:gd name="connsiteX3" fmla="*/ 9932 w 158907"/>
                <a:gd name="connsiteY3" fmla="*/ 9932 h 7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07" h="79453">
                  <a:moveTo>
                    <a:pt x="158246" y="12580"/>
                  </a:moveTo>
                  <a:cubicBezTo>
                    <a:pt x="148976" y="28471"/>
                    <a:pt x="135734" y="48334"/>
                    <a:pt x="114546" y="61577"/>
                  </a:cubicBezTo>
                  <a:cubicBezTo>
                    <a:pt x="98655" y="72171"/>
                    <a:pt x="64225" y="73495"/>
                    <a:pt x="48334" y="60253"/>
                  </a:cubicBezTo>
                  <a:cubicBezTo>
                    <a:pt x="33768" y="48334"/>
                    <a:pt x="12580" y="21850"/>
                    <a:pt x="9932" y="9932"/>
                  </a:cubicBezTo>
                </a:path>
              </a:pathLst>
            </a:custGeom>
            <a:solidFill>
              <a:srgbClr val="F75C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8" name="任意多边形: 形状 384"/>
            <p:cNvSpPr/>
            <p:nvPr/>
          </p:nvSpPr>
          <p:spPr>
            <a:xfrm>
              <a:off x="3458229" y="3793068"/>
              <a:ext cx="172150" cy="66212"/>
            </a:xfrm>
            <a:custGeom>
              <a:avLst/>
              <a:gdLst>
                <a:gd name="connsiteX0" fmla="*/ 167515 w 172150"/>
                <a:gd name="connsiteY0" fmla="*/ 9932 h 66211"/>
                <a:gd name="connsiteX1" fmla="*/ 109249 w 172150"/>
                <a:gd name="connsiteY1" fmla="*/ 20526 h 66211"/>
                <a:gd name="connsiteX2" fmla="*/ 45686 w 172150"/>
                <a:gd name="connsiteY2" fmla="*/ 20526 h 66211"/>
                <a:gd name="connsiteX3" fmla="*/ 9932 w 172150"/>
                <a:gd name="connsiteY3" fmla="*/ 13904 h 66211"/>
                <a:gd name="connsiteX4" fmla="*/ 54955 w 172150"/>
                <a:gd name="connsiteY4" fmla="*/ 61577 h 66211"/>
                <a:gd name="connsiteX5" fmla="*/ 134409 w 172150"/>
                <a:gd name="connsiteY5" fmla="*/ 49659 h 66211"/>
                <a:gd name="connsiteX6" fmla="*/ 167515 w 172150"/>
                <a:gd name="connsiteY6" fmla="*/ 9932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150" h="66211">
                  <a:moveTo>
                    <a:pt x="167515" y="9932"/>
                  </a:moveTo>
                  <a:cubicBezTo>
                    <a:pt x="154273" y="17877"/>
                    <a:pt x="133085" y="21850"/>
                    <a:pt x="109249" y="20526"/>
                  </a:cubicBezTo>
                  <a:cubicBezTo>
                    <a:pt x="85413" y="19201"/>
                    <a:pt x="61577" y="23174"/>
                    <a:pt x="45686" y="20526"/>
                  </a:cubicBezTo>
                  <a:cubicBezTo>
                    <a:pt x="28471" y="19201"/>
                    <a:pt x="17877" y="19201"/>
                    <a:pt x="9932" y="13904"/>
                  </a:cubicBezTo>
                  <a:cubicBezTo>
                    <a:pt x="9932" y="13904"/>
                    <a:pt x="19202" y="44362"/>
                    <a:pt x="54955" y="61577"/>
                  </a:cubicBezTo>
                  <a:cubicBezTo>
                    <a:pt x="90710" y="78792"/>
                    <a:pt x="121167" y="62901"/>
                    <a:pt x="134409" y="49659"/>
                  </a:cubicBezTo>
                  <a:cubicBezTo>
                    <a:pt x="142355" y="40389"/>
                    <a:pt x="162218" y="21850"/>
                    <a:pt x="167515" y="9932"/>
                  </a:cubicBezTo>
                  <a:close/>
                </a:path>
              </a:pathLst>
            </a:custGeom>
            <a:solidFill>
              <a:srgbClr val="962C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9" name="任意多边形: 形状 385"/>
            <p:cNvSpPr/>
            <p:nvPr/>
          </p:nvSpPr>
          <p:spPr>
            <a:xfrm>
              <a:off x="3499812" y="3827254"/>
              <a:ext cx="79454" cy="39727"/>
            </a:xfrm>
            <a:custGeom>
              <a:avLst/>
              <a:gdLst>
                <a:gd name="connsiteX0" fmla="*/ 79584 w 79453"/>
                <a:gd name="connsiteY0" fmla="*/ 22093 h 39726"/>
                <a:gd name="connsiteX1" fmla="*/ 66342 w 79453"/>
                <a:gd name="connsiteY1" fmla="*/ 10175 h 39726"/>
                <a:gd name="connsiteX2" fmla="*/ 25291 w 79453"/>
                <a:gd name="connsiteY2" fmla="*/ 10175 h 39726"/>
                <a:gd name="connsiteX3" fmla="*/ 10724 w 79453"/>
                <a:gd name="connsiteY3" fmla="*/ 24742 h 39726"/>
                <a:gd name="connsiteX4" fmla="*/ 42506 w 79453"/>
                <a:gd name="connsiteY4" fmla="*/ 34011 h 39726"/>
                <a:gd name="connsiteX5" fmla="*/ 79584 w 79453"/>
                <a:gd name="connsiteY5" fmla="*/ 22093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53" h="39726">
                  <a:moveTo>
                    <a:pt x="79584" y="22093"/>
                  </a:moveTo>
                  <a:cubicBezTo>
                    <a:pt x="82233" y="16796"/>
                    <a:pt x="76936" y="10175"/>
                    <a:pt x="66342" y="10175"/>
                  </a:cubicBezTo>
                  <a:cubicBezTo>
                    <a:pt x="55748" y="10175"/>
                    <a:pt x="31912" y="11499"/>
                    <a:pt x="25291" y="10175"/>
                  </a:cubicBezTo>
                  <a:cubicBezTo>
                    <a:pt x="18670" y="8851"/>
                    <a:pt x="6751" y="12824"/>
                    <a:pt x="10724" y="24742"/>
                  </a:cubicBezTo>
                  <a:cubicBezTo>
                    <a:pt x="10724" y="24742"/>
                    <a:pt x="14697" y="34011"/>
                    <a:pt x="42506" y="34011"/>
                  </a:cubicBezTo>
                  <a:cubicBezTo>
                    <a:pt x="71639" y="34011"/>
                    <a:pt x="79584" y="22093"/>
                    <a:pt x="79584" y="22093"/>
                  </a:cubicBezTo>
                  <a:close/>
                </a:path>
              </a:pathLst>
            </a:custGeom>
            <a:solidFill>
              <a:srgbClr val="F75C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0" name="任意多边形: 形状 386"/>
            <p:cNvSpPr/>
            <p:nvPr/>
          </p:nvSpPr>
          <p:spPr>
            <a:xfrm>
              <a:off x="3560195" y="3801013"/>
              <a:ext cx="26485" cy="26485"/>
            </a:xfrm>
            <a:custGeom>
              <a:avLst/>
              <a:gdLst>
                <a:gd name="connsiteX0" fmla="*/ 21850 w 26484"/>
                <a:gd name="connsiteY0" fmla="*/ 11256 h 26484"/>
                <a:gd name="connsiteX1" fmla="*/ 17877 w 26484"/>
                <a:gd name="connsiteY1" fmla="*/ 20526 h 26484"/>
                <a:gd name="connsiteX2" fmla="*/ 9932 w 26484"/>
                <a:gd name="connsiteY2" fmla="*/ 20526 h 26484"/>
                <a:gd name="connsiteX3" fmla="*/ 9932 w 26484"/>
                <a:gd name="connsiteY3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21850" y="11256"/>
                  </a:moveTo>
                  <a:cubicBezTo>
                    <a:pt x="21850" y="11256"/>
                    <a:pt x="20525" y="17877"/>
                    <a:pt x="17877" y="20526"/>
                  </a:cubicBezTo>
                  <a:cubicBezTo>
                    <a:pt x="15229" y="23174"/>
                    <a:pt x="9932" y="20526"/>
                    <a:pt x="9932" y="20526"/>
                  </a:cubicBezTo>
                  <a:lnTo>
                    <a:pt x="9932" y="9932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1" name="任意多边形: 形状 387"/>
            <p:cNvSpPr/>
            <p:nvPr/>
          </p:nvSpPr>
          <p:spPr>
            <a:xfrm>
              <a:off x="3548277" y="3802337"/>
              <a:ext cx="26485" cy="26485"/>
            </a:xfrm>
            <a:custGeom>
              <a:avLst/>
              <a:gdLst>
                <a:gd name="connsiteX0" fmla="*/ 9932 w 26484"/>
                <a:gd name="connsiteY0" fmla="*/ 9932 h 26484"/>
                <a:gd name="connsiteX1" fmla="*/ 9932 w 26484"/>
                <a:gd name="connsiteY1" fmla="*/ 20526 h 26484"/>
                <a:gd name="connsiteX2" fmla="*/ 21850 w 26484"/>
                <a:gd name="connsiteY2" fmla="*/ 19201 h 26484"/>
                <a:gd name="connsiteX3" fmla="*/ 21850 w 26484"/>
                <a:gd name="connsiteY3" fmla="*/ 11256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9932" y="9932"/>
                  </a:moveTo>
                  <a:lnTo>
                    <a:pt x="9932" y="20526"/>
                  </a:lnTo>
                  <a:cubicBezTo>
                    <a:pt x="9932" y="20526"/>
                    <a:pt x="17877" y="21850"/>
                    <a:pt x="21850" y="19201"/>
                  </a:cubicBezTo>
                  <a:lnTo>
                    <a:pt x="21850" y="11256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2" name="任意多边形: 形状 388"/>
            <p:cNvSpPr/>
            <p:nvPr/>
          </p:nvSpPr>
          <p:spPr>
            <a:xfrm>
              <a:off x="3533710" y="3801013"/>
              <a:ext cx="26485" cy="26485"/>
            </a:xfrm>
            <a:custGeom>
              <a:avLst/>
              <a:gdLst>
                <a:gd name="connsiteX0" fmla="*/ 9932 w 26484"/>
                <a:gd name="connsiteY0" fmla="*/ 9932 h 26484"/>
                <a:gd name="connsiteX1" fmla="*/ 9932 w 26484"/>
                <a:gd name="connsiteY1" fmla="*/ 23174 h 26484"/>
                <a:gd name="connsiteX2" fmla="*/ 24498 w 26484"/>
                <a:gd name="connsiteY2" fmla="*/ 21850 h 26484"/>
                <a:gd name="connsiteX3" fmla="*/ 24498 w 26484"/>
                <a:gd name="connsiteY3" fmla="*/ 11256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9932" y="9932"/>
                  </a:moveTo>
                  <a:lnTo>
                    <a:pt x="9932" y="23174"/>
                  </a:lnTo>
                  <a:cubicBezTo>
                    <a:pt x="9932" y="23174"/>
                    <a:pt x="17877" y="25823"/>
                    <a:pt x="24498" y="21850"/>
                  </a:cubicBezTo>
                  <a:lnTo>
                    <a:pt x="24498" y="11256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3" name="任意多边形: 形状 389"/>
            <p:cNvSpPr/>
            <p:nvPr/>
          </p:nvSpPr>
          <p:spPr>
            <a:xfrm>
              <a:off x="3561519" y="3801013"/>
              <a:ext cx="26485" cy="26485"/>
            </a:xfrm>
            <a:custGeom>
              <a:avLst/>
              <a:gdLst>
                <a:gd name="connsiteX0" fmla="*/ 11256 w 26484"/>
                <a:gd name="connsiteY0" fmla="*/ 9932 h 26484"/>
                <a:gd name="connsiteX1" fmla="*/ 15229 w 26484"/>
                <a:gd name="connsiteY1" fmla="*/ 19202 h 26484"/>
                <a:gd name="connsiteX2" fmla="*/ 20525 w 26484"/>
                <a:gd name="connsiteY2" fmla="*/ 11256 h 26484"/>
                <a:gd name="connsiteX3" fmla="*/ 21850 w 26484"/>
                <a:gd name="connsiteY3" fmla="*/ 11256 h 26484"/>
                <a:gd name="connsiteX4" fmla="*/ 17877 w 26484"/>
                <a:gd name="connsiteY4" fmla="*/ 20526 h 26484"/>
                <a:gd name="connsiteX5" fmla="*/ 9932 w 26484"/>
                <a:gd name="connsiteY5" fmla="*/ 20526 h 26484"/>
                <a:gd name="connsiteX6" fmla="*/ 9932 w 26484"/>
                <a:gd name="connsiteY6" fmla="*/ 9932 h 26484"/>
                <a:gd name="connsiteX7" fmla="*/ 11256 w 26484"/>
                <a:gd name="connsiteY7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84" h="26484">
                  <a:moveTo>
                    <a:pt x="11256" y="9932"/>
                  </a:moveTo>
                  <a:cubicBezTo>
                    <a:pt x="11256" y="15229"/>
                    <a:pt x="12580" y="19202"/>
                    <a:pt x="15229" y="19202"/>
                  </a:cubicBezTo>
                  <a:cubicBezTo>
                    <a:pt x="17877" y="19202"/>
                    <a:pt x="19201" y="13904"/>
                    <a:pt x="20525" y="11256"/>
                  </a:cubicBezTo>
                  <a:lnTo>
                    <a:pt x="21850" y="11256"/>
                  </a:lnTo>
                  <a:cubicBezTo>
                    <a:pt x="21850" y="11256"/>
                    <a:pt x="20525" y="17877"/>
                    <a:pt x="17877" y="20526"/>
                  </a:cubicBezTo>
                  <a:cubicBezTo>
                    <a:pt x="15229" y="23174"/>
                    <a:pt x="9932" y="20526"/>
                    <a:pt x="9932" y="20526"/>
                  </a:cubicBezTo>
                  <a:lnTo>
                    <a:pt x="9932" y="9932"/>
                  </a:lnTo>
                  <a:lnTo>
                    <a:pt x="11256" y="9932"/>
                  </a:lnTo>
                  <a:close/>
                </a:path>
              </a:pathLst>
            </a:custGeom>
            <a:solidFill>
              <a:srgbClr val="EFE1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4" name="任意多边形: 形状 390"/>
            <p:cNvSpPr/>
            <p:nvPr/>
          </p:nvSpPr>
          <p:spPr>
            <a:xfrm>
              <a:off x="3548277" y="3802337"/>
              <a:ext cx="26485" cy="26485"/>
            </a:xfrm>
            <a:custGeom>
              <a:avLst/>
              <a:gdLst>
                <a:gd name="connsiteX0" fmla="*/ 9932 w 26484"/>
                <a:gd name="connsiteY0" fmla="*/ 20526 h 26484"/>
                <a:gd name="connsiteX1" fmla="*/ 9932 w 26484"/>
                <a:gd name="connsiteY1" fmla="*/ 9932 h 26484"/>
                <a:gd name="connsiteX2" fmla="*/ 12580 w 26484"/>
                <a:gd name="connsiteY2" fmla="*/ 9932 h 26484"/>
                <a:gd name="connsiteX3" fmla="*/ 13904 w 26484"/>
                <a:gd name="connsiteY3" fmla="*/ 19201 h 26484"/>
                <a:gd name="connsiteX4" fmla="*/ 21850 w 26484"/>
                <a:gd name="connsiteY4" fmla="*/ 16553 h 26484"/>
                <a:gd name="connsiteX5" fmla="*/ 21850 w 26484"/>
                <a:gd name="connsiteY5" fmla="*/ 17877 h 26484"/>
                <a:gd name="connsiteX6" fmla="*/ 9932 w 26484"/>
                <a:gd name="connsiteY6" fmla="*/ 20526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84" h="26484">
                  <a:moveTo>
                    <a:pt x="9932" y="20526"/>
                  </a:moveTo>
                  <a:lnTo>
                    <a:pt x="9932" y="9932"/>
                  </a:lnTo>
                  <a:lnTo>
                    <a:pt x="12580" y="9932"/>
                  </a:lnTo>
                  <a:cubicBezTo>
                    <a:pt x="12580" y="12580"/>
                    <a:pt x="11256" y="19201"/>
                    <a:pt x="13904" y="19201"/>
                  </a:cubicBezTo>
                  <a:cubicBezTo>
                    <a:pt x="17877" y="20526"/>
                    <a:pt x="20525" y="17877"/>
                    <a:pt x="21850" y="16553"/>
                  </a:cubicBezTo>
                  <a:lnTo>
                    <a:pt x="21850" y="17877"/>
                  </a:lnTo>
                  <a:cubicBezTo>
                    <a:pt x="17877" y="23174"/>
                    <a:pt x="9932" y="20526"/>
                    <a:pt x="9932" y="20526"/>
                  </a:cubicBezTo>
                  <a:close/>
                </a:path>
              </a:pathLst>
            </a:custGeom>
            <a:solidFill>
              <a:srgbClr val="EFE1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5" name="任意多边形: 形状 391"/>
            <p:cNvSpPr/>
            <p:nvPr/>
          </p:nvSpPr>
          <p:spPr>
            <a:xfrm>
              <a:off x="3533710" y="3801013"/>
              <a:ext cx="26485" cy="26485"/>
            </a:xfrm>
            <a:custGeom>
              <a:avLst/>
              <a:gdLst>
                <a:gd name="connsiteX0" fmla="*/ 9932 w 26484"/>
                <a:gd name="connsiteY0" fmla="*/ 23174 h 26484"/>
                <a:gd name="connsiteX1" fmla="*/ 9932 w 26484"/>
                <a:gd name="connsiteY1" fmla="*/ 9932 h 26484"/>
                <a:gd name="connsiteX2" fmla="*/ 13904 w 26484"/>
                <a:gd name="connsiteY2" fmla="*/ 9932 h 26484"/>
                <a:gd name="connsiteX3" fmla="*/ 15229 w 26484"/>
                <a:gd name="connsiteY3" fmla="*/ 23174 h 26484"/>
                <a:gd name="connsiteX4" fmla="*/ 24498 w 26484"/>
                <a:gd name="connsiteY4" fmla="*/ 19202 h 26484"/>
                <a:gd name="connsiteX5" fmla="*/ 24498 w 26484"/>
                <a:gd name="connsiteY5" fmla="*/ 21850 h 26484"/>
                <a:gd name="connsiteX6" fmla="*/ 9932 w 26484"/>
                <a:gd name="connsiteY6" fmla="*/ 23174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84" h="26484">
                  <a:moveTo>
                    <a:pt x="9932" y="23174"/>
                  </a:moveTo>
                  <a:lnTo>
                    <a:pt x="9932" y="9932"/>
                  </a:lnTo>
                  <a:lnTo>
                    <a:pt x="13904" y="9932"/>
                  </a:lnTo>
                  <a:cubicBezTo>
                    <a:pt x="9932" y="13904"/>
                    <a:pt x="11256" y="21850"/>
                    <a:pt x="15229" y="23174"/>
                  </a:cubicBezTo>
                  <a:cubicBezTo>
                    <a:pt x="19201" y="23174"/>
                    <a:pt x="21850" y="21850"/>
                    <a:pt x="24498" y="19202"/>
                  </a:cubicBezTo>
                  <a:lnTo>
                    <a:pt x="24498" y="21850"/>
                  </a:lnTo>
                  <a:cubicBezTo>
                    <a:pt x="17877" y="25823"/>
                    <a:pt x="9932" y="23174"/>
                    <a:pt x="9932" y="23174"/>
                  </a:cubicBezTo>
                  <a:close/>
                </a:path>
              </a:pathLst>
            </a:custGeom>
            <a:solidFill>
              <a:srgbClr val="EFE1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6" name="任意多边形: 形状 392"/>
            <p:cNvSpPr/>
            <p:nvPr/>
          </p:nvSpPr>
          <p:spPr>
            <a:xfrm>
              <a:off x="3493983" y="3801013"/>
              <a:ext cx="26485" cy="26485"/>
            </a:xfrm>
            <a:custGeom>
              <a:avLst/>
              <a:gdLst>
                <a:gd name="connsiteX0" fmla="*/ 9932 w 26484"/>
                <a:gd name="connsiteY0" fmla="*/ 11256 h 26484"/>
                <a:gd name="connsiteX1" fmla="*/ 13904 w 26484"/>
                <a:gd name="connsiteY1" fmla="*/ 20526 h 26484"/>
                <a:gd name="connsiteX2" fmla="*/ 21850 w 26484"/>
                <a:gd name="connsiteY2" fmla="*/ 20526 h 26484"/>
                <a:gd name="connsiteX3" fmla="*/ 21850 w 26484"/>
                <a:gd name="connsiteY3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9932" y="11256"/>
                  </a:moveTo>
                  <a:cubicBezTo>
                    <a:pt x="9932" y="11256"/>
                    <a:pt x="11256" y="17877"/>
                    <a:pt x="13904" y="20526"/>
                  </a:cubicBezTo>
                  <a:cubicBezTo>
                    <a:pt x="15229" y="23174"/>
                    <a:pt x="21850" y="20526"/>
                    <a:pt x="21850" y="20526"/>
                  </a:cubicBezTo>
                  <a:lnTo>
                    <a:pt x="21850" y="9932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7" name="任意多边形: 形状 393"/>
            <p:cNvSpPr/>
            <p:nvPr/>
          </p:nvSpPr>
          <p:spPr>
            <a:xfrm>
              <a:off x="3507225" y="3802337"/>
              <a:ext cx="26485" cy="26485"/>
            </a:xfrm>
            <a:custGeom>
              <a:avLst/>
              <a:gdLst>
                <a:gd name="connsiteX0" fmla="*/ 21850 w 26484"/>
                <a:gd name="connsiteY0" fmla="*/ 9932 h 26484"/>
                <a:gd name="connsiteX1" fmla="*/ 21850 w 26484"/>
                <a:gd name="connsiteY1" fmla="*/ 20526 h 26484"/>
                <a:gd name="connsiteX2" fmla="*/ 9932 w 26484"/>
                <a:gd name="connsiteY2" fmla="*/ 19201 h 26484"/>
                <a:gd name="connsiteX3" fmla="*/ 9932 w 26484"/>
                <a:gd name="connsiteY3" fmla="*/ 11256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21850" y="9932"/>
                  </a:moveTo>
                  <a:lnTo>
                    <a:pt x="21850" y="20526"/>
                  </a:lnTo>
                  <a:cubicBezTo>
                    <a:pt x="21850" y="20526"/>
                    <a:pt x="13904" y="21850"/>
                    <a:pt x="9932" y="19201"/>
                  </a:cubicBezTo>
                  <a:lnTo>
                    <a:pt x="9932" y="11256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8" name="任意多边形: 形状 394"/>
            <p:cNvSpPr/>
            <p:nvPr/>
          </p:nvSpPr>
          <p:spPr>
            <a:xfrm>
              <a:off x="3519143" y="3801013"/>
              <a:ext cx="26485" cy="26485"/>
            </a:xfrm>
            <a:custGeom>
              <a:avLst/>
              <a:gdLst>
                <a:gd name="connsiteX0" fmla="*/ 24498 w 26484"/>
                <a:gd name="connsiteY0" fmla="*/ 9932 h 26484"/>
                <a:gd name="connsiteX1" fmla="*/ 24498 w 26484"/>
                <a:gd name="connsiteY1" fmla="*/ 23174 h 26484"/>
                <a:gd name="connsiteX2" fmla="*/ 9932 w 26484"/>
                <a:gd name="connsiteY2" fmla="*/ 21850 h 26484"/>
                <a:gd name="connsiteX3" fmla="*/ 9932 w 26484"/>
                <a:gd name="connsiteY3" fmla="*/ 11256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24498" y="9932"/>
                  </a:moveTo>
                  <a:lnTo>
                    <a:pt x="24498" y="23174"/>
                  </a:lnTo>
                  <a:cubicBezTo>
                    <a:pt x="24498" y="23174"/>
                    <a:pt x="16553" y="25823"/>
                    <a:pt x="9932" y="21850"/>
                  </a:cubicBezTo>
                  <a:lnTo>
                    <a:pt x="9932" y="11256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9" name="任意多边形: 形状 395"/>
            <p:cNvSpPr/>
            <p:nvPr/>
          </p:nvSpPr>
          <p:spPr>
            <a:xfrm>
              <a:off x="3493983" y="3801013"/>
              <a:ext cx="26485" cy="26485"/>
            </a:xfrm>
            <a:custGeom>
              <a:avLst/>
              <a:gdLst>
                <a:gd name="connsiteX0" fmla="*/ 20525 w 26484"/>
                <a:gd name="connsiteY0" fmla="*/ 9932 h 26484"/>
                <a:gd name="connsiteX1" fmla="*/ 16553 w 26484"/>
                <a:gd name="connsiteY1" fmla="*/ 19202 h 26484"/>
                <a:gd name="connsiteX2" fmla="*/ 11256 w 26484"/>
                <a:gd name="connsiteY2" fmla="*/ 11256 h 26484"/>
                <a:gd name="connsiteX3" fmla="*/ 9932 w 26484"/>
                <a:gd name="connsiteY3" fmla="*/ 11256 h 26484"/>
                <a:gd name="connsiteX4" fmla="*/ 13904 w 26484"/>
                <a:gd name="connsiteY4" fmla="*/ 20526 h 26484"/>
                <a:gd name="connsiteX5" fmla="*/ 21850 w 26484"/>
                <a:gd name="connsiteY5" fmla="*/ 20526 h 26484"/>
                <a:gd name="connsiteX6" fmla="*/ 21850 w 26484"/>
                <a:gd name="connsiteY6" fmla="*/ 9932 h 26484"/>
                <a:gd name="connsiteX7" fmla="*/ 20525 w 26484"/>
                <a:gd name="connsiteY7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84" h="26484">
                  <a:moveTo>
                    <a:pt x="20525" y="9932"/>
                  </a:moveTo>
                  <a:cubicBezTo>
                    <a:pt x="20525" y="15229"/>
                    <a:pt x="19201" y="19202"/>
                    <a:pt x="16553" y="19202"/>
                  </a:cubicBezTo>
                  <a:cubicBezTo>
                    <a:pt x="13904" y="19202"/>
                    <a:pt x="12580" y="13904"/>
                    <a:pt x="11256" y="11256"/>
                  </a:cubicBezTo>
                  <a:lnTo>
                    <a:pt x="9932" y="11256"/>
                  </a:lnTo>
                  <a:cubicBezTo>
                    <a:pt x="9932" y="11256"/>
                    <a:pt x="11256" y="17877"/>
                    <a:pt x="13904" y="20526"/>
                  </a:cubicBezTo>
                  <a:cubicBezTo>
                    <a:pt x="15229" y="23174"/>
                    <a:pt x="21850" y="20526"/>
                    <a:pt x="21850" y="20526"/>
                  </a:cubicBezTo>
                  <a:lnTo>
                    <a:pt x="21850" y="9932"/>
                  </a:lnTo>
                  <a:lnTo>
                    <a:pt x="20525" y="9932"/>
                  </a:lnTo>
                  <a:close/>
                </a:path>
              </a:pathLst>
            </a:custGeom>
            <a:solidFill>
              <a:srgbClr val="EFE1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0" name="任意多边形: 形状 396"/>
            <p:cNvSpPr/>
            <p:nvPr/>
          </p:nvSpPr>
          <p:spPr>
            <a:xfrm>
              <a:off x="3505901" y="3802337"/>
              <a:ext cx="26485" cy="26485"/>
            </a:xfrm>
            <a:custGeom>
              <a:avLst/>
              <a:gdLst>
                <a:gd name="connsiteX0" fmla="*/ 21850 w 26484"/>
                <a:gd name="connsiteY0" fmla="*/ 20526 h 26484"/>
                <a:gd name="connsiteX1" fmla="*/ 21850 w 26484"/>
                <a:gd name="connsiteY1" fmla="*/ 9932 h 26484"/>
                <a:gd name="connsiteX2" fmla="*/ 19202 w 26484"/>
                <a:gd name="connsiteY2" fmla="*/ 9932 h 26484"/>
                <a:gd name="connsiteX3" fmla="*/ 17877 w 26484"/>
                <a:gd name="connsiteY3" fmla="*/ 19201 h 26484"/>
                <a:gd name="connsiteX4" fmla="*/ 9932 w 26484"/>
                <a:gd name="connsiteY4" fmla="*/ 16553 h 26484"/>
                <a:gd name="connsiteX5" fmla="*/ 9932 w 26484"/>
                <a:gd name="connsiteY5" fmla="*/ 17877 h 26484"/>
                <a:gd name="connsiteX6" fmla="*/ 21850 w 26484"/>
                <a:gd name="connsiteY6" fmla="*/ 20526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84" h="26484">
                  <a:moveTo>
                    <a:pt x="21850" y="20526"/>
                  </a:moveTo>
                  <a:lnTo>
                    <a:pt x="21850" y="9932"/>
                  </a:lnTo>
                  <a:lnTo>
                    <a:pt x="19202" y="9932"/>
                  </a:lnTo>
                  <a:cubicBezTo>
                    <a:pt x="19202" y="12580"/>
                    <a:pt x="20525" y="19201"/>
                    <a:pt x="17877" y="19201"/>
                  </a:cubicBezTo>
                  <a:cubicBezTo>
                    <a:pt x="13904" y="20526"/>
                    <a:pt x="11256" y="17877"/>
                    <a:pt x="9932" y="16553"/>
                  </a:cubicBezTo>
                  <a:lnTo>
                    <a:pt x="9932" y="17877"/>
                  </a:lnTo>
                  <a:cubicBezTo>
                    <a:pt x="15229" y="23174"/>
                    <a:pt x="21850" y="20526"/>
                    <a:pt x="21850" y="20526"/>
                  </a:cubicBezTo>
                  <a:close/>
                </a:path>
              </a:pathLst>
            </a:custGeom>
            <a:solidFill>
              <a:srgbClr val="EFE1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1" name="任意多边形: 形状 397"/>
            <p:cNvSpPr/>
            <p:nvPr/>
          </p:nvSpPr>
          <p:spPr>
            <a:xfrm>
              <a:off x="3519143" y="3801013"/>
              <a:ext cx="26485" cy="26485"/>
            </a:xfrm>
            <a:custGeom>
              <a:avLst/>
              <a:gdLst>
                <a:gd name="connsiteX0" fmla="*/ 24498 w 26484"/>
                <a:gd name="connsiteY0" fmla="*/ 23174 h 26484"/>
                <a:gd name="connsiteX1" fmla="*/ 24498 w 26484"/>
                <a:gd name="connsiteY1" fmla="*/ 9932 h 26484"/>
                <a:gd name="connsiteX2" fmla="*/ 20525 w 26484"/>
                <a:gd name="connsiteY2" fmla="*/ 9932 h 26484"/>
                <a:gd name="connsiteX3" fmla="*/ 19202 w 26484"/>
                <a:gd name="connsiteY3" fmla="*/ 23174 h 26484"/>
                <a:gd name="connsiteX4" fmla="*/ 9932 w 26484"/>
                <a:gd name="connsiteY4" fmla="*/ 19202 h 26484"/>
                <a:gd name="connsiteX5" fmla="*/ 9932 w 26484"/>
                <a:gd name="connsiteY5" fmla="*/ 21850 h 26484"/>
                <a:gd name="connsiteX6" fmla="*/ 24498 w 26484"/>
                <a:gd name="connsiteY6" fmla="*/ 23174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84" h="26484">
                  <a:moveTo>
                    <a:pt x="24498" y="23174"/>
                  </a:moveTo>
                  <a:lnTo>
                    <a:pt x="24498" y="9932"/>
                  </a:lnTo>
                  <a:lnTo>
                    <a:pt x="20525" y="9932"/>
                  </a:lnTo>
                  <a:cubicBezTo>
                    <a:pt x="24498" y="13904"/>
                    <a:pt x="23174" y="21850"/>
                    <a:pt x="19202" y="23174"/>
                  </a:cubicBezTo>
                  <a:cubicBezTo>
                    <a:pt x="15229" y="23174"/>
                    <a:pt x="12580" y="21850"/>
                    <a:pt x="9932" y="19202"/>
                  </a:cubicBezTo>
                  <a:lnTo>
                    <a:pt x="9932" y="21850"/>
                  </a:lnTo>
                  <a:cubicBezTo>
                    <a:pt x="15229" y="25823"/>
                    <a:pt x="24498" y="23174"/>
                    <a:pt x="24498" y="23174"/>
                  </a:cubicBezTo>
                  <a:close/>
                </a:path>
              </a:pathLst>
            </a:custGeom>
            <a:solidFill>
              <a:srgbClr val="EFE1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2" name="任意多边形: 形状 398"/>
            <p:cNvSpPr/>
            <p:nvPr/>
          </p:nvSpPr>
          <p:spPr>
            <a:xfrm>
              <a:off x="3548277" y="3845706"/>
              <a:ext cx="26485" cy="26485"/>
            </a:xfrm>
            <a:custGeom>
              <a:avLst/>
              <a:gdLst>
                <a:gd name="connsiteX0" fmla="*/ 9932 w 26484"/>
                <a:gd name="connsiteY0" fmla="*/ 20857 h 26484"/>
                <a:gd name="connsiteX1" fmla="*/ 9932 w 26484"/>
                <a:gd name="connsiteY1" fmla="*/ 10263 h 26484"/>
                <a:gd name="connsiteX2" fmla="*/ 21850 w 26484"/>
                <a:gd name="connsiteY2" fmla="*/ 11587 h 26484"/>
                <a:gd name="connsiteX3" fmla="*/ 21850 w 26484"/>
                <a:gd name="connsiteY3" fmla="*/ 195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9932" y="20857"/>
                  </a:moveTo>
                  <a:lnTo>
                    <a:pt x="9932" y="10263"/>
                  </a:lnTo>
                  <a:cubicBezTo>
                    <a:pt x="9932" y="10263"/>
                    <a:pt x="17877" y="8939"/>
                    <a:pt x="21850" y="11587"/>
                  </a:cubicBezTo>
                  <a:lnTo>
                    <a:pt x="21850" y="19532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3" name="任意多边形: 形状 399"/>
            <p:cNvSpPr/>
            <p:nvPr/>
          </p:nvSpPr>
          <p:spPr>
            <a:xfrm>
              <a:off x="3533710" y="3842524"/>
              <a:ext cx="26485" cy="26485"/>
            </a:xfrm>
            <a:custGeom>
              <a:avLst/>
              <a:gdLst>
                <a:gd name="connsiteX0" fmla="*/ 9932 w 26484"/>
                <a:gd name="connsiteY0" fmla="*/ 24039 h 26484"/>
                <a:gd name="connsiteX1" fmla="*/ 9932 w 26484"/>
                <a:gd name="connsiteY1" fmla="*/ 10797 h 26484"/>
                <a:gd name="connsiteX2" fmla="*/ 24498 w 26484"/>
                <a:gd name="connsiteY2" fmla="*/ 12121 h 26484"/>
                <a:gd name="connsiteX3" fmla="*/ 24498 w 26484"/>
                <a:gd name="connsiteY3" fmla="*/ 22715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9932" y="24039"/>
                  </a:moveTo>
                  <a:lnTo>
                    <a:pt x="9932" y="10797"/>
                  </a:lnTo>
                  <a:cubicBezTo>
                    <a:pt x="9932" y="10797"/>
                    <a:pt x="17877" y="8148"/>
                    <a:pt x="24498" y="12121"/>
                  </a:cubicBezTo>
                  <a:lnTo>
                    <a:pt x="24498" y="22715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4" name="任意多边形: 形状 400"/>
            <p:cNvSpPr/>
            <p:nvPr/>
          </p:nvSpPr>
          <p:spPr>
            <a:xfrm>
              <a:off x="3548277" y="3844501"/>
              <a:ext cx="26485" cy="26485"/>
            </a:xfrm>
            <a:custGeom>
              <a:avLst/>
              <a:gdLst>
                <a:gd name="connsiteX0" fmla="*/ 9932 w 26484"/>
                <a:gd name="connsiteY0" fmla="*/ 10144 h 26484"/>
                <a:gd name="connsiteX1" fmla="*/ 9932 w 26484"/>
                <a:gd name="connsiteY1" fmla="*/ 20737 h 26484"/>
                <a:gd name="connsiteX2" fmla="*/ 12580 w 26484"/>
                <a:gd name="connsiteY2" fmla="*/ 20737 h 26484"/>
                <a:gd name="connsiteX3" fmla="*/ 13904 w 26484"/>
                <a:gd name="connsiteY3" fmla="*/ 11468 h 26484"/>
                <a:gd name="connsiteX4" fmla="*/ 21850 w 26484"/>
                <a:gd name="connsiteY4" fmla="*/ 14116 h 26484"/>
                <a:gd name="connsiteX5" fmla="*/ 21850 w 26484"/>
                <a:gd name="connsiteY5" fmla="*/ 12792 h 26484"/>
                <a:gd name="connsiteX6" fmla="*/ 9932 w 26484"/>
                <a:gd name="connsiteY6" fmla="*/ 10144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84" h="26484">
                  <a:moveTo>
                    <a:pt x="9932" y="10144"/>
                  </a:moveTo>
                  <a:lnTo>
                    <a:pt x="9932" y="20737"/>
                  </a:lnTo>
                  <a:lnTo>
                    <a:pt x="12580" y="20737"/>
                  </a:lnTo>
                  <a:cubicBezTo>
                    <a:pt x="12580" y="18089"/>
                    <a:pt x="11256" y="11468"/>
                    <a:pt x="13904" y="11468"/>
                  </a:cubicBezTo>
                  <a:cubicBezTo>
                    <a:pt x="17877" y="10144"/>
                    <a:pt x="20525" y="12792"/>
                    <a:pt x="21850" y="14116"/>
                  </a:cubicBezTo>
                  <a:lnTo>
                    <a:pt x="21850" y="12792"/>
                  </a:lnTo>
                  <a:cubicBezTo>
                    <a:pt x="17877" y="8819"/>
                    <a:pt x="9932" y="10144"/>
                    <a:pt x="9932" y="10144"/>
                  </a:cubicBezTo>
                  <a:close/>
                </a:path>
              </a:pathLst>
            </a:custGeom>
            <a:solidFill>
              <a:srgbClr val="EFE1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5" name="任意多边形: 形状 401"/>
            <p:cNvSpPr/>
            <p:nvPr/>
          </p:nvSpPr>
          <p:spPr>
            <a:xfrm>
              <a:off x="3533710" y="3842524"/>
              <a:ext cx="26485" cy="26485"/>
            </a:xfrm>
            <a:custGeom>
              <a:avLst/>
              <a:gdLst>
                <a:gd name="connsiteX0" fmla="*/ 9932 w 26484"/>
                <a:gd name="connsiteY0" fmla="*/ 10797 h 26484"/>
                <a:gd name="connsiteX1" fmla="*/ 9932 w 26484"/>
                <a:gd name="connsiteY1" fmla="*/ 24039 h 26484"/>
                <a:gd name="connsiteX2" fmla="*/ 13904 w 26484"/>
                <a:gd name="connsiteY2" fmla="*/ 24039 h 26484"/>
                <a:gd name="connsiteX3" fmla="*/ 15229 w 26484"/>
                <a:gd name="connsiteY3" fmla="*/ 10797 h 26484"/>
                <a:gd name="connsiteX4" fmla="*/ 24498 w 26484"/>
                <a:gd name="connsiteY4" fmla="*/ 14769 h 26484"/>
                <a:gd name="connsiteX5" fmla="*/ 24498 w 26484"/>
                <a:gd name="connsiteY5" fmla="*/ 12121 h 26484"/>
                <a:gd name="connsiteX6" fmla="*/ 9932 w 26484"/>
                <a:gd name="connsiteY6" fmla="*/ 10797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84" h="26484">
                  <a:moveTo>
                    <a:pt x="9932" y="10797"/>
                  </a:moveTo>
                  <a:lnTo>
                    <a:pt x="9932" y="24039"/>
                  </a:lnTo>
                  <a:lnTo>
                    <a:pt x="13904" y="24039"/>
                  </a:lnTo>
                  <a:cubicBezTo>
                    <a:pt x="9932" y="20066"/>
                    <a:pt x="11256" y="12121"/>
                    <a:pt x="15229" y="10797"/>
                  </a:cubicBezTo>
                  <a:cubicBezTo>
                    <a:pt x="19201" y="10797"/>
                    <a:pt x="21850" y="12121"/>
                    <a:pt x="24498" y="14769"/>
                  </a:cubicBezTo>
                  <a:lnTo>
                    <a:pt x="24498" y="12121"/>
                  </a:lnTo>
                  <a:cubicBezTo>
                    <a:pt x="17877" y="8148"/>
                    <a:pt x="9932" y="10797"/>
                    <a:pt x="9932" y="10797"/>
                  </a:cubicBezTo>
                  <a:close/>
                </a:path>
              </a:pathLst>
            </a:custGeom>
            <a:solidFill>
              <a:srgbClr val="EFE1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6" name="任意多边形: 形状 402"/>
            <p:cNvSpPr/>
            <p:nvPr/>
          </p:nvSpPr>
          <p:spPr>
            <a:xfrm>
              <a:off x="3507225" y="3845706"/>
              <a:ext cx="26485" cy="26485"/>
            </a:xfrm>
            <a:custGeom>
              <a:avLst/>
              <a:gdLst>
                <a:gd name="connsiteX0" fmla="*/ 21850 w 26484"/>
                <a:gd name="connsiteY0" fmla="*/ 20857 h 26484"/>
                <a:gd name="connsiteX1" fmla="*/ 21850 w 26484"/>
                <a:gd name="connsiteY1" fmla="*/ 10263 h 26484"/>
                <a:gd name="connsiteX2" fmla="*/ 9932 w 26484"/>
                <a:gd name="connsiteY2" fmla="*/ 11587 h 26484"/>
                <a:gd name="connsiteX3" fmla="*/ 9932 w 26484"/>
                <a:gd name="connsiteY3" fmla="*/ 195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21850" y="20857"/>
                  </a:moveTo>
                  <a:lnTo>
                    <a:pt x="21850" y="10263"/>
                  </a:lnTo>
                  <a:cubicBezTo>
                    <a:pt x="21850" y="10263"/>
                    <a:pt x="13904" y="8939"/>
                    <a:pt x="9932" y="11587"/>
                  </a:cubicBezTo>
                  <a:lnTo>
                    <a:pt x="9932" y="19532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7" name="任意多边形: 形状 403"/>
            <p:cNvSpPr/>
            <p:nvPr/>
          </p:nvSpPr>
          <p:spPr>
            <a:xfrm>
              <a:off x="3519143" y="3842524"/>
              <a:ext cx="26485" cy="26485"/>
            </a:xfrm>
            <a:custGeom>
              <a:avLst/>
              <a:gdLst>
                <a:gd name="connsiteX0" fmla="*/ 24498 w 26484"/>
                <a:gd name="connsiteY0" fmla="*/ 24039 h 26484"/>
                <a:gd name="connsiteX1" fmla="*/ 24498 w 26484"/>
                <a:gd name="connsiteY1" fmla="*/ 10797 h 26484"/>
                <a:gd name="connsiteX2" fmla="*/ 9932 w 26484"/>
                <a:gd name="connsiteY2" fmla="*/ 12121 h 26484"/>
                <a:gd name="connsiteX3" fmla="*/ 9932 w 26484"/>
                <a:gd name="connsiteY3" fmla="*/ 22715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24498" y="24039"/>
                  </a:moveTo>
                  <a:lnTo>
                    <a:pt x="24498" y="10797"/>
                  </a:lnTo>
                  <a:cubicBezTo>
                    <a:pt x="24498" y="10797"/>
                    <a:pt x="16553" y="8148"/>
                    <a:pt x="9932" y="12121"/>
                  </a:cubicBezTo>
                  <a:lnTo>
                    <a:pt x="9932" y="22715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8" name="任意多边形: 形状 404"/>
            <p:cNvSpPr/>
            <p:nvPr/>
          </p:nvSpPr>
          <p:spPr>
            <a:xfrm>
              <a:off x="3505901" y="3844501"/>
              <a:ext cx="26485" cy="26485"/>
            </a:xfrm>
            <a:custGeom>
              <a:avLst/>
              <a:gdLst>
                <a:gd name="connsiteX0" fmla="*/ 21850 w 26484"/>
                <a:gd name="connsiteY0" fmla="*/ 10144 h 26484"/>
                <a:gd name="connsiteX1" fmla="*/ 21850 w 26484"/>
                <a:gd name="connsiteY1" fmla="*/ 20737 h 26484"/>
                <a:gd name="connsiteX2" fmla="*/ 19202 w 26484"/>
                <a:gd name="connsiteY2" fmla="*/ 20737 h 26484"/>
                <a:gd name="connsiteX3" fmla="*/ 17877 w 26484"/>
                <a:gd name="connsiteY3" fmla="*/ 11468 h 26484"/>
                <a:gd name="connsiteX4" fmla="*/ 9932 w 26484"/>
                <a:gd name="connsiteY4" fmla="*/ 14116 h 26484"/>
                <a:gd name="connsiteX5" fmla="*/ 9932 w 26484"/>
                <a:gd name="connsiteY5" fmla="*/ 12792 h 26484"/>
                <a:gd name="connsiteX6" fmla="*/ 21850 w 26484"/>
                <a:gd name="connsiteY6" fmla="*/ 10144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84" h="26484">
                  <a:moveTo>
                    <a:pt x="21850" y="10144"/>
                  </a:moveTo>
                  <a:lnTo>
                    <a:pt x="21850" y="20737"/>
                  </a:lnTo>
                  <a:lnTo>
                    <a:pt x="19202" y="20737"/>
                  </a:lnTo>
                  <a:cubicBezTo>
                    <a:pt x="19202" y="18089"/>
                    <a:pt x="20525" y="11468"/>
                    <a:pt x="17877" y="11468"/>
                  </a:cubicBezTo>
                  <a:cubicBezTo>
                    <a:pt x="13904" y="10144"/>
                    <a:pt x="11256" y="12792"/>
                    <a:pt x="9932" y="14116"/>
                  </a:cubicBezTo>
                  <a:lnTo>
                    <a:pt x="9932" y="12792"/>
                  </a:lnTo>
                  <a:cubicBezTo>
                    <a:pt x="15229" y="8819"/>
                    <a:pt x="21850" y="10144"/>
                    <a:pt x="21850" y="10144"/>
                  </a:cubicBezTo>
                  <a:close/>
                </a:path>
              </a:pathLst>
            </a:custGeom>
            <a:solidFill>
              <a:srgbClr val="EFE1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9" name="任意多边形: 形状 405"/>
            <p:cNvSpPr/>
            <p:nvPr/>
          </p:nvSpPr>
          <p:spPr>
            <a:xfrm>
              <a:off x="3519143" y="3842524"/>
              <a:ext cx="26485" cy="26485"/>
            </a:xfrm>
            <a:custGeom>
              <a:avLst/>
              <a:gdLst>
                <a:gd name="connsiteX0" fmla="*/ 24498 w 26484"/>
                <a:gd name="connsiteY0" fmla="*/ 10797 h 26484"/>
                <a:gd name="connsiteX1" fmla="*/ 24498 w 26484"/>
                <a:gd name="connsiteY1" fmla="*/ 24039 h 26484"/>
                <a:gd name="connsiteX2" fmla="*/ 20525 w 26484"/>
                <a:gd name="connsiteY2" fmla="*/ 24039 h 26484"/>
                <a:gd name="connsiteX3" fmla="*/ 19202 w 26484"/>
                <a:gd name="connsiteY3" fmla="*/ 10797 h 26484"/>
                <a:gd name="connsiteX4" fmla="*/ 9932 w 26484"/>
                <a:gd name="connsiteY4" fmla="*/ 14769 h 26484"/>
                <a:gd name="connsiteX5" fmla="*/ 9932 w 26484"/>
                <a:gd name="connsiteY5" fmla="*/ 12121 h 26484"/>
                <a:gd name="connsiteX6" fmla="*/ 24498 w 26484"/>
                <a:gd name="connsiteY6" fmla="*/ 10797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84" h="26484">
                  <a:moveTo>
                    <a:pt x="24498" y="10797"/>
                  </a:moveTo>
                  <a:lnTo>
                    <a:pt x="24498" y="24039"/>
                  </a:lnTo>
                  <a:lnTo>
                    <a:pt x="20525" y="24039"/>
                  </a:lnTo>
                  <a:cubicBezTo>
                    <a:pt x="24498" y="20066"/>
                    <a:pt x="23174" y="12121"/>
                    <a:pt x="19202" y="10797"/>
                  </a:cubicBezTo>
                  <a:cubicBezTo>
                    <a:pt x="15229" y="10797"/>
                    <a:pt x="12580" y="12121"/>
                    <a:pt x="9932" y="14769"/>
                  </a:cubicBezTo>
                  <a:lnTo>
                    <a:pt x="9932" y="12121"/>
                  </a:lnTo>
                  <a:cubicBezTo>
                    <a:pt x="15229" y="8148"/>
                    <a:pt x="24498" y="10797"/>
                    <a:pt x="24498" y="10797"/>
                  </a:cubicBezTo>
                  <a:close/>
                </a:path>
              </a:pathLst>
            </a:custGeom>
            <a:solidFill>
              <a:srgbClr val="EFE1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0" name="任意多边形: 形状 406"/>
            <p:cNvSpPr/>
            <p:nvPr/>
          </p:nvSpPr>
          <p:spPr>
            <a:xfrm>
              <a:off x="3497956" y="3729505"/>
              <a:ext cx="79454" cy="39727"/>
            </a:xfrm>
            <a:custGeom>
              <a:avLst/>
              <a:gdLst>
                <a:gd name="connsiteX0" fmla="*/ 52307 w 79453"/>
                <a:gd name="connsiteY0" fmla="*/ 16553 h 39726"/>
                <a:gd name="connsiteX1" fmla="*/ 80116 w 79453"/>
                <a:gd name="connsiteY1" fmla="*/ 11256 h 39726"/>
                <a:gd name="connsiteX2" fmla="*/ 49659 w 79453"/>
                <a:gd name="connsiteY2" fmla="*/ 33768 h 39726"/>
                <a:gd name="connsiteX3" fmla="*/ 9932 w 79453"/>
                <a:gd name="connsiteY3" fmla="*/ 9932 h 39726"/>
                <a:gd name="connsiteX4" fmla="*/ 52307 w 79453"/>
                <a:gd name="connsiteY4" fmla="*/ 16553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53" h="39726">
                  <a:moveTo>
                    <a:pt x="52307" y="16553"/>
                  </a:moveTo>
                  <a:cubicBezTo>
                    <a:pt x="65550" y="16553"/>
                    <a:pt x="70846" y="15229"/>
                    <a:pt x="80116" y="11256"/>
                  </a:cubicBezTo>
                  <a:cubicBezTo>
                    <a:pt x="76143" y="24498"/>
                    <a:pt x="66874" y="33768"/>
                    <a:pt x="49659" y="33768"/>
                  </a:cubicBezTo>
                  <a:cubicBezTo>
                    <a:pt x="32444" y="33768"/>
                    <a:pt x="13905" y="24498"/>
                    <a:pt x="9932" y="9932"/>
                  </a:cubicBezTo>
                  <a:cubicBezTo>
                    <a:pt x="19202" y="13904"/>
                    <a:pt x="39065" y="16553"/>
                    <a:pt x="52307" y="16553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1" name="任意多边形: 形状 407"/>
            <p:cNvSpPr/>
            <p:nvPr/>
          </p:nvSpPr>
          <p:spPr>
            <a:xfrm>
              <a:off x="3325806" y="3748011"/>
              <a:ext cx="158908" cy="172150"/>
            </a:xfrm>
            <a:custGeom>
              <a:avLst/>
              <a:gdLst>
                <a:gd name="connsiteX0" fmla="*/ 9932 w 158907"/>
                <a:gd name="connsiteY0" fmla="*/ 9964 h 172150"/>
                <a:gd name="connsiteX1" fmla="*/ 9932 w 158907"/>
                <a:gd name="connsiteY1" fmla="*/ 9964 h 172150"/>
                <a:gd name="connsiteX2" fmla="*/ 52307 w 158907"/>
                <a:gd name="connsiteY2" fmla="*/ 90742 h 172150"/>
                <a:gd name="connsiteX3" fmla="*/ 156921 w 158907"/>
                <a:gd name="connsiteY3" fmla="*/ 167548 h 172150"/>
                <a:gd name="connsiteX4" fmla="*/ 130437 w 158907"/>
                <a:gd name="connsiteY4" fmla="*/ 152981 h 172150"/>
                <a:gd name="connsiteX5" fmla="*/ 9932 w 158907"/>
                <a:gd name="connsiteY5" fmla="*/ 9964 h 1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907" h="172150">
                  <a:moveTo>
                    <a:pt x="9932" y="9964"/>
                  </a:moveTo>
                  <a:lnTo>
                    <a:pt x="9932" y="9964"/>
                  </a:lnTo>
                  <a:cubicBezTo>
                    <a:pt x="9932" y="8640"/>
                    <a:pt x="21850" y="48367"/>
                    <a:pt x="52307" y="90742"/>
                  </a:cubicBezTo>
                  <a:cubicBezTo>
                    <a:pt x="68198" y="111930"/>
                    <a:pt x="148976" y="163575"/>
                    <a:pt x="156921" y="167548"/>
                  </a:cubicBezTo>
                  <a:cubicBezTo>
                    <a:pt x="156921" y="167548"/>
                    <a:pt x="145003" y="160926"/>
                    <a:pt x="130437" y="152981"/>
                  </a:cubicBezTo>
                  <a:cubicBezTo>
                    <a:pt x="40389" y="102660"/>
                    <a:pt x="21850" y="88094"/>
                    <a:pt x="9932" y="9964"/>
                  </a:cubicBez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2" name="任意多边形: 形状 408"/>
            <p:cNvSpPr/>
            <p:nvPr/>
          </p:nvSpPr>
          <p:spPr>
            <a:xfrm>
              <a:off x="3201644" y="3256795"/>
              <a:ext cx="688600" cy="807781"/>
            </a:xfrm>
            <a:custGeom>
              <a:avLst/>
              <a:gdLst>
                <a:gd name="connsiteX0" fmla="*/ 99664 w 688600"/>
                <a:gd name="connsiteY0" fmla="*/ 114505 h 807780"/>
                <a:gd name="connsiteX1" fmla="*/ 274462 w 688600"/>
                <a:gd name="connsiteY1" fmla="*/ 46969 h 807780"/>
                <a:gd name="connsiteX2" fmla="*/ 274462 w 688600"/>
                <a:gd name="connsiteY2" fmla="*/ 46969 h 807780"/>
                <a:gd name="connsiteX3" fmla="*/ 635977 w 688600"/>
                <a:gd name="connsiteY3" fmla="*/ 229713 h 807780"/>
                <a:gd name="connsiteX4" fmla="*/ 569765 w 688600"/>
                <a:gd name="connsiteY4" fmla="*/ 787214 h 807780"/>
                <a:gd name="connsiteX5" fmla="*/ 523417 w 688600"/>
                <a:gd name="connsiteY5" fmla="*/ 412457 h 807780"/>
                <a:gd name="connsiteX6" fmla="*/ 262544 w 688600"/>
                <a:gd name="connsiteY6" fmla="*/ 133044 h 807780"/>
                <a:gd name="connsiteX7" fmla="*/ 127472 w 688600"/>
                <a:gd name="connsiteY7" fmla="*/ 607119 h 807780"/>
                <a:gd name="connsiteX8" fmla="*/ 165875 w 688600"/>
                <a:gd name="connsiteY8" fmla="*/ 800457 h 807780"/>
                <a:gd name="connsiteX9" fmla="*/ 74503 w 688600"/>
                <a:gd name="connsiteY9" fmla="*/ 772648 h 807780"/>
                <a:gd name="connsiteX10" fmla="*/ 12264 w 688600"/>
                <a:gd name="connsiteY10" fmla="*/ 506477 h 807780"/>
                <a:gd name="connsiteX11" fmla="*/ 99664 w 688600"/>
                <a:gd name="connsiteY11" fmla="*/ 114505 h 8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8600" h="807780">
                  <a:moveTo>
                    <a:pt x="99664" y="114505"/>
                  </a:moveTo>
                  <a:cubicBezTo>
                    <a:pt x="156606" y="49618"/>
                    <a:pt x="228114" y="9891"/>
                    <a:pt x="274462" y="46969"/>
                  </a:cubicBezTo>
                  <a:lnTo>
                    <a:pt x="274462" y="46969"/>
                  </a:lnTo>
                  <a:cubicBezTo>
                    <a:pt x="308892" y="-6000"/>
                    <a:pt x="530038" y="-41754"/>
                    <a:pt x="635977" y="229713"/>
                  </a:cubicBezTo>
                  <a:cubicBezTo>
                    <a:pt x="748537" y="518395"/>
                    <a:pt x="618762" y="742191"/>
                    <a:pt x="569765" y="787214"/>
                  </a:cubicBezTo>
                  <a:cubicBezTo>
                    <a:pt x="635977" y="637576"/>
                    <a:pt x="563144" y="493235"/>
                    <a:pt x="523417" y="412457"/>
                  </a:cubicBezTo>
                  <a:cubicBezTo>
                    <a:pt x="483690" y="330355"/>
                    <a:pt x="265192" y="151584"/>
                    <a:pt x="262544" y="133044"/>
                  </a:cubicBezTo>
                  <a:cubicBezTo>
                    <a:pt x="262544" y="133044"/>
                    <a:pt x="41397" y="305194"/>
                    <a:pt x="127472" y="607119"/>
                  </a:cubicBezTo>
                  <a:cubicBezTo>
                    <a:pt x="179117" y="775296"/>
                    <a:pt x="165875" y="800457"/>
                    <a:pt x="165875" y="800457"/>
                  </a:cubicBezTo>
                  <a:cubicBezTo>
                    <a:pt x="165875" y="800457"/>
                    <a:pt x="107609" y="801781"/>
                    <a:pt x="74503" y="772648"/>
                  </a:cubicBezTo>
                  <a:cubicBezTo>
                    <a:pt x="53316" y="721003"/>
                    <a:pt x="25507" y="690546"/>
                    <a:pt x="12264" y="506477"/>
                  </a:cubicBezTo>
                  <a:cubicBezTo>
                    <a:pt x="-978" y="323734"/>
                    <a:pt x="44046" y="179393"/>
                    <a:pt x="99664" y="114505"/>
                  </a:cubicBezTo>
                  <a:close/>
                </a:path>
              </a:pathLst>
            </a:custGeom>
            <a:solidFill>
              <a:srgbClr val="6626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3" name="任意多边形: 形状 409"/>
            <p:cNvSpPr/>
            <p:nvPr/>
          </p:nvSpPr>
          <p:spPr>
            <a:xfrm>
              <a:off x="3803853" y="3650051"/>
              <a:ext cx="52969" cy="291331"/>
            </a:xfrm>
            <a:custGeom>
              <a:avLst/>
              <a:gdLst>
                <a:gd name="connsiteX0" fmla="*/ 16553 w 52969"/>
                <a:gd name="connsiteY0" fmla="*/ 9932 h 291330"/>
                <a:gd name="connsiteX1" fmla="*/ 20525 w 52969"/>
                <a:gd name="connsiteY1" fmla="*/ 53631 h 291330"/>
                <a:gd name="connsiteX2" fmla="*/ 23174 w 52969"/>
                <a:gd name="connsiteY2" fmla="*/ 98655 h 291330"/>
                <a:gd name="connsiteX3" fmla="*/ 24498 w 52969"/>
                <a:gd name="connsiteY3" fmla="*/ 148976 h 291330"/>
                <a:gd name="connsiteX4" fmla="*/ 24498 w 52969"/>
                <a:gd name="connsiteY4" fmla="*/ 174136 h 291330"/>
                <a:gd name="connsiteX5" fmla="*/ 23174 w 52969"/>
                <a:gd name="connsiteY5" fmla="*/ 199297 h 291330"/>
                <a:gd name="connsiteX6" fmla="*/ 20525 w 52969"/>
                <a:gd name="connsiteY6" fmla="*/ 223133 h 291330"/>
                <a:gd name="connsiteX7" fmla="*/ 17877 w 52969"/>
                <a:gd name="connsiteY7" fmla="*/ 244321 h 291330"/>
                <a:gd name="connsiteX8" fmla="*/ 15229 w 52969"/>
                <a:gd name="connsiteY8" fmla="*/ 261536 h 291330"/>
                <a:gd name="connsiteX9" fmla="*/ 12580 w 52969"/>
                <a:gd name="connsiteY9" fmla="*/ 274778 h 291330"/>
                <a:gd name="connsiteX10" fmla="*/ 9932 w 52969"/>
                <a:gd name="connsiteY10" fmla="*/ 286696 h 291330"/>
                <a:gd name="connsiteX11" fmla="*/ 15229 w 52969"/>
                <a:gd name="connsiteY11" fmla="*/ 276102 h 291330"/>
                <a:gd name="connsiteX12" fmla="*/ 28471 w 52969"/>
                <a:gd name="connsiteY12" fmla="*/ 245645 h 291330"/>
                <a:gd name="connsiteX13" fmla="*/ 35092 w 52969"/>
                <a:gd name="connsiteY13" fmla="*/ 224457 h 291330"/>
                <a:gd name="connsiteX14" fmla="*/ 40389 w 52969"/>
                <a:gd name="connsiteY14" fmla="*/ 200621 h 291330"/>
                <a:gd name="connsiteX15" fmla="*/ 44362 w 52969"/>
                <a:gd name="connsiteY15" fmla="*/ 147652 h 291330"/>
                <a:gd name="connsiteX16" fmla="*/ 40389 w 52969"/>
                <a:gd name="connsiteY16" fmla="*/ 94682 h 291330"/>
                <a:gd name="connsiteX17" fmla="*/ 31120 w 52969"/>
                <a:gd name="connsiteY17" fmla="*/ 49659 h 291330"/>
                <a:gd name="connsiteX18" fmla="*/ 16553 w 52969"/>
                <a:gd name="connsiteY18" fmla="*/ 9932 h 2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969" h="291330">
                  <a:moveTo>
                    <a:pt x="16553" y="9932"/>
                  </a:moveTo>
                  <a:cubicBezTo>
                    <a:pt x="16553" y="9932"/>
                    <a:pt x="17877" y="27147"/>
                    <a:pt x="20525" y="53631"/>
                  </a:cubicBezTo>
                  <a:cubicBezTo>
                    <a:pt x="21850" y="66874"/>
                    <a:pt x="23174" y="81440"/>
                    <a:pt x="23174" y="98655"/>
                  </a:cubicBezTo>
                  <a:cubicBezTo>
                    <a:pt x="24498" y="114546"/>
                    <a:pt x="24498" y="131761"/>
                    <a:pt x="24498" y="148976"/>
                  </a:cubicBezTo>
                  <a:cubicBezTo>
                    <a:pt x="24498" y="156921"/>
                    <a:pt x="24498" y="166191"/>
                    <a:pt x="24498" y="174136"/>
                  </a:cubicBezTo>
                  <a:cubicBezTo>
                    <a:pt x="24498" y="182082"/>
                    <a:pt x="24498" y="191351"/>
                    <a:pt x="23174" y="199297"/>
                  </a:cubicBezTo>
                  <a:cubicBezTo>
                    <a:pt x="23174" y="207242"/>
                    <a:pt x="21850" y="215188"/>
                    <a:pt x="20525" y="223133"/>
                  </a:cubicBezTo>
                  <a:cubicBezTo>
                    <a:pt x="19202" y="231078"/>
                    <a:pt x="19202" y="237699"/>
                    <a:pt x="17877" y="244321"/>
                  </a:cubicBezTo>
                  <a:cubicBezTo>
                    <a:pt x="16553" y="250942"/>
                    <a:pt x="16553" y="256239"/>
                    <a:pt x="15229" y="261536"/>
                  </a:cubicBezTo>
                  <a:cubicBezTo>
                    <a:pt x="13904" y="266832"/>
                    <a:pt x="13904" y="270805"/>
                    <a:pt x="12580" y="274778"/>
                  </a:cubicBezTo>
                  <a:cubicBezTo>
                    <a:pt x="11256" y="282723"/>
                    <a:pt x="9932" y="286696"/>
                    <a:pt x="9932" y="286696"/>
                  </a:cubicBezTo>
                  <a:cubicBezTo>
                    <a:pt x="9932" y="286696"/>
                    <a:pt x="12580" y="282723"/>
                    <a:pt x="15229" y="276102"/>
                  </a:cubicBezTo>
                  <a:cubicBezTo>
                    <a:pt x="19202" y="269481"/>
                    <a:pt x="23174" y="258887"/>
                    <a:pt x="28471" y="245645"/>
                  </a:cubicBezTo>
                  <a:cubicBezTo>
                    <a:pt x="31120" y="239024"/>
                    <a:pt x="32444" y="232403"/>
                    <a:pt x="35092" y="224457"/>
                  </a:cubicBezTo>
                  <a:cubicBezTo>
                    <a:pt x="37741" y="216512"/>
                    <a:pt x="39065" y="208566"/>
                    <a:pt x="40389" y="200621"/>
                  </a:cubicBezTo>
                  <a:cubicBezTo>
                    <a:pt x="43038" y="183406"/>
                    <a:pt x="44362" y="166191"/>
                    <a:pt x="44362" y="147652"/>
                  </a:cubicBezTo>
                  <a:cubicBezTo>
                    <a:pt x="44362" y="129113"/>
                    <a:pt x="43038" y="111897"/>
                    <a:pt x="40389" y="94682"/>
                  </a:cubicBezTo>
                  <a:cubicBezTo>
                    <a:pt x="37741" y="77468"/>
                    <a:pt x="35092" y="62901"/>
                    <a:pt x="31120" y="49659"/>
                  </a:cubicBezTo>
                  <a:cubicBezTo>
                    <a:pt x="25823" y="25822"/>
                    <a:pt x="16553" y="9932"/>
                    <a:pt x="16553" y="9932"/>
                  </a:cubicBezTo>
                  <a:close/>
                </a:path>
              </a:pathLst>
            </a:custGeom>
            <a:solidFill>
              <a:srgbClr val="420E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4" name="任意多边形: 形状 410"/>
            <p:cNvSpPr/>
            <p:nvPr/>
          </p:nvSpPr>
          <p:spPr>
            <a:xfrm>
              <a:off x="3260918" y="3912248"/>
              <a:ext cx="52969" cy="145665"/>
            </a:xfrm>
            <a:custGeom>
              <a:avLst/>
              <a:gdLst>
                <a:gd name="connsiteX0" fmla="*/ 9932 w 52969"/>
                <a:gd name="connsiteY0" fmla="*/ 9932 h 145665"/>
                <a:gd name="connsiteX1" fmla="*/ 11256 w 52969"/>
                <a:gd name="connsiteY1" fmla="*/ 31119 h 145665"/>
                <a:gd name="connsiteX2" fmla="*/ 19201 w 52969"/>
                <a:gd name="connsiteY2" fmla="*/ 76143 h 145665"/>
                <a:gd name="connsiteX3" fmla="*/ 35092 w 52969"/>
                <a:gd name="connsiteY3" fmla="*/ 119843 h 145665"/>
                <a:gd name="connsiteX4" fmla="*/ 43038 w 52969"/>
                <a:gd name="connsiteY4" fmla="*/ 133085 h 145665"/>
                <a:gd name="connsiteX5" fmla="*/ 47010 w 52969"/>
                <a:gd name="connsiteY5" fmla="*/ 137058 h 145665"/>
                <a:gd name="connsiteX6" fmla="*/ 44362 w 52969"/>
                <a:gd name="connsiteY6" fmla="*/ 131761 h 145665"/>
                <a:gd name="connsiteX7" fmla="*/ 39065 w 52969"/>
                <a:gd name="connsiteY7" fmla="*/ 118519 h 145665"/>
                <a:gd name="connsiteX8" fmla="*/ 33768 w 52969"/>
                <a:gd name="connsiteY8" fmla="*/ 98655 h 145665"/>
                <a:gd name="connsiteX9" fmla="*/ 28471 w 52969"/>
                <a:gd name="connsiteY9" fmla="*/ 74819 h 145665"/>
                <a:gd name="connsiteX10" fmla="*/ 16553 w 52969"/>
                <a:gd name="connsiteY10" fmla="*/ 31119 h 145665"/>
                <a:gd name="connsiteX11" fmla="*/ 9932 w 52969"/>
                <a:gd name="connsiteY11" fmla="*/ 9932 h 1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969" h="145665">
                  <a:moveTo>
                    <a:pt x="9932" y="9932"/>
                  </a:moveTo>
                  <a:cubicBezTo>
                    <a:pt x="9932" y="9932"/>
                    <a:pt x="9932" y="17877"/>
                    <a:pt x="11256" y="31119"/>
                  </a:cubicBezTo>
                  <a:cubicBezTo>
                    <a:pt x="12580" y="43038"/>
                    <a:pt x="15229" y="60253"/>
                    <a:pt x="19201" y="76143"/>
                  </a:cubicBezTo>
                  <a:cubicBezTo>
                    <a:pt x="23174" y="92034"/>
                    <a:pt x="28471" y="107925"/>
                    <a:pt x="35092" y="119843"/>
                  </a:cubicBezTo>
                  <a:cubicBezTo>
                    <a:pt x="37741" y="125140"/>
                    <a:pt x="41713" y="130437"/>
                    <a:pt x="43038" y="133085"/>
                  </a:cubicBezTo>
                  <a:cubicBezTo>
                    <a:pt x="45686" y="135734"/>
                    <a:pt x="47010" y="137058"/>
                    <a:pt x="47010" y="137058"/>
                  </a:cubicBezTo>
                  <a:cubicBezTo>
                    <a:pt x="47010" y="137058"/>
                    <a:pt x="45686" y="135734"/>
                    <a:pt x="44362" y="131761"/>
                  </a:cubicBezTo>
                  <a:cubicBezTo>
                    <a:pt x="43038" y="129113"/>
                    <a:pt x="41713" y="123815"/>
                    <a:pt x="39065" y="118519"/>
                  </a:cubicBezTo>
                  <a:cubicBezTo>
                    <a:pt x="37741" y="113222"/>
                    <a:pt x="35092" y="105276"/>
                    <a:pt x="33768" y="98655"/>
                  </a:cubicBezTo>
                  <a:cubicBezTo>
                    <a:pt x="32444" y="90710"/>
                    <a:pt x="29795" y="82764"/>
                    <a:pt x="28471" y="74819"/>
                  </a:cubicBezTo>
                  <a:cubicBezTo>
                    <a:pt x="24498" y="58928"/>
                    <a:pt x="20526" y="43038"/>
                    <a:pt x="16553" y="31119"/>
                  </a:cubicBezTo>
                  <a:cubicBezTo>
                    <a:pt x="12580" y="16553"/>
                    <a:pt x="9932" y="9932"/>
                    <a:pt x="9932" y="9932"/>
                  </a:cubicBezTo>
                  <a:close/>
                </a:path>
              </a:pathLst>
            </a:custGeom>
            <a:solidFill>
              <a:srgbClr val="9933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5" name="任意多边形: 形状 411"/>
            <p:cNvSpPr/>
            <p:nvPr/>
          </p:nvSpPr>
          <p:spPr>
            <a:xfrm>
              <a:off x="3229873" y="3846037"/>
              <a:ext cx="52969" cy="198635"/>
            </a:xfrm>
            <a:custGeom>
              <a:avLst/>
              <a:gdLst>
                <a:gd name="connsiteX0" fmla="*/ 10520 w 52969"/>
                <a:gd name="connsiteY0" fmla="*/ 9932 h 198634"/>
                <a:gd name="connsiteX1" fmla="*/ 10520 w 52969"/>
                <a:gd name="connsiteY1" fmla="*/ 39065 h 198634"/>
                <a:gd name="connsiteX2" fmla="*/ 17141 w 52969"/>
                <a:gd name="connsiteY2" fmla="*/ 102628 h 198634"/>
                <a:gd name="connsiteX3" fmla="*/ 35681 w 52969"/>
                <a:gd name="connsiteY3" fmla="*/ 164867 h 198634"/>
                <a:gd name="connsiteX4" fmla="*/ 40978 w 52969"/>
                <a:gd name="connsiteY4" fmla="*/ 175461 h 198634"/>
                <a:gd name="connsiteX5" fmla="*/ 46274 w 52969"/>
                <a:gd name="connsiteY5" fmla="*/ 183406 h 198634"/>
                <a:gd name="connsiteX6" fmla="*/ 51571 w 52969"/>
                <a:gd name="connsiteY6" fmla="*/ 188703 h 198634"/>
                <a:gd name="connsiteX7" fmla="*/ 47599 w 52969"/>
                <a:gd name="connsiteY7" fmla="*/ 182082 h 198634"/>
                <a:gd name="connsiteX8" fmla="*/ 43626 w 52969"/>
                <a:gd name="connsiteY8" fmla="*/ 174136 h 198634"/>
                <a:gd name="connsiteX9" fmla="*/ 39653 w 52969"/>
                <a:gd name="connsiteY9" fmla="*/ 163542 h 198634"/>
                <a:gd name="connsiteX10" fmla="*/ 31708 w 52969"/>
                <a:gd name="connsiteY10" fmla="*/ 135734 h 198634"/>
                <a:gd name="connsiteX11" fmla="*/ 25087 w 52969"/>
                <a:gd name="connsiteY11" fmla="*/ 102628 h 198634"/>
                <a:gd name="connsiteX12" fmla="*/ 14493 w 52969"/>
                <a:gd name="connsiteY12" fmla="*/ 40389 h 198634"/>
                <a:gd name="connsiteX13" fmla="*/ 10520 w 52969"/>
                <a:gd name="connsiteY13" fmla="*/ 9932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969" h="198634">
                  <a:moveTo>
                    <a:pt x="10520" y="9932"/>
                  </a:moveTo>
                  <a:cubicBezTo>
                    <a:pt x="10520" y="9932"/>
                    <a:pt x="9196" y="21850"/>
                    <a:pt x="10520" y="39065"/>
                  </a:cubicBezTo>
                  <a:cubicBezTo>
                    <a:pt x="11845" y="56280"/>
                    <a:pt x="13169" y="80116"/>
                    <a:pt x="17141" y="102628"/>
                  </a:cubicBezTo>
                  <a:cubicBezTo>
                    <a:pt x="21114" y="125140"/>
                    <a:pt x="27735" y="148976"/>
                    <a:pt x="35681" y="164867"/>
                  </a:cubicBezTo>
                  <a:cubicBezTo>
                    <a:pt x="37005" y="168839"/>
                    <a:pt x="39653" y="172812"/>
                    <a:pt x="40978" y="175461"/>
                  </a:cubicBezTo>
                  <a:cubicBezTo>
                    <a:pt x="43626" y="178109"/>
                    <a:pt x="44950" y="180757"/>
                    <a:pt x="46274" y="183406"/>
                  </a:cubicBezTo>
                  <a:cubicBezTo>
                    <a:pt x="50247" y="187379"/>
                    <a:pt x="51571" y="188703"/>
                    <a:pt x="51571" y="188703"/>
                  </a:cubicBezTo>
                  <a:cubicBezTo>
                    <a:pt x="51571" y="188703"/>
                    <a:pt x="50247" y="186054"/>
                    <a:pt x="47599" y="182082"/>
                  </a:cubicBezTo>
                  <a:cubicBezTo>
                    <a:pt x="46274" y="179433"/>
                    <a:pt x="44950" y="176785"/>
                    <a:pt x="43626" y="174136"/>
                  </a:cubicBezTo>
                  <a:cubicBezTo>
                    <a:pt x="42302" y="171488"/>
                    <a:pt x="40978" y="167515"/>
                    <a:pt x="39653" y="163542"/>
                  </a:cubicBezTo>
                  <a:cubicBezTo>
                    <a:pt x="37005" y="155597"/>
                    <a:pt x="34356" y="145003"/>
                    <a:pt x="31708" y="135734"/>
                  </a:cubicBezTo>
                  <a:cubicBezTo>
                    <a:pt x="29060" y="125140"/>
                    <a:pt x="26411" y="114546"/>
                    <a:pt x="25087" y="102628"/>
                  </a:cubicBezTo>
                  <a:cubicBezTo>
                    <a:pt x="21114" y="80116"/>
                    <a:pt x="17141" y="56280"/>
                    <a:pt x="14493" y="40389"/>
                  </a:cubicBezTo>
                  <a:cubicBezTo>
                    <a:pt x="13169" y="20526"/>
                    <a:pt x="10520" y="9932"/>
                    <a:pt x="10520" y="9932"/>
                  </a:cubicBezTo>
                  <a:close/>
                </a:path>
              </a:pathLst>
            </a:custGeom>
            <a:solidFill>
              <a:srgbClr val="420E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6" name="任意多边形: 形状 412"/>
            <p:cNvSpPr/>
            <p:nvPr/>
          </p:nvSpPr>
          <p:spPr>
            <a:xfrm>
              <a:off x="3261103" y="3280590"/>
              <a:ext cx="609146" cy="754812"/>
            </a:xfrm>
            <a:custGeom>
              <a:avLst/>
              <a:gdLst>
                <a:gd name="connsiteX0" fmla="*/ 22990 w 609146"/>
                <a:gd name="connsiteY0" fmla="*/ 223133 h 754811"/>
                <a:gd name="connsiteX1" fmla="*/ 204409 w 609146"/>
                <a:gd name="connsiteY1" fmla="*/ 49659 h 754811"/>
                <a:gd name="connsiteX2" fmla="*/ 225597 w 609146"/>
                <a:gd name="connsiteY2" fmla="*/ 31119 h 754811"/>
                <a:gd name="connsiteX3" fmla="*/ 312996 w 609146"/>
                <a:gd name="connsiteY3" fmla="*/ 9932 h 754811"/>
                <a:gd name="connsiteX4" fmla="*/ 428204 w 609146"/>
                <a:gd name="connsiteY4" fmla="*/ 47010 h 754811"/>
                <a:gd name="connsiteX5" fmla="*/ 522225 w 609146"/>
                <a:gd name="connsiteY5" fmla="*/ 142355 h 754811"/>
                <a:gd name="connsiteX6" fmla="*/ 540764 w 609146"/>
                <a:gd name="connsiteY6" fmla="*/ 171488 h 754811"/>
                <a:gd name="connsiteX7" fmla="*/ 557979 w 609146"/>
                <a:gd name="connsiteY7" fmla="*/ 200621 h 754811"/>
                <a:gd name="connsiteX8" fmla="*/ 584463 w 609146"/>
                <a:gd name="connsiteY8" fmla="*/ 260211 h 754811"/>
                <a:gd name="connsiteX9" fmla="*/ 599030 w 609146"/>
                <a:gd name="connsiteY9" fmla="*/ 319802 h 754811"/>
                <a:gd name="connsiteX10" fmla="*/ 603003 w 609146"/>
                <a:gd name="connsiteY10" fmla="*/ 374095 h 754811"/>
                <a:gd name="connsiteX11" fmla="*/ 599030 w 609146"/>
                <a:gd name="connsiteY11" fmla="*/ 420443 h 754811"/>
                <a:gd name="connsiteX12" fmla="*/ 592409 w 609146"/>
                <a:gd name="connsiteY12" fmla="*/ 454873 h 754811"/>
                <a:gd name="connsiteX13" fmla="*/ 587112 w 609146"/>
                <a:gd name="connsiteY13" fmla="*/ 477385 h 754811"/>
                <a:gd name="connsiteX14" fmla="*/ 585788 w 609146"/>
                <a:gd name="connsiteY14" fmla="*/ 485331 h 754811"/>
                <a:gd name="connsiteX15" fmla="*/ 585788 w 609146"/>
                <a:gd name="connsiteY15" fmla="*/ 477385 h 754811"/>
                <a:gd name="connsiteX16" fmla="*/ 589760 w 609146"/>
                <a:gd name="connsiteY16" fmla="*/ 454873 h 754811"/>
                <a:gd name="connsiteX17" fmla="*/ 593733 w 609146"/>
                <a:gd name="connsiteY17" fmla="*/ 420443 h 754811"/>
                <a:gd name="connsiteX18" fmla="*/ 595058 w 609146"/>
                <a:gd name="connsiteY18" fmla="*/ 375419 h 754811"/>
                <a:gd name="connsiteX19" fmla="*/ 587112 w 609146"/>
                <a:gd name="connsiteY19" fmla="*/ 322450 h 754811"/>
                <a:gd name="connsiteX20" fmla="*/ 568573 w 609146"/>
                <a:gd name="connsiteY20" fmla="*/ 265508 h 754811"/>
                <a:gd name="connsiteX21" fmla="*/ 539440 w 609146"/>
                <a:gd name="connsiteY21" fmla="*/ 209890 h 754811"/>
                <a:gd name="connsiteX22" fmla="*/ 520901 w 609146"/>
                <a:gd name="connsiteY22" fmla="*/ 182082 h 754811"/>
                <a:gd name="connsiteX23" fmla="*/ 501037 w 609146"/>
                <a:gd name="connsiteY23" fmla="*/ 155597 h 754811"/>
                <a:gd name="connsiteX24" fmla="*/ 408341 w 609146"/>
                <a:gd name="connsiteY24" fmla="*/ 70846 h 754811"/>
                <a:gd name="connsiteX25" fmla="*/ 307699 w 609146"/>
                <a:gd name="connsiteY25" fmla="*/ 44362 h 754811"/>
                <a:gd name="connsiteX26" fmla="*/ 287836 w 609146"/>
                <a:gd name="connsiteY26" fmla="*/ 45686 h 754811"/>
                <a:gd name="connsiteX27" fmla="*/ 446744 w 609146"/>
                <a:gd name="connsiteY27" fmla="*/ 204594 h 754811"/>
                <a:gd name="connsiteX28" fmla="*/ 232218 w 609146"/>
                <a:gd name="connsiteY28" fmla="*/ 86737 h 754811"/>
                <a:gd name="connsiteX29" fmla="*/ 240163 w 609146"/>
                <a:gd name="connsiteY29" fmla="*/ 99979 h 754811"/>
                <a:gd name="connsiteX30" fmla="*/ 260027 w 609146"/>
                <a:gd name="connsiteY30" fmla="*/ 129113 h 754811"/>
                <a:gd name="connsiteX31" fmla="*/ 289160 w 609146"/>
                <a:gd name="connsiteY31" fmla="*/ 164867 h 754811"/>
                <a:gd name="connsiteX32" fmla="*/ 328887 w 609146"/>
                <a:gd name="connsiteY32" fmla="*/ 208566 h 754811"/>
                <a:gd name="connsiteX33" fmla="*/ 372587 w 609146"/>
                <a:gd name="connsiteY33" fmla="*/ 256239 h 754811"/>
                <a:gd name="connsiteX34" fmla="*/ 420259 w 609146"/>
                <a:gd name="connsiteY34" fmla="*/ 307884 h 754811"/>
                <a:gd name="connsiteX35" fmla="*/ 426880 w 609146"/>
                <a:gd name="connsiteY35" fmla="*/ 314505 h 754811"/>
                <a:gd name="connsiteX36" fmla="*/ 429529 w 609146"/>
                <a:gd name="connsiteY36" fmla="*/ 317153 h 754811"/>
                <a:gd name="connsiteX37" fmla="*/ 430853 w 609146"/>
                <a:gd name="connsiteY37" fmla="*/ 318477 h 754811"/>
                <a:gd name="connsiteX38" fmla="*/ 432177 w 609146"/>
                <a:gd name="connsiteY38" fmla="*/ 319802 h 754811"/>
                <a:gd name="connsiteX39" fmla="*/ 432177 w 609146"/>
                <a:gd name="connsiteY39" fmla="*/ 319802 h 754811"/>
                <a:gd name="connsiteX40" fmla="*/ 433501 w 609146"/>
                <a:gd name="connsiteY40" fmla="*/ 321126 h 754811"/>
                <a:gd name="connsiteX41" fmla="*/ 444095 w 609146"/>
                <a:gd name="connsiteY41" fmla="*/ 335692 h 754811"/>
                <a:gd name="connsiteX42" fmla="*/ 465283 w 609146"/>
                <a:gd name="connsiteY42" fmla="*/ 368798 h 754811"/>
                <a:gd name="connsiteX43" fmla="*/ 518252 w 609146"/>
                <a:gd name="connsiteY43" fmla="*/ 503870 h 754811"/>
                <a:gd name="connsiteX44" fmla="*/ 528846 w 609146"/>
                <a:gd name="connsiteY44" fmla="*/ 568757 h 754811"/>
                <a:gd name="connsiteX45" fmla="*/ 532819 w 609146"/>
                <a:gd name="connsiteY45" fmla="*/ 599215 h 754811"/>
                <a:gd name="connsiteX46" fmla="*/ 534143 w 609146"/>
                <a:gd name="connsiteY46" fmla="*/ 627023 h 754811"/>
                <a:gd name="connsiteX47" fmla="*/ 534143 w 609146"/>
                <a:gd name="connsiteY47" fmla="*/ 677344 h 754811"/>
                <a:gd name="connsiteX48" fmla="*/ 528846 w 609146"/>
                <a:gd name="connsiteY48" fmla="*/ 715747 h 754811"/>
                <a:gd name="connsiteX49" fmla="*/ 522225 w 609146"/>
                <a:gd name="connsiteY49" fmla="*/ 739583 h 754811"/>
                <a:gd name="connsiteX50" fmla="*/ 519576 w 609146"/>
                <a:gd name="connsiteY50" fmla="*/ 747528 h 754811"/>
                <a:gd name="connsiteX51" fmla="*/ 520901 w 609146"/>
                <a:gd name="connsiteY51" fmla="*/ 739583 h 754811"/>
                <a:gd name="connsiteX52" fmla="*/ 526197 w 609146"/>
                <a:gd name="connsiteY52" fmla="*/ 715747 h 754811"/>
                <a:gd name="connsiteX53" fmla="*/ 527522 w 609146"/>
                <a:gd name="connsiteY53" fmla="*/ 677344 h 754811"/>
                <a:gd name="connsiteX54" fmla="*/ 523549 w 609146"/>
                <a:gd name="connsiteY54" fmla="*/ 628348 h 754811"/>
                <a:gd name="connsiteX55" fmla="*/ 519576 w 609146"/>
                <a:gd name="connsiteY55" fmla="*/ 600539 h 754811"/>
                <a:gd name="connsiteX56" fmla="*/ 514279 w 609146"/>
                <a:gd name="connsiteY56" fmla="*/ 571406 h 754811"/>
                <a:gd name="connsiteX57" fmla="*/ 498388 w 609146"/>
                <a:gd name="connsiteY57" fmla="*/ 509167 h 754811"/>
                <a:gd name="connsiteX58" fmla="*/ 438798 w 609146"/>
                <a:gd name="connsiteY58" fmla="*/ 384689 h 754811"/>
                <a:gd name="connsiteX59" fmla="*/ 418935 w 609146"/>
                <a:gd name="connsiteY59" fmla="*/ 356880 h 754811"/>
                <a:gd name="connsiteX60" fmla="*/ 407017 w 609146"/>
                <a:gd name="connsiteY60" fmla="*/ 343638 h 754811"/>
                <a:gd name="connsiteX61" fmla="*/ 405692 w 609146"/>
                <a:gd name="connsiteY61" fmla="*/ 342314 h 754811"/>
                <a:gd name="connsiteX62" fmla="*/ 405692 w 609146"/>
                <a:gd name="connsiteY62" fmla="*/ 342314 h 754811"/>
                <a:gd name="connsiteX63" fmla="*/ 404368 w 609146"/>
                <a:gd name="connsiteY63" fmla="*/ 340989 h 754811"/>
                <a:gd name="connsiteX64" fmla="*/ 401720 w 609146"/>
                <a:gd name="connsiteY64" fmla="*/ 338341 h 754811"/>
                <a:gd name="connsiteX65" fmla="*/ 395099 w 609146"/>
                <a:gd name="connsiteY65" fmla="*/ 331720 h 754811"/>
                <a:gd name="connsiteX66" fmla="*/ 343454 w 609146"/>
                <a:gd name="connsiteY66" fmla="*/ 284047 h 754811"/>
                <a:gd name="connsiteX67" fmla="*/ 295781 w 609146"/>
                <a:gd name="connsiteY67" fmla="*/ 239024 h 754811"/>
                <a:gd name="connsiteX68" fmla="*/ 253406 w 609146"/>
                <a:gd name="connsiteY68" fmla="*/ 199297 h 754811"/>
                <a:gd name="connsiteX69" fmla="*/ 216327 w 609146"/>
                <a:gd name="connsiteY69" fmla="*/ 162218 h 754811"/>
                <a:gd name="connsiteX70" fmla="*/ 193815 w 609146"/>
                <a:gd name="connsiteY70" fmla="*/ 125140 h 754811"/>
                <a:gd name="connsiteX71" fmla="*/ 188519 w 609146"/>
                <a:gd name="connsiteY71" fmla="*/ 130437 h 754811"/>
                <a:gd name="connsiteX72" fmla="*/ 148792 w 609146"/>
                <a:gd name="connsiteY72" fmla="*/ 172812 h 754811"/>
                <a:gd name="connsiteX73" fmla="*/ 124955 w 609146"/>
                <a:gd name="connsiteY73" fmla="*/ 203269 h 754811"/>
                <a:gd name="connsiteX74" fmla="*/ 101119 w 609146"/>
                <a:gd name="connsiteY74" fmla="*/ 239024 h 754811"/>
                <a:gd name="connsiteX75" fmla="*/ 90526 w 609146"/>
                <a:gd name="connsiteY75" fmla="*/ 258887 h 754811"/>
                <a:gd name="connsiteX76" fmla="*/ 81256 w 609146"/>
                <a:gd name="connsiteY76" fmla="*/ 280075 h 754811"/>
                <a:gd name="connsiteX77" fmla="*/ 66689 w 609146"/>
                <a:gd name="connsiteY77" fmla="*/ 326423 h 754811"/>
                <a:gd name="connsiteX78" fmla="*/ 56095 w 609146"/>
                <a:gd name="connsiteY78" fmla="*/ 372771 h 754811"/>
                <a:gd name="connsiteX79" fmla="*/ 52123 w 609146"/>
                <a:gd name="connsiteY79" fmla="*/ 396607 h 754811"/>
                <a:gd name="connsiteX80" fmla="*/ 49474 w 609146"/>
                <a:gd name="connsiteY80" fmla="*/ 419119 h 754811"/>
                <a:gd name="connsiteX81" fmla="*/ 48150 w 609146"/>
                <a:gd name="connsiteY81" fmla="*/ 462819 h 754811"/>
                <a:gd name="connsiteX82" fmla="*/ 49474 w 609146"/>
                <a:gd name="connsiteY82" fmla="*/ 502546 h 754811"/>
                <a:gd name="connsiteX83" fmla="*/ 53447 w 609146"/>
                <a:gd name="connsiteY83" fmla="*/ 535651 h 754811"/>
                <a:gd name="connsiteX84" fmla="*/ 58744 w 609146"/>
                <a:gd name="connsiteY84" fmla="*/ 560812 h 754811"/>
                <a:gd name="connsiteX85" fmla="*/ 64041 w 609146"/>
                <a:gd name="connsiteY85" fmla="*/ 581999 h 754811"/>
                <a:gd name="connsiteX86" fmla="*/ 58744 w 609146"/>
                <a:gd name="connsiteY86" fmla="*/ 560812 h 754811"/>
                <a:gd name="connsiteX87" fmla="*/ 53447 w 609146"/>
                <a:gd name="connsiteY87" fmla="*/ 535651 h 754811"/>
                <a:gd name="connsiteX88" fmla="*/ 48150 w 609146"/>
                <a:gd name="connsiteY88" fmla="*/ 502546 h 754811"/>
                <a:gd name="connsiteX89" fmla="*/ 45502 w 609146"/>
                <a:gd name="connsiteY89" fmla="*/ 462819 h 754811"/>
                <a:gd name="connsiteX90" fmla="*/ 45502 w 609146"/>
                <a:gd name="connsiteY90" fmla="*/ 419119 h 754811"/>
                <a:gd name="connsiteX91" fmla="*/ 46826 w 609146"/>
                <a:gd name="connsiteY91" fmla="*/ 395283 h 754811"/>
                <a:gd name="connsiteX92" fmla="*/ 49474 w 609146"/>
                <a:gd name="connsiteY92" fmla="*/ 371447 h 754811"/>
                <a:gd name="connsiteX93" fmla="*/ 58744 w 609146"/>
                <a:gd name="connsiteY93" fmla="*/ 323774 h 754811"/>
                <a:gd name="connsiteX94" fmla="*/ 65365 w 609146"/>
                <a:gd name="connsiteY94" fmla="*/ 299938 h 754811"/>
                <a:gd name="connsiteX95" fmla="*/ 68013 w 609146"/>
                <a:gd name="connsiteY95" fmla="*/ 288020 h 754811"/>
                <a:gd name="connsiteX96" fmla="*/ 71986 w 609146"/>
                <a:gd name="connsiteY96" fmla="*/ 276102 h 754811"/>
                <a:gd name="connsiteX97" fmla="*/ 79932 w 609146"/>
                <a:gd name="connsiteY97" fmla="*/ 253590 h 754811"/>
                <a:gd name="connsiteX98" fmla="*/ 90526 w 609146"/>
                <a:gd name="connsiteY98" fmla="*/ 232402 h 754811"/>
                <a:gd name="connsiteX99" fmla="*/ 113037 w 609146"/>
                <a:gd name="connsiteY99" fmla="*/ 194000 h 754811"/>
                <a:gd name="connsiteX100" fmla="*/ 136874 w 609146"/>
                <a:gd name="connsiteY100" fmla="*/ 162218 h 754811"/>
                <a:gd name="connsiteX101" fmla="*/ 176601 w 609146"/>
                <a:gd name="connsiteY101" fmla="*/ 117194 h 754811"/>
                <a:gd name="connsiteX102" fmla="*/ 189843 w 609146"/>
                <a:gd name="connsiteY102" fmla="*/ 103952 h 754811"/>
                <a:gd name="connsiteX103" fmla="*/ 191167 w 609146"/>
                <a:gd name="connsiteY103" fmla="*/ 94682 h 754811"/>
                <a:gd name="connsiteX104" fmla="*/ 32259 w 609146"/>
                <a:gd name="connsiteY104" fmla="*/ 266832 h 754811"/>
                <a:gd name="connsiteX105" fmla="*/ 21665 w 609146"/>
                <a:gd name="connsiteY105" fmla="*/ 407201 h 754811"/>
                <a:gd name="connsiteX106" fmla="*/ 22990 w 609146"/>
                <a:gd name="connsiteY106" fmla="*/ 223133 h 75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9146" h="754811">
                  <a:moveTo>
                    <a:pt x="22990" y="223133"/>
                  </a:moveTo>
                  <a:cubicBezTo>
                    <a:pt x="54771" y="110573"/>
                    <a:pt x="140846" y="24498"/>
                    <a:pt x="204409" y="49659"/>
                  </a:cubicBezTo>
                  <a:cubicBezTo>
                    <a:pt x="209706" y="47010"/>
                    <a:pt x="211031" y="41713"/>
                    <a:pt x="225597" y="31119"/>
                  </a:cubicBezTo>
                  <a:cubicBezTo>
                    <a:pt x="242812" y="17877"/>
                    <a:pt x="275918" y="9932"/>
                    <a:pt x="312996" y="9932"/>
                  </a:cubicBezTo>
                  <a:cubicBezTo>
                    <a:pt x="350075" y="9932"/>
                    <a:pt x="391126" y="23174"/>
                    <a:pt x="428204" y="47010"/>
                  </a:cubicBezTo>
                  <a:cubicBezTo>
                    <a:pt x="465283" y="70846"/>
                    <a:pt x="495740" y="105276"/>
                    <a:pt x="522225" y="142355"/>
                  </a:cubicBezTo>
                  <a:cubicBezTo>
                    <a:pt x="528846" y="151624"/>
                    <a:pt x="535467" y="160894"/>
                    <a:pt x="540764" y="171488"/>
                  </a:cubicBezTo>
                  <a:cubicBezTo>
                    <a:pt x="546061" y="180757"/>
                    <a:pt x="552682" y="190027"/>
                    <a:pt x="557979" y="200621"/>
                  </a:cubicBezTo>
                  <a:cubicBezTo>
                    <a:pt x="568573" y="220484"/>
                    <a:pt x="577842" y="240348"/>
                    <a:pt x="584463" y="260211"/>
                  </a:cubicBezTo>
                  <a:cubicBezTo>
                    <a:pt x="591085" y="280075"/>
                    <a:pt x="596381" y="299938"/>
                    <a:pt x="599030" y="319802"/>
                  </a:cubicBezTo>
                  <a:cubicBezTo>
                    <a:pt x="603003" y="338341"/>
                    <a:pt x="603003" y="356880"/>
                    <a:pt x="603003" y="374095"/>
                  </a:cubicBezTo>
                  <a:cubicBezTo>
                    <a:pt x="603003" y="391310"/>
                    <a:pt x="601679" y="405877"/>
                    <a:pt x="599030" y="420443"/>
                  </a:cubicBezTo>
                  <a:cubicBezTo>
                    <a:pt x="597706" y="433686"/>
                    <a:pt x="595058" y="445604"/>
                    <a:pt x="592409" y="454873"/>
                  </a:cubicBezTo>
                  <a:cubicBezTo>
                    <a:pt x="589760" y="464143"/>
                    <a:pt x="588436" y="472088"/>
                    <a:pt x="587112" y="477385"/>
                  </a:cubicBezTo>
                  <a:cubicBezTo>
                    <a:pt x="585788" y="482682"/>
                    <a:pt x="585788" y="485331"/>
                    <a:pt x="585788" y="485331"/>
                  </a:cubicBezTo>
                  <a:cubicBezTo>
                    <a:pt x="585788" y="485331"/>
                    <a:pt x="585788" y="482682"/>
                    <a:pt x="585788" y="477385"/>
                  </a:cubicBezTo>
                  <a:cubicBezTo>
                    <a:pt x="587112" y="472088"/>
                    <a:pt x="588436" y="464143"/>
                    <a:pt x="589760" y="454873"/>
                  </a:cubicBezTo>
                  <a:cubicBezTo>
                    <a:pt x="591085" y="445604"/>
                    <a:pt x="593733" y="433686"/>
                    <a:pt x="593733" y="420443"/>
                  </a:cubicBezTo>
                  <a:cubicBezTo>
                    <a:pt x="595058" y="407201"/>
                    <a:pt x="595058" y="391310"/>
                    <a:pt x="595058" y="375419"/>
                  </a:cubicBezTo>
                  <a:cubicBezTo>
                    <a:pt x="593733" y="359529"/>
                    <a:pt x="592409" y="340989"/>
                    <a:pt x="587112" y="322450"/>
                  </a:cubicBezTo>
                  <a:cubicBezTo>
                    <a:pt x="583139" y="303911"/>
                    <a:pt x="576518" y="285372"/>
                    <a:pt x="568573" y="265508"/>
                  </a:cubicBezTo>
                  <a:cubicBezTo>
                    <a:pt x="560627" y="246969"/>
                    <a:pt x="551358" y="227106"/>
                    <a:pt x="539440" y="209890"/>
                  </a:cubicBezTo>
                  <a:cubicBezTo>
                    <a:pt x="534143" y="200621"/>
                    <a:pt x="527522" y="191351"/>
                    <a:pt x="520901" y="182082"/>
                  </a:cubicBezTo>
                  <a:cubicBezTo>
                    <a:pt x="514279" y="172812"/>
                    <a:pt x="507658" y="164867"/>
                    <a:pt x="501037" y="155597"/>
                  </a:cubicBezTo>
                  <a:cubicBezTo>
                    <a:pt x="473228" y="121167"/>
                    <a:pt x="442771" y="90710"/>
                    <a:pt x="408341" y="70846"/>
                  </a:cubicBezTo>
                  <a:cubicBezTo>
                    <a:pt x="373911" y="50983"/>
                    <a:pt x="338156" y="41713"/>
                    <a:pt x="307699" y="44362"/>
                  </a:cubicBezTo>
                  <a:cubicBezTo>
                    <a:pt x="301078" y="44362"/>
                    <a:pt x="294457" y="45686"/>
                    <a:pt x="287836" y="45686"/>
                  </a:cubicBezTo>
                  <a:cubicBezTo>
                    <a:pt x="338156" y="53631"/>
                    <a:pt x="413638" y="85413"/>
                    <a:pt x="446744" y="204594"/>
                  </a:cubicBezTo>
                  <a:cubicBezTo>
                    <a:pt x="418935" y="167515"/>
                    <a:pt x="326238" y="70846"/>
                    <a:pt x="232218" y="86737"/>
                  </a:cubicBezTo>
                  <a:cubicBezTo>
                    <a:pt x="234867" y="90710"/>
                    <a:pt x="236191" y="94682"/>
                    <a:pt x="240163" y="99979"/>
                  </a:cubicBezTo>
                  <a:cubicBezTo>
                    <a:pt x="245460" y="107925"/>
                    <a:pt x="252081" y="118519"/>
                    <a:pt x="260027" y="129113"/>
                  </a:cubicBezTo>
                  <a:cubicBezTo>
                    <a:pt x="267972" y="139706"/>
                    <a:pt x="278566" y="151624"/>
                    <a:pt x="289160" y="164867"/>
                  </a:cubicBezTo>
                  <a:cubicBezTo>
                    <a:pt x="301078" y="179433"/>
                    <a:pt x="314320" y="192675"/>
                    <a:pt x="328887" y="208566"/>
                  </a:cubicBezTo>
                  <a:cubicBezTo>
                    <a:pt x="343454" y="224457"/>
                    <a:pt x="358020" y="240348"/>
                    <a:pt x="372587" y="256239"/>
                  </a:cubicBezTo>
                  <a:cubicBezTo>
                    <a:pt x="388477" y="273454"/>
                    <a:pt x="404368" y="290669"/>
                    <a:pt x="420259" y="307884"/>
                  </a:cubicBezTo>
                  <a:lnTo>
                    <a:pt x="426880" y="314505"/>
                  </a:lnTo>
                  <a:lnTo>
                    <a:pt x="429529" y="317153"/>
                  </a:lnTo>
                  <a:lnTo>
                    <a:pt x="430853" y="318477"/>
                  </a:lnTo>
                  <a:lnTo>
                    <a:pt x="432177" y="319802"/>
                  </a:lnTo>
                  <a:lnTo>
                    <a:pt x="432177" y="319802"/>
                  </a:lnTo>
                  <a:lnTo>
                    <a:pt x="433501" y="321126"/>
                  </a:lnTo>
                  <a:lnTo>
                    <a:pt x="444095" y="335692"/>
                  </a:lnTo>
                  <a:cubicBezTo>
                    <a:pt x="450716" y="346286"/>
                    <a:pt x="458662" y="356880"/>
                    <a:pt x="465283" y="368798"/>
                  </a:cubicBezTo>
                  <a:cubicBezTo>
                    <a:pt x="490443" y="412498"/>
                    <a:pt x="507658" y="458846"/>
                    <a:pt x="518252" y="503870"/>
                  </a:cubicBezTo>
                  <a:cubicBezTo>
                    <a:pt x="523549" y="526382"/>
                    <a:pt x="527522" y="547569"/>
                    <a:pt x="528846" y="568757"/>
                  </a:cubicBezTo>
                  <a:cubicBezTo>
                    <a:pt x="530170" y="579351"/>
                    <a:pt x="531494" y="588621"/>
                    <a:pt x="532819" y="599215"/>
                  </a:cubicBezTo>
                  <a:cubicBezTo>
                    <a:pt x="534143" y="608484"/>
                    <a:pt x="534143" y="619078"/>
                    <a:pt x="534143" y="627023"/>
                  </a:cubicBezTo>
                  <a:cubicBezTo>
                    <a:pt x="535467" y="645563"/>
                    <a:pt x="534143" y="661453"/>
                    <a:pt x="534143" y="677344"/>
                  </a:cubicBezTo>
                  <a:cubicBezTo>
                    <a:pt x="534143" y="691911"/>
                    <a:pt x="530170" y="705153"/>
                    <a:pt x="528846" y="715747"/>
                  </a:cubicBezTo>
                  <a:cubicBezTo>
                    <a:pt x="526197" y="726341"/>
                    <a:pt x="523549" y="734286"/>
                    <a:pt x="522225" y="739583"/>
                  </a:cubicBezTo>
                  <a:cubicBezTo>
                    <a:pt x="520901" y="744880"/>
                    <a:pt x="519576" y="747528"/>
                    <a:pt x="519576" y="747528"/>
                  </a:cubicBezTo>
                  <a:cubicBezTo>
                    <a:pt x="519576" y="747528"/>
                    <a:pt x="519576" y="744880"/>
                    <a:pt x="520901" y="739583"/>
                  </a:cubicBezTo>
                  <a:cubicBezTo>
                    <a:pt x="522225" y="734286"/>
                    <a:pt x="523549" y="726341"/>
                    <a:pt x="526197" y="715747"/>
                  </a:cubicBezTo>
                  <a:cubicBezTo>
                    <a:pt x="526197" y="705153"/>
                    <a:pt x="528846" y="693235"/>
                    <a:pt x="527522" y="677344"/>
                  </a:cubicBezTo>
                  <a:cubicBezTo>
                    <a:pt x="527522" y="662777"/>
                    <a:pt x="526197" y="646887"/>
                    <a:pt x="523549" y="628348"/>
                  </a:cubicBezTo>
                  <a:cubicBezTo>
                    <a:pt x="522225" y="619078"/>
                    <a:pt x="520901" y="609808"/>
                    <a:pt x="519576" y="600539"/>
                  </a:cubicBezTo>
                  <a:cubicBezTo>
                    <a:pt x="518252" y="591269"/>
                    <a:pt x="516928" y="580675"/>
                    <a:pt x="514279" y="571406"/>
                  </a:cubicBezTo>
                  <a:cubicBezTo>
                    <a:pt x="510306" y="551542"/>
                    <a:pt x="505010" y="530354"/>
                    <a:pt x="498388" y="509167"/>
                  </a:cubicBezTo>
                  <a:cubicBezTo>
                    <a:pt x="485146" y="466791"/>
                    <a:pt x="465283" y="424416"/>
                    <a:pt x="438798" y="384689"/>
                  </a:cubicBezTo>
                  <a:cubicBezTo>
                    <a:pt x="432177" y="374095"/>
                    <a:pt x="425556" y="366150"/>
                    <a:pt x="418935" y="356880"/>
                  </a:cubicBezTo>
                  <a:lnTo>
                    <a:pt x="407017" y="343638"/>
                  </a:lnTo>
                  <a:lnTo>
                    <a:pt x="405692" y="342314"/>
                  </a:lnTo>
                  <a:lnTo>
                    <a:pt x="405692" y="342314"/>
                  </a:lnTo>
                  <a:lnTo>
                    <a:pt x="404368" y="340989"/>
                  </a:lnTo>
                  <a:lnTo>
                    <a:pt x="401720" y="338341"/>
                  </a:lnTo>
                  <a:lnTo>
                    <a:pt x="395099" y="331720"/>
                  </a:lnTo>
                  <a:cubicBezTo>
                    <a:pt x="377883" y="315829"/>
                    <a:pt x="360669" y="299938"/>
                    <a:pt x="343454" y="284047"/>
                  </a:cubicBezTo>
                  <a:cubicBezTo>
                    <a:pt x="326238" y="268157"/>
                    <a:pt x="310348" y="253590"/>
                    <a:pt x="295781" y="239024"/>
                  </a:cubicBezTo>
                  <a:cubicBezTo>
                    <a:pt x="281215" y="224457"/>
                    <a:pt x="265324" y="211215"/>
                    <a:pt x="253406" y="199297"/>
                  </a:cubicBezTo>
                  <a:cubicBezTo>
                    <a:pt x="240163" y="186054"/>
                    <a:pt x="226921" y="174136"/>
                    <a:pt x="216327" y="162218"/>
                  </a:cubicBezTo>
                  <a:cubicBezTo>
                    <a:pt x="208382" y="151624"/>
                    <a:pt x="197788" y="137058"/>
                    <a:pt x="193815" y="125140"/>
                  </a:cubicBezTo>
                  <a:cubicBezTo>
                    <a:pt x="192491" y="126464"/>
                    <a:pt x="191167" y="127788"/>
                    <a:pt x="188519" y="130437"/>
                  </a:cubicBezTo>
                  <a:cubicBezTo>
                    <a:pt x="177925" y="139706"/>
                    <a:pt x="164683" y="154273"/>
                    <a:pt x="148792" y="172812"/>
                  </a:cubicBezTo>
                  <a:cubicBezTo>
                    <a:pt x="140846" y="182082"/>
                    <a:pt x="132901" y="191351"/>
                    <a:pt x="124955" y="203269"/>
                  </a:cubicBezTo>
                  <a:cubicBezTo>
                    <a:pt x="117010" y="215188"/>
                    <a:pt x="107740" y="225781"/>
                    <a:pt x="101119" y="239024"/>
                  </a:cubicBezTo>
                  <a:cubicBezTo>
                    <a:pt x="97147" y="245645"/>
                    <a:pt x="93174" y="252266"/>
                    <a:pt x="90526" y="258887"/>
                  </a:cubicBezTo>
                  <a:cubicBezTo>
                    <a:pt x="87877" y="265508"/>
                    <a:pt x="85228" y="273454"/>
                    <a:pt x="81256" y="280075"/>
                  </a:cubicBezTo>
                  <a:cubicBezTo>
                    <a:pt x="74635" y="294641"/>
                    <a:pt x="71986" y="310532"/>
                    <a:pt x="66689" y="326423"/>
                  </a:cubicBezTo>
                  <a:cubicBezTo>
                    <a:pt x="62717" y="342314"/>
                    <a:pt x="58744" y="358204"/>
                    <a:pt x="56095" y="372771"/>
                  </a:cubicBezTo>
                  <a:cubicBezTo>
                    <a:pt x="54771" y="380716"/>
                    <a:pt x="53447" y="388662"/>
                    <a:pt x="52123" y="396607"/>
                  </a:cubicBezTo>
                  <a:cubicBezTo>
                    <a:pt x="50799" y="404552"/>
                    <a:pt x="50799" y="412498"/>
                    <a:pt x="49474" y="419119"/>
                  </a:cubicBezTo>
                  <a:cubicBezTo>
                    <a:pt x="48150" y="433686"/>
                    <a:pt x="48150" y="448252"/>
                    <a:pt x="48150" y="462819"/>
                  </a:cubicBezTo>
                  <a:cubicBezTo>
                    <a:pt x="48150" y="477385"/>
                    <a:pt x="49474" y="489303"/>
                    <a:pt x="49474" y="502546"/>
                  </a:cubicBezTo>
                  <a:cubicBezTo>
                    <a:pt x="50799" y="514464"/>
                    <a:pt x="52123" y="525057"/>
                    <a:pt x="53447" y="535651"/>
                  </a:cubicBezTo>
                  <a:cubicBezTo>
                    <a:pt x="54771" y="544921"/>
                    <a:pt x="57420" y="554191"/>
                    <a:pt x="58744" y="560812"/>
                  </a:cubicBezTo>
                  <a:cubicBezTo>
                    <a:pt x="61392" y="574054"/>
                    <a:pt x="64041" y="581999"/>
                    <a:pt x="64041" y="581999"/>
                  </a:cubicBezTo>
                  <a:cubicBezTo>
                    <a:pt x="64041" y="581999"/>
                    <a:pt x="62717" y="574054"/>
                    <a:pt x="58744" y="560812"/>
                  </a:cubicBezTo>
                  <a:cubicBezTo>
                    <a:pt x="57420" y="554191"/>
                    <a:pt x="54771" y="544921"/>
                    <a:pt x="53447" y="535651"/>
                  </a:cubicBezTo>
                  <a:cubicBezTo>
                    <a:pt x="52123" y="526382"/>
                    <a:pt x="49474" y="514464"/>
                    <a:pt x="48150" y="502546"/>
                  </a:cubicBezTo>
                  <a:cubicBezTo>
                    <a:pt x="46826" y="490627"/>
                    <a:pt x="45502" y="477385"/>
                    <a:pt x="45502" y="462819"/>
                  </a:cubicBezTo>
                  <a:cubicBezTo>
                    <a:pt x="45502" y="448252"/>
                    <a:pt x="44177" y="433686"/>
                    <a:pt x="45502" y="419119"/>
                  </a:cubicBezTo>
                  <a:cubicBezTo>
                    <a:pt x="45502" y="411174"/>
                    <a:pt x="46826" y="403228"/>
                    <a:pt x="46826" y="395283"/>
                  </a:cubicBezTo>
                  <a:cubicBezTo>
                    <a:pt x="48150" y="387338"/>
                    <a:pt x="49474" y="379392"/>
                    <a:pt x="49474" y="371447"/>
                  </a:cubicBezTo>
                  <a:cubicBezTo>
                    <a:pt x="50799" y="355556"/>
                    <a:pt x="54771" y="339665"/>
                    <a:pt x="58744" y="323774"/>
                  </a:cubicBezTo>
                  <a:lnTo>
                    <a:pt x="65365" y="299938"/>
                  </a:lnTo>
                  <a:lnTo>
                    <a:pt x="68013" y="288020"/>
                  </a:lnTo>
                  <a:lnTo>
                    <a:pt x="71986" y="276102"/>
                  </a:lnTo>
                  <a:cubicBezTo>
                    <a:pt x="74635" y="268157"/>
                    <a:pt x="77283" y="261536"/>
                    <a:pt x="79932" y="253590"/>
                  </a:cubicBezTo>
                  <a:cubicBezTo>
                    <a:pt x="82580" y="246969"/>
                    <a:pt x="86553" y="239024"/>
                    <a:pt x="90526" y="232402"/>
                  </a:cubicBezTo>
                  <a:cubicBezTo>
                    <a:pt x="97147" y="217836"/>
                    <a:pt x="106416" y="205918"/>
                    <a:pt x="113037" y="194000"/>
                  </a:cubicBezTo>
                  <a:cubicBezTo>
                    <a:pt x="120983" y="182082"/>
                    <a:pt x="128928" y="171488"/>
                    <a:pt x="136874" y="162218"/>
                  </a:cubicBezTo>
                  <a:cubicBezTo>
                    <a:pt x="152764" y="142355"/>
                    <a:pt x="166006" y="127788"/>
                    <a:pt x="176601" y="117194"/>
                  </a:cubicBezTo>
                  <a:cubicBezTo>
                    <a:pt x="183222" y="110573"/>
                    <a:pt x="187194" y="106600"/>
                    <a:pt x="189843" y="103952"/>
                  </a:cubicBezTo>
                  <a:lnTo>
                    <a:pt x="191167" y="94682"/>
                  </a:lnTo>
                  <a:cubicBezTo>
                    <a:pt x="105092" y="130437"/>
                    <a:pt x="42853" y="207242"/>
                    <a:pt x="32259" y="266832"/>
                  </a:cubicBezTo>
                  <a:cubicBezTo>
                    <a:pt x="21665" y="333044"/>
                    <a:pt x="21665" y="375419"/>
                    <a:pt x="21665" y="407201"/>
                  </a:cubicBezTo>
                  <a:cubicBezTo>
                    <a:pt x="28287" y="412498"/>
                    <a:pt x="-8792" y="334368"/>
                    <a:pt x="22990" y="223133"/>
                  </a:cubicBezTo>
                  <a:close/>
                </a:path>
              </a:pathLst>
            </a:custGeom>
            <a:solidFill>
              <a:srgbClr val="7726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7" name="任意多边形: 形状 413"/>
            <p:cNvSpPr/>
            <p:nvPr/>
          </p:nvSpPr>
          <p:spPr>
            <a:xfrm>
              <a:off x="4010924" y="4091682"/>
              <a:ext cx="331058" cy="675358"/>
            </a:xfrm>
            <a:custGeom>
              <a:avLst/>
              <a:gdLst>
                <a:gd name="connsiteX0" fmla="*/ 90219 w 331057"/>
                <a:gd name="connsiteY0" fmla="*/ 655494 h 675357"/>
                <a:gd name="connsiteX1" fmla="*/ 145836 w 331057"/>
                <a:gd name="connsiteY1" fmla="*/ 594580 h 675357"/>
                <a:gd name="connsiteX2" fmla="*/ 145836 w 331057"/>
                <a:gd name="connsiteY2" fmla="*/ 594580 h 675357"/>
                <a:gd name="connsiteX3" fmla="*/ 160403 w 331057"/>
                <a:gd name="connsiteY3" fmla="*/ 403891 h 675357"/>
                <a:gd name="connsiteX4" fmla="*/ 163051 w 331057"/>
                <a:gd name="connsiteY4" fmla="*/ 316491 h 675357"/>
                <a:gd name="connsiteX5" fmla="*/ 177618 w 331057"/>
                <a:gd name="connsiteY5" fmla="*/ 247631 h 675357"/>
                <a:gd name="connsiteX6" fmla="*/ 212048 w 331057"/>
                <a:gd name="connsiteY6" fmla="*/ 227768 h 675357"/>
                <a:gd name="connsiteX7" fmla="*/ 272962 w 331057"/>
                <a:gd name="connsiteY7" fmla="*/ 184068 h 675357"/>
                <a:gd name="connsiteX8" fmla="*/ 315338 w 331057"/>
                <a:gd name="connsiteY8" fmla="*/ 127126 h 675357"/>
                <a:gd name="connsiteX9" fmla="*/ 316662 w 331057"/>
                <a:gd name="connsiteY9" fmla="*/ 71509 h 675357"/>
                <a:gd name="connsiteX10" fmla="*/ 291502 w 331057"/>
                <a:gd name="connsiteY10" fmla="*/ 124478 h 675357"/>
                <a:gd name="connsiteX11" fmla="*/ 255748 w 331057"/>
                <a:gd name="connsiteY11" fmla="*/ 152287 h 675357"/>
                <a:gd name="connsiteX12" fmla="*/ 275611 w 331057"/>
                <a:gd name="connsiteY12" fmla="*/ 97993 h 675357"/>
                <a:gd name="connsiteX13" fmla="*/ 271638 w 331057"/>
                <a:gd name="connsiteY13" fmla="*/ 29133 h 675357"/>
                <a:gd name="connsiteX14" fmla="*/ 257072 w 331057"/>
                <a:gd name="connsiteY14" fmla="*/ 30457 h 675357"/>
                <a:gd name="connsiteX15" fmla="*/ 251775 w 331057"/>
                <a:gd name="connsiteY15" fmla="*/ 64887 h 675357"/>
                <a:gd name="connsiteX16" fmla="*/ 229263 w 331057"/>
                <a:gd name="connsiteY16" fmla="*/ 124478 h 675357"/>
                <a:gd name="connsiteX17" fmla="*/ 225290 w 331057"/>
                <a:gd name="connsiteY17" fmla="*/ 68860 h 675357"/>
                <a:gd name="connsiteX18" fmla="*/ 202778 w 331057"/>
                <a:gd name="connsiteY18" fmla="*/ 10594 h 675357"/>
                <a:gd name="connsiteX19" fmla="*/ 189536 w 331057"/>
                <a:gd name="connsiteY19" fmla="*/ 26485 h 675357"/>
                <a:gd name="connsiteX20" fmla="*/ 202778 w 331057"/>
                <a:gd name="connsiteY20" fmla="*/ 72833 h 675357"/>
                <a:gd name="connsiteX21" fmla="*/ 190860 w 331057"/>
                <a:gd name="connsiteY21" fmla="*/ 105939 h 675357"/>
                <a:gd name="connsiteX22" fmla="*/ 185563 w 331057"/>
                <a:gd name="connsiteY22" fmla="*/ 64887 h 675357"/>
                <a:gd name="connsiteX23" fmla="*/ 163051 w 331057"/>
                <a:gd name="connsiteY23" fmla="*/ 37078 h 675357"/>
                <a:gd name="connsiteX24" fmla="*/ 152457 w 331057"/>
                <a:gd name="connsiteY24" fmla="*/ 50321 h 675357"/>
                <a:gd name="connsiteX25" fmla="*/ 167024 w 331057"/>
                <a:gd name="connsiteY25" fmla="*/ 78130 h 675357"/>
                <a:gd name="connsiteX26" fmla="*/ 163051 w 331057"/>
                <a:gd name="connsiteY26" fmla="*/ 119181 h 675357"/>
                <a:gd name="connsiteX27" fmla="*/ 115379 w 331057"/>
                <a:gd name="connsiteY27" fmla="*/ 168177 h 675357"/>
                <a:gd name="connsiteX28" fmla="*/ 107434 w 331057"/>
                <a:gd name="connsiteY28" fmla="*/ 222471 h 675357"/>
                <a:gd name="connsiteX29" fmla="*/ 26655 w 331057"/>
                <a:gd name="connsiteY29" fmla="*/ 480696 h 675357"/>
                <a:gd name="connsiteX30" fmla="*/ 16062 w 331057"/>
                <a:gd name="connsiteY30" fmla="*/ 664764 h 675357"/>
                <a:gd name="connsiteX31" fmla="*/ 90219 w 331057"/>
                <a:gd name="connsiteY31" fmla="*/ 655494 h 67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1057" h="675357">
                  <a:moveTo>
                    <a:pt x="90219" y="655494"/>
                  </a:moveTo>
                  <a:cubicBezTo>
                    <a:pt x="115379" y="643576"/>
                    <a:pt x="136567" y="623713"/>
                    <a:pt x="145836" y="594580"/>
                  </a:cubicBezTo>
                  <a:cubicBezTo>
                    <a:pt x="145836" y="591931"/>
                    <a:pt x="148485" y="594580"/>
                    <a:pt x="145836" y="594580"/>
                  </a:cubicBezTo>
                  <a:cubicBezTo>
                    <a:pt x="160403" y="560150"/>
                    <a:pt x="160403" y="468778"/>
                    <a:pt x="160403" y="403891"/>
                  </a:cubicBezTo>
                  <a:cubicBezTo>
                    <a:pt x="161727" y="327085"/>
                    <a:pt x="159079" y="350921"/>
                    <a:pt x="163051" y="316491"/>
                  </a:cubicBezTo>
                  <a:cubicBezTo>
                    <a:pt x="164375" y="308546"/>
                    <a:pt x="174969" y="256901"/>
                    <a:pt x="177618" y="247631"/>
                  </a:cubicBezTo>
                  <a:cubicBezTo>
                    <a:pt x="189536" y="241010"/>
                    <a:pt x="201454" y="234389"/>
                    <a:pt x="212048" y="227768"/>
                  </a:cubicBezTo>
                  <a:cubicBezTo>
                    <a:pt x="229263" y="215850"/>
                    <a:pt x="253099" y="202607"/>
                    <a:pt x="272962" y="184068"/>
                  </a:cubicBezTo>
                  <a:cubicBezTo>
                    <a:pt x="290177" y="168177"/>
                    <a:pt x="308717" y="149638"/>
                    <a:pt x="315338" y="127126"/>
                  </a:cubicBezTo>
                  <a:cubicBezTo>
                    <a:pt x="329904" y="79454"/>
                    <a:pt x="324607" y="74157"/>
                    <a:pt x="316662" y="71509"/>
                  </a:cubicBezTo>
                  <a:cubicBezTo>
                    <a:pt x="304744" y="68860"/>
                    <a:pt x="295475" y="116532"/>
                    <a:pt x="291502" y="124478"/>
                  </a:cubicBezTo>
                  <a:cubicBezTo>
                    <a:pt x="287529" y="131099"/>
                    <a:pt x="257072" y="149638"/>
                    <a:pt x="255748" y="152287"/>
                  </a:cubicBezTo>
                  <a:cubicBezTo>
                    <a:pt x="254423" y="153611"/>
                    <a:pt x="275611" y="103290"/>
                    <a:pt x="275611" y="97993"/>
                  </a:cubicBezTo>
                  <a:cubicBezTo>
                    <a:pt x="275611" y="91372"/>
                    <a:pt x="271638" y="29133"/>
                    <a:pt x="271638" y="29133"/>
                  </a:cubicBezTo>
                  <a:cubicBezTo>
                    <a:pt x="271638" y="29133"/>
                    <a:pt x="261044" y="22512"/>
                    <a:pt x="257072" y="30457"/>
                  </a:cubicBezTo>
                  <a:cubicBezTo>
                    <a:pt x="253099" y="38403"/>
                    <a:pt x="250450" y="54293"/>
                    <a:pt x="251775" y="64887"/>
                  </a:cubicBezTo>
                  <a:cubicBezTo>
                    <a:pt x="251775" y="75481"/>
                    <a:pt x="247802" y="104614"/>
                    <a:pt x="229263" y="124478"/>
                  </a:cubicBezTo>
                  <a:cubicBezTo>
                    <a:pt x="229263" y="124478"/>
                    <a:pt x="227939" y="75481"/>
                    <a:pt x="225290" y="68860"/>
                  </a:cubicBezTo>
                  <a:cubicBezTo>
                    <a:pt x="222642" y="62239"/>
                    <a:pt x="205427" y="13242"/>
                    <a:pt x="202778" y="10594"/>
                  </a:cubicBezTo>
                  <a:cubicBezTo>
                    <a:pt x="198805" y="7945"/>
                    <a:pt x="188212" y="13242"/>
                    <a:pt x="189536" y="26485"/>
                  </a:cubicBezTo>
                  <a:cubicBezTo>
                    <a:pt x="190860" y="39727"/>
                    <a:pt x="202778" y="67536"/>
                    <a:pt x="202778" y="72833"/>
                  </a:cubicBezTo>
                  <a:cubicBezTo>
                    <a:pt x="202778" y="78130"/>
                    <a:pt x="190860" y="105939"/>
                    <a:pt x="190860" y="105939"/>
                  </a:cubicBezTo>
                  <a:cubicBezTo>
                    <a:pt x="190860" y="105939"/>
                    <a:pt x="188212" y="71509"/>
                    <a:pt x="185563" y="64887"/>
                  </a:cubicBezTo>
                  <a:cubicBezTo>
                    <a:pt x="182915" y="58266"/>
                    <a:pt x="170997" y="45024"/>
                    <a:pt x="163051" y="37078"/>
                  </a:cubicBezTo>
                  <a:cubicBezTo>
                    <a:pt x="155106" y="29133"/>
                    <a:pt x="149809" y="42375"/>
                    <a:pt x="152457" y="50321"/>
                  </a:cubicBezTo>
                  <a:cubicBezTo>
                    <a:pt x="155106" y="58266"/>
                    <a:pt x="167024" y="78130"/>
                    <a:pt x="167024" y="78130"/>
                  </a:cubicBezTo>
                  <a:cubicBezTo>
                    <a:pt x="167024" y="78130"/>
                    <a:pt x="165700" y="117857"/>
                    <a:pt x="163051" y="119181"/>
                  </a:cubicBezTo>
                  <a:cubicBezTo>
                    <a:pt x="161727" y="120505"/>
                    <a:pt x="123325" y="154935"/>
                    <a:pt x="115379" y="168177"/>
                  </a:cubicBezTo>
                  <a:cubicBezTo>
                    <a:pt x="107434" y="182744"/>
                    <a:pt x="103461" y="190689"/>
                    <a:pt x="107434" y="222471"/>
                  </a:cubicBezTo>
                  <a:cubicBezTo>
                    <a:pt x="90219" y="276764"/>
                    <a:pt x="42546" y="422430"/>
                    <a:pt x="26655" y="480696"/>
                  </a:cubicBezTo>
                  <a:cubicBezTo>
                    <a:pt x="1495" y="572068"/>
                    <a:pt x="10765" y="617092"/>
                    <a:pt x="16062" y="664764"/>
                  </a:cubicBezTo>
                  <a:cubicBezTo>
                    <a:pt x="37250" y="668737"/>
                    <a:pt x="55789" y="671385"/>
                    <a:pt x="90219" y="655494"/>
                  </a:cubicBez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8" name="任意多边形: 形状 414"/>
            <p:cNvSpPr/>
            <p:nvPr/>
          </p:nvSpPr>
          <p:spPr>
            <a:xfrm>
              <a:off x="3136441" y="4791538"/>
              <a:ext cx="900477" cy="66212"/>
            </a:xfrm>
            <a:custGeom>
              <a:avLst/>
              <a:gdLst>
                <a:gd name="connsiteX0" fmla="*/ 9932 w 900476"/>
                <a:gd name="connsiteY0" fmla="*/ 9932 h 66211"/>
                <a:gd name="connsiteX1" fmla="*/ 901139 w 900476"/>
                <a:gd name="connsiteY1" fmla="*/ 9932 h 66211"/>
                <a:gd name="connsiteX2" fmla="*/ 901139 w 900476"/>
                <a:gd name="connsiteY2" fmla="*/ 62901 h 66211"/>
                <a:gd name="connsiteX3" fmla="*/ 9932 w 900476"/>
                <a:gd name="connsiteY3" fmla="*/ 62901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476" h="66211">
                  <a:moveTo>
                    <a:pt x="9932" y="9932"/>
                  </a:moveTo>
                  <a:lnTo>
                    <a:pt x="901139" y="9932"/>
                  </a:lnTo>
                  <a:lnTo>
                    <a:pt x="901139" y="62901"/>
                  </a:lnTo>
                  <a:lnTo>
                    <a:pt x="9932" y="62901"/>
                  </a:lnTo>
                  <a:close/>
                </a:path>
              </a:pathLst>
            </a:custGeom>
            <a:solidFill>
              <a:srgbClr val="5A5A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9" name="任意多边形: 形状 415"/>
            <p:cNvSpPr/>
            <p:nvPr/>
          </p:nvSpPr>
          <p:spPr>
            <a:xfrm>
              <a:off x="2075732" y="4792862"/>
              <a:ext cx="622388" cy="66212"/>
            </a:xfrm>
            <a:custGeom>
              <a:avLst/>
              <a:gdLst>
                <a:gd name="connsiteX0" fmla="*/ 9932 w 622388"/>
                <a:gd name="connsiteY0" fmla="*/ 9932 h 66211"/>
                <a:gd name="connsiteX1" fmla="*/ 623051 w 622388"/>
                <a:gd name="connsiteY1" fmla="*/ 9932 h 66211"/>
                <a:gd name="connsiteX2" fmla="*/ 623051 w 622388"/>
                <a:gd name="connsiteY2" fmla="*/ 58928 h 66211"/>
                <a:gd name="connsiteX3" fmla="*/ 9932 w 622388"/>
                <a:gd name="connsiteY3" fmla="*/ 58928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388" h="66211">
                  <a:moveTo>
                    <a:pt x="9932" y="9932"/>
                  </a:moveTo>
                  <a:lnTo>
                    <a:pt x="623051" y="9932"/>
                  </a:lnTo>
                  <a:lnTo>
                    <a:pt x="623051" y="58928"/>
                  </a:lnTo>
                  <a:lnTo>
                    <a:pt x="9932" y="58928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0" name="任意多边形: 形状 416"/>
            <p:cNvSpPr/>
            <p:nvPr/>
          </p:nvSpPr>
          <p:spPr>
            <a:xfrm>
              <a:off x="2830543" y="4709435"/>
              <a:ext cx="264846" cy="132423"/>
            </a:xfrm>
            <a:custGeom>
              <a:avLst/>
              <a:gdLst>
                <a:gd name="connsiteX0" fmla="*/ 253590 w 264846"/>
                <a:gd name="connsiteY0" fmla="*/ 131761 h 132423"/>
                <a:gd name="connsiteX1" fmla="*/ 261536 w 264846"/>
                <a:gd name="connsiteY1" fmla="*/ 101304 h 132423"/>
                <a:gd name="connsiteX2" fmla="*/ 135734 w 264846"/>
                <a:gd name="connsiteY2" fmla="*/ 9932 h 132423"/>
                <a:gd name="connsiteX3" fmla="*/ 9932 w 264846"/>
                <a:gd name="connsiteY3" fmla="*/ 101304 h 132423"/>
                <a:gd name="connsiteX4" fmla="*/ 17877 w 264846"/>
                <a:gd name="connsiteY4" fmla="*/ 131761 h 132423"/>
                <a:gd name="connsiteX5" fmla="*/ 253590 w 264846"/>
                <a:gd name="connsiteY5" fmla="*/ 131761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846" h="132423">
                  <a:moveTo>
                    <a:pt x="253590" y="131761"/>
                  </a:moveTo>
                  <a:cubicBezTo>
                    <a:pt x="258887" y="122491"/>
                    <a:pt x="261536" y="111897"/>
                    <a:pt x="261536" y="101304"/>
                  </a:cubicBezTo>
                  <a:cubicBezTo>
                    <a:pt x="261536" y="50983"/>
                    <a:pt x="204594" y="9932"/>
                    <a:pt x="135734" y="9932"/>
                  </a:cubicBezTo>
                  <a:cubicBezTo>
                    <a:pt x="65549" y="9932"/>
                    <a:pt x="9932" y="50983"/>
                    <a:pt x="9932" y="101304"/>
                  </a:cubicBezTo>
                  <a:cubicBezTo>
                    <a:pt x="9932" y="111897"/>
                    <a:pt x="12580" y="122491"/>
                    <a:pt x="17877" y="131761"/>
                  </a:cubicBezTo>
                  <a:lnTo>
                    <a:pt x="253590" y="13176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1" name="任意多边形: 形状 417"/>
            <p:cNvSpPr/>
            <p:nvPr/>
          </p:nvSpPr>
          <p:spPr>
            <a:xfrm>
              <a:off x="2931185" y="4709435"/>
              <a:ext cx="172150" cy="119181"/>
            </a:xfrm>
            <a:custGeom>
              <a:avLst/>
              <a:gdLst>
                <a:gd name="connsiteX0" fmla="*/ 160894 w 172150"/>
                <a:gd name="connsiteY0" fmla="*/ 101304 h 119180"/>
                <a:gd name="connsiteX1" fmla="*/ 35092 w 172150"/>
                <a:gd name="connsiteY1" fmla="*/ 9932 h 119180"/>
                <a:gd name="connsiteX2" fmla="*/ 9932 w 172150"/>
                <a:gd name="connsiteY2" fmla="*/ 11256 h 119180"/>
                <a:gd name="connsiteX3" fmla="*/ 85413 w 172150"/>
                <a:gd name="connsiteY3" fmla="*/ 76143 h 119180"/>
                <a:gd name="connsiteX4" fmla="*/ 162218 w 172150"/>
                <a:gd name="connsiteY4" fmla="*/ 106601 h 119180"/>
                <a:gd name="connsiteX5" fmla="*/ 160894 w 172150"/>
                <a:gd name="connsiteY5" fmla="*/ 101304 h 1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50" h="119180">
                  <a:moveTo>
                    <a:pt x="160894" y="101304"/>
                  </a:moveTo>
                  <a:cubicBezTo>
                    <a:pt x="160894" y="50983"/>
                    <a:pt x="103952" y="9932"/>
                    <a:pt x="35092" y="9932"/>
                  </a:cubicBezTo>
                  <a:cubicBezTo>
                    <a:pt x="25822" y="9932"/>
                    <a:pt x="17877" y="9932"/>
                    <a:pt x="9932" y="11256"/>
                  </a:cubicBezTo>
                  <a:cubicBezTo>
                    <a:pt x="9932" y="11256"/>
                    <a:pt x="58928" y="28471"/>
                    <a:pt x="85413" y="76143"/>
                  </a:cubicBezTo>
                  <a:cubicBezTo>
                    <a:pt x="103952" y="110573"/>
                    <a:pt x="137058" y="115870"/>
                    <a:pt x="162218" y="106601"/>
                  </a:cubicBezTo>
                  <a:cubicBezTo>
                    <a:pt x="160894" y="105276"/>
                    <a:pt x="160894" y="103952"/>
                    <a:pt x="160894" y="1013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2" name="任意多边形: 形状 418"/>
            <p:cNvSpPr/>
            <p:nvPr/>
          </p:nvSpPr>
          <p:spPr>
            <a:xfrm>
              <a:off x="4195825" y="4746514"/>
              <a:ext cx="768054" cy="105938"/>
            </a:xfrm>
            <a:custGeom>
              <a:avLst/>
              <a:gdLst>
                <a:gd name="connsiteX0" fmla="*/ 9932 w 768053"/>
                <a:gd name="connsiteY0" fmla="*/ 9932 h 105938"/>
                <a:gd name="connsiteX1" fmla="*/ 768716 w 768053"/>
                <a:gd name="connsiteY1" fmla="*/ 9932 h 105938"/>
                <a:gd name="connsiteX2" fmla="*/ 768716 w 768053"/>
                <a:gd name="connsiteY2" fmla="*/ 98655 h 105938"/>
                <a:gd name="connsiteX3" fmla="*/ 9932 w 768053"/>
                <a:gd name="connsiteY3" fmla="*/ 98655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053" h="105938">
                  <a:moveTo>
                    <a:pt x="9932" y="9932"/>
                  </a:moveTo>
                  <a:lnTo>
                    <a:pt x="768716" y="9932"/>
                  </a:lnTo>
                  <a:lnTo>
                    <a:pt x="768716" y="98655"/>
                  </a:lnTo>
                  <a:lnTo>
                    <a:pt x="9932" y="98655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3" name="任意多边形: 形状 419"/>
            <p:cNvSpPr/>
            <p:nvPr/>
          </p:nvSpPr>
          <p:spPr>
            <a:xfrm>
              <a:off x="4195825" y="4657790"/>
              <a:ext cx="768054" cy="105938"/>
            </a:xfrm>
            <a:custGeom>
              <a:avLst/>
              <a:gdLst>
                <a:gd name="connsiteX0" fmla="*/ 9932 w 768053"/>
                <a:gd name="connsiteY0" fmla="*/ 9932 h 105938"/>
                <a:gd name="connsiteX1" fmla="*/ 768716 w 768053"/>
                <a:gd name="connsiteY1" fmla="*/ 9932 h 105938"/>
                <a:gd name="connsiteX2" fmla="*/ 768716 w 768053"/>
                <a:gd name="connsiteY2" fmla="*/ 98655 h 105938"/>
                <a:gd name="connsiteX3" fmla="*/ 9932 w 768053"/>
                <a:gd name="connsiteY3" fmla="*/ 98655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053" h="105938">
                  <a:moveTo>
                    <a:pt x="9932" y="9932"/>
                  </a:moveTo>
                  <a:lnTo>
                    <a:pt x="768716" y="9932"/>
                  </a:lnTo>
                  <a:lnTo>
                    <a:pt x="768716" y="98655"/>
                  </a:lnTo>
                  <a:lnTo>
                    <a:pt x="9932" y="98655"/>
                  </a:lnTo>
                  <a:close/>
                </a:path>
              </a:pathLst>
            </a:custGeom>
            <a:solidFill>
              <a:srgbClr val="F4BB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4" name="任意多边形: 形状 420"/>
            <p:cNvSpPr/>
            <p:nvPr/>
          </p:nvSpPr>
          <p:spPr>
            <a:xfrm>
              <a:off x="4685791" y="4684275"/>
              <a:ext cx="225119" cy="52969"/>
            </a:xfrm>
            <a:custGeom>
              <a:avLst/>
              <a:gdLst>
                <a:gd name="connsiteX0" fmla="*/ 9932 w 225119"/>
                <a:gd name="connsiteY0" fmla="*/ 9932 h 52969"/>
                <a:gd name="connsiteX1" fmla="*/ 217836 w 225119"/>
                <a:gd name="connsiteY1" fmla="*/ 9932 h 52969"/>
                <a:gd name="connsiteX2" fmla="*/ 217836 w 225119"/>
                <a:gd name="connsiteY2" fmla="*/ 43038 h 52969"/>
                <a:gd name="connsiteX3" fmla="*/ 9932 w 225119"/>
                <a:gd name="connsiteY3" fmla="*/ 43038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19" h="52969">
                  <a:moveTo>
                    <a:pt x="9932" y="9932"/>
                  </a:moveTo>
                  <a:lnTo>
                    <a:pt x="217836" y="9932"/>
                  </a:lnTo>
                  <a:lnTo>
                    <a:pt x="217836" y="43038"/>
                  </a:lnTo>
                  <a:lnTo>
                    <a:pt x="9932" y="430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5" name="任意多边形: 形状 421"/>
            <p:cNvSpPr/>
            <p:nvPr/>
          </p:nvSpPr>
          <p:spPr>
            <a:xfrm>
              <a:off x="4685791" y="4774323"/>
              <a:ext cx="225119" cy="52969"/>
            </a:xfrm>
            <a:custGeom>
              <a:avLst/>
              <a:gdLst>
                <a:gd name="connsiteX0" fmla="*/ 9932 w 225119"/>
                <a:gd name="connsiteY0" fmla="*/ 9932 h 52969"/>
                <a:gd name="connsiteX1" fmla="*/ 217836 w 225119"/>
                <a:gd name="connsiteY1" fmla="*/ 9932 h 52969"/>
                <a:gd name="connsiteX2" fmla="*/ 217836 w 225119"/>
                <a:gd name="connsiteY2" fmla="*/ 43037 h 52969"/>
                <a:gd name="connsiteX3" fmla="*/ 9932 w 225119"/>
                <a:gd name="connsiteY3" fmla="*/ 43037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19" h="52969">
                  <a:moveTo>
                    <a:pt x="9932" y="9932"/>
                  </a:moveTo>
                  <a:lnTo>
                    <a:pt x="217836" y="9932"/>
                  </a:lnTo>
                  <a:lnTo>
                    <a:pt x="217836" y="43037"/>
                  </a:lnTo>
                  <a:lnTo>
                    <a:pt x="9932" y="430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6" name="任意多边形: 形状 422"/>
            <p:cNvSpPr/>
            <p:nvPr/>
          </p:nvSpPr>
          <p:spPr>
            <a:xfrm>
              <a:off x="4254091" y="4774323"/>
              <a:ext cx="39727" cy="52969"/>
            </a:xfrm>
            <a:custGeom>
              <a:avLst/>
              <a:gdLst>
                <a:gd name="connsiteX0" fmla="*/ 9932 w 39726"/>
                <a:gd name="connsiteY0" fmla="*/ 9932 h 52969"/>
                <a:gd name="connsiteX1" fmla="*/ 37741 w 39726"/>
                <a:gd name="connsiteY1" fmla="*/ 9932 h 52969"/>
                <a:gd name="connsiteX2" fmla="*/ 37741 w 39726"/>
                <a:gd name="connsiteY2" fmla="*/ 43037 h 52969"/>
                <a:gd name="connsiteX3" fmla="*/ 9932 w 39726"/>
                <a:gd name="connsiteY3" fmla="*/ 43037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52969">
                  <a:moveTo>
                    <a:pt x="9932" y="9932"/>
                  </a:moveTo>
                  <a:lnTo>
                    <a:pt x="37741" y="9932"/>
                  </a:lnTo>
                  <a:lnTo>
                    <a:pt x="37741" y="43037"/>
                  </a:lnTo>
                  <a:lnTo>
                    <a:pt x="9932" y="430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7" name="任意多边形: 形状 423"/>
            <p:cNvSpPr/>
            <p:nvPr/>
          </p:nvSpPr>
          <p:spPr>
            <a:xfrm>
              <a:off x="4254091" y="4685599"/>
              <a:ext cx="39727" cy="52969"/>
            </a:xfrm>
            <a:custGeom>
              <a:avLst/>
              <a:gdLst>
                <a:gd name="connsiteX0" fmla="*/ 9932 w 39726"/>
                <a:gd name="connsiteY0" fmla="*/ 9932 h 52969"/>
                <a:gd name="connsiteX1" fmla="*/ 37741 w 39726"/>
                <a:gd name="connsiteY1" fmla="*/ 9932 h 52969"/>
                <a:gd name="connsiteX2" fmla="*/ 37741 w 39726"/>
                <a:gd name="connsiteY2" fmla="*/ 43037 h 52969"/>
                <a:gd name="connsiteX3" fmla="*/ 9932 w 39726"/>
                <a:gd name="connsiteY3" fmla="*/ 43037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52969">
                  <a:moveTo>
                    <a:pt x="9932" y="9932"/>
                  </a:moveTo>
                  <a:lnTo>
                    <a:pt x="37741" y="9932"/>
                  </a:lnTo>
                  <a:lnTo>
                    <a:pt x="37741" y="43037"/>
                  </a:lnTo>
                  <a:lnTo>
                    <a:pt x="9932" y="430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8" name="任意多边形: 形状 424"/>
            <p:cNvSpPr/>
            <p:nvPr/>
          </p:nvSpPr>
          <p:spPr>
            <a:xfrm>
              <a:off x="5011551" y="4232712"/>
              <a:ext cx="105938" cy="556177"/>
            </a:xfrm>
            <a:custGeom>
              <a:avLst/>
              <a:gdLst>
                <a:gd name="connsiteX0" fmla="*/ 9932 w 105938"/>
                <a:gd name="connsiteY0" fmla="*/ 9932 h 556176"/>
                <a:gd name="connsiteX1" fmla="*/ 107925 w 105938"/>
                <a:gd name="connsiteY1" fmla="*/ 9932 h 556176"/>
                <a:gd name="connsiteX2" fmla="*/ 107925 w 105938"/>
                <a:gd name="connsiteY2" fmla="*/ 551542 h 556176"/>
                <a:gd name="connsiteX3" fmla="*/ 9932 w 105938"/>
                <a:gd name="connsiteY3" fmla="*/ 551542 h 55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38" h="556176">
                  <a:moveTo>
                    <a:pt x="9932" y="9932"/>
                  </a:moveTo>
                  <a:lnTo>
                    <a:pt x="107925" y="9932"/>
                  </a:lnTo>
                  <a:lnTo>
                    <a:pt x="107925" y="551542"/>
                  </a:lnTo>
                  <a:lnTo>
                    <a:pt x="9932" y="551542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9" name="任意多边形: 形状 425"/>
            <p:cNvSpPr/>
            <p:nvPr/>
          </p:nvSpPr>
          <p:spPr>
            <a:xfrm>
              <a:off x="5018173" y="4239333"/>
              <a:ext cx="92696" cy="542935"/>
            </a:xfrm>
            <a:custGeom>
              <a:avLst/>
              <a:gdLst>
                <a:gd name="connsiteX0" fmla="*/ 9932 w 92696"/>
                <a:gd name="connsiteY0" fmla="*/ 9932 h 542934"/>
                <a:gd name="connsiteX1" fmla="*/ 94683 w 92696"/>
                <a:gd name="connsiteY1" fmla="*/ 9932 h 542934"/>
                <a:gd name="connsiteX2" fmla="*/ 94683 w 92696"/>
                <a:gd name="connsiteY2" fmla="*/ 538300 h 542934"/>
                <a:gd name="connsiteX3" fmla="*/ 9932 w 92696"/>
                <a:gd name="connsiteY3" fmla="*/ 538300 h 54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96" h="542934">
                  <a:moveTo>
                    <a:pt x="9932" y="9932"/>
                  </a:moveTo>
                  <a:lnTo>
                    <a:pt x="94683" y="9932"/>
                  </a:lnTo>
                  <a:lnTo>
                    <a:pt x="94683" y="538300"/>
                  </a:lnTo>
                  <a:lnTo>
                    <a:pt x="9932" y="5383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0" name="任意多边形: 形状 426"/>
            <p:cNvSpPr/>
            <p:nvPr/>
          </p:nvSpPr>
          <p:spPr>
            <a:xfrm>
              <a:off x="5018173" y="4269791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6 w 52969"/>
                <a:gd name="connsiteY1" fmla="*/ 9932 h 26484"/>
                <a:gd name="connsiteX2" fmla="*/ 54956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6" y="9932"/>
                  </a:lnTo>
                  <a:lnTo>
                    <a:pt x="54956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1" name="任意多边形: 形状 427"/>
            <p:cNvSpPr/>
            <p:nvPr/>
          </p:nvSpPr>
          <p:spPr>
            <a:xfrm>
              <a:off x="5014200" y="4304221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2" name="任意多边形: 形状 428"/>
            <p:cNvSpPr/>
            <p:nvPr/>
          </p:nvSpPr>
          <p:spPr>
            <a:xfrm>
              <a:off x="5014200" y="4342623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3" name="任意多边形: 形状 429"/>
            <p:cNvSpPr/>
            <p:nvPr/>
          </p:nvSpPr>
          <p:spPr>
            <a:xfrm>
              <a:off x="5014200" y="4381026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4" name="任意多边形: 形状 430"/>
            <p:cNvSpPr/>
            <p:nvPr/>
          </p:nvSpPr>
          <p:spPr>
            <a:xfrm>
              <a:off x="5014200" y="4419429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5" name="任意多边形: 形状 431"/>
            <p:cNvSpPr/>
            <p:nvPr/>
          </p:nvSpPr>
          <p:spPr>
            <a:xfrm>
              <a:off x="5014200" y="4456507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6" name="任意多边形: 形状 432"/>
            <p:cNvSpPr/>
            <p:nvPr/>
          </p:nvSpPr>
          <p:spPr>
            <a:xfrm>
              <a:off x="5014200" y="4494910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7" name="任意多边形: 形状 433"/>
            <p:cNvSpPr/>
            <p:nvPr/>
          </p:nvSpPr>
          <p:spPr>
            <a:xfrm>
              <a:off x="5014200" y="4533313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8" name="任意多边形: 形状 434"/>
            <p:cNvSpPr/>
            <p:nvPr/>
          </p:nvSpPr>
          <p:spPr>
            <a:xfrm>
              <a:off x="5014200" y="4570391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9" name="任意多边形: 形状 435"/>
            <p:cNvSpPr/>
            <p:nvPr/>
          </p:nvSpPr>
          <p:spPr>
            <a:xfrm>
              <a:off x="5014200" y="4608794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0" name="任意多边形: 形状 436"/>
            <p:cNvSpPr/>
            <p:nvPr/>
          </p:nvSpPr>
          <p:spPr>
            <a:xfrm>
              <a:off x="5014200" y="4647197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1" name="任意多边形: 形状 437"/>
            <p:cNvSpPr/>
            <p:nvPr/>
          </p:nvSpPr>
          <p:spPr>
            <a:xfrm>
              <a:off x="5014200" y="4685599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2" name="任意多边形: 形状 438"/>
            <p:cNvSpPr/>
            <p:nvPr/>
          </p:nvSpPr>
          <p:spPr>
            <a:xfrm>
              <a:off x="5014200" y="4722678"/>
              <a:ext cx="52969" cy="26485"/>
            </a:xfrm>
            <a:custGeom>
              <a:avLst/>
              <a:gdLst>
                <a:gd name="connsiteX0" fmla="*/ 9932 w 52969"/>
                <a:gd name="connsiteY0" fmla="*/ 9932 h 26484"/>
                <a:gd name="connsiteX1" fmla="*/ 54955 w 52969"/>
                <a:gd name="connsiteY1" fmla="*/ 9932 h 26484"/>
                <a:gd name="connsiteX2" fmla="*/ 54955 w 52969"/>
                <a:gd name="connsiteY2" fmla="*/ 16553 h 26484"/>
                <a:gd name="connsiteX3" fmla="*/ 9932 w 52969"/>
                <a:gd name="connsiteY3" fmla="*/ 16553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6484">
                  <a:moveTo>
                    <a:pt x="9932" y="9932"/>
                  </a:moveTo>
                  <a:lnTo>
                    <a:pt x="54955" y="9932"/>
                  </a:lnTo>
                  <a:lnTo>
                    <a:pt x="54955" y="16553"/>
                  </a:lnTo>
                  <a:lnTo>
                    <a:pt x="9932" y="16553"/>
                  </a:lnTo>
                  <a:close/>
                </a:path>
              </a:pathLst>
            </a:custGeom>
            <a:solidFill>
              <a:srgbClr val="4CC0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3" name="任意多边形: 形状 439"/>
            <p:cNvSpPr/>
            <p:nvPr/>
          </p:nvSpPr>
          <p:spPr>
            <a:xfrm>
              <a:off x="5031415" y="4493586"/>
              <a:ext cx="52969" cy="225119"/>
            </a:xfrm>
            <a:custGeom>
              <a:avLst/>
              <a:gdLst>
                <a:gd name="connsiteX0" fmla="*/ 9932 w 52969"/>
                <a:gd name="connsiteY0" fmla="*/ 9932 h 225119"/>
                <a:gd name="connsiteX1" fmla="*/ 44362 w 52969"/>
                <a:gd name="connsiteY1" fmla="*/ 9932 h 225119"/>
                <a:gd name="connsiteX2" fmla="*/ 44362 w 52969"/>
                <a:gd name="connsiteY2" fmla="*/ 221809 h 225119"/>
                <a:gd name="connsiteX3" fmla="*/ 9932 w 52969"/>
                <a:gd name="connsiteY3" fmla="*/ 221809 h 2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25119">
                  <a:moveTo>
                    <a:pt x="9932" y="9932"/>
                  </a:moveTo>
                  <a:lnTo>
                    <a:pt x="44362" y="9932"/>
                  </a:lnTo>
                  <a:lnTo>
                    <a:pt x="44362" y="221809"/>
                  </a:lnTo>
                  <a:lnTo>
                    <a:pt x="9932" y="221809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4" name="任意多边形: 形状 440"/>
            <p:cNvSpPr/>
            <p:nvPr/>
          </p:nvSpPr>
          <p:spPr>
            <a:xfrm>
              <a:off x="5036712" y="4488289"/>
              <a:ext cx="39727" cy="26485"/>
            </a:xfrm>
            <a:custGeom>
              <a:avLst/>
              <a:gdLst>
                <a:gd name="connsiteX0" fmla="*/ 9932 w 39726"/>
                <a:gd name="connsiteY0" fmla="*/ 9932 h 26484"/>
                <a:gd name="connsiteX1" fmla="*/ 33768 w 39726"/>
                <a:gd name="connsiteY1" fmla="*/ 9932 h 26484"/>
                <a:gd name="connsiteX2" fmla="*/ 33768 w 39726"/>
                <a:gd name="connsiteY2" fmla="*/ 19201 h 26484"/>
                <a:gd name="connsiteX3" fmla="*/ 9932 w 39726"/>
                <a:gd name="connsiteY3" fmla="*/ 19201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26484">
                  <a:moveTo>
                    <a:pt x="9932" y="9932"/>
                  </a:moveTo>
                  <a:lnTo>
                    <a:pt x="33768" y="9932"/>
                  </a:lnTo>
                  <a:lnTo>
                    <a:pt x="33768" y="19201"/>
                  </a:lnTo>
                  <a:lnTo>
                    <a:pt x="9932" y="19201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5" name="任意多边形: 形状 441"/>
            <p:cNvSpPr/>
            <p:nvPr/>
          </p:nvSpPr>
          <p:spPr>
            <a:xfrm>
              <a:off x="5043333" y="4477695"/>
              <a:ext cx="26485" cy="26485"/>
            </a:xfrm>
            <a:custGeom>
              <a:avLst/>
              <a:gdLst>
                <a:gd name="connsiteX0" fmla="*/ 9932 w 26484"/>
                <a:gd name="connsiteY0" fmla="*/ 9932 h 26484"/>
                <a:gd name="connsiteX1" fmla="*/ 21850 w 26484"/>
                <a:gd name="connsiteY1" fmla="*/ 9932 h 26484"/>
                <a:gd name="connsiteX2" fmla="*/ 21850 w 26484"/>
                <a:gd name="connsiteY2" fmla="*/ 20526 h 26484"/>
                <a:gd name="connsiteX3" fmla="*/ 9932 w 26484"/>
                <a:gd name="connsiteY3" fmla="*/ 20526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9932" y="9932"/>
                  </a:moveTo>
                  <a:lnTo>
                    <a:pt x="21850" y="9932"/>
                  </a:lnTo>
                  <a:lnTo>
                    <a:pt x="21850" y="20526"/>
                  </a:lnTo>
                  <a:lnTo>
                    <a:pt x="9932" y="20526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6" name="任意多边形: 形状 442"/>
            <p:cNvSpPr/>
            <p:nvPr/>
          </p:nvSpPr>
          <p:spPr>
            <a:xfrm>
              <a:off x="5047306" y="4468425"/>
              <a:ext cx="13242" cy="26485"/>
            </a:xfrm>
            <a:custGeom>
              <a:avLst/>
              <a:gdLst>
                <a:gd name="connsiteX0" fmla="*/ 12580 w 13242"/>
                <a:gd name="connsiteY0" fmla="*/ 19201 h 26484"/>
                <a:gd name="connsiteX1" fmla="*/ 11256 w 13242"/>
                <a:gd name="connsiteY1" fmla="*/ 20526 h 26484"/>
                <a:gd name="connsiteX2" fmla="*/ 11256 w 13242"/>
                <a:gd name="connsiteY2" fmla="*/ 20526 h 26484"/>
                <a:gd name="connsiteX3" fmla="*/ 9932 w 13242"/>
                <a:gd name="connsiteY3" fmla="*/ 19201 h 26484"/>
                <a:gd name="connsiteX4" fmla="*/ 9932 w 13242"/>
                <a:gd name="connsiteY4" fmla="*/ 11256 h 26484"/>
                <a:gd name="connsiteX5" fmla="*/ 11256 w 13242"/>
                <a:gd name="connsiteY5" fmla="*/ 9932 h 26484"/>
                <a:gd name="connsiteX6" fmla="*/ 11256 w 13242"/>
                <a:gd name="connsiteY6" fmla="*/ 9932 h 26484"/>
                <a:gd name="connsiteX7" fmla="*/ 12580 w 13242"/>
                <a:gd name="connsiteY7" fmla="*/ 11256 h 26484"/>
                <a:gd name="connsiteX8" fmla="*/ 12580 w 13242"/>
                <a:gd name="connsiteY8" fmla="*/ 19201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" h="26484">
                  <a:moveTo>
                    <a:pt x="12580" y="19201"/>
                  </a:moveTo>
                  <a:cubicBezTo>
                    <a:pt x="12580" y="20526"/>
                    <a:pt x="12580" y="20526"/>
                    <a:pt x="11256" y="20526"/>
                  </a:cubicBezTo>
                  <a:lnTo>
                    <a:pt x="11256" y="20526"/>
                  </a:lnTo>
                  <a:cubicBezTo>
                    <a:pt x="11256" y="20526"/>
                    <a:pt x="9932" y="19201"/>
                    <a:pt x="9932" y="19201"/>
                  </a:cubicBezTo>
                  <a:lnTo>
                    <a:pt x="9932" y="11256"/>
                  </a:lnTo>
                  <a:cubicBezTo>
                    <a:pt x="9932" y="9932"/>
                    <a:pt x="9932" y="9932"/>
                    <a:pt x="11256" y="9932"/>
                  </a:cubicBezTo>
                  <a:lnTo>
                    <a:pt x="11256" y="9932"/>
                  </a:lnTo>
                  <a:cubicBezTo>
                    <a:pt x="11256" y="9932"/>
                    <a:pt x="12580" y="11256"/>
                    <a:pt x="12580" y="11256"/>
                  </a:cubicBezTo>
                  <a:lnTo>
                    <a:pt x="12580" y="19201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7" name="任意多边形: 形状 443"/>
            <p:cNvSpPr/>
            <p:nvPr/>
          </p:nvSpPr>
          <p:spPr>
            <a:xfrm>
              <a:off x="4973749" y="4479083"/>
              <a:ext cx="105938" cy="291331"/>
            </a:xfrm>
            <a:custGeom>
              <a:avLst/>
              <a:gdLst>
                <a:gd name="connsiteX0" fmla="*/ 11721 w 105938"/>
                <a:gd name="connsiteY0" fmla="*/ 18625 h 291330"/>
                <a:gd name="connsiteX1" fmla="*/ 45453 w 105938"/>
                <a:gd name="connsiteY1" fmla="*/ 11721 h 291330"/>
                <a:gd name="connsiteX2" fmla="*/ 99616 w 105938"/>
                <a:gd name="connsiteY2" fmla="*/ 276381 h 291330"/>
                <a:gd name="connsiteX3" fmla="*/ 65885 w 105938"/>
                <a:gd name="connsiteY3" fmla="*/ 283284 h 2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38" h="291330">
                  <a:moveTo>
                    <a:pt x="11721" y="18625"/>
                  </a:moveTo>
                  <a:lnTo>
                    <a:pt x="45453" y="11721"/>
                  </a:lnTo>
                  <a:lnTo>
                    <a:pt x="99616" y="276381"/>
                  </a:lnTo>
                  <a:lnTo>
                    <a:pt x="65885" y="283284"/>
                  </a:lnTo>
                  <a:close/>
                </a:path>
              </a:pathLst>
            </a:custGeom>
            <a:solidFill>
              <a:srgbClr val="286A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8" name="任意多边形: 形状 444"/>
            <p:cNvSpPr/>
            <p:nvPr/>
          </p:nvSpPr>
          <p:spPr>
            <a:xfrm>
              <a:off x="4965939" y="4422813"/>
              <a:ext cx="66212" cy="119181"/>
            </a:xfrm>
            <a:custGeom>
              <a:avLst/>
              <a:gdLst>
                <a:gd name="connsiteX0" fmla="*/ 62165 w 66211"/>
                <a:gd name="connsiteY0" fmla="*/ 115135 h 119180"/>
                <a:gd name="connsiteX1" fmla="*/ 62165 w 66211"/>
                <a:gd name="connsiteY1" fmla="*/ 113810 h 119180"/>
                <a:gd name="connsiteX2" fmla="*/ 43626 w 66211"/>
                <a:gd name="connsiteY2" fmla="*/ 23763 h 119180"/>
                <a:gd name="connsiteX3" fmla="*/ 23762 w 66211"/>
                <a:gd name="connsiteY3" fmla="*/ 10520 h 119180"/>
                <a:gd name="connsiteX4" fmla="*/ 10520 w 66211"/>
                <a:gd name="connsiteY4" fmla="*/ 30384 h 119180"/>
                <a:gd name="connsiteX5" fmla="*/ 29060 w 66211"/>
                <a:gd name="connsiteY5" fmla="*/ 120431 h 119180"/>
                <a:gd name="connsiteX6" fmla="*/ 29060 w 66211"/>
                <a:gd name="connsiteY6" fmla="*/ 121756 h 119180"/>
                <a:gd name="connsiteX7" fmla="*/ 62165 w 66211"/>
                <a:gd name="connsiteY7" fmla="*/ 115135 h 1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11" h="119180">
                  <a:moveTo>
                    <a:pt x="62165" y="115135"/>
                  </a:moveTo>
                  <a:cubicBezTo>
                    <a:pt x="62165" y="115135"/>
                    <a:pt x="62165" y="113810"/>
                    <a:pt x="62165" y="113810"/>
                  </a:cubicBezTo>
                  <a:lnTo>
                    <a:pt x="43626" y="23763"/>
                  </a:lnTo>
                  <a:cubicBezTo>
                    <a:pt x="42302" y="14493"/>
                    <a:pt x="33032" y="7872"/>
                    <a:pt x="23762" y="10520"/>
                  </a:cubicBezTo>
                  <a:cubicBezTo>
                    <a:pt x="14493" y="11845"/>
                    <a:pt x="7872" y="21114"/>
                    <a:pt x="10520" y="30384"/>
                  </a:cubicBezTo>
                  <a:lnTo>
                    <a:pt x="29060" y="120431"/>
                  </a:lnTo>
                  <a:cubicBezTo>
                    <a:pt x="29060" y="120431"/>
                    <a:pt x="29060" y="121756"/>
                    <a:pt x="29060" y="121756"/>
                  </a:cubicBezTo>
                  <a:lnTo>
                    <a:pt x="62165" y="115135"/>
                  </a:lnTo>
                  <a:close/>
                </a:path>
              </a:pathLst>
            </a:custGeom>
            <a:solidFill>
              <a:srgbClr val="1B52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9" name="任意多边形: 形状 445"/>
            <p:cNvSpPr/>
            <p:nvPr/>
          </p:nvSpPr>
          <p:spPr>
            <a:xfrm>
              <a:off x="4996985" y="4440616"/>
              <a:ext cx="26485" cy="26485"/>
            </a:xfrm>
            <a:custGeom>
              <a:avLst/>
              <a:gdLst>
                <a:gd name="connsiteX0" fmla="*/ 25822 w 26484"/>
                <a:gd name="connsiteY0" fmla="*/ 19201 h 26484"/>
                <a:gd name="connsiteX1" fmla="*/ 11256 w 26484"/>
                <a:gd name="connsiteY1" fmla="*/ 21850 h 26484"/>
                <a:gd name="connsiteX2" fmla="*/ 9932 w 26484"/>
                <a:gd name="connsiteY2" fmla="*/ 12580 h 26484"/>
                <a:gd name="connsiteX3" fmla="*/ 23174 w 26484"/>
                <a:gd name="connsiteY3" fmla="*/ 9932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25822" y="19201"/>
                  </a:moveTo>
                  <a:lnTo>
                    <a:pt x="11256" y="21850"/>
                  </a:lnTo>
                  <a:lnTo>
                    <a:pt x="9932" y="12580"/>
                  </a:lnTo>
                  <a:lnTo>
                    <a:pt x="23174" y="9932"/>
                  </a:lnTo>
                  <a:close/>
                </a:path>
              </a:pathLst>
            </a:custGeom>
            <a:solidFill>
              <a:srgbClr val="1B52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0" name="任意多边形: 形状 446"/>
            <p:cNvSpPr/>
            <p:nvPr/>
          </p:nvSpPr>
          <p:spPr>
            <a:xfrm>
              <a:off x="5003606" y="4440616"/>
              <a:ext cx="39727" cy="119181"/>
            </a:xfrm>
            <a:custGeom>
              <a:avLst/>
              <a:gdLst>
                <a:gd name="connsiteX0" fmla="*/ 37741 w 39726"/>
                <a:gd name="connsiteY0" fmla="*/ 115870 h 119180"/>
                <a:gd name="connsiteX1" fmla="*/ 31120 w 39726"/>
                <a:gd name="connsiteY1" fmla="*/ 117195 h 119180"/>
                <a:gd name="connsiteX2" fmla="*/ 9932 w 39726"/>
                <a:gd name="connsiteY2" fmla="*/ 11256 h 119180"/>
                <a:gd name="connsiteX3" fmla="*/ 16553 w 39726"/>
                <a:gd name="connsiteY3" fmla="*/ 9932 h 1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119180">
                  <a:moveTo>
                    <a:pt x="37741" y="115870"/>
                  </a:moveTo>
                  <a:lnTo>
                    <a:pt x="31120" y="117195"/>
                  </a:lnTo>
                  <a:lnTo>
                    <a:pt x="9932" y="11256"/>
                  </a:lnTo>
                  <a:lnTo>
                    <a:pt x="16553" y="9932"/>
                  </a:lnTo>
                  <a:close/>
                </a:path>
              </a:pathLst>
            </a:custGeom>
            <a:solidFill>
              <a:srgbClr val="1B52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1" name="任意多边形: 形状 447"/>
            <p:cNvSpPr/>
            <p:nvPr/>
          </p:nvSpPr>
          <p:spPr>
            <a:xfrm>
              <a:off x="5100275" y="4419429"/>
              <a:ext cx="52969" cy="225119"/>
            </a:xfrm>
            <a:custGeom>
              <a:avLst/>
              <a:gdLst>
                <a:gd name="connsiteX0" fmla="*/ 20526 w 52969"/>
                <a:gd name="connsiteY0" fmla="*/ 227106 h 225119"/>
                <a:gd name="connsiteX1" fmla="*/ 9932 w 52969"/>
                <a:gd name="connsiteY1" fmla="*/ 225781 h 225119"/>
                <a:gd name="connsiteX2" fmla="*/ 39065 w 52969"/>
                <a:gd name="connsiteY2" fmla="*/ 9932 h 225119"/>
                <a:gd name="connsiteX3" fmla="*/ 49659 w 52969"/>
                <a:gd name="connsiteY3" fmla="*/ 11256 h 2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25119">
                  <a:moveTo>
                    <a:pt x="20526" y="227106"/>
                  </a:moveTo>
                  <a:lnTo>
                    <a:pt x="9932" y="225781"/>
                  </a:lnTo>
                  <a:lnTo>
                    <a:pt x="39065" y="9932"/>
                  </a:lnTo>
                  <a:lnTo>
                    <a:pt x="49659" y="11256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2" name="任意多边形: 形状 448"/>
            <p:cNvSpPr/>
            <p:nvPr/>
          </p:nvSpPr>
          <p:spPr>
            <a:xfrm>
              <a:off x="5109505" y="4419904"/>
              <a:ext cx="52969" cy="238362"/>
            </a:xfrm>
            <a:custGeom>
              <a:avLst/>
              <a:gdLst>
                <a:gd name="connsiteX0" fmla="*/ 11195 w 52969"/>
                <a:gd name="connsiteY0" fmla="*/ 227639 h 238361"/>
                <a:gd name="connsiteX1" fmla="*/ 41042 w 52969"/>
                <a:gd name="connsiteY1" fmla="*/ 11195 h 238361"/>
                <a:gd name="connsiteX2" fmla="*/ 52848 w 52969"/>
                <a:gd name="connsiteY2" fmla="*/ 12823 h 238361"/>
                <a:gd name="connsiteX3" fmla="*/ 23001 w 52969"/>
                <a:gd name="connsiteY3" fmla="*/ 229267 h 23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38361">
                  <a:moveTo>
                    <a:pt x="11195" y="227639"/>
                  </a:moveTo>
                  <a:lnTo>
                    <a:pt x="41042" y="11195"/>
                  </a:lnTo>
                  <a:lnTo>
                    <a:pt x="52848" y="12823"/>
                  </a:lnTo>
                  <a:lnTo>
                    <a:pt x="23001" y="229267"/>
                  </a:lnTo>
                  <a:close/>
                </a:path>
              </a:pathLst>
            </a:custGeom>
            <a:solidFill>
              <a:srgbClr val="F7CA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3" name="任意多边形: 形状 449"/>
            <p:cNvSpPr/>
            <p:nvPr/>
          </p:nvSpPr>
          <p:spPr>
            <a:xfrm>
              <a:off x="5121954" y="4420825"/>
              <a:ext cx="52969" cy="238362"/>
            </a:xfrm>
            <a:custGeom>
              <a:avLst/>
              <a:gdLst>
                <a:gd name="connsiteX0" fmla="*/ 11149 w 52969"/>
                <a:gd name="connsiteY0" fmla="*/ 227768 h 238361"/>
                <a:gd name="connsiteX1" fmla="*/ 39816 w 52969"/>
                <a:gd name="connsiteY1" fmla="*/ 11149 h 238361"/>
                <a:gd name="connsiteX2" fmla="*/ 51632 w 52969"/>
                <a:gd name="connsiteY2" fmla="*/ 12713 h 238361"/>
                <a:gd name="connsiteX3" fmla="*/ 22965 w 52969"/>
                <a:gd name="connsiteY3" fmla="*/ 229332 h 23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238361">
                  <a:moveTo>
                    <a:pt x="11149" y="227768"/>
                  </a:moveTo>
                  <a:lnTo>
                    <a:pt x="39816" y="11149"/>
                  </a:lnTo>
                  <a:lnTo>
                    <a:pt x="51632" y="12713"/>
                  </a:lnTo>
                  <a:lnTo>
                    <a:pt x="22965" y="229332"/>
                  </a:ln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4" name="任意多边形: 形状 450"/>
            <p:cNvSpPr/>
            <p:nvPr/>
          </p:nvSpPr>
          <p:spPr>
            <a:xfrm>
              <a:off x="5129408" y="4367784"/>
              <a:ext cx="52969" cy="66212"/>
            </a:xfrm>
            <a:custGeom>
              <a:avLst/>
              <a:gdLst>
                <a:gd name="connsiteX0" fmla="*/ 9932 w 52969"/>
                <a:gd name="connsiteY0" fmla="*/ 61577 h 66211"/>
                <a:gd name="connsiteX1" fmla="*/ 33768 w 52969"/>
                <a:gd name="connsiteY1" fmla="*/ 9932 h 66211"/>
                <a:gd name="connsiteX2" fmla="*/ 44362 w 52969"/>
                <a:gd name="connsiteY2" fmla="*/ 65549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69" h="66211">
                  <a:moveTo>
                    <a:pt x="9932" y="61577"/>
                  </a:moveTo>
                  <a:lnTo>
                    <a:pt x="33768" y="9932"/>
                  </a:lnTo>
                  <a:lnTo>
                    <a:pt x="44362" y="65549"/>
                  </a:lnTo>
                  <a:close/>
                </a:path>
              </a:pathLst>
            </a:custGeom>
            <a:solidFill>
              <a:srgbClr val="F7D9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5" name="任意多边形: 形状 451"/>
            <p:cNvSpPr/>
            <p:nvPr/>
          </p:nvSpPr>
          <p:spPr>
            <a:xfrm>
              <a:off x="5146623" y="4367784"/>
              <a:ext cx="26485" cy="26485"/>
            </a:xfrm>
            <a:custGeom>
              <a:avLst/>
              <a:gdLst>
                <a:gd name="connsiteX0" fmla="*/ 20526 w 26484"/>
                <a:gd name="connsiteY0" fmla="*/ 28471 h 26484"/>
                <a:gd name="connsiteX1" fmla="*/ 17877 w 26484"/>
                <a:gd name="connsiteY1" fmla="*/ 9932 h 26484"/>
                <a:gd name="connsiteX2" fmla="*/ 9932 w 26484"/>
                <a:gd name="connsiteY2" fmla="*/ 27147 h 26484"/>
                <a:gd name="connsiteX3" fmla="*/ 20526 w 26484"/>
                <a:gd name="connsiteY3" fmla="*/ 28471 h 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84" h="26484">
                  <a:moveTo>
                    <a:pt x="20526" y="28471"/>
                  </a:moveTo>
                  <a:lnTo>
                    <a:pt x="17877" y="9932"/>
                  </a:lnTo>
                  <a:lnTo>
                    <a:pt x="9932" y="27147"/>
                  </a:lnTo>
                  <a:cubicBezTo>
                    <a:pt x="11256" y="27147"/>
                    <a:pt x="16553" y="28471"/>
                    <a:pt x="20526" y="28471"/>
                  </a:cubicBezTo>
                  <a:close/>
                </a:path>
              </a:pathLst>
            </a:custGeom>
            <a:solidFill>
              <a:srgbClr val="F9A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6" name="任意多边形: 形状 452"/>
            <p:cNvSpPr/>
            <p:nvPr/>
          </p:nvSpPr>
          <p:spPr>
            <a:xfrm>
              <a:off x="4963879" y="4587606"/>
              <a:ext cx="211877" cy="264846"/>
            </a:xfrm>
            <a:custGeom>
              <a:avLst/>
              <a:gdLst>
                <a:gd name="connsiteX0" fmla="*/ 179433 w 211876"/>
                <a:gd name="connsiteY0" fmla="*/ 254914 h 264846"/>
                <a:gd name="connsiteX1" fmla="*/ 36416 w 211876"/>
                <a:gd name="connsiteY1" fmla="*/ 254914 h 264846"/>
                <a:gd name="connsiteX2" fmla="*/ 9932 w 211876"/>
                <a:gd name="connsiteY2" fmla="*/ 9932 h 264846"/>
                <a:gd name="connsiteX3" fmla="*/ 203270 w 211876"/>
                <a:gd name="connsiteY3" fmla="*/ 9932 h 26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76" h="264846">
                  <a:moveTo>
                    <a:pt x="179433" y="254914"/>
                  </a:moveTo>
                  <a:lnTo>
                    <a:pt x="36416" y="254914"/>
                  </a:lnTo>
                  <a:lnTo>
                    <a:pt x="9932" y="9932"/>
                  </a:lnTo>
                  <a:lnTo>
                    <a:pt x="203270" y="9932"/>
                  </a:lnTo>
                  <a:close/>
                </a:path>
              </a:pathLst>
            </a:custGeom>
            <a:solidFill>
              <a:srgbClr val="994A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7" name="任意多边形: 形状 453"/>
            <p:cNvSpPr/>
            <p:nvPr/>
          </p:nvSpPr>
          <p:spPr>
            <a:xfrm>
              <a:off x="4963879" y="4587606"/>
              <a:ext cx="211877" cy="264846"/>
            </a:xfrm>
            <a:custGeom>
              <a:avLst/>
              <a:gdLst>
                <a:gd name="connsiteX0" fmla="*/ 179433 w 211876"/>
                <a:gd name="connsiteY0" fmla="*/ 254914 h 264846"/>
                <a:gd name="connsiteX1" fmla="*/ 36416 w 211876"/>
                <a:gd name="connsiteY1" fmla="*/ 254914 h 264846"/>
                <a:gd name="connsiteX2" fmla="*/ 9932 w 211876"/>
                <a:gd name="connsiteY2" fmla="*/ 9932 h 264846"/>
                <a:gd name="connsiteX3" fmla="*/ 203270 w 211876"/>
                <a:gd name="connsiteY3" fmla="*/ 9932 h 26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76" h="264846">
                  <a:moveTo>
                    <a:pt x="179433" y="254914"/>
                  </a:moveTo>
                  <a:lnTo>
                    <a:pt x="36416" y="254914"/>
                  </a:lnTo>
                  <a:lnTo>
                    <a:pt x="9932" y="9932"/>
                  </a:lnTo>
                  <a:lnTo>
                    <a:pt x="203270" y="9932"/>
                  </a:lnTo>
                  <a:close/>
                </a:path>
              </a:pathLst>
            </a:custGeom>
            <a:solidFill>
              <a:srgbClr val="994A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8" name="任意多边形: 形状 454"/>
            <p:cNvSpPr/>
            <p:nvPr/>
          </p:nvSpPr>
          <p:spPr>
            <a:xfrm>
              <a:off x="4963879" y="4587606"/>
              <a:ext cx="79454" cy="264846"/>
            </a:xfrm>
            <a:custGeom>
              <a:avLst/>
              <a:gdLst>
                <a:gd name="connsiteX0" fmla="*/ 9932 w 79453"/>
                <a:gd name="connsiteY0" fmla="*/ 9932 h 264846"/>
                <a:gd name="connsiteX1" fmla="*/ 36416 w 79453"/>
                <a:gd name="connsiteY1" fmla="*/ 254914 h 264846"/>
                <a:gd name="connsiteX2" fmla="*/ 69522 w 79453"/>
                <a:gd name="connsiteY2" fmla="*/ 254914 h 264846"/>
                <a:gd name="connsiteX3" fmla="*/ 43038 w 79453"/>
                <a:gd name="connsiteY3" fmla="*/ 9932 h 26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53" h="264846">
                  <a:moveTo>
                    <a:pt x="9932" y="9932"/>
                  </a:moveTo>
                  <a:lnTo>
                    <a:pt x="36416" y="254914"/>
                  </a:lnTo>
                  <a:lnTo>
                    <a:pt x="69522" y="254914"/>
                  </a:lnTo>
                  <a:lnTo>
                    <a:pt x="43038" y="9932"/>
                  </a:lnTo>
                  <a:close/>
                </a:path>
              </a:pathLst>
            </a:custGeom>
            <a:solidFill>
              <a:srgbClr val="994A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" name="任意多边形: 形状 456"/>
            <p:cNvSpPr/>
            <p:nvPr/>
          </p:nvSpPr>
          <p:spPr>
            <a:xfrm>
              <a:off x="5248589" y="4779620"/>
              <a:ext cx="225119" cy="52969"/>
            </a:xfrm>
            <a:custGeom>
              <a:avLst/>
              <a:gdLst>
                <a:gd name="connsiteX0" fmla="*/ 9932 w 225119"/>
                <a:gd name="connsiteY0" fmla="*/ 9932 h 52969"/>
                <a:gd name="connsiteX1" fmla="*/ 217836 w 225119"/>
                <a:gd name="connsiteY1" fmla="*/ 9932 h 52969"/>
                <a:gd name="connsiteX2" fmla="*/ 217836 w 225119"/>
                <a:gd name="connsiteY2" fmla="*/ 43038 h 52969"/>
                <a:gd name="connsiteX3" fmla="*/ 9932 w 225119"/>
                <a:gd name="connsiteY3" fmla="*/ 43038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19" h="52969">
                  <a:moveTo>
                    <a:pt x="9932" y="9932"/>
                  </a:moveTo>
                  <a:lnTo>
                    <a:pt x="217836" y="9932"/>
                  </a:lnTo>
                  <a:lnTo>
                    <a:pt x="217836" y="43038"/>
                  </a:lnTo>
                  <a:lnTo>
                    <a:pt x="9932" y="430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0" name="任意多边形: 形状 457"/>
            <p:cNvSpPr/>
            <p:nvPr/>
          </p:nvSpPr>
          <p:spPr>
            <a:xfrm>
              <a:off x="5860383" y="4779620"/>
              <a:ext cx="39727" cy="52969"/>
            </a:xfrm>
            <a:custGeom>
              <a:avLst/>
              <a:gdLst>
                <a:gd name="connsiteX0" fmla="*/ 9932 w 39726"/>
                <a:gd name="connsiteY0" fmla="*/ 9932 h 52969"/>
                <a:gd name="connsiteX1" fmla="*/ 37740 w 39726"/>
                <a:gd name="connsiteY1" fmla="*/ 9932 h 52969"/>
                <a:gd name="connsiteX2" fmla="*/ 37740 w 39726"/>
                <a:gd name="connsiteY2" fmla="*/ 43038 h 52969"/>
                <a:gd name="connsiteX3" fmla="*/ 9932 w 39726"/>
                <a:gd name="connsiteY3" fmla="*/ 43038 h 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6" h="52969">
                  <a:moveTo>
                    <a:pt x="9932" y="9932"/>
                  </a:moveTo>
                  <a:lnTo>
                    <a:pt x="37740" y="9932"/>
                  </a:lnTo>
                  <a:lnTo>
                    <a:pt x="37740" y="43038"/>
                  </a:lnTo>
                  <a:lnTo>
                    <a:pt x="9932" y="430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1" name="任意多边形: 形状 458"/>
            <p:cNvSpPr/>
            <p:nvPr/>
          </p:nvSpPr>
          <p:spPr>
            <a:xfrm>
              <a:off x="5520056" y="4910719"/>
              <a:ext cx="158908" cy="1469896"/>
            </a:xfrm>
            <a:custGeom>
              <a:avLst/>
              <a:gdLst>
                <a:gd name="connsiteX0" fmla="*/ 117195 w 158907"/>
                <a:gd name="connsiteY0" fmla="*/ 1465261 h 1469896"/>
                <a:gd name="connsiteX1" fmla="*/ 43038 w 158907"/>
                <a:gd name="connsiteY1" fmla="*/ 1465261 h 1469896"/>
                <a:gd name="connsiteX2" fmla="*/ 9932 w 158907"/>
                <a:gd name="connsiteY2" fmla="*/ 9932 h 1469896"/>
                <a:gd name="connsiteX3" fmla="*/ 148976 w 158907"/>
                <a:gd name="connsiteY3" fmla="*/ 9932 h 146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07" h="1469896">
                  <a:moveTo>
                    <a:pt x="117195" y="1465261"/>
                  </a:moveTo>
                  <a:lnTo>
                    <a:pt x="43038" y="1465261"/>
                  </a:lnTo>
                  <a:lnTo>
                    <a:pt x="9932" y="9932"/>
                  </a:lnTo>
                  <a:lnTo>
                    <a:pt x="148976" y="9932"/>
                  </a:lnTo>
                  <a:close/>
                </a:path>
              </a:pathLst>
            </a:custGeom>
            <a:solidFill>
              <a:srgbClr val="6D2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2" name="任意多边形: 形状 459"/>
            <p:cNvSpPr/>
            <p:nvPr/>
          </p:nvSpPr>
          <p:spPr>
            <a:xfrm>
              <a:off x="5500193" y="4910719"/>
              <a:ext cx="158908" cy="1469896"/>
            </a:xfrm>
            <a:custGeom>
              <a:avLst/>
              <a:gdLst>
                <a:gd name="connsiteX0" fmla="*/ 115870 w 158907"/>
                <a:gd name="connsiteY0" fmla="*/ 1465261 h 1469896"/>
                <a:gd name="connsiteX1" fmla="*/ 41713 w 158907"/>
                <a:gd name="connsiteY1" fmla="*/ 1465261 h 1469896"/>
                <a:gd name="connsiteX2" fmla="*/ 9932 w 158907"/>
                <a:gd name="connsiteY2" fmla="*/ 9932 h 1469896"/>
                <a:gd name="connsiteX3" fmla="*/ 148976 w 158907"/>
                <a:gd name="connsiteY3" fmla="*/ 9932 h 146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07" h="1469896">
                  <a:moveTo>
                    <a:pt x="115870" y="1465261"/>
                  </a:moveTo>
                  <a:lnTo>
                    <a:pt x="41713" y="1465261"/>
                  </a:lnTo>
                  <a:lnTo>
                    <a:pt x="9932" y="9932"/>
                  </a:lnTo>
                  <a:lnTo>
                    <a:pt x="148976" y="9932"/>
                  </a:lnTo>
                  <a:close/>
                </a:path>
              </a:pathLst>
            </a:custGeom>
            <a:solidFill>
              <a:srgbClr val="773C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3" name="任意多边形: 形状 460"/>
            <p:cNvSpPr/>
            <p:nvPr/>
          </p:nvSpPr>
          <p:spPr>
            <a:xfrm>
              <a:off x="5518732" y="4912043"/>
              <a:ext cx="52969" cy="1456654"/>
            </a:xfrm>
            <a:custGeom>
              <a:avLst/>
              <a:gdLst>
                <a:gd name="connsiteX0" fmla="*/ 48334 w 52969"/>
                <a:gd name="connsiteY0" fmla="*/ 1458641 h 1456653"/>
                <a:gd name="connsiteX1" fmla="*/ 24498 w 52969"/>
                <a:gd name="connsiteY1" fmla="*/ 1458641 h 1456653"/>
                <a:gd name="connsiteX2" fmla="*/ 9932 w 52969"/>
                <a:gd name="connsiteY2" fmla="*/ 9932 h 1456653"/>
                <a:gd name="connsiteX3" fmla="*/ 52307 w 52969"/>
                <a:gd name="connsiteY3" fmla="*/ 9932 h 145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1456653">
                  <a:moveTo>
                    <a:pt x="48334" y="1458641"/>
                  </a:moveTo>
                  <a:lnTo>
                    <a:pt x="24498" y="1458641"/>
                  </a:lnTo>
                  <a:lnTo>
                    <a:pt x="9932" y="9932"/>
                  </a:lnTo>
                  <a:lnTo>
                    <a:pt x="52307" y="9932"/>
                  </a:lnTo>
                  <a:close/>
                </a:path>
              </a:pathLst>
            </a:custGeom>
            <a:solidFill>
              <a:srgbClr val="8963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4" name="任意多边形: 形状 461"/>
            <p:cNvSpPr/>
            <p:nvPr/>
          </p:nvSpPr>
          <p:spPr>
            <a:xfrm>
              <a:off x="1022207" y="4824384"/>
              <a:ext cx="4977782" cy="115468"/>
            </a:xfrm>
            <a:custGeom>
              <a:avLst/>
              <a:gdLst>
                <a:gd name="connsiteX0" fmla="*/ 9932 w 5151257"/>
                <a:gd name="connsiteY0" fmla="*/ 9932 h 105938"/>
                <a:gd name="connsiteX1" fmla="*/ 5151920 w 5151257"/>
                <a:gd name="connsiteY1" fmla="*/ 9932 h 105938"/>
                <a:gd name="connsiteX2" fmla="*/ 5151920 w 5151257"/>
                <a:gd name="connsiteY2" fmla="*/ 102628 h 105938"/>
                <a:gd name="connsiteX3" fmla="*/ 9932 w 5151257"/>
                <a:gd name="connsiteY3" fmla="*/ 102628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57" h="105938">
                  <a:moveTo>
                    <a:pt x="9932" y="9932"/>
                  </a:moveTo>
                  <a:lnTo>
                    <a:pt x="5151920" y="9932"/>
                  </a:lnTo>
                  <a:lnTo>
                    <a:pt x="5151920" y="102628"/>
                  </a:lnTo>
                  <a:lnTo>
                    <a:pt x="9932" y="102628"/>
                  </a:lnTo>
                  <a:close/>
                </a:path>
              </a:pathLst>
            </a:custGeom>
            <a:solidFill>
              <a:srgbClr val="6D2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5" name="任意多边形: 形状 462"/>
            <p:cNvSpPr/>
            <p:nvPr/>
          </p:nvSpPr>
          <p:spPr>
            <a:xfrm>
              <a:off x="1511609" y="4910719"/>
              <a:ext cx="158908" cy="1469896"/>
            </a:xfrm>
            <a:custGeom>
              <a:avLst/>
              <a:gdLst>
                <a:gd name="connsiteX0" fmla="*/ 117194 w 158907"/>
                <a:gd name="connsiteY0" fmla="*/ 1465261 h 1469896"/>
                <a:gd name="connsiteX1" fmla="*/ 43038 w 158907"/>
                <a:gd name="connsiteY1" fmla="*/ 1465261 h 1469896"/>
                <a:gd name="connsiteX2" fmla="*/ 9932 w 158907"/>
                <a:gd name="connsiteY2" fmla="*/ 9932 h 1469896"/>
                <a:gd name="connsiteX3" fmla="*/ 148976 w 158907"/>
                <a:gd name="connsiteY3" fmla="*/ 9932 h 146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07" h="1469896">
                  <a:moveTo>
                    <a:pt x="117194" y="1465261"/>
                  </a:moveTo>
                  <a:lnTo>
                    <a:pt x="43038" y="1465261"/>
                  </a:lnTo>
                  <a:lnTo>
                    <a:pt x="9932" y="9932"/>
                  </a:lnTo>
                  <a:lnTo>
                    <a:pt x="148976" y="9932"/>
                  </a:lnTo>
                  <a:close/>
                </a:path>
              </a:pathLst>
            </a:custGeom>
            <a:solidFill>
              <a:srgbClr val="6D2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6" name="任意多边形: 形状 463"/>
            <p:cNvSpPr/>
            <p:nvPr/>
          </p:nvSpPr>
          <p:spPr>
            <a:xfrm>
              <a:off x="1491746" y="4910719"/>
              <a:ext cx="158908" cy="1469896"/>
            </a:xfrm>
            <a:custGeom>
              <a:avLst/>
              <a:gdLst>
                <a:gd name="connsiteX0" fmla="*/ 115870 w 158907"/>
                <a:gd name="connsiteY0" fmla="*/ 1465261 h 1469896"/>
                <a:gd name="connsiteX1" fmla="*/ 41713 w 158907"/>
                <a:gd name="connsiteY1" fmla="*/ 1465261 h 1469896"/>
                <a:gd name="connsiteX2" fmla="*/ 9932 w 158907"/>
                <a:gd name="connsiteY2" fmla="*/ 9932 h 1469896"/>
                <a:gd name="connsiteX3" fmla="*/ 148976 w 158907"/>
                <a:gd name="connsiteY3" fmla="*/ 9932 h 146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07" h="1469896">
                  <a:moveTo>
                    <a:pt x="115870" y="1465261"/>
                  </a:moveTo>
                  <a:lnTo>
                    <a:pt x="41713" y="1465261"/>
                  </a:lnTo>
                  <a:lnTo>
                    <a:pt x="9932" y="9932"/>
                  </a:lnTo>
                  <a:lnTo>
                    <a:pt x="148976" y="9932"/>
                  </a:lnTo>
                  <a:close/>
                </a:path>
              </a:pathLst>
            </a:custGeom>
            <a:solidFill>
              <a:srgbClr val="773C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7" name="任意多边形: 形状 464"/>
            <p:cNvSpPr/>
            <p:nvPr/>
          </p:nvSpPr>
          <p:spPr>
            <a:xfrm>
              <a:off x="1510285" y="4912043"/>
              <a:ext cx="52969" cy="1456654"/>
            </a:xfrm>
            <a:custGeom>
              <a:avLst/>
              <a:gdLst>
                <a:gd name="connsiteX0" fmla="*/ 48334 w 52969"/>
                <a:gd name="connsiteY0" fmla="*/ 1458641 h 1456653"/>
                <a:gd name="connsiteX1" fmla="*/ 24498 w 52969"/>
                <a:gd name="connsiteY1" fmla="*/ 1458641 h 1456653"/>
                <a:gd name="connsiteX2" fmla="*/ 9932 w 52969"/>
                <a:gd name="connsiteY2" fmla="*/ 9932 h 1456653"/>
                <a:gd name="connsiteX3" fmla="*/ 52307 w 52969"/>
                <a:gd name="connsiteY3" fmla="*/ 9932 h 145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69" h="1456653">
                  <a:moveTo>
                    <a:pt x="48334" y="1458641"/>
                  </a:moveTo>
                  <a:lnTo>
                    <a:pt x="24498" y="1458641"/>
                  </a:lnTo>
                  <a:lnTo>
                    <a:pt x="9932" y="9932"/>
                  </a:lnTo>
                  <a:lnTo>
                    <a:pt x="52307" y="9932"/>
                  </a:lnTo>
                  <a:close/>
                </a:path>
              </a:pathLst>
            </a:custGeom>
            <a:solidFill>
              <a:srgbClr val="8963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8" name="任意多边形: 形状 465"/>
            <p:cNvSpPr/>
            <p:nvPr/>
          </p:nvSpPr>
          <p:spPr>
            <a:xfrm>
              <a:off x="4728166" y="3959921"/>
              <a:ext cx="92696" cy="39727"/>
            </a:xfrm>
            <a:custGeom>
              <a:avLst/>
              <a:gdLst>
                <a:gd name="connsiteX0" fmla="*/ 74819 w 92696"/>
                <a:gd name="connsiteY0" fmla="*/ 9932 h 39726"/>
                <a:gd name="connsiteX1" fmla="*/ 9932 w 92696"/>
                <a:gd name="connsiteY1" fmla="*/ 32444 h 39726"/>
                <a:gd name="connsiteX2" fmla="*/ 86737 w 92696"/>
                <a:gd name="connsiteY2" fmla="*/ 32444 h 39726"/>
                <a:gd name="connsiteX3" fmla="*/ 74819 w 92696"/>
                <a:gd name="connsiteY3" fmla="*/ 9932 h 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96" h="39726">
                  <a:moveTo>
                    <a:pt x="74819" y="9932"/>
                  </a:moveTo>
                  <a:cubicBezTo>
                    <a:pt x="74819" y="9932"/>
                    <a:pt x="23174" y="13904"/>
                    <a:pt x="9932" y="32444"/>
                  </a:cubicBezTo>
                  <a:lnTo>
                    <a:pt x="86737" y="32444"/>
                  </a:lnTo>
                  <a:lnTo>
                    <a:pt x="74819" y="9932"/>
                  </a:lnTo>
                  <a:close/>
                </a:path>
              </a:pathLst>
            </a:custGeom>
            <a:solidFill>
              <a:srgbClr val="F4C7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" name="任意多边形: 形状 466"/>
            <p:cNvSpPr/>
            <p:nvPr/>
          </p:nvSpPr>
          <p:spPr>
            <a:xfrm>
              <a:off x="3168222" y="4202255"/>
              <a:ext cx="834265" cy="609146"/>
            </a:xfrm>
            <a:custGeom>
              <a:avLst/>
              <a:gdLst>
                <a:gd name="connsiteX0" fmla="*/ 830955 w 834265"/>
                <a:gd name="connsiteY0" fmla="*/ 579351 h 609146"/>
                <a:gd name="connsiteX1" fmla="*/ 804470 w 834265"/>
                <a:gd name="connsiteY1" fmla="*/ 605836 h 609146"/>
                <a:gd name="connsiteX2" fmla="*/ 36416 w 834265"/>
                <a:gd name="connsiteY2" fmla="*/ 605836 h 609146"/>
                <a:gd name="connsiteX3" fmla="*/ 9932 w 834265"/>
                <a:gd name="connsiteY3" fmla="*/ 579351 h 609146"/>
                <a:gd name="connsiteX4" fmla="*/ 9932 w 834265"/>
                <a:gd name="connsiteY4" fmla="*/ 36416 h 609146"/>
                <a:gd name="connsiteX5" fmla="*/ 36416 w 834265"/>
                <a:gd name="connsiteY5" fmla="*/ 9932 h 609146"/>
                <a:gd name="connsiteX6" fmla="*/ 804470 w 834265"/>
                <a:gd name="connsiteY6" fmla="*/ 9932 h 609146"/>
                <a:gd name="connsiteX7" fmla="*/ 830955 w 834265"/>
                <a:gd name="connsiteY7" fmla="*/ 36416 h 609146"/>
                <a:gd name="connsiteX8" fmla="*/ 830955 w 834265"/>
                <a:gd name="connsiteY8" fmla="*/ 579351 h 60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265" h="609146">
                  <a:moveTo>
                    <a:pt x="830955" y="579351"/>
                  </a:moveTo>
                  <a:cubicBezTo>
                    <a:pt x="830955" y="593918"/>
                    <a:pt x="819037" y="605836"/>
                    <a:pt x="804470" y="605836"/>
                  </a:cubicBezTo>
                  <a:lnTo>
                    <a:pt x="36416" y="605836"/>
                  </a:lnTo>
                  <a:cubicBezTo>
                    <a:pt x="21850" y="605836"/>
                    <a:pt x="9932" y="593918"/>
                    <a:pt x="9932" y="579351"/>
                  </a:cubicBezTo>
                  <a:lnTo>
                    <a:pt x="9932" y="36416"/>
                  </a:lnTo>
                  <a:cubicBezTo>
                    <a:pt x="9932" y="21850"/>
                    <a:pt x="21850" y="9932"/>
                    <a:pt x="36416" y="9932"/>
                  </a:cubicBezTo>
                  <a:lnTo>
                    <a:pt x="804470" y="9932"/>
                  </a:lnTo>
                  <a:cubicBezTo>
                    <a:pt x="819037" y="9932"/>
                    <a:pt x="830955" y="21850"/>
                    <a:pt x="830955" y="36416"/>
                  </a:cubicBezTo>
                  <a:lnTo>
                    <a:pt x="830955" y="579351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0" name="任意多边形: 形状 467"/>
            <p:cNvSpPr/>
            <p:nvPr/>
          </p:nvSpPr>
          <p:spPr>
            <a:xfrm>
              <a:off x="3512522" y="4451210"/>
              <a:ext cx="132423" cy="132423"/>
            </a:xfrm>
            <a:custGeom>
              <a:avLst/>
              <a:gdLst>
                <a:gd name="connsiteX0" fmla="*/ 129113 w 132423"/>
                <a:gd name="connsiteY0" fmla="*/ 69522 h 132423"/>
                <a:gd name="connsiteX1" fmla="*/ 69522 w 132423"/>
                <a:gd name="connsiteY1" fmla="*/ 129113 h 132423"/>
                <a:gd name="connsiteX2" fmla="*/ 9932 w 132423"/>
                <a:gd name="connsiteY2" fmla="*/ 69522 h 132423"/>
                <a:gd name="connsiteX3" fmla="*/ 69522 w 132423"/>
                <a:gd name="connsiteY3" fmla="*/ 9932 h 132423"/>
                <a:gd name="connsiteX4" fmla="*/ 129113 w 132423"/>
                <a:gd name="connsiteY4" fmla="*/ 69522 h 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23" h="132423">
                  <a:moveTo>
                    <a:pt x="129113" y="69522"/>
                  </a:moveTo>
                  <a:cubicBezTo>
                    <a:pt x="129113" y="102433"/>
                    <a:pt x="102433" y="129113"/>
                    <a:pt x="69522" y="129113"/>
                  </a:cubicBezTo>
                  <a:cubicBezTo>
                    <a:pt x="36611" y="129113"/>
                    <a:pt x="9932" y="102433"/>
                    <a:pt x="9932" y="69522"/>
                  </a:cubicBezTo>
                  <a:cubicBezTo>
                    <a:pt x="9932" y="36611"/>
                    <a:pt x="36611" y="9932"/>
                    <a:pt x="69522" y="9932"/>
                  </a:cubicBezTo>
                  <a:cubicBezTo>
                    <a:pt x="102433" y="9932"/>
                    <a:pt x="129113" y="36611"/>
                    <a:pt x="129113" y="69522"/>
                  </a:cubicBez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91" name="直接连接符 390"/>
          <p:cNvCxnSpPr/>
          <p:nvPr>
            <p:custDataLst>
              <p:tags r:id="rId6"/>
            </p:custDataLst>
          </p:nvPr>
        </p:nvCxnSpPr>
        <p:spPr>
          <a:xfrm flipV="1">
            <a:off x="6274435" y="2587625"/>
            <a:ext cx="1669415" cy="82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文本框 391"/>
          <p:cNvSpPr txBox="1"/>
          <p:nvPr/>
        </p:nvSpPr>
        <p:spPr>
          <a:xfrm>
            <a:off x="6274435" y="1866265"/>
            <a:ext cx="119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ym typeface="+mn-ea"/>
              </a:rPr>
              <a:t>目标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421113" y="1379189"/>
            <a:ext cx="3058214" cy="3694007"/>
            <a:chOff x="7617660" y="3166199"/>
            <a:chExt cx="445822" cy="538507"/>
          </a:xfrm>
          <a:solidFill>
            <a:schemeClr val="accent1"/>
          </a:solidFill>
        </p:grpSpPr>
        <p:sp>
          <p:nvSpPr>
            <p:cNvPr id="11" name="Freeform 91"/>
            <p:cNvSpPr/>
            <p:nvPr/>
          </p:nvSpPr>
          <p:spPr bwMode="auto">
            <a:xfrm>
              <a:off x="7711517" y="3166199"/>
              <a:ext cx="258107" cy="347272"/>
            </a:xfrm>
            <a:custGeom>
              <a:avLst/>
              <a:gdLst>
                <a:gd name="T0" fmla="*/ 79 w 93"/>
                <a:gd name="T1" fmla="*/ 0 h 125"/>
                <a:gd name="T2" fmla="*/ 14 w 93"/>
                <a:gd name="T3" fmla="*/ 0 h 125"/>
                <a:gd name="T4" fmla="*/ 0 w 93"/>
                <a:gd name="T5" fmla="*/ 14 h 125"/>
                <a:gd name="T6" fmla="*/ 0 w 93"/>
                <a:gd name="T7" fmla="*/ 110 h 125"/>
                <a:gd name="T8" fmla="*/ 14 w 93"/>
                <a:gd name="T9" fmla="*/ 125 h 125"/>
                <a:gd name="T10" fmla="*/ 79 w 93"/>
                <a:gd name="T11" fmla="*/ 125 h 125"/>
                <a:gd name="T12" fmla="*/ 93 w 93"/>
                <a:gd name="T13" fmla="*/ 110 h 125"/>
                <a:gd name="T14" fmla="*/ 93 w 93"/>
                <a:gd name="T15" fmla="*/ 14 h 125"/>
                <a:gd name="T16" fmla="*/ 79 w 93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25">
                  <a:moveTo>
                    <a:pt x="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8"/>
                    <a:pt x="6" y="125"/>
                    <a:pt x="14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7" y="125"/>
                    <a:pt x="93" y="118"/>
                    <a:pt x="93" y="110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7"/>
                    <a:pt x="87" y="0"/>
                    <a:pt x="79" y="0"/>
                  </a:cubicBezTo>
                  <a:close/>
                </a:path>
              </a:pathLst>
            </a:custGeom>
            <a:blipFill>
              <a:blip r:embed="rId6"/>
              <a:srcRect/>
              <a:stretch>
                <a:fillRect l="-18965" r="-38261"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Freeform 92"/>
            <p:cNvSpPr/>
            <p:nvPr/>
          </p:nvSpPr>
          <p:spPr bwMode="auto">
            <a:xfrm>
              <a:off x="7617660" y="3352741"/>
              <a:ext cx="445822" cy="351965"/>
            </a:xfrm>
            <a:custGeom>
              <a:avLst/>
              <a:gdLst>
                <a:gd name="T0" fmla="*/ 157 w 161"/>
                <a:gd name="T1" fmla="*/ 0 h 127"/>
                <a:gd name="T2" fmla="*/ 140 w 161"/>
                <a:gd name="T3" fmla="*/ 0 h 127"/>
                <a:gd name="T4" fmla="*/ 136 w 161"/>
                <a:gd name="T5" fmla="*/ 4 h 127"/>
                <a:gd name="T6" fmla="*/ 136 w 161"/>
                <a:gd name="T7" fmla="*/ 46 h 127"/>
                <a:gd name="T8" fmla="*/ 120 w 161"/>
                <a:gd name="T9" fmla="*/ 65 h 127"/>
                <a:gd name="T10" fmla="*/ 77 w 161"/>
                <a:gd name="T11" fmla="*/ 65 h 127"/>
                <a:gd name="T12" fmla="*/ 74 w 161"/>
                <a:gd name="T13" fmla="*/ 65 h 127"/>
                <a:gd name="T14" fmla="*/ 41 w 161"/>
                <a:gd name="T15" fmla="*/ 65 h 127"/>
                <a:gd name="T16" fmla="*/ 24 w 161"/>
                <a:gd name="T17" fmla="*/ 47 h 127"/>
                <a:gd name="T18" fmla="*/ 24 w 161"/>
                <a:gd name="T19" fmla="*/ 4 h 127"/>
                <a:gd name="T20" fmla="*/ 20 w 161"/>
                <a:gd name="T21" fmla="*/ 0 h 127"/>
                <a:gd name="T22" fmla="*/ 4 w 161"/>
                <a:gd name="T23" fmla="*/ 0 h 127"/>
                <a:gd name="T24" fmla="*/ 0 w 161"/>
                <a:gd name="T25" fmla="*/ 4 h 127"/>
                <a:gd name="T26" fmla="*/ 4 w 161"/>
                <a:gd name="T27" fmla="*/ 8 h 127"/>
                <a:gd name="T28" fmla="*/ 16 w 161"/>
                <a:gd name="T29" fmla="*/ 8 h 127"/>
                <a:gd name="T30" fmla="*/ 16 w 161"/>
                <a:gd name="T31" fmla="*/ 47 h 127"/>
                <a:gd name="T32" fmla="*/ 41 w 161"/>
                <a:gd name="T33" fmla="*/ 73 h 127"/>
                <a:gd name="T34" fmla="*/ 70 w 161"/>
                <a:gd name="T35" fmla="*/ 73 h 127"/>
                <a:gd name="T36" fmla="*/ 36 w 161"/>
                <a:gd name="T37" fmla="*/ 121 h 127"/>
                <a:gd name="T38" fmla="*/ 37 w 161"/>
                <a:gd name="T39" fmla="*/ 126 h 127"/>
                <a:gd name="T40" fmla="*/ 40 w 161"/>
                <a:gd name="T41" fmla="*/ 127 h 127"/>
                <a:gd name="T42" fmla="*/ 43 w 161"/>
                <a:gd name="T43" fmla="*/ 125 h 127"/>
                <a:gd name="T44" fmla="*/ 76 w 161"/>
                <a:gd name="T45" fmla="*/ 78 h 127"/>
                <a:gd name="T46" fmla="*/ 76 w 161"/>
                <a:gd name="T47" fmla="*/ 123 h 127"/>
                <a:gd name="T48" fmla="*/ 80 w 161"/>
                <a:gd name="T49" fmla="*/ 127 h 127"/>
                <a:gd name="T50" fmla="*/ 84 w 161"/>
                <a:gd name="T51" fmla="*/ 123 h 127"/>
                <a:gd name="T52" fmla="*/ 84 w 161"/>
                <a:gd name="T53" fmla="*/ 78 h 127"/>
                <a:gd name="T54" fmla="*/ 118 w 161"/>
                <a:gd name="T55" fmla="*/ 125 h 127"/>
                <a:gd name="T56" fmla="*/ 121 w 161"/>
                <a:gd name="T57" fmla="*/ 127 h 127"/>
                <a:gd name="T58" fmla="*/ 123 w 161"/>
                <a:gd name="T59" fmla="*/ 126 h 127"/>
                <a:gd name="T60" fmla="*/ 124 w 161"/>
                <a:gd name="T61" fmla="*/ 121 h 127"/>
                <a:gd name="T62" fmla="*/ 91 w 161"/>
                <a:gd name="T63" fmla="*/ 73 h 127"/>
                <a:gd name="T64" fmla="*/ 120 w 161"/>
                <a:gd name="T65" fmla="*/ 73 h 127"/>
                <a:gd name="T66" fmla="*/ 144 w 161"/>
                <a:gd name="T67" fmla="*/ 47 h 127"/>
                <a:gd name="T68" fmla="*/ 144 w 161"/>
                <a:gd name="T69" fmla="*/ 8 h 127"/>
                <a:gd name="T70" fmla="*/ 157 w 161"/>
                <a:gd name="T71" fmla="*/ 8 h 127"/>
                <a:gd name="T72" fmla="*/ 161 w 161"/>
                <a:gd name="T73" fmla="*/ 4 h 127"/>
                <a:gd name="T74" fmla="*/ 157 w 161"/>
                <a:gd name="T7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127">
                  <a:moveTo>
                    <a:pt x="157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38" y="0"/>
                    <a:pt x="136" y="2"/>
                    <a:pt x="136" y="4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7"/>
                    <a:pt x="136" y="65"/>
                    <a:pt x="120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25" y="65"/>
                    <a:pt x="24" y="48"/>
                    <a:pt x="24" y="4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3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7" y="56"/>
                    <a:pt x="22" y="73"/>
                    <a:pt x="41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5" y="123"/>
                    <a:pt x="35" y="125"/>
                    <a:pt x="37" y="126"/>
                  </a:cubicBezTo>
                  <a:cubicBezTo>
                    <a:pt x="38" y="127"/>
                    <a:pt x="39" y="127"/>
                    <a:pt x="40" y="127"/>
                  </a:cubicBezTo>
                  <a:cubicBezTo>
                    <a:pt x="41" y="127"/>
                    <a:pt x="42" y="126"/>
                    <a:pt x="43" y="125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5"/>
                    <a:pt x="78" y="127"/>
                    <a:pt x="80" y="127"/>
                  </a:cubicBezTo>
                  <a:cubicBezTo>
                    <a:pt x="83" y="127"/>
                    <a:pt x="84" y="125"/>
                    <a:pt x="84" y="12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9" y="126"/>
                    <a:pt x="120" y="127"/>
                    <a:pt x="121" y="127"/>
                  </a:cubicBezTo>
                  <a:cubicBezTo>
                    <a:pt x="122" y="127"/>
                    <a:pt x="123" y="127"/>
                    <a:pt x="123" y="126"/>
                  </a:cubicBezTo>
                  <a:cubicBezTo>
                    <a:pt x="125" y="125"/>
                    <a:pt x="126" y="123"/>
                    <a:pt x="124" y="121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39" y="73"/>
                    <a:pt x="144" y="56"/>
                    <a:pt x="144" y="47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9" y="8"/>
                    <a:pt x="161" y="6"/>
                    <a:pt x="161" y="4"/>
                  </a:cubicBezTo>
                  <a:cubicBezTo>
                    <a:pt x="161" y="2"/>
                    <a:pt x="159" y="0"/>
                    <a:pt x="15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537131" y="1707251"/>
            <a:ext cx="2527470" cy="553085"/>
          </a:xfrm>
          <a:prstGeom prst="rect">
            <a:avLst/>
          </a:prstGeom>
        </p:spPr>
        <p:txBody>
          <a:bodyPr wrap="square">
            <a:spAutoFit/>
          </a:bodyPr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说服原理</a:t>
            </a: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1346" y="1615893"/>
            <a:ext cx="682171" cy="6821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472996" y="3412425"/>
            <a:ext cx="2527470" cy="553085"/>
          </a:xfrm>
          <a:prstGeom prst="rect">
            <a:avLst/>
          </a:prstGeom>
        </p:spPr>
        <p:txBody>
          <a:bodyPr wrap="square">
            <a:spAutoFit/>
          </a:bodyPr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全场景沟通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51816" y="3321702"/>
            <a:ext cx="682171" cy="6821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297506" y="1693281"/>
            <a:ext cx="2527470" cy="553085"/>
          </a:xfrm>
          <a:prstGeom prst="rect">
            <a:avLst/>
          </a:prstGeom>
        </p:spPr>
        <p:txBody>
          <a:bodyPr wrap="square">
            <a:spAutoFit/>
          </a:bodyPr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顾问式销售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471881" y="1602558"/>
            <a:ext cx="682171" cy="6821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7314016" y="3609910"/>
            <a:ext cx="2527470" cy="553085"/>
          </a:xfrm>
          <a:prstGeom prst="rect">
            <a:avLst/>
          </a:prstGeom>
        </p:spPr>
        <p:txBody>
          <a:bodyPr wrap="square">
            <a:spAutoFit/>
          </a:bodyPr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推销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VS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分享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555701" y="3427747"/>
            <a:ext cx="682171" cy="6821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  <p:bldP spid="17" grpId="0"/>
      <p:bldP spid="18" grpId="0" bldLvl="0" animBg="1"/>
      <p:bldP spid="20" grpId="0"/>
      <p:bldP spid="21" grpId="0" bldLvl="0" animBg="1"/>
      <p:bldP spid="40" grpId="0"/>
      <p:bldP spid="4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8703" y="123040"/>
            <a:ext cx="10022290" cy="5514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95"/>
          </a:p>
        </p:txBody>
      </p:sp>
      <p:grpSp>
        <p:nvGrpSpPr>
          <p:cNvPr id="6" name="组合 5"/>
          <p:cNvGrpSpPr/>
          <p:nvPr/>
        </p:nvGrpSpPr>
        <p:grpSpPr>
          <a:xfrm>
            <a:off x="8987621" y="388585"/>
            <a:ext cx="627384" cy="266163"/>
            <a:chOff x="12515" y="1472"/>
            <a:chExt cx="990" cy="420"/>
          </a:xfrm>
        </p:grpSpPr>
        <p:sp>
          <p:nvSpPr>
            <p:cNvPr id="7" name="对角圆角矩形 6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95"/>
            </a:p>
          </p:txBody>
        </p:sp>
        <p:pic>
          <p:nvPicPr>
            <p:cNvPr id="8" name="图片 7" descr="黑色RO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761295" y="347133"/>
            <a:ext cx="340941" cy="279471"/>
            <a:chOff x="4729" y="1585"/>
            <a:chExt cx="842" cy="708"/>
          </a:xfrm>
        </p:grpSpPr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20" name="图片 19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21" name="图片 2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1237604" y="35332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3370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7" name="正五边形 56"/>
          <p:cNvSpPr/>
          <p:nvPr/>
        </p:nvSpPr>
        <p:spPr>
          <a:xfrm>
            <a:off x="3785870" y="607060"/>
            <a:ext cx="1565910" cy="1422400"/>
          </a:xfrm>
          <a:prstGeom prst="pentagon">
            <a:avLst/>
          </a:prstGeom>
          <a:solidFill>
            <a:srgbClr val="F6AA26"/>
          </a:solid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正五边形 57"/>
          <p:cNvSpPr/>
          <p:nvPr/>
        </p:nvSpPr>
        <p:spPr>
          <a:xfrm rot="2367615">
            <a:off x="5255260" y="1096010"/>
            <a:ext cx="1565910" cy="1422400"/>
          </a:xfrm>
          <a:prstGeom prst="pentagon">
            <a:avLst/>
          </a:prstGeom>
          <a:solidFill>
            <a:srgbClr val="EA552B"/>
          </a:solid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正五边形 58"/>
          <p:cNvSpPr/>
          <p:nvPr/>
        </p:nvSpPr>
        <p:spPr>
          <a:xfrm rot="4565380">
            <a:off x="6181725" y="2479675"/>
            <a:ext cx="1493520" cy="1490345"/>
          </a:xfrm>
          <a:prstGeom prst="pentagon">
            <a:avLst/>
          </a:prstGeom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正五边形 59"/>
          <p:cNvSpPr/>
          <p:nvPr/>
        </p:nvSpPr>
        <p:spPr>
          <a:xfrm rot="6300000">
            <a:off x="2439670" y="1201420"/>
            <a:ext cx="1493520" cy="1490345"/>
          </a:xfrm>
          <a:prstGeom prst="pentagon">
            <a:avLst/>
          </a:prstGeom>
          <a:solidFill>
            <a:srgbClr val="00939F"/>
          </a:solid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正五边形 60"/>
          <p:cNvSpPr/>
          <p:nvPr/>
        </p:nvSpPr>
        <p:spPr>
          <a:xfrm rot="4006326">
            <a:off x="1634490" y="2454275"/>
            <a:ext cx="1493520" cy="1490345"/>
          </a:xfrm>
          <a:prstGeom prst="pentagon">
            <a:avLst/>
          </a:prstGeom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7"/>
          <p:cNvSpPr>
            <a:spLocks noEditPoints="1"/>
          </p:cNvSpPr>
          <p:nvPr/>
        </p:nvSpPr>
        <p:spPr bwMode="auto">
          <a:xfrm>
            <a:off x="5883275" y="1679575"/>
            <a:ext cx="390525" cy="388620"/>
          </a:xfrm>
          <a:custGeom>
            <a:avLst/>
            <a:gdLst>
              <a:gd name="T0" fmla="*/ 0 w 92"/>
              <a:gd name="T1" fmla="*/ 7 h 96"/>
              <a:gd name="T2" fmla="*/ 6 w 92"/>
              <a:gd name="T3" fmla="*/ 96 h 96"/>
              <a:gd name="T4" fmla="*/ 28 w 92"/>
              <a:gd name="T5" fmla="*/ 89 h 96"/>
              <a:gd name="T6" fmla="*/ 22 w 92"/>
              <a:gd name="T7" fmla="*/ 0 h 96"/>
              <a:gd name="T8" fmla="*/ 38 w 92"/>
              <a:gd name="T9" fmla="*/ 0 h 96"/>
              <a:gd name="T10" fmla="*/ 32 w 92"/>
              <a:gd name="T11" fmla="*/ 89 h 96"/>
              <a:gd name="T12" fmla="*/ 50 w 92"/>
              <a:gd name="T13" fmla="*/ 96 h 96"/>
              <a:gd name="T14" fmla="*/ 56 w 92"/>
              <a:gd name="T15" fmla="*/ 7 h 96"/>
              <a:gd name="T16" fmla="*/ 38 w 92"/>
              <a:gd name="T17" fmla="*/ 0 h 96"/>
              <a:gd name="T18" fmla="*/ 60 w 92"/>
              <a:gd name="T19" fmla="*/ 5 h 96"/>
              <a:gd name="T20" fmla="*/ 67 w 92"/>
              <a:gd name="T21" fmla="*/ 96 h 96"/>
              <a:gd name="T22" fmla="*/ 68 w 92"/>
              <a:gd name="T23" fmla="*/ 0 h 96"/>
              <a:gd name="T24" fmla="*/ 84 w 92"/>
              <a:gd name="T25" fmla="*/ 0 h 96"/>
              <a:gd name="T26" fmla="*/ 85 w 92"/>
              <a:gd name="T27" fmla="*/ 96 h 96"/>
              <a:gd name="T28" fmla="*/ 92 w 92"/>
              <a:gd name="T29" fmla="*/ 6 h 96"/>
              <a:gd name="T30" fmla="*/ 84 w 92"/>
              <a:gd name="T31" fmla="*/ 0 h 96"/>
              <a:gd name="T32" fmla="*/ 69 w 92"/>
              <a:gd name="T33" fmla="*/ 92 h 96"/>
              <a:gd name="T34" fmla="*/ 71 w 92"/>
              <a:gd name="T35" fmla="*/ 4 h 96"/>
              <a:gd name="T36" fmla="*/ 74 w 92"/>
              <a:gd name="T37" fmla="*/ 4 h 96"/>
              <a:gd name="T38" fmla="*/ 75 w 92"/>
              <a:gd name="T39" fmla="*/ 92 h 96"/>
              <a:gd name="T40" fmla="*/ 74 w 92"/>
              <a:gd name="T41" fmla="*/ 4 h 96"/>
              <a:gd name="T42" fmla="*/ 77 w 92"/>
              <a:gd name="T43" fmla="*/ 92 h 96"/>
              <a:gd name="T44" fmla="*/ 79 w 92"/>
              <a:gd name="T45" fmla="*/ 4 h 96"/>
              <a:gd name="T46" fmla="*/ 81 w 92"/>
              <a:gd name="T47" fmla="*/ 4 h 96"/>
              <a:gd name="T48" fmla="*/ 83 w 92"/>
              <a:gd name="T49" fmla="*/ 92 h 96"/>
              <a:gd name="T50" fmla="*/ 81 w 92"/>
              <a:gd name="T51" fmla="*/ 4 h 96"/>
              <a:gd name="T52" fmla="*/ 23 w 92"/>
              <a:gd name="T53" fmla="*/ 17 h 96"/>
              <a:gd name="T54" fmla="*/ 5 w 92"/>
              <a:gd name="T55" fmla="*/ 20 h 96"/>
              <a:gd name="T56" fmla="*/ 36 w 92"/>
              <a:gd name="T57" fmla="*/ 17 h 96"/>
              <a:gd name="T58" fmla="*/ 52 w 92"/>
              <a:gd name="T59" fmla="*/ 20 h 96"/>
              <a:gd name="T60" fmla="*/ 36 w 92"/>
              <a:gd name="T61" fmla="*/ 17 h 96"/>
              <a:gd name="T62" fmla="*/ 23 w 92"/>
              <a:gd name="T63" fmla="*/ 25 h 96"/>
              <a:gd name="T64" fmla="*/ 5 w 92"/>
              <a:gd name="T65" fmla="*/ 28 h 96"/>
              <a:gd name="T66" fmla="*/ 36 w 92"/>
              <a:gd name="T67" fmla="*/ 25 h 96"/>
              <a:gd name="T68" fmla="*/ 52 w 92"/>
              <a:gd name="T69" fmla="*/ 28 h 96"/>
              <a:gd name="T70" fmla="*/ 36 w 92"/>
              <a:gd name="T71" fmla="*/ 2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2" h="96">
                <a:moveTo>
                  <a:pt x="6" y="0"/>
                </a:moveTo>
                <a:cubicBezTo>
                  <a:pt x="2" y="0"/>
                  <a:pt x="0" y="3"/>
                  <a:pt x="0" y="7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4"/>
                  <a:pt x="2" y="96"/>
                  <a:pt x="6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6" y="96"/>
                  <a:pt x="28" y="94"/>
                  <a:pt x="28" y="89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3"/>
                  <a:pt x="26" y="0"/>
                  <a:pt x="22" y="0"/>
                </a:cubicBezTo>
                <a:lnTo>
                  <a:pt x="6" y="0"/>
                </a:lnTo>
                <a:close/>
                <a:moveTo>
                  <a:pt x="38" y="0"/>
                </a:moveTo>
                <a:cubicBezTo>
                  <a:pt x="34" y="0"/>
                  <a:pt x="32" y="2"/>
                  <a:pt x="32" y="7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94"/>
                  <a:pt x="34" y="96"/>
                  <a:pt x="38" y="96"/>
                </a:cubicBezTo>
                <a:cubicBezTo>
                  <a:pt x="50" y="96"/>
                  <a:pt x="50" y="96"/>
                  <a:pt x="50" y="96"/>
                </a:cubicBezTo>
                <a:cubicBezTo>
                  <a:pt x="54" y="96"/>
                  <a:pt x="56" y="94"/>
                  <a:pt x="56" y="89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2"/>
                  <a:pt x="54" y="0"/>
                  <a:pt x="50" y="0"/>
                </a:cubicBezTo>
                <a:lnTo>
                  <a:pt x="38" y="0"/>
                </a:lnTo>
                <a:close/>
                <a:moveTo>
                  <a:pt x="67" y="0"/>
                </a:moveTo>
                <a:cubicBezTo>
                  <a:pt x="63" y="0"/>
                  <a:pt x="60" y="1"/>
                  <a:pt x="60" y="5"/>
                </a:cubicBezTo>
                <a:cubicBezTo>
                  <a:pt x="60" y="91"/>
                  <a:pt x="60" y="91"/>
                  <a:pt x="60" y="91"/>
                </a:cubicBezTo>
                <a:cubicBezTo>
                  <a:pt x="60" y="96"/>
                  <a:pt x="63" y="96"/>
                  <a:pt x="67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8" y="0"/>
                  <a:pt x="68" y="0"/>
                  <a:pt x="68" y="0"/>
                </a:cubicBezTo>
                <a:lnTo>
                  <a:pt x="67" y="0"/>
                </a:lnTo>
                <a:close/>
                <a:moveTo>
                  <a:pt x="84" y="0"/>
                </a:moveTo>
                <a:cubicBezTo>
                  <a:pt x="84" y="96"/>
                  <a:pt x="84" y="96"/>
                  <a:pt x="84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89" y="96"/>
                  <a:pt x="92" y="96"/>
                  <a:pt x="92" y="91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1"/>
                  <a:pt x="89" y="0"/>
                  <a:pt x="85" y="0"/>
                </a:cubicBezTo>
                <a:lnTo>
                  <a:pt x="84" y="0"/>
                </a:lnTo>
                <a:close/>
                <a:moveTo>
                  <a:pt x="69" y="4"/>
                </a:move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4"/>
                  <a:pt x="71" y="4"/>
                  <a:pt x="71" y="4"/>
                </a:cubicBezTo>
                <a:lnTo>
                  <a:pt x="69" y="4"/>
                </a:lnTo>
                <a:close/>
                <a:moveTo>
                  <a:pt x="74" y="4"/>
                </a:moveTo>
                <a:cubicBezTo>
                  <a:pt x="74" y="92"/>
                  <a:pt x="74" y="92"/>
                  <a:pt x="74" y="92"/>
                </a:cubicBezTo>
                <a:cubicBezTo>
                  <a:pt x="75" y="92"/>
                  <a:pt x="75" y="92"/>
                  <a:pt x="75" y="92"/>
                </a:cubicBezTo>
                <a:cubicBezTo>
                  <a:pt x="75" y="4"/>
                  <a:pt x="75" y="4"/>
                  <a:pt x="75" y="4"/>
                </a:cubicBezTo>
                <a:lnTo>
                  <a:pt x="74" y="4"/>
                </a:lnTo>
                <a:close/>
                <a:moveTo>
                  <a:pt x="77" y="4"/>
                </a:moveTo>
                <a:cubicBezTo>
                  <a:pt x="77" y="92"/>
                  <a:pt x="77" y="92"/>
                  <a:pt x="77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4"/>
                  <a:pt x="79" y="4"/>
                  <a:pt x="79" y="4"/>
                </a:cubicBezTo>
                <a:lnTo>
                  <a:pt x="77" y="4"/>
                </a:lnTo>
                <a:close/>
                <a:moveTo>
                  <a:pt x="81" y="4"/>
                </a:moveTo>
                <a:cubicBezTo>
                  <a:pt x="81" y="92"/>
                  <a:pt x="81" y="92"/>
                  <a:pt x="81" y="92"/>
                </a:cubicBezTo>
                <a:cubicBezTo>
                  <a:pt x="83" y="92"/>
                  <a:pt x="83" y="92"/>
                  <a:pt x="83" y="92"/>
                </a:cubicBezTo>
                <a:cubicBezTo>
                  <a:pt x="83" y="4"/>
                  <a:pt x="83" y="4"/>
                  <a:pt x="83" y="4"/>
                </a:cubicBezTo>
                <a:lnTo>
                  <a:pt x="81" y="4"/>
                </a:lnTo>
                <a:close/>
                <a:moveTo>
                  <a:pt x="5" y="17"/>
                </a:moveTo>
                <a:cubicBezTo>
                  <a:pt x="23" y="17"/>
                  <a:pt x="23" y="17"/>
                  <a:pt x="23" y="17"/>
                </a:cubicBezTo>
                <a:cubicBezTo>
                  <a:pt x="23" y="20"/>
                  <a:pt x="23" y="20"/>
                  <a:pt x="23" y="20"/>
                </a:cubicBezTo>
                <a:cubicBezTo>
                  <a:pt x="5" y="20"/>
                  <a:pt x="5" y="20"/>
                  <a:pt x="5" y="20"/>
                </a:cubicBezTo>
                <a:lnTo>
                  <a:pt x="5" y="17"/>
                </a:lnTo>
                <a:close/>
                <a:moveTo>
                  <a:pt x="36" y="17"/>
                </a:moveTo>
                <a:cubicBezTo>
                  <a:pt x="52" y="17"/>
                  <a:pt x="52" y="17"/>
                  <a:pt x="52" y="17"/>
                </a:cubicBezTo>
                <a:cubicBezTo>
                  <a:pt x="52" y="20"/>
                  <a:pt x="52" y="20"/>
                  <a:pt x="52" y="20"/>
                </a:cubicBezTo>
                <a:cubicBezTo>
                  <a:pt x="36" y="20"/>
                  <a:pt x="36" y="20"/>
                  <a:pt x="36" y="20"/>
                </a:cubicBezTo>
                <a:lnTo>
                  <a:pt x="36" y="17"/>
                </a:lnTo>
                <a:close/>
                <a:moveTo>
                  <a:pt x="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3" y="28"/>
                  <a:pt x="23" y="28"/>
                  <a:pt x="23" y="28"/>
                </a:cubicBezTo>
                <a:cubicBezTo>
                  <a:pt x="5" y="28"/>
                  <a:pt x="5" y="28"/>
                  <a:pt x="5" y="28"/>
                </a:cubicBezTo>
                <a:lnTo>
                  <a:pt x="5" y="25"/>
                </a:lnTo>
                <a:close/>
                <a:moveTo>
                  <a:pt x="36" y="25"/>
                </a:moveTo>
                <a:cubicBezTo>
                  <a:pt x="52" y="25"/>
                  <a:pt x="52" y="25"/>
                  <a:pt x="52" y="25"/>
                </a:cubicBezTo>
                <a:cubicBezTo>
                  <a:pt x="52" y="28"/>
                  <a:pt x="52" y="28"/>
                  <a:pt x="52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25"/>
                </a:lnTo>
                <a:close/>
              </a:path>
            </a:pathLst>
          </a:custGeom>
          <a:solidFill>
            <a:sysClr val="window" lastClr="FFFFFF"/>
          </a:solidFill>
          <a:ln w="1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9"/>
          <p:cNvSpPr>
            <a:spLocks noEditPoints="1"/>
          </p:cNvSpPr>
          <p:nvPr/>
        </p:nvSpPr>
        <p:spPr bwMode="auto">
          <a:xfrm>
            <a:off x="2905125" y="1678940"/>
            <a:ext cx="508000" cy="356870"/>
          </a:xfrm>
          <a:custGeom>
            <a:avLst/>
            <a:gdLst>
              <a:gd name="T0" fmla="*/ 8 w 120"/>
              <a:gd name="T1" fmla="*/ 7 h 88"/>
              <a:gd name="T2" fmla="*/ 112 w 120"/>
              <a:gd name="T3" fmla="*/ 8 h 88"/>
              <a:gd name="T4" fmla="*/ 107 w 120"/>
              <a:gd name="T5" fmla="*/ 0 h 88"/>
              <a:gd name="T6" fmla="*/ 12 w 120"/>
              <a:gd name="T7" fmla="*/ 9 h 88"/>
              <a:gd name="T8" fmla="*/ 108 w 120"/>
              <a:gd name="T9" fmla="*/ 11 h 88"/>
              <a:gd name="T10" fmla="*/ 12 w 120"/>
              <a:gd name="T11" fmla="*/ 9 h 88"/>
              <a:gd name="T12" fmla="*/ 12 w 120"/>
              <a:gd name="T13" fmla="*/ 15 h 88"/>
              <a:gd name="T14" fmla="*/ 108 w 120"/>
              <a:gd name="T15" fmla="*/ 14 h 88"/>
              <a:gd name="T16" fmla="*/ 12 w 120"/>
              <a:gd name="T17" fmla="*/ 17 h 88"/>
              <a:gd name="T18" fmla="*/ 108 w 120"/>
              <a:gd name="T19" fmla="*/ 19 h 88"/>
              <a:gd name="T20" fmla="*/ 12 w 120"/>
              <a:gd name="T21" fmla="*/ 17 h 88"/>
              <a:gd name="T22" fmla="*/ 12 w 120"/>
              <a:gd name="T23" fmla="*/ 23 h 88"/>
              <a:gd name="T24" fmla="*/ 108 w 120"/>
              <a:gd name="T25" fmla="*/ 21 h 88"/>
              <a:gd name="T26" fmla="*/ 8 w 120"/>
              <a:gd name="T27" fmla="*/ 24 h 88"/>
              <a:gd name="T28" fmla="*/ 13 w 120"/>
              <a:gd name="T29" fmla="*/ 32 h 88"/>
              <a:gd name="T30" fmla="*/ 0 w 120"/>
              <a:gd name="T31" fmla="*/ 37 h 88"/>
              <a:gd name="T32" fmla="*/ 6 w 120"/>
              <a:gd name="T33" fmla="*/ 60 h 88"/>
              <a:gd name="T34" fmla="*/ 16 w 120"/>
              <a:gd name="T35" fmla="*/ 65 h 88"/>
              <a:gd name="T36" fmla="*/ 22 w 120"/>
              <a:gd name="T37" fmla="*/ 88 h 88"/>
              <a:gd name="T38" fmla="*/ 120 w 120"/>
              <a:gd name="T39" fmla="*/ 83 h 88"/>
              <a:gd name="T40" fmla="*/ 114 w 120"/>
              <a:gd name="T41" fmla="*/ 60 h 88"/>
              <a:gd name="T42" fmla="*/ 104 w 120"/>
              <a:gd name="T43" fmla="*/ 55 h 88"/>
              <a:gd name="T44" fmla="*/ 98 w 120"/>
              <a:gd name="T45" fmla="*/ 32 h 88"/>
              <a:gd name="T46" fmla="*/ 112 w 120"/>
              <a:gd name="T47" fmla="*/ 25 h 88"/>
              <a:gd name="T48" fmla="*/ 8 w 120"/>
              <a:gd name="T49" fmla="*/ 24 h 88"/>
              <a:gd name="T50" fmla="*/ 32 w 120"/>
              <a:gd name="T51" fmla="*/ 46 h 88"/>
              <a:gd name="T52" fmla="*/ 20 w 120"/>
              <a:gd name="T53" fmla="*/ 46 h 88"/>
              <a:gd name="T54" fmla="*/ 60 w 120"/>
              <a:gd name="T55" fmla="*/ 40 h 88"/>
              <a:gd name="T56" fmla="*/ 92 w 120"/>
              <a:gd name="T57" fmla="*/ 52 h 88"/>
              <a:gd name="T58" fmla="*/ 60 w 120"/>
              <a:gd name="T59" fmla="*/ 40 h 88"/>
              <a:gd name="T60" fmla="*/ 48 w 120"/>
              <a:gd name="T61" fmla="*/ 74 h 88"/>
              <a:gd name="T62" fmla="*/ 36 w 120"/>
              <a:gd name="T63" fmla="*/ 74 h 88"/>
              <a:gd name="T64" fmla="*/ 76 w 120"/>
              <a:gd name="T65" fmla="*/ 68 h 88"/>
              <a:gd name="T66" fmla="*/ 108 w 120"/>
              <a:gd name="T67" fmla="*/ 80 h 88"/>
              <a:gd name="T68" fmla="*/ 76 w 120"/>
              <a:gd name="T69" fmla="*/ 6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0" h="88">
                <a:moveTo>
                  <a:pt x="13" y="0"/>
                </a:moveTo>
                <a:cubicBezTo>
                  <a:pt x="8" y="0"/>
                  <a:pt x="8" y="3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7"/>
                  <a:pt x="112" y="7"/>
                  <a:pt x="112" y="7"/>
                </a:cubicBezTo>
                <a:cubicBezTo>
                  <a:pt x="112" y="3"/>
                  <a:pt x="111" y="0"/>
                  <a:pt x="107" y="0"/>
                </a:cubicBezTo>
                <a:lnTo>
                  <a:pt x="13" y="0"/>
                </a:lnTo>
                <a:close/>
                <a:moveTo>
                  <a:pt x="12" y="9"/>
                </a:moveTo>
                <a:cubicBezTo>
                  <a:pt x="12" y="11"/>
                  <a:pt x="12" y="11"/>
                  <a:pt x="12" y="11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08" y="9"/>
                  <a:pt x="108" y="9"/>
                  <a:pt x="108" y="9"/>
                </a:cubicBezTo>
                <a:lnTo>
                  <a:pt x="12" y="9"/>
                </a:lnTo>
                <a:close/>
                <a:moveTo>
                  <a:pt x="12" y="14"/>
                </a:moveTo>
                <a:cubicBezTo>
                  <a:pt x="12" y="15"/>
                  <a:pt x="12" y="15"/>
                  <a:pt x="12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8" y="14"/>
                  <a:pt x="108" y="14"/>
                  <a:pt x="108" y="14"/>
                </a:cubicBezTo>
                <a:lnTo>
                  <a:pt x="12" y="14"/>
                </a:lnTo>
                <a:close/>
                <a:moveTo>
                  <a:pt x="12" y="17"/>
                </a:moveTo>
                <a:cubicBezTo>
                  <a:pt x="12" y="19"/>
                  <a:pt x="12" y="19"/>
                  <a:pt x="12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8" y="17"/>
                  <a:pt x="108" y="17"/>
                </a:cubicBezTo>
                <a:lnTo>
                  <a:pt x="12" y="17"/>
                </a:lnTo>
                <a:close/>
                <a:moveTo>
                  <a:pt x="12" y="21"/>
                </a:moveTo>
                <a:cubicBezTo>
                  <a:pt x="12" y="23"/>
                  <a:pt x="12" y="23"/>
                  <a:pt x="12" y="23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8" y="21"/>
                  <a:pt x="108" y="21"/>
                  <a:pt x="108" y="21"/>
                </a:cubicBezTo>
                <a:lnTo>
                  <a:pt x="12" y="21"/>
                </a:lnTo>
                <a:close/>
                <a:moveTo>
                  <a:pt x="8" y="24"/>
                </a:moveTo>
                <a:cubicBezTo>
                  <a:pt x="8" y="25"/>
                  <a:pt x="8" y="25"/>
                  <a:pt x="8" y="25"/>
                </a:cubicBezTo>
                <a:cubicBezTo>
                  <a:pt x="8" y="29"/>
                  <a:pt x="8" y="32"/>
                  <a:pt x="13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3" y="32"/>
                  <a:pt x="0" y="34"/>
                  <a:pt x="0" y="3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8"/>
                  <a:pt x="3" y="60"/>
                  <a:pt x="6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19" y="60"/>
                  <a:pt x="16" y="62"/>
                  <a:pt x="16" y="65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6"/>
                  <a:pt x="19" y="88"/>
                  <a:pt x="22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7" y="88"/>
                  <a:pt x="120" y="86"/>
                  <a:pt x="120" y="83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2"/>
                  <a:pt x="117" y="60"/>
                  <a:pt x="114" y="60"/>
                </a:cubicBezTo>
                <a:cubicBezTo>
                  <a:pt x="98" y="60"/>
                  <a:pt x="98" y="60"/>
                  <a:pt x="98" y="60"/>
                </a:cubicBezTo>
                <a:cubicBezTo>
                  <a:pt x="101" y="60"/>
                  <a:pt x="104" y="58"/>
                  <a:pt x="104" y="55"/>
                </a:cubicBezTo>
                <a:cubicBezTo>
                  <a:pt x="104" y="37"/>
                  <a:pt x="104" y="37"/>
                  <a:pt x="104" y="37"/>
                </a:cubicBezTo>
                <a:cubicBezTo>
                  <a:pt x="104" y="34"/>
                  <a:pt x="101" y="32"/>
                  <a:pt x="98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11" y="32"/>
                  <a:pt x="112" y="29"/>
                  <a:pt x="112" y="25"/>
                </a:cubicBezTo>
                <a:cubicBezTo>
                  <a:pt x="112" y="24"/>
                  <a:pt x="112" y="24"/>
                  <a:pt x="112" y="24"/>
                </a:cubicBezTo>
                <a:lnTo>
                  <a:pt x="8" y="24"/>
                </a:lnTo>
                <a:close/>
                <a:moveTo>
                  <a:pt x="26" y="40"/>
                </a:moveTo>
                <a:cubicBezTo>
                  <a:pt x="29" y="40"/>
                  <a:pt x="32" y="43"/>
                  <a:pt x="32" y="46"/>
                </a:cubicBezTo>
                <a:cubicBezTo>
                  <a:pt x="32" y="49"/>
                  <a:pt x="29" y="52"/>
                  <a:pt x="26" y="52"/>
                </a:cubicBezTo>
                <a:cubicBezTo>
                  <a:pt x="23" y="52"/>
                  <a:pt x="20" y="49"/>
                  <a:pt x="20" y="46"/>
                </a:cubicBezTo>
                <a:cubicBezTo>
                  <a:pt x="20" y="43"/>
                  <a:pt x="23" y="40"/>
                  <a:pt x="26" y="40"/>
                </a:cubicBezTo>
                <a:close/>
                <a:moveTo>
                  <a:pt x="60" y="40"/>
                </a:moveTo>
                <a:cubicBezTo>
                  <a:pt x="92" y="40"/>
                  <a:pt x="92" y="40"/>
                  <a:pt x="92" y="40"/>
                </a:cubicBezTo>
                <a:cubicBezTo>
                  <a:pt x="92" y="52"/>
                  <a:pt x="92" y="52"/>
                  <a:pt x="92" y="52"/>
                </a:cubicBezTo>
                <a:cubicBezTo>
                  <a:pt x="60" y="52"/>
                  <a:pt x="60" y="52"/>
                  <a:pt x="60" y="52"/>
                </a:cubicBezTo>
                <a:lnTo>
                  <a:pt x="60" y="40"/>
                </a:lnTo>
                <a:close/>
                <a:moveTo>
                  <a:pt x="42" y="68"/>
                </a:moveTo>
                <a:cubicBezTo>
                  <a:pt x="45" y="68"/>
                  <a:pt x="48" y="71"/>
                  <a:pt x="48" y="74"/>
                </a:cubicBezTo>
                <a:cubicBezTo>
                  <a:pt x="48" y="77"/>
                  <a:pt x="45" y="80"/>
                  <a:pt x="42" y="80"/>
                </a:cubicBezTo>
                <a:cubicBezTo>
                  <a:pt x="39" y="80"/>
                  <a:pt x="36" y="77"/>
                  <a:pt x="36" y="74"/>
                </a:cubicBezTo>
                <a:cubicBezTo>
                  <a:pt x="36" y="71"/>
                  <a:pt x="39" y="68"/>
                  <a:pt x="42" y="68"/>
                </a:cubicBezTo>
                <a:close/>
                <a:moveTo>
                  <a:pt x="76" y="68"/>
                </a:moveTo>
                <a:cubicBezTo>
                  <a:pt x="108" y="68"/>
                  <a:pt x="108" y="68"/>
                  <a:pt x="108" y="68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76" y="80"/>
                  <a:pt x="76" y="80"/>
                  <a:pt x="76" y="80"/>
                </a:cubicBezTo>
                <a:lnTo>
                  <a:pt x="76" y="68"/>
                </a:lnTo>
                <a:close/>
              </a:path>
            </a:pathLst>
          </a:custGeom>
          <a:solidFill>
            <a:sysClr val="window" lastClr="FFFFFF"/>
          </a:solidFill>
          <a:ln w="1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4"/>
          <p:cNvSpPr>
            <a:spLocks noEditPoints="1"/>
          </p:cNvSpPr>
          <p:nvPr/>
        </p:nvSpPr>
        <p:spPr bwMode="auto">
          <a:xfrm>
            <a:off x="6687185" y="2978150"/>
            <a:ext cx="374015" cy="404495"/>
          </a:xfrm>
          <a:custGeom>
            <a:avLst/>
            <a:gdLst>
              <a:gd name="T0" fmla="*/ 16 w 88"/>
              <a:gd name="T1" fmla="*/ 12 h 100"/>
              <a:gd name="T2" fmla="*/ 12 w 88"/>
              <a:gd name="T3" fmla="*/ 16 h 100"/>
              <a:gd name="T4" fmla="*/ 0 w 88"/>
              <a:gd name="T5" fmla="*/ 88 h 100"/>
              <a:gd name="T6" fmla="*/ 12 w 88"/>
              <a:gd name="T7" fmla="*/ 100 h 100"/>
              <a:gd name="T8" fmla="*/ 69 w 88"/>
              <a:gd name="T9" fmla="*/ 97 h 100"/>
              <a:gd name="T10" fmla="*/ 72 w 88"/>
              <a:gd name="T11" fmla="*/ 84 h 100"/>
              <a:gd name="T12" fmla="*/ 85 w 88"/>
              <a:gd name="T13" fmla="*/ 81 h 100"/>
              <a:gd name="T14" fmla="*/ 88 w 88"/>
              <a:gd name="T15" fmla="*/ 28 h 100"/>
              <a:gd name="T16" fmla="*/ 69 w 88"/>
              <a:gd name="T17" fmla="*/ 3 h 100"/>
              <a:gd name="T18" fmla="*/ 28 w 88"/>
              <a:gd name="T19" fmla="*/ 0 h 100"/>
              <a:gd name="T20" fmla="*/ 58 w 88"/>
              <a:gd name="T21" fmla="*/ 8 h 100"/>
              <a:gd name="T22" fmla="*/ 60 w 88"/>
              <a:gd name="T23" fmla="*/ 21 h 100"/>
              <a:gd name="T24" fmla="*/ 78 w 88"/>
              <a:gd name="T25" fmla="*/ 28 h 100"/>
              <a:gd name="T26" fmla="*/ 80 w 88"/>
              <a:gd name="T27" fmla="*/ 72 h 100"/>
              <a:gd name="T28" fmla="*/ 28 w 88"/>
              <a:gd name="T29" fmla="*/ 76 h 100"/>
              <a:gd name="T30" fmla="*/ 24 w 88"/>
              <a:gd name="T31" fmla="*/ 12 h 100"/>
              <a:gd name="T32" fmla="*/ 12 w 88"/>
              <a:gd name="T33" fmla="*/ 24 h 100"/>
              <a:gd name="T34" fmla="*/ 16 w 88"/>
              <a:gd name="T35" fmla="*/ 72 h 100"/>
              <a:gd name="T36" fmla="*/ 28 w 88"/>
              <a:gd name="T37" fmla="*/ 84 h 100"/>
              <a:gd name="T38" fmla="*/ 64 w 88"/>
              <a:gd name="T39" fmla="*/ 88 h 100"/>
              <a:gd name="T40" fmla="*/ 12 w 88"/>
              <a:gd name="T41" fmla="*/ 92 h 100"/>
              <a:gd name="T42" fmla="*/ 8 w 88"/>
              <a:gd name="T43" fmla="*/ 28 h 100"/>
              <a:gd name="T44" fmla="*/ 36 w 88"/>
              <a:gd name="T45" fmla="*/ 28 h 100"/>
              <a:gd name="T46" fmla="*/ 52 w 88"/>
              <a:gd name="T47" fmla="*/ 32 h 100"/>
              <a:gd name="T48" fmla="*/ 36 w 88"/>
              <a:gd name="T49" fmla="*/ 28 h 100"/>
              <a:gd name="T50" fmla="*/ 36 w 88"/>
              <a:gd name="T51" fmla="*/ 40 h 100"/>
              <a:gd name="T52" fmla="*/ 68 w 88"/>
              <a:gd name="T53" fmla="*/ 36 h 100"/>
              <a:gd name="T54" fmla="*/ 36 w 88"/>
              <a:gd name="T55" fmla="*/ 44 h 100"/>
              <a:gd name="T56" fmla="*/ 68 w 88"/>
              <a:gd name="T57" fmla="*/ 48 h 100"/>
              <a:gd name="T58" fmla="*/ 36 w 88"/>
              <a:gd name="T59" fmla="*/ 44 h 100"/>
              <a:gd name="T60" fmla="*/ 36 w 88"/>
              <a:gd name="T61" fmla="*/ 56 h 100"/>
              <a:gd name="T62" fmla="*/ 68 w 88"/>
              <a:gd name="T63" fmla="*/ 52 h 100"/>
              <a:gd name="T64" fmla="*/ 36 w 88"/>
              <a:gd name="T65" fmla="*/ 60 h 100"/>
              <a:gd name="T66" fmla="*/ 68 w 88"/>
              <a:gd name="T67" fmla="*/ 64 h 100"/>
              <a:gd name="T68" fmla="*/ 36 w 88"/>
              <a:gd name="T69" fmla="*/ 6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8" h="100">
                <a:moveTo>
                  <a:pt x="28" y="0"/>
                </a:moveTo>
                <a:cubicBezTo>
                  <a:pt x="20" y="0"/>
                  <a:pt x="16" y="5"/>
                  <a:pt x="16" y="12"/>
                </a:cubicBezTo>
                <a:cubicBezTo>
                  <a:pt x="16" y="16"/>
                  <a:pt x="16" y="16"/>
                  <a:pt x="16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4" y="16"/>
                  <a:pt x="0" y="21"/>
                  <a:pt x="0" y="2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1"/>
                  <a:pt x="1" y="94"/>
                  <a:pt x="3" y="96"/>
                </a:cubicBezTo>
                <a:cubicBezTo>
                  <a:pt x="5" y="99"/>
                  <a:pt x="8" y="100"/>
                  <a:pt x="12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3" y="100"/>
                  <a:pt x="66" y="99"/>
                  <a:pt x="69" y="97"/>
                </a:cubicBezTo>
                <a:cubicBezTo>
                  <a:pt x="71" y="95"/>
                  <a:pt x="72" y="91"/>
                  <a:pt x="72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9" y="84"/>
                  <a:pt x="82" y="83"/>
                  <a:pt x="85" y="81"/>
                </a:cubicBezTo>
                <a:cubicBezTo>
                  <a:pt x="87" y="79"/>
                  <a:pt x="88" y="75"/>
                  <a:pt x="88" y="72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4"/>
                  <a:pt x="87" y="21"/>
                  <a:pt x="85" y="19"/>
                </a:cubicBezTo>
                <a:cubicBezTo>
                  <a:pt x="69" y="3"/>
                  <a:pt x="69" y="3"/>
                  <a:pt x="69" y="3"/>
                </a:cubicBezTo>
                <a:cubicBezTo>
                  <a:pt x="67" y="1"/>
                  <a:pt x="63" y="0"/>
                  <a:pt x="60" y="0"/>
                </a:cubicBezTo>
                <a:lnTo>
                  <a:pt x="28" y="0"/>
                </a:lnTo>
                <a:close/>
                <a:moveTo>
                  <a:pt x="28" y="8"/>
                </a:moveTo>
                <a:cubicBezTo>
                  <a:pt x="58" y="8"/>
                  <a:pt x="58" y="8"/>
                  <a:pt x="58" y="8"/>
                </a:cubicBezTo>
                <a:cubicBezTo>
                  <a:pt x="59" y="8"/>
                  <a:pt x="60" y="9"/>
                  <a:pt x="60" y="10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5"/>
                  <a:pt x="62" y="28"/>
                  <a:pt x="67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80" y="28"/>
                  <a:pt x="80" y="30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4"/>
                  <a:pt x="78" y="76"/>
                  <a:pt x="76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26" y="76"/>
                  <a:pt x="24" y="75"/>
                  <a:pt x="24" y="7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6" y="8"/>
                  <a:pt x="28" y="8"/>
                </a:cubicBezTo>
                <a:close/>
                <a:moveTo>
                  <a:pt x="12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5"/>
                  <a:pt x="17" y="78"/>
                  <a:pt x="19" y="80"/>
                </a:cubicBezTo>
                <a:cubicBezTo>
                  <a:pt x="21" y="83"/>
                  <a:pt x="24" y="84"/>
                  <a:pt x="28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90"/>
                  <a:pt x="62" y="92"/>
                  <a:pt x="60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1"/>
                  <a:pt x="8" y="8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5"/>
                  <a:pt x="10" y="24"/>
                  <a:pt x="12" y="24"/>
                </a:cubicBezTo>
                <a:close/>
                <a:moveTo>
                  <a:pt x="36" y="28"/>
                </a:moveTo>
                <a:cubicBezTo>
                  <a:pt x="36" y="32"/>
                  <a:pt x="36" y="32"/>
                  <a:pt x="36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28"/>
                  <a:pt x="52" y="28"/>
                  <a:pt x="52" y="28"/>
                </a:cubicBezTo>
                <a:lnTo>
                  <a:pt x="36" y="28"/>
                </a:lnTo>
                <a:close/>
                <a:moveTo>
                  <a:pt x="36" y="36"/>
                </a:moveTo>
                <a:cubicBezTo>
                  <a:pt x="36" y="40"/>
                  <a:pt x="36" y="40"/>
                  <a:pt x="36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6"/>
                  <a:pt x="68" y="36"/>
                  <a:pt x="68" y="36"/>
                </a:cubicBezTo>
                <a:lnTo>
                  <a:pt x="36" y="36"/>
                </a:lnTo>
                <a:close/>
                <a:moveTo>
                  <a:pt x="36" y="44"/>
                </a:moveTo>
                <a:cubicBezTo>
                  <a:pt x="36" y="48"/>
                  <a:pt x="36" y="48"/>
                  <a:pt x="36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4"/>
                  <a:pt x="68" y="44"/>
                  <a:pt x="68" y="44"/>
                </a:cubicBezTo>
                <a:lnTo>
                  <a:pt x="36" y="44"/>
                </a:lnTo>
                <a:close/>
                <a:moveTo>
                  <a:pt x="36" y="52"/>
                </a:moveTo>
                <a:cubicBezTo>
                  <a:pt x="36" y="56"/>
                  <a:pt x="36" y="56"/>
                  <a:pt x="3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2"/>
                  <a:pt x="68" y="52"/>
                  <a:pt x="68" y="52"/>
                </a:cubicBezTo>
                <a:lnTo>
                  <a:pt x="36" y="52"/>
                </a:lnTo>
                <a:close/>
                <a:moveTo>
                  <a:pt x="36" y="60"/>
                </a:moveTo>
                <a:cubicBezTo>
                  <a:pt x="36" y="64"/>
                  <a:pt x="36" y="64"/>
                  <a:pt x="36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68" y="60"/>
                  <a:pt x="68" y="60"/>
                  <a:pt x="68" y="60"/>
                </a:cubicBezTo>
                <a:lnTo>
                  <a:pt x="36" y="60"/>
                </a:lnTo>
                <a:close/>
              </a:path>
            </a:pathLst>
          </a:custGeom>
          <a:solidFill>
            <a:sysClr val="window" lastClr="FFFFFF"/>
          </a:solidFill>
          <a:ln w="1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41"/>
          <p:cNvSpPr>
            <a:spLocks noEditPoints="1"/>
          </p:cNvSpPr>
          <p:nvPr/>
        </p:nvSpPr>
        <p:spPr bwMode="auto">
          <a:xfrm>
            <a:off x="4382770" y="1071245"/>
            <a:ext cx="440690" cy="376555"/>
          </a:xfrm>
          <a:custGeom>
            <a:avLst/>
            <a:gdLst>
              <a:gd name="T0" fmla="*/ 51 w 104"/>
              <a:gd name="T1" fmla="*/ 0 h 93"/>
              <a:gd name="T2" fmla="*/ 45 w 104"/>
              <a:gd name="T3" fmla="*/ 1 h 93"/>
              <a:gd name="T4" fmla="*/ 3 w 104"/>
              <a:gd name="T5" fmla="*/ 30 h 93"/>
              <a:gd name="T6" fmla="*/ 16 w 104"/>
              <a:gd name="T7" fmla="*/ 40 h 93"/>
              <a:gd name="T8" fmla="*/ 20 w 104"/>
              <a:gd name="T9" fmla="*/ 42 h 93"/>
              <a:gd name="T10" fmla="*/ 20 w 104"/>
              <a:gd name="T11" fmla="*/ 33 h 93"/>
              <a:gd name="T12" fmla="*/ 25 w 104"/>
              <a:gd name="T13" fmla="*/ 29 h 93"/>
              <a:gd name="T14" fmla="*/ 80 w 104"/>
              <a:gd name="T15" fmla="*/ 29 h 93"/>
              <a:gd name="T16" fmla="*/ 83 w 104"/>
              <a:gd name="T17" fmla="*/ 33 h 93"/>
              <a:gd name="T18" fmla="*/ 83 w 104"/>
              <a:gd name="T19" fmla="*/ 44 h 93"/>
              <a:gd name="T20" fmla="*/ 101 w 104"/>
              <a:gd name="T21" fmla="*/ 30 h 93"/>
              <a:gd name="T22" fmla="*/ 59 w 104"/>
              <a:gd name="T23" fmla="*/ 2 h 93"/>
              <a:gd name="T24" fmla="*/ 51 w 104"/>
              <a:gd name="T25" fmla="*/ 0 h 93"/>
              <a:gd name="T26" fmla="*/ 0 w 104"/>
              <a:gd name="T27" fmla="*/ 35 h 93"/>
              <a:gd name="T28" fmla="*/ 0 w 104"/>
              <a:gd name="T29" fmla="*/ 89 h 93"/>
              <a:gd name="T30" fmla="*/ 27 w 104"/>
              <a:gd name="T31" fmla="*/ 67 h 93"/>
              <a:gd name="T32" fmla="*/ 30 w 104"/>
              <a:gd name="T33" fmla="*/ 71 h 93"/>
              <a:gd name="T34" fmla="*/ 4 w 104"/>
              <a:gd name="T35" fmla="*/ 93 h 93"/>
              <a:gd name="T36" fmla="*/ 100 w 104"/>
              <a:gd name="T37" fmla="*/ 93 h 93"/>
              <a:gd name="T38" fmla="*/ 74 w 104"/>
              <a:gd name="T39" fmla="*/ 71 h 93"/>
              <a:gd name="T40" fmla="*/ 77 w 104"/>
              <a:gd name="T41" fmla="*/ 67 h 93"/>
              <a:gd name="T42" fmla="*/ 104 w 104"/>
              <a:gd name="T43" fmla="*/ 89 h 93"/>
              <a:gd name="T44" fmla="*/ 104 w 104"/>
              <a:gd name="T45" fmla="*/ 35 h 93"/>
              <a:gd name="T46" fmla="*/ 72 w 104"/>
              <a:gd name="T47" fmla="*/ 60 h 93"/>
              <a:gd name="T48" fmla="*/ 53 w 104"/>
              <a:gd name="T49" fmla="*/ 69 h 93"/>
              <a:gd name="T50" fmla="*/ 34 w 104"/>
              <a:gd name="T51" fmla="*/ 60 h 93"/>
              <a:gd name="T52" fmla="*/ 0 w 104"/>
              <a:gd name="T53" fmla="*/ 35 h 93"/>
              <a:gd name="T54" fmla="*/ 0 w 104"/>
              <a:gd name="T55" fmla="*/ 35 h 93"/>
              <a:gd name="T56" fmla="*/ 32 w 104"/>
              <a:gd name="T57" fmla="*/ 38 h 93"/>
              <a:gd name="T58" fmla="*/ 32 w 104"/>
              <a:gd name="T59" fmla="*/ 41 h 93"/>
              <a:gd name="T60" fmla="*/ 56 w 104"/>
              <a:gd name="T61" fmla="*/ 41 h 93"/>
              <a:gd name="T62" fmla="*/ 56 w 104"/>
              <a:gd name="T63" fmla="*/ 38 h 93"/>
              <a:gd name="T64" fmla="*/ 32 w 104"/>
              <a:gd name="T65" fmla="*/ 38 h 93"/>
              <a:gd name="T66" fmla="*/ 32 w 104"/>
              <a:gd name="T67" fmla="*/ 49 h 93"/>
              <a:gd name="T68" fmla="*/ 32 w 104"/>
              <a:gd name="T69" fmla="*/ 53 h 93"/>
              <a:gd name="T70" fmla="*/ 69 w 104"/>
              <a:gd name="T71" fmla="*/ 53 h 93"/>
              <a:gd name="T72" fmla="*/ 69 w 104"/>
              <a:gd name="T73" fmla="*/ 49 h 93"/>
              <a:gd name="T74" fmla="*/ 32 w 104"/>
              <a:gd name="T75" fmla="*/ 4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" h="93">
                <a:moveTo>
                  <a:pt x="51" y="0"/>
                </a:moveTo>
                <a:cubicBezTo>
                  <a:pt x="49" y="0"/>
                  <a:pt x="47" y="0"/>
                  <a:pt x="45" y="1"/>
                </a:cubicBezTo>
                <a:cubicBezTo>
                  <a:pt x="39" y="4"/>
                  <a:pt x="3" y="30"/>
                  <a:pt x="3" y="30"/>
                </a:cubicBezTo>
                <a:cubicBezTo>
                  <a:pt x="7" y="33"/>
                  <a:pt x="12" y="37"/>
                  <a:pt x="16" y="4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0"/>
                  <a:pt x="23" y="29"/>
                  <a:pt x="25" y="29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29"/>
                  <a:pt x="83" y="32"/>
                  <a:pt x="83" y="33"/>
                </a:cubicBezTo>
                <a:cubicBezTo>
                  <a:pt x="83" y="44"/>
                  <a:pt x="83" y="44"/>
                  <a:pt x="83" y="44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59" y="2"/>
                  <a:pt x="59" y="2"/>
                  <a:pt x="59" y="2"/>
                </a:cubicBezTo>
                <a:cubicBezTo>
                  <a:pt x="57" y="1"/>
                  <a:pt x="54" y="0"/>
                  <a:pt x="51" y="0"/>
                </a:cubicBezTo>
                <a:close/>
                <a:moveTo>
                  <a:pt x="0" y="35"/>
                </a:moveTo>
                <a:cubicBezTo>
                  <a:pt x="0" y="89"/>
                  <a:pt x="0" y="89"/>
                  <a:pt x="0" y="89"/>
                </a:cubicBezTo>
                <a:cubicBezTo>
                  <a:pt x="27" y="67"/>
                  <a:pt x="27" y="67"/>
                  <a:pt x="27" y="67"/>
                </a:cubicBezTo>
                <a:cubicBezTo>
                  <a:pt x="29" y="65"/>
                  <a:pt x="33" y="69"/>
                  <a:pt x="30" y="71"/>
                </a:cubicBezTo>
                <a:cubicBezTo>
                  <a:pt x="4" y="93"/>
                  <a:pt x="4" y="93"/>
                  <a:pt x="4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74" y="71"/>
                  <a:pt x="74" y="71"/>
                  <a:pt x="74" y="71"/>
                </a:cubicBezTo>
                <a:cubicBezTo>
                  <a:pt x="71" y="69"/>
                  <a:pt x="75" y="65"/>
                  <a:pt x="77" y="67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71"/>
                  <a:pt x="104" y="53"/>
                  <a:pt x="104" y="35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64"/>
                  <a:pt x="60" y="69"/>
                  <a:pt x="53" y="69"/>
                </a:cubicBezTo>
                <a:cubicBezTo>
                  <a:pt x="47" y="69"/>
                  <a:pt x="40" y="65"/>
                  <a:pt x="34" y="6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lose/>
                <a:moveTo>
                  <a:pt x="32" y="38"/>
                </a:moveTo>
                <a:cubicBezTo>
                  <a:pt x="32" y="41"/>
                  <a:pt x="32" y="41"/>
                  <a:pt x="32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8"/>
                  <a:pt x="56" y="38"/>
                  <a:pt x="56" y="38"/>
                </a:cubicBezTo>
                <a:lnTo>
                  <a:pt x="32" y="38"/>
                </a:lnTo>
                <a:close/>
                <a:moveTo>
                  <a:pt x="32" y="49"/>
                </a:moveTo>
                <a:cubicBezTo>
                  <a:pt x="32" y="53"/>
                  <a:pt x="32" y="53"/>
                  <a:pt x="32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9" y="49"/>
                  <a:pt x="69" y="49"/>
                  <a:pt x="69" y="49"/>
                </a:cubicBezTo>
                <a:lnTo>
                  <a:pt x="32" y="49"/>
                </a:lnTo>
                <a:close/>
              </a:path>
            </a:pathLst>
          </a:custGeom>
          <a:solidFill>
            <a:sysClr val="window" lastClr="FFFFFF"/>
          </a:solidFill>
          <a:ln w="1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44"/>
          <p:cNvSpPr>
            <a:spLocks noEditPoints="1"/>
          </p:cNvSpPr>
          <p:nvPr/>
        </p:nvSpPr>
        <p:spPr bwMode="auto">
          <a:xfrm>
            <a:off x="2014220" y="2944495"/>
            <a:ext cx="509270" cy="393065"/>
          </a:xfrm>
          <a:custGeom>
            <a:avLst/>
            <a:gdLst>
              <a:gd name="T0" fmla="*/ 95 w 120"/>
              <a:gd name="T1" fmla="*/ 0 h 97"/>
              <a:gd name="T2" fmla="*/ 91 w 120"/>
              <a:gd name="T3" fmla="*/ 2 h 97"/>
              <a:gd name="T4" fmla="*/ 42 w 120"/>
              <a:gd name="T5" fmla="*/ 56 h 97"/>
              <a:gd name="T6" fmla="*/ 29 w 120"/>
              <a:gd name="T7" fmla="*/ 90 h 97"/>
              <a:gd name="T8" fmla="*/ 35 w 120"/>
              <a:gd name="T9" fmla="*/ 95 h 97"/>
              <a:gd name="T10" fmla="*/ 67 w 120"/>
              <a:gd name="T11" fmla="*/ 80 h 97"/>
              <a:gd name="T12" fmla="*/ 116 w 120"/>
              <a:gd name="T13" fmla="*/ 25 h 97"/>
              <a:gd name="T14" fmla="*/ 116 w 120"/>
              <a:gd name="T15" fmla="*/ 17 h 97"/>
              <a:gd name="T16" fmla="*/ 99 w 120"/>
              <a:gd name="T17" fmla="*/ 2 h 97"/>
              <a:gd name="T18" fmla="*/ 95 w 120"/>
              <a:gd name="T19" fmla="*/ 0 h 97"/>
              <a:gd name="T20" fmla="*/ 85 w 120"/>
              <a:gd name="T21" fmla="*/ 19 h 97"/>
              <a:gd name="T22" fmla="*/ 90 w 120"/>
              <a:gd name="T23" fmla="*/ 23 h 97"/>
              <a:gd name="T24" fmla="*/ 53 w 120"/>
              <a:gd name="T25" fmla="*/ 64 h 97"/>
              <a:gd name="T26" fmla="*/ 49 w 120"/>
              <a:gd name="T27" fmla="*/ 59 h 97"/>
              <a:gd name="T28" fmla="*/ 49 w 120"/>
              <a:gd name="T29" fmla="*/ 58 h 97"/>
              <a:gd name="T30" fmla="*/ 49 w 120"/>
              <a:gd name="T31" fmla="*/ 58 h 97"/>
              <a:gd name="T32" fmla="*/ 85 w 120"/>
              <a:gd name="T33" fmla="*/ 19 h 97"/>
              <a:gd name="T34" fmla="*/ 96 w 120"/>
              <a:gd name="T35" fmla="*/ 28 h 97"/>
              <a:gd name="T36" fmla="*/ 100 w 120"/>
              <a:gd name="T37" fmla="*/ 32 h 97"/>
              <a:gd name="T38" fmla="*/ 64 w 120"/>
              <a:gd name="T39" fmla="*/ 72 h 97"/>
              <a:gd name="T40" fmla="*/ 64 w 120"/>
              <a:gd name="T41" fmla="*/ 73 h 97"/>
              <a:gd name="T42" fmla="*/ 59 w 120"/>
              <a:gd name="T43" fmla="*/ 69 h 97"/>
              <a:gd name="T44" fmla="*/ 96 w 120"/>
              <a:gd name="T45" fmla="*/ 28 h 97"/>
              <a:gd name="T46" fmla="*/ 45 w 120"/>
              <a:gd name="T47" fmla="*/ 66 h 97"/>
              <a:gd name="T48" fmla="*/ 57 w 120"/>
              <a:gd name="T49" fmla="*/ 77 h 97"/>
              <a:gd name="T50" fmla="*/ 44 w 120"/>
              <a:gd name="T51" fmla="*/ 83 h 97"/>
              <a:gd name="T52" fmla="*/ 40 w 120"/>
              <a:gd name="T53" fmla="*/ 79 h 97"/>
              <a:gd name="T54" fmla="*/ 45 w 120"/>
              <a:gd name="T55" fmla="*/ 66 h 97"/>
              <a:gd name="T56" fmla="*/ 4 w 120"/>
              <a:gd name="T57" fmla="*/ 88 h 97"/>
              <a:gd name="T58" fmla="*/ 0 w 120"/>
              <a:gd name="T59" fmla="*/ 93 h 97"/>
              <a:gd name="T60" fmla="*/ 4 w 120"/>
              <a:gd name="T61" fmla="*/ 96 h 97"/>
              <a:gd name="T62" fmla="*/ 21 w 120"/>
              <a:gd name="T63" fmla="*/ 96 h 97"/>
              <a:gd name="T64" fmla="*/ 26 w 120"/>
              <a:gd name="T65" fmla="*/ 92 h 97"/>
              <a:gd name="T66" fmla="*/ 22 w 120"/>
              <a:gd name="T67" fmla="*/ 88 h 97"/>
              <a:gd name="T68" fmla="*/ 21 w 120"/>
              <a:gd name="T69" fmla="*/ 88 h 97"/>
              <a:gd name="T70" fmla="*/ 4 w 120"/>
              <a:gd name="T71" fmla="*/ 88 h 97"/>
              <a:gd name="T72" fmla="*/ 4 w 120"/>
              <a:gd name="T73" fmla="*/ 8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97">
                <a:moveTo>
                  <a:pt x="95" y="0"/>
                </a:moveTo>
                <a:cubicBezTo>
                  <a:pt x="93" y="0"/>
                  <a:pt x="92" y="1"/>
                  <a:pt x="91" y="2"/>
                </a:cubicBezTo>
                <a:cubicBezTo>
                  <a:pt x="75" y="20"/>
                  <a:pt x="42" y="56"/>
                  <a:pt x="42" y="56"/>
                </a:cubicBezTo>
                <a:cubicBezTo>
                  <a:pt x="29" y="90"/>
                  <a:pt x="29" y="90"/>
                  <a:pt x="29" y="90"/>
                </a:cubicBezTo>
                <a:cubicBezTo>
                  <a:pt x="28" y="94"/>
                  <a:pt x="32" y="97"/>
                  <a:pt x="35" y="95"/>
                </a:cubicBezTo>
                <a:cubicBezTo>
                  <a:pt x="67" y="80"/>
                  <a:pt x="67" y="80"/>
                  <a:pt x="67" y="80"/>
                </a:cubicBezTo>
                <a:cubicBezTo>
                  <a:pt x="83" y="61"/>
                  <a:pt x="100" y="43"/>
                  <a:pt x="116" y="25"/>
                </a:cubicBezTo>
                <a:cubicBezTo>
                  <a:pt x="118" y="23"/>
                  <a:pt x="120" y="20"/>
                  <a:pt x="116" y="17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6" y="0"/>
                  <a:pt x="95" y="0"/>
                </a:cubicBezTo>
                <a:close/>
                <a:moveTo>
                  <a:pt x="85" y="19"/>
                </a:moveTo>
                <a:cubicBezTo>
                  <a:pt x="90" y="23"/>
                  <a:pt x="90" y="23"/>
                  <a:pt x="90" y="23"/>
                </a:cubicBezTo>
                <a:cubicBezTo>
                  <a:pt x="53" y="64"/>
                  <a:pt x="53" y="64"/>
                  <a:pt x="53" y="64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85" y="19"/>
                  <a:pt x="85" y="19"/>
                  <a:pt x="85" y="19"/>
                </a:cubicBezTo>
                <a:close/>
                <a:moveTo>
                  <a:pt x="96" y="28"/>
                </a:moveTo>
                <a:cubicBezTo>
                  <a:pt x="100" y="32"/>
                  <a:pt x="100" y="32"/>
                  <a:pt x="100" y="32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3"/>
                  <a:pt x="64" y="73"/>
                </a:cubicBezTo>
                <a:cubicBezTo>
                  <a:pt x="59" y="69"/>
                  <a:pt x="59" y="69"/>
                  <a:pt x="59" y="69"/>
                </a:cubicBezTo>
                <a:lnTo>
                  <a:pt x="96" y="28"/>
                </a:lnTo>
                <a:close/>
                <a:moveTo>
                  <a:pt x="45" y="66"/>
                </a:moveTo>
                <a:cubicBezTo>
                  <a:pt x="57" y="77"/>
                  <a:pt x="57" y="77"/>
                  <a:pt x="57" y="77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1"/>
                  <a:pt x="43" y="80"/>
                  <a:pt x="40" y="79"/>
                </a:cubicBezTo>
                <a:lnTo>
                  <a:pt x="45" y="66"/>
                </a:lnTo>
                <a:close/>
                <a:moveTo>
                  <a:pt x="4" y="88"/>
                </a:moveTo>
                <a:cubicBezTo>
                  <a:pt x="1" y="88"/>
                  <a:pt x="0" y="90"/>
                  <a:pt x="0" y="93"/>
                </a:cubicBezTo>
                <a:cubicBezTo>
                  <a:pt x="0" y="94"/>
                  <a:pt x="2" y="96"/>
                  <a:pt x="4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24" y="96"/>
                  <a:pt x="26" y="95"/>
                  <a:pt x="26" y="92"/>
                </a:cubicBezTo>
                <a:cubicBezTo>
                  <a:pt x="26" y="90"/>
                  <a:pt x="24" y="88"/>
                  <a:pt x="22" y="88"/>
                </a:cubicBezTo>
                <a:cubicBezTo>
                  <a:pt x="22" y="88"/>
                  <a:pt x="22" y="88"/>
                  <a:pt x="21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4" y="88"/>
                  <a:pt x="4" y="88"/>
                  <a:pt x="4" y="88"/>
                </a:cubicBezTo>
                <a:close/>
              </a:path>
            </a:pathLst>
          </a:custGeom>
          <a:solidFill>
            <a:sysClr val="window" lastClr="FFFFFF"/>
          </a:solidFill>
          <a:ln w="1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379470" y="3163570"/>
            <a:ext cx="23780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说服的原理</a:t>
            </a:r>
            <a:endParaRPr lang="zh-CN" altLang="en-US" sz="3200" b="1"/>
          </a:p>
        </p:txBody>
      </p:sp>
      <p:sp>
        <p:nvSpPr>
          <p:cNvPr id="70" name="正五边形 69"/>
          <p:cNvSpPr/>
          <p:nvPr/>
        </p:nvSpPr>
        <p:spPr>
          <a:xfrm rot="2400000">
            <a:off x="5905500" y="3933825"/>
            <a:ext cx="1565910" cy="1422400"/>
          </a:xfrm>
          <a:prstGeom prst="pentagon">
            <a:avLst/>
          </a:prstGeom>
          <a:solidFill>
            <a:srgbClr val="F6AA26"/>
          </a:solid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Freeform 41"/>
          <p:cNvSpPr>
            <a:spLocks noEditPoints="1"/>
          </p:cNvSpPr>
          <p:nvPr/>
        </p:nvSpPr>
        <p:spPr bwMode="auto">
          <a:xfrm rot="2400000">
            <a:off x="6532245" y="4434205"/>
            <a:ext cx="440690" cy="376555"/>
          </a:xfrm>
          <a:custGeom>
            <a:avLst/>
            <a:gdLst>
              <a:gd name="T0" fmla="*/ 51 w 104"/>
              <a:gd name="T1" fmla="*/ 0 h 93"/>
              <a:gd name="T2" fmla="*/ 45 w 104"/>
              <a:gd name="T3" fmla="*/ 1 h 93"/>
              <a:gd name="T4" fmla="*/ 3 w 104"/>
              <a:gd name="T5" fmla="*/ 30 h 93"/>
              <a:gd name="T6" fmla="*/ 16 w 104"/>
              <a:gd name="T7" fmla="*/ 40 h 93"/>
              <a:gd name="T8" fmla="*/ 20 w 104"/>
              <a:gd name="T9" fmla="*/ 42 h 93"/>
              <a:gd name="T10" fmla="*/ 20 w 104"/>
              <a:gd name="T11" fmla="*/ 33 h 93"/>
              <a:gd name="T12" fmla="*/ 25 w 104"/>
              <a:gd name="T13" fmla="*/ 29 h 93"/>
              <a:gd name="T14" fmla="*/ 80 w 104"/>
              <a:gd name="T15" fmla="*/ 29 h 93"/>
              <a:gd name="T16" fmla="*/ 83 w 104"/>
              <a:gd name="T17" fmla="*/ 33 h 93"/>
              <a:gd name="T18" fmla="*/ 83 w 104"/>
              <a:gd name="T19" fmla="*/ 44 h 93"/>
              <a:gd name="T20" fmla="*/ 101 w 104"/>
              <a:gd name="T21" fmla="*/ 30 h 93"/>
              <a:gd name="T22" fmla="*/ 59 w 104"/>
              <a:gd name="T23" fmla="*/ 2 h 93"/>
              <a:gd name="T24" fmla="*/ 51 w 104"/>
              <a:gd name="T25" fmla="*/ 0 h 93"/>
              <a:gd name="T26" fmla="*/ 0 w 104"/>
              <a:gd name="T27" fmla="*/ 35 h 93"/>
              <a:gd name="T28" fmla="*/ 0 w 104"/>
              <a:gd name="T29" fmla="*/ 89 h 93"/>
              <a:gd name="T30" fmla="*/ 27 w 104"/>
              <a:gd name="T31" fmla="*/ 67 h 93"/>
              <a:gd name="T32" fmla="*/ 30 w 104"/>
              <a:gd name="T33" fmla="*/ 71 h 93"/>
              <a:gd name="T34" fmla="*/ 4 w 104"/>
              <a:gd name="T35" fmla="*/ 93 h 93"/>
              <a:gd name="T36" fmla="*/ 100 w 104"/>
              <a:gd name="T37" fmla="*/ 93 h 93"/>
              <a:gd name="T38" fmla="*/ 74 w 104"/>
              <a:gd name="T39" fmla="*/ 71 h 93"/>
              <a:gd name="T40" fmla="*/ 77 w 104"/>
              <a:gd name="T41" fmla="*/ 67 h 93"/>
              <a:gd name="T42" fmla="*/ 104 w 104"/>
              <a:gd name="T43" fmla="*/ 89 h 93"/>
              <a:gd name="T44" fmla="*/ 104 w 104"/>
              <a:gd name="T45" fmla="*/ 35 h 93"/>
              <a:gd name="T46" fmla="*/ 72 w 104"/>
              <a:gd name="T47" fmla="*/ 60 h 93"/>
              <a:gd name="T48" fmla="*/ 53 w 104"/>
              <a:gd name="T49" fmla="*/ 69 h 93"/>
              <a:gd name="T50" fmla="*/ 34 w 104"/>
              <a:gd name="T51" fmla="*/ 60 h 93"/>
              <a:gd name="T52" fmla="*/ 0 w 104"/>
              <a:gd name="T53" fmla="*/ 35 h 93"/>
              <a:gd name="T54" fmla="*/ 0 w 104"/>
              <a:gd name="T55" fmla="*/ 35 h 93"/>
              <a:gd name="T56" fmla="*/ 32 w 104"/>
              <a:gd name="T57" fmla="*/ 38 h 93"/>
              <a:gd name="T58" fmla="*/ 32 w 104"/>
              <a:gd name="T59" fmla="*/ 41 h 93"/>
              <a:gd name="T60" fmla="*/ 56 w 104"/>
              <a:gd name="T61" fmla="*/ 41 h 93"/>
              <a:gd name="T62" fmla="*/ 56 w 104"/>
              <a:gd name="T63" fmla="*/ 38 h 93"/>
              <a:gd name="T64" fmla="*/ 32 w 104"/>
              <a:gd name="T65" fmla="*/ 38 h 93"/>
              <a:gd name="T66" fmla="*/ 32 w 104"/>
              <a:gd name="T67" fmla="*/ 49 h 93"/>
              <a:gd name="T68" fmla="*/ 32 w 104"/>
              <a:gd name="T69" fmla="*/ 53 h 93"/>
              <a:gd name="T70" fmla="*/ 69 w 104"/>
              <a:gd name="T71" fmla="*/ 53 h 93"/>
              <a:gd name="T72" fmla="*/ 69 w 104"/>
              <a:gd name="T73" fmla="*/ 49 h 93"/>
              <a:gd name="T74" fmla="*/ 32 w 104"/>
              <a:gd name="T75" fmla="*/ 4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" h="93">
                <a:moveTo>
                  <a:pt x="51" y="0"/>
                </a:moveTo>
                <a:cubicBezTo>
                  <a:pt x="49" y="0"/>
                  <a:pt x="47" y="0"/>
                  <a:pt x="45" y="1"/>
                </a:cubicBezTo>
                <a:cubicBezTo>
                  <a:pt x="39" y="4"/>
                  <a:pt x="3" y="30"/>
                  <a:pt x="3" y="30"/>
                </a:cubicBezTo>
                <a:cubicBezTo>
                  <a:pt x="7" y="33"/>
                  <a:pt x="12" y="37"/>
                  <a:pt x="16" y="4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0"/>
                  <a:pt x="23" y="29"/>
                  <a:pt x="25" y="29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29"/>
                  <a:pt x="83" y="32"/>
                  <a:pt x="83" y="33"/>
                </a:cubicBezTo>
                <a:cubicBezTo>
                  <a:pt x="83" y="44"/>
                  <a:pt x="83" y="44"/>
                  <a:pt x="83" y="44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59" y="2"/>
                  <a:pt x="59" y="2"/>
                  <a:pt x="59" y="2"/>
                </a:cubicBezTo>
                <a:cubicBezTo>
                  <a:pt x="57" y="1"/>
                  <a:pt x="54" y="0"/>
                  <a:pt x="51" y="0"/>
                </a:cubicBezTo>
                <a:close/>
                <a:moveTo>
                  <a:pt x="0" y="35"/>
                </a:moveTo>
                <a:cubicBezTo>
                  <a:pt x="0" y="89"/>
                  <a:pt x="0" y="89"/>
                  <a:pt x="0" y="89"/>
                </a:cubicBezTo>
                <a:cubicBezTo>
                  <a:pt x="27" y="67"/>
                  <a:pt x="27" y="67"/>
                  <a:pt x="27" y="67"/>
                </a:cubicBezTo>
                <a:cubicBezTo>
                  <a:pt x="29" y="65"/>
                  <a:pt x="33" y="69"/>
                  <a:pt x="30" y="71"/>
                </a:cubicBezTo>
                <a:cubicBezTo>
                  <a:pt x="4" y="93"/>
                  <a:pt x="4" y="93"/>
                  <a:pt x="4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74" y="71"/>
                  <a:pt x="74" y="71"/>
                  <a:pt x="74" y="71"/>
                </a:cubicBezTo>
                <a:cubicBezTo>
                  <a:pt x="71" y="69"/>
                  <a:pt x="75" y="65"/>
                  <a:pt x="77" y="67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71"/>
                  <a:pt x="104" y="53"/>
                  <a:pt x="104" y="35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64"/>
                  <a:pt x="60" y="69"/>
                  <a:pt x="53" y="69"/>
                </a:cubicBezTo>
                <a:cubicBezTo>
                  <a:pt x="47" y="69"/>
                  <a:pt x="40" y="65"/>
                  <a:pt x="34" y="6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lose/>
                <a:moveTo>
                  <a:pt x="32" y="38"/>
                </a:moveTo>
                <a:cubicBezTo>
                  <a:pt x="32" y="41"/>
                  <a:pt x="32" y="41"/>
                  <a:pt x="32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8"/>
                  <a:pt x="56" y="38"/>
                  <a:pt x="56" y="38"/>
                </a:cubicBezTo>
                <a:lnTo>
                  <a:pt x="32" y="38"/>
                </a:lnTo>
                <a:close/>
                <a:moveTo>
                  <a:pt x="32" y="49"/>
                </a:moveTo>
                <a:cubicBezTo>
                  <a:pt x="32" y="53"/>
                  <a:pt x="32" y="53"/>
                  <a:pt x="32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9" y="49"/>
                  <a:pt x="69" y="49"/>
                  <a:pt x="69" y="49"/>
                </a:cubicBezTo>
                <a:lnTo>
                  <a:pt x="32" y="49"/>
                </a:lnTo>
                <a:close/>
              </a:path>
            </a:pathLst>
          </a:custGeom>
          <a:solidFill>
            <a:sysClr val="window" lastClr="FFFFFF"/>
          </a:solidFill>
          <a:ln w="1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77215" y="4179570"/>
            <a:ext cx="2646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、友谊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陪伴、关怀</a:t>
            </a:r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272415" y="1262380"/>
            <a:ext cx="22599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、互惠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内容、价值</a:t>
            </a:r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4996180" y="392430"/>
            <a:ext cx="12382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、一致性</a:t>
            </a:r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6880860" y="1539240"/>
            <a:ext cx="2418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、从众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水军带动</a:t>
            </a:r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7831455" y="2951480"/>
            <a:ext cx="229616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、权威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——IP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打造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顾问式销售</a:t>
            </a:r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7575550" y="4469765"/>
            <a:ext cx="25654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、稀缺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限时限量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倒计时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70" grpId="0" bldLvl="0" animBg="1"/>
      <p:bldP spid="7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8703" y="123040"/>
            <a:ext cx="10022290" cy="5514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95"/>
          </a:p>
        </p:txBody>
      </p:sp>
      <p:grpSp>
        <p:nvGrpSpPr>
          <p:cNvPr id="6" name="组合 5"/>
          <p:cNvGrpSpPr/>
          <p:nvPr/>
        </p:nvGrpSpPr>
        <p:grpSpPr>
          <a:xfrm>
            <a:off x="8987621" y="380965"/>
            <a:ext cx="627384" cy="266163"/>
            <a:chOff x="12515" y="1472"/>
            <a:chExt cx="990" cy="420"/>
          </a:xfrm>
        </p:grpSpPr>
        <p:sp>
          <p:nvSpPr>
            <p:cNvPr id="7" name="对角圆角矩形 6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95"/>
            </a:p>
          </p:txBody>
        </p:sp>
        <p:pic>
          <p:nvPicPr>
            <p:cNvPr id="8" name="图片 7" descr="黑色RO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761295" y="377613"/>
            <a:ext cx="340941" cy="279471"/>
            <a:chOff x="4729" y="1585"/>
            <a:chExt cx="842" cy="708"/>
          </a:xfrm>
        </p:grpSpPr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20" name="图片 19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21" name="图片 2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1237604" y="38380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432560" y="1029970"/>
            <a:ext cx="674116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友谊原则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暖身不销售，销售不暖身。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如何暖身？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像朋友一样聊天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对放是你最好的朋友，你会对他怎么做？你会推荐她什么？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注意不要用您等字眼（严重客诉情况除外）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1553845" y="2842895"/>
            <a:ext cx="6498590" cy="2134870"/>
            <a:chOff x="1498600" y="2362200"/>
            <a:chExt cx="8521699" cy="2730500"/>
          </a:xfrm>
        </p:grpSpPr>
        <p:sp>
          <p:nvSpPr>
            <p:cNvPr id="82" name="空心弧 81"/>
            <p:cNvSpPr/>
            <p:nvPr/>
          </p:nvSpPr>
          <p:spPr>
            <a:xfrm>
              <a:off x="1498600" y="2362200"/>
              <a:ext cx="2730500" cy="2730500"/>
            </a:xfrm>
            <a:prstGeom prst="blockArc">
              <a:avLst/>
            </a:prstGeom>
            <a:ln>
              <a:noFill/>
            </a:ln>
          </p:spPr>
          <p:style>
            <a:lnRef idx="2">
              <a:srgbClr val="394754">
                <a:shade val="50000"/>
              </a:srgbClr>
            </a:lnRef>
            <a:fillRef idx="1">
              <a:srgbClr val="394754"/>
            </a:fillRef>
            <a:effectRef idx="0">
              <a:srgbClr val="39475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空心弧 82"/>
            <p:cNvSpPr/>
            <p:nvPr/>
          </p:nvSpPr>
          <p:spPr>
            <a:xfrm rot="10800000">
              <a:off x="4394200" y="2362200"/>
              <a:ext cx="2730500" cy="2730500"/>
            </a:xfrm>
            <a:prstGeom prst="blockArc">
              <a:avLst/>
            </a:prstGeom>
            <a:solidFill>
              <a:srgbClr val="00939F"/>
            </a:solidFill>
            <a:ln>
              <a:noFill/>
            </a:ln>
          </p:spPr>
          <p:style>
            <a:lnRef idx="2">
              <a:srgbClr val="394754">
                <a:shade val="50000"/>
              </a:srgbClr>
            </a:lnRef>
            <a:fillRef idx="1">
              <a:srgbClr val="394754"/>
            </a:fillRef>
            <a:effectRef idx="0">
              <a:srgbClr val="39475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空心弧 83"/>
            <p:cNvSpPr/>
            <p:nvPr/>
          </p:nvSpPr>
          <p:spPr>
            <a:xfrm>
              <a:off x="7289799" y="2362200"/>
              <a:ext cx="2730500" cy="2730500"/>
            </a:xfrm>
            <a:prstGeom prst="blockArc">
              <a:avLst/>
            </a:prstGeom>
            <a:solidFill>
              <a:srgbClr val="F6AA26"/>
            </a:solidFill>
            <a:ln>
              <a:noFill/>
            </a:ln>
          </p:spPr>
          <p:style>
            <a:lnRef idx="2">
              <a:srgbClr val="394754">
                <a:shade val="50000"/>
              </a:srgbClr>
            </a:lnRef>
            <a:fillRef idx="1">
              <a:srgbClr val="394754"/>
            </a:fillRef>
            <a:effectRef idx="0">
              <a:srgbClr val="39475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2505498" y="3282083"/>
              <a:ext cx="716703" cy="773761"/>
              <a:chOff x="2667960" y="2335261"/>
              <a:chExt cx="716703" cy="773761"/>
            </a:xfrm>
            <a:solidFill>
              <a:sysClr val="windowText" lastClr="000000">
                <a:lumMod val="85000"/>
                <a:lumOff val="15000"/>
              </a:sysClr>
            </a:solidFill>
          </p:grpSpPr>
          <p:sp>
            <p:nvSpPr>
              <p:cNvPr id="86" name="Freeform 46"/>
              <p:cNvSpPr/>
              <p:nvPr/>
            </p:nvSpPr>
            <p:spPr bwMode="auto">
              <a:xfrm>
                <a:off x="2821863" y="2685188"/>
                <a:ext cx="167482" cy="188538"/>
              </a:xfrm>
              <a:custGeom>
                <a:avLst/>
                <a:gdLst>
                  <a:gd name="T0" fmla="*/ 42 w 47"/>
                  <a:gd name="T1" fmla="*/ 19 h 53"/>
                  <a:gd name="T2" fmla="*/ 33 w 47"/>
                  <a:gd name="T3" fmla="*/ 49 h 53"/>
                  <a:gd name="T4" fmla="*/ 5 w 47"/>
                  <a:gd name="T5" fmla="*/ 34 h 53"/>
                  <a:gd name="T6" fmla="*/ 14 w 47"/>
                  <a:gd name="T7" fmla="*/ 4 h 53"/>
                  <a:gd name="T8" fmla="*/ 42 w 47"/>
                  <a:gd name="T9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42" y="19"/>
                    </a:moveTo>
                    <a:cubicBezTo>
                      <a:pt x="47" y="32"/>
                      <a:pt x="43" y="45"/>
                      <a:pt x="33" y="49"/>
                    </a:cubicBezTo>
                    <a:cubicBezTo>
                      <a:pt x="23" y="53"/>
                      <a:pt x="11" y="47"/>
                      <a:pt x="5" y="34"/>
                    </a:cubicBezTo>
                    <a:cubicBezTo>
                      <a:pt x="0" y="22"/>
                      <a:pt x="4" y="8"/>
                      <a:pt x="14" y="4"/>
                    </a:cubicBezTo>
                    <a:cubicBezTo>
                      <a:pt x="24" y="0"/>
                      <a:pt x="37" y="7"/>
                      <a:pt x="42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47"/>
              <p:cNvSpPr/>
              <p:nvPr/>
            </p:nvSpPr>
            <p:spPr bwMode="auto">
              <a:xfrm>
                <a:off x="2667960" y="2777194"/>
                <a:ext cx="413425" cy="331826"/>
              </a:xfrm>
              <a:custGeom>
                <a:avLst/>
                <a:gdLst>
                  <a:gd name="T0" fmla="*/ 110 w 116"/>
                  <a:gd name="T1" fmla="*/ 79 h 93"/>
                  <a:gd name="T2" fmla="*/ 101 w 116"/>
                  <a:gd name="T3" fmla="*/ 38 h 93"/>
                  <a:gd name="T4" fmla="*/ 89 w 116"/>
                  <a:gd name="T5" fmla="*/ 29 h 93"/>
                  <a:gd name="T6" fmla="*/ 84 w 116"/>
                  <a:gd name="T7" fmla="*/ 28 h 93"/>
                  <a:gd name="T8" fmla="*/ 89 w 116"/>
                  <a:gd name="T9" fmla="*/ 35 h 93"/>
                  <a:gd name="T10" fmla="*/ 83 w 116"/>
                  <a:gd name="T11" fmla="*/ 40 h 93"/>
                  <a:gd name="T12" fmla="*/ 87 w 116"/>
                  <a:gd name="T13" fmla="*/ 48 h 93"/>
                  <a:gd name="T14" fmla="*/ 79 w 116"/>
                  <a:gd name="T15" fmla="*/ 93 h 93"/>
                  <a:gd name="T16" fmla="*/ 79 w 116"/>
                  <a:gd name="T17" fmla="*/ 93 h 93"/>
                  <a:gd name="T18" fmla="*/ 79 w 116"/>
                  <a:gd name="T19" fmla="*/ 93 h 93"/>
                  <a:gd name="T20" fmla="*/ 79 w 116"/>
                  <a:gd name="T21" fmla="*/ 93 h 93"/>
                  <a:gd name="T22" fmla="*/ 79 w 116"/>
                  <a:gd name="T23" fmla="*/ 93 h 93"/>
                  <a:gd name="T24" fmla="*/ 64 w 116"/>
                  <a:gd name="T25" fmla="*/ 50 h 93"/>
                  <a:gd name="T26" fmla="*/ 66 w 116"/>
                  <a:gd name="T27" fmla="*/ 42 h 93"/>
                  <a:gd name="T28" fmla="*/ 60 w 116"/>
                  <a:gd name="T29" fmla="*/ 37 h 93"/>
                  <a:gd name="T30" fmla="*/ 63 w 116"/>
                  <a:gd name="T31" fmla="*/ 29 h 93"/>
                  <a:gd name="T32" fmla="*/ 34 w 116"/>
                  <a:gd name="T33" fmla="*/ 34 h 93"/>
                  <a:gd name="T34" fmla="*/ 44 w 116"/>
                  <a:gd name="T35" fmla="*/ 9 h 93"/>
                  <a:gd name="T36" fmla="*/ 17 w 116"/>
                  <a:gd name="T37" fmla="*/ 0 h 93"/>
                  <a:gd name="T38" fmla="*/ 5 w 116"/>
                  <a:gd name="T39" fmla="*/ 43 h 93"/>
                  <a:gd name="T40" fmla="*/ 4 w 116"/>
                  <a:gd name="T41" fmla="*/ 46 h 93"/>
                  <a:gd name="T42" fmla="*/ 3 w 116"/>
                  <a:gd name="T43" fmla="*/ 47 h 93"/>
                  <a:gd name="T44" fmla="*/ 3 w 116"/>
                  <a:gd name="T45" fmla="*/ 48 h 93"/>
                  <a:gd name="T46" fmla="*/ 3 w 116"/>
                  <a:gd name="T47" fmla="*/ 48 h 93"/>
                  <a:gd name="T48" fmla="*/ 3 w 116"/>
                  <a:gd name="T49" fmla="*/ 48 h 93"/>
                  <a:gd name="T50" fmla="*/ 3 w 116"/>
                  <a:gd name="T51" fmla="*/ 48 h 93"/>
                  <a:gd name="T52" fmla="*/ 18 w 116"/>
                  <a:gd name="T53" fmla="*/ 64 h 93"/>
                  <a:gd name="T54" fmla="*/ 18 w 116"/>
                  <a:gd name="T55" fmla="*/ 64 h 93"/>
                  <a:gd name="T56" fmla="*/ 18 w 116"/>
                  <a:gd name="T57" fmla="*/ 64 h 93"/>
                  <a:gd name="T58" fmla="*/ 23 w 116"/>
                  <a:gd name="T59" fmla="*/ 62 h 93"/>
                  <a:gd name="T60" fmla="*/ 34 w 116"/>
                  <a:gd name="T61" fmla="*/ 59 h 93"/>
                  <a:gd name="T62" fmla="*/ 41 w 116"/>
                  <a:gd name="T63" fmla="*/ 57 h 93"/>
                  <a:gd name="T64" fmla="*/ 43 w 116"/>
                  <a:gd name="T65" fmla="*/ 93 h 93"/>
                  <a:gd name="T66" fmla="*/ 89 w 116"/>
                  <a:gd name="T67" fmla="*/ 93 h 93"/>
                  <a:gd name="T68" fmla="*/ 99 w 116"/>
                  <a:gd name="T69" fmla="*/ 93 h 93"/>
                  <a:gd name="T70" fmla="*/ 116 w 116"/>
                  <a:gd name="T71" fmla="*/ 93 h 93"/>
                  <a:gd name="T72" fmla="*/ 110 w 116"/>
                  <a:gd name="T73" fmla="*/ 7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6" h="93">
                    <a:moveTo>
                      <a:pt x="110" y="79"/>
                    </a:moveTo>
                    <a:cubicBezTo>
                      <a:pt x="106" y="69"/>
                      <a:pt x="104" y="51"/>
                      <a:pt x="101" y="38"/>
                    </a:cubicBezTo>
                    <a:cubicBezTo>
                      <a:pt x="100" y="32"/>
                      <a:pt x="96" y="29"/>
                      <a:pt x="89" y="29"/>
                    </a:cubicBezTo>
                    <a:cubicBezTo>
                      <a:pt x="88" y="29"/>
                      <a:pt x="85" y="28"/>
                      <a:pt x="84" y="28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56" y="29"/>
                      <a:pt x="34" y="34"/>
                      <a:pt x="34" y="3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5"/>
                      <a:pt x="26" y="2"/>
                      <a:pt x="17" y="0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45"/>
                      <a:pt x="31" y="78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69"/>
                      <a:pt x="42" y="81"/>
                      <a:pt x="43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116" y="93"/>
                      <a:pt x="116" y="93"/>
                      <a:pt x="116" y="93"/>
                    </a:cubicBezTo>
                    <a:lnTo>
                      <a:pt x="110" y="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48"/>
              <p:cNvSpPr/>
              <p:nvPr/>
            </p:nvSpPr>
            <p:spPr bwMode="auto">
              <a:xfrm>
                <a:off x="2950114" y="3106005"/>
                <a:ext cx="0" cy="301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49"/>
              <p:cNvSpPr/>
              <p:nvPr/>
            </p:nvSpPr>
            <p:spPr bwMode="auto">
              <a:xfrm>
                <a:off x="2921446" y="2878250"/>
                <a:ext cx="25652" cy="52791"/>
              </a:xfrm>
              <a:custGeom>
                <a:avLst/>
                <a:gdLst>
                  <a:gd name="T0" fmla="*/ 12 w 17"/>
                  <a:gd name="T1" fmla="*/ 0 h 35"/>
                  <a:gd name="T2" fmla="*/ 17 w 17"/>
                  <a:gd name="T3" fmla="*/ 21 h 35"/>
                  <a:gd name="T4" fmla="*/ 9 w 17"/>
                  <a:gd name="T5" fmla="*/ 35 h 35"/>
                  <a:gd name="T6" fmla="*/ 0 w 17"/>
                  <a:gd name="T7" fmla="*/ 21 h 35"/>
                  <a:gd name="T8" fmla="*/ 2 w 17"/>
                  <a:gd name="T9" fmla="*/ 0 h 35"/>
                  <a:gd name="T10" fmla="*/ 12 w 17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5">
                    <a:moveTo>
                      <a:pt x="12" y="0"/>
                    </a:moveTo>
                    <a:lnTo>
                      <a:pt x="17" y="21"/>
                    </a:lnTo>
                    <a:lnTo>
                      <a:pt x="9" y="3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50"/>
              <p:cNvSpPr/>
              <p:nvPr/>
            </p:nvSpPr>
            <p:spPr bwMode="auto">
              <a:xfrm>
                <a:off x="2924464" y="2912942"/>
                <a:ext cx="39230" cy="196080"/>
              </a:xfrm>
              <a:custGeom>
                <a:avLst/>
                <a:gdLst>
                  <a:gd name="T0" fmla="*/ 12 w 26"/>
                  <a:gd name="T1" fmla="*/ 0 h 130"/>
                  <a:gd name="T2" fmla="*/ 26 w 26"/>
                  <a:gd name="T3" fmla="*/ 128 h 130"/>
                  <a:gd name="T4" fmla="*/ 17 w 26"/>
                  <a:gd name="T5" fmla="*/ 130 h 130"/>
                  <a:gd name="T6" fmla="*/ 7 w 26"/>
                  <a:gd name="T7" fmla="*/ 130 h 130"/>
                  <a:gd name="T8" fmla="*/ 0 w 26"/>
                  <a:gd name="T9" fmla="*/ 0 h 130"/>
                  <a:gd name="T10" fmla="*/ 12 w 26"/>
                  <a:gd name="T1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30">
                    <a:moveTo>
                      <a:pt x="12" y="0"/>
                    </a:moveTo>
                    <a:lnTo>
                      <a:pt x="26" y="128"/>
                    </a:lnTo>
                    <a:lnTo>
                      <a:pt x="17" y="130"/>
                    </a:lnTo>
                    <a:lnTo>
                      <a:pt x="7" y="13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51"/>
              <p:cNvSpPr/>
              <p:nvPr/>
            </p:nvSpPr>
            <p:spPr bwMode="auto">
              <a:xfrm>
                <a:off x="3052716" y="2535865"/>
                <a:ext cx="125235" cy="248870"/>
              </a:xfrm>
              <a:custGeom>
                <a:avLst/>
                <a:gdLst>
                  <a:gd name="T0" fmla="*/ 10 w 35"/>
                  <a:gd name="T1" fmla="*/ 45 h 70"/>
                  <a:gd name="T2" fmla="*/ 18 w 35"/>
                  <a:gd name="T3" fmla="*/ 53 h 70"/>
                  <a:gd name="T4" fmla="*/ 25 w 35"/>
                  <a:gd name="T5" fmla="*/ 46 h 70"/>
                  <a:gd name="T6" fmla="*/ 17 w 35"/>
                  <a:gd name="T7" fmla="*/ 38 h 70"/>
                  <a:gd name="T8" fmla="*/ 6 w 35"/>
                  <a:gd name="T9" fmla="*/ 34 h 70"/>
                  <a:gd name="T10" fmla="*/ 0 w 35"/>
                  <a:gd name="T11" fmla="*/ 22 h 70"/>
                  <a:gd name="T12" fmla="*/ 13 w 35"/>
                  <a:gd name="T13" fmla="*/ 7 h 70"/>
                  <a:gd name="T14" fmla="*/ 13 w 35"/>
                  <a:gd name="T15" fmla="*/ 0 h 70"/>
                  <a:gd name="T16" fmla="*/ 21 w 35"/>
                  <a:gd name="T17" fmla="*/ 0 h 70"/>
                  <a:gd name="T18" fmla="*/ 21 w 35"/>
                  <a:gd name="T19" fmla="*/ 8 h 70"/>
                  <a:gd name="T20" fmla="*/ 26 w 35"/>
                  <a:gd name="T21" fmla="*/ 11 h 70"/>
                  <a:gd name="T22" fmla="*/ 26 w 35"/>
                  <a:gd name="T23" fmla="*/ 8 h 70"/>
                  <a:gd name="T24" fmla="*/ 32 w 35"/>
                  <a:gd name="T25" fmla="*/ 8 h 70"/>
                  <a:gd name="T26" fmla="*/ 32 w 35"/>
                  <a:gd name="T27" fmla="*/ 22 h 70"/>
                  <a:gd name="T28" fmla="*/ 24 w 35"/>
                  <a:gd name="T29" fmla="*/ 22 h 70"/>
                  <a:gd name="T30" fmla="*/ 17 w 35"/>
                  <a:gd name="T31" fmla="*/ 16 h 70"/>
                  <a:gd name="T32" fmla="*/ 10 w 35"/>
                  <a:gd name="T33" fmla="*/ 22 h 70"/>
                  <a:gd name="T34" fmla="*/ 18 w 35"/>
                  <a:gd name="T35" fmla="*/ 29 h 70"/>
                  <a:gd name="T36" fmla="*/ 29 w 35"/>
                  <a:gd name="T37" fmla="*/ 33 h 70"/>
                  <a:gd name="T38" fmla="*/ 35 w 35"/>
                  <a:gd name="T39" fmla="*/ 46 h 70"/>
                  <a:gd name="T40" fmla="*/ 21 w 35"/>
                  <a:gd name="T41" fmla="*/ 62 h 70"/>
                  <a:gd name="T42" fmla="*/ 21 w 35"/>
                  <a:gd name="T43" fmla="*/ 70 h 70"/>
                  <a:gd name="T44" fmla="*/ 13 w 35"/>
                  <a:gd name="T45" fmla="*/ 70 h 70"/>
                  <a:gd name="T46" fmla="*/ 13 w 35"/>
                  <a:gd name="T47" fmla="*/ 61 h 70"/>
                  <a:gd name="T48" fmla="*/ 13 w 35"/>
                  <a:gd name="T49" fmla="*/ 61 h 70"/>
                  <a:gd name="T50" fmla="*/ 8 w 35"/>
                  <a:gd name="T51" fmla="*/ 58 h 70"/>
                  <a:gd name="T52" fmla="*/ 8 w 35"/>
                  <a:gd name="T53" fmla="*/ 61 h 70"/>
                  <a:gd name="T54" fmla="*/ 1 w 35"/>
                  <a:gd name="T55" fmla="*/ 61 h 70"/>
                  <a:gd name="T56" fmla="*/ 1 w 35"/>
                  <a:gd name="T57" fmla="*/ 45 h 70"/>
                  <a:gd name="T58" fmla="*/ 10 w 35"/>
                  <a:gd name="T59" fmla="*/ 4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70">
                    <a:moveTo>
                      <a:pt x="10" y="45"/>
                    </a:moveTo>
                    <a:cubicBezTo>
                      <a:pt x="10" y="50"/>
                      <a:pt x="13" y="53"/>
                      <a:pt x="18" y="53"/>
                    </a:cubicBezTo>
                    <a:cubicBezTo>
                      <a:pt x="22" y="53"/>
                      <a:pt x="25" y="51"/>
                      <a:pt x="25" y="46"/>
                    </a:cubicBezTo>
                    <a:cubicBezTo>
                      <a:pt x="25" y="41"/>
                      <a:pt x="21" y="40"/>
                      <a:pt x="17" y="38"/>
                    </a:cubicBezTo>
                    <a:cubicBezTo>
                      <a:pt x="14" y="37"/>
                      <a:pt x="9" y="36"/>
                      <a:pt x="6" y="34"/>
                    </a:cubicBezTo>
                    <a:cubicBezTo>
                      <a:pt x="2" y="31"/>
                      <a:pt x="0" y="27"/>
                      <a:pt x="0" y="22"/>
                    </a:cubicBezTo>
                    <a:cubicBezTo>
                      <a:pt x="0" y="15"/>
                      <a:pt x="6" y="8"/>
                      <a:pt x="13" y="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4" y="9"/>
                      <a:pt x="26" y="1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18"/>
                      <a:pt x="21" y="16"/>
                      <a:pt x="17" y="16"/>
                    </a:cubicBezTo>
                    <a:cubicBezTo>
                      <a:pt x="13" y="16"/>
                      <a:pt x="10" y="18"/>
                      <a:pt x="10" y="22"/>
                    </a:cubicBezTo>
                    <a:cubicBezTo>
                      <a:pt x="10" y="26"/>
                      <a:pt x="14" y="28"/>
                      <a:pt x="18" y="29"/>
                    </a:cubicBezTo>
                    <a:cubicBezTo>
                      <a:pt x="21" y="30"/>
                      <a:pt x="26" y="31"/>
                      <a:pt x="29" y="33"/>
                    </a:cubicBezTo>
                    <a:cubicBezTo>
                      <a:pt x="33" y="36"/>
                      <a:pt x="35" y="41"/>
                      <a:pt x="35" y="46"/>
                    </a:cubicBezTo>
                    <a:cubicBezTo>
                      <a:pt x="35" y="54"/>
                      <a:pt x="29" y="61"/>
                      <a:pt x="21" y="62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1" y="60"/>
                      <a:pt x="10" y="59"/>
                      <a:pt x="8" y="58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0" y="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52"/>
              <p:cNvSpPr>
                <a:spLocks noChangeArrowheads="1"/>
              </p:cNvSpPr>
              <p:nvPr/>
            </p:nvSpPr>
            <p:spPr bwMode="auto">
              <a:xfrm>
                <a:off x="3039136" y="2842051"/>
                <a:ext cx="143340" cy="467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53"/>
              <p:cNvSpPr>
                <a:spLocks noEditPoints="1"/>
              </p:cNvSpPr>
              <p:nvPr/>
            </p:nvSpPr>
            <p:spPr bwMode="auto">
              <a:xfrm>
                <a:off x="2963694" y="2467993"/>
                <a:ext cx="297244" cy="355960"/>
              </a:xfrm>
              <a:custGeom>
                <a:avLst/>
                <a:gdLst>
                  <a:gd name="T0" fmla="*/ 83 w 83"/>
                  <a:gd name="T1" fmla="*/ 41 h 100"/>
                  <a:gd name="T2" fmla="*/ 41 w 83"/>
                  <a:gd name="T3" fmla="*/ 0 h 100"/>
                  <a:gd name="T4" fmla="*/ 0 w 83"/>
                  <a:gd name="T5" fmla="*/ 41 h 100"/>
                  <a:gd name="T6" fmla="*/ 0 w 83"/>
                  <a:gd name="T7" fmla="*/ 45 h 100"/>
                  <a:gd name="T8" fmla="*/ 16 w 83"/>
                  <a:gd name="T9" fmla="*/ 82 h 100"/>
                  <a:gd name="T10" fmla="*/ 19 w 83"/>
                  <a:gd name="T11" fmla="*/ 100 h 100"/>
                  <a:gd name="T12" fmla="*/ 38 w 83"/>
                  <a:gd name="T13" fmla="*/ 100 h 100"/>
                  <a:gd name="T14" fmla="*/ 44 w 83"/>
                  <a:gd name="T15" fmla="*/ 100 h 100"/>
                  <a:gd name="T16" fmla="*/ 63 w 83"/>
                  <a:gd name="T17" fmla="*/ 100 h 100"/>
                  <a:gd name="T18" fmla="*/ 66 w 83"/>
                  <a:gd name="T19" fmla="*/ 82 h 100"/>
                  <a:gd name="T20" fmla="*/ 82 w 83"/>
                  <a:gd name="T21" fmla="*/ 45 h 100"/>
                  <a:gd name="T22" fmla="*/ 83 w 83"/>
                  <a:gd name="T23" fmla="*/ 41 h 100"/>
                  <a:gd name="T24" fmla="*/ 75 w 83"/>
                  <a:gd name="T25" fmla="*/ 43 h 100"/>
                  <a:gd name="T26" fmla="*/ 75 w 83"/>
                  <a:gd name="T27" fmla="*/ 48 h 100"/>
                  <a:gd name="T28" fmla="*/ 75 w 83"/>
                  <a:gd name="T29" fmla="*/ 48 h 100"/>
                  <a:gd name="T30" fmla="*/ 60 w 83"/>
                  <a:gd name="T31" fmla="*/ 77 h 100"/>
                  <a:gd name="T32" fmla="*/ 56 w 83"/>
                  <a:gd name="T33" fmla="*/ 93 h 100"/>
                  <a:gd name="T34" fmla="*/ 27 w 83"/>
                  <a:gd name="T35" fmla="*/ 93 h 100"/>
                  <a:gd name="T36" fmla="*/ 22 w 83"/>
                  <a:gd name="T37" fmla="*/ 78 h 100"/>
                  <a:gd name="T38" fmla="*/ 7 w 83"/>
                  <a:gd name="T39" fmla="*/ 48 h 100"/>
                  <a:gd name="T40" fmla="*/ 8 w 83"/>
                  <a:gd name="T41" fmla="*/ 48 h 100"/>
                  <a:gd name="T42" fmla="*/ 7 w 83"/>
                  <a:gd name="T43" fmla="*/ 43 h 100"/>
                  <a:gd name="T44" fmla="*/ 7 w 83"/>
                  <a:gd name="T45" fmla="*/ 41 h 100"/>
                  <a:gd name="T46" fmla="*/ 41 w 83"/>
                  <a:gd name="T47" fmla="*/ 7 h 100"/>
                  <a:gd name="T48" fmla="*/ 75 w 83"/>
                  <a:gd name="T49" fmla="*/ 41 h 100"/>
                  <a:gd name="T50" fmla="*/ 75 w 83"/>
                  <a:gd name="T51" fmla="*/ 4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" h="100">
                    <a:moveTo>
                      <a:pt x="83" y="41"/>
                    </a:moveTo>
                    <a:cubicBezTo>
                      <a:pt x="83" y="18"/>
                      <a:pt x="64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1" y="62"/>
                      <a:pt x="16" y="82"/>
                    </a:cubicBezTo>
                    <a:cubicBezTo>
                      <a:pt x="21" y="88"/>
                      <a:pt x="19" y="100"/>
                      <a:pt x="19" y="100"/>
                    </a:cubicBezTo>
                    <a:cubicBezTo>
                      <a:pt x="25" y="100"/>
                      <a:pt x="32" y="100"/>
                      <a:pt x="38" y="100"/>
                    </a:cubicBezTo>
                    <a:cubicBezTo>
                      <a:pt x="40" y="100"/>
                      <a:pt x="42" y="100"/>
                      <a:pt x="44" y="100"/>
                    </a:cubicBezTo>
                    <a:cubicBezTo>
                      <a:pt x="51" y="100"/>
                      <a:pt x="57" y="100"/>
                      <a:pt x="63" y="100"/>
                    </a:cubicBezTo>
                    <a:cubicBezTo>
                      <a:pt x="63" y="100"/>
                      <a:pt x="61" y="88"/>
                      <a:pt x="66" y="82"/>
                    </a:cubicBezTo>
                    <a:cubicBezTo>
                      <a:pt x="82" y="62"/>
                      <a:pt x="83" y="46"/>
                      <a:pt x="82" y="45"/>
                    </a:cubicBezTo>
                    <a:cubicBezTo>
                      <a:pt x="82" y="44"/>
                      <a:pt x="83" y="43"/>
                      <a:pt x="83" y="41"/>
                    </a:cubicBezTo>
                    <a:close/>
                    <a:moveTo>
                      <a:pt x="75" y="43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4" y="52"/>
                      <a:pt x="71" y="63"/>
                      <a:pt x="60" y="77"/>
                    </a:cubicBezTo>
                    <a:cubicBezTo>
                      <a:pt x="57" y="82"/>
                      <a:pt x="56" y="88"/>
                      <a:pt x="56" y="93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6" y="88"/>
                      <a:pt x="25" y="82"/>
                      <a:pt x="22" y="78"/>
                    </a:cubicBezTo>
                    <a:cubicBezTo>
                      <a:pt x="11" y="63"/>
                      <a:pt x="8" y="52"/>
                      <a:pt x="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2"/>
                      <a:pt x="7" y="42"/>
                      <a:pt x="7" y="41"/>
                    </a:cubicBezTo>
                    <a:cubicBezTo>
                      <a:pt x="7" y="22"/>
                      <a:pt x="22" y="7"/>
                      <a:pt x="41" y="7"/>
                    </a:cubicBezTo>
                    <a:cubicBezTo>
                      <a:pt x="60" y="7"/>
                      <a:pt x="75" y="22"/>
                      <a:pt x="75" y="41"/>
                    </a:cubicBezTo>
                    <a:cubicBezTo>
                      <a:pt x="75" y="42"/>
                      <a:pt x="75" y="42"/>
                      <a:pt x="7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54"/>
              <p:cNvSpPr/>
              <p:nvPr/>
            </p:nvSpPr>
            <p:spPr bwMode="auto">
              <a:xfrm>
                <a:off x="3064788" y="2894843"/>
                <a:ext cx="92040" cy="28658"/>
              </a:xfrm>
              <a:custGeom>
                <a:avLst/>
                <a:gdLst>
                  <a:gd name="T0" fmla="*/ 0 w 26"/>
                  <a:gd name="T1" fmla="*/ 0 h 8"/>
                  <a:gd name="T2" fmla="*/ 0 w 26"/>
                  <a:gd name="T3" fmla="*/ 2 h 8"/>
                  <a:gd name="T4" fmla="*/ 6 w 26"/>
                  <a:gd name="T5" fmla="*/ 8 h 8"/>
                  <a:gd name="T6" fmla="*/ 20 w 26"/>
                  <a:gd name="T7" fmla="*/ 8 h 8"/>
                  <a:gd name="T8" fmla="*/ 26 w 26"/>
                  <a:gd name="T9" fmla="*/ 2 h 8"/>
                  <a:gd name="T10" fmla="*/ 26 w 26"/>
                  <a:gd name="T11" fmla="*/ 0 h 8"/>
                  <a:gd name="T12" fmla="*/ 0 w 2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3" y="8"/>
                      <a:pt x="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3" y="8"/>
                      <a:pt x="26" y="6"/>
                      <a:pt x="26" y="2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Rectangle 55"/>
              <p:cNvSpPr>
                <a:spLocks noChangeArrowheads="1"/>
              </p:cNvSpPr>
              <p:nvPr/>
            </p:nvSpPr>
            <p:spPr bwMode="auto">
              <a:xfrm>
                <a:off x="3031593" y="2839036"/>
                <a:ext cx="156921" cy="105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Rectangle 56"/>
              <p:cNvSpPr>
                <a:spLocks noChangeArrowheads="1"/>
              </p:cNvSpPr>
              <p:nvPr/>
            </p:nvSpPr>
            <p:spPr bwMode="auto">
              <a:xfrm>
                <a:off x="3031593" y="2860150"/>
                <a:ext cx="156921" cy="135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57"/>
              <p:cNvSpPr/>
              <p:nvPr/>
            </p:nvSpPr>
            <p:spPr bwMode="auto">
              <a:xfrm>
                <a:off x="3031593" y="2884284"/>
                <a:ext cx="156921" cy="28658"/>
              </a:xfrm>
              <a:custGeom>
                <a:avLst/>
                <a:gdLst>
                  <a:gd name="T0" fmla="*/ 0 w 44"/>
                  <a:gd name="T1" fmla="*/ 0 h 8"/>
                  <a:gd name="T2" fmla="*/ 11 w 44"/>
                  <a:gd name="T3" fmla="*/ 8 h 8"/>
                  <a:gd name="T4" fmla="*/ 34 w 44"/>
                  <a:gd name="T5" fmla="*/ 8 h 8"/>
                  <a:gd name="T6" fmla="*/ 44 w 44"/>
                  <a:gd name="T7" fmla="*/ 0 h 8"/>
                  <a:gd name="T8" fmla="*/ 0 w 4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8">
                    <a:moveTo>
                      <a:pt x="0" y="0"/>
                    </a:moveTo>
                    <a:cubicBezTo>
                      <a:pt x="1" y="4"/>
                      <a:pt x="5" y="8"/>
                      <a:pt x="11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9" y="8"/>
                      <a:pt x="44" y="4"/>
                      <a:pt x="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58"/>
              <p:cNvSpPr/>
              <p:nvPr/>
            </p:nvSpPr>
            <p:spPr bwMode="auto">
              <a:xfrm>
                <a:off x="3104016" y="2335261"/>
                <a:ext cx="31686" cy="81449"/>
              </a:xfrm>
              <a:custGeom>
                <a:avLst/>
                <a:gdLst>
                  <a:gd name="T0" fmla="*/ 4 w 9"/>
                  <a:gd name="T1" fmla="*/ 23 h 23"/>
                  <a:gd name="T2" fmla="*/ 0 w 9"/>
                  <a:gd name="T3" fmla="*/ 19 h 23"/>
                  <a:gd name="T4" fmla="*/ 0 w 9"/>
                  <a:gd name="T5" fmla="*/ 5 h 23"/>
                  <a:gd name="T6" fmla="*/ 4 w 9"/>
                  <a:gd name="T7" fmla="*/ 0 h 23"/>
                  <a:gd name="T8" fmla="*/ 9 w 9"/>
                  <a:gd name="T9" fmla="*/ 5 h 23"/>
                  <a:gd name="T10" fmla="*/ 9 w 9"/>
                  <a:gd name="T11" fmla="*/ 19 h 23"/>
                  <a:gd name="T12" fmla="*/ 4 w 9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3">
                    <a:moveTo>
                      <a:pt x="4" y="23"/>
                    </a:moveTo>
                    <a:cubicBezTo>
                      <a:pt x="2" y="23"/>
                      <a:pt x="0" y="21"/>
                      <a:pt x="0" y="1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1"/>
                      <a:pt x="7" y="23"/>
                      <a:pt x="4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59"/>
              <p:cNvSpPr/>
              <p:nvPr/>
            </p:nvSpPr>
            <p:spPr bwMode="auto">
              <a:xfrm>
                <a:off x="2971239" y="2363919"/>
                <a:ext cx="60354" cy="78432"/>
              </a:xfrm>
              <a:custGeom>
                <a:avLst/>
                <a:gdLst>
                  <a:gd name="T0" fmla="*/ 12 w 17"/>
                  <a:gd name="T1" fmla="*/ 22 h 22"/>
                  <a:gd name="T2" fmla="*/ 8 w 17"/>
                  <a:gd name="T3" fmla="*/ 20 h 22"/>
                  <a:gd name="T4" fmla="*/ 1 w 17"/>
                  <a:gd name="T5" fmla="*/ 7 h 22"/>
                  <a:gd name="T6" fmla="*/ 3 w 17"/>
                  <a:gd name="T7" fmla="*/ 1 h 22"/>
                  <a:gd name="T8" fmla="*/ 9 w 17"/>
                  <a:gd name="T9" fmla="*/ 3 h 22"/>
                  <a:gd name="T10" fmla="*/ 16 w 17"/>
                  <a:gd name="T11" fmla="*/ 15 h 22"/>
                  <a:gd name="T12" fmla="*/ 14 w 17"/>
                  <a:gd name="T13" fmla="*/ 21 h 22"/>
                  <a:gd name="T14" fmla="*/ 12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12" y="22"/>
                    </a:moveTo>
                    <a:cubicBezTo>
                      <a:pt x="11" y="22"/>
                      <a:pt x="9" y="21"/>
                      <a:pt x="8" y="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7"/>
                      <a:pt x="16" y="20"/>
                      <a:pt x="14" y="21"/>
                    </a:cubicBezTo>
                    <a:cubicBezTo>
                      <a:pt x="14" y="22"/>
                      <a:pt x="13" y="22"/>
                      <a:pt x="12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60"/>
              <p:cNvSpPr/>
              <p:nvPr/>
            </p:nvSpPr>
            <p:spPr bwMode="auto">
              <a:xfrm>
                <a:off x="2874672" y="2457434"/>
                <a:ext cx="78460" cy="55807"/>
              </a:xfrm>
              <a:custGeom>
                <a:avLst/>
                <a:gdLst>
                  <a:gd name="T0" fmla="*/ 17 w 22"/>
                  <a:gd name="T1" fmla="*/ 16 h 16"/>
                  <a:gd name="T2" fmla="*/ 15 w 22"/>
                  <a:gd name="T3" fmla="*/ 16 h 16"/>
                  <a:gd name="T4" fmla="*/ 3 w 22"/>
                  <a:gd name="T5" fmla="*/ 9 h 16"/>
                  <a:gd name="T6" fmla="*/ 1 w 22"/>
                  <a:gd name="T7" fmla="*/ 3 h 16"/>
                  <a:gd name="T8" fmla="*/ 7 w 22"/>
                  <a:gd name="T9" fmla="*/ 1 h 16"/>
                  <a:gd name="T10" fmla="*/ 19 w 22"/>
                  <a:gd name="T11" fmla="*/ 8 h 16"/>
                  <a:gd name="T12" fmla="*/ 21 w 22"/>
                  <a:gd name="T13" fmla="*/ 14 h 16"/>
                  <a:gd name="T14" fmla="*/ 17 w 2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17" y="16"/>
                    </a:moveTo>
                    <a:cubicBezTo>
                      <a:pt x="16" y="16"/>
                      <a:pt x="15" y="16"/>
                      <a:pt x="15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9"/>
                      <a:pt x="22" y="12"/>
                      <a:pt x="21" y="14"/>
                    </a:cubicBezTo>
                    <a:cubicBezTo>
                      <a:pt x="20" y="15"/>
                      <a:pt x="19" y="16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61"/>
              <p:cNvSpPr/>
              <p:nvPr/>
            </p:nvSpPr>
            <p:spPr bwMode="auto">
              <a:xfrm>
                <a:off x="2839969" y="2585640"/>
                <a:ext cx="78460" cy="31674"/>
              </a:xfrm>
              <a:custGeom>
                <a:avLst/>
                <a:gdLst>
                  <a:gd name="T0" fmla="*/ 18 w 22"/>
                  <a:gd name="T1" fmla="*/ 9 h 9"/>
                  <a:gd name="T2" fmla="*/ 4 w 22"/>
                  <a:gd name="T3" fmla="*/ 9 h 9"/>
                  <a:gd name="T4" fmla="*/ 0 w 22"/>
                  <a:gd name="T5" fmla="*/ 5 h 9"/>
                  <a:gd name="T6" fmla="*/ 4 w 22"/>
                  <a:gd name="T7" fmla="*/ 0 h 9"/>
                  <a:gd name="T8" fmla="*/ 18 w 22"/>
                  <a:gd name="T9" fmla="*/ 0 h 9"/>
                  <a:gd name="T10" fmla="*/ 22 w 22"/>
                  <a:gd name="T11" fmla="*/ 5 h 9"/>
                  <a:gd name="T12" fmla="*/ 18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18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2" y="2"/>
                      <a:pt x="22" y="5"/>
                    </a:cubicBezTo>
                    <a:cubicBezTo>
                      <a:pt x="22" y="7"/>
                      <a:pt x="21" y="9"/>
                      <a:pt x="1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62"/>
              <p:cNvSpPr/>
              <p:nvPr/>
            </p:nvSpPr>
            <p:spPr bwMode="auto">
              <a:xfrm>
                <a:off x="3266973" y="2703287"/>
                <a:ext cx="82986" cy="57316"/>
              </a:xfrm>
              <a:custGeom>
                <a:avLst/>
                <a:gdLst>
                  <a:gd name="T0" fmla="*/ 18 w 23"/>
                  <a:gd name="T1" fmla="*/ 16 h 16"/>
                  <a:gd name="T2" fmla="*/ 15 w 23"/>
                  <a:gd name="T3" fmla="*/ 16 h 16"/>
                  <a:gd name="T4" fmla="*/ 3 w 23"/>
                  <a:gd name="T5" fmla="*/ 9 h 16"/>
                  <a:gd name="T6" fmla="*/ 2 w 23"/>
                  <a:gd name="T7" fmla="*/ 3 h 16"/>
                  <a:gd name="T8" fmla="*/ 8 w 23"/>
                  <a:gd name="T9" fmla="*/ 1 h 16"/>
                  <a:gd name="T10" fmla="*/ 20 w 23"/>
                  <a:gd name="T11" fmla="*/ 8 h 16"/>
                  <a:gd name="T12" fmla="*/ 21 w 23"/>
                  <a:gd name="T13" fmla="*/ 14 h 16"/>
                  <a:gd name="T14" fmla="*/ 18 w 23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6">
                    <a:moveTo>
                      <a:pt x="18" y="16"/>
                    </a:moveTo>
                    <a:cubicBezTo>
                      <a:pt x="17" y="16"/>
                      <a:pt x="16" y="16"/>
                      <a:pt x="15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9"/>
                      <a:pt x="23" y="12"/>
                      <a:pt x="21" y="14"/>
                    </a:cubicBezTo>
                    <a:cubicBezTo>
                      <a:pt x="21" y="15"/>
                      <a:pt x="19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63"/>
              <p:cNvSpPr/>
              <p:nvPr/>
            </p:nvSpPr>
            <p:spPr bwMode="auto">
              <a:xfrm>
                <a:off x="3303185" y="2602232"/>
                <a:ext cx="81478" cy="28658"/>
              </a:xfrm>
              <a:custGeom>
                <a:avLst/>
                <a:gdLst>
                  <a:gd name="T0" fmla="*/ 18 w 23"/>
                  <a:gd name="T1" fmla="*/ 8 h 8"/>
                  <a:gd name="T2" fmla="*/ 4 w 23"/>
                  <a:gd name="T3" fmla="*/ 8 h 8"/>
                  <a:gd name="T4" fmla="*/ 0 w 23"/>
                  <a:gd name="T5" fmla="*/ 4 h 8"/>
                  <a:gd name="T6" fmla="*/ 4 w 23"/>
                  <a:gd name="T7" fmla="*/ 0 h 8"/>
                  <a:gd name="T8" fmla="*/ 18 w 23"/>
                  <a:gd name="T9" fmla="*/ 0 h 8"/>
                  <a:gd name="T10" fmla="*/ 23 w 23"/>
                  <a:gd name="T11" fmla="*/ 4 h 8"/>
                  <a:gd name="T12" fmla="*/ 18 w 2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64"/>
              <p:cNvSpPr/>
              <p:nvPr/>
            </p:nvSpPr>
            <p:spPr bwMode="auto">
              <a:xfrm>
                <a:off x="3277536" y="2471007"/>
                <a:ext cx="78460" cy="57316"/>
              </a:xfrm>
              <a:custGeom>
                <a:avLst/>
                <a:gdLst>
                  <a:gd name="T0" fmla="*/ 5 w 22"/>
                  <a:gd name="T1" fmla="*/ 16 h 16"/>
                  <a:gd name="T2" fmla="*/ 1 w 22"/>
                  <a:gd name="T3" fmla="*/ 14 h 16"/>
                  <a:gd name="T4" fmla="*/ 2 w 22"/>
                  <a:gd name="T5" fmla="*/ 8 h 16"/>
                  <a:gd name="T6" fmla="*/ 15 w 22"/>
                  <a:gd name="T7" fmla="*/ 1 h 16"/>
                  <a:gd name="T8" fmla="*/ 21 w 22"/>
                  <a:gd name="T9" fmla="*/ 2 h 16"/>
                  <a:gd name="T10" fmla="*/ 19 w 22"/>
                  <a:gd name="T11" fmla="*/ 8 h 16"/>
                  <a:gd name="T12" fmla="*/ 7 w 22"/>
                  <a:gd name="T13" fmla="*/ 16 h 16"/>
                  <a:gd name="T14" fmla="*/ 5 w 2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5" y="16"/>
                    </a:moveTo>
                    <a:cubicBezTo>
                      <a:pt x="3" y="16"/>
                      <a:pt x="2" y="15"/>
                      <a:pt x="1" y="14"/>
                    </a:cubicBezTo>
                    <a:cubicBezTo>
                      <a:pt x="0" y="12"/>
                      <a:pt x="0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9" y="0"/>
                      <a:pt x="21" y="2"/>
                    </a:cubicBezTo>
                    <a:cubicBezTo>
                      <a:pt x="22" y="5"/>
                      <a:pt x="21" y="7"/>
                      <a:pt x="19" y="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5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65"/>
              <p:cNvSpPr/>
              <p:nvPr/>
            </p:nvSpPr>
            <p:spPr bwMode="auto">
              <a:xfrm>
                <a:off x="3203602" y="2371461"/>
                <a:ext cx="60354" cy="78432"/>
              </a:xfrm>
              <a:custGeom>
                <a:avLst/>
                <a:gdLst>
                  <a:gd name="T0" fmla="*/ 5 w 17"/>
                  <a:gd name="T1" fmla="*/ 22 h 22"/>
                  <a:gd name="T2" fmla="*/ 3 w 17"/>
                  <a:gd name="T3" fmla="*/ 21 h 22"/>
                  <a:gd name="T4" fmla="*/ 1 w 17"/>
                  <a:gd name="T5" fmla="*/ 15 h 22"/>
                  <a:gd name="T6" fmla="*/ 8 w 17"/>
                  <a:gd name="T7" fmla="*/ 3 h 22"/>
                  <a:gd name="T8" fmla="*/ 14 w 17"/>
                  <a:gd name="T9" fmla="*/ 2 h 22"/>
                  <a:gd name="T10" fmla="*/ 16 w 17"/>
                  <a:gd name="T11" fmla="*/ 8 h 22"/>
                  <a:gd name="T12" fmla="*/ 9 w 17"/>
                  <a:gd name="T13" fmla="*/ 20 h 22"/>
                  <a:gd name="T14" fmla="*/ 5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5" y="22"/>
                    </a:moveTo>
                    <a:cubicBezTo>
                      <a:pt x="4" y="22"/>
                      <a:pt x="4" y="22"/>
                      <a:pt x="3" y="21"/>
                    </a:cubicBezTo>
                    <a:cubicBezTo>
                      <a:pt x="1" y="20"/>
                      <a:pt x="0" y="18"/>
                      <a:pt x="1" y="1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1"/>
                      <a:pt x="12" y="0"/>
                      <a:pt x="14" y="2"/>
                    </a:cubicBezTo>
                    <a:cubicBezTo>
                      <a:pt x="17" y="3"/>
                      <a:pt x="17" y="5"/>
                      <a:pt x="16" y="8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7" y="22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8367956" y="3322028"/>
              <a:ext cx="639753" cy="723986"/>
              <a:chOff x="5721872" y="2356378"/>
              <a:chExt cx="639753" cy="723986"/>
            </a:xfrm>
            <a:solidFill>
              <a:sysClr val="windowText" lastClr="000000">
                <a:lumMod val="85000"/>
                <a:lumOff val="15000"/>
              </a:sysClr>
            </a:solidFill>
          </p:grpSpPr>
          <p:sp>
            <p:nvSpPr>
              <p:cNvPr id="107" name="Oval 66"/>
              <p:cNvSpPr>
                <a:spLocks noChangeArrowheads="1"/>
              </p:cNvSpPr>
              <p:nvPr/>
            </p:nvSpPr>
            <p:spPr bwMode="auto">
              <a:xfrm>
                <a:off x="5868232" y="2356378"/>
                <a:ext cx="110146" cy="14027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67"/>
              <p:cNvSpPr/>
              <p:nvPr/>
            </p:nvSpPr>
            <p:spPr bwMode="auto">
              <a:xfrm>
                <a:off x="6050802" y="2706305"/>
                <a:ext cx="42247" cy="78432"/>
              </a:xfrm>
              <a:custGeom>
                <a:avLst/>
                <a:gdLst>
                  <a:gd name="T0" fmla="*/ 2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2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2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68"/>
              <p:cNvSpPr/>
              <p:nvPr/>
            </p:nvSpPr>
            <p:spPr bwMode="auto">
              <a:xfrm>
                <a:off x="6246952" y="2706305"/>
                <a:ext cx="42247" cy="78432"/>
              </a:xfrm>
              <a:custGeom>
                <a:avLst/>
                <a:gdLst>
                  <a:gd name="T0" fmla="*/ 3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3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3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3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69"/>
              <p:cNvSpPr>
                <a:spLocks noEditPoints="1"/>
              </p:cNvSpPr>
              <p:nvPr/>
            </p:nvSpPr>
            <p:spPr bwMode="auto">
              <a:xfrm>
                <a:off x="5982904" y="2734961"/>
                <a:ext cx="378721" cy="339368"/>
              </a:xfrm>
              <a:custGeom>
                <a:avLst/>
                <a:gdLst>
                  <a:gd name="T0" fmla="*/ 94 w 106"/>
                  <a:gd name="T1" fmla="*/ 0 h 95"/>
                  <a:gd name="T2" fmla="*/ 91 w 106"/>
                  <a:gd name="T3" fmla="*/ 0 h 95"/>
                  <a:gd name="T4" fmla="*/ 91 w 106"/>
                  <a:gd name="T5" fmla="*/ 12 h 95"/>
                  <a:gd name="T6" fmla="*/ 84 w 106"/>
                  <a:gd name="T7" fmla="*/ 18 h 95"/>
                  <a:gd name="T8" fmla="*/ 77 w 106"/>
                  <a:gd name="T9" fmla="*/ 18 h 95"/>
                  <a:gd name="T10" fmla="*/ 70 w 106"/>
                  <a:gd name="T11" fmla="*/ 12 h 95"/>
                  <a:gd name="T12" fmla="*/ 70 w 106"/>
                  <a:gd name="T13" fmla="*/ 0 h 95"/>
                  <a:gd name="T14" fmla="*/ 36 w 106"/>
                  <a:gd name="T15" fmla="*/ 0 h 95"/>
                  <a:gd name="T16" fmla="*/ 36 w 106"/>
                  <a:gd name="T17" fmla="*/ 12 h 95"/>
                  <a:gd name="T18" fmla="*/ 29 w 106"/>
                  <a:gd name="T19" fmla="*/ 18 h 95"/>
                  <a:gd name="T20" fmla="*/ 21 w 106"/>
                  <a:gd name="T21" fmla="*/ 18 h 95"/>
                  <a:gd name="T22" fmla="*/ 15 w 106"/>
                  <a:gd name="T23" fmla="*/ 12 h 95"/>
                  <a:gd name="T24" fmla="*/ 15 w 106"/>
                  <a:gd name="T25" fmla="*/ 0 h 95"/>
                  <a:gd name="T26" fmla="*/ 12 w 106"/>
                  <a:gd name="T27" fmla="*/ 0 h 95"/>
                  <a:gd name="T28" fmla="*/ 0 w 106"/>
                  <a:gd name="T29" fmla="*/ 13 h 95"/>
                  <a:gd name="T30" fmla="*/ 0 w 106"/>
                  <a:gd name="T31" fmla="*/ 36 h 95"/>
                  <a:gd name="T32" fmla="*/ 0 w 106"/>
                  <a:gd name="T33" fmla="*/ 83 h 95"/>
                  <a:gd name="T34" fmla="*/ 12 w 106"/>
                  <a:gd name="T35" fmla="*/ 95 h 95"/>
                  <a:gd name="T36" fmla="*/ 94 w 106"/>
                  <a:gd name="T37" fmla="*/ 95 h 95"/>
                  <a:gd name="T38" fmla="*/ 106 w 106"/>
                  <a:gd name="T39" fmla="*/ 83 h 95"/>
                  <a:gd name="T40" fmla="*/ 106 w 106"/>
                  <a:gd name="T41" fmla="*/ 36 h 95"/>
                  <a:gd name="T42" fmla="*/ 106 w 106"/>
                  <a:gd name="T43" fmla="*/ 13 h 95"/>
                  <a:gd name="T44" fmla="*/ 94 w 106"/>
                  <a:gd name="T45" fmla="*/ 0 h 95"/>
                  <a:gd name="T46" fmla="*/ 98 w 106"/>
                  <a:gd name="T47" fmla="*/ 83 h 95"/>
                  <a:gd name="T48" fmla="*/ 94 w 106"/>
                  <a:gd name="T49" fmla="*/ 88 h 95"/>
                  <a:gd name="T50" fmla="*/ 12 w 106"/>
                  <a:gd name="T51" fmla="*/ 88 h 95"/>
                  <a:gd name="T52" fmla="*/ 8 w 106"/>
                  <a:gd name="T53" fmla="*/ 83 h 95"/>
                  <a:gd name="T54" fmla="*/ 8 w 106"/>
                  <a:gd name="T55" fmla="*/ 36 h 95"/>
                  <a:gd name="T56" fmla="*/ 98 w 106"/>
                  <a:gd name="T57" fmla="*/ 36 h 95"/>
                  <a:gd name="T58" fmla="*/ 98 w 106"/>
                  <a:gd name="T5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6" h="95">
                    <a:moveTo>
                      <a:pt x="94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5"/>
                      <a:pt x="88" y="18"/>
                      <a:pt x="84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3" y="18"/>
                      <a:pt x="70" y="15"/>
                      <a:pt x="70" y="1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5"/>
                      <a:pt x="33" y="18"/>
                      <a:pt x="29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18"/>
                      <a:pt x="15" y="15"/>
                      <a:pt x="15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90"/>
                      <a:pt x="5" y="95"/>
                      <a:pt x="12" y="95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100" y="95"/>
                      <a:pt x="106" y="90"/>
                      <a:pt x="106" y="83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6"/>
                      <a:pt x="100" y="0"/>
                      <a:pt x="94" y="0"/>
                    </a:cubicBezTo>
                    <a:close/>
                    <a:moveTo>
                      <a:pt x="98" y="83"/>
                    </a:moveTo>
                    <a:cubicBezTo>
                      <a:pt x="98" y="86"/>
                      <a:pt x="96" y="88"/>
                      <a:pt x="94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8"/>
                      <a:pt x="8" y="86"/>
                      <a:pt x="8" y="8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8" y="36"/>
                      <a:pt x="98" y="36"/>
                      <a:pt x="98" y="36"/>
                    </a:cubicBezTo>
                    <a:lnTo>
                      <a:pt x="98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Rectangle 70"/>
              <p:cNvSpPr>
                <a:spLocks noChangeArrowheads="1"/>
              </p:cNvSpPr>
              <p:nvPr/>
            </p:nvSpPr>
            <p:spPr bwMode="auto">
              <a:xfrm>
                <a:off x="6032694" y="2891826"/>
                <a:ext cx="75443" cy="286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71"/>
              <p:cNvSpPr>
                <a:spLocks noChangeArrowheads="1"/>
              </p:cNvSpPr>
              <p:nvPr/>
            </p:nvSpPr>
            <p:spPr bwMode="auto">
              <a:xfrm>
                <a:off x="6132279" y="2891826"/>
                <a:ext cx="75443" cy="286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Rectangle 72"/>
              <p:cNvSpPr>
                <a:spLocks noChangeArrowheads="1"/>
              </p:cNvSpPr>
              <p:nvPr/>
            </p:nvSpPr>
            <p:spPr bwMode="auto">
              <a:xfrm>
                <a:off x="6228844" y="2891826"/>
                <a:ext cx="75443" cy="286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73"/>
              <p:cNvSpPr>
                <a:spLocks noChangeArrowheads="1"/>
              </p:cNvSpPr>
              <p:nvPr/>
            </p:nvSpPr>
            <p:spPr bwMode="auto">
              <a:xfrm>
                <a:off x="6032694" y="2941601"/>
                <a:ext cx="75443" cy="256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Rectangle 74"/>
              <p:cNvSpPr>
                <a:spLocks noChangeArrowheads="1"/>
              </p:cNvSpPr>
              <p:nvPr/>
            </p:nvSpPr>
            <p:spPr bwMode="auto">
              <a:xfrm>
                <a:off x="6132279" y="2941601"/>
                <a:ext cx="75443" cy="256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Rectangle 75"/>
              <p:cNvSpPr>
                <a:spLocks noChangeArrowheads="1"/>
              </p:cNvSpPr>
              <p:nvPr/>
            </p:nvSpPr>
            <p:spPr bwMode="auto">
              <a:xfrm>
                <a:off x="6228844" y="2941601"/>
                <a:ext cx="75443" cy="256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Rectangle 76"/>
              <p:cNvSpPr>
                <a:spLocks noChangeArrowheads="1"/>
              </p:cNvSpPr>
              <p:nvPr/>
            </p:nvSpPr>
            <p:spPr bwMode="auto">
              <a:xfrm>
                <a:off x="6032694" y="2988358"/>
                <a:ext cx="75443" cy="241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Rectangle 77"/>
              <p:cNvSpPr>
                <a:spLocks noChangeArrowheads="1"/>
              </p:cNvSpPr>
              <p:nvPr/>
            </p:nvSpPr>
            <p:spPr bwMode="auto">
              <a:xfrm>
                <a:off x="6132279" y="2988358"/>
                <a:ext cx="75443" cy="241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Rectangle 78"/>
              <p:cNvSpPr>
                <a:spLocks noChangeArrowheads="1"/>
              </p:cNvSpPr>
              <p:nvPr/>
            </p:nvSpPr>
            <p:spPr bwMode="auto">
              <a:xfrm>
                <a:off x="6228844" y="2988358"/>
                <a:ext cx="75443" cy="241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Rectangle 79"/>
              <p:cNvSpPr>
                <a:spLocks noChangeArrowheads="1"/>
              </p:cNvSpPr>
              <p:nvPr/>
            </p:nvSpPr>
            <p:spPr bwMode="auto">
              <a:xfrm>
                <a:off x="5922550" y="2692729"/>
                <a:ext cx="1508" cy="150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80"/>
              <p:cNvSpPr>
                <a:spLocks noEditPoints="1"/>
              </p:cNvSpPr>
              <p:nvPr/>
            </p:nvSpPr>
            <p:spPr bwMode="auto">
              <a:xfrm>
                <a:off x="5721872" y="2513242"/>
                <a:ext cx="399845" cy="567122"/>
              </a:xfrm>
              <a:custGeom>
                <a:avLst/>
                <a:gdLst>
                  <a:gd name="T0" fmla="*/ 111 w 112"/>
                  <a:gd name="T1" fmla="*/ 23 h 159"/>
                  <a:gd name="T2" fmla="*/ 106 w 112"/>
                  <a:gd name="T3" fmla="*/ 19 h 159"/>
                  <a:gd name="T4" fmla="*/ 83 w 112"/>
                  <a:gd name="T5" fmla="*/ 2 h 159"/>
                  <a:gd name="T6" fmla="*/ 77 w 112"/>
                  <a:gd name="T7" fmla="*/ 0 h 159"/>
                  <a:gd name="T8" fmla="*/ 70 w 112"/>
                  <a:gd name="T9" fmla="*/ 0 h 159"/>
                  <a:gd name="T10" fmla="*/ 68 w 112"/>
                  <a:gd name="T11" fmla="*/ 10 h 159"/>
                  <a:gd name="T12" fmla="*/ 56 w 112"/>
                  <a:gd name="T13" fmla="*/ 50 h 159"/>
                  <a:gd name="T14" fmla="*/ 56 w 112"/>
                  <a:gd name="T15" fmla="*/ 51 h 159"/>
                  <a:gd name="T16" fmla="*/ 56 w 112"/>
                  <a:gd name="T17" fmla="*/ 50 h 159"/>
                  <a:gd name="T18" fmla="*/ 45 w 112"/>
                  <a:gd name="T19" fmla="*/ 10 h 159"/>
                  <a:gd name="T20" fmla="*/ 43 w 112"/>
                  <a:gd name="T21" fmla="*/ 0 h 159"/>
                  <a:gd name="T22" fmla="*/ 35 w 112"/>
                  <a:gd name="T23" fmla="*/ 0 h 159"/>
                  <a:gd name="T24" fmla="*/ 28 w 112"/>
                  <a:gd name="T25" fmla="*/ 4 h 159"/>
                  <a:gd name="T26" fmla="*/ 0 w 112"/>
                  <a:gd name="T27" fmla="*/ 44 h 159"/>
                  <a:gd name="T28" fmla="*/ 0 w 112"/>
                  <a:gd name="T29" fmla="*/ 44 h 159"/>
                  <a:gd name="T30" fmla="*/ 0 w 112"/>
                  <a:gd name="T31" fmla="*/ 45 h 159"/>
                  <a:gd name="T32" fmla="*/ 2 w 112"/>
                  <a:gd name="T33" fmla="*/ 48 h 159"/>
                  <a:gd name="T34" fmla="*/ 9 w 112"/>
                  <a:gd name="T35" fmla="*/ 61 h 159"/>
                  <a:gd name="T36" fmla="*/ 29 w 112"/>
                  <a:gd name="T37" fmla="*/ 72 h 159"/>
                  <a:gd name="T38" fmla="*/ 29 w 112"/>
                  <a:gd name="T39" fmla="*/ 84 h 159"/>
                  <a:gd name="T40" fmla="*/ 34 w 112"/>
                  <a:gd name="T41" fmla="*/ 159 h 159"/>
                  <a:gd name="T42" fmla="*/ 55 w 112"/>
                  <a:gd name="T43" fmla="*/ 84 h 159"/>
                  <a:gd name="T44" fmla="*/ 60 w 112"/>
                  <a:gd name="T45" fmla="*/ 159 h 159"/>
                  <a:gd name="T46" fmla="*/ 67 w 112"/>
                  <a:gd name="T47" fmla="*/ 145 h 159"/>
                  <a:gd name="T48" fmla="*/ 76 w 112"/>
                  <a:gd name="T49" fmla="*/ 59 h 159"/>
                  <a:gd name="T50" fmla="*/ 110 w 112"/>
                  <a:gd name="T51" fmla="*/ 41 h 159"/>
                  <a:gd name="T52" fmla="*/ 112 w 112"/>
                  <a:gd name="T53" fmla="*/ 24 h 159"/>
                  <a:gd name="T54" fmla="*/ 27 w 112"/>
                  <a:gd name="T55" fmla="*/ 51 h 159"/>
                  <a:gd name="T56" fmla="*/ 21 w 112"/>
                  <a:gd name="T57" fmla="*/ 40 h 159"/>
                  <a:gd name="T58" fmla="*/ 30 w 112"/>
                  <a:gd name="T59" fmla="*/ 55 h 159"/>
                  <a:gd name="T60" fmla="*/ 68 w 112"/>
                  <a:gd name="T61" fmla="*/ 39 h 159"/>
                  <a:gd name="T62" fmla="*/ 82 w 112"/>
                  <a:gd name="T63" fmla="*/ 25 h 159"/>
                  <a:gd name="T64" fmla="*/ 88 w 112"/>
                  <a:gd name="T65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159">
                    <a:moveTo>
                      <a:pt x="112" y="24"/>
                    </a:move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1" y="1"/>
                      <a:pt x="80" y="0"/>
                      <a:pt x="78" y="0"/>
                    </a:cubicBezTo>
                    <a:cubicBezTo>
                      <a:pt x="78" y="0"/>
                      <a:pt x="78" y="0"/>
                      <a:pt x="77" y="0"/>
                    </a:cubicBezTo>
                    <a:cubicBezTo>
                      <a:pt x="75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38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1"/>
                      <a:pt x="30" y="2"/>
                      <a:pt x="28" y="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2" y="76"/>
                      <a:pt x="26" y="74"/>
                      <a:pt x="29" y="72"/>
                    </a:cubicBezTo>
                    <a:cubicBezTo>
                      <a:pt x="29" y="76"/>
                      <a:pt x="29" y="80"/>
                      <a:pt x="29" y="83"/>
                    </a:cubicBezTo>
                    <a:cubicBezTo>
                      <a:pt x="29" y="83"/>
                      <a:pt x="29" y="84"/>
                      <a:pt x="29" y="84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37"/>
                      <a:pt x="56" y="99"/>
                      <a:pt x="55" y="84"/>
                    </a:cubicBezTo>
                    <a:cubicBezTo>
                      <a:pt x="56" y="84"/>
                      <a:pt x="57" y="84"/>
                      <a:pt x="58" y="84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0" y="156"/>
                      <a:pt x="67" y="151"/>
                      <a:pt x="67" y="14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8"/>
                      <a:pt x="71" y="62"/>
                      <a:pt x="76" y="59"/>
                    </a:cubicBezTo>
                    <a:cubicBezTo>
                      <a:pt x="77" y="60"/>
                      <a:pt x="78" y="61"/>
                      <a:pt x="78" y="6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1" y="40"/>
                      <a:pt x="111" y="40"/>
                      <a:pt x="111" y="40"/>
                    </a:cubicBezTo>
                    <a:lnTo>
                      <a:pt x="112" y="24"/>
                    </a:lnTo>
                    <a:close/>
                    <a:moveTo>
                      <a:pt x="30" y="55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7"/>
                      <a:pt x="30" y="46"/>
                      <a:pt x="30" y="55"/>
                    </a:cubicBezTo>
                    <a:close/>
                    <a:moveTo>
                      <a:pt x="70" y="41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28"/>
                      <a:pt x="82" y="27"/>
                      <a:pt x="82" y="25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88" y="30"/>
                      <a:pt x="88" y="30"/>
                    </a:cubicBezTo>
                    <a:lnTo>
                      <a:pt x="7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81"/>
              <p:cNvSpPr/>
              <p:nvPr/>
            </p:nvSpPr>
            <p:spPr bwMode="auto">
              <a:xfrm>
                <a:off x="5904443" y="2507209"/>
                <a:ext cx="39230" cy="42232"/>
              </a:xfrm>
              <a:custGeom>
                <a:avLst/>
                <a:gdLst>
                  <a:gd name="T0" fmla="*/ 21 w 26"/>
                  <a:gd name="T1" fmla="*/ 0 h 28"/>
                  <a:gd name="T2" fmla="*/ 26 w 26"/>
                  <a:gd name="T3" fmla="*/ 16 h 28"/>
                  <a:gd name="T4" fmla="*/ 12 w 26"/>
                  <a:gd name="T5" fmla="*/ 28 h 28"/>
                  <a:gd name="T6" fmla="*/ 0 w 26"/>
                  <a:gd name="T7" fmla="*/ 16 h 28"/>
                  <a:gd name="T8" fmla="*/ 5 w 26"/>
                  <a:gd name="T9" fmla="*/ 0 h 28"/>
                  <a:gd name="T10" fmla="*/ 21 w 2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8">
                    <a:moveTo>
                      <a:pt x="21" y="0"/>
                    </a:moveTo>
                    <a:lnTo>
                      <a:pt x="26" y="16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82"/>
              <p:cNvSpPr/>
              <p:nvPr/>
            </p:nvSpPr>
            <p:spPr bwMode="auto">
              <a:xfrm>
                <a:off x="5904443" y="2535865"/>
                <a:ext cx="39230" cy="173455"/>
              </a:xfrm>
              <a:custGeom>
                <a:avLst/>
                <a:gdLst>
                  <a:gd name="T0" fmla="*/ 21 w 26"/>
                  <a:gd name="T1" fmla="*/ 0 h 115"/>
                  <a:gd name="T2" fmla="*/ 26 w 26"/>
                  <a:gd name="T3" fmla="*/ 104 h 115"/>
                  <a:gd name="T4" fmla="*/ 12 w 26"/>
                  <a:gd name="T5" fmla="*/ 115 h 115"/>
                  <a:gd name="T6" fmla="*/ 0 w 26"/>
                  <a:gd name="T7" fmla="*/ 104 h 115"/>
                  <a:gd name="T8" fmla="*/ 5 w 26"/>
                  <a:gd name="T9" fmla="*/ 0 h 115"/>
                  <a:gd name="T10" fmla="*/ 21 w 26"/>
                  <a:gd name="T1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5">
                    <a:moveTo>
                      <a:pt x="21" y="0"/>
                    </a:moveTo>
                    <a:lnTo>
                      <a:pt x="26" y="104"/>
                    </a:lnTo>
                    <a:lnTo>
                      <a:pt x="12" y="115"/>
                    </a:lnTo>
                    <a:lnTo>
                      <a:pt x="0" y="104"/>
                    </a:lnTo>
                    <a:lnTo>
                      <a:pt x="5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5531732" y="3466849"/>
              <a:ext cx="724247" cy="707395"/>
              <a:chOff x="5708292" y="4511970"/>
              <a:chExt cx="724247" cy="707395"/>
            </a:xfrm>
            <a:solidFill>
              <a:sysClr val="windowText" lastClr="000000">
                <a:lumMod val="85000"/>
                <a:lumOff val="15000"/>
              </a:sysClr>
            </a:solidFill>
          </p:grpSpPr>
          <p:sp>
            <p:nvSpPr>
              <p:cNvPr id="125" name="Freeform 335"/>
              <p:cNvSpPr/>
              <p:nvPr/>
            </p:nvSpPr>
            <p:spPr bwMode="auto">
              <a:xfrm>
                <a:off x="6004027" y="4511970"/>
                <a:ext cx="99584" cy="117647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336"/>
              <p:cNvSpPr/>
              <p:nvPr/>
            </p:nvSpPr>
            <p:spPr bwMode="auto">
              <a:xfrm>
                <a:off x="5789771" y="4616042"/>
                <a:ext cx="449637" cy="467575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337"/>
              <p:cNvSpPr>
                <a:spLocks noEditPoints="1"/>
              </p:cNvSpPr>
              <p:nvPr/>
            </p:nvSpPr>
            <p:spPr bwMode="auto">
              <a:xfrm>
                <a:off x="5708292" y="4812122"/>
                <a:ext cx="159937" cy="146305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338"/>
              <p:cNvSpPr/>
              <p:nvPr/>
            </p:nvSpPr>
            <p:spPr bwMode="auto">
              <a:xfrm>
                <a:off x="5718854" y="4783464"/>
                <a:ext cx="713685" cy="435901"/>
              </a:xfrm>
              <a:custGeom>
                <a:avLst/>
                <a:gdLst>
                  <a:gd name="T0" fmla="*/ 473 w 473"/>
                  <a:gd name="T1" fmla="*/ 0 h 289"/>
                  <a:gd name="T2" fmla="*/ 390 w 473"/>
                  <a:gd name="T3" fmla="*/ 33 h 289"/>
                  <a:gd name="T4" fmla="*/ 407 w 473"/>
                  <a:gd name="T5" fmla="*/ 45 h 289"/>
                  <a:gd name="T6" fmla="*/ 303 w 473"/>
                  <a:gd name="T7" fmla="*/ 156 h 289"/>
                  <a:gd name="T8" fmla="*/ 210 w 473"/>
                  <a:gd name="T9" fmla="*/ 147 h 289"/>
                  <a:gd name="T10" fmla="*/ 137 w 473"/>
                  <a:gd name="T11" fmla="*/ 222 h 289"/>
                  <a:gd name="T12" fmla="*/ 61 w 473"/>
                  <a:gd name="T13" fmla="*/ 185 h 289"/>
                  <a:gd name="T14" fmla="*/ 0 w 473"/>
                  <a:gd name="T15" fmla="*/ 263 h 289"/>
                  <a:gd name="T16" fmla="*/ 33 w 473"/>
                  <a:gd name="T17" fmla="*/ 289 h 289"/>
                  <a:gd name="T18" fmla="*/ 73 w 473"/>
                  <a:gd name="T19" fmla="*/ 239 h 289"/>
                  <a:gd name="T20" fmla="*/ 146 w 473"/>
                  <a:gd name="T21" fmla="*/ 274 h 289"/>
                  <a:gd name="T22" fmla="*/ 227 w 473"/>
                  <a:gd name="T23" fmla="*/ 192 h 289"/>
                  <a:gd name="T24" fmla="*/ 319 w 473"/>
                  <a:gd name="T25" fmla="*/ 201 h 289"/>
                  <a:gd name="T26" fmla="*/ 442 w 473"/>
                  <a:gd name="T27" fmla="*/ 71 h 289"/>
                  <a:gd name="T28" fmla="*/ 466 w 473"/>
                  <a:gd name="T29" fmla="*/ 88 h 289"/>
                  <a:gd name="T30" fmla="*/ 473 w 473"/>
                  <a:gd name="T31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289">
                    <a:moveTo>
                      <a:pt x="473" y="0"/>
                    </a:moveTo>
                    <a:lnTo>
                      <a:pt x="390" y="33"/>
                    </a:lnTo>
                    <a:lnTo>
                      <a:pt x="407" y="45"/>
                    </a:lnTo>
                    <a:lnTo>
                      <a:pt x="303" y="156"/>
                    </a:lnTo>
                    <a:lnTo>
                      <a:pt x="210" y="147"/>
                    </a:lnTo>
                    <a:lnTo>
                      <a:pt x="137" y="222"/>
                    </a:lnTo>
                    <a:lnTo>
                      <a:pt x="61" y="185"/>
                    </a:lnTo>
                    <a:lnTo>
                      <a:pt x="0" y="263"/>
                    </a:lnTo>
                    <a:lnTo>
                      <a:pt x="33" y="289"/>
                    </a:lnTo>
                    <a:lnTo>
                      <a:pt x="73" y="239"/>
                    </a:lnTo>
                    <a:lnTo>
                      <a:pt x="146" y="274"/>
                    </a:lnTo>
                    <a:lnTo>
                      <a:pt x="227" y="192"/>
                    </a:lnTo>
                    <a:lnTo>
                      <a:pt x="319" y="201"/>
                    </a:lnTo>
                    <a:lnTo>
                      <a:pt x="442" y="71"/>
                    </a:lnTo>
                    <a:lnTo>
                      <a:pt x="466" y="88"/>
                    </a:lnTo>
                    <a:lnTo>
                      <a:pt x="47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9" name="文本框 128"/>
          <p:cNvSpPr txBox="1"/>
          <p:nvPr/>
        </p:nvSpPr>
        <p:spPr>
          <a:xfrm>
            <a:off x="1414780" y="4259580"/>
            <a:ext cx="248793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、说对方想听的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真诚赞美（遇物加价、遇人减龄）</a:t>
            </a:r>
            <a:endParaRPr lang="zh-CN" altLang="en-US" sz="1200"/>
          </a:p>
        </p:txBody>
      </p:sp>
      <p:sp>
        <p:nvSpPr>
          <p:cNvPr id="130" name="文本框 129"/>
          <p:cNvSpPr txBox="1"/>
          <p:nvPr/>
        </p:nvSpPr>
        <p:spPr>
          <a:xfrm>
            <a:off x="3741420" y="3072765"/>
            <a:ext cx="189865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2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、听对方想说的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聆听、了解</a:t>
            </a:r>
            <a:endParaRPr lang="zh-CN" altLang="en-US" sz="1200"/>
          </a:p>
        </p:txBody>
      </p:sp>
      <p:sp>
        <p:nvSpPr>
          <p:cNvPr id="131" name="文本框 130"/>
          <p:cNvSpPr txBox="1"/>
          <p:nvPr/>
        </p:nvSpPr>
        <p:spPr>
          <a:xfrm>
            <a:off x="6415405" y="4424680"/>
            <a:ext cx="144145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3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、说我想说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人设建立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/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缔结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8703" y="123040"/>
            <a:ext cx="10022290" cy="5514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95"/>
          </a:p>
        </p:txBody>
      </p:sp>
      <p:grpSp>
        <p:nvGrpSpPr>
          <p:cNvPr id="18" name="组合 17"/>
          <p:cNvGrpSpPr/>
          <p:nvPr/>
        </p:nvGrpSpPr>
        <p:grpSpPr>
          <a:xfrm>
            <a:off x="761295" y="377613"/>
            <a:ext cx="340941" cy="279471"/>
            <a:chOff x="4729" y="1585"/>
            <a:chExt cx="842" cy="708"/>
          </a:xfrm>
        </p:grpSpPr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20" name="图片 1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21" name="图片 20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1237604" y="38380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480820" y="974725"/>
            <a:ext cx="29819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 sz="2400"/>
              <a:t>聊些什么？</a:t>
            </a:r>
            <a:endParaRPr lang="zh-CN" altLang="en-US" sz="2400"/>
          </a:p>
          <a:p>
            <a:r>
              <a:rPr lang="en-US" altLang="zh-CN" sz="2400"/>
              <a:t>FORMHD</a:t>
            </a:r>
            <a:r>
              <a:rPr lang="zh-CN" altLang="en-US" sz="2400"/>
              <a:t>原则</a:t>
            </a:r>
            <a:endParaRPr lang="zh-CN" altLang="en-US" sz="2400"/>
          </a:p>
          <a:p>
            <a:endParaRPr lang="en-US" altLang="zh-CN" b="1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496435" y="3183890"/>
            <a:ext cx="417830" cy="410845"/>
            <a:chOff x="1271226" y="11893899"/>
            <a:chExt cx="1840230" cy="1840230"/>
          </a:xfrm>
        </p:grpSpPr>
        <p:sp>
          <p:nvSpPr>
            <p:cNvPr id="3" name="椭圆 2"/>
            <p:cNvSpPr/>
            <p:nvPr/>
          </p:nvSpPr>
          <p:spPr>
            <a:xfrm>
              <a:off x="1271226" y="11893899"/>
              <a:ext cx="1840230" cy="1840230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394754">
                <a:shade val="50000"/>
              </a:srgbClr>
            </a:lnRef>
            <a:fillRef idx="1">
              <a:srgbClr val="394754"/>
            </a:fillRef>
            <a:effectRef idx="0">
              <a:srgbClr val="39475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92"/>
            <p:cNvSpPr>
              <a:spLocks noEditPoints="1"/>
            </p:cNvSpPr>
            <p:nvPr/>
          </p:nvSpPr>
          <p:spPr bwMode="auto">
            <a:xfrm>
              <a:off x="1870896" y="12560909"/>
              <a:ext cx="640889" cy="506209"/>
            </a:xfrm>
            <a:custGeom>
              <a:avLst/>
              <a:gdLst>
                <a:gd name="T0" fmla="*/ 115 w 551"/>
                <a:gd name="T1" fmla="*/ 82 h 438"/>
                <a:gd name="T2" fmla="*/ 20 w 551"/>
                <a:gd name="T3" fmla="*/ 115 h 438"/>
                <a:gd name="T4" fmla="*/ 115 w 551"/>
                <a:gd name="T5" fmla="*/ 115 h 438"/>
                <a:gd name="T6" fmla="*/ 56 w 551"/>
                <a:gd name="T7" fmla="*/ 283 h 438"/>
                <a:gd name="T8" fmla="*/ 34 w 551"/>
                <a:gd name="T9" fmla="*/ 294 h 438"/>
                <a:gd name="T10" fmla="*/ 23 w 551"/>
                <a:gd name="T11" fmla="*/ 316 h 438"/>
                <a:gd name="T12" fmla="*/ 25 w 551"/>
                <a:gd name="T13" fmla="*/ 343 h 438"/>
                <a:gd name="T14" fmla="*/ 41 w 551"/>
                <a:gd name="T15" fmla="*/ 362 h 438"/>
                <a:gd name="T16" fmla="*/ 66 w 551"/>
                <a:gd name="T17" fmla="*/ 370 h 438"/>
                <a:gd name="T18" fmla="*/ 90 w 551"/>
                <a:gd name="T19" fmla="*/ 362 h 438"/>
                <a:gd name="T20" fmla="*/ 105 w 551"/>
                <a:gd name="T21" fmla="*/ 343 h 438"/>
                <a:gd name="T22" fmla="*/ 109 w 551"/>
                <a:gd name="T23" fmla="*/ 316 h 438"/>
                <a:gd name="T24" fmla="*/ 96 w 551"/>
                <a:gd name="T25" fmla="*/ 294 h 438"/>
                <a:gd name="T26" fmla="*/ 74 w 551"/>
                <a:gd name="T27" fmla="*/ 283 h 438"/>
                <a:gd name="T28" fmla="*/ 171 w 551"/>
                <a:gd name="T29" fmla="*/ 50 h 438"/>
                <a:gd name="T30" fmla="*/ 266 w 551"/>
                <a:gd name="T31" fmla="*/ 50 h 438"/>
                <a:gd name="T32" fmla="*/ 171 w 551"/>
                <a:gd name="T33" fmla="*/ 145 h 438"/>
                <a:gd name="T34" fmla="*/ 171 w 551"/>
                <a:gd name="T35" fmla="*/ 115 h 438"/>
                <a:gd name="T36" fmla="*/ 199 w 551"/>
                <a:gd name="T37" fmla="*/ 285 h 438"/>
                <a:gd name="T38" fmla="*/ 180 w 551"/>
                <a:gd name="T39" fmla="*/ 301 h 438"/>
                <a:gd name="T40" fmla="*/ 172 w 551"/>
                <a:gd name="T41" fmla="*/ 326 h 438"/>
                <a:gd name="T42" fmla="*/ 180 w 551"/>
                <a:gd name="T43" fmla="*/ 350 h 438"/>
                <a:gd name="T44" fmla="*/ 199 w 551"/>
                <a:gd name="T45" fmla="*/ 367 h 438"/>
                <a:gd name="T46" fmla="*/ 226 w 551"/>
                <a:gd name="T47" fmla="*/ 369 h 438"/>
                <a:gd name="T48" fmla="*/ 248 w 551"/>
                <a:gd name="T49" fmla="*/ 356 h 438"/>
                <a:gd name="T50" fmla="*/ 259 w 551"/>
                <a:gd name="T51" fmla="*/ 334 h 438"/>
                <a:gd name="T52" fmla="*/ 257 w 551"/>
                <a:gd name="T53" fmla="*/ 308 h 438"/>
                <a:gd name="T54" fmla="*/ 241 w 551"/>
                <a:gd name="T55" fmla="*/ 290 h 438"/>
                <a:gd name="T56" fmla="*/ 216 w 551"/>
                <a:gd name="T57" fmla="*/ 281 h 438"/>
                <a:gd name="T58" fmla="*/ 283 w 551"/>
                <a:gd name="T59" fmla="*/ 427 h 438"/>
                <a:gd name="T60" fmla="*/ 322 w 551"/>
                <a:gd name="T61" fmla="*/ 75 h 438"/>
                <a:gd name="T62" fmla="*/ 413 w 551"/>
                <a:gd name="T63" fmla="*/ 43 h 438"/>
                <a:gd name="T64" fmla="*/ 353 w 551"/>
                <a:gd name="T65" fmla="*/ 164 h 438"/>
                <a:gd name="T66" fmla="*/ 343 w 551"/>
                <a:gd name="T67" fmla="*/ 136 h 438"/>
                <a:gd name="T68" fmla="*/ 425 w 551"/>
                <a:gd name="T69" fmla="*/ 287 h 438"/>
                <a:gd name="T70" fmla="*/ 412 w 551"/>
                <a:gd name="T71" fmla="*/ 308 h 438"/>
                <a:gd name="T72" fmla="*/ 413 w 551"/>
                <a:gd name="T73" fmla="*/ 334 h 438"/>
                <a:gd name="T74" fmla="*/ 429 w 551"/>
                <a:gd name="T75" fmla="*/ 355 h 438"/>
                <a:gd name="T76" fmla="*/ 452 w 551"/>
                <a:gd name="T77" fmla="*/ 364 h 438"/>
                <a:gd name="T78" fmla="*/ 476 w 551"/>
                <a:gd name="T79" fmla="*/ 358 h 438"/>
                <a:gd name="T80" fmla="*/ 494 w 551"/>
                <a:gd name="T81" fmla="*/ 340 h 438"/>
                <a:gd name="T82" fmla="*/ 499 w 551"/>
                <a:gd name="T83" fmla="*/ 315 h 438"/>
                <a:gd name="T84" fmla="*/ 487 w 551"/>
                <a:gd name="T85" fmla="*/ 291 h 438"/>
                <a:gd name="T86" fmla="*/ 466 w 551"/>
                <a:gd name="T87" fmla="*/ 278 h 438"/>
                <a:gd name="T88" fmla="*/ 440 w 551"/>
                <a:gd name="T89" fmla="*/ 279 h 438"/>
                <a:gd name="T90" fmla="*/ 416 w 551"/>
                <a:gd name="T91" fmla="*/ 0 h 438"/>
                <a:gd name="T92" fmla="*/ 291 w 551"/>
                <a:gd name="T93" fmla="*/ 43 h 438"/>
                <a:gd name="T94" fmla="*/ 132 w 551"/>
                <a:gd name="T95" fmla="*/ 42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1" h="438">
                  <a:moveTo>
                    <a:pt x="20" y="50"/>
                  </a:moveTo>
                  <a:lnTo>
                    <a:pt x="20" y="82"/>
                  </a:lnTo>
                  <a:lnTo>
                    <a:pt x="115" y="82"/>
                  </a:lnTo>
                  <a:lnTo>
                    <a:pt x="115" y="50"/>
                  </a:lnTo>
                  <a:lnTo>
                    <a:pt x="20" y="50"/>
                  </a:lnTo>
                  <a:close/>
                  <a:moveTo>
                    <a:pt x="20" y="115"/>
                  </a:moveTo>
                  <a:lnTo>
                    <a:pt x="20" y="145"/>
                  </a:lnTo>
                  <a:lnTo>
                    <a:pt x="115" y="145"/>
                  </a:lnTo>
                  <a:lnTo>
                    <a:pt x="115" y="115"/>
                  </a:lnTo>
                  <a:lnTo>
                    <a:pt x="20" y="115"/>
                  </a:lnTo>
                  <a:close/>
                  <a:moveTo>
                    <a:pt x="66" y="281"/>
                  </a:moveTo>
                  <a:lnTo>
                    <a:pt x="56" y="283"/>
                  </a:lnTo>
                  <a:lnTo>
                    <a:pt x="48" y="285"/>
                  </a:lnTo>
                  <a:lnTo>
                    <a:pt x="41" y="290"/>
                  </a:lnTo>
                  <a:lnTo>
                    <a:pt x="34" y="294"/>
                  </a:lnTo>
                  <a:lnTo>
                    <a:pt x="30" y="301"/>
                  </a:lnTo>
                  <a:lnTo>
                    <a:pt x="25" y="308"/>
                  </a:lnTo>
                  <a:lnTo>
                    <a:pt x="23" y="316"/>
                  </a:lnTo>
                  <a:lnTo>
                    <a:pt x="21" y="326"/>
                  </a:lnTo>
                  <a:lnTo>
                    <a:pt x="23" y="334"/>
                  </a:lnTo>
                  <a:lnTo>
                    <a:pt x="25" y="343"/>
                  </a:lnTo>
                  <a:lnTo>
                    <a:pt x="30" y="350"/>
                  </a:lnTo>
                  <a:lnTo>
                    <a:pt x="34" y="356"/>
                  </a:lnTo>
                  <a:lnTo>
                    <a:pt x="41" y="362"/>
                  </a:lnTo>
                  <a:lnTo>
                    <a:pt x="48" y="367"/>
                  </a:lnTo>
                  <a:lnTo>
                    <a:pt x="56" y="369"/>
                  </a:lnTo>
                  <a:lnTo>
                    <a:pt x="66" y="370"/>
                  </a:lnTo>
                  <a:lnTo>
                    <a:pt x="74" y="369"/>
                  </a:lnTo>
                  <a:lnTo>
                    <a:pt x="82" y="367"/>
                  </a:lnTo>
                  <a:lnTo>
                    <a:pt x="90" y="362"/>
                  </a:lnTo>
                  <a:lnTo>
                    <a:pt x="96" y="356"/>
                  </a:lnTo>
                  <a:lnTo>
                    <a:pt x="102" y="350"/>
                  </a:lnTo>
                  <a:lnTo>
                    <a:pt x="105" y="343"/>
                  </a:lnTo>
                  <a:lnTo>
                    <a:pt x="109" y="334"/>
                  </a:lnTo>
                  <a:lnTo>
                    <a:pt x="109" y="326"/>
                  </a:lnTo>
                  <a:lnTo>
                    <a:pt x="109" y="316"/>
                  </a:lnTo>
                  <a:lnTo>
                    <a:pt x="105" y="308"/>
                  </a:lnTo>
                  <a:lnTo>
                    <a:pt x="102" y="301"/>
                  </a:lnTo>
                  <a:lnTo>
                    <a:pt x="96" y="294"/>
                  </a:lnTo>
                  <a:lnTo>
                    <a:pt x="90" y="290"/>
                  </a:lnTo>
                  <a:lnTo>
                    <a:pt x="82" y="285"/>
                  </a:lnTo>
                  <a:lnTo>
                    <a:pt x="74" y="283"/>
                  </a:lnTo>
                  <a:lnTo>
                    <a:pt x="66" y="281"/>
                  </a:lnTo>
                  <a:lnTo>
                    <a:pt x="66" y="281"/>
                  </a:lnTo>
                  <a:close/>
                  <a:moveTo>
                    <a:pt x="171" y="50"/>
                  </a:moveTo>
                  <a:lnTo>
                    <a:pt x="171" y="82"/>
                  </a:lnTo>
                  <a:lnTo>
                    <a:pt x="266" y="82"/>
                  </a:lnTo>
                  <a:lnTo>
                    <a:pt x="266" y="50"/>
                  </a:lnTo>
                  <a:lnTo>
                    <a:pt x="171" y="50"/>
                  </a:lnTo>
                  <a:close/>
                  <a:moveTo>
                    <a:pt x="171" y="115"/>
                  </a:moveTo>
                  <a:lnTo>
                    <a:pt x="171" y="145"/>
                  </a:lnTo>
                  <a:lnTo>
                    <a:pt x="266" y="145"/>
                  </a:lnTo>
                  <a:lnTo>
                    <a:pt x="266" y="115"/>
                  </a:lnTo>
                  <a:lnTo>
                    <a:pt x="171" y="115"/>
                  </a:lnTo>
                  <a:close/>
                  <a:moveTo>
                    <a:pt x="216" y="281"/>
                  </a:moveTo>
                  <a:lnTo>
                    <a:pt x="208" y="283"/>
                  </a:lnTo>
                  <a:lnTo>
                    <a:pt x="199" y="285"/>
                  </a:lnTo>
                  <a:lnTo>
                    <a:pt x="192" y="290"/>
                  </a:lnTo>
                  <a:lnTo>
                    <a:pt x="186" y="294"/>
                  </a:lnTo>
                  <a:lnTo>
                    <a:pt x="180" y="301"/>
                  </a:lnTo>
                  <a:lnTo>
                    <a:pt x="175" y="308"/>
                  </a:lnTo>
                  <a:lnTo>
                    <a:pt x="173" y="316"/>
                  </a:lnTo>
                  <a:lnTo>
                    <a:pt x="172" y="326"/>
                  </a:lnTo>
                  <a:lnTo>
                    <a:pt x="173" y="334"/>
                  </a:lnTo>
                  <a:lnTo>
                    <a:pt x="175" y="343"/>
                  </a:lnTo>
                  <a:lnTo>
                    <a:pt x="180" y="350"/>
                  </a:lnTo>
                  <a:lnTo>
                    <a:pt x="186" y="356"/>
                  </a:lnTo>
                  <a:lnTo>
                    <a:pt x="192" y="362"/>
                  </a:lnTo>
                  <a:lnTo>
                    <a:pt x="199" y="367"/>
                  </a:lnTo>
                  <a:lnTo>
                    <a:pt x="208" y="369"/>
                  </a:lnTo>
                  <a:lnTo>
                    <a:pt x="216" y="370"/>
                  </a:lnTo>
                  <a:lnTo>
                    <a:pt x="226" y="369"/>
                  </a:lnTo>
                  <a:lnTo>
                    <a:pt x="234" y="367"/>
                  </a:lnTo>
                  <a:lnTo>
                    <a:pt x="241" y="362"/>
                  </a:lnTo>
                  <a:lnTo>
                    <a:pt x="248" y="356"/>
                  </a:lnTo>
                  <a:lnTo>
                    <a:pt x="252" y="350"/>
                  </a:lnTo>
                  <a:lnTo>
                    <a:pt x="257" y="343"/>
                  </a:lnTo>
                  <a:lnTo>
                    <a:pt x="259" y="334"/>
                  </a:lnTo>
                  <a:lnTo>
                    <a:pt x="261" y="326"/>
                  </a:lnTo>
                  <a:lnTo>
                    <a:pt x="259" y="316"/>
                  </a:lnTo>
                  <a:lnTo>
                    <a:pt x="257" y="308"/>
                  </a:lnTo>
                  <a:lnTo>
                    <a:pt x="252" y="301"/>
                  </a:lnTo>
                  <a:lnTo>
                    <a:pt x="248" y="294"/>
                  </a:lnTo>
                  <a:lnTo>
                    <a:pt x="241" y="290"/>
                  </a:lnTo>
                  <a:lnTo>
                    <a:pt x="234" y="285"/>
                  </a:lnTo>
                  <a:lnTo>
                    <a:pt x="226" y="283"/>
                  </a:lnTo>
                  <a:lnTo>
                    <a:pt x="216" y="281"/>
                  </a:lnTo>
                  <a:close/>
                  <a:moveTo>
                    <a:pt x="152" y="11"/>
                  </a:moveTo>
                  <a:lnTo>
                    <a:pt x="283" y="11"/>
                  </a:lnTo>
                  <a:lnTo>
                    <a:pt x="283" y="427"/>
                  </a:lnTo>
                  <a:lnTo>
                    <a:pt x="152" y="427"/>
                  </a:lnTo>
                  <a:lnTo>
                    <a:pt x="152" y="11"/>
                  </a:lnTo>
                  <a:close/>
                  <a:moveTo>
                    <a:pt x="322" y="75"/>
                  </a:moveTo>
                  <a:lnTo>
                    <a:pt x="333" y="104"/>
                  </a:lnTo>
                  <a:lnTo>
                    <a:pt x="423" y="73"/>
                  </a:lnTo>
                  <a:lnTo>
                    <a:pt x="413" y="43"/>
                  </a:lnTo>
                  <a:lnTo>
                    <a:pt x="322" y="75"/>
                  </a:lnTo>
                  <a:close/>
                  <a:moveTo>
                    <a:pt x="343" y="136"/>
                  </a:moveTo>
                  <a:lnTo>
                    <a:pt x="353" y="164"/>
                  </a:lnTo>
                  <a:lnTo>
                    <a:pt x="444" y="133"/>
                  </a:lnTo>
                  <a:lnTo>
                    <a:pt x="433" y="104"/>
                  </a:lnTo>
                  <a:lnTo>
                    <a:pt x="343" y="136"/>
                  </a:lnTo>
                  <a:close/>
                  <a:moveTo>
                    <a:pt x="440" y="279"/>
                  </a:moveTo>
                  <a:lnTo>
                    <a:pt x="432" y="283"/>
                  </a:lnTo>
                  <a:lnTo>
                    <a:pt x="425" y="287"/>
                  </a:lnTo>
                  <a:lnTo>
                    <a:pt x="419" y="294"/>
                  </a:lnTo>
                  <a:lnTo>
                    <a:pt x="415" y="301"/>
                  </a:lnTo>
                  <a:lnTo>
                    <a:pt x="412" y="308"/>
                  </a:lnTo>
                  <a:lnTo>
                    <a:pt x="411" y="318"/>
                  </a:lnTo>
                  <a:lnTo>
                    <a:pt x="411" y="326"/>
                  </a:lnTo>
                  <a:lnTo>
                    <a:pt x="413" y="334"/>
                  </a:lnTo>
                  <a:lnTo>
                    <a:pt x="417" y="342"/>
                  </a:lnTo>
                  <a:lnTo>
                    <a:pt x="422" y="349"/>
                  </a:lnTo>
                  <a:lnTo>
                    <a:pt x="429" y="355"/>
                  </a:lnTo>
                  <a:lnTo>
                    <a:pt x="436" y="360"/>
                  </a:lnTo>
                  <a:lnTo>
                    <a:pt x="443" y="363"/>
                  </a:lnTo>
                  <a:lnTo>
                    <a:pt x="452" y="364"/>
                  </a:lnTo>
                  <a:lnTo>
                    <a:pt x="460" y="364"/>
                  </a:lnTo>
                  <a:lnTo>
                    <a:pt x="468" y="362"/>
                  </a:lnTo>
                  <a:lnTo>
                    <a:pt x="476" y="358"/>
                  </a:lnTo>
                  <a:lnTo>
                    <a:pt x="483" y="353"/>
                  </a:lnTo>
                  <a:lnTo>
                    <a:pt x="489" y="347"/>
                  </a:lnTo>
                  <a:lnTo>
                    <a:pt x="494" y="340"/>
                  </a:lnTo>
                  <a:lnTo>
                    <a:pt x="497" y="332"/>
                  </a:lnTo>
                  <a:lnTo>
                    <a:pt x="499" y="323"/>
                  </a:lnTo>
                  <a:lnTo>
                    <a:pt x="499" y="315"/>
                  </a:lnTo>
                  <a:lnTo>
                    <a:pt x="496" y="306"/>
                  </a:lnTo>
                  <a:lnTo>
                    <a:pt x="493" y="298"/>
                  </a:lnTo>
                  <a:lnTo>
                    <a:pt x="487" y="291"/>
                  </a:lnTo>
                  <a:lnTo>
                    <a:pt x="481" y="285"/>
                  </a:lnTo>
                  <a:lnTo>
                    <a:pt x="474" y="280"/>
                  </a:lnTo>
                  <a:lnTo>
                    <a:pt x="466" y="278"/>
                  </a:lnTo>
                  <a:lnTo>
                    <a:pt x="458" y="277"/>
                  </a:lnTo>
                  <a:lnTo>
                    <a:pt x="450" y="277"/>
                  </a:lnTo>
                  <a:lnTo>
                    <a:pt x="440" y="279"/>
                  </a:lnTo>
                  <a:lnTo>
                    <a:pt x="440" y="279"/>
                  </a:lnTo>
                  <a:close/>
                  <a:moveTo>
                    <a:pt x="291" y="43"/>
                  </a:moveTo>
                  <a:lnTo>
                    <a:pt x="416" y="0"/>
                  </a:lnTo>
                  <a:lnTo>
                    <a:pt x="551" y="396"/>
                  </a:lnTo>
                  <a:lnTo>
                    <a:pt x="426" y="438"/>
                  </a:lnTo>
                  <a:lnTo>
                    <a:pt x="291" y="43"/>
                  </a:lnTo>
                  <a:close/>
                  <a:moveTo>
                    <a:pt x="0" y="11"/>
                  </a:moveTo>
                  <a:lnTo>
                    <a:pt x="132" y="11"/>
                  </a:lnTo>
                  <a:lnTo>
                    <a:pt x="132" y="427"/>
                  </a:lnTo>
                  <a:lnTo>
                    <a:pt x="0" y="4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86910" y="2624455"/>
            <a:ext cx="417830" cy="410845"/>
            <a:chOff x="6029916" y="4143595"/>
            <a:chExt cx="1840230" cy="1840230"/>
          </a:xfrm>
        </p:grpSpPr>
        <p:sp>
          <p:nvSpPr>
            <p:cNvPr id="11" name="椭圆 10"/>
            <p:cNvSpPr/>
            <p:nvPr/>
          </p:nvSpPr>
          <p:spPr>
            <a:xfrm>
              <a:off x="6029916" y="4143595"/>
              <a:ext cx="1840230" cy="1840230"/>
            </a:xfrm>
            <a:prstGeom prst="ellipse">
              <a:avLst/>
            </a:prstGeom>
            <a:solidFill>
              <a:srgbClr val="EA552B"/>
            </a:solidFill>
            <a:ln>
              <a:noFill/>
            </a:ln>
          </p:spPr>
          <p:style>
            <a:lnRef idx="2">
              <a:srgbClr val="394754">
                <a:shade val="50000"/>
              </a:srgbClr>
            </a:lnRef>
            <a:fillRef idx="1">
              <a:srgbClr val="394754"/>
            </a:fillRef>
            <a:effectRef idx="0">
              <a:srgbClr val="39475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98"/>
            <p:cNvSpPr>
              <a:spLocks noEditPoints="1"/>
            </p:cNvSpPr>
            <p:nvPr/>
          </p:nvSpPr>
          <p:spPr bwMode="auto">
            <a:xfrm>
              <a:off x="6643519" y="4845435"/>
              <a:ext cx="613024" cy="589803"/>
            </a:xfrm>
            <a:custGeom>
              <a:avLst/>
              <a:gdLst>
                <a:gd name="T0" fmla="*/ 64 w 526"/>
                <a:gd name="T1" fmla="*/ 45 h 509"/>
                <a:gd name="T2" fmla="*/ 52 w 526"/>
                <a:gd name="T3" fmla="*/ 52 h 509"/>
                <a:gd name="T4" fmla="*/ 46 w 526"/>
                <a:gd name="T5" fmla="*/ 60 h 509"/>
                <a:gd name="T6" fmla="*/ 45 w 526"/>
                <a:gd name="T7" fmla="*/ 328 h 509"/>
                <a:gd name="T8" fmla="*/ 48 w 526"/>
                <a:gd name="T9" fmla="*/ 342 h 509"/>
                <a:gd name="T10" fmla="*/ 60 w 526"/>
                <a:gd name="T11" fmla="*/ 352 h 509"/>
                <a:gd name="T12" fmla="*/ 305 w 526"/>
                <a:gd name="T13" fmla="*/ 354 h 509"/>
                <a:gd name="T14" fmla="*/ 327 w 526"/>
                <a:gd name="T15" fmla="*/ 416 h 509"/>
                <a:gd name="T16" fmla="*/ 376 w 526"/>
                <a:gd name="T17" fmla="*/ 354 h 509"/>
                <a:gd name="T18" fmla="*/ 467 w 526"/>
                <a:gd name="T19" fmla="*/ 352 h 509"/>
                <a:gd name="T20" fmla="*/ 475 w 526"/>
                <a:gd name="T21" fmla="*/ 346 h 509"/>
                <a:gd name="T22" fmla="*/ 482 w 526"/>
                <a:gd name="T23" fmla="*/ 334 h 509"/>
                <a:gd name="T24" fmla="*/ 482 w 526"/>
                <a:gd name="T25" fmla="*/ 65 h 509"/>
                <a:gd name="T26" fmla="*/ 475 w 526"/>
                <a:gd name="T27" fmla="*/ 52 h 509"/>
                <a:gd name="T28" fmla="*/ 462 w 526"/>
                <a:gd name="T29" fmla="*/ 45 h 509"/>
                <a:gd name="T30" fmla="*/ 117 w 526"/>
                <a:gd name="T31" fmla="*/ 140 h 509"/>
                <a:gd name="T32" fmla="*/ 117 w 526"/>
                <a:gd name="T33" fmla="*/ 111 h 509"/>
                <a:gd name="T34" fmla="*/ 417 w 526"/>
                <a:gd name="T35" fmla="*/ 209 h 509"/>
                <a:gd name="T36" fmla="*/ 117 w 526"/>
                <a:gd name="T37" fmla="*/ 255 h 509"/>
                <a:gd name="T38" fmla="*/ 417 w 526"/>
                <a:gd name="T39" fmla="*/ 255 h 509"/>
                <a:gd name="T40" fmla="*/ 458 w 526"/>
                <a:gd name="T41" fmla="*/ 0 h 509"/>
                <a:gd name="T42" fmla="*/ 477 w 526"/>
                <a:gd name="T43" fmla="*/ 3 h 509"/>
                <a:gd name="T44" fmla="*/ 496 w 526"/>
                <a:gd name="T45" fmla="*/ 12 h 509"/>
                <a:gd name="T46" fmla="*/ 510 w 526"/>
                <a:gd name="T47" fmla="*/ 25 h 509"/>
                <a:gd name="T48" fmla="*/ 521 w 526"/>
                <a:gd name="T49" fmla="*/ 42 h 509"/>
                <a:gd name="T50" fmla="*/ 526 w 526"/>
                <a:gd name="T51" fmla="*/ 62 h 509"/>
                <a:gd name="T52" fmla="*/ 526 w 526"/>
                <a:gd name="T53" fmla="*/ 335 h 509"/>
                <a:gd name="T54" fmla="*/ 521 w 526"/>
                <a:gd name="T55" fmla="*/ 355 h 509"/>
                <a:gd name="T56" fmla="*/ 510 w 526"/>
                <a:gd name="T57" fmla="*/ 373 h 509"/>
                <a:gd name="T58" fmla="*/ 501 w 526"/>
                <a:gd name="T59" fmla="*/ 382 h 509"/>
                <a:gd name="T60" fmla="*/ 484 w 526"/>
                <a:gd name="T61" fmla="*/ 392 h 509"/>
                <a:gd name="T62" fmla="*/ 465 w 526"/>
                <a:gd name="T63" fmla="*/ 397 h 509"/>
                <a:gd name="T64" fmla="*/ 323 w 526"/>
                <a:gd name="T65" fmla="*/ 509 h 509"/>
                <a:gd name="T66" fmla="*/ 69 w 526"/>
                <a:gd name="T67" fmla="*/ 397 h 509"/>
                <a:gd name="T68" fmla="*/ 49 w 526"/>
                <a:gd name="T69" fmla="*/ 395 h 509"/>
                <a:gd name="T70" fmla="*/ 31 w 526"/>
                <a:gd name="T71" fmla="*/ 385 h 509"/>
                <a:gd name="T72" fmla="*/ 20 w 526"/>
                <a:gd name="T73" fmla="*/ 377 h 509"/>
                <a:gd name="T74" fmla="*/ 8 w 526"/>
                <a:gd name="T75" fmla="*/ 361 h 509"/>
                <a:gd name="T76" fmla="*/ 1 w 526"/>
                <a:gd name="T77" fmla="*/ 342 h 509"/>
                <a:gd name="T78" fmla="*/ 0 w 526"/>
                <a:gd name="T79" fmla="*/ 69 h 509"/>
                <a:gd name="T80" fmla="*/ 4 w 526"/>
                <a:gd name="T81" fmla="*/ 48 h 509"/>
                <a:gd name="T82" fmla="*/ 12 w 526"/>
                <a:gd name="T83" fmla="*/ 31 h 509"/>
                <a:gd name="T84" fmla="*/ 20 w 526"/>
                <a:gd name="T85" fmla="*/ 20 h 509"/>
                <a:gd name="T86" fmla="*/ 36 w 526"/>
                <a:gd name="T87" fmla="*/ 9 h 509"/>
                <a:gd name="T88" fmla="*/ 55 w 526"/>
                <a:gd name="T89" fmla="*/ 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6" h="509">
                  <a:moveTo>
                    <a:pt x="458" y="44"/>
                  </a:moveTo>
                  <a:lnTo>
                    <a:pt x="69" y="44"/>
                  </a:lnTo>
                  <a:lnTo>
                    <a:pt x="64" y="45"/>
                  </a:lnTo>
                  <a:lnTo>
                    <a:pt x="60" y="46"/>
                  </a:lnTo>
                  <a:lnTo>
                    <a:pt x="55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5" y="65"/>
                  </a:lnTo>
                  <a:lnTo>
                    <a:pt x="45" y="69"/>
                  </a:lnTo>
                  <a:lnTo>
                    <a:pt x="45" y="328"/>
                  </a:lnTo>
                  <a:lnTo>
                    <a:pt x="45" y="334"/>
                  </a:lnTo>
                  <a:lnTo>
                    <a:pt x="46" y="339"/>
                  </a:lnTo>
                  <a:lnTo>
                    <a:pt x="48" y="342"/>
                  </a:lnTo>
                  <a:lnTo>
                    <a:pt x="52" y="346"/>
                  </a:lnTo>
                  <a:lnTo>
                    <a:pt x="55" y="349"/>
                  </a:lnTo>
                  <a:lnTo>
                    <a:pt x="60" y="352"/>
                  </a:lnTo>
                  <a:lnTo>
                    <a:pt x="64" y="353"/>
                  </a:lnTo>
                  <a:lnTo>
                    <a:pt x="69" y="354"/>
                  </a:lnTo>
                  <a:lnTo>
                    <a:pt x="305" y="354"/>
                  </a:lnTo>
                  <a:lnTo>
                    <a:pt x="327" y="354"/>
                  </a:lnTo>
                  <a:lnTo>
                    <a:pt x="327" y="376"/>
                  </a:lnTo>
                  <a:lnTo>
                    <a:pt x="327" y="416"/>
                  </a:lnTo>
                  <a:lnTo>
                    <a:pt x="356" y="364"/>
                  </a:lnTo>
                  <a:lnTo>
                    <a:pt x="363" y="354"/>
                  </a:lnTo>
                  <a:lnTo>
                    <a:pt x="376" y="354"/>
                  </a:lnTo>
                  <a:lnTo>
                    <a:pt x="458" y="354"/>
                  </a:lnTo>
                  <a:lnTo>
                    <a:pt x="462" y="353"/>
                  </a:lnTo>
                  <a:lnTo>
                    <a:pt x="467" y="352"/>
                  </a:lnTo>
                  <a:lnTo>
                    <a:pt x="472" y="349"/>
                  </a:lnTo>
                  <a:lnTo>
                    <a:pt x="475" y="346"/>
                  </a:lnTo>
                  <a:lnTo>
                    <a:pt x="475" y="346"/>
                  </a:lnTo>
                  <a:lnTo>
                    <a:pt x="477" y="342"/>
                  </a:lnTo>
                  <a:lnTo>
                    <a:pt x="480" y="339"/>
                  </a:lnTo>
                  <a:lnTo>
                    <a:pt x="482" y="334"/>
                  </a:lnTo>
                  <a:lnTo>
                    <a:pt x="482" y="328"/>
                  </a:lnTo>
                  <a:lnTo>
                    <a:pt x="482" y="69"/>
                  </a:lnTo>
                  <a:lnTo>
                    <a:pt x="482" y="65"/>
                  </a:lnTo>
                  <a:lnTo>
                    <a:pt x="480" y="60"/>
                  </a:lnTo>
                  <a:lnTo>
                    <a:pt x="477" y="55"/>
                  </a:lnTo>
                  <a:lnTo>
                    <a:pt x="475" y="52"/>
                  </a:lnTo>
                  <a:lnTo>
                    <a:pt x="472" y="48"/>
                  </a:lnTo>
                  <a:lnTo>
                    <a:pt x="467" y="46"/>
                  </a:lnTo>
                  <a:lnTo>
                    <a:pt x="462" y="45"/>
                  </a:lnTo>
                  <a:lnTo>
                    <a:pt x="458" y="44"/>
                  </a:lnTo>
                  <a:close/>
                  <a:moveTo>
                    <a:pt x="117" y="111"/>
                  </a:moveTo>
                  <a:lnTo>
                    <a:pt x="117" y="140"/>
                  </a:lnTo>
                  <a:lnTo>
                    <a:pt x="417" y="140"/>
                  </a:lnTo>
                  <a:lnTo>
                    <a:pt x="417" y="111"/>
                  </a:lnTo>
                  <a:lnTo>
                    <a:pt x="117" y="111"/>
                  </a:lnTo>
                  <a:close/>
                  <a:moveTo>
                    <a:pt x="117" y="180"/>
                  </a:moveTo>
                  <a:lnTo>
                    <a:pt x="117" y="209"/>
                  </a:lnTo>
                  <a:lnTo>
                    <a:pt x="417" y="209"/>
                  </a:lnTo>
                  <a:lnTo>
                    <a:pt x="417" y="180"/>
                  </a:lnTo>
                  <a:lnTo>
                    <a:pt x="117" y="180"/>
                  </a:lnTo>
                  <a:close/>
                  <a:moveTo>
                    <a:pt x="117" y="255"/>
                  </a:moveTo>
                  <a:lnTo>
                    <a:pt x="117" y="284"/>
                  </a:lnTo>
                  <a:lnTo>
                    <a:pt x="417" y="284"/>
                  </a:lnTo>
                  <a:lnTo>
                    <a:pt x="417" y="255"/>
                  </a:lnTo>
                  <a:lnTo>
                    <a:pt x="117" y="255"/>
                  </a:lnTo>
                  <a:close/>
                  <a:moveTo>
                    <a:pt x="69" y="0"/>
                  </a:moveTo>
                  <a:lnTo>
                    <a:pt x="458" y="0"/>
                  </a:lnTo>
                  <a:lnTo>
                    <a:pt x="465" y="0"/>
                  </a:lnTo>
                  <a:lnTo>
                    <a:pt x="472" y="2"/>
                  </a:lnTo>
                  <a:lnTo>
                    <a:pt x="477" y="3"/>
                  </a:lnTo>
                  <a:lnTo>
                    <a:pt x="484" y="5"/>
                  </a:lnTo>
                  <a:lnTo>
                    <a:pt x="490" y="9"/>
                  </a:lnTo>
                  <a:lnTo>
                    <a:pt x="496" y="12"/>
                  </a:lnTo>
                  <a:lnTo>
                    <a:pt x="501" y="16"/>
                  </a:lnTo>
                  <a:lnTo>
                    <a:pt x="505" y="20"/>
                  </a:lnTo>
                  <a:lnTo>
                    <a:pt x="510" y="25"/>
                  </a:lnTo>
                  <a:lnTo>
                    <a:pt x="515" y="31"/>
                  </a:lnTo>
                  <a:lnTo>
                    <a:pt x="518" y="37"/>
                  </a:lnTo>
                  <a:lnTo>
                    <a:pt x="521" y="42"/>
                  </a:lnTo>
                  <a:lnTo>
                    <a:pt x="523" y="48"/>
                  </a:lnTo>
                  <a:lnTo>
                    <a:pt x="525" y="55"/>
                  </a:lnTo>
                  <a:lnTo>
                    <a:pt x="526" y="62"/>
                  </a:lnTo>
                  <a:lnTo>
                    <a:pt x="526" y="69"/>
                  </a:lnTo>
                  <a:lnTo>
                    <a:pt x="526" y="328"/>
                  </a:lnTo>
                  <a:lnTo>
                    <a:pt x="526" y="335"/>
                  </a:lnTo>
                  <a:lnTo>
                    <a:pt x="525" y="342"/>
                  </a:lnTo>
                  <a:lnTo>
                    <a:pt x="523" y="349"/>
                  </a:lnTo>
                  <a:lnTo>
                    <a:pt x="521" y="355"/>
                  </a:lnTo>
                  <a:lnTo>
                    <a:pt x="518" y="361"/>
                  </a:lnTo>
                  <a:lnTo>
                    <a:pt x="515" y="367"/>
                  </a:lnTo>
                  <a:lnTo>
                    <a:pt x="510" y="373"/>
                  </a:lnTo>
                  <a:lnTo>
                    <a:pt x="505" y="377"/>
                  </a:lnTo>
                  <a:lnTo>
                    <a:pt x="505" y="377"/>
                  </a:lnTo>
                  <a:lnTo>
                    <a:pt x="501" y="382"/>
                  </a:lnTo>
                  <a:lnTo>
                    <a:pt x="496" y="385"/>
                  </a:lnTo>
                  <a:lnTo>
                    <a:pt x="490" y="389"/>
                  </a:lnTo>
                  <a:lnTo>
                    <a:pt x="484" y="392"/>
                  </a:lnTo>
                  <a:lnTo>
                    <a:pt x="477" y="395"/>
                  </a:lnTo>
                  <a:lnTo>
                    <a:pt x="472" y="396"/>
                  </a:lnTo>
                  <a:lnTo>
                    <a:pt x="465" y="397"/>
                  </a:lnTo>
                  <a:lnTo>
                    <a:pt x="458" y="397"/>
                  </a:lnTo>
                  <a:lnTo>
                    <a:pt x="388" y="397"/>
                  </a:lnTo>
                  <a:lnTo>
                    <a:pt x="323" y="509"/>
                  </a:lnTo>
                  <a:lnTo>
                    <a:pt x="283" y="499"/>
                  </a:lnTo>
                  <a:lnTo>
                    <a:pt x="283" y="397"/>
                  </a:lnTo>
                  <a:lnTo>
                    <a:pt x="69" y="397"/>
                  </a:lnTo>
                  <a:lnTo>
                    <a:pt x="62" y="397"/>
                  </a:lnTo>
                  <a:lnTo>
                    <a:pt x="55" y="396"/>
                  </a:lnTo>
                  <a:lnTo>
                    <a:pt x="49" y="395"/>
                  </a:lnTo>
                  <a:lnTo>
                    <a:pt x="42" y="392"/>
                  </a:lnTo>
                  <a:lnTo>
                    <a:pt x="36" y="389"/>
                  </a:lnTo>
                  <a:lnTo>
                    <a:pt x="31" y="385"/>
                  </a:lnTo>
                  <a:lnTo>
                    <a:pt x="26" y="382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17" y="373"/>
                  </a:lnTo>
                  <a:lnTo>
                    <a:pt x="12" y="367"/>
                  </a:lnTo>
                  <a:lnTo>
                    <a:pt x="8" y="361"/>
                  </a:lnTo>
                  <a:lnTo>
                    <a:pt x="6" y="355"/>
                  </a:lnTo>
                  <a:lnTo>
                    <a:pt x="4" y="349"/>
                  </a:lnTo>
                  <a:lnTo>
                    <a:pt x="1" y="342"/>
                  </a:lnTo>
                  <a:lnTo>
                    <a:pt x="0" y="335"/>
                  </a:lnTo>
                  <a:lnTo>
                    <a:pt x="0" y="328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1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96435" y="1459230"/>
            <a:ext cx="417830" cy="410845"/>
            <a:chOff x="6029916" y="1609090"/>
            <a:chExt cx="1840230" cy="1840230"/>
          </a:xfrm>
        </p:grpSpPr>
        <p:sp>
          <p:nvSpPr>
            <p:cNvPr id="14" name="椭圆 13"/>
            <p:cNvSpPr/>
            <p:nvPr/>
          </p:nvSpPr>
          <p:spPr>
            <a:xfrm>
              <a:off x="6029916" y="1609090"/>
              <a:ext cx="1840230" cy="1840230"/>
            </a:xfrm>
            <a:prstGeom prst="ellipse">
              <a:avLst/>
            </a:prstGeom>
            <a:solidFill>
              <a:srgbClr val="00939F"/>
            </a:solidFill>
            <a:ln>
              <a:noFill/>
            </a:ln>
          </p:spPr>
          <p:style>
            <a:lnRef idx="2">
              <a:srgbClr val="394754">
                <a:shade val="50000"/>
              </a:srgbClr>
            </a:lnRef>
            <a:fillRef idx="1">
              <a:srgbClr val="394754"/>
            </a:fillRef>
            <a:effectRef idx="0">
              <a:srgbClr val="39475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34"/>
            <p:cNvSpPr>
              <a:spLocks noEditPoints="1"/>
            </p:cNvSpPr>
            <p:nvPr/>
          </p:nvSpPr>
          <p:spPr bwMode="auto">
            <a:xfrm>
              <a:off x="6687638" y="2276100"/>
              <a:ext cx="524786" cy="659465"/>
            </a:xfrm>
            <a:custGeom>
              <a:avLst/>
              <a:gdLst>
                <a:gd name="T0" fmla="*/ 106 w 452"/>
                <a:gd name="T1" fmla="*/ 121 h 565"/>
                <a:gd name="T2" fmla="*/ 106 w 452"/>
                <a:gd name="T3" fmla="*/ 141 h 565"/>
                <a:gd name="T4" fmla="*/ 348 w 452"/>
                <a:gd name="T5" fmla="*/ 141 h 565"/>
                <a:gd name="T6" fmla="*/ 348 w 452"/>
                <a:gd name="T7" fmla="*/ 121 h 565"/>
                <a:gd name="T8" fmla="*/ 106 w 452"/>
                <a:gd name="T9" fmla="*/ 121 h 565"/>
                <a:gd name="T10" fmla="*/ 106 w 452"/>
                <a:gd name="T11" fmla="*/ 180 h 565"/>
                <a:gd name="T12" fmla="*/ 106 w 452"/>
                <a:gd name="T13" fmla="*/ 200 h 565"/>
                <a:gd name="T14" fmla="*/ 348 w 452"/>
                <a:gd name="T15" fmla="*/ 200 h 565"/>
                <a:gd name="T16" fmla="*/ 348 w 452"/>
                <a:gd name="T17" fmla="*/ 180 h 565"/>
                <a:gd name="T18" fmla="*/ 106 w 452"/>
                <a:gd name="T19" fmla="*/ 180 h 565"/>
                <a:gd name="T20" fmla="*/ 106 w 452"/>
                <a:gd name="T21" fmla="*/ 245 h 565"/>
                <a:gd name="T22" fmla="*/ 106 w 452"/>
                <a:gd name="T23" fmla="*/ 264 h 565"/>
                <a:gd name="T24" fmla="*/ 348 w 452"/>
                <a:gd name="T25" fmla="*/ 264 h 565"/>
                <a:gd name="T26" fmla="*/ 348 w 452"/>
                <a:gd name="T27" fmla="*/ 245 h 565"/>
                <a:gd name="T28" fmla="*/ 106 w 452"/>
                <a:gd name="T29" fmla="*/ 245 h 565"/>
                <a:gd name="T30" fmla="*/ 106 w 452"/>
                <a:gd name="T31" fmla="*/ 304 h 565"/>
                <a:gd name="T32" fmla="*/ 106 w 452"/>
                <a:gd name="T33" fmla="*/ 324 h 565"/>
                <a:gd name="T34" fmla="*/ 348 w 452"/>
                <a:gd name="T35" fmla="*/ 324 h 565"/>
                <a:gd name="T36" fmla="*/ 348 w 452"/>
                <a:gd name="T37" fmla="*/ 304 h 565"/>
                <a:gd name="T38" fmla="*/ 106 w 452"/>
                <a:gd name="T39" fmla="*/ 304 h 565"/>
                <a:gd name="T40" fmla="*/ 140 w 452"/>
                <a:gd name="T41" fmla="*/ 510 h 565"/>
                <a:gd name="T42" fmla="*/ 116 w 452"/>
                <a:gd name="T43" fmla="*/ 425 h 565"/>
                <a:gd name="T44" fmla="*/ 55 w 452"/>
                <a:gd name="T45" fmla="*/ 448 h 565"/>
                <a:gd name="T46" fmla="*/ 140 w 452"/>
                <a:gd name="T47" fmla="*/ 510 h 565"/>
                <a:gd name="T48" fmla="*/ 47 w 452"/>
                <a:gd name="T49" fmla="*/ 429 h 565"/>
                <a:gd name="T50" fmla="*/ 119 w 452"/>
                <a:gd name="T51" fmla="*/ 402 h 565"/>
                <a:gd name="T52" fmla="*/ 130 w 452"/>
                <a:gd name="T53" fmla="*/ 399 h 565"/>
                <a:gd name="T54" fmla="*/ 132 w 452"/>
                <a:gd name="T55" fmla="*/ 409 h 565"/>
                <a:gd name="T56" fmla="*/ 163 w 452"/>
                <a:gd name="T57" fmla="*/ 517 h 565"/>
                <a:gd name="T58" fmla="*/ 404 w 452"/>
                <a:gd name="T59" fmla="*/ 517 h 565"/>
                <a:gd name="T60" fmla="*/ 404 w 452"/>
                <a:gd name="T61" fmla="*/ 46 h 565"/>
                <a:gd name="T62" fmla="*/ 47 w 452"/>
                <a:gd name="T63" fmla="*/ 46 h 565"/>
                <a:gd name="T64" fmla="*/ 47 w 452"/>
                <a:gd name="T65" fmla="*/ 429 h 565"/>
                <a:gd name="T66" fmla="*/ 23 w 452"/>
                <a:gd name="T67" fmla="*/ 0 h 565"/>
                <a:gd name="T68" fmla="*/ 428 w 452"/>
                <a:gd name="T69" fmla="*/ 0 h 565"/>
                <a:gd name="T70" fmla="*/ 452 w 452"/>
                <a:gd name="T71" fmla="*/ 0 h 565"/>
                <a:gd name="T72" fmla="*/ 452 w 452"/>
                <a:gd name="T73" fmla="*/ 23 h 565"/>
                <a:gd name="T74" fmla="*/ 452 w 452"/>
                <a:gd name="T75" fmla="*/ 542 h 565"/>
                <a:gd name="T76" fmla="*/ 452 w 452"/>
                <a:gd name="T77" fmla="*/ 565 h 565"/>
                <a:gd name="T78" fmla="*/ 428 w 452"/>
                <a:gd name="T79" fmla="*/ 565 h 565"/>
                <a:gd name="T80" fmla="*/ 142 w 452"/>
                <a:gd name="T81" fmla="*/ 565 h 565"/>
                <a:gd name="T82" fmla="*/ 134 w 452"/>
                <a:gd name="T83" fmla="*/ 565 h 565"/>
                <a:gd name="T84" fmla="*/ 128 w 452"/>
                <a:gd name="T85" fmla="*/ 561 h 565"/>
                <a:gd name="T86" fmla="*/ 9 w 452"/>
                <a:gd name="T87" fmla="*/ 472 h 565"/>
                <a:gd name="T88" fmla="*/ 0 w 452"/>
                <a:gd name="T89" fmla="*/ 465 h 565"/>
                <a:gd name="T90" fmla="*/ 0 w 452"/>
                <a:gd name="T91" fmla="*/ 453 h 565"/>
                <a:gd name="T92" fmla="*/ 0 w 452"/>
                <a:gd name="T93" fmla="*/ 23 h 565"/>
                <a:gd name="T94" fmla="*/ 0 w 452"/>
                <a:gd name="T95" fmla="*/ 0 h 565"/>
                <a:gd name="T96" fmla="*/ 23 w 452"/>
                <a:gd name="T97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2" h="565">
                  <a:moveTo>
                    <a:pt x="106" y="121"/>
                  </a:moveTo>
                  <a:lnTo>
                    <a:pt x="106" y="141"/>
                  </a:lnTo>
                  <a:lnTo>
                    <a:pt x="348" y="141"/>
                  </a:lnTo>
                  <a:lnTo>
                    <a:pt x="348" y="121"/>
                  </a:lnTo>
                  <a:lnTo>
                    <a:pt x="106" y="121"/>
                  </a:lnTo>
                  <a:close/>
                  <a:moveTo>
                    <a:pt x="106" y="180"/>
                  </a:moveTo>
                  <a:lnTo>
                    <a:pt x="106" y="200"/>
                  </a:lnTo>
                  <a:lnTo>
                    <a:pt x="348" y="200"/>
                  </a:lnTo>
                  <a:lnTo>
                    <a:pt x="348" y="180"/>
                  </a:lnTo>
                  <a:lnTo>
                    <a:pt x="106" y="180"/>
                  </a:lnTo>
                  <a:close/>
                  <a:moveTo>
                    <a:pt x="106" y="245"/>
                  </a:moveTo>
                  <a:lnTo>
                    <a:pt x="106" y="264"/>
                  </a:lnTo>
                  <a:lnTo>
                    <a:pt x="348" y="264"/>
                  </a:lnTo>
                  <a:lnTo>
                    <a:pt x="348" y="245"/>
                  </a:lnTo>
                  <a:lnTo>
                    <a:pt x="106" y="245"/>
                  </a:lnTo>
                  <a:close/>
                  <a:moveTo>
                    <a:pt x="106" y="304"/>
                  </a:moveTo>
                  <a:lnTo>
                    <a:pt x="106" y="324"/>
                  </a:lnTo>
                  <a:lnTo>
                    <a:pt x="348" y="324"/>
                  </a:lnTo>
                  <a:lnTo>
                    <a:pt x="348" y="304"/>
                  </a:lnTo>
                  <a:lnTo>
                    <a:pt x="106" y="304"/>
                  </a:lnTo>
                  <a:close/>
                  <a:moveTo>
                    <a:pt x="140" y="510"/>
                  </a:moveTo>
                  <a:lnTo>
                    <a:pt x="116" y="425"/>
                  </a:lnTo>
                  <a:lnTo>
                    <a:pt x="55" y="448"/>
                  </a:lnTo>
                  <a:lnTo>
                    <a:pt x="140" y="510"/>
                  </a:lnTo>
                  <a:close/>
                  <a:moveTo>
                    <a:pt x="47" y="429"/>
                  </a:moveTo>
                  <a:lnTo>
                    <a:pt x="119" y="402"/>
                  </a:lnTo>
                  <a:lnTo>
                    <a:pt x="130" y="399"/>
                  </a:lnTo>
                  <a:lnTo>
                    <a:pt x="132" y="409"/>
                  </a:lnTo>
                  <a:lnTo>
                    <a:pt x="163" y="517"/>
                  </a:lnTo>
                  <a:lnTo>
                    <a:pt x="404" y="517"/>
                  </a:lnTo>
                  <a:lnTo>
                    <a:pt x="404" y="46"/>
                  </a:lnTo>
                  <a:lnTo>
                    <a:pt x="47" y="46"/>
                  </a:lnTo>
                  <a:lnTo>
                    <a:pt x="47" y="429"/>
                  </a:lnTo>
                  <a:close/>
                  <a:moveTo>
                    <a:pt x="23" y="0"/>
                  </a:moveTo>
                  <a:lnTo>
                    <a:pt x="428" y="0"/>
                  </a:lnTo>
                  <a:lnTo>
                    <a:pt x="452" y="0"/>
                  </a:lnTo>
                  <a:lnTo>
                    <a:pt x="452" y="23"/>
                  </a:lnTo>
                  <a:lnTo>
                    <a:pt x="452" y="542"/>
                  </a:lnTo>
                  <a:lnTo>
                    <a:pt x="452" y="565"/>
                  </a:lnTo>
                  <a:lnTo>
                    <a:pt x="428" y="565"/>
                  </a:lnTo>
                  <a:lnTo>
                    <a:pt x="142" y="565"/>
                  </a:lnTo>
                  <a:lnTo>
                    <a:pt x="134" y="565"/>
                  </a:lnTo>
                  <a:lnTo>
                    <a:pt x="128" y="561"/>
                  </a:lnTo>
                  <a:lnTo>
                    <a:pt x="9" y="472"/>
                  </a:lnTo>
                  <a:lnTo>
                    <a:pt x="0" y="465"/>
                  </a:lnTo>
                  <a:lnTo>
                    <a:pt x="0" y="45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96435" y="2065020"/>
            <a:ext cx="417830" cy="410845"/>
            <a:chOff x="1271226" y="4116330"/>
            <a:chExt cx="1840230" cy="1840230"/>
          </a:xfrm>
        </p:grpSpPr>
        <p:sp>
          <p:nvSpPr>
            <p:cNvPr id="17" name="椭圆 16"/>
            <p:cNvSpPr/>
            <p:nvPr/>
          </p:nvSpPr>
          <p:spPr>
            <a:xfrm>
              <a:off x="1271226" y="4116330"/>
              <a:ext cx="1840230" cy="1840230"/>
            </a:xfrm>
            <a:prstGeom prst="ellipse">
              <a:avLst/>
            </a:prstGeom>
            <a:solidFill>
              <a:srgbClr val="F6AA26"/>
            </a:solidFill>
            <a:ln>
              <a:noFill/>
            </a:ln>
          </p:spPr>
          <p:style>
            <a:lnRef idx="2">
              <a:srgbClr val="394754">
                <a:shade val="50000"/>
              </a:srgbClr>
            </a:lnRef>
            <a:fillRef idx="1">
              <a:srgbClr val="394754"/>
            </a:fillRef>
            <a:effectRef idx="0">
              <a:srgbClr val="39475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422"/>
            <p:cNvSpPr>
              <a:spLocks noEditPoints="1"/>
            </p:cNvSpPr>
            <p:nvPr/>
          </p:nvSpPr>
          <p:spPr bwMode="auto">
            <a:xfrm>
              <a:off x="1854642" y="4764763"/>
              <a:ext cx="673397" cy="524786"/>
            </a:xfrm>
            <a:custGeom>
              <a:avLst/>
              <a:gdLst>
                <a:gd name="T0" fmla="*/ 539 w 582"/>
                <a:gd name="T1" fmla="*/ 454 h 454"/>
                <a:gd name="T2" fmla="*/ 546 w 582"/>
                <a:gd name="T3" fmla="*/ 452 h 454"/>
                <a:gd name="T4" fmla="*/ 551 w 582"/>
                <a:gd name="T5" fmla="*/ 449 h 454"/>
                <a:gd name="T6" fmla="*/ 554 w 582"/>
                <a:gd name="T7" fmla="*/ 443 h 454"/>
                <a:gd name="T8" fmla="*/ 555 w 582"/>
                <a:gd name="T9" fmla="*/ 437 h 454"/>
                <a:gd name="T10" fmla="*/ 516 w 582"/>
                <a:gd name="T11" fmla="*/ 148 h 454"/>
                <a:gd name="T12" fmla="*/ 456 w 582"/>
                <a:gd name="T13" fmla="*/ 437 h 454"/>
                <a:gd name="T14" fmla="*/ 458 w 582"/>
                <a:gd name="T15" fmla="*/ 443 h 454"/>
                <a:gd name="T16" fmla="*/ 462 w 582"/>
                <a:gd name="T17" fmla="*/ 449 h 454"/>
                <a:gd name="T18" fmla="*/ 467 w 582"/>
                <a:gd name="T19" fmla="*/ 452 h 454"/>
                <a:gd name="T20" fmla="*/ 472 w 582"/>
                <a:gd name="T21" fmla="*/ 454 h 454"/>
                <a:gd name="T22" fmla="*/ 350 w 582"/>
                <a:gd name="T23" fmla="*/ 454 h 454"/>
                <a:gd name="T24" fmla="*/ 384 w 582"/>
                <a:gd name="T25" fmla="*/ 454 h 454"/>
                <a:gd name="T26" fmla="*/ 404 w 582"/>
                <a:gd name="T27" fmla="*/ 454 h 454"/>
                <a:gd name="T28" fmla="*/ 409 w 582"/>
                <a:gd name="T29" fmla="*/ 450 h 454"/>
                <a:gd name="T30" fmla="*/ 414 w 582"/>
                <a:gd name="T31" fmla="*/ 447 h 454"/>
                <a:gd name="T32" fmla="*/ 416 w 582"/>
                <a:gd name="T33" fmla="*/ 441 h 454"/>
                <a:gd name="T34" fmla="*/ 416 w 582"/>
                <a:gd name="T35" fmla="*/ 412 h 454"/>
                <a:gd name="T36" fmla="*/ 416 w 582"/>
                <a:gd name="T37" fmla="*/ 361 h 454"/>
                <a:gd name="T38" fmla="*/ 416 w 582"/>
                <a:gd name="T39" fmla="*/ 311 h 454"/>
                <a:gd name="T40" fmla="*/ 416 w 582"/>
                <a:gd name="T41" fmla="*/ 260 h 454"/>
                <a:gd name="T42" fmla="*/ 416 w 582"/>
                <a:gd name="T43" fmla="*/ 234 h 454"/>
                <a:gd name="T44" fmla="*/ 318 w 582"/>
                <a:gd name="T45" fmla="*/ 316 h 454"/>
                <a:gd name="T46" fmla="*/ 317 w 582"/>
                <a:gd name="T47" fmla="*/ 437 h 454"/>
                <a:gd name="T48" fmla="*/ 318 w 582"/>
                <a:gd name="T49" fmla="*/ 443 h 454"/>
                <a:gd name="T50" fmla="*/ 322 w 582"/>
                <a:gd name="T51" fmla="*/ 449 h 454"/>
                <a:gd name="T52" fmla="*/ 328 w 582"/>
                <a:gd name="T53" fmla="*/ 452 h 454"/>
                <a:gd name="T54" fmla="*/ 334 w 582"/>
                <a:gd name="T55" fmla="*/ 454 h 454"/>
                <a:gd name="T56" fmla="*/ 122 w 582"/>
                <a:gd name="T57" fmla="*/ 454 h 454"/>
                <a:gd name="T58" fmla="*/ 128 w 582"/>
                <a:gd name="T59" fmla="*/ 452 h 454"/>
                <a:gd name="T60" fmla="*/ 133 w 582"/>
                <a:gd name="T61" fmla="*/ 449 h 454"/>
                <a:gd name="T62" fmla="*/ 136 w 582"/>
                <a:gd name="T63" fmla="*/ 443 h 454"/>
                <a:gd name="T64" fmla="*/ 139 w 582"/>
                <a:gd name="T65" fmla="*/ 437 h 454"/>
                <a:gd name="T66" fmla="*/ 40 w 582"/>
                <a:gd name="T67" fmla="*/ 382 h 454"/>
                <a:gd name="T68" fmla="*/ 40 w 582"/>
                <a:gd name="T69" fmla="*/ 441 h 454"/>
                <a:gd name="T70" fmla="*/ 42 w 582"/>
                <a:gd name="T71" fmla="*/ 447 h 454"/>
                <a:gd name="T72" fmla="*/ 47 w 582"/>
                <a:gd name="T73" fmla="*/ 450 h 454"/>
                <a:gd name="T74" fmla="*/ 52 w 582"/>
                <a:gd name="T75" fmla="*/ 454 h 454"/>
                <a:gd name="T76" fmla="*/ 56 w 582"/>
                <a:gd name="T77" fmla="*/ 454 h 454"/>
                <a:gd name="T78" fmla="*/ 218 w 582"/>
                <a:gd name="T79" fmla="*/ 167 h 454"/>
                <a:gd name="T80" fmla="*/ 244 w 582"/>
                <a:gd name="T81" fmla="*/ 167 h 454"/>
                <a:gd name="T82" fmla="*/ 484 w 582"/>
                <a:gd name="T83" fmla="*/ 52 h 454"/>
                <a:gd name="T84" fmla="*/ 520 w 582"/>
                <a:gd name="T85" fmla="*/ 11 h 454"/>
                <a:gd name="T86" fmla="*/ 561 w 582"/>
                <a:gd name="T87" fmla="*/ 59 h 454"/>
                <a:gd name="T88" fmla="*/ 518 w 582"/>
                <a:gd name="T89" fmla="*/ 91 h 454"/>
                <a:gd name="T90" fmla="*/ 316 w 582"/>
                <a:gd name="T91" fmla="*/ 265 h 454"/>
                <a:gd name="T92" fmla="*/ 232 w 582"/>
                <a:gd name="T93" fmla="*/ 219 h 454"/>
                <a:gd name="T94" fmla="*/ 0 w 582"/>
                <a:gd name="T95" fmla="*/ 296 h 454"/>
                <a:gd name="T96" fmla="*/ 211 w 582"/>
                <a:gd name="T97" fmla="*/ 454 h 454"/>
                <a:gd name="T98" fmla="*/ 245 w 582"/>
                <a:gd name="T99" fmla="*/ 454 h 454"/>
                <a:gd name="T100" fmla="*/ 265 w 582"/>
                <a:gd name="T101" fmla="*/ 454 h 454"/>
                <a:gd name="T102" fmla="*/ 271 w 582"/>
                <a:gd name="T103" fmla="*/ 450 h 454"/>
                <a:gd name="T104" fmla="*/ 274 w 582"/>
                <a:gd name="T105" fmla="*/ 447 h 454"/>
                <a:gd name="T106" fmla="*/ 278 w 582"/>
                <a:gd name="T107" fmla="*/ 441 h 454"/>
                <a:gd name="T108" fmla="*/ 278 w 582"/>
                <a:gd name="T109" fmla="*/ 294 h 454"/>
                <a:gd name="T110" fmla="*/ 178 w 582"/>
                <a:gd name="T111" fmla="*/ 301 h 454"/>
                <a:gd name="T112" fmla="*/ 178 w 582"/>
                <a:gd name="T113" fmla="*/ 441 h 454"/>
                <a:gd name="T114" fmla="*/ 181 w 582"/>
                <a:gd name="T115" fmla="*/ 447 h 454"/>
                <a:gd name="T116" fmla="*/ 185 w 582"/>
                <a:gd name="T117" fmla="*/ 450 h 454"/>
                <a:gd name="T118" fmla="*/ 191 w 582"/>
                <a:gd name="T119" fmla="*/ 454 h 454"/>
                <a:gd name="T120" fmla="*/ 195 w 582"/>
                <a:gd name="T121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2" h="454">
                  <a:moveTo>
                    <a:pt x="472" y="454"/>
                  </a:moveTo>
                  <a:lnTo>
                    <a:pt x="539" y="454"/>
                  </a:lnTo>
                  <a:lnTo>
                    <a:pt x="542" y="454"/>
                  </a:lnTo>
                  <a:lnTo>
                    <a:pt x="546" y="452"/>
                  </a:lnTo>
                  <a:lnTo>
                    <a:pt x="548" y="450"/>
                  </a:lnTo>
                  <a:lnTo>
                    <a:pt x="551" y="449"/>
                  </a:lnTo>
                  <a:lnTo>
                    <a:pt x="553" y="447"/>
                  </a:lnTo>
                  <a:lnTo>
                    <a:pt x="554" y="443"/>
                  </a:lnTo>
                  <a:lnTo>
                    <a:pt x="555" y="441"/>
                  </a:lnTo>
                  <a:lnTo>
                    <a:pt x="555" y="437"/>
                  </a:lnTo>
                  <a:lnTo>
                    <a:pt x="555" y="193"/>
                  </a:lnTo>
                  <a:lnTo>
                    <a:pt x="516" y="148"/>
                  </a:lnTo>
                  <a:lnTo>
                    <a:pt x="456" y="198"/>
                  </a:lnTo>
                  <a:lnTo>
                    <a:pt x="456" y="437"/>
                  </a:lnTo>
                  <a:lnTo>
                    <a:pt x="457" y="441"/>
                  </a:lnTo>
                  <a:lnTo>
                    <a:pt x="458" y="443"/>
                  </a:lnTo>
                  <a:lnTo>
                    <a:pt x="460" y="447"/>
                  </a:lnTo>
                  <a:lnTo>
                    <a:pt x="462" y="449"/>
                  </a:lnTo>
                  <a:lnTo>
                    <a:pt x="464" y="450"/>
                  </a:lnTo>
                  <a:lnTo>
                    <a:pt x="467" y="452"/>
                  </a:lnTo>
                  <a:lnTo>
                    <a:pt x="470" y="454"/>
                  </a:lnTo>
                  <a:lnTo>
                    <a:pt x="472" y="454"/>
                  </a:lnTo>
                  <a:close/>
                  <a:moveTo>
                    <a:pt x="334" y="454"/>
                  </a:moveTo>
                  <a:lnTo>
                    <a:pt x="350" y="454"/>
                  </a:lnTo>
                  <a:lnTo>
                    <a:pt x="367" y="454"/>
                  </a:lnTo>
                  <a:lnTo>
                    <a:pt x="384" y="454"/>
                  </a:lnTo>
                  <a:lnTo>
                    <a:pt x="400" y="454"/>
                  </a:lnTo>
                  <a:lnTo>
                    <a:pt x="404" y="454"/>
                  </a:lnTo>
                  <a:lnTo>
                    <a:pt x="407" y="452"/>
                  </a:lnTo>
                  <a:lnTo>
                    <a:pt x="409" y="450"/>
                  </a:lnTo>
                  <a:lnTo>
                    <a:pt x="412" y="449"/>
                  </a:lnTo>
                  <a:lnTo>
                    <a:pt x="414" y="447"/>
                  </a:lnTo>
                  <a:lnTo>
                    <a:pt x="415" y="443"/>
                  </a:lnTo>
                  <a:lnTo>
                    <a:pt x="416" y="441"/>
                  </a:lnTo>
                  <a:lnTo>
                    <a:pt x="416" y="437"/>
                  </a:lnTo>
                  <a:lnTo>
                    <a:pt x="416" y="412"/>
                  </a:lnTo>
                  <a:lnTo>
                    <a:pt x="416" y="387"/>
                  </a:lnTo>
                  <a:lnTo>
                    <a:pt x="416" y="361"/>
                  </a:lnTo>
                  <a:lnTo>
                    <a:pt x="416" y="336"/>
                  </a:lnTo>
                  <a:lnTo>
                    <a:pt x="416" y="311"/>
                  </a:lnTo>
                  <a:lnTo>
                    <a:pt x="416" y="286"/>
                  </a:lnTo>
                  <a:lnTo>
                    <a:pt x="416" y="260"/>
                  </a:lnTo>
                  <a:lnTo>
                    <a:pt x="416" y="235"/>
                  </a:lnTo>
                  <a:lnTo>
                    <a:pt x="416" y="234"/>
                  </a:lnTo>
                  <a:lnTo>
                    <a:pt x="416" y="233"/>
                  </a:lnTo>
                  <a:lnTo>
                    <a:pt x="318" y="316"/>
                  </a:lnTo>
                  <a:lnTo>
                    <a:pt x="317" y="316"/>
                  </a:lnTo>
                  <a:lnTo>
                    <a:pt x="317" y="437"/>
                  </a:lnTo>
                  <a:lnTo>
                    <a:pt x="317" y="441"/>
                  </a:lnTo>
                  <a:lnTo>
                    <a:pt x="318" y="443"/>
                  </a:lnTo>
                  <a:lnTo>
                    <a:pt x="321" y="447"/>
                  </a:lnTo>
                  <a:lnTo>
                    <a:pt x="322" y="449"/>
                  </a:lnTo>
                  <a:lnTo>
                    <a:pt x="324" y="450"/>
                  </a:lnTo>
                  <a:lnTo>
                    <a:pt x="328" y="452"/>
                  </a:lnTo>
                  <a:lnTo>
                    <a:pt x="330" y="454"/>
                  </a:lnTo>
                  <a:lnTo>
                    <a:pt x="334" y="454"/>
                  </a:lnTo>
                  <a:close/>
                  <a:moveTo>
                    <a:pt x="56" y="454"/>
                  </a:moveTo>
                  <a:lnTo>
                    <a:pt x="122" y="454"/>
                  </a:lnTo>
                  <a:lnTo>
                    <a:pt x="125" y="454"/>
                  </a:lnTo>
                  <a:lnTo>
                    <a:pt x="128" y="452"/>
                  </a:lnTo>
                  <a:lnTo>
                    <a:pt x="131" y="450"/>
                  </a:lnTo>
                  <a:lnTo>
                    <a:pt x="133" y="449"/>
                  </a:lnTo>
                  <a:lnTo>
                    <a:pt x="135" y="447"/>
                  </a:lnTo>
                  <a:lnTo>
                    <a:pt x="136" y="443"/>
                  </a:lnTo>
                  <a:lnTo>
                    <a:pt x="138" y="441"/>
                  </a:lnTo>
                  <a:lnTo>
                    <a:pt x="139" y="437"/>
                  </a:lnTo>
                  <a:lnTo>
                    <a:pt x="139" y="324"/>
                  </a:lnTo>
                  <a:lnTo>
                    <a:pt x="40" y="382"/>
                  </a:lnTo>
                  <a:lnTo>
                    <a:pt x="40" y="437"/>
                  </a:lnTo>
                  <a:lnTo>
                    <a:pt x="40" y="441"/>
                  </a:lnTo>
                  <a:lnTo>
                    <a:pt x="41" y="443"/>
                  </a:lnTo>
                  <a:lnTo>
                    <a:pt x="42" y="447"/>
                  </a:lnTo>
                  <a:lnTo>
                    <a:pt x="44" y="449"/>
                  </a:lnTo>
                  <a:lnTo>
                    <a:pt x="47" y="450"/>
                  </a:lnTo>
                  <a:lnTo>
                    <a:pt x="49" y="452"/>
                  </a:lnTo>
                  <a:lnTo>
                    <a:pt x="52" y="454"/>
                  </a:lnTo>
                  <a:lnTo>
                    <a:pt x="56" y="454"/>
                  </a:lnTo>
                  <a:lnTo>
                    <a:pt x="56" y="454"/>
                  </a:lnTo>
                  <a:close/>
                  <a:moveTo>
                    <a:pt x="0" y="296"/>
                  </a:moveTo>
                  <a:lnTo>
                    <a:pt x="218" y="167"/>
                  </a:lnTo>
                  <a:lnTo>
                    <a:pt x="231" y="160"/>
                  </a:lnTo>
                  <a:lnTo>
                    <a:pt x="244" y="167"/>
                  </a:lnTo>
                  <a:lnTo>
                    <a:pt x="309" y="202"/>
                  </a:lnTo>
                  <a:lnTo>
                    <a:pt x="484" y="52"/>
                  </a:lnTo>
                  <a:lnTo>
                    <a:pt x="460" y="24"/>
                  </a:lnTo>
                  <a:lnTo>
                    <a:pt x="520" y="11"/>
                  </a:lnTo>
                  <a:lnTo>
                    <a:pt x="582" y="0"/>
                  </a:lnTo>
                  <a:lnTo>
                    <a:pt x="561" y="59"/>
                  </a:lnTo>
                  <a:lnTo>
                    <a:pt x="541" y="118"/>
                  </a:lnTo>
                  <a:lnTo>
                    <a:pt x="518" y="91"/>
                  </a:lnTo>
                  <a:lnTo>
                    <a:pt x="329" y="253"/>
                  </a:lnTo>
                  <a:lnTo>
                    <a:pt x="316" y="265"/>
                  </a:lnTo>
                  <a:lnTo>
                    <a:pt x="300" y="256"/>
                  </a:lnTo>
                  <a:lnTo>
                    <a:pt x="232" y="219"/>
                  </a:lnTo>
                  <a:lnTo>
                    <a:pt x="27" y="340"/>
                  </a:lnTo>
                  <a:lnTo>
                    <a:pt x="0" y="296"/>
                  </a:lnTo>
                  <a:close/>
                  <a:moveTo>
                    <a:pt x="195" y="454"/>
                  </a:moveTo>
                  <a:lnTo>
                    <a:pt x="211" y="454"/>
                  </a:lnTo>
                  <a:lnTo>
                    <a:pt x="227" y="454"/>
                  </a:lnTo>
                  <a:lnTo>
                    <a:pt x="245" y="454"/>
                  </a:lnTo>
                  <a:lnTo>
                    <a:pt x="261" y="454"/>
                  </a:lnTo>
                  <a:lnTo>
                    <a:pt x="265" y="454"/>
                  </a:lnTo>
                  <a:lnTo>
                    <a:pt x="267" y="452"/>
                  </a:lnTo>
                  <a:lnTo>
                    <a:pt x="271" y="450"/>
                  </a:lnTo>
                  <a:lnTo>
                    <a:pt x="273" y="449"/>
                  </a:lnTo>
                  <a:lnTo>
                    <a:pt x="274" y="447"/>
                  </a:lnTo>
                  <a:lnTo>
                    <a:pt x="276" y="443"/>
                  </a:lnTo>
                  <a:lnTo>
                    <a:pt x="278" y="441"/>
                  </a:lnTo>
                  <a:lnTo>
                    <a:pt x="278" y="437"/>
                  </a:lnTo>
                  <a:lnTo>
                    <a:pt x="278" y="294"/>
                  </a:lnTo>
                  <a:lnTo>
                    <a:pt x="232" y="268"/>
                  </a:lnTo>
                  <a:lnTo>
                    <a:pt x="178" y="301"/>
                  </a:lnTo>
                  <a:lnTo>
                    <a:pt x="178" y="437"/>
                  </a:lnTo>
                  <a:lnTo>
                    <a:pt x="178" y="441"/>
                  </a:lnTo>
                  <a:lnTo>
                    <a:pt x="180" y="443"/>
                  </a:lnTo>
                  <a:lnTo>
                    <a:pt x="181" y="447"/>
                  </a:lnTo>
                  <a:lnTo>
                    <a:pt x="183" y="449"/>
                  </a:lnTo>
                  <a:lnTo>
                    <a:pt x="185" y="450"/>
                  </a:lnTo>
                  <a:lnTo>
                    <a:pt x="188" y="452"/>
                  </a:lnTo>
                  <a:lnTo>
                    <a:pt x="191" y="454"/>
                  </a:lnTo>
                  <a:lnTo>
                    <a:pt x="195" y="454"/>
                  </a:lnTo>
                  <a:lnTo>
                    <a:pt x="195" y="45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1295400" y="2416810"/>
            <a:ext cx="2279650" cy="222377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4479925" y="3755390"/>
            <a:ext cx="417830" cy="410845"/>
            <a:chOff x="6029916" y="1609090"/>
            <a:chExt cx="1840230" cy="1840230"/>
          </a:xfrm>
        </p:grpSpPr>
        <p:sp>
          <p:nvSpPr>
            <p:cNvPr id="45" name="椭圆 44"/>
            <p:cNvSpPr/>
            <p:nvPr/>
          </p:nvSpPr>
          <p:spPr>
            <a:xfrm>
              <a:off x="6029916" y="1609090"/>
              <a:ext cx="1840230" cy="1840230"/>
            </a:xfrm>
            <a:prstGeom prst="ellipse">
              <a:avLst/>
            </a:prstGeom>
            <a:solidFill>
              <a:srgbClr val="00939F"/>
            </a:solidFill>
            <a:ln>
              <a:noFill/>
            </a:ln>
          </p:spPr>
          <p:style>
            <a:lnRef idx="2">
              <a:srgbClr val="394754">
                <a:shade val="50000"/>
              </a:srgbClr>
            </a:lnRef>
            <a:fillRef idx="1">
              <a:srgbClr val="394754"/>
            </a:fillRef>
            <a:effectRef idx="0">
              <a:srgbClr val="39475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34"/>
            <p:cNvSpPr>
              <a:spLocks noEditPoints="1"/>
            </p:cNvSpPr>
            <p:nvPr/>
          </p:nvSpPr>
          <p:spPr bwMode="auto">
            <a:xfrm>
              <a:off x="6687638" y="2276100"/>
              <a:ext cx="524786" cy="659465"/>
            </a:xfrm>
            <a:custGeom>
              <a:avLst/>
              <a:gdLst>
                <a:gd name="T0" fmla="*/ 106 w 452"/>
                <a:gd name="T1" fmla="*/ 121 h 565"/>
                <a:gd name="T2" fmla="*/ 106 w 452"/>
                <a:gd name="T3" fmla="*/ 141 h 565"/>
                <a:gd name="T4" fmla="*/ 348 w 452"/>
                <a:gd name="T5" fmla="*/ 141 h 565"/>
                <a:gd name="T6" fmla="*/ 348 w 452"/>
                <a:gd name="T7" fmla="*/ 121 h 565"/>
                <a:gd name="T8" fmla="*/ 106 w 452"/>
                <a:gd name="T9" fmla="*/ 121 h 565"/>
                <a:gd name="T10" fmla="*/ 106 w 452"/>
                <a:gd name="T11" fmla="*/ 180 h 565"/>
                <a:gd name="T12" fmla="*/ 106 w 452"/>
                <a:gd name="T13" fmla="*/ 200 h 565"/>
                <a:gd name="T14" fmla="*/ 348 w 452"/>
                <a:gd name="T15" fmla="*/ 200 h 565"/>
                <a:gd name="T16" fmla="*/ 348 w 452"/>
                <a:gd name="T17" fmla="*/ 180 h 565"/>
                <a:gd name="T18" fmla="*/ 106 w 452"/>
                <a:gd name="T19" fmla="*/ 180 h 565"/>
                <a:gd name="T20" fmla="*/ 106 w 452"/>
                <a:gd name="T21" fmla="*/ 245 h 565"/>
                <a:gd name="T22" fmla="*/ 106 w 452"/>
                <a:gd name="T23" fmla="*/ 264 h 565"/>
                <a:gd name="T24" fmla="*/ 348 w 452"/>
                <a:gd name="T25" fmla="*/ 264 h 565"/>
                <a:gd name="T26" fmla="*/ 348 w 452"/>
                <a:gd name="T27" fmla="*/ 245 h 565"/>
                <a:gd name="T28" fmla="*/ 106 w 452"/>
                <a:gd name="T29" fmla="*/ 245 h 565"/>
                <a:gd name="T30" fmla="*/ 106 w 452"/>
                <a:gd name="T31" fmla="*/ 304 h 565"/>
                <a:gd name="T32" fmla="*/ 106 w 452"/>
                <a:gd name="T33" fmla="*/ 324 h 565"/>
                <a:gd name="T34" fmla="*/ 348 w 452"/>
                <a:gd name="T35" fmla="*/ 324 h 565"/>
                <a:gd name="T36" fmla="*/ 348 w 452"/>
                <a:gd name="T37" fmla="*/ 304 h 565"/>
                <a:gd name="T38" fmla="*/ 106 w 452"/>
                <a:gd name="T39" fmla="*/ 304 h 565"/>
                <a:gd name="T40" fmla="*/ 140 w 452"/>
                <a:gd name="T41" fmla="*/ 510 h 565"/>
                <a:gd name="T42" fmla="*/ 116 w 452"/>
                <a:gd name="T43" fmla="*/ 425 h 565"/>
                <a:gd name="T44" fmla="*/ 55 w 452"/>
                <a:gd name="T45" fmla="*/ 448 h 565"/>
                <a:gd name="T46" fmla="*/ 140 w 452"/>
                <a:gd name="T47" fmla="*/ 510 h 565"/>
                <a:gd name="T48" fmla="*/ 47 w 452"/>
                <a:gd name="T49" fmla="*/ 429 h 565"/>
                <a:gd name="T50" fmla="*/ 119 w 452"/>
                <a:gd name="T51" fmla="*/ 402 h 565"/>
                <a:gd name="T52" fmla="*/ 130 w 452"/>
                <a:gd name="T53" fmla="*/ 399 h 565"/>
                <a:gd name="T54" fmla="*/ 132 w 452"/>
                <a:gd name="T55" fmla="*/ 409 h 565"/>
                <a:gd name="T56" fmla="*/ 163 w 452"/>
                <a:gd name="T57" fmla="*/ 517 h 565"/>
                <a:gd name="T58" fmla="*/ 404 w 452"/>
                <a:gd name="T59" fmla="*/ 517 h 565"/>
                <a:gd name="T60" fmla="*/ 404 w 452"/>
                <a:gd name="T61" fmla="*/ 46 h 565"/>
                <a:gd name="T62" fmla="*/ 47 w 452"/>
                <a:gd name="T63" fmla="*/ 46 h 565"/>
                <a:gd name="T64" fmla="*/ 47 w 452"/>
                <a:gd name="T65" fmla="*/ 429 h 565"/>
                <a:gd name="T66" fmla="*/ 23 w 452"/>
                <a:gd name="T67" fmla="*/ 0 h 565"/>
                <a:gd name="T68" fmla="*/ 428 w 452"/>
                <a:gd name="T69" fmla="*/ 0 h 565"/>
                <a:gd name="T70" fmla="*/ 452 w 452"/>
                <a:gd name="T71" fmla="*/ 0 h 565"/>
                <a:gd name="T72" fmla="*/ 452 w 452"/>
                <a:gd name="T73" fmla="*/ 23 h 565"/>
                <a:gd name="T74" fmla="*/ 452 w 452"/>
                <a:gd name="T75" fmla="*/ 542 h 565"/>
                <a:gd name="T76" fmla="*/ 452 w 452"/>
                <a:gd name="T77" fmla="*/ 565 h 565"/>
                <a:gd name="T78" fmla="*/ 428 w 452"/>
                <a:gd name="T79" fmla="*/ 565 h 565"/>
                <a:gd name="T80" fmla="*/ 142 w 452"/>
                <a:gd name="T81" fmla="*/ 565 h 565"/>
                <a:gd name="T82" fmla="*/ 134 w 452"/>
                <a:gd name="T83" fmla="*/ 565 h 565"/>
                <a:gd name="T84" fmla="*/ 128 w 452"/>
                <a:gd name="T85" fmla="*/ 561 h 565"/>
                <a:gd name="T86" fmla="*/ 9 w 452"/>
                <a:gd name="T87" fmla="*/ 472 h 565"/>
                <a:gd name="T88" fmla="*/ 0 w 452"/>
                <a:gd name="T89" fmla="*/ 465 h 565"/>
                <a:gd name="T90" fmla="*/ 0 w 452"/>
                <a:gd name="T91" fmla="*/ 453 h 565"/>
                <a:gd name="T92" fmla="*/ 0 w 452"/>
                <a:gd name="T93" fmla="*/ 23 h 565"/>
                <a:gd name="T94" fmla="*/ 0 w 452"/>
                <a:gd name="T95" fmla="*/ 0 h 565"/>
                <a:gd name="T96" fmla="*/ 23 w 452"/>
                <a:gd name="T97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2" h="565">
                  <a:moveTo>
                    <a:pt x="106" y="121"/>
                  </a:moveTo>
                  <a:lnTo>
                    <a:pt x="106" y="141"/>
                  </a:lnTo>
                  <a:lnTo>
                    <a:pt x="348" y="141"/>
                  </a:lnTo>
                  <a:lnTo>
                    <a:pt x="348" y="121"/>
                  </a:lnTo>
                  <a:lnTo>
                    <a:pt x="106" y="121"/>
                  </a:lnTo>
                  <a:close/>
                  <a:moveTo>
                    <a:pt x="106" y="180"/>
                  </a:moveTo>
                  <a:lnTo>
                    <a:pt x="106" y="200"/>
                  </a:lnTo>
                  <a:lnTo>
                    <a:pt x="348" y="200"/>
                  </a:lnTo>
                  <a:lnTo>
                    <a:pt x="348" y="180"/>
                  </a:lnTo>
                  <a:lnTo>
                    <a:pt x="106" y="180"/>
                  </a:lnTo>
                  <a:close/>
                  <a:moveTo>
                    <a:pt x="106" y="245"/>
                  </a:moveTo>
                  <a:lnTo>
                    <a:pt x="106" y="264"/>
                  </a:lnTo>
                  <a:lnTo>
                    <a:pt x="348" y="264"/>
                  </a:lnTo>
                  <a:lnTo>
                    <a:pt x="348" y="245"/>
                  </a:lnTo>
                  <a:lnTo>
                    <a:pt x="106" y="245"/>
                  </a:lnTo>
                  <a:close/>
                  <a:moveTo>
                    <a:pt x="106" y="304"/>
                  </a:moveTo>
                  <a:lnTo>
                    <a:pt x="106" y="324"/>
                  </a:lnTo>
                  <a:lnTo>
                    <a:pt x="348" y="324"/>
                  </a:lnTo>
                  <a:lnTo>
                    <a:pt x="348" y="304"/>
                  </a:lnTo>
                  <a:lnTo>
                    <a:pt x="106" y="304"/>
                  </a:lnTo>
                  <a:close/>
                  <a:moveTo>
                    <a:pt x="140" y="510"/>
                  </a:moveTo>
                  <a:lnTo>
                    <a:pt x="116" y="425"/>
                  </a:lnTo>
                  <a:lnTo>
                    <a:pt x="55" y="448"/>
                  </a:lnTo>
                  <a:lnTo>
                    <a:pt x="140" y="510"/>
                  </a:lnTo>
                  <a:close/>
                  <a:moveTo>
                    <a:pt x="47" y="429"/>
                  </a:moveTo>
                  <a:lnTo>
                    <a:pt x="119" y="402"/>
                  </a:lnTo>
                  <a:lnTo>
                    <a:pt x="130" y="399"/>
                  </a:lnTo>
                  <a:lnTo>
                    <a:pt x="132" y="409"/>
                  </a:lnTo>
                  <a:lnTo>
                    <a:pt x="163" y="517"/>
                  </a:lnTo>
                  <a:lnTo>
                    <a:pt x="404" y="517"/>
                  </a:lnTo>
                  <a:lnTo>
                    <a:pt x="404" y="46"/>
                  </a:lnTo>
                  <a:lnTo>
                    <a:pt x="47" y="46"/>
                  </a:lnTo>
                  <a:lnTo>
                    <a:pt x="47" y="429"/>
                  </a:lnTo>
                  <a:close/>
                  <a:moveTo>
                    <a:pt x="23" y="0"/>
                  </a:moveTo>
                  <a:lnTo>
                    <a:pt x="428" y="0"/>
                  </a:lnTo>
                  <a:lnTo>
                    <a:pt x="452" y="0"/>
                  </a:lnTo>
                  <a:lnTo>
                    <a:pt x="452" y="23"/>
                  </a:lnTo>
                  <a:lnTo>
                    <a:pt x="452" y="542"/>
                  </a:lnTo>
                  <a:lnTo>
                    <a:pt x="452" y="565"/>
                  </a:lnTo>
                  <a:lnTo>
                    <a:pt x="428" y="565"/>
                  </a:lnTo>
                  <a:lnTo>
                    <a:pt x="142" y="565"/>
                  </a:lnTo>
                  <a:lnTo>
                    <a:pt x="134" y="565"/>
                  </a:lnTo>
                  <a:lnTo>
                    <a:pt x="128" y="561"/>
                  </a:lnTo>
                  <a:lnTo>
                    <a:pt x="9" y="472"/>
                  </a:lnTo>
                  <a:lnTo>
                    <a:pt x="0" y="465"/>
                  </a:lnTo>
                  <a:lnTo>
                    <a:pt x="0" y="45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62780" y="4307205"/>
            <a:ext cx="417830" cy="410845"/>
            <a:chOff x="1271226" y="4116330"/>
            <a:chExt cx="1840230" cy="1840230"/>
          </a:xfrm>
        </p:grpSpPr>
        <p:sp>
          <p:nvSpPr>
            <p:cNvPr id="48" name="椭圆 47"/>
            <p:cNvSpPr/>
            <p:nvPr/>
          </p:nvSpPr>
          <p:spPr>
            <a:xfrm>
              <a:off x="1271226" y="4116330"/>
              <a:ext cx="1840230" cy="1840230"/>
            </a:xfrm>
            <a:prstGeom prst="ellipse">
              <a:avLst/>
            </a:prstGeom>
            <a:solidFill>
              <a:srgbClr val="F6AA26"/>
            </a:solidFill>
            <a:ln>
              <a:noFill/>
            </a:ln>
          </p:spPr>
          <p:style>
            <a:lnRef idx="2">
              <a:srgbClr val="394754">
                <a:shade val="50000"/>
              </a:srgbClr>
            </a:lnRef>
            <a:fillRef idx="1">
              <a:srgbClr val="394754"/>
            </a:fillRef>
            <a:effectRef idx="0">
              <a:srgbClr val="394754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22"/>
            <p:cNvSpPr>
              <a:spLocks noEditPoints="1"/>
            </p:cNvSpPr>
            <p:nvPr/>
          </p:nvSpPr>
          <p:spPr bwMode="auto">
            <a:xfrm>
              <a:off x="1854642" y="4764763"/>
              <a:ext cx="673397" cy="524786"/>
            </a:xfrm>
            <a:custGeom>
              <a:avLst/>
              <a:gdLst>
                <a:gd name="T0" fmla="*/ 539 w 582"/>
                <a:gd name="T1" fmla="*/ 454 h 454"/>
                <a:gd name="T2" fmla="*/ 546 w 582"/>
                <a:gd name="T3" fmla="*/ 452 h 454"/>
                <a:gd name="T4" fmla="*/ 551 w 582"/>
                <a:gd name="T5" fmla="*/ 449 h 454"/>
                <a:gd name="T6" fmla="*/ 554 w 582"/>
                <a:gd name="T7" fmla="*/ 443 h 454"/>
                <a:gd name="T8" fmla="*/ 555 w 582"/>
                <a:gd name="T9" fmla="*/ 437 h 454"/>
                <a:gd name="T10" fmla="*/ 516 w 582"/>
                <a:gd name="T11" fmla="*/ 148 h 454"/>
                <a:gd name="T12" fmla="*/ 456 w 582"/>
                <a:gd name="T13" fmla="*/ 437 h 454"/>
                <a:gd name="T14" fmla="*/ 458 w 582"/>
                <a:gd name="T15" fmla="*/ 443 h 454"/>
                <a:gd name="T16" fmla="*/ 462 w 582"/>
                <a:gd name="T17" fmla="*/ 449 h 454"/>
                <a:gd name="T18" fmla="*/ 467 w 582"/>
                <a:gd name="T19" fmla="*/ 452 h 454"/>
                <a:gd name="T20" fmla="*/ 472 w 582"/>
                <a:gd name="T21" fmla="*/ 454 h 454"/>
                <a:gd name="T22" fmla="*/ 350 w 582"/>
                <a:gd name="T23" fmla="*/ 454 h 454"/>
                <a:gd name="T24" fmla="*/ 384 w 582"/>
                <a:gd name="T25" fmla="*/ 454 h 454"/>
                <a:gd name="T26" fmla="*/ 404 w 582"/>
                <a:gd name="T27" fmla="*/ 454 h 454"/>
                <a:gd name="T28" fmla="*/ 409 w 582"/>
                <a:gd name="T29" fmla="*/ 450 h 454"/>
                <a:gd name="T30" fmla="*/ 414 w 582"/>
                <a:gd name="T31" fmla="*/ 447 h 454"/>
                <a:gd name="T32" fmla="*/ 416 w 582"/>
                <a:gd name="T33" fmla="*/ 441 h 454"/>
                <a:gd name="T34" fmla="*/ 416 w 582"/>
                <a:gd name="T35" fmla="*/ 412 h 454"/>
                <a:gd name="T36" fmla="*/ 416 w 582"/>
                <a:gd name="T37" fmla="*/ 361 h 454"/>
                <a:gd name="T38" fmla="*/ 416 w 582"/>
                <a:gd name="T39" fmla="*/ 311 h 454"/>
                <a:gd name="T40" fmla="*/ 416 w 582"/>
                <a:gd name="T41" fmla="*/ 260 h 454"/>
                <a:gd name="T42" fmla="*/ 416 w 582"/>
                <a:gd name="T43" fmla="*/ 234 h 454"/>
                <a:gd name="T44" fmla="*/ 318 w 582"/>
                <a:gd name="T45" fmla="*/ 316 h 454"/>
                <a:gd name="T46" fmla="*/ 317 w 582"/>
                <a:gd name="T47" fmla="*/ 437 h 454"/>
                <a:gd name="T48" fmla="*/ 318 w 582"/>
                <a:gd name="T49" fmla="*/ 443 h 454"/>
                <a:gd name="T50" fmla="*/ 322 w 582"/>
                <a:gd name="T51" fmla="*/ 449 h 454"/>
                <a:gd name="T52" fmla="*/ 328 w 582"/>
                <a:gd name="T53" fmla="*/ 452 h 454"/>
                <a:gd name="T54" fmla="*/ 334 w 582"/>
                <a:gd name="T55" fmla="*/ 454 h 454"/>
                <a:gd name="T56" fmla="*/ 122 w 582"/>
                <a:gd name="T57" fmla="*/ 454 h 454"/>
                <a:gd name="T58" fmla="*/ 128 w 582"/>
                <a:gd name="T59" fmla="*/ 452 h 454"/>
                <a:gd name="T60" fmla="*/ 133 w 582"/>
                <a:gd name="T61" fmla="*/ 449 h 454"/>
                <a:gd name="T62" fmla="*/ 136 w 582"/>
                <a:gd name="T63" fmla="*/ 443 h 454"/>
                <a:gd name="T64" fmla="*/ 139 w 582"/>
                <a:gd name="T65" fmla="*/ 437 h 454"/>
                <a:gd name="T66" fmla="*/ 40 w 582"/>
                <a:gd name="T67" fmla="*/ 382 h 454"/>
                <a:gd name="T68" fmla="*/ 40 w 582"/>
                <a:gd name="T69" fmla="*/ 441 h 454"/>
                <a:gd name="T70" fmla="*/ 42 w 582"/>
                <a:gd name="T71" fmla="*/ 447 h 454"/>
                <a:gd name="T72" fmla="*/ 47 w 582"/>
                <a:gd name="T73" fmla="*/ 450 h 454"/>
                <a:gd name="T74" fmla="*/ 52 w 582"/>
                <a:gd name="T75" fmla="*/ 454 h 454"/>
                <a:gd name="T76" fmla="*/ 56 w 582"/>
                <a:gd name="T77" fmla="*/ 454 h 454"/>
                <a:gd name="T78" fmla="*/ 218 w 582"/>
                <a:gd name="T79" fmla="*/ 167 h 454"/>
                <a:gd name="T80" fmla="*/ 244 w 582"/>
                <a:gd name="T81" fmla="*/ 167 h 454"/>
                <a:gd name="T82" fmla="*/ 484 w 582"/>
                <a:gd name="T83" fmla="*/ 52 h 454"/>
                <a:gd name="T84" fmla="*/ 520 w 582"/>
                <a:gd name="T85" fmla="*/ 11 h 454"/>
                <a:gd name="T86" fmla="*/ 561 w 582"/>
                <a:gd name="T87" fmla="*/ 59 h 454"/>
                <a:gd name="T88" fmla="*/ 518 w 582"/>
                <a:gd name="T89" fmla="*/ 91 h 454"/>
                <a:gd name="T90" fmla="*/ 316 w 582"/>
                <a:gd name="T91" fmla="*/ 265 h 454"/>
                <a:gd name="T92" fmla="*/ 232 w 582"/>
                <a:gd name="T93" fmla="*/ 219 h 454"/>
                <a:gd name="T94" fmla="*/ 0 w 582"/>
                <a:gd name="T95" fmla="*/ 296 h 454"/>
                <a:gd name="T96" fmla="*/ 211 w 582"/>
                <a:gd name="T97" fmla="*/ 454 h 454"/>
                <a:gd name="T98" fmla="*/ 245 w 582"/>
                <a:gd name="T99" fmla="*/ 454 h 454"/>
                <a:gd name="T100" fmla="*/ 265 w 582"/>
                <a:gd name="T101" fmla="*/ 454 h 454"/>
                <a:gd name="T102" fmla="*/ 271 w 582"/>
                <a:gd name="T103" fmla="*/ 450 h 454"/>
                <a:gd name="T104" fmla="*/ 274 w 582"/>
                <a:gd name="T105" fmla="*/ 447 h 454"/>
                <a:gd name="T106" fmla="*/ 278 w 582"/>
                <a:gd name="T107" fmla="*/ 441 h 454"/>
                <a:gd name="T108" fmla="*/ 278 w 582"/>
                <a:gd name="T109" fmla="*/ 294 h 454"/>
                <a:gd name="T110" fmla="*/ 178 w 582"/>
                <a:gd name="T111" fmla="*/ 301 h 454"/>
                <a:gd name="T112" fmla="*/ 178 w 582"/>
                <a:gd name="T113" fmla="*/ 441 h 454"/>
                <a:gd name="T114" fmla="*/ 181 w 582"/>
                <a:gd name="T115" fmla="*/ 447 h 454"/>
                <a:gd name="T116" fmla="*/ 185 w 582"/>
                <a:gd name="T117" fmla="*/ 450 h 454"/>
                <a:gd name="T118" fmla="*/ 191 w 582"/>
                <a:gd name="T119" fmla="*/ 454 h 454"/>
                <a:gd name="T120" fmla="*/ 195 w 582"/>
                <a:gd name="T121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2" h="454">
                  <a:moveTo>
                    <a:pt x="472" y="454"/>
                  </a:moveTo>
                  <a:lnTo>
                    <a:pt x="539" y="454"/>
                  </a:lnTo>
                  <a:lnTo>
                    <a:pt x="542" y="454"/>
                  </a:lnTo>
                  <a:lnTo>
                    <a:pt x="546" y="452"/>
                  </a:lnTo>
                  <a:lnTo>
                    <a:pt x="548" y="450"/>
                  </a:lnTo>
                  <a:lnTo>
                    <a:pt x="551" y="449"/>
                  </a:lnTo>
                  <a:lnTo>
                    <a:pt x="553" y="447"/>
                  </a:lnTo>
                  <a:lnTo>
                    <a:pt x="554" y="443"/>
                  </a:lnTo>
                  <a:lnTo>
                    <a:pt x="555" y="441"/>
                  </a:lnTo>
                  <a:lnTo>
                    <a:pt x="555" y="437"/>
                  </a:lnTo>
                  <a:lnTo>
                    <a:pt x="555" y="193"/>
                  </a:lnTo>
                  <a:lnTo>
                    <a:pt x="516" y="148"/>
                  </a:lnTo>
                  <a:lnTo>
                    <a:pt x="456" y="198"/>
                  </a:lnTo>
                  <a:lnTo>
                    <a:pt x="456" y="437"/>
                  </a:lnTo>
                  <a:lnTo>
                    <a:pt x="457" y="441"/>
                  </a:lnTo>
                  <a:lnTo>
                    <a:pt x="458" y="443"/>
                  </a:lnTo>
                  <a:lnTo>
                    <a:pt x="460" y="447"/>
                  </a:lnTo>
                  <a:lnTo>
                    <a:pt x="462" y="449"/>
                  </a:lnTo>
                  <a:lnTo>
                    <a:pt x="464" y="450"/>
                  </a:lnTo>
                  <a:lnTo>
                    <a:pt x="467" y="452"/>
                  </a:lnTo>
                  <a:lnTo>
                    <a:pt x="470" y="454"/>
                  </a:lnTo>
                  <a:lnTo>
                    <a:pt x="472" y="454"/>
                  </a:lnTo>
                  <a:close/>
                  <a:moveTo>
                    <a:pt x="334" y="454"/>
                  </a:moveTo>
                  <a:lnTo>
                    <a:pt x="350" y="454"/>
                  </a:lnTo>
                  <a:lnTo>
                    <a:pt x="367" y="454"/>
                  </a:lnTo>
                  <a:lnTo>
                    <a:pt x="384" y="454"/>
                  </a:lnTo>
                  <a:lnTo>
                    <a:pt x="400" y="454"/>
                  </a:lnTo>
                  <a:lnTo>
                    <a:pt x="404" y="454"/>
                  </a:lnTo>
                  <a:lnTo>
                    <a:pt x="407" y="452"/>
                  </a:lnTo>
                  <a:lnTo>
                    <a:pt x="409" y="450"/>
                  </a:lnTo>
                  <a:lnTo>
                    <a:pt x="412" y="449"/>
                  </a:lnTo>
                  <a:lnTo>
                    <a:pt x="414" y="447"/>
                  </a:lnTo>
                  <a:lnTo>
                    <a:pt x="415" y="443"/>
                  </a:lnTo>
                  <a:lnTo>
                    <a:pt x="416" y="441"/>
                  </a:lnTo>
                  <a:lnTo>
                    <a:pt x="416" y="437"/>
                  </a:lnTo>
                  <a:lnTo>
                    <a:pt x="416" y="412"/>
                  </a:lnTo>
                  <a:lnTo>
                    <a:pt x="416" y="387"/>
                  </a:lnTo>
                  <a:lnTo>
                    <a:pt x="416" y="361"/>
                  </a:lnTo>
                  <a:lnTo>
                    <a:pt x="416" y="336"/>
                  </a:lnTo>
                  <a:lnTo>
                    <a:pt x="416" y="311"/>
                  </a:lnTo>
                  <a:lnTo>
                    <a:pt x="416" y="286"/>
                  </a:lnTo>
                  <a:lnTo>
                    <a:pt x="416" y="260"/>
                  </a:lnTo>
                  <a:lnTo>
                    <a:pt x="416" y="235"/>
                  </a:lnTo>
                  <a:lnTo>
                    <a:pt x="416" y="234"/>
                  </a:lnTo>
                  <a:lnTo>
                    <a:pt x="416" y="233"/>
                  </a:lnTo>
                  <a:lnTo>
                    <a:pt x="318" y="316"/>
                  </a:lnTo>
                  <a:lnTo>
                    <a:pt x="317" y="316"/>
                  </a:lnTo>
                  <a:lnTo>
                    <a:pt x="317" y="437"/>
                  </a:lnTo>
                  <a:lnTo>
                    <a:pt x="317" y="441"/>
                  </a:lnTo>
                  <a:lnTo>
                    <a:pt x="318" y="443"/>
                  </a:lnTo>
                  <a:lnTo>
                    <a:pt x="321" y="447"/>
                  </a:lnTo>
                  <a:lnTo>
                    <a:pt x="322" y="449"/>
                  </a:lnTo>
                  <a:lnTo>
                    <a:pt x="324" y="450"/>
                  </a:lnTo>
                  <a:lnTo>
                    <a:pt x="328" y="452"/>
                  </a:lnTo>
                  <a:lnTo>
                    <a:pt x="330" y="454"/>
                  </a:lnTo>
                  <a:lnTo>
                    <a:pt x="334" y="454"/>
                  </a:lnTo>
                  <a:close/>
                  <a:moveTo>
                    <a:pt x="56" y="454"/>
                  </a:moveTo>
                  <a:lnTo>
                    <a:pt x="122" y="454"/>
                  </a:lnTo>
                  <a:lnTo>
                    <a:pt x="125" y="454"/>
                  </a:lnTo>
                  <a:lnTo>
                    <a:pt x="128" y="452"/>
                  </a:lnTo>
                  <a:lnTo>
                    <a:pt x="131" y="450"/>
                  </a:lnTo>
                  <a:lnTo>
                    <a:pt x="133" y="449"/>
                  </a:lnTo>
                  <a:lnTo>
                    <a:pt x="135" y="447"/>
                  </a:lnTo>
                  <a:lnTo>
                    <a:pt x="136" y="443"/>
                  </a:lnTo>
                  <a:lnTo>
                    <a:pt x="138" y="441"/>
                  </a:lnTo>
                  <a:lnTo>
                    <a:pt x="139" y="437"/>
                  </a:lnTo>
                  <a:lnTo>
                    <a:pt x="139" y="324"/>
                  </a:lnTo>
                  <a:lnTo>
                    <a:pt x="40" y="382"/>
                  </a:lnTo>
                  <a:lnTo>
                    <a:pt x="40" y="437"/>
                  </a:lnTo>
                  <a:lnTo>
                    <a:pt x="40" y="441"/>
                  </a:lnTo>
                  <a:lnTo>
                    <a:pt x="41" y="443"/>
                  </a:lnTo>
                  <a:lnTo>
                    <a:pt x="42" y="447"/>
                  </a:lnTo>
                  <a:lnTo>
                    <a:pt x="44" y="449"/>
                  </a:lnTo>
                  <a:lnTo>
                    <a:pt x="47" y="450"/>
                  </a:lnTo>
                  <a:lnTo>
                    <a:pt x="49" y="452"/>
                  </a:lnTo>
                  <a:lnTo>
                    <a:pt x="52" y="454"/>
                  </a:lnTo>
                  <a:lnTo>
                    <a:pt x="56" y="454"/>
                  </a:lnTo>
                  <a:lnTo>
                    <a:pt x="56" y="454"/>
                  </a:lnTo>
                  <a:close/>
                  <a:moveTo>
                    <a:pt x="0" y="296"/>
                  </a:moveTo>
                  <a:lnTo>
                    <a:pt x="218" y="167"/>
                  </a:lnTo>
                  <a:lnTo>
                    <a:pt x="231" y="160"/>
                  </a:lnTo>
                  <a:lnTo>
                    <a:pt x="244" y="167"/>
                  </a:lnTo>
                  <a:lnTo>
                    <a:pt x="309" y="202"/>
                  </a:lnTo>
                  <a:lnTo>
                    <a:pt x="484" y="52"/>
                  </a:lnTo>
                  <a:lnTo>
                    <a:pt x="460" y="24"/>
                  </a:lnTo>
                  <a:lnTo>
                    <a:pt x="520" y="11"/>
                  </a:lnTo>
                  <a:lnTo>
                    <a:pt x="582" y="0"/>
                  </a:lnTo>
                  <a:lnTo>
                    <a:pt x="561" y="59"/>
                  </a:lnTo>
                  <a:lnTo>
                    <a:pt x="541" y="118"/>
                  </a:lnTo>
                  <a:lnTo>
                    <a:pt x="518" y="91"/>
                  </a:lnTo>
                  <a:lnTo>
                    <a:pt x="329" y="253"/>
                  </a:lnTo>
                  <a:lnTo>
                    <a:pt x="316" y="265"/>
                  </a:lnTo>
                  <a:lnTo>
                    <a:pt x="300" y="256"/>
                  </a:lnTo>
                  <a:lnTo>
                    <a:pt x="232" y="219"/>
                  </a:lnTo>
                  <a:lnTo>
                    <a:pt x="27" y="340"/>
                  </a:lnTo>
                  <a:lnTo>
                    <a:pt x="0" y="296"/>
                  </a:lnTo>
                  <a:close/>
                  <a:moveTo>
                    <a:pt x="195" y="454"/>
                  </a:moveTo>
                  <a:lnTo>
                    <a:pt x="211" y="454"/>
                  </a:lnTo>
                  <a:lnTo>
                    <a:pt x="227" y="454"/>
                  </a:lnTo>
                  <a:lnTo>
                    <a:pt x="245" y="454"/>
                  </a:lnTo>
                  <a:lnTo>
                    <a:pt x="261" y="454"/>
                  </a:lnTo>
                  <a:lnTo>
                    <a:pt x="265" y="454"/>
                  </a:lnTo>
                  <a:lnTo>
                    <a:pt x="267" y="452"/>
                  </a:lnTo>
                  <a:lnTo>
                    <a:pt x="271" y="450"/>
                  </a:lnTo>
                  <a:lnTo>
                    <a:pt x="273" y="449"/>
                  </a:lnTo>
                  <a:lnTo>
                    <a:pt x="274" y="447"/>
                  </a:lnTo>
                  <a:lnTo>
                    <a:pt x="276" y="443"/>
                  </a:lnTo>
                  <a:lnTo>
                    <a:pt x="278" y="441"/>
                  </a:lnTo>
                  <a:lnTo>
                    <a:pt x="278" y="437"/>
                  </a:lnTo>
                  <a:lnTo>
                    <a:pt x="278" y="294"/>
                  </a:lnTo>
                  <a:lnTo>
                    <a:pt x="232" y="268"/>
                  </a:lnTo>
                  <a:lnTo>
                    <a:pt x="178" y="301"/>
                  </a:lnTo>
                  <a:lnTo>
                    <a:pt x="178" y="437"/>
                  </a:lnTo>
                  <a:lnTo>
                    <a:pt x="178" y="441"/>
                  </a:lnTo>
                  <a:lnTo>
                    <a:pt x="180" y="443"/>
                  </a:lnTo>
                  <a:lnTo>
                    <a:pt x="181" y="447"/>
                  </a:lnTo>
                  <a:lnTo>
                    <a:pt x="183" y="449"/>
                  </a:lnTo>
                  <a:lnTo>
                    <a:pt x="185" y="450"/>
                  </a:lnTo>
                  <a:lnTo>
                    <a:pt x="188" y="452"/>
                  </a:lnTo>
                  <a:lnTo>
                    <a:pt x="191" y="454"/>
                  </a:lnTo>
                  <a:lnTo>
                    <a:pt x="195" y="454"/>
                  </a:lnTo>
                  <a:lnTo>
                    <a:pt x="195" y="45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209540" y="1501775"/>
            <a:ext cx="24625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ym typeface="+mn-ea"/>
              </a:rPr>
              <a:t>F——Family</a:t>
            </a:r>
            <a:r>
              <a:rPr lang="zh-CN" altLang="en-US" b="1">
                <a:sym typeface="+mn-ea"/>
              </a:rPr>
              <a:t>家庭、情感</a:t>
            </a:r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209540" y="2086610"/>
            <a:ext cx="2976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ym typeface="+mn-ea"/>
              </a:rPr>
              <a:t>O——Occupation</a:t>
            </a:r>
            <a:r>
              <a:rPr lang="zh-CN" altLang="en-US" b="1">
                <a:sym typeface="+mn-ea"/>
              </a:rPr>
              <a:t>职业、事业</a:t>
            </a:r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209540" y="2671445"/>
            <a:ext cx="28892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ym typeface="+mn-ea"/>
              </a:rPr>
              <a:t>R——Recreation</a:t>
            </a:r>
            <a:r>
              <a:rPr lang="zh-CN" altLang="en-US" b="1">
                <a:sym typeface="+mn-ea"/>
              </a:rPr>
              <a:t>娱乐、休闲</a:t>
            </a:r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5209540" y="3183890"/>
            <a:ext cx="32924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ym typeface="+mn-ea"/>
              </a:rPr>
              <a:t>M——Money</a:t>
            </a:r>
            <a:r>
              <a:rPr lang="zh-CN" altLang="en-US" b="1">
                <a:sym typeface="+mn-ea"/>
              </a:rPr>
              <a:t>金钱、收入、消费</a:t>
            </a:r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5209540" y="3776980"/>
            <a:ext cx="33039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ym typeface="+mn-ea"/>
              </a:rPr>
              <a:t>H——Healthy</a:t>
            </a:r>
            <a:r>
              <a:rPr lang="zh-CN" altLang="en-US" b="1">
                <a:sym typeface="+mn-ea"/>
              </a:rPr>
              <a:t>健康、身材、美丽</a:t>
            </a:r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5209540" y="4332605"/>
            <a:ext cx="3434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ym typeface="+mn-ea"/>
              </a:rPr>
              <a:t>D——Dream</a:t>
            </a:r>
            <a:r>
              <a:rPr lang="zh-CN" altLang="en-US" b="1">
                <a:sym typeface="+mn-ea"/>
              </a:rPr>
              <a:t>梦想、愿景、价值观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8703" y="123040"/>
            <a:ext cx="10022290" cy="5514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95"/>
          </a:p>
        </p:txBody>
      </p:sp>
      <p:grpSp>
        <p:nvGrpSpPr>
          <p:cNvPr id="6" name="组合 5"/>
          <p:cNvGrpSpPr/>
          <p:nvPr/>
        </p:nvGrpSpPr>
        <p:grpSpPr>
          <a:xfrm>
            <a:off x="8987621" y="380965"/>
            <a:ext cx="627384" cy="266163"/>
            <a:chOff x="12515" y="1472"/>
            <a:chExt cx="990" cy="420"/>
          </a:xfrm>
        </p:grpSpPr>
        <p:sp>
          <p:nvSpPr>
            <p:cNvPr id="7" name="对角圆角矩形 6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95"/>
            </a:p>
          </p:txBody>
        </p:sp>
        <p:pic>
          <p:nvPicPr>
            <p:cNvPr id="8" name="图片 7" descr="黑色RO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64115" y="179493"/>
            <a:ext cx="340941" cy="279471"/>
            <a:chOff x="4729" y="1585"/>
            <a:chExt cx="842" cy="708"/>
          </a:xfrm>
        </p:grpSpPr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20" name="图片 19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21" name="图片 2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940424" y="18568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55295" y="26606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042035" y="3201670"/>
            <a:ext cx="224409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什么是需求？</a:t>
            </a:r>
            <a:endParaRPr lang="zh-CN" altLang="en-US" b="1"/>
          </a:p>
          <a:p>
            <a:r>
              <a:rPr lang="zh-CN" altLang="en-US" sz="1200">
                <a:sym typeface="+mn-ea"/>
              </a:rPr>
              <a:t>她胖，所以她需要减肥，给她推荐代餐</a:t>
            </a:r>
            <a:r>
              <a:rPr lang="en-US" altLang="zh-CN" sz="1200">
                <a:sym typeface="+mn-ea"/>
              </a:rPr>
              <a:t>——</a:t>
            </a:r>
            <a:r>
              <a:rPr lang="zh-CN" altLang="en-US" sz="1200">
                <a:sym typeface="+mn-ea"/>
              </a:rPr>
              <a:t>你的需求而不是用户的需求</a:t>
            </a:r>
            <a:endParaRPr lang="zh-CN" altLang="en-US" sz="1200"/>
          </a:p>
          <a:p>
            <a:endParaRPr lang="zh-CN" altLang="en-US" sz="1200"/>
          </a:p>
          <a:p>
            <a:r>
              <a:rPr lang="zh-CN" altLang="en-US" sz="1200">
                <a:sym typeface="+mn-ea"/>
              </a:rPr>
              <a:t>只有用户真正重视和想要的才是她</a:t>
            </a:r>
            <a:r>
              <a:rPr lang="en-US" altLang="zh-CN" sz="1200">
                <a:sym typeface="+mn-ea"/>
              </a:rPr>
              <a:t>/</a:t>
            </a:r>
            <a:r>
              <a:rPr lang="zh-CN" altLang="en-US" sz="1200">
                <a:sym typeface="+mn-ea"/>
              </a:rPr>
              <a:t>他的需求</a:t>
            </a:r>
            <a:endParaRPr lang="zh-CN" altLang="en-US" sz="1200"/>
          </a:p>
          <a:p>
            <a:endParaRPr lang="zh-CN" altLang="en-US" sz="1200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6" name="六边形 55"/>
          <p:cNvSpPr/>
          <p:nvPr/>
        </p:nvSpPr>
        <p:spPr>
          <a:xfrm>
            <a:off x="3565525" y="2106930"/>
            <a:ext cx="989965" cy="833120"/>
          </a:xfrm>
          <a:prstGeom prst="hexagon">
            <a:avLst/>
          </a:prstGeom>
          <a:solidFill>
            <a:srgbClr val="00939F"/>
          </a:solid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>
          <a:xfrm>
            <a:off x="3565525" y="2927985"/>
            <a:ext cx="989965" cy="833120"/>
          </a:xfrm>
          <a:prstGeom prst="hexagon">
            <a:avLst/>
          </a:prstGeom>
          <a:solidFill>
            <a:srgbClr val="F6AA26"/>
          </a:solid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六边形 57"/>
          <p:cNvSpPr/>
          <p:nvPr/>
        </p:nvSpPr>
        <p:spPr>
          <a:xfrm>
            <a:off x="4392930" y="2500630"/>
            <a:ext cx="989965" cy="833120"/>
          </a:xfrm>
          <a:prstGeom prst="hexagon">
            <a:avLst/>
          </a:prstGeom>
          <a:solidFill>
            <a:srgbClr val="EA552B"/>
          </a:solid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4758690" y="2705735"/>
            <a:ext cx="326390" cy="343535"/>
            <a:chOff x="9197013" y="1331799"/>
            <a:chExt cx="522041" cy="562198"/>
          </a:xfrm>
          <a:solidFill>
            <a:sysClr val="window" lastClr="FFFFFF"/>
          </a:solidFill>
        </p:grpSpPr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9197013" y="1331799"/>
              <a:ext cx="401570" cy="401570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1"/>
            <p:cNvSpPr>
              <a:spLocks noEditPoints="1"/>
            </p:cNvSpPr>
            <p:nvPr/>
          </p:nvSpPr>
          <p:spPr bwMode="auto">
            <a:xfrm>
              <a:off x="9518269" y="1693212"/>
              <a:ext cx="200785" cy="200785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2" name="Freeform 116"/>
          <p:cNvSpPr>
            <a:spLocks noEditPoints="1"/>
          </p:cNvSpPr>
          <p:nvPr/>
        </p:nvSpPr>
        <p:spPr bwMode="auto">
          <a:xfrm>
            <a:off x="3926205" y="3232785"/>
            <a:ext cx="251460" cy="246380"/>
          </a:xfrm>
          <a:custGeom>
            <a:avLst/>
            <a:gdLst>
              <a:gd name="T0" fmla="*/ 132 w 144"/>
              <a:gd name="T1" fmla="*/ 36 h 144"/>
              <a:gd name="T2" fmla="*/ 108 w 144"/>
              <a:gd name="T3" fmla="*/ 36 h 144"/>
              <a:gd name="T4" fmla="*/ 108 w 144"/>
              <a:gd name="T5" fmla="*/ 36 h 144"/>
              <a:gd name="T6" fmla="*/ 72 w 144"/>
              <a:gd name="T7" fmla="*/ 0 h 144"/>
              <a:gd name="T8" fmla="*/ 36 w 144"/>
              <a:gd name="T9" fmla="*/ 36 h 144"/>
              <a:gd name="T10" fmla="*/ 36 w 144"/>
              <a:gd name="T11" fmla="*/ 36 h 144"/>
              <a:gd name="T12" fmla="*/ 12 w 144"/>
              <a:gd name="T13" fmla="*/ 36 h 144"/>
              <a:gd name="T14" fmla="*/ 0 w 144"/>
              <a:gd name="T15" fmla="*/ 36 h 144"/>
              <a:gd name="T16" fmla="*/ 0 w 144"/>
              <a:gd name="T17" fmla="*/ 48 h 144"/>
              <a:gd name="T18" fmla="*/ 0 w 144"/>
              <a:gd name="T19" fmla="*/ 48 h 144"/>
              <a:gd name="T20" fmla="*/ 0 w 144"/>
              <a:gd name="T21" fmla="*/ 132 h 144"/>
              <a:gd name="T22" fmla="*/ 12 w 144"/>
              <a:gd name="T23" fmla="*/ 144 h 144"/>
              <a:gd name="T24" fmla="*/ 132 w 144"/>
              <a:gd name="T25" fmla="*/ 144 h 144"/>
              <a:gd name="T26" fmla="*/ 144 w 144"/>
              <a:gd name="T27" fmla="*/ 132 h 144"/>
              <a:gd name="T28" fmla="*/ 144 w 144"/>
              <a:gd name="T29" fmla="*/ 120 h 144"/>
              <a:gd name="T30" fmla="*/ 0 w 144"/>
              <a:gd name="T31" fmla="*/ 120 h 144"/>
              <a:gd name="T32" fmla="*/ 0 w 144"/>
              <a:gd name="T33" fmla="*/ 114 h 144"/>
              <a:gd name="T34" fmla="*/ 144 w 144"/>
              <a:gd name="T35" fmla="*/ 114 h 144"/>
              <a:gd name="T36" fmla="*/ 144 w 144"/>
              <a:gd name="T37" fmla="*/ 54 h 144"/>
              <a:gd name="T38" fmla="*/ 144 w 144"/>
              <a:gd name="T39" fmla="*/ 48 h 144"/>
              <a:gd name="T40" fmla="*/ 144 w 144"/>
              <a:gd name="T41" fmla="*/ 36 h 144"/>
              <a:gd name="T42" fmla="*/ 132 w 144"/>
              <a:gd name="T43" fmla="*/ 36 h 144"/>
              <a:gd name="T44" fmla="*/ 96 w 144"/>
              <a:gd name="T45" fmla="*/ 36 h 144"/>
              <a:gd name="T46" fmla="*/ 48 w 144"/>
              <a:gd name="T47" fmla="*/ 36 h 144"/>
              <a:gd name="T48" fmla="*/ 48 w 144"/>
              <a:gd name="T49" fmla="*/ 36 h 144"/>
              <a:gd name="T50" fmla="*/ 72 w 144"/>
              <a:gd name="T51" fmla="*/ 12 h 144"/>
              <a:gd name="T52" fmla="*/ 96 w 144"/>
              <a:gd name="T53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16"/>
                  <a:pt x="92" y="0"/>
                  <a:pt x="72" y="0"/>
                </a:cubicBezTo>
                <a:cubicBezTo>
                  <a:pt x="52" y="0"/>
                  <a:pt x="36" y="1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4"/>
                  <a:pt x="0" y="114"/>
                  <a:pt x="0" y="114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lnTo>
                  <a:pt x="132" y="36"/>
                </a:lnTo>
                <a:close/>
                <a:moveTo>
                  <a:pt x="96" y="36"/>
                </a:move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23"/>
                  <a:pt x="59" y="12"/>
                  <a:pt x="72" y="12"/>
                </a:cubicBezTo>
                <a:cubicBezTo>
                  <a:pt x="85" y="12"/>
                  <a:pt x="96" y="23"/>
                  <a:pt x="96" y="3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3950335" y="2354580"/>
            <a:ext cx="262890" cy="279400"/>
            <a:chOff x="9176935" y="2213524"/>
            <a:chExt cx="552158" cy="602355"/>
          </a:xfrm>
          <a:solidFill>
            <a:sysClr val="window" lastClr="FFFFFF"/>
          </a:solidFill>
        </p:grpSpPr>
        <p:sp>
          <p:nvSpPr>
            <p:cNvPr id="64" name="Freeform 750"/>
            <p:cNvSpPr/>
            <p:nvPr/>
          </p:nvSpPr>
          <p:spPr bwMode="auto">
            <a:xfrm>
              <a:off x="9320830" y="2213524"/>
              <a:ext cx="384838" cy="284445"/>
            </a:xfrm>
            <a:custGeom>
              <a:avLst/>
              <a:gdLst>
                <a:gd name="T0" fmla="*/ 42 w 115"/>
                <a:gd name="T1" fmla="*/ 85 h 85"/>
                <a:gd name="T2" fmla="*/ 0 w 115"/>
                <a:gd name="T3" fmla="*/ 20 h 85"/>
                <a:gd name="T4" fmla="*/ 98 w 115"/>
                <a:gd name="T5" fmla="*/ 32 h 85"/>
                <a:gd name="T6" fmla="*/ 115 w 115"/>
                <a:gd name="T7" fmla="*/ 61 h 85"/>
                <a:gd name="T8" fmla="*/ 42 w 115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5">
                  <a:moveTo>
                    <a:pt x="42" y="8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1" y="0"/>
                    <a:pt x="72" y="5"/>
                    <a:pt x="98" y="32"/>
                  </a:cubicBezTo>
                  <a:cubicBezTo>
                    <a:pt x="105" y="40"/>
                    <a:pt x="111" y="50"/>
                    <a:pt x="115" y="61"/>
                  </a:cubicBezTo>
                  <a:lnTo>
                    <a:pt x="42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1"/>
            <p:cNvSpPr/>
            <p:nvPr/>
          </p:nvSpPr>
          <p:spPr bwMode="auto">
            <a:xfrm>
              <a:off x="9176935" y="2270413"/>
              <a:ext cx="237595" cy="214171"/>
            </a:xfrm>
            <a:custGeom>
              <a:avLst/>
              <a:gdLst>
                <a:gd name="T0" fmla="*/ 71 w 71"/>
                <a:gd name="T1" fmla="*/ 64 h 64"/>
                <a:gd name="T2" fmla="*/ 0 w 71"/>
                <a:gd name="T3" fmla="*/ 35 h 64"/>
                <a:gd name="T4" fmla="*/ 19 w 71"/>
                <a:gd name="T5" fmla="*/ 8 h 64"/>
                <a:gd name="T6" fmla="*/ 29 w 71"/>
                <a:gd name="T7" fmla="*/ 0 h 64"/>
                <a:gd name="T8" fmla="*/ 71 w 71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4">
                  <a:moveTo>
                    <a:pt x="71" y="64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5" y="25"/>
                    <a:pt x="11" y="15"/>
                    <a:pt x="19" y="8"/>
                  </a:cubicBezTo>
                  <a:cubicBezTo>
                    <a:pt x="22" y="5"/>
                    <a:pt x="26" y="2"/>
                    <a:pt x="29" y="0"/>
                  </a:cubicBezTo>
                  <a:lnTo>
                    <a:pt x="7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2"/>
            <p:cNvSpPr/>
            <p:nvPr/>
          </p:nvSpPr>
          <p:spPr bwMode="auto">
            <a:xfrm>
              <a:off x="9180281" y="2437734"/>
              <a:ext cx="548812" cy="378145"/>
            </a:xfrm>
            <a:custGeom>
              <a:avLst/>
              <a:gdLst>
                <a:gd name="T0" fmla="*/ 82 w 164"/>
                <a:gd name="T1" fmla="*/ 28 h 113"/>
                <a:gd name="T2" fmla="*/ 155 w 164"/>
                <a:gd name="T3" fmla="*/ 4 h 113"/>
                <a:gd name="T4" fmla="*/ 135 w 164"/>
                <a:gd name="T5" fmla="*/ 84 h 113"/>
                <a:gd name="T6" fmla="*/ 26 w 164"/>
                <a:gd name="T7" fmla="*/ 81 h 113"/>
                <a:gd name="T8" fmla="*/ 11 w 164"/>
                <a:gd name="T9" fmla="*/ 0 h 113"/>
                <a:gd name="T10" fmla="*/ 82 w 164"/>
                <a:gd name="T1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13">
                  <a:moveTo>
                    <a:pt x="82" y="28"/>
                  </a:moveTo>
                  <a:cubicBezTo>
                    <a:pt x="155" y="4"/>
                    <a:pt x="155" y="4"/>
                    <a:pt x="155" y="4"/>
                  </a:cubicBezTo>
                  <a:cubicBezTo>
                    <a:pt x="164" y="33"/>
                    <a:pt x="156" y="64"/>
                    <a:pt x="135" y="84"/>
                  </a:cubicBezTo>
                  <a:cubicBezTo>
                    <a:pt x="104" y="113"/>
                    <a:pt x="55" y="111"/>
                    <a:pt x="26" y="81"/>
                  </a:cubicBezTo>
                  <a:cubicBezTo>
                    <a:pt x="6" y="59"/>
                    <a:pt x="0" y="28"/>
                    <a:pt x="11" y="0"/>
                  </a:cubicBezTo>
                  <a:lnTo>
                    <a:pt x="8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六边形 66"/>
          <p:cNvSpPr/>
          <p:nvPr/>
        </p:nvSpPr>
        <p:spPr>
          <a:xfrm>
            <a:off x="5212715" y="2916555"/>
            <a:ext cx="989965" cy="833120"/>
          </a:xfrm>
          <a:prstGeom prst="hexagon">
            <a:avLst/>
          </a:prstGeom>
          <a:solidFill>
            <a:srgbClr val="F6AA26"/>
          </a:solidFill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六边形 67"/>
          <p:cNvSpPr/>
          <p:nvPr/>
        </p:nvSpPr>
        <p:spPr>
          <a:xfrm>
            <a:off x="5212715" y="2094865"/>
            <a:ext cx="989965" cy="833120"/>
          </a:xfrm>
          <a:prstGeom prst="hexagon">
            <a:avLst/>
          </a:prstGeom>
          <a:ln>
            <a:noFill/>
          </a:ln>
        </p:spPr>
        <p:style>
          <a:lnRef idx="2">
            <a:srgbClr val="394754">
              <a:shade val="50000"/>
            </a:srgbClr>
          </a:lnRef>
          <a:fillRef idx="1">
            <a:srgbClr val="394754"/>
          </a:fillRef>
          <a:effectRef idx="0">
            <a:srgbClr val="3947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5585460" y="2415540"/>
            <a:ext cx="302260" cy="195580"/>
            <a:chOff x="1660886" y="3232563"/>
            <a:chExt cx="481883" cy="321256"/>
          </a:xfrm>
          <a:solidFill>
            <a:sysClr val="window" lastClr="FFFFFF"/>
          </a:solidFill>
        </p:grpSpPr>
        <p:sp>
          <p:nvSpPr>
            <p:cNvPr id="70" name="Freeform 61"/>
            <p:cNvSpPr/>
            <p:nvPr/>
          </p:nvSpPr>
          <p:spPr bwMode="auto">
            <a:xfrm>
              <a:off x="1677618" y="3232563"/>
              <a:ext cx="448420" cy="187399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1982141" y="3245949"/>
              <a:ext cx="160628" cy="291138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3"/>
            <p:cNvSpPr/>
            <p:nvPr/>
          </p:nvSpPr>
          <p:spPr bwMode="auto">
            <a:xfrm>
              <a:off x="1660886" y="3245949"/>
              <a:ext cx="160628" cy="291138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4"/>
            <p:cNvSpPr/>
            <p:nvPr/>
          </p:nvSpPr>
          <p:spPr bwMode="auto">
            <a:xfrm>
              <a:off x="1677618" y="3393191"/>
              <a:ext cx="448420" cy="160628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582285" y="3202940"/>
            <a:ext cx="301625" cy="237490"/>
            <a:chOff x="10160780" y="5921408"/>
            <a:chExt cx="522041" cy="421648"/>
          </a:xfrm>
          <a:solidFill>
            <a:sysClr val="window" lastClr="FFFFFF"/>
          </a:solidFill>
        </p:grpSpPr>
        <p:sp>
          <p:nvSpPr>
            <p:cNvPr id="75" name="Freeform 160"/>
            <p:cNvSpPr/>
            <p:nvPr/>
          </p:nvSpPr>
          <p:spPr bwMode="auto">
            <a:xfrm>
              <a:off x="10160780" y="5921408"/>
              <a:ext cx="160628" cy="421648"/>
            </a:xfrm>
            <a:custGeom>
              <a:avLst/>
              <a:gdLst>
                <a:gd name="T0" fmla="*/ 96 w 96"/>
                <a:gd name="T1" fmla="*/ 216 h 252"/>
                <a:gd name="T2" fmla="*/ 0 w 96"/>
                <a:gd name="T3" fmla="*/ 252 h 252"/>
                <a:gd name="T4" fmla="*/ 0 w 96"/>
                <a:gd name="T5" fmla="*/ 36 h 252"/>
                <a:gd name="T6" fmla="*/ 96 w 96"/>
                <a:gd name="T7" fmla="*/ 0 h 252"/>
                <a:gd name="T8" fmla="*/ 96 w 96"/>
                <a:gd name="T9" fmla="*/ 2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52">
                  <a:moveTo>
                    <a:pt x="96" y="216"/>
                  </a:moveTo>
                  <a:lnTo>
                    <a:pt x="0" y="252"/>
                  </a:lnTo>
                  <a:lnTo>
                    <a:pt x="0" y="36"/>
                  </a:lnTo>
                  <a:lnTo>
                    <a:pt x="96" y="0"/>
                  </a:lnTo>
                  <a:lnTo>
                    <a:pt x="96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61"/>
            <p:cNvSpPr/>
            <p:nvPr/>
          </p:nvSpPr>
          <p:spPr bwMode="auto">
            <a:xfrm>
              <a:off x="10522193" y="5921408"/>
              <a:ext cx="160628" cy="421648"/>
            </a:xfrm>
            <a:custGeom>
              <a:avLst/>
              <a:gdLst>
                <a:gd name="T0" fmla="*/ 96 w 96"/>
                <a:gd name="T1" fmla="*/ 216 h 252"/>
                <a:gd name="T2" fmla="*/ 0 w 96"/>
                <a:gd name="T3" fmla="*/ 252 h 252"/>
                <a:gd name="T4" fmla="*/ 0 w 96"/>
                <a:gd name="T5" fmla="*/ 36 h 252"/>
                <a:gd name="T6" fmla="*/ 96 w 96"/>
                <a:gd name="T7" fmla="*/ 0 h 252"/>
                <a:gd name="T8" fmla="*/ 96 w 96"/>
                <a:gd name="T9" fmla="*/ 2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52">
                  <a:moveTo>
                    <a:pt x="96" y="216"/>
                  </a:moveTo>
                  <a:lnTo>
                    <a:pt x="0" y="252"/>
                  </a:lnTo>
                  <a:lnTo>
                    <a:pt x="0" y="36"/>
                  </a:lnTo>
                  <a:lnTo>
                    <a:pt x="96" y="0"/>
                  </a:lnTo>
                  <a:lnTo>
                    <a:pt x="96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62"/>
            <p:cNvSpPr/>
            <p:nvPr/>
          </p:nvSpPr>
          <p:spPr bwMode="auto">
            <a:xfrm>
              <a:off x="10341487" y="5921408"/>
              <a:ext cx="160628" cy="421648"/>
            </a:xfrm>
            <a:custGeom>
              <a:avLst/>
              <a:gdLst>
                <a:gd name="T0" fmla="*/ 0 w 96"/>
                <a:gd name="T1" fmla="*/ 216 h 252"/>
                <a:gd name="T2" fmla="*/ 96 w 96"/>
                <a:gd name="T3" fmla="*/ 252 h 252"/>
                <a:gd name="T4" fmla="*/ 96 w 96"/>
                <a:gd name="T5" fmla="*/ 36 h 252"/>
                <a:gd name="T6" fmla="*/ 0 w 96"/>
                <a:gd name="T7" fmla="*/ 0 h 252"/>
                <a:gd name="T8" fmla="*/ 0 w 96"/>
                <a:gd name="T9" fmla="*/ 2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52">
                  <a:moveTo>
                    <a:pt x="0" y="216"/>
                  </a:moveTo>
                  <a:lnTo>
                    <a:pt x="96" y="252"/>
                  </a:lnTo>
                  <a:lnTo>
                    <a:pt x="96" y="36"/>
                  </a:lnTo>
                  <a:lnTo>
                    <a:pt x="0" y="0"/>
                  </a:lnTo>
                  <a:lnTo>
                    <a:pt x="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1137285" y="1102995"/>
            <a:ext cx="254000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ym typeface="+mn-ea"/>
              </a:rPr>
              <a:t>什么时候销售？</a:t>
            </a:r>
            <a:endParaRPr lang="zh-CN" altLang="en-US" b="1">
              <a:sym typeface="+mn-ea"/>
            </a:endParaRPr>
          </a:p>
          <a:p>
            <a:r>
              <a:rPr lang="zh-CN" altLang="en-US" sz="1200">
                <a:sym typeface="+mn-ea"/>
              </a:rPr>
              <a:t>当你觉得你不说都对不起别人了的时候：</a:t>
            </a:r>
            <a:endParaRPr lang="zh-CN" altLang="en-US" sz="1200">
              <a:sym typeface="+mn-ea"/>
            </a:endParaRPr>
          </a:p>
          <a:p>
            <a:r>
              <a:rPr lang="en-US" altLang="zh-CN" sz="1200">
                <a:sym typeface="+mn-ea"/>
              </a:rPr>
              <a:t>1</a:t>
            </a:r>
            <a:r>
              <a:rPr lang="zh-CN" altLang="en-US" sz="1200">
                <a:sym typeface="+mn-ea"/>
              </a:rPr>
              <a:t>、对方真的很需要</a:t>
            </a:r>
            <a:r>
              <a:rPr lang="en-US" altLang="zh-CN" sz="1200">
                <a:sym typeface="+mn-ea"/>
              </a:rPr>
              <a:t> </a:t>
            </a:r>
            <a:endParaRPr lang="en-US" altLang="zh-CN" sz="1200">
              <a:sym typeface="+mn-ea"/>
            </a:endParaRPr>
          </a:p>
          <a:p>
            <a:r>
              <a:rPr lang="en-US" altLang="zh-CN" sz="1200">
                <a:sym typeface="+mn-ea"/>
              </a:rPr>
              <a:t>2</a:t>
            </a:r>
            <a:r>
              <a:rPr lang="zh-CN" altLang="en-US" sz="1200">
                <a:sym typeface="+mn-ea"/>
              </a:rPr>
              <a:t>、现在真的很优惠</a:t>
            </a:r>
            <a:endParaRPr lang="zh-CN" altLang="en-US" sz="1200"/>
          </a:p>
        </p:txBody>
      </p:sp>
      <p:sp>
        <p:nvSpPr>
          <p:cNvPr id="80" name="文本框 79"/>
          <p:cNvSpPr txBox="1"/>
          <p:nvPr/>
        </p:nvSpPr>
        <p:spPr>
          <a:xfrm>
            <a:off x="6783705" y="885190"/>
            <a:ext cx="254000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zh-CN" altLang="en-US" b="1">
                <a:sym typeface="+mn-ea"/>
              </a:rPr>
              <a:t>需求如何挖掘？</a:t>
            </a:r>
            <a:endParaRPr lang="zh-CN" altLang="en-US" b="1">
              <a:sym typeface="+mn-ea"/>
            </a:endParaRPr>
          </a:p>
          <a:p>
            <a:r>
              <a:rPr lang="zh-CN" altLang="en-US" sz="1200">
                <a:sym typeface="+mn-ea"/>
              </a:rPr>
              <a:t>观念沟通场景：</a:t>
            </a:r>
            <a:endParaRPr lang="zh-CN" altLang="en-US" sz="1200">
              <a:sym typeface="+mn-ea"/>
            </a:endParaRPr>
          </a:p>
          <a:p>
            <a:r>
              <a:rPr lang="en-US" altLang="zh-CN" sz="1200">
                <a:sym typeface="+mn-ea"/>
              </a:rPr>
              <a:t>1</a:t>
            </a:r>
            <a:r>
              <a:rPr lang="zh-CN" altLang="en-US" sz="1200">
                <a:sym typeface="+mn-ea"/>
              </a:rPr>
              <a:t>、朋友圈、社群内容</a:t>
            </a:r>
            <a:endParaRPr lang="zh-CN" altLang="en-US" sz="1200">
              <a:sym typeface="+mn-ea"/>
            </a:endParaRPr>
          </a:p>
          <a:p>
            <a:r>
              <a:rPr lang="en-US" altLang="zh-CN" sz="1200">
                <a:sym typeface="+mn-ea"/>
              </a:rPr>
              <a:t>2</a:t>
            </a:r>
            <a:r>
              <a:rPr lang="zh-CN" altLang="en-US" sz="1200">
                <a:sym typeface="+mn-ea"/>
              </a:rPr>
              <a:t>、水军带动</a:t>
            </a:r>
            <a:endParaRPr lang="zh-CN" altLang="en-US" sz="1200">
              <a:sym typeface="+mn-ea"/>
            </a:endParaRPr>
          </a:p>
          <a:p>
            <a:r>
              <a:rPr lang="en-US" altLang="zh-CN" sz="1200">
                <a:sym typeface="+mn-ea"/>
              </a:rPr>
              <a:t>3</a:t>
            </a:r>
            <a:r>
              <a:rPr lang="zh-CN" altLang="en-US" sz="1200">
                <a:sym typeface="+mn-ea"/>
              </a:rPr>
              <a:t>、私聊话术</a:t>
            </a:r>
            <a:endParaRPr lang="zh-CN" altLang="en-US" sz="1200">
              <a:sym typeface="+mn-ea"/>
            </a:endParaRPr>
          </a:p>
          <a:p>
            <a:endParaRPr lang="zh-CN" altLang="en-US" sz="1200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6783705" y="2506980"/>
            <a:ext cx="2540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ym typeface="+mn-ea"/>
              </a:rPr>
              <a:t>顾问式销售</a:t>
            </a:r>
            <a:endParaRPr lang="zh-CN" alt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accent2"/>
                </a:solidFill>
                <a:sym typeface="+mn-ea"/>
              </a:rPr>
              <a:t>1</a:t>
            </a:r>
            <a:r>
              <a:rPr lang="zh-CN" altLang="en-US" sz="1400">
                <a:solidFill>
                  <a:schemeClr val="accent2"/>
                </a:solidFill>
                <a:sym typeface="+mn-ea"/>
              </a:rPr>
              <a:t>、提问诊断</a:t>
            </a:r>
            <a:endParaRPr lang="zh-CN" altLang="en-US" sz="140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accent2"/>
                </a:solidFill>
                <a:sym typeface="+mn-ea"/>
              </a:rPr>
              <a:t>2</a:t>
            </a:r>
            <a:r>
              <a:rPr lang="zh-CN" altLang="en-US" sz="1400">
                <a:solidFill>
                  <a:schemeClr val="accent2"/>
                </a:solidFill>
                <a:sym typeface="+mn-ea"/>
              </a:rPr>
              <a:t>、观念沟通</a:t>
            </a:r>
            <a:r>
              <a:rPr lang="en-US" altLang="zh-CN" sz="1400">
                <a:solidFill>
                  <a:schemeClr val="accent2"/>
                </a:solidFill>
                <a:sym typeface="+mn-ea"/>
              </a:rPr>
              <a:t>/</a:t>
            </a:r>
            <a:r>
              <a:rPr lang="zh-CN" altLang="en-US" sz="1400">
                <a:solidFill>
                  <a:schemeClr val="accent2"/>
                </a:solidFill>
                <a:sym typeface="+mn-ea"/>
              </a:rPr>
              <a:t>给愿景、下危机</a:t>
            </a:r>
            <a:endParaRPr lang="zh-CN" altLang="en-US" sz="140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accent2"/>
                </a:solidFill>
                <a:sym typeface="+mn-ea"/>
              </a:rPr>
              <a:t>你为什么要关注你的身材</a:t>
            </a:r>
            <a:r>
              <a:rPr lang="en-US" altLang="zh-CN" sz="1400">
                <a:solidFill>
                  <a:schemeClr val="accent2"/>
                </a:solidFill>
                <a:sym typeface="+mn-ea"/>
              </a:rPr>
              <a:t>/</a:t>
            </a:r>
            <a:r>
              <a:rPr lang="zh-CN" altLang="en-US" sz="1400">
                <a:solidFill>
                  <a:schemeClr val="accent2"/>
                </a:solidFill>
                <a:sym typeface="+mn-ea"/>
              </a:rPr>
              <a:t>牙齿美白</a:t>
            </a:r>
            <a:r>
              <a:rPr lang="en-US" altLang="zh-CN" sz="1400">
                <a:solidFill>
                  <a:schemeClr val="accent2"/>
                </a:solidFill>
                <a:sym typeface="+mn-ea"/>
              </a:rPr>
              <a:t>/</a:t>
            </a:r>
            <a:r>
              <a:rPr lang="zh-CN" altLang="en-US" sz="1400">
                <a:solidFill>
                  <a:schemeClr val="accent2"/>
                </a:solidFill>
                <a:sym typeface="+mn-ea"/>
              </a:rPr>
              <a:t>口腔清晰</a:t>
            </a:r>
            <a:endParaRPr lang="zh-CN" altLang="en-US" sz="140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accent2"/>
                </a:solidFill>
                <a:sym typeface="+mn-ea"/>
              </a:rPr>
              <a:t>3</a:t>
            </a:r>
            <a:r>
              <a:rPr lang="zh-CN" altLang="en-US" sz="1400">
                <a:solidFill>
                  <a:schemeClr val="accent2"/>
                </a:solidFill>
                <a:sym typeface="+mn-ea"/>
              </a:rPr>
              <a:t>、专业建议</a:t>
            </a:r>
            <a:endParaRPr lang="zh-CN" altLang="en-US" sz="140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accent2"/>
                </a:solidFill>
                <a:sym typeface="+mn-ea"/>
              </a:rPr>
              <a:t>4</a:t>
            </a:r>
            <a:r>
              <a:rPr lang="zh-CN" altLang="en-US" sz="1400">
                <a:solidFill>
                  <a:schemeClr val="accent2"/>
                </a:solidFill>
                <a:sym typeface="+mn-ea"/>
              </a:rPr>
              <a:t>、产品推荐</a:t>
            </a:r>
            <a:endParaRPr lang="zh-CN" altLang="en-US" sz="140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accent2"/>
                </a:solidFill>
                <a:sym typeface="+mn-ea"/>
              </a:rPr>
              <a:t>5</a:t>
            </a:r>
            <a:r>
              <a:rPr lang="zh-CN" altLang="en-US" sz="1400">
                <a:solidFill>
                  <a:schemeClr val="accent2"/>
                </a:solidFill>
                <a:sym typeface="+mn-ea"/>
              </a:rPr>
              <a:t>、异议处理</a:t>
            </a:r>
            <a:endParaRPr lang="zh-CN" altLang="en-US" sz="140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accent2"/>
                </a:solidFill>
                <a:sym typeface="+mn-ea"/>
              </a:rPr>
              <a:t>6</a:t>
            </a:r>
            <a:r>
              <a:rPr lang="zh-CN" altLang="en-US" sz="1400">
                <a:solidFill>
                  <a:schemeClr val="accent2"/>
                </a:solidFill>
                <a:sym typeface="+mn-ea"/>
              </a:rPr>
              <a:t>、缔结成交</a:t>
            </a:r>
            <a:endParaRPr lang="zh-CN" altLang="en-US" sz="1400">
              <a:solidFill>
                <a:schemeClr val="accent2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7" grpId="0" bldLvl="0" animBg="1"/>
      <p:bldP spid="58" grpId="0" bldLvl="0" animBg="1"/>
      <p:bldP spid="62" grpId="0" bldLvl="0" animBg="1"/>
      <p:bldP spid="67" grpId="0" bldLvl="0" animBg="1"/>
      <p:bldP spid="6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8703" y="123040"/>
            <a:ext cx="10022290" cy="55140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95"/>
          </a:p>
        </p:txBody>
      </p:sp>
      <p:grpSp>
        <p:nvGrpSpPr>
          <p:cNvPr id="6" name="组合 5"/>
          <p:cNvGrpSpPr/>
          <p:nvPr/>
        </p:nvGrpSpPr>
        <p:grpSpPr>
          <a:xfrm>
            <a:off x="8987621" y="380965"/>
            <a:ext cx="627384" cy="266163"/>
            <a:chOff x="12515" y="1472"/>
            <a:chExt cx="990" cy="420"/>
          </a:xfrm>
        </p:grpSpPr>
        <p:sp>
          <p:nvSpPr>
            <p:cNvPr id="7" name="对角圆角矩形 6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95"/>
            </a:p>
          </p:txBody>
        </p:sp>
        <p:pic>
          <p:nvPicPr>
            <p:cNvPr id="8" name="图片 7" descr="黑色RO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64115" y="179493"/>
            <a:ext cx="340941" cy="279471"/>
            <a:chOff x="4729" y="1585"/>
            <a:chExt cx="842" cy="708"/>
          </a:xfrm>
        </p:grpSpPr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20" name="图片 19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21" name="图片 2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940424" y="18568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55295" y="26606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089025" y="782320"/>
            <a:ext cx="3250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ABC</a:t>
            </a:r>
            <a:r>
              <a:rPr lang="zh-CN" altLang="en-US"/>
              <a:t>法则</a:t>
            </a:r>
            <a:r>
              <a:rPr lang="en-US" altLang="zh-CN"/>
              <a:t>——</a:t>
            </a:r>
            <a:r>
              <a:rPr lang="zh-CN" altLang="en-US"/>
              <a:t>借力使力不费力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04950" y="983615"/>
            <a:ext cx="7794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A        B        C</a:t>
            </a:r>
            <a:endParaRPr lang="en-US" altLang="zh-CN" sz="9600"/>
          </a:p>
        </p:txBody>
      </p:sp>
      <p:sp>
        <p:nvSpPr>
          <p:cNvPr id="9" name="文本框 8"/>
          <p:cNvSpPr txBox="1"/>
          <p:nvPr/>
        </p:nvSpPr>
        <p:spPr>
          <a:xfrm>
            <a:off x="3702050" y="2318385"/>
            <a:ext cx="2701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</a:t>
            </a:r>
            <a:r>
              <a:rPr lang="en-US" altLang="zh-CN"/>
              <a:t>A</a:t>
            </a:r>
            <a:r>
              <a:rPr lang="zh-CN" altLang="en-US"/>
              <a:t>和</a:t>
            </a:r>
            <a:r>
              <a:rPr lang="en-US" altLang="zh-CN"/>
              <a:t>C</a:t>
            </a:r>
            <a:r>
              <a:rPr lang="zh-CN" altLang="en-US"/>
              <a:t>的桥梁</a:t>
            </a:r>
            <a:r>
              <a:rPr lang="en-US" altLang="zh-CN"/>
              <a:t>——</a:t>
            </a:r>
            <a:r>
              <a:rPr lang="zh-CN" altLang="en-US"/>
              <a:t>你</a:t>
            </a:r>
            <a:endParaRPr lang="zh-CN" altLang="en-US"/>
          </a:p>
          <a:p>
            <a:r>
              <a:rPr lang="en-US" altLang="zh-CN"/>
              <a:t>B</a:t>
            </a:r>
            <a:r>
              <a:rPr lang="zh-CN" altLang="en-US"/>
              <a:t>要做的是</a:t>
            </a:r>
            <a:r>
              <a:rPr lang="en-US" altLang="zh-CN"/>
              <a:t>T-UP(</a:t>
            </a:r>
            <a:r>
              <a:rPr lang="zh-CN" altLang="en-US"/>
              <a:t>推崇</a:t>
            </a:r>
            <a:r>
              <a:rPr lang="en-US" altLang="zh-CN"/>
              <a:t>)A</a:t>
            </a:r>
            <a:endParaRPr lang="en-US" altLang="zh-CN"/>
          </a:p>
          <a:p>
            <a:r>
              <a:rPr lang="zh-CN" altLang="en-US" sz="1200">
                <a:solidFill>
                  <a:schemeClr val="accent4"/>
                </a:solidFill>
              </a:rPr>
              <a:t>淘宝比价</a:t>
            </a:r>
            <a:endParaRPr lang="zh-CN" altLang="en-US" sz="1200">
              <a:solidFill>
                <a:schemeClr val="accent4"/>
              </a:solidFill>
            </a:endParaRPr>
          </a:p>
          <a:p>
            <a:r>
              <a:rPr lang="zh-CN" altLang="en-US" sz="1200">
                <a:solidFill>
                  <a:schemeClr val="accent4"/>
                </a:solidFill>
              </a:rPr>
              <a:t>滤镜</a:t>
            </a:r>
            <a:endParaRPr lang="zh-CN" altLang="en-US" sz="1200">
              <a:solidFill>
                <a:schemeClr val="accent4"/>
              </a:solidFill>
            </a:endParaRPr>
          </a:p>
          <a:p>
            <a:r>
              <a:rPr lang="zh-CN" altLang="en-US" sz="1200">
                <a:solidFill>
                  <a:schemeClr val="accent4"/>
                </a:solidFill>
              </a:rPr>
              <a:t>专家介绍</a:t>
            </a:r>
            <a:endParaRPr lang="zh-CN" altLang="en-US" sz="1200">
              <a:solidFill>
                <a:schemeClr val="accent4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0400" y="2318385"/>
            <a:ext cx="2701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可以借力的人、事、物</a:t>
            </a:r>
            <a:endParaRPr lang="zh-CN" altLang="en-US"/>
          </a:p>
          <a:p>
            <a:r>
              <a:rPr lang="zh-CN" altLang="en-US" sz="1400">
                <a:solidFill>
                  <a:schemeClr val="accent4"/>
                </a:solidFill>
              </a:rPr>
              <a:t>专家</a:t>
            </a:r>
            <a:endParaRPr lang="zh-CN" altLang="en-US" sz="1400">
              <a:solidFill>
                <a:schemeClr val="accent4"/>
              </a:solidFill>
            </a:endParaRPr>
          </a:p>
          <a:p>
            <a:r>
              <a:rPr lang="zh-CN" altLang="en-US" sz="1400">
                <a:solidFill>
                  <a:schemeClr val="accent4"/>
                </a:solidFill>
              </a:rPr>
              <a:t>明星</a:t>
            </a:r>
            <a:endParaRPr lang="zh-CN" altLang="en-US" sz="1400">
              <a:solidFill>
                <a:schemeClr val="accent4"/>
              </a:solidFill>
            </a:endParaRPr>
          </a:p>
          <a:p>
            <a:r>
              <a:rPr lang="zh-CN" altLang="en-US" sz="1400">
                <a:solidFill>
                  <a:schemeClr val="accent4"/>
                </a:solidFill>
              </a:rPr>
              <a:t>水军</a:t>
            </a:r>
            <a:endParaRPr lang="zh-CN" altLang="en-US" sz="1400">
              <a:solidFill>
                <a:schemeClr val="accent4"/>
              </a:solidFill>
            </a:endParaRPr>
          </a:p>
          <a:p>
            <a:r>
              <a:rPr lang="zh-CN" altLang="en-US" sz="1400">
                <a:solidFill>
                  <a:schemeClr val="accent4"/>
                </a:solidFill>
              </a:rPr>
              <a:t>故事</a:t>
            </a:r>
            <a:endParaRPr lang="zh-CN" altLang="en-US" sz="1400">
              <a:solidFill>
                <a:schemeClr val="accent4"/>
              </a:solidFill>
            </a:endParaRPr>
          </a:p>
          <a:p>
            <a:r>
              <a:rPr lang="zh-CN" altLang="en-US" sz="1400">
                <a:solidFill>
                  <a:schemeClr val="accent4"/>
                </a:solidFill>
              </a:rPr>
              <a:t>品牌</a:t>
            </a:r>
            <a:endParaRPr lang="zh-CN" altLang="en-US" sz="1400">
              <a:solidFill>
                <a:schemeClr val="accent4"/>
              </a:solidFill>
            </a:endParaRPr>
          </a:p>
          <a:p>
            <a:r>
              <a:rPr lang="zh-CN" altLang="en-US" sz="1400">
                <a:solidFill>
                  <a:schemeClr val="accent4"/>
                </a:solidFill>
              </a:rPr>
              <a:t>图片</a:t>
            </a:r>
            <a:endParaRPr lang="zh-CN" altLang="en-US" sz="1400">
              <a:solidFill>
                <a:schemeClr val="accent4"/>
              </a:solidFill>
            </a:endParaRPr>
          </a:p>
          <a:p>
            <a:r>
              <a:rPr lang="zh-CN" altLang="en-US" sz="1400">
                <a:solidFill>
                  <a:schemeClr val="accent4"/>
                </a:solidFill>
              </a:rPr>
              <a:t>文案</a:t>
            </a:r>
            <a:endParaRPr lang="zh-CN" altLang="en-US" sz="1400">
              <a:solidFill>
                <a:schemeClr val="accent4"/>
              </a:solidFill>
            </a:endParaRPr>
          </a:p>
          <a:p>
            <a:r>
              <a:rPr lang="zh-CN" altLang="en-US" sz="1400">
                <a:solidFill>
                  <a:schemeClr val="accent4"/>
                </a:solidFill>
              </a:rPr>
              <a:t>优惠</a:t>
            </a:r>
            <a:endParaRPr lang="zh-CN" altLang="en-US" sz="1400">
              <a:solidFill>
                <a:schemeClr val="accent4"/>
              </a:solidFill>
            </a:endParaRPr>
          </a:p>
          <a:p>
            <a:r>
              <a:rPr lang="zh-CN" altLang="en-US" sz="1400">
                <a:solidFill>
                  <a:schemeClr val="accent4"/>
                </a:solidFill>
              </a:rPr>
              <a:t>效果</a:t>
            </a:r>
            <a:endParaRPr lang="zh-CN" altLang="en-US" sz="1400">
              <a:solidFill>
                <a:schemeClr val="accent4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47585" y="2374900"/>
            <a:ext cx="2701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客户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1022204453"/>
  <p:tag name="MH_LIBRARY" val="GRAPHIC"/>
  <p:tag name="MH_ORDER" val="Straight Connector 6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WPS 演示</Application>
  <PresentationFormat>自定义</PresentationFormat>
  <Paragraphs>199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张彦莎</cp:lastModifiedBy>
  <cp:revision>432</cp:revision>
  <dcterms:created xsi:type="dcterms:W3CDTF">2019-12-22T05:53:00Z</dcterms:created>
  <dcterms:modified xsi:type="dcterms:W3CDTF">2021-07-02T08:08:24Z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A6CBA81F990747E5952F874E5BA6CC82</vt:lpwstr>
  </property>
</Properties>
</file>