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283" r:id="rId2"/>
    <p:sldId id="2635" r:id="rId3"/>
    <p:sldId id="2650" r:id="rId4"/>
    <p:sldId id="2651" r:id="rId5"/>
    <p:sldId id="2649" r:id="rId6"/>
    <p:sldId id="2652" r:id="rId7"/>
    <p:sldId id="263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AA3C"/>
    <a:srgbClr val="F1AD3A"/>
    <a:srgbClr val="F2A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00"/>
    <p:restoredTop sz="94674"/>
  </p:normalViewPr>
  <p:slideViewPr>
    <p:cSldViewPr snapToGrid="0" snapToObjects="1">
      <p:cViewPr varScale="1">
        <p:scale>
          <a:sx n="105" d="100"/>
          <a:sy n="105" d="100"/>
        </p:scale>
        <p:origin x="224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type="par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type="par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type="par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type="par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type="par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type="par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#1"/>
    <dgm:cxn modelId="{B85F9E25-C652-4B7F-8FD1-439B78BFFC09}" type="presOf" srcId="{A7E2548B-AC32-4B01-BBFA-02F40C0F4EC3}" destId="{C385AF22-AC18-4DC8-9B28-602D0C637594}" srcOrd="1" destOrd="0" presId="urn:microsoft.com/office/officeart/2005/8/layout/list1#1"/>
    <dgm:cxn modelId="{C0C92239-6F59-4A67-8B01-83B8CED33E59}" type="presOf" srcId="{5BA5075A-9611-40EC-B66E-1C50AF866171}" destId="{06CD99E7-5F6F-4B3A-B6AF-722345E5A49F}" srcOrd="0" destOrd="0" presId="urn:microsoft.com/office/officeart/2005/8/layout/list1#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1"/>
    <dgm:cxn modelId="{5DA8AC74-33F2-4C28-8300-0E50990216C1}" type="presOf" srcId="{AA796176-FFEA-4453-B3C5-86FCA4C88052}" destId="{5CB4522F-075B-43D2-9CCA-FF96AAAB0675}" srcOrd="0" destOrd="0" presId="urn:microsoft.com/office/officeart/2005/8/layout/list1#1"/>
    <dgm:cxn modelId="{D8070E78-59F1-4513-9398-C426422CA6D2}" type="presOf" srcId="{A7E2548B-AC32-4B01-BBFA-02F40C0F4EC3}" destId="{E4755B94-5E72-4C9F-A91A-56B0FCDA28F1}" srcOrd="0" destOrd="0" presId="urn:microsoft.com/office/officeart/2005/8/layout/list1#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#1"/>
    <dgm:cxn modelId="{B7AC3EAD-C2E5-4EE1-AD67-1717C0B0AE79}" type="presOf" srcId="{ACC21E35-BE52-4B64-9CE3-EAFB2C2B911E}" destId="{3240125D-75FD-4A57-A758-6C50E602A37F}" srcOrd="0" destOrd="0" presId="urn:microsoft.com/office/officeart/2005/8/layout/list1#1"/>
    <dgm:cxn modelId="{A0A139B8-C29C-4CF6-B01A-C9215FF29A1B}" type="presOf" srcId="{0FABB1E1-B967-41CD-8BD9-01EE970157FC}" destId="{1CC4936E-ED17-4D2F-9813-87EE95763F16}" srcOrd="1" destOrd="0" presId="urn:microsoft.com/office/officeart/2005/8/layout/list1#1"/>
    <dgm:cxn modelId="{04D720C0-4218-4938-9515-27C87D79C1B0}" type="presOf" srcId="{730938A3-D819-41F7-BE39-9DDAA446A19F}" destId="{427123AE-6E68-4008-BD50-9CC20F57260E}" srcOrd="1" destOrd="0" presId="urn:microsoft.com/office/officeart/2005/8/layout/list1#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1"/>
    <dgm:cxn modelId="{A1FCD9D6-88FE-42F6-A005-7CB64FD4DF60}" type="presOf" srcId="{730938A3-D819-41F7-BE39-9DDAA446A19F}" destId="{0B52D98E-03C2-4BD0-85E7-F52451A2A69F}" srcOrd="0" destOrd="0" presId="urn:microsoft.com/office/officeart/2005/8/layout/list1#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#1"/>
    <dgm:cxn modelId="{3C593DDB-6C1E-4F28-B97E-4C473646A717}" type="presParOf" srcId="{792D5933-AD40-45AE-8480-2968FCA8CAA1}" destId="{E4755B94-5E72-4C9F-A91A-56B0FCDA28F1}" srcOrd="0" destOrd="0" presId="urn:microsoft.com/office/officeart/2005/8/layout/list1#1"/>
    <dgm:cxn modelId="{53C2F299-254F-4955-8E1D-0975BFA29DEA}" type="presParOf" srcId="{792D5933-AD40-45AE-8480-2968FCA8CAA1}" destId="{C385AF22-AC18-4DC8-9B28-602D0C637594}" srcOrd="1" destOrd="0" presId="urn:microsoft.com/office/officeart/2005/8/layout/list1#1"/>
    <dgm:cxn modelId="{3A418ED2-15B8-43F7-9CB2-B8862013A2CF}" type="presParOf" srcId="{5CB4522F-075B-43D2-9CCA-FF96AAAB0675}" destId="{744720FB-B56E-4487-9420-26F63FDC8A92}" srcOrd="1" destOrd="0" presId="urn:microsoft.com/office/officeart/2005/8/layout/list1#1"/>
    <dgm:cxn modelId="{4B625579-78F4-45B2-9DFA-A7F13878CD9D}" type="presParOf" srcId="{5CB4522F-075B-43D2-9CCA-FF96AAAB0675}" destId="{46544825-FBF5-4CDD-8C6C-17BDB8D6624D}" srcOrd="2" destOrd="0" presId="urn:microsoft.com/office/officeart/2005/8/layout/list1#1"/>
    <dgm:cxn modelId="{2DFB4BE4-930E-4611-A053-82E8D625F27C}" type="presParOf" srcId="{5CB4522F-075B-43D2-9CCA-FF96AAAB0675}" destId="{4BCF71AD-8735-4E36-8AA7-859BE626CF89}" srcOrd="3" destOrd="0" presId="urn:microsoft.com/office/officeart/2005/8/layout/list1#1"/>
    <dgm:cxn modelId="{F4723558-B28C-40C9-B27F-72F9BE0AF3F5}" type="presParOf" srcId="{5CB4522F-075B-43D2-9CCA-FF96AAAB0675}" destId="{EED333AA-5EDE-462B-829D-585765A00D61}" srcOrd="4" destOrd="0" presId="urn:microsoft.com/office/officeart/2005/8/layout/list1#1"/>
    <dgm:cxn modelId="{3D31BDE9-49B2-47DF-A12F-0683BC775F18}" type="presParOf" srcId="{EED333AA-5EDE-462B-829D-585765A00D61}" destId="{75DA4DF2-046A-4C6A-8086-7C3E7861D4E7}" srcOrd="0" destOrd="0" presId="urn:microsoft.com/office/officeart/2005/8/layout/list1#1"/>
    <dgm:cxn modelId="{37B9B0F7-2467-4A73-A2F3-48AAF33F4ACD}" type="presParOf" srcId="{EED333AA-5EDE-462B-829D-585765A00D61}" destId="{FBD91DA6-F483-4103-904B-0A0489E1DCE7}" srcOrd="1" destOrd="0" presId="urn:microsoft.com/office/officeart/2005/8/layout/list1#1"/>
    <dgm:cxn modelId="{85C47340-8A9E-4592-AB66-216A17057F11}" type="presParOf" srcId="{5CB4522F-075B-43D2-9CCA-FF96AAAB0675}" destId="{48F65CE9-588F-481F-B88C-E3C4A9B9C782}" srcOrd="5" destOrd="0" presId="urn:microsoft.com/office/officeart/2005/8/layout/list1#1"/>
    <dgm:cxn modelId="{B514B097-DCDB-49D3-9A46-45A481532DCB}" type="presParOf" srcId="{5CB4522F-075B-43D2-9CCA-FF96AAAB0675}" destId="{9A2FC35B-336D-4AB9-BE3B-E5A027415580}" srcOrd="6" destOrd="0" presId="urn:microsoft.com/office/officeart/2005/8/layout/list1#1"/>
    <dgm:cxn modelId="{8445FA2B-93A1-4A85-A633-6C53B31E6640}" type="presParOf" srcId="{5CB4522F-075B-43D2-9CCA-FF96AAAB0675}" destId="{781EB76A-EEE2-4822-9A02-692FC3F6DBFE}" srcOrd="7" destOrd="0" presId="urn:microsoft.com/office/officeart/2005/8/layout/list1#1"/>
    <dgm:cxn modelId="{585724F5-D580-4123-A6B5-18BCB4B61298}" type="presParOf" srcId="{5CB4522F-075B-43D2-9CCA-FF96AAAB0675}" destId="{1A83AB0C-0313-42B2-AD86-7F1781B8A4B2}" srcOrd="8" destOrd="0" presId="urn:microsoft.com/office/officeart/2005/8/layout/list1#1"/>
    <dgm:cxn modelId="{D3A9A500-291D-4315-A0B5-48A11AFD7872}" type="presParOf" srcId="{1A83AB0C-0313-42B2-AD86-7F1781B8A4B2}" destId="{0B52D98E-03C2-4BD0-85E7-F52451A2A69F}" srcOrd="0" destOrd="0" presId="urn:microsoft.com/office/officeart/2005/8/layout/list1#1"/>
    <dgm:cxn modelId="{08FF2DFE-CF0C-4A40-BF76-5D8DF2A83E45}" type="presParOf" srcId="{1A83AB0C-0313-42B2-AD86-7F1781B8A4B2}" destId="{427123AE-6E68-4008-BD50-9CC20F57260E}" srcOrd="1" destOrd="0" presId="urn:microsoft.com/office/officeart/2005/8/layout/list1#1"/>
    <dgm:cxn modelId="{6BF98521-58EF-4718-94C0-86D18F889A8F}" type="presParOf" srcId="{5CB4522F-075B-43D2-9CCA-FF96AAAB0675}" destId="{3E45E6F7-D029-421E-9785-40AC3D5809F6}" srcOrd="9" destOrd="0" presId="urn:microsoft.com/office/officeart/2005/8/layout/list1#1"/>
    <dgm:cxn modelId="{05C125E2-B9C9-4C04-B36D-0D1E8CAE682E}" type="presParOf" srcId="{5CB4522F-075B-43D2-9CCA-FF96AAAB0675}" destId="{DC58CA3D-313C-426E-A0D6-37AFDA45F7F0}" srcOrd="10" destOrd="0" presId="urn:microsoft.com/office/officeart/2005/8/layout/list1#1"/>
    <dgm:cxn modelId="{E919EC92-820A-428D-99E1-2B124C1E1608}" type="presParOf" srcId="{5CB4522F-075B-43D2-9CCA-FF96AAAB0675}" destId="{97D0A409-687F-48B8-8F97-815DE1E84580}" srcOrd="11" destOrd="0" presId="urn:microsoft.com/office/officeart/2005/8/layout/list1#1"/>
    <dgm:cxn modelId="{5EF25026-603F-4335-9104-A837A384B12F}" type="presParOf" srcId="{5CB4522F-075B-43D2-9CCA-FF96AAAB0675}" destId="{6C682417-E35E-4747-8277-8398315EE0A6}" srcOrd="12" destOrd="0" presId="urn:microsoft.com/office/officeart/2005/8/layout/list1#1"/>
    <dgm:cxn modelId="{9C82A2E3-73F3-44C2-B38A-81C0C8565E9A}" type="presParOf" srcId="{6C682417-E35E-4747-8277-8398315EE0A6}" destId="{3240125D-75FD-4A57-A758-6C50E602A37F}" srcOrd="0" destOrd="0" presId="urn:microsoft.com/office/officeart/2005/8/layout/list1#1"/>
    <dgm:cxn modelId="{F376AE30-1079-4CDB-8E35-FE488DCEAD2D}" type="presParOf" srcId="{6C682417-E35E-4747-8277-8398315EE0A6}" destId="{19E92E6E-C255-46EA-A296-4EEB24EE3A0F}" srcOrd="1" destOrd="0" presId="urn:microsoft.com/office/officeart/2005/8/layout/list1#1"/>
    <dgm:cxn modelId="{F33726E3-490B-4D06-A525-1BA1AEBB1C8F}" type="presParOf" srcId="{5CB4522F-075B-43D2-9CCA-FF96AAAB0675}" destId="{B5396BCF-9918-4D1E-8A96-750EB7B7FAF0}" srcOrd="13" destOrd="0" presId="urn:microsoft.com/office/officeart/2005/8/layout/list1#1"/>
    <dgm:cxn modelId="{D7FFDA87-5839-4CB8-B744-1B7230101671}" type="presParOf" srcId="{5CB4522F-075B-43D2-9CCA-FF96AAAB0675}" destId="{F46CC245-10BE-4E19-B679-8FD2CCBD83C6}" srcOrd="14" destOrd="0" presId="urn:microsoft.com/office/officeart/2005/8/layout/list1#1"/>
    <dgm:cxn modelId="{771C0B25-5E8F-4FF8-B0F2-C6E7A9E26EB1}" type="presParOf" srcId="{5CB4522F-075B-43D2-9CCA-FF96AAAB0675}" destId="{259E2F94-8223-4A49-9E41-02FF9C3E6DB7}" srcOrd="15" destOrd="0" presId="urn:microsoft.com/office/officeart/2005/8/layout/list1#1"/>
    <dgm:cxn modelId="{51C24110-273A-445F-A797-AAB07E190C8A}" type="presParOf" srcId="{5CB4522F-075B-43D2-9CCA-FF96AAAB0675}" destId="{0582B587-2F69-4A4E-91D2-4D573939D386}" srcOrd="16" destOrd="0" presId="urn:microsoft.com/office/officeart/2005/8/layout/list1#1"/>
    <dgm:cxn modelId="{88995C75-011B-442D-B3B0-68C8AA231378}" type="presParOf" srcId="{0582B587-2F69-4A4E-91D2-4D573939D386}" destId="{5637D23C-C60D-4167-8816-BB9B9D431E0E}" srcOrd="0" destOrd="0" presId="urn:microsoft.com/office/officeart/2005/8/layout/list1#1"/>
    <dgm:cxn modelId="{E0066D49-5AF0-4005-90B5-6383B1A25CC7}" type="presParOf" srcId="{0582B587-2F69-4A4E-91D2-4D573939D386}" destId="{1CC4936E-ED17-4D2F-9813-87EE95763F16}" srcOrd="1" destOrd="0" presId="urn:microsoft.com/office/officeart/2005/8/layout/list1#1"/>
    <dgm:cxn modelId="{81049395-50FC-4BE5-999A-FA3A910C6AB6}" type="presParOf" srcId="{5CB4522F-075B-43D2-9CCA-FF96AAAB0675}" destId="{9E8ED095-A689-4B24-8673-40FB702F4F98}" srcOrd="17" destOrd="0" presId="urn:microsoft.com/office/officeart/2005/8/layout/list1#1"/>
    <dgm:cxn modelId="{3D70EB50-153F-4492-947D-EB83294A4E59}" type="presParOf" srcId="{5CB4522F-075B-43D2-9CCA-FF96AAAB0675}" destId="{5AA363B9-8FB5-41E3-8B35-97BD2D191B34}" srcOrd="18" destOrd="0" presId="urn:microsoft.com/office/officeart/2005/8/layout/list1#1"/>
    <dgm:cxn modelId="{B4FB1D32-D4A2-4494-BD76-A825F382590C}" type="presParOf" srcId="{5CB4522F-075B-43D2-9CCA-FF96AAAB0675}" destId="{165391A6-F699-41AC-8B55-B5334317737C}" srcOrd="19" destOrd="0" presId="urn:microsoft.com/office/officeart/2005/8/layout/list1#1"/>
    <dgm:cxn modelId="{393A8961-3DBD-4564-A6C2-813CA257BD58}" type="presParOf" srcId="{5CB4522F-075B-43D2-9CCA-FF96AAAB0675}" destId="{9922DA3E-3EF6-42FA-9CC9-86C6C0F10C5A}" srcOrd="20" destOrd="0" presId="urn:microsoft.com/office/officeart/2005/8/layout/list1#1"/>
    <dgm:cxn modelId="{87A52DF9-2C26-4E57-84A9-EEF8930BCF18}" type="presParOf" srcId="{9922DA3E-3EF6-42FA-9CC9-86C6C0F10C5A}" destId="{06CD99E7-5F6F-4B3A-B6AF-722345E5A49F}" srcOrd="0" destOrd="0" presId="urn:microsoft.com/office/officeart/2005/8/layout/list1#1"/>
    <dgm:cxn modelId="{D7C378C8-1B98-4734-835E-992B34B3F5DC}" type="presParOf" srcId="{9922DA3E-3EF6-42FA-9CC9-86C6C0F10C5A}" destId="{ABF73B35-4281-4C64-B65F-D7E1D426DC52}" srcOrd="1" destOrd="0" presId="urn:microsoft.com/office/officeart/2005/8/layout/list1#1"/>
    <dgm:cxn modelId="{32DA0E08-E2AD-4011-8E55-153870D66355}" type="presParOf" srcId="{5CB4522F-075B-43D2-9CCA-FF96AAAB0675}" destId="{E970D71D-ECBA-4E7B-8977-0075B3C64135}" srcOrd="21" destOrd="0" presId="urn:microsoft.com/office/officeart/2005/8/layout/list1#1"/>
    <dgm:cxn modelId="{74407CAF-1C80-44D2-BC80-84029926B96A}" type="presParOf" srcId="{5CB4522F-075B-43D2-9CCA-FF96AAAB0675}" destId="{1EBF7F84-B88A-4276-8D3B-5221674D7BF1}" srcOrd="22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74269"/>
          <a:ext cx="6263831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313191" y="67629"/>
          <a:ext cx="4384682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31" tIns="0" rIns="16573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333366" y="87804"/>
        <a:ext cx="4344332" cy="372930"/>
      </dsp:txXfrm>
    </dsp:sp>
    <dsp:sp modelId="{9A2FC35B-336D-4AB9-BE3B-E5A027415580}">
      <dsp:nvSpPr>
        <dsp:cNvPr id="0" name=""/>
        <dsp:cNvSpPr/>
      </dsp:nvSpPr>
      <dsp:spPr>
        <a:xfrm>
          <a:off x="0" y="909309"/>
          <a:ext cx="6263831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313191" y="702669"/>
          <a:ext cx="4384682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31" tIns="0" rIns="16573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333366" y="722844"/>
        <a:ext cx="4344332" cy="372930"/>
      </dsp:txXfrm>
    </dsp:sp>
    <dsp:sp modelId="{DC58CA3D-313C-426E-A0D6-37AFDA45F7F0}">
      <dsp:nvSpPr>
        <dsp:cNvPr id="0" name=""/>
        <dsp:cNvSpPr/>
      </dsp:nvSpPr>
      <dsp:spPr>
        <a:xfrm>
          <a:off x="0" y="1544349"/>
          <a:ext cx="6263831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313191" y="1337709"/>
          <a:ext cx="4384682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31" tIns="0" rIns="16573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333366" y="1357884"/>
        <a:ext cx="4344332" cy="372930"/>
      </dsp:txXfrm>
    </dsp:sp>
    <dsp:sp modelId="{F46CC245-10BE-4E19-B679-8FD2CCBD83C6}">
      <dsp:nvSpPr>
        <dsp:cNvPr id="0" name=""/>
        <dsp:cNvSpPr/>
      </dsp:nvSpPr>
      <dsp:spPr>
        <a:xfrm>
          <a:off x="0" y="2179389"/>
          <a:ext cx="6263831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313191" y="1972749"/>
          <a:ext cx="4384682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31" tIns="0" rIns="16573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333366" y="1992924"/>
        <a:ext cx="4344332" cy="372930"/>
      </dsp:txXfrm>
    </dsp:sp>
    <dsp:sp modelId="{5AA363B9-8FB5-41E3-8B35-97BD2D191B34}">
      <dsp:nvSpPr>
        <dsp:cNvPr id="0" name=""/>
        <dsp:cNvSpPr/>
      </dsp:nvSpPr>
      <dsp:spPr>
        <a:xfrm>
          <a:off x="0" y="2814429"/>
          <a:ext cx="6263831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313191" y="2607789"/>
          <a:ext cx="4384682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31" tIns="0" rIns="16573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333366" y="2627964"/>
        <a:ext cx="4344332" cy="372930"/>
      </dsp:txXfrm>
    </dsp:sp>
    <dsp:sp modelId="{1EBF7F84-B88A-4276-8D3B-5221674D7BF1}">
      <dsp:nvSpPr>
        <dsp:cNvPr id="0" name=""/>
        <dsp:cNvSpPr/>
      </dsp:nvSpPr>
      <dsp:spPr>
        <a:xfrm>
          <a:off x="0" y="3449469"/>
          <a:ext cx="6263831" cy="352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313191" y="3242829"/>
          <a:ext cx="4384682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31" tIns="0" rIns="16573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333366" y="3263004"/>
        <a:ext cx="4344332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B5A3B-5CFB-5E4B-96BE-7FAA43C0BC45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8314-B876-2E4F-8E92-2607613A3B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047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>
            <a:extLst>
              <a:ext uri="{FF2B5EF4-FFF2-40B4-BE49-F238E27FC236}">
                <a16:creationId xmlns:a16="http://schemas.microsoft.com/office/drawing/2014/main" id="{B09BB31F-3257-F243-B408-1811DD8F6B80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5362" name="文本占位符 2">
            <a:extLst>
              <a:ext uri="{FF2B5EF4-FFF2-40B4-BE49-F238E27FC236}">
                <a16:creationId xmlns:a16="http://schemas.microsoft.com/office/drawing/2014/main" id="{E32DC225-AF50-F248-A8BD-88DF7E5E27D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>
            <a:extLst>
              <a:ext uri="{FF2B5EF4-FFF2-40B4-BE49-F238E27FC236}">
                <a16:creationId xmlns:a16="http://schemas.microsoft.com/office/drawing/2014/main" id="{F9144067-4974-264A-8522-693046163378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22530" name="文本占位符 2">
            <a:extLst>
              <a:ext uri="{FF2B5EF4-FFF2-40B4-BE49-F238E27FC236}">
                <a16:creationId xmlns:a16="http://schemas.microsoft.com/office/drawing/2014/main" id="{E5A33DF6-3FAC-954D-90F4-33677AF1DC9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>
            <a:extLst>
              <a:ext uri="{FF2B5EF4-FFF2-40B4-BE49-F238E27FC236}">
                <a16:creationId xmlns:a16="http://schemas.microsoft.com/office/drawing/2014/main" id="{BBC0A60F-0A8A-B248-AE70-9E76C05A1BE6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24578" name="文本占位符 2">
            <a:extLst>
              <a:ext uri="{FF2B5EF4-FFF2-40B4-BE49-F238E27FC236}">
                <a16:creationId xmlns:a16="http://schemas.microsoft.com/office/drawing/2014/main" id="{9F1EE106-91A4-B84E-A833-DCABF8EDE90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F2782A-A78F-8549-A2E0-8DA728379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3938272-E94B-594A-8223-4ADA44BCB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72CA6A-9405-2E4F-829F-D7E688AD4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4553BC-84BD-9644-B49B-79978BEA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8BE12D-27DD-1442-8B38-E133AA76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7014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C098E7-183C-8747-B66D-C0AE65F7B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C1C3C9-F46D-AC43-BA54-F5FD1F1BC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CE0821-4051-A24F-8ADD-A1BB6550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67E989-4BED-1E4A-833A-F39610AAE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E58602-98B6-0249-9474-9C62728CB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319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9A57E94-707F-6741-85B2-E43190FC1C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C700F11-5A91-CF40-AB0B-62320714A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A67504-A593-BB48-9384-DA5DCCBAE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4F29DC-AA34-5C43-AF67-54DC78010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81BD40-4407-EE4C-8CB1-DE1A0101F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1134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9F7CE7-CB56-344F-A014-32124E046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581294-2932-5541-BA3F-2D2F202E1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4F9704-FEFD-2E4C-98FB-F2ED718D4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006CC2-F18C-9542-BF1B-11C92C9FC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5C2558-0961-584B-B4AC-1B99ABE9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3152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DCF40E-ECEE-7342-AB61-CF60A7616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3385FE2-D2BA-C14E-AF1A-8D2691E3A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63AB9E-55D6-6442-A8BF-2EC056EED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B0CFE8-A42E-D043-B030-496B4D9D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855194-AC07-1244-8371-D4A8A2CC4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3420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C6C205-7687-5D48-9ACC-F47F8188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D58408-A529-DD4C-9C37-1680CE7C6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3A5574C-1C07-9E41-9000-23D3BCF2A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FD9E5A-6CA9-B649-A638-D386DD87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8B32E86-2ECA-7345-B1DA-19962D96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E369F6-7C97-764C-8E30-87AEBCE1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9459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17B4AC-29F9-7143-836C-5049FAAAF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D3AF19E-CFBC-DE47-96C6-9376DD641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1AFF8D8-49CE-1149-B2D6-A9D0DAEC0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5AE3655-FD1B-584C-991E-5AE9B4477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3AE213A-2821-EC4E-956E-2AFD5BA64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F4AEBAC-A95C-414A-B491-1C3220E0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B88B41A-38DD-3A40-B8ED-B7899AEF9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8F36FBE-4554-D64F-8895-6E6D2DC0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464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3BD7E8-1A4F-0F40-8BDC-2E38B5F8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32B2E70-AF10-4A48-804F-EE54F955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1293283-AAF9-BA4F-8296-74E824D7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D76DFF8-8BA8-BB4E-B61D-331F0738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970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E4AAF51-2C03-1D40-8A29-0774FB437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C9E0449-49B1-CD4E-A4B4-4EA9CCD7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ABF606-B0CD-1B40-B422-9A652BEF0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14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470345-1361-474D-A8E3-DBCE2D0E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639AF1-8854-FF40-98B6-9FF039B8D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B7B482-DD9A-324B-869D-549C57CEB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9DBF212-B9A3-DE44-B4F9-14A9B2EB5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BB1D31-D63D-CC4A-B4A0-98C61C2E9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083CEC-18B6-1549-8BD3-1365E7F34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6833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A40922-E6ED-AC41-820C-65447BB21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5732452-8DAE-4648-90D4-2B81478014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1F48ED2-DE79-7F49-AF42-A7C0EF329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92DFB11-B97F-634C-90A1-4E4DAF516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53DD9AE-8E02-E744-B363-ACE8C90BB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E6D8EB-3EFF-2942-930B-2F9A88CC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6342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578EAA1-57C8-5B4A-9111-C35EF9EF7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C1F0A6-34E2-4743-B4BD-D55A428BC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85E6CB-E0E3-5B47-9781-0F39EF5F0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EB7A0-CC0C-1843-AADF-8D1254CFD8DC}" type="datetimeFigureOut">
              <a:rPr kumimoji="1" lang="zh-CN" altLang="en-US" smtClean="0"/>
              <a:t>2021/8/12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8610E4-5E31-4F4E-81F7-FADA18F7B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7C9431-BE2A-3D43-AEC7-938D5CDE1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9C86-D881-C449-9051-104BE24270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1734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1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3AA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4">
            <a:extLst>
              <a:ext uri="{FF2B5EF4-FFF2-40B4-BE49-F238E27FC236}">
                <a16:creationId xmlns:a16="http://schemas.microsoft.com/office/drawing/2014/main" id="{F6D459B6-A3B8-4040-A883-A870A617E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6874" y="1676507"/>
            <a:ext cx="3262432" cy="140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4278" b="1"/>
              <a:t>NLP</a:t>
            </a:r>
            <a:r>
              <a:rPr lang="zh-CN" altLang="en-US" sz="4278" b="1"/>
              <a:t>理解层次</a:t>
            </a:r>
            <a:endParaRPr lang="en-US" altLang="zh-CN" sz="4278" b="1"/>
          </a:p>
          <a:p>
            <a:pPr algn="ctr" eaLnBrk="1" hangingPunct="1"/>
            <a:r>
              <a:rPr lang="zh-CN" altLang="en-US" sz="2139" b="1"/>
              <a:t>部门：人事行政部</a:t>
            </a:r>
            <a:r>
              <a:rPr lang="zh-CN" altLang="en-US" sz="4278" b="1"/>
              <a:t>   </a:t>
            </a:r>
            <a:endParaRPr lang="en-US" altLang="zh-CN" sz="4278" b="1"/>
          </a:p>
        </p:txBody>
      </p:sp>
      <p:sp>
        <p:nvSpPr>
          <p:cNvPr id="14339" name="文本框 2">
            <a:extLst>
              <a:ext uri="{FF2B5EF4-FFF2-40B4-BE49-F238E27FC236}">
                <a16:creationId xmlns:a16="http://schemas.microsoft.com/office/drawing/2014/main" id="{34607970-D2C1-D848-A590-E3DB5D541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564" y="4691023"/>
            <a:ext cx="5929051" cy="92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dist" eaLnBrk="1" hangingPunct="1">
              <a:lnSpc>
                <a:spcPct val="130000"/>
              </a:lnSpc>
            </a:pPr>
            <a:r>
              <a:rPr lang="zh-CN" altLang="en-US" sz="1426" b="1"/>
              <a:t>最专业的品牌私域运营服务商</a:t>
            </a:r>
            <a:endParaRPr lang="en-US" altLang="zh-CN" sz="1426" b="1"/>
          </a:p>
          <a:p>
            <a:pPr algn="dist" eaLnBrk="1" hangingPunct="1">
              <a:lnSpc>
                <a:spcPct val="130000"/>
              </a:lnSpc>
            </a:pPr>
            <a:r>
              <a:rPr lang="zh-CN" altLang="zh-CN" sz="1426" b="1"/>
              <a:t>帮你管理最有价值的用户资产</a:t>
            </a:r>
            <a:endParaRPr lang="en-US" altLang="zh-CN" sz="1426" b="1"/>
          </a:p>
          <a:p>
            <a:pPr algn="dist" eaLnBrk="1" hangingPunct="1">
              <a:lnSpc>
                <a:spcPct val="130000"/>
              </a:lnSpc>
            </a:pPr>
            <a:endParaRPr lang="zh-CN" altLang="en-US" sz="1426" b="1">
              <a:sym typeface="微软雅黑" panose="020B0503020204020204" pitchFamily="34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AC734E41-BC03-034E-ACF6-AF51CBF6CFCD}"/>
              </a:ext>
            </a:extLst>
          </p:cNvPr>
          <p:cNvCxnSpPr/>
          <p:nvPr/>
        </p:nvCxnSpPr>
        <p:spPr>
          <a:xfrm flipH="1" flipV="1">
            <a:off x="9434" y="5498415"/>
            <a:ext cx="12037312" cy="943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41" name="组合 8">
            <a:extLst>
              <a:ext uri="{FF2B5EF4-FFF2-40B4-BE49-F238E27FC236}">
                <a16:creationId xmlns:a16="http://schemas.microsoft.com/office/drawing/2014/main" id="{67B9348D-C9F5-184F-A555-FA83181E05E1}"/>
              </a:ext>
            </a:extLst>
          </p:cNvPr>
          <p:cNvGrpSpPr>
            <a:grpSpLocks/>
          </p:cNvGrpSpPr>
          <p:nvPr/>
        </p:nvGrpSpPr>
        <p:grpSpPr bwMode="auto">
          <a:xfrm>
            <a:off x="4601005" y="1131160"/>
            <a:ext cx="2989992" cy="401982"/>
            <a:chOff x="5993" y="4672"/>
            <a:chExt cx="3963" cy="533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1EA46892-4C9E-9642-83D7-987FFD078A61}"/>
                </a:ext>
              </a:extLst>
            </p:cNvPr>
            <p:cNvSpPr/>
            <p:nvPr/>
          </p:nvSpPr>
          <p:spPr>
            <a:xfrm>
              <a:off x="6983" y="4672"/>
              <a:ext cx="2973" cy="533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/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C8FDC5D2-1DB5-1545-A77D-6C606BA7CDB8}"/>
                </a:ext>
              </a:extLst>
            </p:cNvPr>
            <p:cNvSpPr/>
            <p:nvPr/>
          </p:nvSpPr>
          <p:spPr>
            <a:xfrm>
              <a:off x="5993" y="4672"/>
              <a:ext cx="990" cy="5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/>
            </a:p>
          </p:txBody>
        </p:sp>
        <p:sp>
          <p:nvSpPr>
            <p:cNvPr id="14346" name="文本框 18">
              <a:extLst>
                <a:ext uri="{FF2B5EF4-FFF2-40B4-BE49-F238E27FC236}">
                  <a16:creationId xmlns:a16="http://schemas.microsoft.com/office/drawing/2014/main" id="{5C009D93-D748-B04E-8263-680C3B4710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85" y="4673"/>
              <a:ext cx="2971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eaLnBrk="1" hangingPunct="1"/>
              <a:r>
                <a:rPr lang="zh-CN" altLang="en-US" sz="1901" b="1">
                  <a:solidFill>
                    <a:srgbClr val="FEA900"/>
                  </a:solidFill>
                  <a:sym typeface="微软雅黑" panose="020B0503020204020204" pitchFamily="34" charset="-122"/>
                </a:rPr>
                <a:t>品牌私域运营中心</a:t>
              </a:r>
            </a:p>
          </p:txBody>
        </p:sp>
        <p:sp>
          <p:nvSpPr>
            <p:cNvPr id="14347" name="文本框 26">
              <a:extLst>
                <a:ext uri="{FF2B5EF4-FFF2-40B4-BE49-F238E27FC236}">
                  <a16:creationId xmlns:a16="http://schemas.microsoft.com/office/drawing/2014/main" id="{2C477C7C-49B2-394B-9768-14D1A73683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4" y="4673"/>
              <a:ext cx="990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eaLnBrk="1" hangingPunct="1"/>
              <a:r>
                <a:rPr lang="zh-CN" altLang="en-US" sz="1901" b="1">
                  <a:sym typeface="微软雅黑" panose="020B0503020204020204" pitchFamily="34" charset="-122"/>
                </a:rPr>
                <a:t>点燃 </a:t>
              </a:r>
            </a:p>
          </p:txBody>
        </p:sp>
      </p:grpSp>
      <p:sp>
        <p:nvSpPr>
          <p:cNvPr id="14342" name="矩形 1">
            <a:extLst>
              <a:ext uri="{FF2B5EF4-FFF2-40B4-BE49-F238E27FC236}">
                <a16:creationId xmlns:a16="http://schemas.microsoft.com/office/drawing/2014/main" id="{7F71E490-5A48-EF45-A7BE-83E2AE426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0052" y="2914005"/>
            <a:ext cx="2520271" cy="1027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139" b="1" dirty="0"/>
              <a:t>姓名：林凯敏</a:t>
            </a:r>
            <a:endParaRPr lang="en-US" altLang="zh-CN" sz="2139" b="1" dirty="0"/>
          </a:p>
          <a:p>
            <a:pPr eaLnBrk="1" hangingPunct="1">
              <a:lnSpc>
                <a:spcPct val="150000"/>
              </a:lnSpc>
            </a:pPr>
            <a:r>
              <a:rPr lang="zh-CN" altLang="en-US" sz="2139" b="1" dirty="0"/>
              <a:t>花名：赤道</a:t>
            </a:r>
          </a:p>
        </p:txBody>
      </p:sp>
      <p:pic>
        <p:nvPicPr>
          <p:cNvPr id="14345" name="图片 27">
            <a:extLst>
              <a:ext uri="{FF2B5EF4-FFF2-40B4-BE49-F238E27FC236}">
                <a16:creationId xmlns:a16="http://schemas.microsoft.com/office/drawing/2014/main" id="{4FB0E214-0218-B543-89EA-2880B338139D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5" y="7940811"/>
            <a:ext cx="1362003" cy="1362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本框 29">
            <a:extLst>
              <a:ext uri="{FF2B5EF4-FFF2-40B4-BE49-F238E27FC236}">
                <a16:creationId xmlns:a16="http://schemas.microsoft.com/office/drawing/2014/main" id="{0666BCD3-A684-EF48-B3DA-3A7A51F1B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3695" y="489942"/>
            <a:ext cx="671979" cy="3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901" b="1">
                <a:sym typeface="微软雅黑" panose="020B0503020204020204" pitchFamily="34" charset="-122"/>
              </a:rPr>
              <a:t>目录</a:t>
            </a:r>
          </a:p>
        </p:txBody>
      </p:sp>
      <p:grpSp>
        <p:nvGrpSpPr>
          <p:cNvPr id="16386" name="组合 35">
            <a:extLst>
              <a:ext uri="{FF2B5EF4-FFF2-40B4-BE49-F238E27FC236}">
                <a16:creationId xmlns:a16="http://schemas.microsoft.com/office/drawing/2014/main" id="{FB3B347D-DDAB-D341-9B11-370A3ED84329}"/>
              </a:ext>
            </a:extLst>
          </p:cNvPr>
          <p:cNvGrpSpPr>
            <a:grpSpLocks/>
          </p:cNvGrpSpPr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>
              <a:extLst>
                <a:ext uri="{FF2B5EF4-FFF2-40B4-BE49-F238E27FC236}">
                  <a16:creationId xmlns:a16="http://schemas.microsoft.com/office/drawing/2014/main" id="{75272F8A-930D-3C48-B88D-3C36779BE5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>
              <a:extLst>
                <a:ext uri="{FF2B5EF4-FFF2-40B4-BE49-F238E27FC236}">
                  <a16:creationId xmlns:a16="http://schemas.microsoft.com/office/drawing/2014/main" id="{FE95DABA-84DE-A043-A7D3-C88DA7B1E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>
              <a:extLst>
                <a:ext uri="{FF2B5EF4-FFF2-40B4-BE49-F238E27FC236}">
                  <a16:creationId xmlns:a16="http://schemas.microsoft.com/office/drawing/2014/main" id="{B7BE06B8-CB61-154F-B603-3C28ACF70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16387" name="组合 1">
            <a:extLst>
              <a:ext uri="{FF2B5EF4-FFF2-40B4-BE49-F238E27FC236}">
                <a16:creationId xmlns:a16="http://schemas.microsoft.com/office/drawing/2014/main" id="{F3F252FE-6B53-DF4B-ADDC-FCB50C89CE78}"/>
              </a:ext>
            </a:extLst>
          </p:cNvPr>
          <p:cNvGrpSpPr>
            <a:grpSpLocks/>
          </p:cNvGrpSpPr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>
              <a:extLst>
                <a:ext uri="{FF2B5EF4-FFF2-40B4-BE49-F238E27FC236}">
                  <a16:creationId xmlns:a16="http://schemas.microsoft.com/office/drawing/2014/main" id="{14AB8233-F095-A04D-8510-8C6FF731F708}"/>
                </a:ext>
              </a:extLst>
            </p:cNvPr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>
                <a:solidFill>
                  <a:schemeClr val="tx1"/>
                </a:solidFill>
              </a:endParaRPr>
            </a:p>
          </p:txBody>
        </p:sp>
        <p:pic>
          <p:nvPicPr>
            <p:cNvPr id="16391" name="图片 5" descr="黑色ROI">
              <a:extLst>
                <a:ext uri="{FF2B5EF4-FFF2-40B4-BE49-F238E27FC236}">
                  <a16:creationId xmlns:a16="http://schemas.microsoft.com/office/drawing/2014/main" id="{1264809F-6AF1-FE45-9A61-DE69CAED2C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04841DE4-A83C-264A-944E-4435D526BC02}"/>
              </a:ext>
            </a:extLst>
          </p:cNvPr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39" noProof="1">
              <a:solidFill>
                <a:schemeClr val="tx1"/>
              </a:solidFill>
            </a:endParaRPr>
          </a:p>
        </p:txBody>
      </p:sp>
      <p:graphicFrame>
        <p:nvGraphicFramePr>
          <p:cNvPr id="5" name="图示 4">
            <a:extLst>
              <a:ext uri="{FF2B5EF4-FFF2-40B4-BE49-F238E27FC236}">
                <a16:creationId xmlns:a16="http://schemas.microsoft.com/office/drawing/2014/main" id="{BAC8B737-7BD4-F24C-A3E3-3CD60A6E34A1}"/>
              </a:ext>
            </a:extLst>
          </p:cNvPr>
          <p:cNvGraphicFramePr/>
          <p:nvPr/>
        </p:nvGraphicFramePr>
        <p:xfrm>
          <a:off x="1909170" y="1740111"/>
          <a:ext cx="6263832" cy="3869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>
            <a:extLst>
              <a:ext uri="{FF2B5EF4-FFF2-40B4-BE49-F238E27FC236}">
                <a16:creationId xmlns:a16="http://schemas.microsoft.com/office/drawing/2014/main" id="{FB63F9E0-2842-E949-BC0D-14B4837D3931}"/>
              </a:ext>
            </a:extLst>
          </p:cNvPr>
          <p:cNvSpPr/>
          <p:nvPr/>
        </p:nvSpPr>
        <p:spPr>
          <a:xfrm>
            <a:off x="1129973" y="2163206"/>
            <a:ext cx="10109380" cy="222221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7410" name="组合 35">
            <a:extLst>
              <a:ext uri="{FF2B5EF4-FFF2-40B4-BE49-F238E27FC236}">
                <a16:creationId xmlns:a16="http://schemas.microsoft.com/office/drawing/2014/main" id="{16DAC45A-4335-0348-A611-B568B535F691}"/>
              </a:ext>
            </a:extLst>
          </p:cNvPr>
          <p:cNvGrpSpPr>
            <a:grpSpLocks/>
          </p:cNvGrpSpPr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>
              <a:extLst>
                <a:ext uri="{FF2B5EF4-FFF2-40B4-BE49-F238E27FC236}">
                  <a16:creationId xmlns:a16="http://schemas.microsoft.com/office/drawing/2014/main" id="{1C37DC9A-2F40-7843-9AA8-E509984930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>
              <a:extLst>
                <a:ext uri="{FF2B5EF4-FFF2-40B4-BE49-F238E27FC236}">
                  <a16:creationId xmlns:a16="http://schemas.microsoft.com/office/drawing/2014/main" id="{334BD209-59B5-FE43-9735-821890EDD0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>
              <a:extLst>
                <a:ext uri="{FF2B5EF4-FFF2-40B4-BE49-F238E27FC236}">
                  <a16:creationId xmlns:a16="http://schemas.microsoft.com/office/drawing/2014/main" id="{A8BF94AF-D9DF-1C45-99FB-AE470F750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17411" name="组合 1">
            <a:extLst>
              <a:ext uri="{FF2B5EF4-FFF2-40B4-BE49-F238E27FC236}">
                <a16:creationId xmlns:a16="http://schemas.microsoft.com/office/drawing/2014/main" id="{BD994FC4-C05D-DB4A-9B5A-06957D5A2D31}"/>
              </a:ext>
            </a:extLst>
          </p:cNvPr>
          <p:cNvGrpSpPr>
            <a:grpSpLocks/>
          </p:cNvGrpSpPr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>
              <a:extLst>
                <a:ext uri="{FF2B5EF4-FFF2-40B4-BE49-F238E27FC236}">
                  <a16:creationId xmlns:a16="http://schemas.microsoft.com/office/drawing/2014/main" id="{B4674DC2-F37D-604D-9A6B-15880749C740}"/>
                </a:ext>
              </a:extLst>
            </p:cNvPr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17418" name="图片 5" descr="黑色ROI">
              <a:extLst>
                <a:ext uri="{FF2B5EF4-FFF2-40B4-BE49-F238E27FC236}">
                  <a16:creationId xmlns:a16="http://schemas.microsoft.com/office/drawing/2014/main" id="{20B67344-1FE5-134A-B208-4CBE7E3460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5518E46B-620C-FD43-A1A0-26812CF45A61}"/>
              </a:ext>
            </a:extLst>
          </p:cNvPr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39" noProof="1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7413" name="文本框 4">
            <a:extLst>
              <a:ext uri="{FF2B5EF4-FFF2-40B4-BE49-F238E27FC236}">
                <a16:creationId xmlns:a16="http://schemas.microsoft.com/office/drawing/2014/main" id="{87ED88FA-8AE7-2443-9454-5D8BC3ECE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786" y="1555775"/>
            <a:ext cx="184731" cy="42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endParaRPr lang="zh-CN" altLang="en-US" sz="2139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27EC171-99F7-6740-A28C-5D1AF974B23E}"/>
              </a:ext>
            </a:extLst>
          </p:cNvPr>
          <p:cNvSpPr/>
          <p:nvPr/>
        </p:nvSpPr>
        <p:spPr>
          <a:xfrm>
            <a:off x="1016787" y="2317894"/>
            <a:ext cx="10109380" cy="2222215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C629B5F-8CDD-004E-A5B1-9BE8BBA37008}"/>
              </a:ext>
            </a:extLst>
          </p:cNvPr>
          <p:cNvSpPr txBox="1"/>
          <p:nvPr/>
        </p:nvSpPr>
        <p:spPr>
          <a:xfrm>
            <a:off x="1456325" y="2512195"/>
            <a:ext cx="9587881" cy="18199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ts val="6892"/>
              </a:lnSpc>
              <a:defRPr/>
            </a:pPr>
            <a:r>
              <a:rPr kumimoji="1" lang="zh-CN" altLang="en-US" sz="522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为什么面对同一个困境，</a:t>
            </a:r>
            <a:endParaRPr kumimoji="1" lang="en-US" altLang="zh-CN" sz="5229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6892"/>
              </a:lnSpc>
              <a:defRPr/>
            </a:pPr>
            <a:r>
              <a:rPr kumimoji="1" lang="zh-CN" altLang="en-US" sz="522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每个人的反应和解决方式不同？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504B0B8-CCDA-4B47-AB3D-4BCDCCDA62BF}"/>
              </a:ext>
            </a:extLst>
          </p:cNvPr>
          <p:cNvSpPr/>
          <p:nvPr/>
        </p:nvSpPr>
        <p:spPr>
          <a:xfrm>
            <a:off x="1197884" y="2715930"/>
            <a:ext cx="128277" cy="142614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id="{59988D83-0233-624C-A624-CB9BB8144716}"/>
              </a:ext>
            </a:extLst>
          </p:cNvPr>
          <p:cNvGrpSpPr/>
          <p:nvPr/>
        </p:nvGrpSpPr>
        <p:grpSpPr>
          <a:xfrm>
            <a:off x="1388719" y="1215212"/>
            <a:ext cx="5954093" cy="5030939"/>
            <a:chOff x="3247400" y="876168"/>
            <a:chExt cx="4386526" cy="3957081"/>
          </a:xfrm>
          <a:solidFill>
            <a:schemeClr val="bg2">
              <a:lumMod val="25000"/>
            </a:schemeClr>
          </a:solidFill>
        </p:grpSpPr>
        <p:sp>
          <p:nvSpPr>
            <p:cNvPr id="43" name="任意形状 42">
              <a:extLst>
                <a:ext uri="{FF2B5EF4-FFF2-40B4-BE49-F238E27FC236}">
                  <a16:creationId xmlns:a16="http://schemas.microsoft.com/office/drawing/2014/main" id="{8567118E-8031-B542-99EF-0114D547041B}"/>
                </a:ext>
              </a:extLst>
            </p:cNvPr>
            <p:cNvSpPr/>
            <p:nvPr/>
          </p:nvSpPr>
          <p:spPr>
            <a:xfrm>
              <a:off x="5075118" y="876168"/>
              <a:ext cx="731087" cy="595874"/>
            </a:xfrm>
            <a:custGeom>
              <a:avLst/>
              <a:gdLst>
                <a:gd name="connsiteX0" fmla="*/ 0 w 781799"/>
                <a:gd name="connsiteY0" fmla="*/ 549839 h 549839"/>
                <a:gd name="connsiteX1" fmla="*/ 390897 w 781799"/>
                <a:gd name="connsiteY1" fmla="*/ 0 h 549839"/>
                <a:gd name="connsiteX2" fmla="*/ 390902 w 781799"/>
                <a:gd name="connsiteY2" fmla="*/ 0 h 549839"/>
                <a:gd name="connsiteX3" fmla="*/ 781799 w 781799"/>
                <a:gd name="connsiteY3" fmla="*/ 549839 h 549839"/>
                <a:gd name="connsiteX4" fmla="*/ 0 w 781799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799" h="549839">
                  <a:moveTo>
                    <a:pt x="0" y="549839"/>
                  </a:moveTo>
                  <a:lnTo>
                    <a:pt x="390897" y="0"/>
                  </a:lnTo>
                  <a:lnTo>
                    <a:pt x="390902" y="0"/>
                  </a:lnTo>
                  <a:lnTo>
                    <a:pt x="781799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6219" tIns="36219" rIns="36219" bIns="36219" spcCol="1270" anchor="ctr"/>
            <a:lstStyle/>
            <a:p>
              <a:pPr algn="ctr" defTabSz="126767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2852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4" name="任意形状 43">
              <a:extLst>
                <a:ext uri="{FF2B5EF4-FFF2-40B4-BE49-F238E27FC236}">
                  <a16:creationId xmlns:a16="http://schemas.microsoft.com/office/drawing/2014/main" id="{ADC92827-9749-E545-950A-D6AB29F9EC22}"/>
                </a:ext>
              </a:extLst>
            </p:cNvPr>
            <p:cNvSpPr/>
            <p:nvPr/>
          </p:nvSpPr>
          <p:spPr>
            <a:xfrm>
              <a:off x="4709575" y="1548409"/>
              <a:ext cx="1462175" cy="595874"/>
            </a:xfrm>
            <a:custGeom>
              <a:avLst/>
              <a:gdLst>
                <a:gd name="connsiteX0" fmla="*/ 0 w 1563599"/>
                <a:gd name="connsiteY0" fmla="*/ 549839 h 549839"/>
                <a:gd name="connsiteX1" fmla="*/ 390897 w 1563599"/>
                <a:gd name="connsiteY1" fmla="*/ 0 h 549839"/>
                <a:gd name="connsiteX2" fmla="*/ 1172702 w 1563599"/>
                <a:gd name="connsiteY2" fmla="*/ 0 h 549839"/>
                <a:gd name="connsiteX3" fmla="*/ 1563599 w 1563599"/>
                <a:gd name="connsiteY3" fmla="*/ 549839 h 549839"/>
                <a:gd name="connsiteX4" fmla="*/ 0 w 1563599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3599" h="549839">
                  <a:moveTo>
                    <a:pt x="0" y="549839"/>
                  </a:moveTo>
                  <a:lnTo>
                    <a:pt x="390897" y="0"/>
                  </a:lnTo>
                  <a:lnTo>
                    <a:pt x="1172702" y="0"/>
                  </a:lnTo>
                  <a:lnTo>
                    <a:pt x="1563599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61375" tIns="36219" rIns="361375" bIns="36219" spcCol="1270" anchor="ctr"/>
            <a:lstStyle/>
            <a:p>
              <a:pPr algn="ctr" defTabSz="126767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2852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5" name="任意形状 44">
              <a:extLst>
                <a:ext uri="{FF2B5EF4-FFF2-40B4-BE49-F238E27FC236}">
                  <a16:creationId xmlns:a16="http://schemas.microsoft.com/office/drawing/2014/main" id="{D06E9A63-1EFE-5842-A0D6-E15097322425}"/>
                </a:ext>
              </a:extLst>
            </p:cNvPr>
            <p:cNvSpPr/>
            <p:nvPr/>
          </p:nvSpPr>
          <p:spPr>
            <a:xfrm>
              <a:off x="4344031" y="2220650"/>
              <a:ext cx="2193264" cy="595874"/>
            </a:xfrm>
            <a:custGeom>
              <a:avLst/>
              <a:gdLst>
                <a:gd name="connsiteX0" fmla="*/ 0 w 2345399"/>
                <a:gd name="connsiteY0" fmla="*/ 549839 h 549839"/>
                <a:gd name="connsiteX1" fmla="*/ 390897 w 2345399"/>
                <a:gd name="connsiteY1" fmla="*/ 0 h 549839"/>
                <a:gd name="connsiteX2" fmla="*/ 1954502 w 2345399"/>
                <a:gd name="connsiteY2" fmla="*/ 0 h 549839"/>
                <a:gd name="connsiteX3" fmla="*/ 2345399 w 2345399"/>
                <a:gd name="connsiteY3" fmla="*/ 549839 h 549839"/>
                <a:gd name="connsiteX4" fmla="*/ 0 w 2345399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5399" h="549839">
                  <a:moveTo>
                    <a:pt x="0" y="549839"/>
                  </a:moveTo>
                  <a:lnTo>
                    <a:pt x="390897" y="0"/>
                  </a:lnTo>
                  <a:lnTo>
                    <a:pt x="1954502" y="0"/>
                  </a:lnTo>
                  <a:lnTo>
                    <a:pt x="2345399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23952" tIns="36219" rIns="523952" bIns="36219" spcCol="1270" anchor="ctr"/>
            <a:lstStyle/>
            <a:p>
              <a:pPr algn="ctr" defTabSz="126767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2852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6" name="任意形状 45">
              <a:extLst>
                <a:ext uri="{FF2B5EF4-FFF2-40B4-BE49-F238E27FC236}">
                  <a16:creationId xmlns:a16="http://schemas.microsoft.com/office/drawing/2014/main" id="{1A0A785D-81CC-6649-B562-FC1FD2657042}"/>
                </a:ext>
              </a:extLst>
            </p:cNvPr>
            <p:cNvSpPr/>
            <p:nvPr/>
          </p:nvSpPr>
          <p:spPr>
            <a:xfrm>
              <a:off x="3978487" y="2892891"/>
              <a:ext cx="2924350" cy="595874"/>
            </a:xfrm>
            <a:custGeom>
              <a:avLst/>
              <a:gdLst>
                <a:gd name="connsiteX0" fmla="*/ 0 w 3127198"/>
                <a:gd name="connsiteY0" fmla="*/ 549839 h 549839"/>
                <a:gd name="connsiteX1" fmla="*/ 390897 w 3127198"/>
                <a:gd name="connsiteY1" fmla="*/ 0 h 549839"/>
                <a:gd name="connsiteX2" fmla="*/ 2736301 w 3127198"/>
                <a:gd name="connsiteY2" fmla="*/ 0 h 549839"/>
                <a:gd name="connsiteX3" fmla="*/ 3127198 w 3127198"/>
                <a:gd name="connsiteY3" fmla="*/ 549839 h 549839"/>
                <a:gd name="connsiteX4" fmla="*/ 0 w 3127198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7198" h="549839">
                  <a:moveTo>
                    <a:pt x="0" y="549839"/>
                  </a:moveTo>
                  <a:lnTo>
                    <a:pt x="390897" y="0"/>
                  </a:lnTo>
                  <a:lnTo>
                    <a:pt x="2736301" y="0"/>
                  </a:lnTo>
                  <a:lnTo>
                    <a:pt x="3127198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00112" tIns="49802" rIns="700111" bIns="49802" spcCol="1270" anchor="ctr"/>
            <a:lstStyle/>
            <a:p>
              <a:pPr algn="ctr" defTabSz="174305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3921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7" name="任意形状 46">
              <a:extLst>
                <a:ext uri="{FF2B5EF4-FFF2-40B4-BE49-F238E27FC236}">
                  <a16:creationId xmlns:a16="http://schemas.microsoft.com/office/drawing/2014/main" id="{C56E1637-4FF8-9E4C-A237-893E4EF691F5}"/>
                </a:ext>
              </a:extLst>
            </p:cNvPr>
            <p:cNvSpPr/>
            <p:nvPr/>
          </p:nvSpPr>
          <p:spPr>
            <a:xfrm>
              <a:off x="3612943" y="3565132"/>
              <a:ext cx="3655438" cy="595874"/>
            </a:xfrm>
            <a:custGeom>
              <a:avLst/>
              <a:gdLst>
                <a:gd name="connsiteX0" fmla="*/ 0 w 3908998"/>
                <a:gd name="connsiteY0" fmla="*/ 549839 h 549839"/>
                <a:gd name="connsiteX1" fmla="*/ 390897 w 3908998"/>
                <a:gd name="connsiteY1" fmla="*/ 0 h 549839"/>
                <a:gd name="connsiteX2" fmla="*/ 3518101 w 3908998"/>
                <a:gd name="connsiteY2" fmla="*/ 0 h 549839"/>
                <a:gd name="connsiteX3" fmla="*/ 3908998 w 3908998"/>
                <a:gd name="connsiteY3" fmla="*/ 549839 h 549839"/>
                <a:gd name="connsiteX4" fmla="*/ 0 w 3908998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8998" h="549839">
                  <a:moveTo>
                    <a:pt x="0" y="549839"/>
                  </a:moveTo>
                  <a:lnTo>
                    <a:pt x="390897" y="0"/>
                  </a:lnTo>
                  <a:lnTo>
                    <a:pt x="3518101" y="0"/>
                  </a:lnTo>
                  <a:lnTo>
                    <a:pt x="3908998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62690" tIns="49802" rIns="862690" bIns="49802" spcCol="1270" anchor="ctr"/>
            <a:lstStyle/>
            <a:p>
              <a:pPr algn="ctr" defTabSz="174305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3921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8" name="任意形状 47">
              <a:extLst>
                <a:ext uri="{FF2B5EF4-FFF2-40B4-BE49-F238E27FC236}">
                  <a16:creationId xmlns:a16="http://schemas.microsoft.com/office/drawing/2014/main" id="{9024E398-A5BB-9447-A1B4-134644602B69}"/>
                </a:ext>
              </a:extLst>
            </p:cNvPr>
            <p:cNvSpPr/>
            <p:nvPr/>
          </p:nvSpPr>
          <p:spPr>
            <a:xfrm>
              <a:off x="3247400" y="4237375"/>
              <a:ext cx="4386526" cy="595874"/>
            </a:xfrm>
            <a:custGeom>
              <a:avLst/>
              <a:gdLst>
                <a:gd name="connsiteX0" fmla="*/ 0 w 4690798"/>
                <a:gd name="connsiteY0" fmla="*/ 549839 h 549839"/>
                <a:gd name="connsiteX1" fmla="*/ 390897 w 4690798"/>
                <a:gd name="connsiteY1" fmla="*/ 0 h 549839"/>
                <a:gd name="connsiteX2" fmla="*/ 4299901 w 4690798"/>
                <a:gd name="connsiteY2" fmla="*/ 0 h 549839"/>
                <a:gd name="connsiteX3" fmla="*/ 4690798 w 4690798"/>
                <a:gd name="connsiteY3" fmla="*/ 549839 h 549839"/>
                <a:gd name="connsiteX4" fmla="*/ 0 w 4690798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90798" h="549839">
                  <a:moveTo>
                    <a:pt x="0" y="549839"/>
                  </a:moveTo>
                  <a:lnTo>
                    <a:pt x="390897" y="0"/>
                  </a:lnTo>
                  <a:lnTo>
                    <a:pt x="4299901" y="0"/>
                  </a:lnTo>
                  <a:lnTo>
                    <a:pt x="4690798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025266" tIns="49802" rIns="1025269" bIns="49802" spcCol="1270" anchor="ctr"/>
            <a:lstStyle/>
            <a:p>
              <a:pPr algn="ctr" defTabSz="174305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3921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21506" name="组合 35">
            <a:extLst>
              <a:ext uri="{FF2B5EF4-FFF2-40B4-BE49-F238E27FC236}">
                <a16:creationId xmlns:a16="http://schemas.microsoft.com/office/drawing/2014/main" id="{74FCD55D-83F0-D147-9E27-6062670C29CF}"/>
              </a:ext>
            </a:extLst>
          </p:cNvPr>
          <p:cNvGrpSpPr>
            <a:grpSpLocks/>
          </p:cNvGrpSpPr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>
              <a:extLst>
                <a:ext uri="{FF2B5EF4-FFF2-40B4-BE49-F238E27FC236}">
                  <a16:creationId xmlns:a16="http://schemas.microsoft.com/office/drawing/2014/main" id="{94607E81-7700-4744-B9DE-1BE6904E1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>
              <a:extLst>
                <a:ext uri="{FF2B5EF4-FFF2-40B4-BE49-F238E27FC236}">
                  <a16:creationId xmlns:a16="http://schemas.microsoft.com/office/drawing/2014/main" id="{D8DF099E-5AEE-C54D-95FE-F709C8889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>
              <a:extLst>
                <a:ext uri="{FF2B5EF4-FFF2-40B4-BE49-F238E27FC236}">
                  <a16:creationId xmlns:a16="http://schemas.microsoft.com/office/drawing/2014/main" id="{6F4F1BFB-FB33-1346-93FE-3FCEECF3F0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21507" name="组合 1">
            <a:extLst>
              <a:ext uri="{FF2B5EF4-FFF2-40B4-BE49-F238E27FC236}">
                <a16:creationId xmlns:a16="http://schemas.microsoft.com/office/drawing/2014/main" id="{75124DB0-4E7E-0547-BFAB-715683226B42}"/>
              </a:ext>
            </a:extLst>
          </p:cNvPr>
          <p:cNvGrpSpPr>
            <a:grpSpLocks/>
          </p:cNvGrpSpPr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>
              <a:extLst>
                <a:ext uri="{FF2B5EF4-FFF2-40B4-BE49-F238E27FC236}">
                  <a16:creationId xmlns:a16="http://schemas.microsoft.com/office/drawing/2014/main" id="{D8951234-32EA-414A-82A2-D74EAD3D14CA}"/>
                </a:ext>
              </a:extLst>
            </p:cNvPr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21533" name="图片 5" descr="黑色ROI">
              <a:extLst>
                <a:ext uri="{FF2B5EF4-FFF2-40B4-BE49-F238E27FC236}">
                  <a16:creationId xmlns:a16="http://schemas.microsoft.com/office/drawing/2014/main" id="{48897913-A0AD-E340-B2BC-543531345C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A6AE9405-BD97-7246-A924-24D234BCA352}"/>
              </a:ext>
            </a:extLst>
          </p:cNvPr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39" noProof="1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919E602C-FFE3-DF41-B82B-B3753C65B85A}"/>
              </a:ext>
            </a:extLst>
          </p:cNvPr>
          <p:cNvGrpSpPr/>
          <p:nvPr/>
        </p:nvGrpSpPr>
        <p:grpSpPr>
          <a:xfrm>
            <a:off x="1266890" y="1263760"/>
            <a:ext cx="5954093" cy="5030939"/>
            <a:chOff x="3247400" y="876168"/>
            <a:chExt cx="4386526" cy="3957081"/>
          </a:xfrm>
          <a:solidFill>
            <a:srgbClr val="F3AB3C"/>
          </a:solidFill>
        </p:grpSpPr>
        <p:sp>
          <p:nvSpPr>
            <p:cNvPr id="6" name="任意形状 5">
              <a:extLst>
                <a:ext uri="{FF2B5EF4-FFF2-40B4-BE49-F238E27FC236}">
                  <a16:creationId xmlns:a16="http://schemas.microsoft.com/office/drawing/2014/main" id="{152F0709-65DE-B241-9F7F-BA7FC31A1F57}"/>
                </a:ext>
              </a:extLst>
            </p:cNvPr>
            <p:cNvSpPr/>
            <p:nvPr/>
          </p:nvSpPr>
          <p:spPr>
            <a:xfrm>
              <a:off x="5075118" y="876168"/>
              <a:ext cx="731087" cy="595874"/>
            </a:xfrm>
            <a:custGeom>
              <a:avLst/>
              <a:gdLst>
                <a:gd name="connsiteX0" fmla="*/ 0 w 781799"/>
                <a:gd name="connsiteY0" fmla="*/ 549839 h 549839"/>
                <a:gd name="connsiteX1" fmla="*/ 390897 w 781799"/>
                <a:gd name="connsiteY1" fmla="*/ 0 h 549839"/>
                <a:gd name="connsiteX2" fmla="*/ 390902 w 781799"/>
                <a:gd name="connsiteY2" fmla="*/ 0 h 549839"/>
                <a:gd name="connsiteX3" fmla="*/ 781799 w 781799"/>
                <a:gd name="connsiteY3" fmla="*/ 549839 h 549839"/>
                <a:gd name="connsiteX4" fmla="*/ 0 w 781799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799" h="549839">
                  <a:moveTo>
                    <a:pt x="0" y="549839"/>
                  </a:moveTo>
                  <a:lnTo>
                    <a:pt x="390897" y="0"/>
                  </a:lnTo>
                  <a:lnTo>
                    <a:pt x="390902" y="0"/>
                  </a:lnTo>
                  <a:lnTo>
                    <a:pt x="781799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6219" tIns="36219" rIns="36219" bIns="36219" spcCol="1270" anchor="ctr"/>
            <a:lstStyle/>
            <a:p>
              <a:pPr algn="ctr" defTabSz="126767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2852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7" name="任意形状 6">
              <a:extLst>
                <a:ext uri="{FF2B5EF4-FFF2-40B4-BE49-F238E27FC236}">
                  <a16:creationId xmlns:a16="http://schemas.microsoft.com/office/drawing/2014/main" id="{4477673F-E6F2-A847-BDC8-E68926C5070E}"/>
                </a:ext>
              </a:extLst>
            </p:cNvPr>
            <p:cNvSpPr/>
            <p:nvPr/>
          </p:nvSpPr>
          <p:spPr>
            <a:xfrm>
              <a:off x="4709575" y="1548409"/>
              <a:ext cx="1462175" cy="595874"/>
            </a:xfrm>
            <a:custGeom>
              <a:avLst/>
              <a:gdLst>
                <a:gd name="connsiteX0" fmla="*/ 0 w 1563599"/>
                <a:gd name="connsiteY0" fmla="*/ 549839 h 549839"/>
                <a:gd name="connsiteX1" fmla="*/ 390897 w 1563599"/>
                <a:gd name="connsiteY1" fmla="*/ 0 h 549839"/>
                <a:gd name="connsiteX2" fmla="*/ 1172702 w 1563599"/>
                <a:gd name="connsiteY2" fmla="*/ 0 h 549839"/>
                <a:gd name="connsiteX3" fmla="*/ 1563599 w 1563599"/>
                <a:gd name="connsiteY3" fmla="*/ 549839 h 549839"/>
                <a:gd name="connsiteX4" fmla="*/ 0 w 1563599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3599" h="549839">
                  <a:moveTo>
                    <a:pt x="0" y="549839"/>
                  </a:moveTo>
                  <a:lnTo>
                    <a:pt x="390897" y="0"/>
                  </a:lnTo>
                  <a:lnTo>
                    <a:pt x="1172702" y="0"/>
                  </a:lnTo>
                  <a:lnTo>
                    <a:pt x="1563599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61375" tIns="36219" rIns="361375" bIns="36219" spcCol="1270" anchor="ctr"/>
            <a:lstStyle/>
            <a:p>
              <a:pPr algn="ctr" defTabSz="126767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2852" b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8" name="任意形状 7">
              <a:extLst>
                <a:ext uri="{FF2B5EF4-FFF2-40B4-BE49-F238E27FC236}">
                  <a16:creationId xmlns:a16="http://schemas.microsoft.com/office/drawing/2014/main" id="{3237BA2B-5232-C542-8641-DECAECEEF96A}"/>
                </a:ext>
              </a:extLst>
            </p:cNvPr>
            <p:cNvSpPr/>
            <p:nvPr/>
          </p:nvSpPr>
          <p:spPr>
            <a:xfrm>
              <a:off x="4344031" y="2220650"/>
              <a:ext cx="2193264" cy="595874"/>
            </a:xfrm>
            <a:custGeom>
              <a:avLst/>
              <a:gdLst>
                <a:gd name="connsiteX0" fmla="*/ 0 w 2345399"/>
                <a:gd name="connsiteY0" fmla="*/ 549839 h 549839"/>
                <a:gd name="connsiteX1" fmla="*/ 390897 w 2345399"/>
                <a:gd name="connsiteY1" fmla="*/ 0 h 549839"/>
                <a:gd name="connsiteX2" fmla="*/ 1954502 w 2345399"/>
                <a:gd name="connsiteY2" fmla="*/ 0 h 549839"/>
                <a:gd name="connsiteX3" fmla="*/ 2345399 w 2345399"/>
                <a:gd name="connsiteY3" fmla="*/ 549839 h 549839"/>
                <a:gd name="connsiteX4" fmla="*/ 0 w 2345399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5399" h="549839">
                  <a:moveTo>
                    <a:pt x="0" y="549839"/>
                  </a:moveTo>
                  <a:lnTo>
                    <a:pt x="390897" y="0"/>
                  </a:lnTo>
                  <a:lnTo>
                    <a:pt x="1954502" y="0"/>
                  </a:lnTo>
                  <a:lnTo>
                    <a:pt x="2345399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23952" tIns="36219" rIns="523952" bIns="36219" spcCol="1270" anchor="ctr"/>
            <a:lstStyle/>
            <a:p>
              <a:pPr algn="ctr" defTabSz="126767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2852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9" name="任意形状 8">
              <a:extLst>
                <a:ext uri="{FF2B5EF4-FFF2-40B4-BE49-F238E27FC236}">
                  <a16:creationId xmlns:a16="http://schemas.microsoft.com/office/drawing/2014/main" id="{63CE6FDB-2715-7346-8F8E-48F66E79CF5D}"/>
                </a:ext>
              </a:extLst>
            </p:cNvPr>
            <p:cNvSpPr/>
            <p:nvPr/>
          </p:nvSpPr>
          <p:spPr>
            <a:xfrm>
              <a:off x="3978487" y="2892891"/>
              <a:ext cx="2924350" cy="595874"/>
            </a:xfrm>
            <a:custGeom>
              <a:avLst/>
              <a:gdLst>
                <a:gd name="connsiteX0" fmla="*/ 0 w 3127198"/>
                <a:gd name="connsiteY0" fmla="*/ 549839 h 549839"/>
                <a:gd name="connsiteX1" fmla="*/ 390897 w 3127198"/>
                <a:gd name="connsiteY1" fmla="*/ 0 h 549839"/>
                <a:gd name="connsiteX2" fmla="*/ 2736301 w 3127198"/>
                <a:gd name="connsiteY2" fmla="*/ 0 h 549839"/>
                <a:gd name="connsiteX3" fmla="*/ 3127198 w 3127198"/>
                <a:gd name="connsiteY3" fmla="*/ 549839 h 549839"/>
                <a:gd name="connsiteX4" fmla="*/ 0 w 3127198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7198" h="549839">
                  <a:moveTo>
                    <a:pt x="0" y="549839"/>
                  </a:moveTo>
                  <a:lnTo>
                    <a:pt x="390897" y="0"/>
                  </a:lnTo>
                  <a:lnTo>
                    <a:pt x="2736301" y="0"/>
                  </a:lnTo>
                  <a:lnTo>
                    <a:pt x="3127198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00112" tIns="49802" rIns="700111" bIns="49802" spcCol="1270" anchor="ctr"/>
            <a:lstStyle/>
            <a:p>
              <a:pPr algn="ctr" defTabSz="174305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3921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0" name="任意形状 9">
              <a:extLst>
                <a:ext uri="{FF2B5EF4-FFF2-40B4-BE49-F238E27FC236}">
                  <a16:creationId xmlns:a16="http://schemas.microsoft.com/office/drawing/2014/main" id="{55806C09-FF21-534B-A25A-60EEFF2D9242}"/>
                </a:ext>
              </a:extLst>
            </p:cNvPr>
            <p:cNvSpPr/>
            <p:nvPr/>
          </p:nvSpPr>
          <p:spPr>
            <a:xfrm>
              <a:off x="3612943" y="3565132"/>
              <a:ext cx="3655438" cy="595874"/>
            </a:xfrm>
            <a:custGeom>
              <a:avLst/>
              <a:gdLst>
                <a:gd name="connsiteX0" fmla="*/ 0 w 3908998"/>
                <a:gd name="connsiteY0" fmla="*/ 549839 h 549839"/>
                <a:gd name="connsiteX1" fmla="*/ 390897 w 3908998"/>
                <a:gd name="connsiteY1" fmla="*/ 0 h 549839"/>
                <a:gd name="connsiteX2" fmla="*/ 3518101 w 3908998"/>
                <a:gd name="connsiteY2" fmla="*/ 0 h 549839"/>
                <a:gd name="connsiteX3" fmla="*/ 3908998 w 3908998"/>
                <a:gd name="connsiteY3" fmla="*/ 549839 h 549839"/>
                <a:gd name="connsiteX4" fmla="*/ 0 w 3908998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8998" h="549839">
                  <a:moveTo>
                    <a:pt x="0" y="549839"/>
                  </a:moveTo>
                  <a:lnTo>
                    <a:pt x="390897" y="0"/>
                  </a:lnTo>
                  <a:lnTo>
                    <a:pt x="3518101" y="0"/>
                  </a:lnTo>
                  <a:lnTo>
                    <a:pt x="3908998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62690" tIns="49802" rIns="862690" bIns="49802" spcCol="1270" anchor="ctr"/>
            <a:lstStyle/>
            <a:p>
              <a:pPr algn="ctr" defTabSz="174305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3921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1" name="任意形状 10">
              <a:extLst>
                <a:ext uri="{FF2B5EF4-FFF2-40B4-BE49-F238E27FC236}">
                  <a16:creationId xmlns:a16="http://schemas.microsoft.com/office/drawing/2014/main" id="{F8620545-C860-0D4A-925D-758D8AA9A119}"/>
                </a:ext>
              </a:extLst>
            </p:cNvPr>
            <p:cNvSpPr/>
            <p:nvPr/>
          </p:nvSpPr>
          <p:spPr>
            <a:xfrm>
              <a:off x="3247400" y="4237375"/>
              <a:ext cx="4386526" cy="595874"/>
            </a:xfrm>
            <a:custGeom>
              <a:avLst/>
              <a:gdLst>
                <a:gd name="connsiteX0" fmla="*/ 0 w 4690798"/>
                <a:gd name="connsiteY0" fmla="*/ 549839 h 549839"/>
                <a:gd name="connsiteX1" fmla="*/ 390897 w 4690798"/>
                <a:gd name="connsiteY1" fmla="*/ 0 h 549839"/>
                <a:gd name="connsiteX2" fmla="*/ 4299901 w 4690798"/>
                <a:gd name="connsiteY2" fmla="*/ 0 h 549839"/>
                <a:gd name="connsiteX3" fmla="*/ 4690798 w 4690798"/>
                <a:gd name="connsiteY3" fmla="*/ 549839 h 549839"/>
                <a:gd name="connsiteX4" fmla="*/ 0 w 4690798"/>
                <a:gd name="connsiteY4" fmla="*/ 549839 h 54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90798" h="549839">
                  <a:moveTo>
                    <a:pt x="0" y="549839"/>
                  </a:moveTo>
                  <a:lnTo>
                    <a:pt x="390897" y="0"/>
                  </a:lnTo>
                  <a:lnTo>
                    <a:pt x="4299901" y="0"/>
                  </a:lnTo>
                  <a:lnTo>
                    <a:pt x="4690798" y="549839"/>
                  </a:lnTo>
                  <a:lnTo>
                    <a:pt x="0" y="549839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025266" tIns="49802" rIns="1025269" bIns="49802" spcCol="1270" anchor="ctr"/>
            <a:lstStyle/>
            <a:p>
              <a:pPr algn="ctr" defTabSz="1743058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3921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2C40CE33-32B9-884C-9787-8A2DF3A488E0}"/>
              </a:ext>
            </a:extLst>
          </p:cNvPr>
          <p:cNvGrpSpPr/>
          <p:nvPr/>
        </p:nvGrpSpPr>
        <p:grpSpPr>
          <a:xfrm>
            <a:off x="7209937" y="5704036"/>
            <a:ext cx="3969050" cy="579135"/>
            <a:chOff x="6067425" y="4794250"/>
            <a:chExt cx="3340100" cy="487363"/>
          </a:xfrm>
        </p:grpSpPr>
        <p:cxnSp>
          <p:nvCxnSpPr>
            <p:cNvPr id="5" name="直线连接符 4">
              <a:extLst>
                <a:ext uri="{FF2B5EF4-FFF2-40B4-BE49-F238E27FC236}">
                  <a16:creationId xmlns:a16="http://schemas.microsoft.com/office/drawing/2014/main" id="{789DCEC0-9474-124A-AE55-52AE2FE05B2B}"/>
                </a:ext>
              </a:extLst>
            </p:cNvPr>
            <p:cNvCxnSpPr>
              <a:cxnSpLocks/>
            </p:cNvCxnSpPr>
            <p:nvPr/>
          </p:nvCxnSpPr>
          <p:spPr>
            <a:xfrm>
              <a:off x="6067425" y="5281613"/>
              <a:ext cx="3340100" cy="0"/>
            </a:xfrm>
            <a:prstGeom prst="line">
              <a:avLst/>
            </a:prstGeom>
            <a:ln w="25400">
              <a:solidFill>
                <a:srgbClr val="F3AB3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49EFD3B8-432F-5D40-8099-3100D50AD395}"/>
                </a:ext>
              </a:extLst>
            </p:cNvPr>
            <p:cNvSpPr txBox="1"/>
            <p:nvPr/>
          </p:nvSpPr>
          <p:spPr>
            <a:xfrm>
              <a:off x="6281738" y="4794250"/>
              <a:ext cx="2741408" cy="35472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kumimoji="1" lang="zh-CN" altLang="en-US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都怪</a:t>
              </a:r>
              <a:r>
                <a:rPr kumimoji="1" lang="en-US" altLang="zh-CN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XXX</a:t>
              </a:r>
              <a:r>
                <a:rPr kumimoji="1" lang="zh-CN" altLang="en-US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，都是</a:t>
              </a:r>
              <a:r>
                <a:rPr kumimoji="1" lang="en-US" altLang="zh-CN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XXX</a:t>
              </a:r>
              <a:r>
                <a:rPr kumimoji="1" lang="zh-CN" altLang="en-US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的错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13EE5B7C-B88E-2942-82A0-C6322CEC136D}"/>
              </a:ext>
            </a:extLst>
          </p:cNvPr>
          <p:cNvGrpSpPr/>
          <p:nvPr/>
        </p:nvGrpSpPr>
        <p:grpSpPr>
          <a:xfrm>
            <a:off x="6664760" y="4841937"/>
            <a:ext cx="3969050" cy="579134"/>
            <a:chOff x="5608638" y="4068763"/>
            <a:chExt cx="3340100" cy="487362"/>
          </a:xfrm>
        </p:grpSpPr>
        <p:cxnSp>
          <p:nvCxnSpPr>
            <p:cNvPr id="38" name="直线连接符 37">
              <a:extLst>
                <a:ext uri="{FF2B5EF4-FFF2-40B4-BE49-F238E27FC236}">
                  <a16:creationId xmlns:a16="http://schemas.microsoft.com/office/drawing/2014/main" id="{A7725330-C84C-E94F-BF3B-53FE69F2054F}"/>
                </a:ext>
              </a:extLst>
            </p:cNvPr>
            <p:cNvCxnSpPr>
              <a:cxnSpLocks/>
            </p:cNvCxnSpPr>
            <p:nvPr/>
          </p:nvCxnSpPr>
          <p:spPr>
            <a:xfrm>
              <a:off x="5608638" y="4556125"/>
              <a:ext cx="3340100" cy="0"/>
            </a:xfrm>
            <a:prstGeom prst="line">
              <a:avLst/>
            </a:prstGeom>
            <a:ln w="25400">
              <a:solidFill>
                <a:srgbClr val="F3AB3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6A498D6B-A634-0A44-9529-12EBF9D7D70C}"/>
                </a:ext>
              </a:extLst>
            </p:cNvPr>
            <p:cNvSpPr txBox="1"/>
            <p:nvPr/>
          </p:nvSpPr>
          <p:spPr>
            <a:xfrm>
              <a:off x="5822950" y="4068763"/>
              <a:ext cx="1539462" cy="35472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kumimoji="1" lang="zh-CN" altLang="en-US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我还不够努力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1086D9D9-A996-454F-AD03-3071E1E1661A}"/>
              </a:ext>
            </a:extLst>
          </p:cNvPr>
          <p:cNvGrpSpPr/>
          <p:nvPr/>
        </p:nvGrpSpPr>
        <p:grpSpPr>
          <a:xfrm>
            <a:off x="6210129" y="3987384"/>
            <a:ext cx="3969050" cy="579135"/>
            <a:chOff x="5226050" y="3349625"/>
            <a:chExt cx="3340100" cy="487363"/>
          </a:xfrm>
        </p:grpSpPr>
        <p:cxnSp>
          <p:nvCxnSpPr>
            <p:cNvPr id="40" name="直线连接符 39">
              <a:extLst>
                <a:ext uri="{FF2B5EF4-FFF2-40B4-BE49-F238E27FC236}">
                  <a16:creationId xmlns:a16="http://schemas.microsoft.com/office/drawing/2014/main" id="{2C9D0148-5587-3B43-87EC-E25C85D23B52}"/>
                </a:ext>
              </a:extLst>
            </p:cNvPr>
            <p:cNvCxnSpPr>
              <a:cxnSpLocks/>
            </p:cNvCxnSpPr>
            <p:nvPr/>
          </p:nvCxnSpPr>
          <p:spPr>
            <a:xfrm>
              <a:off x="5226050" y="3836988"/>
              <a:ext cx="3340100" cy="0"/>
            </a:xfrm>
            <a:prstGeom prst="line">
              <a:avLst/>
            </a:prstGeom>
            <a:ln w="25400">
              <a:solidFill>
                <a:srgbClr val="F3AB3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F0B3732D-3149-9D4B-B8A6-A18405EB500B}"/>
                </a:ext>
              </a:extLst>
            </p:cNvPr>
            <p:cNvSpPr txBox="1"/>
            <p:nvPr/>
          </p:nvSpPr>
          <p:spPr>
            <a:xfrm>
              <a:off x="5440363" y="3349625"/>
              <a:ext cx="2000815" cy="35472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kumimoji="1" lang="zh-CN" altLang="en-US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总有方法能够解决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CEA659EB-015D-C64C-9C29-7F80A80E2398}"/>
              </a:ext>
            </a:extLst>
          </p:cNvPr>
          <p:cNvGrpSpPr/>
          <p:nvPr/>
        </p:nvGrpSpPr>
        <p:grpSpPr>
          <a:xfrm>
            <a:off x="5695134" y="3129058"/>
            <a:ext cx="3969050" cy="581021"/>
            <a:chOff x="4792663" y="2627313"/>
            <a:chExt cx="3340100" cy="488950"/>
          </a:xfrm>
        </p:grpSpPr>
        <p:cxnSp>
          <p:nvCxnSpPr>
            <p:cNvPr id="49" name="直线连接符 48">
              <a:extLst>
                <a:ext uri="{FF2B5EF4-FFF2-40B4-BE49-F238E27FC236}">
                  <a16:creationId xmlns:a16="http://schemas.microsoft.com/office/drawing/2014/main" id="{FFD0D1FE-967E-B644-9DE2-9B808842AEC0}"/>
                </a:ext>
              </a:extLst>
            </p:cNvPr>
            <p:cNvCxnSpPr>
              <a:cxnSpLocks/>
            </p:cNvCxnSpPr>
            <p:nvPr/>
          </p:nvCxnSpPr>
          <p:spPr>
            <a:xfrm>
              <a:off x="4792663" y="3116263"/>
              <a:ext cx="3340100" cy="0"/>
            </a:xfrm>
            <a:prstGeom prst="line">
              <a:avLst/>
            </a:prstGeom>
            <a:ln w="25400">
              <a:solidFill>
                <a:srgbClr val="F3AB3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394D432A-8220-CD43-B0CE-778464D928B7}"/>
                </a:ext>
              </a:extLst>
            </p:cNvPr>
            <p:cNvSpPr txBox="1"/>
            <p:nvPr/>
          </p:nvSpPr>
          <p:spPr>
            <a:xfrm>
              <a:off x="5006975" y="2627313"/>
              <a:ext cx="2000815" cy="35472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kumimoji="1" lang="zh-CN" altLang="en-US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选择比努力更重要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85355404-2589-8C44-83AF-8370C3DCD93E}"/>
              </a:ext>
            </a:extLst>
          </p:cNvPr>
          <p:cNvGrpSpPr/>
          <p:nvPr/>
        </p:nvGrpSpPr>
        <p:grpSpPr>
          <a:xfrm>
            <a:off x="5189571" y="2278277"/>
            <a:ext cx="3970936" cy="581021"/>
            <a:chOff x="4367213" y="1911350"/>
            <a:chExt cx="3341687" cy="488950"/>
          </a:xfrm>
        </p:grpSpPr>
        <p:cxnSp>
          <p:nvCxnSpPr>
            <p:cNvPr id="53" name="直线连接符 52">
              <a:extLst>
                <a:ext uri="{FF2B5EF4-FFF2-40B4-BE49-F238E27FC236}">
                  <a16:creationId xmlns:a16="http://schemas.microsoft.com/office/drawing/2014/main" id="{BEFA6EA4-7282-8044-87CB-E60D4D45BA1F}"/>
                </a:ext>
              </a:extLst>
            </p:cNvPr>
            <p:cNvCxnSpPr>
              <a:cxnSpLocks/>
            </p:cNvCxnSpPr>
            <p:nvPr/>
          </p:nvCxnSpPr>
          <p:spPr>
            <a:xfrm>
              <a:off x="4367213" y="2400300"/>
              <a:ext cx="3341687" cy="0"/>
            </a:xfrm>
            <a:prstGeom prst="line">
              <a:avLst/>
            </a:prstGeom>
            <a:ln w="25400">
              <a:solidFill>
                <a:srgbClr val="F3AB3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5492C482-B476-7645-8493-EF00C5D2EF1C}"/>
                </a:ext>
              </a:extLst>
            </p:cNvPr>
            <p:cNvSpPr txBox="1"/>
            <p:nvPr/>
          </p:nvSpPr>
          <p:spPr>
            <a:xfrm>
              <a:off x="4583113" y="1911350"/>
              <a:ext cx="2000815" cy="35472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kumimoji="1" lang="zh-CN" altLang="en-US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我是一个怎样的人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666F1340-C88F-6249-AE6C-436B6889DECE}"/>
              </a:ext>
            </a:extLst>
          </p:cNvPr>
          <p:cNvGrpSpPr/>
          <p:nvPr/>
        </p:nvGrpSpPr>
        <p:grpSpPr>
          <a:xfrm>
            <a:off x="4721736" y="1418066"/>
            <a:ext cx="3969050" cy="579135"/>
            <a:chOff x="3973513" y="1187450"/>
            <a:chExt cx="3340100" cy="487363"/>
          </a:xfrm>
        </p:grpSpPr>
        <p:cxnSp>
          <p:nvCxnSpPr>
            <p:cNvPr id="55" name="直线连接符 54">
              <a:extLst>
                <a:ext uri="{FF2B5EF4-FFF2-40B4-BE49-F238E27FC236}">
                  <a16:creationId xmlns:a16="http://schemas.microsoft.com/office/drawing/2014/main" id="{EE462F6F-081D-424C-BB54-3427F3972B16}"/>
                </a:ext>
              </a:extLst>
            </p:cNvPr>
            <p:cNvCxnSpPr>
              <a:cxnSpLocks/>
            </p:cNvCxnSpPr>
            <p:nvPr/>
          </p:nvCxnSpPr>
          <p:spPr>
            <a:xfrm>
              <a:off x="3973513" y="1674813"/>
              <a:ext cx="3340100" cy="0"/>
            </a:xfrm>
            <a:prstGeom prst="line">
              <a:avLst/>
            </a:prstGeom>
            <a:ln w="25400">
              <a:solidFill>
                <a:srgbClr val="F3AB3C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EAB17C34-EDF2-1040-99E0-7AA5D51DDDDB}"/>
                </a:ext>
              </a:extLst>
            </p:cNvPr>
            <p:cNvSpPr txBox="1"/>
            <p:nvPr/>
          </p:nvSpPr>
          <p:spPr>
            <a:xfrm>
              <a:off x="4187825" y="1187450"/>
              <a:ext cx="2231492" cy="35472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kumimoji="1" lang="zh-CN" altLang="en-US" sz="2139" b="1" dirty="0">
                  <a:solidFill>
                    <a:schemeClr val="bg2">
                      <a:lumMod val="25000"/>
                    </a:schemeClr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我可以为别人做什么</a:t>
              </a:r>
            </a:p>
          </p:txBody>
        </p:sp>
      </p:grpSp>
      <p:sp>
        <p:nvSpPr>
          <p:cNvPr id="57" name="文本框 56">
            <a:extLst>
              <a:ext uri="{FF2B5EF4-FFF2-40B4-BE49-F238E27FC236}">
                <a16:creationId xmlns:a16="http://schemas.microsoft.com/office/drawing/2014/main" id="{DC4995E4-7C7C-DD44-9354-799C58120E96}"/>
              </a:ext>
            </a:extLst>
          </p:cNvPr>
          <p:cNvSpPr txBox="1"/>
          <p:nvPr/>
        </p:nvSpPr>
        <p:spPr>
          <a:xfrm>
            <a:off x="3861524" y="5702150"/>
            <a:ext cx="732893" cy="4215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环境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9C301A5F-48C9-064A-9E30-0B93E44E98E1}"/>
              </a:ext>
            </a:extLst>
          </p:cNvPr>
          <p:cNvSpPr txBox="1"/>
          <p:nvPr/>
        </p:nvSpPr>
        <p:spPr>
          <a:xfrm>
            <a:off x="3861524" y="4843823"/>
            <a:ext cx="732893" cy="4215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行为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F0418E3D-0A9F-1349-BBC7-01C4758B4B35}"/>
              </a:ext>
            </a:extLst>
          </p:cNvPr>
          <p:cNvSpPr txBox="1"/>
          <p:nvPr/>
        </p:nvSpPr>
        <p:spPr>
          <a:xfrm>
            <a:off x="3861524" y="3987384"/>
            <a:ext cx="732893" cy="4215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能力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7350BBAD-8454-BC48-AD10-AEE55491D0B7}"/>
              </a:ext>
            </a:extLst>
          </p:cNvPr>
          <p:cNvSpPr txBox="1"/>
          <p:nvPr/>
        </p:nvSpPr>
        <p:spPr>
          <a:xfrm>
            <a:off x="3491784" y="3146036"/>
            <a:ext cx="1685077" cy="4215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价值观</a:t>
            </a:r>
            <a:r>
              <a:rPr kumimoji="1" lang="en-US" altLang="zh-CN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信念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B19A9B6D-63AB-8342-939E-6DE2312BD9AB}"/>
              </a:ext>
            </a:extLst>
          </p:cNvPr>
          <p:cNvSpPr txBox="1"/>
          <p:nvPr/>
        </p:nvSpPr>
        <p:spPr>
          <a:xfrm>
            <a:off x="3861524" y="2272619"/>
            <a:ext cx="732893" cy="4215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身份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2C2D263-EDFD-F845-B943-E05D1EE036E5}"/>
              </a:ext>
            </a:extLst>
          </p:cNvPr>
          <p:cNvSpPr txBox="1"/>
          <p:nvPr/>
        </p:nvSpPr>
        <p:spPr>
          <a:xfrm>
            <a:off x="3861524" y="1582185"/>
            <a:ext cx="732893" cy="4215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灵性</a:t>
            </a:r>
          </a:p>
        </p:txBody>
      </p:sp>
      <p:cxnSp>
        <p:nvCxnSpPr>
          <p:cNvPr id="17" name="直线箭头连接符 16">
            <a:extLst>
              <a:ext uri="{FF2B5EF4-FFF2-40B4-BE49-F238E27FC236}">
                <a16:creationId xmlns:a16="http://schemas.microsoft.com/office/drawing/2014/main" id="{A03B9329-8592-B940-87AD-A93BB0C11088}"/>
              </a:ext>
            </a:extLst>
          </p:cNvPr>
          <p:cNvCxnSpPr/>
          <p:nvPr/>
        </p:nvCxnSpPr>
        <p:spPr>
          <a:xfrm flipV="1">
            <a:off x="907374" y="1093599"/>
            <a:ext cx="3069222" cy="5048088"/>
          </a:xfrm>
          <a:prstGeom prst="straightConnector1">
            <a:avLst/>
          </a:prstGeom>
          <a:ln w="38100">
            <a:solidFill>
              <a:srgbClr val="F3AB3C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本框 63">
            <a:extLst>
              <a:ext uri="{FF2B5EF4-FFF2-40B4-BE49-F238E27FC236}">
                <a16:creationId xmlns:a16="http://schemas.microsoft.com/office/drawing/2014/main" id="{E9F80C2D-3916-BC45-B7C3-A742AF2126B7}"/>
              </a:ext>
            </a:extLst>
          </p:cNvPr>
          <p:cNvSpPr txBox="1"/>
          <p:nvPr/>
        </p:nvSpPr>
        <p:spPr>
          <a:xfrm>
            <a:off x="420675" y="5647442"/>
            <a:ext cx="458780" cy="4215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低</a:t>
            </a: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57D94065-E68D-A54C-B10D-69A66E8B97A6}"/>
              </a:ext>
            </a:extLst>
          </p:cNvPr>
          <p:cNvSpPr txBox="1"/>
          <p:nvPr/>
        </p:nvSpPr>
        <p:spPr>
          <a:xfrm>
            <a:off x="3139021" y="1091713"/>
            <a:ext cx="458780" cy="4215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高</a:t>
            </a:r>
          </a:p>
        </p:txBody>
      </p:sp>
      <p:sp>
        <p:nvSpPr>
          <p:cNvPr id="21531" name="文本框 29">
            <a:extLst>
              <a:ext uri="{FF2B5EF4-FFF2-40B4-BE49-F238E27FC236}">
                <a16:creationId xmlns:a16="http://schemas.microsoft.com/office/drawing/2014/main" id="{340BFC40-FA4A-4749-A72E-B420AE613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432" y="527671"/>
            <a:ext cx="1159292" cy="3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901" b="1">
                <a:latin typeface="Microsoft YaHei" panose="020B0503020204020204" pitchFamily="34" charset="-122"/>
                <a:ea typeface="Microsoft YaHei" panose="020B0503020204020204" pitchFamily="34" charset="-122"/>
                <a:sym typeface="微软雅黑" panose="020B0503020204020204" pitchFamily="34" charset="-122"/>
              </a:rPr>
              <a:t>理解层次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  <p:bldP spid="61" grpId="0"/>
      <p:bldP spid="62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本框 29">
            <a:extLst>
              <a:ext uri="{FF2B5EF4-FFF2-40B4-BE49-F238E27FC236}">
                <a16:creationId xmlns:a16="http://schemas.microsoft.com/office/drawing/2014/main" id="{4A771CEB-0811-7C4A-A89C-7EF92ACCD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238" y="546535"/>
            <a:ext cx="2377574" cy="3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901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针对案例的延伸思考</a:t>
            </a:r>
            <a:endParaRPr lang="en-US" altLang="zh-CN" sz="1901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20482" name="组合 35">
            <a:extLst>
              <a:ext uri="{FF2B5EF4-FFF2-40B4-BE49-F238E27FC236}">
                <a16:creationId xmlns:a16="http://schemas.microsoft.com/office/drawing/2014/main" id="{00A59BC7-C437-AA4A-9A53-B0EBA7461BA3}"/>
              </a:ext>
            </a:extLst>
          </p:cNvPr>
          <p:cNvGrpSpPr>
            <a:grpSpLocks/>
          </p:cNvGrpSpPr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>
              <a:extLst>
                <a:ext uri="{FF2B5EF4-FFF2-40B4-BE49-F238E27FC236}">
                  <a16:creationId xmlns:a16="http://schemas.microsoft.com/office/drawing/2014/main" id="{5D4A198A-C102-8146-A282-E99E3D398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>
              <a:extLst>
                <a:ext uri="{FF2B5EF4-FFF2-40B4-BE49-F238E27FC236}">
                  <a16:creationId xmlns:a16="http://schemas.microsoft.com/office/drawing/2014/main" id="{ED728649-BE8A-F747-BAAD-C7B3CFA4C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>
              <a:extLst>
                <a:ext uri="{FF2B5EF4-FFF2-40B4-BE49-F238E27FC236}">
                  <a16:creationId xmlns:a16="http://schemas.microsoft.com/office/drawing/2014/main" id="{6681C857-BB97-F44E-86BC-9EDC8FEF24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20483" name="组合 1">
            <a:extLst>
              <a:ext uri="{FF2B5EF4-FFF2-40B4-BE49-F238E27FC236}">
                <a16:creationId xmlns:a16="http://schemas.microsoft.com/office/drawing/2014/main" id="{2B007E17-519A-FD4A-BCDE-99E8051FDBBA}"/>
              </a:ext>
            </a:extLst>
          </p:cNvPr>
          <p:cNvGrpSpPr>
            <a:grpSpLocks/>
          </p:cNvGrpSpPr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>
              <a:extLst>
                <a:ext uri="{FF2B5EF4-FFF2-40B4-BE49-F238E27FC236}">
                  <a16:creationId xmlns:a16="http://schemas.microsoft.com/office/drawing/2014/main" id="{78B6D9A5-FCAC-C14F-8ABD-70DBFCA37E04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20491" name="图片 5" descr="黑色ROI">
              <a:extLst>
                <a:ext uri="{FF2B5EF4-FFF2-40B4-BE49-F238E27FC236}">
                  <a16:creationId xmlns:a16="http://schemas.microsoft.com/office/drawing/2014/main" id="{18B967EE-96D8-F042-9064-AEA9DE3055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84ED240A-36C8-D045-8D50-CD17477D724B}"/>
              </a:ext>
            </a:extLst>
          </p:cNvPr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39" noProof="1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20485" name="对象 1">
            <a:hlinkClick r:id="" action="ppaction://ole?verb=1"/>
            <a:extLst>
              <a:ext uri="{FF2B5EF4-FFF2-40B4-BE49-F238E27FC236}">
                <a16:creationId xmlns:a16="http://schemas.microsoft.com/office/drawing/2014/main" id="{36B170E9-7842-EF4F-941C-04B2527ABA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12892"/>
              </p:ext>
            </p:extLst>
          </p:nvPr>
        </p:nvGraphicFramePr>
        <p:xfrm>
          <a:off x="6077908" y="3405955"/>
          <a:ext cx="1086584" cy="256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r:id="rId7" imgW="2628900" imgH="4978400" progId="Equation.KSEE3">
                  <p:embed/>
                </p:oleObj>
              </mc:Choice>
              <mc:Fallback>
                <p:oleObj r:id="rId7" imgW="2628900" imgH="4978400" progId="Equation.KSEE3">
                  <p:embed/>
                  <p:pic>
                    <p:nvPicPr>
                      <p:cNvPr id="20485" name="对象 1">
                        <a:hlinkClick r:id="" action="ppaction://ole?verb=1"/>
                        <a:extLst>
                          <a:ext uri="{FF2B5EF4-FFF2-40B4-BE49-F238E27FC236}">
                            <a16:creationId xmlns:a16="http://schemas.microsoft.com/office/drawing/2014/main" id="{36B170E9-7842-EF4F-941C-04B2527ABA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7908" y="3405955"/>
                        <a:ext cx="1086584" cy="256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C1B70FDA-5751-304C-A10A-4D1FA88C5B92}"/>
              </a:ext>
            </a:extLst>
          </p:cNvPr>
          <p:cNvSpPr/>
          <p:nvPr/>
        </p:nvSpPr>
        <p:spPr>
          <a:xfrm>
            <a:off x="758345" y="1276583"/>
            <a:ext cx="2131506" cy="51876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738FDB6-6764-784E-AB8E-E90069E8D77F}"/>
              </a:ext>
            </a:extLst>
          </p:cNvPr>
          <p:cNvSpPr/>
          <p:nvPr/>
        </p:nvSpPr>
        <p:spPr>
          <a:xfrm>
            <a:off x="679115" y="1342609"/>
            <a:ext cx="2131506" cy="518769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24A8252-6DC0-BE46-9C71-F41003C96FFD}"/>
              </a:ext>
            </a:extLst>
          </p:cNvPr>
          <p:cNvSpPr txBox="1"/>
          <p:nvPr/>
        </p:nvSpPr>
        <p:spPr>
          <a:xfrm>
            <a:off x="561656" y="1383607"/>
            <a:ext cx="2501766" cy="421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针对管理者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A84DEB9-B5A0-9542-8A89-F2D54A6388F9}"/>
              </a:ext>
            </a:extLst>
          </p:cNvPr>
          <p:cNvSpPr/>
          <p:nvPr/>
        </p:nvSpPr>
        <p:spPr>
          <a:xfrm>
            <a:off x="779097" y="1446363"/>
            <a:ext cx="60366" cy="33389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BEBB39B-96F6-7446-A576-3D2805FBCF98}"/>
              </a:ext>
            </a:extLst>
          </p:cNvPr>
          <p:cNvSpPr/>
          <p:nvPr/>
        </p:nvSpPr>
        <p:spPr>
          <a:xfrm>
            <a:off x="3998004" y="2551017"/>
            <a:ext cx="5522976" cy="124367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EA951DF9-5B99-EA4C-AA2A-BE1F68F94742}"/>
              </a:ext>
            </a:extLst>
          </p:cNvPr>
          <p:cNvSpPr/>
          <p:nvPr/>
        </p:nvSpPr>
        <p:spPr>
          <a:xfrm>
            <a:off x="3062117" y="2391856"/>
            <a:ext cx="1572768" cy="1572768"/>
          </a:xfrm>
          <a:prstGeom prst="ellipse">
            <a:avLst/>
          </a:prstGeom>
          <a:solidFill>
            <a:srgbClr val="F3AA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0E55B5AD-1B00-BF41-A327-287A5B78EFFD}"/>
              </a:ext>
            </a:extLst>
          </p:cNvPr>
          <p:cNvSpPr/>
          <p:nvPr/>
        </p:nvSpPr>
        <p:spPr>
          <a:xfrm>
            <a:off x="4025539" y="4376945"/>
            <a:ext cx="5522976" cy="124367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B996EAB9-F4E7-9148-BF9C-576BC9036933}"/>
              </a:ext>
            </a:extLst>
          </p:cNvPr>
          <p:cNvSpPr/>
          <p:nvPr/>
        </p:nvSpPr>
        <p:spPr>
          <a:xfrm>
            <a:off x="3089652" y="4217784"/>
            <a:ext cx="1572768" cy="1572768"/>
          </a:xfrm>
          <a:prstGeom prst="ellipse">
            <a:avLst/>
          </a:prstGeom>
          <a:solidFill>
            <a:srgbClr val="F3AA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DF28AEE-355B-7E44-941C-F7BB8F291CD9}"/>
              </a:ext>
            </a:extLst>
          </p:cNvPr>
          <p:cNvSpPr txBox="1"/>
          <p:nvPr/>
        </p:nvSpPr>
        <p:spPr>
          <a:xfrm>
            <a:off x="4923387" y="2880467"/>
            <a:ext cx="43090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zh-CN" altLang="en-US" sz="32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关注行为，更要关注人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82A4286-C93C-D04A-B508-79186B3B000A}"/>
              </a:ext>
            </a:extLst>
          </p:cNvPr>
          <p:cNvSpPr txBox="1"/>
          <p:nvPr/>
        </p:nvSpPr>
        <p:spPr>
          <a:xfrm>
            <a:off x="4711188" y="4706395"/>
            <a:ext cx="43090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zh-CN" altLang="en-US" sz="32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认清身份，以身作则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DA6F04DE-23F2-2C43-8221-3ED0B65A55A1}"/>
              </a:ext>
            </a:extLst>
          </p:cNvPr>
          <p:cNvSpPr txBox="1"/>
          <p:nvPr/>
        </p:nvSpPr>
        <p:spPr>
          <a:xfrm>
            <a:off x="1703586" y="2621467"/>
            <a:ext cx="43090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en-US" altLang="zh-CN" sz="72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endParaRPr kumimoji="1" lang="zh-CN" altLang="en-US" sz="72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990083BD-DBC0-7E4F-9B07-C3F69D9C4AAF}"/>
              </a:ext>
            </a:extLst>
          </p:cNvPr>
          <p:cNvSpPr txBox="1"/>
          <p:nvPr/>
        </p:nvSpPr>
        <p:spPr>
          <a:xfrm>
            <a:off x="1721491" y="4385800"/>
            <a:ext cx="43090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en-US" altLang="zh-CN" sz="72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endParaRPr kumimoji="1" lang="zh-CN" altLang="en-US" sz="72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8006A9F6-F326-7447-9C08-2564862C260F}"/>
              </a:ext>
            </a:extLst>
          </p:cNvPr>
          <p:cNvSpPr/>
          <p:nvPr/>
        </p:nvSpPr>
        <p:spPr>
          <a:xfrm>
            <a:off x="1386470" y="2706624"/>
            <a:ext cx="9610714" cy="37307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481" name="文本框 29">
            <a:extLst>
              <a:ext uri="{FF2B5EF4-FFF2-40B4-BE49-F238E27FC236}">
                <a16:creationId xmlns:a16="http://schemas.microsoft.com/office/drawing/2014/main" id="{4A771CEB-0811-7C4A-A89C-7EF92ACCD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238" y="546535"/>
            <a:ext cx="2377574" cy="3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901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针对案例的延伸思考</a:t>
            </a:r>
            <a:endParaRPr lang="en-US" altLang="zh-CN" sz="1901" b="1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20482" name="组合 35">
            <a:extLst>
              <a:ext uri="{FF2B5EF4-FFF2-40B4-BE49-F238E27FC236}">
                <a16:creationId xmlns:a16="http://schemas.microsoft.com/office/drawing/2014/main" id="{00A59BC7-C437-AA4A-9A53-B0EBA7461BA3}"/>
              </a:ext>
            </a:extLst>
          </p:cNvPr>
          <p:cNvGrpSpPr>
            <a:grpSpLocks/>
          </p:cNvGrpSpPr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>
              <a:extLst>
                <a:ext uri="{FF2B5EF4-FFF2-40B4-BE49-F238E27FC236}">
                  <a16:creationId xmlns:a16="http://schemas.microsoft.com/office/drawing/2014/main" id="{5D4A198A-C102-8146-A282-E99E3D398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>
              <a:extLst>
                <a:ext uri="{FF2B5EF4-FFF2-40B4-BE49-F238E27FC236}">
                  <a16:creationId xmlns:a16="http://schemas.microsoft.com/office/drawing/2014/main" id="{ED728649-BE8A-F747-BAAD-C7B3CFA4C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>
              <a:extLst>
                <a:ext uri="{FF2B5EF4-FFF2-40B4-BE49-F238E27FC236}">
                  <a16:creationId xmlns:a16="http://schemas.microsoft.com/office/drawing/2014/main" id="{6681C857-BB97-F44E-86BC-9EDC8FEF24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20483" name="组合 1">
            <a:extLst>
              <a:ext uri="{FF2B5EF4-FFF2-40B4-BE49-F238E27FC236}">
                <a16:creationId xmlns:a16="http://schemas.microsoft.com/office/drawing/2014/main" id="{2B007E17-519A-FD4A-BCDE-99E8051FDBBA}"/>
              </a:ext>
            </a:extLst>
          </p:cNvPr>
          <p:cNvGrpSpPr>
            <a:grpSpLocks/>
          </p:cNvGrpSpPr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>
              <a:extLst>
                <a:ext uri="{FF2B5EF4-FFF2-40B4-BE49-F238E27FC236}">
                  <a16:creationId xmlns:a16="http://schemas.microsoft.com/office/drawing/2014/main" id="{78B6D9A5-FCAC-C14F-8ABD-70DBFCA37E04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20491" name="图片 5" descr="黑色ROI">
              <a:extLst>
                <a:ext uri="{FF2B5EF4-FFF2-40B4-BE49-F238E27FC236}">
                  <a16:creationId xmlns:a16="http://schemas.microsoft.com/office/drawing/2014/main" id="{18B967EE-96D8-F042-9064-AEA9DE3055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84ED240A-36C8-D045-8D50-CD17477D724B}"/>
              </a:ext>
            </a:extLst>
          </p:cNvPr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39" noProof="1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20485" name="对象 1">
            <a:hlinkClick r:id="" action="ppaction://ole?verb=1"/>
            <a:extLst>
              <a:ext uri="{FF2B5EF4-FFF2-40B4-BE49-F238E27FC236}">
                <a16:creationId xmlns:a16="http://schemas.microsoft.com/office/drawing/2014/main" id="{36B170E9-7842-EF4F-941C-04B2527ABA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265350"/>
              </p:ext>
            </p:extLst>
          </p:nvPr>
        </p:nvGraphicFramePr>
        <p:xfrm>
          <a:off x="5858452" y="3300723"/>
          <a:ext cx="1086584" cy="256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r:id="rId7" imgW="2628900" imgH="4978400" progId="Equation.KSEE3">
                  <p:embed/>
                </p:oleObj>
              </mc:Choice>
              <mc:Fallback>
                <p:oleObj r:id="rId7" imgW="2628900" imgH="4978400" progId="Equation.KSEE3">
                  <p:embed/>
                  <p:pic>
                    <p:nvPicPr>
                      <p:cNvPr id="20485" name="对象 1">
                        <a:hlinkClick r:id="" action="ppaction://ole?verb=1"/>
                        <a:extLst>
                          <a:ext uri="{FF2B5EF4-FFF2-40B4-BE49-F238E27FC236}">
                            <a16:creationId xmlns:a16="http://schemas.microsoft.com/office/drawing/2014/main" id="{36B170E9-7842-EF4F-941C-04B2527ABA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8452" y="3300723"/>
                        <a:ext cx="1086584" cy="256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C1B70FDA-5751-304C-A10A-4D1FA88C5B92}"/>
              </a:ext>
            </a:extLst>
          </p:cNvPr>
          <p:cNvSpPr/>
          <p:nvPr/>
        </p:nvSpPr>
        <p:spPr>
          <a:xfrm>
            <a:off x="758345" y="1276583"/>
            <a:ext cx="2131506" cy="51876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738FDB6-6764-784E-AB8E-E90069E8D77F}"/>
              </a:ext>
            </a:extLst>
          </p:cNvPr>
          <p:cNvSpPr/>
          <p:nvPr/>
        </p:nvSpPr>
        <p:spPr>
          <a:xfrm>
            <a:off x="679115" y="1342609"/>
            <a:ext cx="2131506" cy="518769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24A8252-6DC0-BE46-9C71-F41003C96FFD}"/>
              </a:ext>
            </a:extLst>
          </p:cNvPr>
          <p:cNvSpPr txBox="1"/>
          <p:nvPr/>
        </p:nvSpPr>
        <p:spPr>
          <a:xfrm>
            <a:off x="561656" y="1383607"/>
            <a:ext cx="2501766" cy="421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zh-CN" altLang="en-US" sz="2139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针对自我本身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A84DEB9-B5A0-9542-8A89-F2D54A6388F9}"/>
              </a:ext>
            </a:extLst>
          </p:cNvPr>
          <p:cNvSpPr/>
          <p:nvPr/>
        </p:nvSpPr>
        <p:spPr>
          <a:xfrm>
            <a:off x="779097" y="1446363"/>
            <a:ext cx="60366" cy="33389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39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5D5C3C12-FABB-674B-9329-8A24546A7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530459"/>
              </p:ext>
            </p:extLst>
          </p:nvPr>
        </p:nvGraphicFramePr>
        <p:xfrm>
          <a:off x="1402965" y="2116164"/>
          <a:ext cx="9527838" cy="4274232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1940558">
                  <a:extLst>
                    <a:ext uri="{9D8B030D-6E8A-4147-A177-3AD203B41FA5}">
                      <a16:colId xmlns:a16="http://schemas.microsoft.com/office/drawing/2014/main" val="4007516708"/>
                    </a:ext>
                  </a:extLst>
                </a:gridCol>
                <a:gridCol w="7587280">
                  <a:extLst>
                    <a:ext uri="{9D8B030D-6E8A-4147-A177-3AD203B41FA5}">
                      <a16:colId xmlns:a16="http://schemas.microsoft.com/office/drawing/2014/main" val="939233113"/>
                    </a:ext>
                  </a:extLst>
                </a:gridCol>
              </a:tblGrid>
              <a:tr h="57083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900" dirty="0">
                          <a:solidFill>
                            <a:srgbClr val="F2AC3C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理解层次</a:t>
                      </a:r>
                    </a:p>
                  </a:txBody>
                  <a:tcPr marL="108658" marR="108658" marT="54329" marB="5432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900" dirty="0">
                          <a:solidFill>
                            <a:srgbClr val="F2AC3C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思考内容</a:t>
                      </a:r>
                    </a:p>
                  </a:txBody>
                  <a:tcPr marL="108658" marR="108658" marT="54329" marB="5432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7058957"/>
                  </a:ext>
                </a:extLst>
              </a:tr>
              <a:tr h="57083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灵性</a:t>
                      </a:r>
                      <a:endParaRPr lang="en-US" altLang="zh-CN" sz="2100" dirty="0">
                        <a:solidFill>
                          <a:schemeClr val="bg2">
                            <a:lumMod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108658" marR="108658" marT="54329" marB="54329" anchor="ctr">
                    <a:solidFill>
                      <a:srgbClr val="F2AC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6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我的人生使命是什么？世界因为我会变成有什么不同</a:t>
                      </a:r>
                    </a:p>
                  </a:txBody>
                  <a:tcPr marL="108658" marR="108658" marT="54329" marB="54329" anchor="ctr">
                    <a:solidFill>
                      <a:srgbClr val="F2AC3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403557"/>
                  </a:ext>
                </a:extLst>
              </a:tr>
              <a:tr h="57083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身份</a:t>
                      </a:r>
                    </a:p>
                  </a:txBody>
                  <a:tcPr marL="108658" marR="108658" marT="54329" marB="54329" anchor="ctr">
                    <a:solidFill>
                      <a:srgbClr val="F2AC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X</a:t>
                      </a:r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年后，我会成为一个怎么样的人？</a:t>
                      </a:r>
                    </a:p>
                  </a:txBody>
                  <a:tcPr marL="108658" marR="108658" marT="54329" marB="54329" anchor="ctr">
                    <a:solidFill>
                      <a:srgbClr val="F2AC3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379920"/>
                  </a:ext>
                </a:extLst>
              </a:tr>
              <a:tr h="57083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价值观</a:t>
                      </a:r>
                    </a:p>
                  </a:txBody>
                  <a:tcPr marL="108658" marR="108658" marT="54329" marB="54329" anchor="ctr">
                    <a:solidFill>
                      <a:srgbClr val="F2AC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我应该坚持什么？放弃什么？我应该坚信什么原则和规律</a:t>
                      </a:r>
                    </a:p>
                  </a:txBody>
                  <a:tcPr marL="108658" marR="108658" marT="54329" marB="54329" anchor="ctr">
                    <a:solidFill>
                      <a:srgbClr val="F2AC3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880127"/>
                  </a:ext>
                </a:extLst>
              </a:tr>
              <a:tr h="84921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能力</a:t>
                      </a:r>
                    </a:p>
                  </a:txBody>
                  <a:tcPr marL="108658" marR="108658" marT="54329" marB="54329" anchor="ctr">
                    <a:solidFill>
                      <a:srgbClr val="F2AC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为了实现这个身份，我应该学习什么知识和技能</a:t>
                      </a:r>
                      <a:endParaRPr lang="en-US" altLang="zh-CN" sz="2100" dirty="0">
                        <a:solidFill>
                          <a:schemeClr val="bg2">
                            <a:lumMod val="25000"/>
                          </a:schemeClr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或者说有什么可以做、有什么不可以做</a:t>
                      </a:r>
                    </a:p>
                  </a:txBody>
                  <a:tcPr marL="108658" marR="108658" marT="54329" marB="54329" anchor="ctr">
                    <a:solidFill>
                      <a:srgbClr val="F2AC3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91310"/>
                  </a:ext>
                </a:extLst>
              </a:tr>
              <a:tr h="57083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行为</a:t>
                      </a:r>
                    </a:p>
                  </a:txBody>
                  <a:tcPr marL="108658" marR="108658" marT="54329" marB="54329" anchor="ctr">
                    <a:solidFill>
                      <a:srgbClr val="F2AC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具体每一步怎么做</a:t>
                      </a:r>
                    </a:p>
                  </a:txBody>
                  <a:tcPr marL="108658" marR="108658" marT="54329" marB="54329" anchor="ctr">
                    <a:solidFill>
                      <a:srgbClr val="F2AC3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66424"/>
                  </a:ext>
                </a:extLst>
              </a:tr>
              <a:tr h="57083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环境</a:t>
                      </a:r>
                    </a:p>
                  </a:txBody>
                  <a:tcPr marL="108658" marR="108658" marT="54329" marB="54329" anchor="ctr">
                    <a:solidFill>
                      <a:srgbClr val="F2AC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1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有哪些人和资源可以帮助我实现目标？如何去使用这些资源</a:t>
                      </a:r>
                    </a:p>
                  </a:txBody>
                  <a:tcPr marL="108658" marR="108658" marT="54329" marB="54329" anchor="ctr">
                    <a:solidFill>
                      <a:srgbClr val="F2AC3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265977"/>
                  </a:ext>
                </a:extLst>
              </a:tr>
            </a:tbl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7D986EA8-26DE-0749-BE5E-31D9E90B7091}"/>
              </a:ext>
            </a:extLst>
          </p:cNvPr>
          <p:cNvSpPr/>
          <p:nvPr/>
        </p:nvSpPr>
        <p:spPr>
          <a:xfrm>
            <a:off x="447083" y="2123609"/>
            <a:ext cx="11297833" cy="529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4B42F7E-B701-804A-A2B4-D6C3A3764C7B}"/>
              </a:ext>
            </a:extLst>
          </p:cNvPr>
          <p:cNvSpPr txBox="1"/>
          <p:nvPr/>
        </p:nvSpPr>
        <p:spPr>
          <a:xfrm>
            <a:off x="1218483" y="2183203"/>
            <a:ext cx="2501766" cy="421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zh-CN" altLang="en-US" sz="2139" b="1" dirty="0">
                <a:solidFill>
                  <a:srgbClr val="F3AA3C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理解层次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9B42254-7041-C745-BC64-7587E7DBB635}"/>
              </a:ext>
            </a:extLst>
          </p:cNvPr>
          <p:cNvSpPr txBox="1"/>
          <p:nvPr/>
        </p:nvSpPr>
        <p:spPr>
          <a:xfrm>
            <a:off x="5821876" y="2177596"/>
            <a:ext cx="2501766" cy="421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kumimoji="1" lang="zh-CN" altLang="en-US" sz="2139" b="1" dirty="0">
                <a:solidFill>
                  <a:srgbClr val="F1AD3A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思考内容</a:t>
            </a:r>
          </a:p>
        </p:txBody>
      </p:sp>
    </p:spTree>
    <p:extLst>
      <p:ext uri="{BB962C8B-B14F-4D97-AF65-F5344CB8AC3E}">
        <p14:creationId xmlns:p14="http://schemas.microsoft.com/office/powerpoint/2010/main" val="4049905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3AA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组合 8">
            <a:extLst>
              <a:ext uri="{FF2B5EF4-FFF2-40B4-BE49-F238E27FC236}">
                <a16:creationId xmlns:a16="http://schemas.microsoft.com/office/drawing/2014/main" id="{968C778B-502C-9E40-9719-59D654EE8158}"/>
              </a:ext>
            </a:extLst>
          </p:cNvPr>
          <p:cNvGrpSpPr>
            <a:grpSpLocks/>
          </p:cNvGrpSpPr>
          <p:nvPr/>
        </p:nvGrpSpPr>
        <p:grpSpPr bwMode="auto">
          <a:xfrm>
            <a:off x="4617982" y="1244516"/>
            <a:ext cx="2991879" cy="737595"/>
            <a:chOff x="5993" y="4227"/>
            <a:chExt cx="3963" cy="978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DA076995-35FD-5444-9E87-54B701FC4823}"/>
                </a:ext>
              </a:extLst>
            </p:cNvPr>
            <p:cNvSpPr/>
            <p:nvPr/>
          </p:nvSpPr>
          <p:spPr>
            <a:xfrm>
              <a:off x="6985" y="4672"/>
              <a:ext cx="2971" cy="533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/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9F8BA937-4AAD-8B43-9791-8D25FB48210E}"/>
                </a:ext>
              </a:extLst>
            </p:cNvPr>
            <p:cNvSpPr/>
            <p:nvPr/>
          </p:nvSpPr>
          <p:spPr>
            <a:xfrm>
              <a:off x="5993" y="4672"/>
              <a:ext cx="992" cy="5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/>
            </a:p>
          </p:txBody>
        </p:sp>
        <p:pic>
          <p:nvPicPr>
            <p:cNvPr id="28" name="图片 27" descr="resource">
              <a:extLst>
                <a:ext uri="{FF2B5EF4-FFF2-40B4-BE49-F238E27FC236}">
                  <a16:creationId xmlns:a16="http://schemas.microsoft.com/office/drawing/2014/main" id="{17A5D23E-628A-C642-B33E-4B7B055EA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3" y="4227"/>
              <a:ext cx="587" cy="58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569" name="文本框 18">
              <a:extLst>
                <a:ext uri="{FF2B5EF4-FFF2-40B4-BE49-F238E27FC236}">
                  <a16:creationId xmlns:a16="http://schemas.microsoft.com/office/drawing/2014/main" id="{EAC6FEA1-E516-0640-8416-901255893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85" y="4673"/>
              <a:ext cx="2971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eaLnBrk="1" hangingPunct="1"/>
              <a:r>
                <a:rPr lang="zh-CN" altLang="en-US" sz="1901" b="1">
                  <a:solidFill>
                    <a:srgbClr val="FEA900"/>
                  </a:solidFill>
                  <a:sym typeface="微软雅黑" panose="020B0503020204020204" pitchFamily="34" charset="-122"/>
                </a:rPr>
                <a:t>品牌私域运营中心</a:t>
              </a:r>
            </a:p>
          </p:txBody>
        </p:sp>
        <p:sp>
          <p:nvSpPr>
            <p:cNvPr id="23570" name="文本框 26">
              <a:extLst>
                <a:ext uri="{FF2B5EF4-FFF2-40B4-BE49-F238E27FC236}">
                  <a16:creationId xmlns:a16="http://schemas.microsoft.com/office/drawing/2014/main" id="{01E1CA12-BB93-C240-89AF-DC232743B4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4" y="4673"/>
              <a:ext cx="990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eaLnBrk="1" hangingPunct="1"/>
              <a:r>
                <a:rPr lang="zh-CN" altLang="en-US" sz="1901" b="1">
                  <a:sym typeface="微软雅黑" panose="020B0503020204020204" pitchFamily="34" charset="-122"/>
                </a:rPr>
                <a:t>点燃 </a:t>
              </a:r>
            </a:p>
          </p:txBody>
        </p:sp>
      </p:grpSp>
      <p:sp>
        <p:nvSpPr>
          <p:cNvPr id="23555" name="文本框 1">
            <a:extLst>
              <a:ext uri="{FF2B5EF4-FFF2-40B4-BE49-F238E27FC236}">
                <a16:creationId xmlns:a16="http://schemas.microsoft.com/office/drawing/2014/main" id="{444D0A76-14E8-D44F-B628-1B90F8E31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499" y="2316007"/>
            <a:ext cx="9752845" cy="75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4278" b="1"/>
              <a:t>最专业的品牌私域运营服务商</a:t>
            </a:r>
          </a:p>
        </p:txBody>
      </p:sp>
      <p:grpSp>
        <p:nvGrpSpPr>
          <p:cNvPr id="23556" name="组合 9">
            <a:extLst>
              <a:ext uri="{FF2B5EF4-FFF2-40B4-BE49-F238E27FC236}">
                <a16:creationId xmlns:a16="http://schemas.microsoft.com/office/drawing/2014/main" id="{01A64F90-5F53-344D-9AD1-82EBDF2178E3}"/>
              </a:ext>
            </a:extLst>
          </p:cNvPr>
          <p:cNvGrpSpPr>
            <a:grpSpLocks/>
          </p:cNvGrpSpPr>
          <p:nvPr/>
        </p:nvGrpSpPr>
        <p:grpSpPr bwMode="auto">
          <a:xfrm>
            <a:off x="5572516" y="4609906"/>
            <a:ext cx="875304" cy="890395"/>
            <a:chOff x="6602" y="7573"/>
            <a:chExt cx="1162" cy="1180"/>
          </a:xfrm>
        </p:grpSpPr>
        <p:pic>
          <p:nvPicPr>
            <p:cNvPr id="23563" name="图片 2" descr="015d8b6baa35987936daeba60c0d12a">
              <a:extLst>
                <a:ext uri="{FF2B5EF4-FFF2-40B4-BE49-F238E27FC236}">
                  <a16:creationId xmlns:a16="http://schemas.microsoft.com/office/drawing/2014/main" id="{836B73D1-D6E1-1844-AE75-28927EB6D6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4" y="7591"/>
              <a:ext cx="1139" cy="1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4" name="图片 41">
              <a:extLst>
                <a:ext uri="{FF2B5EF4-FFF2-40B4-BE49-F238E27FC236}">
                  <a16:creationId xmlns:a16="http://schemas.microsoft.com/office/drawing/2014/main" id="{EA0E8B0F-6B38-0149-9370-8DF101898A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3" y="8016"/>
              <a:ext cx="300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11B4C9FA-2055-A94C-91E0-51DE8C6A018E}"/>
                </a:ext>
              </a:extLst>
            </p:cNvPr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39" noProof="1"/>
            </a:p>
          </p:txBody>
        </p:sp>
      </p:grpSp>
      <p:pic>
        <p:nvPicPr>
          <p:cNvPr id="23557" name="图片 11">
            <a:extLst>
              <a:ext uri="{FF2B5EF4-FFF2-40B4-BE49-F238E27FC236}">
                <a16:creationId xmlns:a16="http://schemas.microsoft.com/office/drawing/2014/main" id="{EE75E65D-0C67-3C48-9F6D-87D8A25D7FB8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647" y="4708000"/>
            <a:ext cx="667796" cy="665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文本框 46">
            <a:extLst>
              <a:ext uri="{FF2B5EF4-FFF2-40B4-BE49-F238E27FC236}">
                <a16:creationId xmlns:a16="http://schemas.microsoft.com/office/drawing/2014/main" id="{F790A6FA-4F35-1741-A10C-01249359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1994" y="5375797"/>
            <a:ext cx="1478961" cy="445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zh-CN" sz="1069" b="1"/>
              <a:t>Wei Zi Jun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altLang="zh-CN" sz="1069" b="1"/>
              <a:t>+86   139  0227  0098</a:t>
            </a:r>
          </a:p>
        </p:txBody>
      </p:sp>
      <p:sp>
        <p:nvSpPr>
          <p:cNvPr id="23559" name="文本框 37">
            <a:extLst>
              <a:ext uri="{FF2B5EF4-FFF2-40B4-BE49-F238E27FC236}">
                <a16:creationId xmlns:a16="http://schemas.microsoft.com/office/drawing/2014/main" id="{21955555-3CB5-3740-9EC7-5C26A09AB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9746" y="5556894"/>
            <a:ext cx="1409164" cy="26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zh-CN" sz="1069" b="1"/>
              <a:t>510970969@qq.com</a:t>
            </a:r>
          </a:p>
        </p:txBody>
      </p:sp>
      <p:sp>
        <p:nvSpPr>
          <p:cNvPr id="23560" name="文本框 38">
            <a:extLst>
              <a:ext uri="{FF2B5EF4-FFF2-40B4-BE49-F238E27FC236}">
                <a16:creationId xmlns:a16="http://schemas.microsoft.com/office/drawing/2014/main" id="{E4EC54E2-B762-B44F-AEB7-8372B5FDF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832" y="5556894"/>
            <a:ext cx="997922" cy="26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zh-CN" sz="1069" b="1"/>
              <a:t>WeChat</a:t>
            </a:r>
          </a:p>
        </p:txBody>
      </p:sp>
      <p:pic>
        <p:nvPicPr>
          <p:cNvPr id="23561" name="图片 10">
            <a:extLst>
              <a:ext uri="{FF2B5EF4-FFF2-40B4-BE49-F238E27FC236}">
                <a16:creationId xmlns:a16="http://schemas.microsoft.com/office/drawing/2014/main" id="{C3884C0C-B2D6-FA43-AB0A-692A925D4002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147" y="4851368"/>
            <a:ext cx="643272" cy="4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2" name="文本框 5">
            <a:extLst>
              <a:ext uri="{FF2B5EF4-FFF2-40B4-BE49-F238E27FC236}">
                <a16:creationId xmlns:a16="http://schemas.microsoft.com/office/drawing/2014/main" id="{01175AE9-C910-3744-8F1B-CC0FF2B56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977" y="3146036"/>
            <a:ext cx="8439890" cy="75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zh-CN" sz="4278" b="1"/>
              <a:t>帮你管理最有价值的用户资产</a:t>
            </a:r>
            <a:endParaRPr lang="en-US" altLang="zh-CN" sz="4278" b="1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2811218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2811218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299</Words>
  <Application>Microsoft Macintosh PowerPoint</Application>
  <PresentationFormat>宽屏</PresentationFormat>
  <Paragraphs>65</Paragraphs>
  <Slides>7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等线 Light</vt:lpstr>
      <vt:lpstr>Microsoft YaHei</vt:lpstr>
      <vt:lpstr>Arial</vt:lpstr>
      <vt:lpstr>Calibri</vt:lpstr>
      <vt:lpstr>Office 主题​​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Microsoft Office User</cp:lastModifiedBy>
  <cp:revision>9</cp:revision>
  <dcterms:created xsi:type="dcterms:W3CDTF">2021-08-12T01:57:16Z</dcterms:created>
  <dcterms:modified xsi:type="dcterms:W3CDTF">2021-08-12T02:20:18Z</dcterms:modified>
</cp:coreProperties>
</file>