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361" r:id="rId2"/>
    <p:sldId id="3479" r:id="rId3"/>
    <p:sldId id="3951" r:id="rId4"/>
    <p:sldId id="3952" r:id="rId5"/>
    <p:sldId id="3992" r:id="rId6"/>
    <p:sldId id="3953" r:id="rId7"/>
    <p:sldId id="3975" r:id="rId8"/>
    <p:sldId id="3976" r:id="rId9"/>
    <p:sldId id="3977" r:id="rId10"/>
    <p:sldId id="3978" r:id="rId11"/>
    <p:sldId id="3985" r:id="rId12"/>
    <p:sldId id="3986" r:id="rId13"/>
    <p:sldId id="3979" r:id="rId14"/>
    <p:sldId id="3980" r:id="rId15"/>
    <p:sldId id="3993" r:id="rId16"/>
    <p:sldId id="3981" r:id="rId17"/>
    <p:sldId id="3982" r:id="rId18"/>
    <p:sldId id="3983" r:id="rId19"/>
    <p:sldId id="3988" r:id="rId20"/>
    <p:sldId id="3990" r:id="rId21"/>
    <p:sldId id="3991" r:id="rId22"/>
    <p:sldId id="3994" r:id="rId23"/>
    <p:sldId id="3996" r:id="rId24"/>
    <p:sldId id="3997" r:id="rId25"/>
    <p:sldId id="3998" r:id="rId26"/>
    <p:sldId id="3999" r:id="rId27"/>
    <p:sldId id="2681" r:id="rId28"/>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涛" initials="李涛" lastIdx="0" clrIdx="0"/>
  <p:cmAuthor id="7" name="jiang lara" initials="jl [7]" lastIdx="2" clrIdx="6"/>
  <p:cmAuthor id="1" name="Administrator" initials="A" lastIdx="1" clrIdx="0"/>
  <p:cmAuthor id="2" name=" " initials="" lastIdx="1" clrIdx="1"/>
  <p:cmAuthor id="3" name="廖梦竹" initials="M" lastIdx="2" clrIdx="2"/>
  <p:cmAuthor id="4" name="王习习" initials="王" lastIdx="2" clrIdx="0"/>
  <p:cmAuthor id="75" name="作者" initials="A" lastIdx="0" clrIdx="24"/>
  <p:cmAuthor id="5" name="vonta‘s" initials="8" lastIdx="1" clrIdx="2"/>
  <p:cmAuthor id="76" name="Liang" initials="L" lastIdx="1" clrIdx="2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000"/>
    <a:srgbClr val="FEA900"/>
    <a:srgbClr val="17D46B"/>
    <a:srgbClr val="FFC500"/>
    <a:srgbClr val="FFE699"/>
    <a:srgbClr val="444444"/>
    <a:srgbClr val="B528DC"/>
    <a:srgbClr val="0358B2"/>
    <a:srgbClr val="035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4" autoAdjust="0"/>
    <p:restoredTop sz="94660"/>
  </p:normalViewPr>
  <p:slideViewPr>
    <p:cSldViewPr snapToGrid="0">
      <p:cViewPr varScale="1">
        <p:scale>
          <a:sx n="106" d="100"/>
          <a:sy n="106" d="100"/>
        </p:scale>
        <p:origin x="6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2021/7/30</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2021/7/30</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tags" Target="../tags/tag142.xml"/><Relationship Id="rId3" Type="http://schemas.openxmlformats.org/officeDocument/2006/relationships/tags" Target="../tags/tag127.xml"/><Relationship Id="rId21" Type="http://schemas.openxmlformats.org/officeDocument/2006/relationships/image" Target="../media/image3.png"/><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slideLayout" Target="../slideLayouts/slideLayout2.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image" Target="../media/image16.png"/><Relationship Id="rId10" Type="http://schemas.openxmlformats.org/officeDocument/2006/relationships/tags" Target="../tags/tag134.xml"/><Relationship Id="rId19" Type="http://schemas.openxmlformats.org/officeDocument/2006/relationships/tags" Target="../tags/tag14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tags" Target="../tags/tag182.xml"/><Relationship Id="rId21" Type="http://schemas.openxmlformats.org/officeDocument/2006/relationships/tags" Target="../tags/tag164.xml"/><Relationship Id="rId34" Type="http://schemas.openxmlformats.org/officeDocument/2006/relationships/tags" Target="../tags/tag177.xml"/><Relationship Id="rId42" Type="http://schemas.openxmlformats.org/officeDocument/2006/relationships/tags" Target="../tags/tag185.xml"/><Relationship Id="rId47" Type="http://schemas.openxmlformats.org/officeDocument/2006/relationships/tags" Target="../tags/tag190.xml"/><Relationship Id="rId50" Type="http://schemas.openxmlformats.org/officeDocument/2006/relationships/tags" Target="../tags/tag193.xml"/><Relationship Id="rId55" Type="http://schemas.openxmlformats.org/officeDocument/2006/relationships/image" Target="../media/image5.png"/><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tags" Target="../tags/tag181.xml"/><Relationship Id="rId46" Type="http://schemas.openxmlformats.org/officeDocument/2006/relationships/tags" Target="../tags/tag189.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41" Type="http://schemas.openxmlformats.org/officeDocument/2006/relationships/tags" Target="../tags/tag184.xml"/><Relationship Id="rId54" Type="http://schemas.openxmlformats.org/officeDocument/2006/relationships/image" Target="../media/image18.sv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tags" Target="../tags/tag180.xml"/><Relationship Id="rId40" Type="http://schemas.openxmlformats.org/officeDocument/2006/relationships/tags" Target="../tags/tag183.xml"/><Relationship Id="rId45" Type="http://schemas.openxmlformats.org/officeDocument/2006/relationships/tags" Target="../tags/tag188.xml"/><Relationship Id="rId53" Type="http://schemas.openxmlformats.org/officeDocument/2006/relationships/image" Target="../media/image4.png"/><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49" Type="http://schemas.openxmlformats.org/officeDocument/2006/relationships/tags" Target="../tags/tag192.xml"/><Relationship Id="rId57" Type="http://schemas.openxmlformats.org/officeDocument/2006/relationships/image" Target="../media/image3.png"/><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4" Type="http://schemas.openxmlformats.org/officeDocument/2006/relationships/tags" Target="../tags/tag187.xml"/><Relationship Id="rId52" Type="http://schemas.openxmlformats.org/officeDocument/2006/relationships/slideLayout" Target="../slideLayouts/slideLayout1.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43" Type="http://schemas.openxmlformats.org/officeDocument/2006/relationships/tags" Target="../tags/tag186.xml"/><Relationship Id="rId48" Type="http://schemas.openxmlformats.org/officeDocument/2006/relationships/tags" Target="../tags/tag191.xml"/><Relationship Id="rId56" Type="http://schemas.openxmlformats.org/officeDocument/2006/relationships/image" Target="../media/image19.svg"/><Relationship Id="rId8" Type="http://schemas.openxmlformats.org/officeDocument/2006/relationships/tags" Target="../tags/tag151.xml"/><Relationship Id="rId51" Type="http://schemas.openxmlformats.org/officeDocument/2006/relationships/tags" Target="../tags/tag194.xml"/><Relationship Id="rId3" Type="http://schemas.openxmlformats.org/officeDocument/2006/relationships/tags" Target="../tags/tag146.xml"/></Relationships>
</file>

<file path=ppt/slides/_rels/slide12.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slideLayout" Target="../slideLayouts/slideLayout1.xml"/><Relationship Id="rId18" Type="http://schemas.openxmlformats.org/officeDocument/2006/relationships/image" Target="../media/image3.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image" Target="../media/image19.svg"/><Relationship Id="rId2" Type="http://schemas.openxmlformats.org/officeDocument/2006/relationships/tags" Target="../tags/tag196.xml"/><Relationship Id="rId16" Type="http://schemas.openxmlformats.org/officeDocument/2006/relationships/image" Target="../media/image5.png"/><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5" Type="http://schemas.openxmlformats.org/officeDocument/2006/relationships/image" Target="../media/image18.svg"/><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image" Target="../media/image19.svg"/><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image" Target="../media/image5.png"/><Relationship Id="rId2" Type="http://schemas.openxmlformats.org/officeDocument/2006/relationships/tags" Target="../tags/tag208.xml"/><Relationship Id="rId16" Type="http://schemas.openxmlformats.org/officeDocument/2006/relationships/image" Target="../media/image18.svg"/><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image" Target="../media/image4.png"/><Relationship Id="rId10" Type="http://schemas.openxmlformats.org/officeDocument/2006/relationships/tags" Target="../tags/tag216.xml"/><Relationship Id="rId19" Type="http://schemas.openxmlformats.org/officeDocument/2006/relationships/image" Target="../media/image3.png"/><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tags" Target="../tags/tag245.xml"/><Relationship Id="rId39" Type="http://schemas.openxmlformats.org/officeDocument/2006/relationships/tags" Target="../tags/tag258.xml"/><Relationship Id="rId3" Type="http://schemas.openxmlformats.org/officeDocument/2006/relationships/tags" Target="../tags/tag222.xml"/><Relationship Id="rId21" Type="http://schemas.openxmlformats.org/officeDocument/2006/relationships/tags" Target="../tags/tag240.xml"/><Relationship Id="rId34" Type="http://schemas.openxmlformats.org/officeDocument/2006/relationships/tags" Target="../tags/tag253.xml"/><Relationship Id="rId42" Type="http://schemas.openxmlformats.org/officeDocument/2006/relationships/image" Target="../media/image18.svg"/><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tags" Target="../tags/tag257.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29" Type="http://schemas.openxmlformats.org/officeDocument/2006/relationships/tags" Target="../tags/tag248.xml"/><Relationship Id="rId41" Type="http://schemas.openxmlformats.org/officeDocument/2006/relationships/image" Target="../media/image4.png"/><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tags" Target="../tags/tag256.xml"/><Relationship Id="rId40" Type="http://schemas.openxmlformats.org/officeDocument/2006/relationships/slideLayout" Target="../slideLayouts/slideLayout1.xml"/><Relationship Id="rId45" Type="http://schemas.openxmlformats.org/officeDocument/2006/relationships/image" Target="../media/image3.png"/><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tags" Target="../tags/tag250.xml"/><Relationship Id="rId44" Type="http://schemas.openxmlformats.org/officeDocument/2006/relationships/image" Target="../media/image19.svg"/><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 Id="rId43"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tags" Target="../tags/tag276.xml"/><Relationship Id="rId26" Type="http://schemas.openxmlformats.org/officeDocument/2006/relationships/tags" Target="../tags/tag284.xml"/><Relationship Id="rId3" Type="http://schemas.openxmlformats.org/officeDocument/2006/relationships/tags" Target="../tags/tag261.xml"/><Relationship Id="rId21" Type="http://schemas.openxmlformats.org/officeDocument/2006/relationships/tags" Target="../tags/tag279.xml"/><Relationship Id="rId34" Type="http://schemas.openxmlformats.org/officeDocument/2006/relationships/image" Target="../media/image5.png"/><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tags" Target="../tags/tag283.xml"/><Relationship Id="rId33" Type="http://schemas.openxmlformats.org/officeDocument/2006/relationships/image" Target="../media/image18.svg"/><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tags" Target="../tags/tag278.xml"/><Relationship Id="rId29" Type="http://schemas.openxmlformats.org/officeDocument/2006/relationships/tags" Target="../tags/tag287.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24" Type="http://schemas.openxmlformats.org/officeDocument/2006/relationships/tags" Target="../tags/tag282.xml"/><Relationship Id="rId32" Type="http://schemas.openxmlformats.org/officeDocument/2006/relationships/image" Target="../media/image4.png"/><Relationship Id="rId5" Type="http://schemas.openxmlformats.org/officeDocument/2006/relationships/tags" Target="../tags/tag263.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tags" Target="../tags/tag286.xml"/><Relationship Id="rId36" Type="http://schemas.openxmlformats.org/officeDocument/2006/relationships/image" Target="../media/image3.png"/><Relationship Id="rId10" Type="http://schemas.openxmlformats.org/officeDocument/2006/relationships/tags" Target="../tags/tag268.xml"/><Relationship Id="rId19" Type="http://schemas.openxmlformats.org/officeDocument/2006/relationships/tags" Target="../tags/tag277.xml"/><Relationship Id="rId31" Type="http://schemas.openxmlformats.org/officeDocument/2006/relationships/slideLayout" Target="../slideLayouts/slideLayout1.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tags" Target="../tags/tag285.xml"/><Relationship Id="rId30" Type="http://schemas.openxmlformats.org/officeDocument/2006/relationships/tags" Target="../tags/tag288.xml"/><Relationship Id="rId35"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18" Type="http://schemas.openxmlformats.org/officeDocument/2006/relationships/tags" Target="../tags/tag306.xml"/><Relationship Id="rId3" Type="http://schemas.openxmlformats.org/officeDocument/2006/relationships/tags" Target="../tags/tag291.xml"/><Relationship Id="rId21" Type="http://schemas.openxmlformats.org/officeDocument/2006/relationships/image" Target="../media/image4.png"/><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image" Target="../media/image3.png"/><Relationship Id="rId2" Type="http://schemas.openxmlformats.org/officeDocument/2006/relationships/tags" Target="../tags/tag290.xml"/><Relationship Id="rId16" Type="http://schemas.openxmlformats.org/officeDocument/2006/relationships/tags" Target="../tags/tag304.xml"/><Relationship Id="rId20" Type="http://schemas.openxmlformats.org/officeDocument/2006/relationships/slideLayout" Target="../slideLayouts/slideLayout1.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24" Type="http://schemas.openxmlformats.org/officeDocument/2006/relationships/image" Target="../media/image19.svg"/><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image" Target="../media/image5.png"/><Relationship Id="rId10" Type="http://schemas.openxmlformats.org/officeDocument/2006/relationships/tags" Target="../tags/tag298.xml"/><Relationship Id="rId19" Type="http://schemas.openxmlformats.org/officeDocument/2006/relationships/tags" Target="../tags/tag307.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9" Type="http://schemas.openxmlformats.org/officeDocument/2006/relationships/image" Target="../media/image3.png"/><Relationship Id="rId3" Type="http://schemas.openxmlformats.org/officeDocument/2006/relationships/tags" Target="../tags/tag310.xml"/><Relationship Id="rId21" Type="http://schemas.openxmlformats.org/officeDocument/2006/relationships/tags" Target="../tags/tag328.xml"/><Relationship Id="rId34" Type="http://schemas.openxmlformats.org/officeDocument/2006/relationships/slideLayout" Target="../slideLayouts/slideLayout1.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38" Type="http://schemas.openxmlformats.org/officeDocument/2006/relationships/image" Target="../media/image19.svg"/><Relationship Id="rId2" Type="http://schemas.openxmlformats.org/officeDocument/2006/relationships/tags" Target="../tags/tag309.xml"/><Relationship Id="rId16" Type="http://schemas.openxmlformats.org/officeDocument/2006/relationships/tags" Target="../tags/tag323.xml"/><Relationship Id="rId20" Type="http://schemas.openxmlformats.org/officeDocument/2006/relationships/tags" Target="../tags/tag327.xml"/><Relationship Id="rId29" Type="http://schemas.openxmlformats.org/officeDocument/2006/relationships/tags" Target="../tags/tag336.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tags" Target="../tags/tag339.xml"/><Relationship Id="rId37" Type="http://schemas.openxmlformats.org/officeDocument/2006/relationships/image" Target="../media/image5.png"/><Relationship Id="rId5" Type="http://schemas.openxmlformats.org/officeDocument/2006/relationships/tags" Target="../tags/tag312.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image" Target="../media/image18.svg"/><Relationship Id="rId10" Type="http://schemas.openxmlformats.org/officeDocument/2006/relationships/tags" Target="../tags/tag317.xml"/><Relationship Id="rId19" Type="http://schemas.openxmlformats.org/officeDocument/2006/relationships/tags" Target="../tags/tag326.xml"/><Relationship Id="rId31" Type="http://schemas.openxmlformats.org/officeDocument/2006/relationships/tags" Target="../tags/tag338.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tags" Target="../tags/tag337.xml"/><Relationship Id="rId35"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tags" Target="../tags/tag353.xml"/><Relationship Id="rId18" Type="http://schemas.openxmlformats.org/officeDocument/2006/relationships/tags" Target="../tags/tag358.xml"/><Relationship Id="rId26" Type="http://schemas.openxmlformats.org/officeDocument/2006/relationships/image" Target="../media/image4.png"/><Relationship Id="rId3" Type="http://schemas.openxmlformats.org/officeDocument/2006/relationships/tags" Target="../tags/tag343.xml"/><Relationship Id="rId21" Type="http://schemas.openxmlformats.org/officeDocument/2006/relationships/tags" Target="../tags/tag361.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tags" Target="../tags/tag357.xml"/><Relationship Id="rId25" Type="http://schemas.openxmlformats.org/officeDocument/2006/relationships/slideLayout" Target="../slideLayouts/slideLayout1.xml"/><Relationship Id="rId2" Type="http://schemas.openxmlformats.org/officeDocument/2006/relationships/tags" Target="../tags/tag342.xml"/><Relationship Id="rId16" Type="http://schemas.openxmlformats.org/officeDocument/2006/relationships/tags" Target="../tags/tag356.xml"/><Relationship Id="rId20" Type="http://schemas.openxmlformats.org/officeDocument/2006/relationships/tags" Target="../tags/tag360.xml"/><Relationship Id="rId29" Type="http://schemas.openxmlformats.org/officeDocument/2006/relationships/image" Target="../media/image19.svg"/><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24" Type="http://schemas.openxmlformats.org/officeDocument/2006/relationships/tags" Target="../tags/tag364.xml"/><Relationship Id="rId5" Type="http://schemas.openxmlformats.org/officeDocument/2006/relationships/tags" Target="../tags/tag345.xml"/><Relationship Id="rId15" Type="http://schemas.openxmlformats.org/officeDocument/2006/relationships/tags" Target="../tags/tag355.xml"/><Relationship Id="rId23" Type="http://schemas.openxmlformats.org/officeDocument/2006/relationships/tags" Target="../tags/tag363.xml"/><Relationship Id="rId28" Type="http://schemas.openxmlformats.org/officeDocument/2006/relationships/image" Target="../media/image5.png"/><Relationship Id="rId10" Type="http://schemas.openxmlformats.org/officeDocument/2006/relationships/tags" Target="../tags/tag350.xml"/><Relationship Id="rId19" Type="http://schemas.openxmlformats.org/officeDocument/2006/relationships/tags" Target="../tags/tag359.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 Id="rId22" Type="http://schemas.openxmlformats.org/officeDocument/2006/relationships/tags" Target="../tags/tag362.xml"/><Relationship Id="rId27" Type="http://schemas.openxmlformats.org/officeDocument/2006/relationships/image" Target="../media/image18.svg"/><Relationship Id="rId30" Type="http://schemas.openxmlformats.org/officeDocument/2006/relationships/image" Target="../media/image3.png"/></Relationships>
</file>

<file path=ppt/slides/_rels/slide19.xml.rels><?xml version="1.0" encoding="UTF-8" standalone="yes"?>
<Relationships xmlns="http://schemas.openxmlformats.org/package/2006/relationships"><Relationship Id="rId13" Type="http://schemas.openxmlformats.org/officeDocument/2006/relationships/tags" Target="../tags/tag377.xml"/><Relationship Id="rId18" Type="http://schemas.openxmlformats.org/officeDocument/2006/relationships/tags" Target="../tags/tag382.xml"/><Relationship Id="rId26" Type="http://schemas.openxmlformats.org/officeDocument/2006/relationships/tags" Target="../tags/tag390.xml"/><Relationship Id="rId39" Type="http://schemas.openxmlformats.org/officeDocument/2006/relationships/image" Target="../media/image18.svg"/><Relationship Id="rId3" Type="http://schemas.openxmlformats.org/officeDocument/2006/relationships/tags" Target="../tags/tag367.xml"/><Relationship Id="rId21" Type="http://schemas.openxmlformats.org/officeDocument/2006/relationships/tags" Target="../tags/tag385.xml"/><Relationship Id="rId34" Type="http://schemas.openxmlformats.org/officeDocument/2006/relationships/tags" Target="../tags/tag398.xml"/><Relationship Id="rId42" Type="http://schemas.openxmlformats.org/officeDocument/2006/relationships/image" Target="../media/image3.png"/><Relationship Id="rId47" Type="http://schemas.openxmlformats.org/officeDocument/2006/relationships/image" Target="../media/image24.png"/><Relationship Id="rId50" Type="http://schemas.openxmlformats.org/officeDocument/2006/relationships/image" Target="../media/image27.png"/><Relationship Id="rId7" Type="http://schemas.openxmlformats.org/officeDocument/2006/relationships/tags" Target="../tags/tag371.xml"/><Relationship Id="rId12" Type="http://schemas.openxmlformats.org/officeDocument/2006/relationships/tags" Target="../tags/tag376.xml"/><Relationship Id="rId17" Type="http://schemas.openxmlformats.org/officeDocument/2006/relationships/tags" Target="../tags/tag381.xml"/><Relationship Id="rId25" Type="http://schemas.openxmlformats.org/officeDocument/2006/relationships/tags" Target="../tags/tag389.xml"/><Relationship Id="rId33" Type="http://schemas.openxmlformats.org/officeDocument/2006/relationships/tags" Target="../tags/tag397.xml"/><Relationship Id="rId38" Type="http://schemas.openxmlformats.org/officeDocument/2006/relationships/image" Target="../media/image4.png"/><Relationship Id="rId46" Type="http://schemas.openxmlformats.org/officeDocument/2006/relationships/image" Target="../media/image23.png"/><Relationship Id="rId2" Type="http://schemas.openxmlformats.org/officeDocument/2006/relationships/tags" Target="../tags/tag366.xml"/><Relationship Id="rId16" Type="http://schemas.openxmlformats.org/officeDocument/2006/relationships/tags" Target="../tags/tag380.xml"/><Relationship Id="rId20" Type="http://schemas.openxmlformats.org/officeDocument/2006/relationships/tags" Target="../tags/tag384.xml"/><Relationship Id="rId29" Type="http://schemas.openxmlformats.org/officeDocument/2006/relationships/tags" Target="../tags/tag393.xml"/><Relationship Id="rId41" Type="http://schemas.openxmlformats.org/officeDocument/2006/relationships/image" Target="../media/image19.svg"/><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tags" Target="../tags/tag375.xml"/><Relationship Id="rId24" Type="http://schemas.openxmlformats.org/officeDocument/2006/relationships/tags" Target="../tags/tag388.xml"/><Relationship Id="rId32" Type="http://schemas.openxmlformats.org/officeDocument/2006/relationships/tags" Target="../tags/tag396.xml"/><Relationship Id="rId37" Type="http://schemas.openxmlformats.org/officeDocument/2006/relationships/slideLayout" Target="../slideLayouts/slideLayout1.xml"/><Relationship Id="rId40" Type="http://schemas.openxmlformats.org/officeDocument/2006/relationships/image" Target="../media/image5.png"/><Relationship Id="rId45" Type="http://schemas.openxmlformats.org/officeDocument/2006/relationships/image" Target="../media/image22.png"/><Relationship Id="rId5" Type="http://schemas.openxmlformats.org/officeDocument/2006/relationships/tags" Target="../tags/tag369.xml"/><Relationship Id="rId15" Type="http://schemas.openxmlformats.org/officeDocument/2006/relationships/tags" Target="../tags/tag379.xml"/><Relationship Id="rId23" Type="http://schemas.openxmlformats.org/officeDocument/2006/relationships/tags" Target="../tags/tag387.xml"/><Relationship Id="rId28" Type="http://schemas.openxmlformats.org/officeDocument/2006/relationships/tags" Target="../tags/tag392.xml"/><Relationship Id="rId36" Type="http://schemas.openxmlformats.org/officeDocument/2006/relationships/tags" Target="../tags/tag400.xml"/><Relationship Id="rId49" Type="http://schemas.openxmlformats.org/officeDocument/2006/relationships/image" Target="../media/image26.png"/><Relationship Id="rId10" Type="http://schemas.openxmlformats.org/officeDocument/2006/relationships/tags" Target="../tags/tag374.xml"/><Relationship Id="rId19" Type="http://schemas.openxmlformats.org/officeDocument/2006/relationships/tags" Target="../tags/tag383.xml"/><Relationship Id="rId31" Type="http://schemas.openxmlformats.org/officeDocument/2006/relationships/tags" Target="../tags/tag395.xml"/><Relationship Id="rId44" Type="http://schemas.openxmlformats.org/officeDocument/2006/relationships/image" Target="../media/image21.png"/><Relationship Id="rId52" Type="http://schemas.openxmlformats.org/officeDocument/2006/relationships/image" Target="../media/image29.png"/><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tags" Target="../tags/tag378.xml"/><Relationship Id="rId22" Type="http://schemas.openxmlformats.org/officeDocument/2006/relationships/tags" Target="../tags/tag386.xml"/><Relationship Id="rId27" Type="http://schemas.openxmlformats.org/officeDocument/2006/relationships/tags" Target="../tags/tag391.xml"/><Relationship Id="rId30" Type="http://schemas.openxmlformats.org/officeDocument/2006/relationships/tags" Target="../tags/tag394.xml"/><Relationship Id="rId35" Type="http://schemas.openxmlformats.org/officeDocument/2006/relationships/tags" Target="../tags/tag399.xml"/><Relationship Id="rId43" Type="http://schemas.openxmlformats.org/officeDocument/2006/relationships/image" Target="../media/image20.png"/><Relationship Id="rId48" Type="http://schemas.openxmlformats.org/officeDocument/2006/relationships/image" Target="../media/image25.png"/><Relationship Id="rId8" Type="http://schemas.openxmlformats.org/officeDocument/2006/relationships/tags" Target="../tags/tag372.xml"/><Relationship Id="rId51"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413.xml"/><Relationship Id="rId18" Type="http://schemas.openxmlformats.org/officeDocument/2006/relationships/tags" Target="../tags/tag418.xml"/><Relationship Id="rId26" Type="http://schemas.openxmlformats.org/officeDocument/2006/relationships/tags" Target="../tags/tag426.xml"/><Relationship Id="rId39" Type="http://schemas.openxmlformats.org/officeDocument/2006/relationships/tags" Target="../tags/tag439.xml"/><Relationship Id="rId21" Type="http://schemas.openxmlformats.org/officeDocument/2006/relationships/tags" Target="../tags/tag421.xml"/><Relationship Id="rId34" Type="http://schemas.openxmlformats.org/officeDocument/2006/relationships/tags" Target="../tags/tag434.xml"/><Relationship Id="rId42" Type="http://schemas.openxmlformats.org/officeDocument/2006/relationships/tags" Target="../tags/tag442.xml"/><Relationship Id="rId47" Type="http://schemas.openxmlformats.org/officeDocument/2006/relationships/tags" Target="../tags/tag447.xml"/><Relationship Id="rId50" Type="http://schemas.openxmlformats.org/officeDocument/2006/relationships/tags" Target="../tags/tag450.xml"/><Relationship Id="rId55" Type="http://schemas.openxmlformats.org/officeDocument/2006/relationships/image" Target="../media/image19.svg"/><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tags" Target="../tags/tag417.xml"/><Relationship Id="rId25" Type="http://schemas.openxmlformats.org/officeDocument/2006/relationships/tags" Target="../tags/tag425.xml"/><Relationship Id="rId33" Type="http://schemas.openxmlformats.org/officeDocument/2006/relationships/tags" Target="../tags/tag433.xml"/><Relationship Id="rId38" Type="http://schemas.openxmlformats.org/officeDocument/2006/relationships/tags" Target="../tags/tag438.xml"/><Relationship Id="rId46" Type="http://schemas.openxmlformats.org/officeDocument/2006/relationships/tags" Target="../tags/tag446.xml"/><Relationship Id="rId2" Type="http://schemas.openxmlformats.org/officeDocument/2006/relationships/tags" Target="../tags/tag402.xml"/><Relationship Id="rId16" Type="http://schemas.openxmlformats.org/officeDocument/2006/relationships/tags" Target="../tags/tag416.xml"/><Relationship Id="rId20" Type="http://schemas.openxmlformats.org/officeDocument/2006/relationships/tags" Target="../tags/tag420.xml"/><Relationship Id="rId29" Type="http://schemas.openxmlformats.org/officeDocument/2006/relationships/tags" Target="../tags/tag429.xml"/><Relationship Id="rId41" Type="http://schemas.openxmlformats.org/officeDocument/2006/relationships/tags" Target="../tags/tag441.xml"/><Relationship Id="rId54" Type="http://schemas.openxmlformats.org/officeDocument/2006/relationships/image" Target="../media/image5.pn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24" Type="http://schemas.openxmlformats.org/officeDocument/2006/relationships/tags" Target="../tags/tag424.xml"/><Relationship Id="rId32" Type="http://schemas.openxmlformats.org/officeDocument/2006/relationships/tags" Target="../tags/tag432.xml"/><Relationship Id="rId37" Type="http://schemas.openxmlformats.org/officeDocument/2006/relationships/tags" Target="../tags/tag437.xml"/><Relationship Id="rId40" Type="http://schemas.openxmlformats.org/officeDocument/2006/relationships/tags" Target="../tags/tag440.xml"/><Relationship Id="rId45" Type="http://schemas.openxmlformats.org/officeDocument/2006/relationships/tags" Target="../tags/tag445.xml"/><Relationship Id="rId53" Type="http://schemas.openxmlformats.org/officeDocument/2006/relationships/image" Target="../media/image18.svg"/><Relationship Id="rId5" Type="http://schemas.openxmlformats.org/officeDocument/2006/relationships/tags" Target="../tags/tag405.xml"/><Relationship Id="rId15" Type="http://schemas.openxmlformats.org/officeDocument/2006/relationships/tags" Target="../tags/tag415.xml"/><Relationship Id="rId23" Type="http://schemas.openxmlformats.org/officeDocument/2006/relationships/tags" Target="../tags/tag423.xml"/><Relationship Id="rId28" Type="http://schemas.openxmlformats.org/officeDocument/2006/relationships/tags" Target="../tags/tag428.xml"/><Relationship Id="rId36" Type="http://schemas.openxmlformats.org/officeDocument/2006/relationships/tags" Target="../tags/tag436.xml"/><Relationship Id="rId49" Type="http://schemas.openxmlformats.org/officeDocument/2006/relationships/tags" Target="../tags/tag449.xml"/><Relationship Id="rId10" Type="http://schemas.openxmlformats.org/officeDocument/2006/relationships/tags" Target="../tags/tag410.xml"/><Relationship Id="rId19" Type="http://schemas.openxmlformats.org/officeDocument/2006/relationships/tags" Target="../tags/tag419.xml"/><Relationship Id="rId31" Type="http://schemas.openxmlformats.org/officeDocument/2006/relationships/tags" Target="../tags/tag431.xml"/><Relationship Id="rId44" Type="http://schemas.openxmlformats.org/officeDocument/2006/relationships/tags" Target="../tags/tag444.xml"/><Relationship Id="rId52" Type="http://schemas.openxmlformats.org/officeDocument/2006/relationships/image" Target="../media/image4.png"/><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 Id="rId22" Type="http://schemas.openxmlformats.org/officeDocument/2006/relationships/tags" Target="../tags/tag422.xml"/><Relationship Id="rId27" Type="http://schemas.openxmlformats.org/officeDocument/2006/relationships/tags" Target="../tags/tag427.xml"/><Relationship Id="rId30" Type="http://schemas.openxmlformats.org/officeDocument/2006/relationships/tags" Target="../tags/tag430.xml"/><Relationship Id="rId35" Type="http://schemas.openxmlformats.org/officeDocument/2006/relationships/tags" Target="../tags/tag435.xml"/><Relationship Id="rId43" Type="http://schemas.openxmlformats.org/officeDocument/2006/relationships/tags" Target="../tags/tag443.xml"/><Relationship Id="rId48" Type="http://schemas.openxmlformats.org/officeDocument/2006/relationships/tags" Target="../tags/tag448.xml"/><Relationship Id="rId56" Type="http://schemas.openxmlformats.org/officeDocument/2006/relationships/image" Target="../media/image3.png"/><Relationship Id="rId8" Type="http://schemas.openxmlformats.org/officeDocument/2006/relationships/tags" Target="../tags/tag408.xml"/><Relationship Id="rId51" Type="http://schemas.openxmlformats.org/officeDocument/2006/relationships/slideLayout" Target="../slideLayouts/slideLayout1.xml"/><Relationship Id="rId3" Type="http://schemas.openxmlformats.org/officeDocument/2006/relationships/tags" Target="../tags/tag403.xml"/></Relationships>
</file>

<file path=ppt/slides/_rels/slide21.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tags" Target="../tags/tag463.xml"/><Relationship Id="rId18" Type="http://schemas.openxmlformats.org/officeDocument/2006/relationships/tags" Target="../tags/tag468.xml"/><Relationship Id="rId26" Type="http://schemas.openxmlformats.org/officeDocument/2006/relationships/tags" Target="../tags/tag476.xml"/><Relationship Id="rId39" Type="http://schemas.openxmlformats.org/officeDocument/2006/relationships/image" Target="../media/image18.svg"/><Relationship Id="rId3" Type="http://schemas.openxmlformats.org/officeDocument/2006/relationships/tags" Target="../tags/tag453.xml"/><Relationship Id="rId21" Type="http://schemas.openxmlformats.org/officeDocument/2006/relationships/tags" Target="../tags/tag471.xml"/><Relationship Id="rId34" Type="http://schemas.openxmlformats.org/officeDocument/2006/relationships/tags" Target="../tags/tag484.xml"/><Relationship Id="rId42" Type="http://schemas.openxmlformats.org/officeDocument/2006/relationships/image" Target="../media/image3.png"/><Relationship Id="rId7" Type="http://schemas.openxmlformats.org/officeDocument/2006/relationships/tags" Target="../tags/tag457.xml"/><Relationship Id="rId12" Type="http://schemas.openxmlformats.org/officeDocument/2006/relationships/tags" Target="../tags/tag462.xml"/><Relationship Id="rId17" Type="http://schemas.openxmlformats.org/officeDocument/2006/relationships/tags" Target="../tags/tag467.xml"/><Relationship Id="rId25" Type="http://schemas.openxmlformats.org/officeDocument/2006/relationships/tags" Target="../tags/tag475.xml"/><Relationship Id="rId33" Type="http://schemas.openxmlformats.org/officeDocument/2006/relationships/tags" Target="../tags/tag483.xml"/><Relationship Id="rId38" Type="http://schemas.openxmlformats.org/officeDocument/2006/relationships/image" Target="../media/image4.png"/><Relationship Id="rId2" Type="http://schemas.openxmlformats.org/officeDocument/2006/relationships/tags" Target="../tags/tag452.xml"/><Relationship Id="rId16" Type="http://schemas.openxmlformats.org/officeDocument/2006/relationships/tags" Target="../tags/tag466.xml"/><Relationship Id="rId20" Type="http://schemas.openxmlformats.org/officeDocument/2006/relationships/tags" Target="../tags/tag470.xml"/><Relationship Id="rId29" Type="http://schemas.openxmlformats.org/officeDocument/2006/relationships/tags" Target="../tags/tag479.xml"/><Relationship Id="rId41" Type="http://schemas.openxmlformats.org/officeDocument/2006/relationships/image" Target="../media/image19.svg"/><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24" Type="http://schemas.openxmlformats.org/officeDocument/2006/relationships/tags" Target="../tags/tag474.xml"/><Relationship Id="rId32" Type="http://schemas.openxmlformats.org/officeDocument/2006/relationships/tags" Target="../tags/tag482.xml"/><Relationship Id="rId37" Type="http://schemas.openxmlformats.org/officeDocument/2006/relationships/slideLayout" Target="../slideLayouts/slideLayout1.xml"/><Relationship Id="rId40" Type="http://schemas.openxmlformats.org/officeDocument/2006/relationships/image" Target="../media/image5.png"/><Relationship Id="rId5" Type="http://schemas.openxmlformats.org/officeDocument/2006/relationships/tags" Target="../tags/tag455.xml"/><Relationship Id="rId15" Type="http://schemas.openxmlformats.org/officeDocument/2006/relationships/tags" Target="../tags/tag465.xml"/><Relationship Id="rId23" Type="http://schemas.openxmlformats.org/officeDocument/2006/relationships/tags" Target="../tags/tag473.xml"/><Relationship Id="rId28" Type="http://schemas.openxmlformats.org/officeDocument/2006/relationships/tags" Target="../tags/tag478.xml"/><Relationship Id="rId36" Type="http://schemas.openxmlformats.org/officeDocument/2006/relationships/tags" Target="../tags/tag486.xml"/><Relationship Id="rId10" Type="http://schemas.openxmlformats.org/officeDocument/2006/relationships/tags" Target="../tags/tag460.xml"/><Relationship Id="rId19" Type="http://schemas.openxmlformats.org/officeDocument/2006/relationships/tags" Target="../tags/tag469.xml"/><Relationship Id="rId31" Type="http://schemas.openxmlformats.org/officeDocument/2006/relationships/tags" Target="../tags/tag481.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tags" Target="../tags/tag464.xml"/><Relationship Id="rId22" Type="http://schemas.openxmlformats.org/officeDocument/2006/relationships/tags" Target="../tags/tag472.xml"/><Relationship Id="rId27" Type="http://schemas.openxmlformats.org/officeDocument/2006/relationships/tags" Target="../tags/tag477.xml"/><Relationship Id="rId30" Type="http://schemas.openxmlformats.org/officeDocument/2006/relationships/tags" Target="../tags/tag480.xml"/><Relationship Id="rId35" Type="http://schemas.openxmlformats.org/officeDocument/2006/relationships/tags" Target="../tags/tag485.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87.xml"/><Relationship Id="rId6" Type="http://schemas.openxmlformats.org/officeDocument/2006/relationships/image" Target="../media/image19.svg"/><Relationship Id="rId5" Type="http://schemas.openxmlformats.org/officeDocument/2006/relationships/image" Target="../media/image5.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88.xml"/><Relationship Id="rId6" Type="http://schemas.openxmlformats.org/officeDocument/2006/relationships/image" Target="../media/image19.svg"/><Relationship Id="rId5" Type="http://schemas.openxmlformats.org/officeDocument/2006/relationships/image" Target="../media/image5.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89.xml"/><Relationship Id="rId6" Type="http://schemas.openxmlformats.org/officeDocument/2006/relationships/image" Target="../media/image19.svg"/><Relationship Id="rId5" Type="http://schemas.openxmlformats.org/officeDocument/2006/relationships/image" Target="../media/image5.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90.xml"/><Relationship Id="rId6" Type="http://schemas.openxmlformats.org/officeDocument/2006/relationships/image" Target="../media/image19.svg"/><Relationship Id="rId5" Type="http://schemas.openxmlformats.org/officeDocument/2006/relationships/image" Target="../media/image5.png"/><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91.xml"/><Relationship Id="rId6" Type="http://schemas.openxmlformats.org/officeDocument/2006/relationships/image" Target="../media/image33.jp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6.png"/><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image" Target="../media/image5.png"/><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image" Target="../media/image9.sv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4.pn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image" Target="../media/image3.png"/><Relationship Id="rId28" Type="http://schemas.openxmlformats.org/officeDocument/2006/relationships/image" Target="../media/image8.png"/><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image" Target="../media/image11.sv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slideLayout" Target="../slideLayouts/slideLayout2.xml"/><Relationship Id="rId27" Type="http://schemas.openxmlformats.org/officeDocument/2006/relationships/image" Target="../media/image7.svg"/><Relationship Id="rId30"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3.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slideLayout" Target="../slideLayouts/slideLayout2.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image" Target="../media/image5.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image" Target="../media/image4.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 Type="http://schemas.openxmlformats.org/officeDocument/2006/relationships/tags" Target="../tags/tag54.xml"/><Relationship Id="rId21" Type="http://schemas.openxmlformats.org/officeDocument/2006/relationships/tags" Target="../tags/tag72.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image" Target="../media/image3.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slideLayout" Target="../slideLayouts/slideLayout2.xml"/><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image" Target="../media/image5.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image" Target="../media/image4.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image" Target="../media/image3.png"/><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image" Target="../media/image14.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slideLayout" Target="../slideLayouts/slideLayout2.xml"/><Relationship Id="rId30"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slideLayout" Target="../slideLayouts/slideLayout2.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image" Target="../media/image5.png"/><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image" Target="../media/image4.png"/><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文本框 4"/>
          <p:cNvSpPr txBox="1"/>
          <p:nvPr/>
        </p:nvSpPr>
        <p:spPr>
          <a:xfrm>
            <a:off x="2009458" y="2247900"/>
            <a:ext cx="6126480" cy="645160"/>
          </a:xfrm>
          <a:prstGeom prst="rect">
            <a:avLst/>
          </a:prstGeom>
          <a:noFill/>
        </p:spPr>
        <p:txBody>
          <a:bodyPr wrap="none" rtlCol="0">
            <a:spAutoFit/>
          </a:bodyPr>
          <a:lstStyle/>
          <a:p>
            <a:pPr algn="ctr"/>
            <a:r>
              <a:rPr lang="zh-CN" sz="36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合理管理客户期望与呈现价值</a:t>
            </a:r>
            <a:endParaRPr lang="en-US" altLang="zh-CN" sz="36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1637665" y="4204335"/>
            <a:ext cx="6870065" cy="330835"/>
          </a:xfrm>
          <a:prstGeom prst="rect">
            <a:avLst/>
          </a:prstGeom>
          <a:noFill/>
        </p:spPr>
        <p:txBody>
          <a:bodyPr wrap="square" rtlCol="0" anchor="t">
            <a:spAutoFit/>
          </a:bodyPr>
          <a:lstStyle/>
          <a:p>
            <a:pPr algn="dist">
              <a:lnSpc>
                <a:spcPct val="130000"/>
              </a:lnSpc>
            </a:pPr>
            <a:r>
              <a:rPr lang="zh-CN" altLang="en-US" sz="1200" b="1">
                <a:solidFill>
                  <a:schemeClr val="tx1"/>
                </a:solidFill>
                <a:sym typeface="+mn-ea"/>
              </a:rPr>
              <a:t>所有传统领域出现过的机会，都值得用企微私域再做一遍！</a:t>
            </a: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886835" y="1460500"/>
            <a:ext cx="2516505" cy="621030"/>
            <a:chOff x="5993" y="4227"/>
            <a:chExt cx="3963" cy="978"/>
          </a:xfrm>
        </p:grpSpPr>
        <p:sp>
          <p:nvSpPr>
            <p:cNvPr id="6" name="矩形 5"/>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7" name="文本框 6"/>
          <p:cNvSpPr txBox="1"/>
          <p:nvPr/>
        </p:nvSpPr>
        <p:spPr>
          <a:xfrm>
            <a:off x="3508058" y="3613785"/>
            <a:ext cx="4500880" cy="398780"/>
          </a:xfrm>
          <a:prstGeom prst="rect">
            <a:avLst/>
          </a:prstGeom>
          <a:noFill/>
        </p:spPr>
        <p:txBody>
          <a:bodyPr wrap="none" rtlCol="0">
            <a:spAutoFit/>
          </a:bodyPr>
          <a:lstStyle/>
          <a:p>
            <a:pPr algn="ctr"/>
            <a:r>
              <a:rPr lang="zh-CN"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我们的顾问咨询项目为啥吃力不讨好？</a:t>
            </a:r>
            <a:endParaRPr lang="zh-CN" altLang="zh-CN"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76" name="组合 75"/>
          <p:cNvGrpSpPr/>
          <p:nvPr/>
        </p:nvGrpSpPr>
        <p:grpSpPr>
          <a:xfrm>
            <a:off x="752475" y="464185"/>
            <a:ext cx="341630" cy="280035"/>
            <a:chOff x="4729" y="1585"/>
            <a:chExt cx="842" cy="708"/>
          </a:xfrm>
        </p:grpSpPr>
        <p:pic>
          <p:nvPicPr>
            <p:cNvPr id="80" name="图片 79" descr="resource"/>
            <p:cNvPicPr>
              <a:picLocks noChangeAspect="1"/>
            </p:cNvPicPr>
            <p:nvPr/>
          </p:nvPicPr>
          <p:blipFill>
            <a:blip r:embed="rId22"/>
            <a:stretch>
              <a:fillRect/>
            </a:stretch>
          </p:blipFill>
          <p:spPr>
            <a:xfrm>
              <a:off x="5235" y="1585"/>
              <a:ext cx="337" cy="709"/>
            </a:xfrm>
            <a:prstGeom prst="rect">
              <a:avLst/>
            </a:prstGeom>
          </p:spPr>
        </p:pic>
        <p:pic>
          <p:nvPicPr>
            <p:cNvPr id="81" name="图片 80" descr="resource"/>
            <p:cNvPicPr>
              <a:picLocks noChangeAspect="1"/>
            </p:cNvPicPr>
            <p:nvPr/>
          </p:nvPicPr>
          <p:blipFill>
            <a:blip r:embed="rId23"/>
            <a:stretch>
              <a:fillRect/>
            </a:stretch>
          </p:blipFill>
          <p:spPr>
            <a:xfrm>
              <a:off x="4982" y="1585"/>
              <a:ext cx="337" cy="709"/>
            </a:xfrm>
            <a:prstGeom prst="rect">
              <a:avLst/>
            </a:prstGeom>
          </p:spPr>
        </p:pic>
        <p:pic>
          <p:nvPicPr>
            <p:cNvPr id="82" name="图片 81" descr="resource"/>
            <p:cNvPicPr>
              <a:picLocks noChangeAspect="1"/>
            </p:cNvPicPr>
            <p:nvPr/>
          </p:nvPicPr>
          <p:blipFill>
            <a:blip r:embed="rId22"/>
            <a:stretch>
              <a:fillRect/>
            </a:stretch>
          </p:blipFill>
          <p:spPr>
            <a:xfrm>
              <a:off x="4729" y="1585"/>
              <a:ext cx="337" cy="709"/>
            </a:xfrm>
            <a:prstGeom prst="rect">
              <a:avLst/>
            </a:prstGeom>
          </p:spPr>
        </p:pic>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关键词：猜测下每个角色的委屈</a:t>
            </a:r>
          </a:p>
        </p:txBody>
      </p:sp>
      <p:sp>
        <p:nvSpPr>
          <p:cNvPr id="16" name="泪滴形 15"/>
          <p:cNvSpPr/>
          <p:nvPr>
            <p:custDataLst>
              <p:tags r:id="rId1"/>
            </p:custDataLst>
          </p:nvPr>
        </p:nvSpPr>
        <p:spPr>
          <a:xfrm rot="8100000">
            <a:off x="6817451" y="1419931"/>
            <a:ext cx="1241215" cy="1241215"/>
          </a:xfrm>
          <a:prstGeom prst="teardrop">
            <a:avLst/>
          </a:prstGeom>
          <a:solidFill>
            <a:srgbClr val="58BDA8"/>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17" name="椭圆 16"/>
          <p:cNvSpPr/>
          <p:nvPr>
            <p:custDataLst>
              <p:tags r:id="rId2"/>
            </p:custDataLst>
          </p:nvPr>
        </p:nvSpPr>
        <p:spPr>
          <a:xfrm>
            <a:off x="6898777" y="1501257"/>
            <a:ext cx="1074564" cy="1074564"/>
          </a:xfrm>
          <a:prstGeom prst="ellipse">
            <a:avLst/>
          </a:prstGeom>
          <a:solidFill>
            <a:srgbClr val="FFFFFF"/>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18" name="泪滴形 17"/>
          <p:cNvSpPr/>
          <p:nvPr>
            <p:custDataLst>
              <p:tags r:id="rId3"/>
            </p:custDataLst>
          </p:nvPr>
        </p:nvSpPr>
        <p:spPr>
          <a:xfrm rot="8100000">
            <a:off x="2054980" y="1419931"/>
            <a:ext cx="1241215" cy="1241215"/>
          </a:xfrm>
          <a:prstGeom prst="teardrop">
            <a:avLst/>
          </a:prstGeom>
          <a:solidFill>
            <a:srgbClr val="58BDA8"/>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2" name="椭圆 1"/>
          <p:cNvSpPr/>
          <p:nvPr>
            <p:custDataLst>
              <p:tags r:id="rId4"/>
            </p:custDataLst>
          </p:nvPr>
        </p:nvSpPr>
        <p:spPr>
          <a:xfrm>
            <a:off x="2136306" y="1501257"/>
            <a:ext cx="1074564" cy="1074564"/>
          </a:xfrm>
          <a:prstGeom prst="ellipse">
            <a:avLst/>
          </a:prstGeom>
          <a:solidFill>
            <a:srgbClr val="FFFFFF"/>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3" name="泪滴形 2"/>
          <p:cNvSpPr/>
          <p:nvPr>
            <p:custDataLst>
              <p:tags r:id="rId5"/>
            </p:custDataLst>
          </p:nvPr>
        </p:nvSpPr>
        <p:spPr>
          <a:xfrm rot="8100000">
            <a:off x="5623834" y="1841177"/>
            <a:ext cx="1553185" cy="1553185"/>
          </a:xfrm>
          <a:prstGeom prst="teardrop">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4" name="椭圆 3"/>
          <p:cNvSpPr/>
          <p:nvPr>
            <p:custDataLst>
              <p:tags r:id="rId6"/>
            </p:custDataLst>
          </p:nvPr>
        </p:nvSpPr>
        <p:spPr>
          <a:xfrm>
            <a:off x="5725157" y="1942501"/>
            <a:ext cx="1343872" cy="1343872"/>
          </a:xfrm>
          <a:prstGeom prst="ellipse">
            <a:avLst/>
          </a:prstGeom>
          <a:solidFill>
            <a:srgbClr val="FFFFFF"/>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6" name="泪滴形 5"/>
          <p:cNvSpPr/>
          <p:nvPr>
            <p:custDataLst>
              <p:tags r:id="rId7"/>
            </p:custDataLst>
          </p:nvPr>
        </p:nvSpPr>
        <p:spPr>
          <a:xfrm rot="8100000">
            <a:off x="2936628" y="1841177"/>
            <a:ext cx="1553185" cy="1553185"/>
          </a:xfrm>
          <a:prstGeom prst="teardrop">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7" name="椭圆 6"/>
          <p:cNvSpPr/>
          <p:nvPr>
            <p:custDataLst>
              <p:tags r:id="rId8"/>
            </p:custDataLst>
          </p:nvPr>
        </p:nvSpPr>
        <p:spPr>
          <a:xfrm>
            <a:off x="3037951" y="1942501"/>
            <a:ext cx="1343872" cy="1343872"/>
          </a:xfrm>
          <a:prstGeom prst="ellipse">
            <a:avLst/>
          </a:prstGeom>
          <a:solidFill>
            <a:srgbClr val="FFFFFF"/>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24" name="泪滴形 23"/>
          <p:cNvSpPr/>
          <p:nvPr>
            <p:custDataLst>
              <p:tags r:id="rId9"/>
            </p:custDataLst>
          </p:nvPr>
        </p:nvSpPr>
        <p:spPr>
          <a:xfrm rot="8100000">
            <a:off x="4130245" y="2190477"/>
            <a:ext cx="1853156" cy="1853156"/>
          </a:xfrm>
          <a:prstGeom prst="teardrop">
            <a:avLst/>
          </a:prstGeom>
          <a:solidFill>
            <a:srgbClr val="EF4150"/>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9" name="椭圆 8"/>
          <p:cNvSpPr/>
          <p:nvPr>
            <p:custDataLst>
              <p:tags r:id="rId10"/>
            </p:custDataLst>
          </p:nvPr>
        </p:nvSpPr>
        <p:spPr>
          <a:xfrm>
            <a:off x="4251566" y="2311799"/>
            <a:ext cx="1603847" cy="1602514"/>
          </a:xfrm>
          <a:prstGeom prst="ellipse">
            <a:avLst/>
          </a:prstGeom>
          <a:solidFill>
            <a:srgbClr val="FFFFFF"/>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defRPr/>
            </a:pPr>
            <a:endParaRPr lang="zh-CN" altLang="en-US" sz="1510">
              <a:solidFill>
                <a:srgbClr val="4D4D4D"/>
              </a:solidFill>
            </a:endParaRPr>
          </a:p>
        </p:txBody>
      </p:sp>
      <p:sp>
        <p:nvSpPr>
          <p:cNvPr id="27" name="文本框 14"/>
          <p:cNvSpPr txBox="1">
            <a:spLocks noChangeArrowheads="1"/>
          </p:cNvSpPr>
          <p:nvPr>
            <p:custDataLst>
              <p:tags r:id="rId11"/>
            </p:custDataLst>
          </p:nvPr>
        </p:nvSpPr>
        <p:spPr bwMode="auto">
          <a:xfrm>
            <a:off x="5991798" y="2285090"/>
            <a:ext cx="817256" cy="54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a:latin typeface="Arial" panose="020B0604020202020204" pitchFamily="34" charset="0"/>
                <a:ea typeface="黑体" panose="02010609060101010101" charset="-122"/>
              </a:rPr>
              <a:t>甲方</a:t>
            </a:r>
          </a:p>
          <a:p>
            <a:pPr algn="ctr" eaLnBrk="1" hangingPunct="1">
              <a:spcBef>
                <a:spcPct val="0"/>
              </a:spcBef>
              <a:buFontTx/>
              <a:buNone/>
            </a:pPr>
            <a:r>
              <a:rPr lang="zh-CN" altLang="en-US" sz="1510" b="1">
                <a:latin typeface="Arial" panose="020B0604020202020204" pitchFamily="34" charset="0"/>
                <a:ea typeface="黑体" panose="02010609060101010101" charset="-122"/>
              </a:rPr>
              <a:t>老板</a:t>
            </a:r>
          </a:p>
        </p:txBody>
      </p:sp>
      <p:sp>
        <p:nvSpPr>
          <p:cNvPr id="28" name="文本框 15"/>
          <p:cNvSpPr txBox="1">
            <a:spLocks noChangeArrowheads="1"/>
          </p:cNvSpPr>
          <p:nvPr>
            <p:custDataLst>
              <p:tags r:id="rId12"/>
            </p:custDataLst>
          </p:nvPr>
        </p:nvSpPr>
        <p:spPr bwMode="auto">
          <a:xfrm>
            <a:off x="7060852" y="1761702"/>
            <a:ext cx="733569" cy="5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a:latin typeface="Arial" panose="020B0604020202020204" pitchFamily="34" charset="0"/>
                <a:ea typeface="黑体" panose="02010609060101010101" charset="-122"/>
              </a:rPr>
              <a:t>甲方</a:t>
            </a:r>
          </a:p>
          <a:p>
            <a:pPr algn="ctr" eaLnBrk="1" hangingPunct="1">
              <a:spcBef>
                <a:spcPct val="0"/>
              </a:spcBef>
              <a:buFontTx/>
              <a:buNone/>
            </a:pPr>
            <a:r>
              <a:rPr lang="zh-CN" altLang="en-US" sz="1510" b="1">
                <a:latin typeface="Arial" panose="020B0604020202020204" pitchFamily="34" charset="0"/>
                <a:ea typeface="黑体" panose="02010609060101010101" charset="-122"/>
              </a:rPr>
              <a:t>执行</a:t>
            </a:r>
          </a:p>
        </p:txBody>
      </p:sp>
      <p:sp>
        <p:nvSpPr>
          <p:cNvPr id="29" name="文本框 16"/>
          <p:cNvSpPr txBox="1">
            <a:spLocks noChangeArrowheads="1"/>
          </p:cNvSpPr>
          <p:nvPr>
            <p:custDataLst>
              <p:tags r:id="rId13"/>
            </p:custDataLst>
          </p:nvPr>
        </p:nvSpPr>
        <p:spPr bwMode="auto">
          <a:xfrm>
            <a:off x="3303926" y="2285090"/>
            <a:ext cx="818588" cy="54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a:latin typeface="Arial" panose="020B0604020202020204" pitchFamily="34" charset="0"/>
                <a:ea typeface="黑体" panose="02010609060101010101" charset="-122"/>
              </a:rPr>
              <a:t>乙方</a:t>
            </a:r>
            <a:br>
              <a:rPr lang="zh-CN" altLang="en-US" sz="1510" b="1">
                <a:latin typeface="Arial" panose="020B0604020202020204" pitchFamily="34" charset="0"/>
                <a:ea typeface="黑体" panose="02010609060101010101" charset="-122"/>
              </a:rPr>
            </a:br>
            <a:r>
              <a:rPr lang="zh-CN" altLang="en-US" sz="1510" b="1">
                <a:latin typeface="Arial" panose="020B0604020202020204" pitchFamily="34" charset="0"/>
                <a:ea typeface="黑体" panose="02010609060101010101" charset="-122"/>
              </a:rPr>
              <a:t>老板</a:t>
            </a:r>
          </a:p>
        </p:txBody>
      </p:sp>
      <p:sp>
        <p:nvSpPr>
          <p:cNvPr id="30" name="文本框 17"/>
          <p:cNvSpPr txBox="1">
            <a:spLocks noChangeArrowheads="1"/>
          </p:cNvSpPr>
          <p:nvPr>
            <p:custDataLst>
              <p:tags r:id="rId14"/>
            </p:custDataLst>
          </p:nvPr>
        </p:nvSpPr>
        <p:spPr bwMode="auto">
          <a:xfrm>
            <a:off x="2242245" y="1761702"/>
            <a:ext cx="788671" cy="5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a:latin typeface="Arial" panose="020B0604020202020204" pitchFamily="34" charset="0"/>
                <a:ea typeface="黑体" panose="02010609060101010101" charset="-122"/>
              </a:rPr>
              <a:t>乙方</a:t>
            </a:r>
            <a:br>
              <a:rPr lang="zh-CN" altLang="en-US" sz="1510" b="1">
                <a:latin typeface="Arial" panose="020B0604020202020204" pitchFamily="34" charset="0"/>
                <a:ea typeface="黑体" panose="02010609060101010101" charset="-122"/>
              </a:rPr>
            </a:br>
            <a:r>
              <a:rPr lang="zh-CN" altLang="en-US" sz="1510" b="1">
                <a:latin typeface="Arial" panose="020B0604020202020204" pitchFamily="34" charset="0"/>
                <a:ea typeface="黑体" panose="02010609060101010101" charset="-122"/>
              </a:rPr>
              <a:t>执行</a:t>
            </a:r>
          </a:p>
        </p:txBody>
      </p:sp>
      <p:sp>
        <p:nvSpPr>
          <p:cNvPr id="13" name="文本框 12"/>
          <p:cNvSpPr txBox="1"/>
          <p:nvPr>
            <p:custDataLst>
              <p:tags r:id="rId15"/>
            </p:custDataLst>
          </p:nvPr>
        </p:nvSpPr>
        <p:spPr>
          <a:xfrm>
            <a:off x="5616575" y="3749040"/>
            <a:ext cx="199771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7500" lnSpcReduction="10000"/>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1510" dirty="0"/>
              <a:t>都拉通对接了，</a:t>
            </a:r>
          </a:p>
          <a:p>
            <a:r>
              <a:rPr lang="zh-CN" altLang="en-US" sz="1510" dirty="0"/>
              <a:t>有问题就问啊，</a:t>
            </a:r>
          </a:p>
          <a:p>
            <a:r>
              <a:rPr lang="zh-CN" altLang="en-US" sz="1510" dirty="0"/>
              <a:t>为哈还是效果不好？</a:t>
            </a:r>
          </a:p>
        </p:txBody>
      </p:sp>
      <p:sp>
        <p:nvSpPr>
          <p:cNvPr id="15" name="文本框 14"/>
          <p:cNvSpPr txBox="1"/>
          <p:nvPr>
            <p:custDataLst>
              <p:tags r:id="rId16"/>
            </p:custDataLst>
          </p:nvPr>
        </p:nvSpPr>
        <p:spPr>
          <a:xfrm>
            <a:off x="2459990" y="3749040"/>
            <a:ext cx="1926590" cy="77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7500" lnSpcReduction="10000"/>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1510" dirty="0"/>
              <a:t>都拉通对接了，</a:t>
            </a:r>
          </a:p>
          <a:p>
            <a:r>
              <a:rPr lang="zh-CN" altLang="en-US" sz="1510" dirty="0"/>
              <a:t>服务没问题啊，</a:t>
            </a:r>
          </a:p>
          <a:p>
            <a:r>
              <a:rPr lang="zh-CN" altLang="en-US" sz="1510" dirty="0"/>
              <a:t>是甲方条件达不到</a:t>
            </a:r>
            <a:r>
              <a:rPr lang="en-US" altLang="zh-CN" sz="1510" dirty="0"/>
              <a:t>...</a:t>
            </a:r>
          </a:p>
        </p:txBody>
      </p:sp>
      <p:sp>
        <p:nvSpPr>
          <p:cNvPr id="26" name="文本框 25"/>
          <p:cNvSpPr txBox="1"/>
          <p:nvPr>
            <p:custDataLst>
              <p:tags r:id="rId17"/>
            </p:custDataLst>
          </p:nvPr>
        </p:nvSpPr>
        <p:spPr>
          <a:xfrm>
            <a:off x="1177290" y="2933065"/>
            <a:ext cx="192532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1510" dirty="0"/>
              <a:t>我好辛苦的教</a:t>
            </a:r>
            <a:br>
              <a:rPr lang="zh-CN" altLang="en-US" sz="1510" dirty="0"/>
            </a:br>
            <a:r>
              <a:rPr lang="zh-CN" altLang="en-US" sz="1510" dirty="0"/>
              <a:t>甲方都跟不上</a:t>
            </a:r>
          </a:p>
          <a:p>
            <a:r>
              <a:rPr lang="zh-CN" altLang="en-US" sz="1510" dirty="0"/>
              <a:t>效果不好怪我吗？</a:t>
            </a:r>
          </a:p>
        </p:txBody>
      </p:sp>
      <p:sp>
        <p:nvSpPr>
          <p:cNvPr id="31" name="文本框 30"/>
          <p:cNvSpPr txBox="1"/>
          <p:nvPr>
            <p:custDataLst>
              <p:tags r:id="rId18"/>
            </p:custDataLst>
          </p:nvPr>
        </p:nvSpPr>
        <p:spPr>
          <a:xfrm>
            <a:off x="7237730" y="2750185"/>
            <a:ext cx="192659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1510" dirty="0"/>
              <a:t>本以为找个人干活，原来还要自己干，还多了个人指挥我</a:t>
            </a:r>
          </a:p>
        </p:txBody>
      </p:sp>
      <p:sp>
        <p:nvSpPr>
          <p:cNvPr id="32" name="Freeform 16"/>
          <p:cNvSpPr>
            <a:spLocks noEditPoints="1"/>
          </p:cNvSpPr>
          <p:nvPr>
            <p:custDataLst>
              <p:tags r:id="rId19"/>
            </p:custDataLst>
          </p:nvPr>
        </p:nvSpPr>
        <p:spPr bwMode="auto">
          <a:xfrm>
            <a:off x="4600909" y="2659020"/>
            <a:ext cx="905161" cy="908071"/>
          </a:xfrm>
          <a:custGeom>
            <a:avLst/>
            <a:gdLst>
              <a:gd name="T0" fmla="*/ 247363 w 200"/>
              <a:gd name="T1" fmla="*/ 0 h 200"/>
              <a:gd name="T2" fmla="*/ 247363 w 200"/>
              <a:gd name="T3" fmla="*/ 0 h 200"/>
              <a:gd name="T4" fmla="*/ 247363 w 200"/>
              <a:gd name="T5" fmla="*/ 494726 h 200"/>
              <a:gd name="T6" fmla="*/ 247363 w 200"/>
              <a:gd name="T7" fmla="*/ 494726 h 200"/>
              <a:gd name="T8" fmla="*/ 494726 w 200"/>
              <a:gd name="T9" fmla="*/ 247363 h 200"/>
              <a:gd name="T10" fmla="*/ 257258 w 200"/>
              <a:gd name="T11" fmla="*/ 145944 h 200"/>
              <a:gd name="T12" fmla="*/ 346308 w 200"/>
              <a:gd name="T13" fmla="*/ 237468 h 200"/>
              <a:gd name="T14" fmla="*/ 257258 w 200"/>
              <a:gd name="T15" fmla="*/ 145944 h 200"/>
              <a:gd name="T16" fmla="*/ 257258 w 200"/>
              <a:gd name="T17" fmla="*/ 19789 h 200"/>
              <a:gd name="T18" fmla="*/ 257258 w 200"/>
              <a:gd name="T19" fmla="*/ 126155 h 200"/>
              <a:gd name="T20" fmla="*/ 237468 w 200"/>
              <a:gd name="T21" fmla="*/ 126155 h 200"/>
              <a:gd name="T22" fmla="*/ 237468 w 200"/>
              <a:gd name="T23" fmla="*/ 19789 h 200"/>
              <a:gd name="T24" fmla="*/ 237468 w 200"/>
              <a:gd name="T25" fmla="*/ 237468 h 200"/>
              <a:gd name="T26" fmla="*/ 160786 w 200"/>
              <a:gd name="T27" fmla="*/ 136050 h 200"/>
              <a:gd name="T28" fmla="*/ 128629 w 200"/>
              <a:gd name="T29" fmla="*/ 237468 h 200"/>
              <a:gd name="T30" fmla="*/ 71735 w 200"/>
              <a:gd name="T31" fmla="*/ 101419 h 200"/>
              <a:gd name="T32" fmla="*/ 128629 w 200"/>
              <a:gd name="T33" fmla="*/ 237468 h 200"/>
              <a:gd name="T34" fmla="*/ 143471 w 200"/>
              <a:gd name="T35" fmla="*/ 361150 h 200"/>
              <a:gd name="T36" fmla="*/ 22263 w 200"/>
              <a:gd name="T37" fmla="*/ 257258 h 200"/>
              <a:gd name="T38" fmla="*/ 148418 w 200"/>
              <a:gd name="T39" fmla="*/ 257258 h 200"/>
              <a:gd name="T40" fmla="*/ 237468 w 200"/>
              <a:gd name="T41" fmla="*/ 346308 h 200"/>
              <a:gd name="T42" fmla="*/ 148418 w 200"/>
              <a:gd name="T43" fmla="*/ 257258 h 200"/>
              <a:gd name="T44" fmla="*/ 237468 w 200"/>
              <a:gd name="T45" fmla="*/ 472463 h 200"/>
              <a:gd name="T46" fmla="*/ 237468 w 200"/>
              <a:gd name="T47" fmla="*/ 366097 h 200"/>
              <a:gd name="T48" fmla="*/ 257258 w 200"/>
              <a:gd name="T49" fmla="*/ 366097 h 200"/>
              <a:gd name="T50" fmla="*/ 257258 w 200"/>
              <a:gd name="T51" fmla="*/ 472463 h 200"/>
              <a:gd name="T52" fmla="*/ 257258 w 200"/>
              <a:gd name="T53" fmla="*/ 257258 h 200"/>
              <a:gd name="T54" fmla="*/ 333940 w 200"/>
              <a:gd name="T55" fmla="*/ 356203 h 200"/>
              <a:gd name="T56" fmla="*/ 366097 w 200"/>
              <a:gd name="T57" fmla="*/ 257258 h 200"/>
              <a:gd name="T58" fmla="*/ 425464 w 200"/>
              <a:gd name="T59" fmla="*/ 390834 h 200"/>
              <a:gd name="T60" fmla="*/ 366097 w 200"/>
              <a:gd name="T61" fmla="*/ 257258 h 200"/>
              <a:gd name="T62" fmla="*/ 353729 w 200"/>
              <a:gd name="T63" fmla="*/ 131102 h 200"/>
              <a:gd name="T64" fmla="*/ 474937 w 200"/>
              <a:gd name="T65" fmla="*/ 237468 h 200"/>
              <a:gd name="T66" fmla="*/ 410623 w 200"/>
              <a:gd name="T67" fmla="*/ 86577 h 200"/>
              <a:gd name="T68" fmla="*/ 301783 w 200"/>
              <a:gd name="T69" fmla="*/ 24736 h 200"/>
              <a:gd name="T70" fmla="*/ 195417 w 200"/>
              <a:gd name="T71" fmla="*/ 24736 h 200"/>
              <a:gd name="T72" fmla="*/ 86577 w 200"/>
              <a:gd name="T73" fmla="*/ 86577 h 200"/>
              <a:gd name="T74" fmla="*/ 86577 w 200"/>
              <a:gd name="T75" fmla="*/ 405675 h 200"/>
              <a:gd name="T76" fmla="*/ 195417 w 200"/>
              <a:gd name="T77" fmla="*/ 467516 h 200"/>
              <a:gd name="T78" fmla="*/ 301783 w 200"/>
              <a:gd name="T79" fmla="*/ 467516 h 200"/>
              <a:gd name="T80" fmla="*/ 410623 w 200"/>
              <a:gd name="T81" fmla="*/ 405675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EF4150"/>
          </a:solidFill>
          <a:ln>
            <a:noFill/>
          </a:ln>
        </p:spPr>
        <p:txBody>
          <a:bodyPr/>
          <a:lstStyle/>
          <a:p>
            <a:endParaRPr lang="zh-CN" altLang="en-US" sz="1510"/>
          </a:p>
        </p:txBody>
      </p:sp>
      <p:sp>
        <p:nvSpPr>
          <p:cNvPr id="33" name="文本框 32"/>
          <p:cNvSpPr txBox="1"/>
          <p:nvPr/>
        </p:nvSpPr>
        <p:spPr>
          <a:xfrm>
            <a:off x="889000" y="4780915"/>
            <a:ext cx="8352790" cy="829945"/>
          </a:xfrm>
          <a:prstGeom prst="rect">
            <a:avLst/>
          </a:prstGeom>
          <a:noFill/>
          <a:ln w="12700">
            <a:solidFill>
              <a:srgbClr val="FEA900"/>
            </a:solidFill>
          </a:ln>
        </p:spPr>
        <p:txBody>
          <a:bodyPr wrap="square" rtlCol="0">
            <a:spAutoFit/>
          </a:bodyPr>
          <a:lstStyle/>
          <a:p>
            <a:pPr algn="ctr"/>
            <a:r>
              <a:rPr lang="zh-CN" altLang="en-US" sz="1600" b="1" dirty="0">
                <a:latin typeface="微软雅黑" panose="020B0503020204020204" charset="-122"/>
                <a:ea typeface="微软雅黑" panose="020B0503020204020204" charset="-122"/>
                <a:sym typeface="+mn-ea"/>
              </a:rPr>
              <a:t>甲方：你给的，没有解决我全部的问题，不是我最想要的</a:t>
            </a:r>
            <a:br>
              <a:rPr lang="zh-CN" altLang="en-US" sz="1600" b="1" dirty="0">
                <a:latin typeface="微软雅黑" panose="020B0503020204020204" charset="-122"/>
                <a:ea typeface="微软雅黑" panose="020B0503020204020204" charset="-122"/>
                <a:sym typeface="+mn-ea"/>
              </a:rPr>
            </a:br>
            <a:r>
              <a:rPr lang="zh-CN" altLang="en-US" sz="1600" b="1" dirty="0">
                <a:latin typeface="微软雅黑" panose="020B0503020204020204" charset="-122"/>
                <a:ea typeface="微软雅黑" panose="020B0503020204020204" charset="-122"/>
                <a:sym typeface="+mn-ea"/>
              </a:rPr>
              <a:t>乙方：我本来就只答应给你这么多呀，有些你要自己努力啊</a:t>
            </a:r>
            <a:br>
              <a:rPr lang="zh-CN" altLang="en-US" sz="1600" b="1" dirty="0">
                <a:latin typeface="微软雅黑" panose="020B0503020204020204" charset="-122"/>
                <a:ea typeface="微软雅黑" panose="020B0503020204020204" charset="-122"/>
                <a:sym typeface="+mn-ea"/>
              </a:rPr>
            </a:br>
            <a:r>
              <a:rPr lang="zh-CN" altLang="en-US" sz="1600" b="1" dirty="0">
                <a:latin typeface="微软雅黑" panose="020B0503020204020204" charset="-122"/>
                <a:ea typeface="微软雅黑" panose="020B0503020204020204" charset="-122"/>
                <a:sym typeface="+mn-ea"/>
              </a:rPr>
              <a:t>产生出了最大的矛盾：乙方输出与甲方期待不匹配</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200" y="291465"/>
            <a:ext cx="522605" cy="386715"/>
            <a:chOff x="4729" y="1585"/>
            <a:chExt cx="842" cy="708"/>
          </a:xfrm>
        </p:grpSpPr>
        <p:pic>
          <p:nvPicPr>
            <p:cNvPr id="33" name="图片 32" descr="resource"/>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4729" y="1585"/>
              <a:ext cx="337" cy="709"/>
            </a:xfrm>
            <a:prstGeom prst="rect">
              <a:avLst/>
            </a:prstGeom>
          </p:spPr>
        </p:pic>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5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1216660" y="291465"/>
            <a:ext cx="5621655" cy="337185"/>
          </a:xfrm>
          <a:prstGeom prst="rect">
            <a:avLst/>
          </a:prstGeom>
          <a:noFill/>
          <a:ln w="12700">
            <a:solidFill>
              <a:srgbClr val="FEA900"/>
            </a:solidFill>
          </a:ln>
        </p:spPr>
        <p:txBody>
          <a:bodyPr wrap="square" rtlCol="0">
            <a:spAutoFit/>
          </a:bodyPr>
          <a:lstStyle/>
          <a:p>
            <a:pPr algn="l"/>
            <a:r>
              <a:rPr lang="zh-CN" altLang="en-US" sz="1600" b="1" dirty="0">
                <a:latin typeface="微软雅黑" panose="020B0503020204020204" charset="-122"/>
                <a:ea typeface="微软雅黑" panose="020B0503020204020204" charset="-122"/>
                <a:sym typeface="+mn-ea"/>
              </a:rPr>
              <a:t>问题的核心：实际输出与价值期望不匹配</a:t>
            </a:r>
          </a:p>
        </p:txBody>
      </p:sp>
      <p:sp>
        <p:nvSpPr>
          <p:cNvPr id="38" name="Rectangle 126"/>
          <p:cNvSpPr>
            <a:spLocks noChangeArrowheads="1"/>
          </p:cNvSpPr>
          <p:nvPr>
            <p:custDataLst>
              <p:tags r:id="rId1"/>
            </p:custDataLst>
          </p:nvPr>
        </p:nvSpPr>
        <p:spPr bwMode="auto">
          <a:xfrm>
            <a:off x="3181638" y="4513699"/>
            <a:ext cx="1582166" cy="102851"/>
          </a:xfrm>
          <a:prstGeom prst="rect">
            <a:avLst/>
          </a:prstGeom>
          <a:solidFill>
            <a:srgbClr val="4BBFDC"/>
          </a:solidFill>
          <a:ln>
            <a:noFill/>
          </a:ln>
        </p:spPr>
        <p:txBody>
          <a:bodyPr vert="horz" wrap="square" lIns="68580" tIns="34290" rIns="68580" bIns="34290" numCol="1" anchor="t" anchorCtr="0" compatLnSpc="1"/>
          <a:lstStyle/>
          <a:p>
            <a:pPr algn="ctr"/>
            <a:endParaRPr lang="zh-CN" altLang="en-US" sz="1350"/>
          </a:p>
        </p:txBody>
      </p:sp>
      <p:sp>
        <p:nvSpPr>
          <p:cNvPr id="39" name="Rectangle 127"/>
          <p:cNvSpPr>
            <a:spLocks noChangeArrowheads="1"/>
          </p:cNvSpPr>
          <p:nvPr>
            <p:custDataLst>
              <p:tags r:id="rId2"/>
            </p:custDataLst>
          </p:nvPr>
        </p:nvSpPr>
        <p:spPr bwMode="auto">
          <a:xfrm>
            <a:off x="4763803" y="4513699"/>
            <a:ext cx="1582166" cy="102851"/>
          </a:xfrm>
          <a:prstGeom prst="rect">
            <a:avLst/>
          </a:prstGeom>
          <a:solidFill>
            <a:srgbClr val="068980"/>
          </a:solidFill>
          <a:ln>
            <a:noFill/>
          </a:ln>
        </p:spPr>
        <p:txBody>
          <a:bodyPr vert="horz" wrap="square" lIns="68580" tIns="34290" rIns="68580" bIns="34290" numCol="1" anchor="t" anchorCtr="0" compatLnSpc="1"/>
          <a:lstStyle/>
          <a:p>
            <a:pPr algn="ctr"/>
            <a:endParaRPr lang="zh-CN" altLang="en-US" sz="1350"/>
          </a:p>
        </p:txBody>
      </p:sp>
      <p:sp>
        <p:nvSpPr>
          <p:cNvPr id="42" name="Rectangle 132"/>
          <p:cNvSpPr>
            <a:spLocks noChangeArrowheads="1"/>
          </p:cNvSpPr>
          <p:nvPr>
            <p:custDataLst>
              <p:tags r:id="rId3"/>
            </p:custDataLst>
          </p:nvPr>
        </p:nvSpPr>
        <p:spPr bwMode="auto">
          <a:xfrm>
            <a:off x="1600566" y="4513699"/>
            <a:ext cx="1581072" cy="102851"/>
          </a:xfrm>
          <a:prstGeom prst="rect">
            <a:avLst/>
          </a:prstGeom>
          <a:solidFill>
            <a:srgbClr val="C7312A"/>
          </a:solidFill>
          <a:ln>
            <a:noFill/>
          </a:ln>
        </p:spPr>
        <p:txBody>
          <a:bodyPr vert="horz" wrap="square" lIns="68580" tIns="34290" rIns="68580" bIns="34290" numCol="1" anchor="t" anchorCtr="0" compatLnSpc="1"/>
          <a:lstStyle/>
          <a:p>
            <a:pPr algn="ctr"/>
            <a:endParaRPr lang="zh-CN" altLang="en-US" sz="1350"/>
          </a:p>
        </p:txBody>
      </p:sp>
      <p:grpSp>
        <p:nvGrpSpPr>
          <p:cNvPr id="52" name="组合 51"/>
          <p:cNvGrpSpPr/>
          <p:nvPr>
            <p:custDataLst>
              <p:tags r:id="rId4"/>
            </p:custDataLst>
          </p:nvPr>
        </p:nvGrpSpPr>
        <p:grpSpPr>
          <a:xfrm>
            <a:off x="5627102" y="806661"/>
            <a:ext cx="1436642" cy="3757370"/>
            <a:chOff x="7868135" y="625968"/>
            <a:chExt cx="1682267" cy="4399774"/>
          </a:xfrm>
        </p:grpSpPr>
        <p:sp>
          <p:nvSpPr>
            <p:cNvPr id="40" name="Rectangle 123"/>
            <p:cNvSpPr>
              <a:spLocks noChangeArrowheads="1"/>
            </p:cNvSpPr>
            <p:nvPr>
              <p:custDataLst>
                <p:tags r:id="rId46"/>
              </p:custDataLst>
            </p:nvPr>
          </p:nvSpPr>
          <p:spPr bwMode="auto">
            <a:xfrm>
              <a:off x="7868135" y="2048143"/>
              <a:ext cx="1682267" cy="2977599"/>
            </a:xfrm>
            <a:prstGeom prst="rect">
              <a:avLst/>
            </a:prstGeom>
            <a:solidFill>
              <a:srgbClr val="FFFFFF"/>
            </a:solidFill>
            <a:ln w="14288" cap="flat">
              <a:solidFill>
                <a:srgbClr val="068980"/>
              </a:solidFill>
              <a:prstDash val="solid"/>
              <a:miter lim="800000"/>
            </a:ln>
          </p:spPr>
          <p:txBody>
            <a:bodyPr vert="horz" wrap="square" lIns="68580" tIns="34290" rIns="68580" bIns="34290" numCol="1" anchor="t" anchorCtr="0" compatLnSpc="1"/>
            <a:lstStyle/>
            <a:p>
              <a:pPr algn="ctr"/>
              <a:endParaRPr lang="zh-CN" altLang="en-US" sz="1350" dirty="0"/>
            </a:p>
          </p:txBody>
        </p:sp>
        <p:sp>
          <p:nvSpPr>
            <p:cNvPr id="41" name="Freeform 124"/>
            <p:cNvSpPr/>
            <p:nvPr>
              <p:custDataLst>
                <p:tags r:id="rId47"/>
              </p:custDataLst>
            </p:nvPr>
          </p:nvSpPr>
          <p:spPr bwMode="auto">
            <a:xfrm>
              <a:off x="8529895" y="3292226"/>
              <a:ext cx="358747" cy="358747"/>
            </a:xfrm>
            <a:custGeom>
              <a:avLst/>
              <a:gdLst>
                <a:gd name="T0" fmla="*/ 280 w 280"/>
                <a:gd name="T1" fmla="*/ 0 h 280"/>
                <a:gd name="T2" fmla="*/ 0 w 280"/>
                <a:gd name="T3" fmla="*/ 93 h 280"/>
                <a:gd name="T4" fmla="*/ 72 w 280"/>
                <a:gd name="T5" fmla="*/ 168 h 280"/>
                <a:gd name="T6" fmla="*/ 195 w 280"/>
                <a:gd name="T7" fmla="*/ 85 h 280"/>
                <a:gd name="T8" fmla="*/ 112 w 280"/>
                <a:gd name="T9" fmla="*/ 207 h 280"/>
                <a:gd name="T10" fmla="*/ 93 w 280"/>
                <a:gd name="T11" fmla="*/ 187 h 280"/>
                <a:gd name="T12" fmla="*/ 91 w 280"/>
                <a:gd name="T13" fmla="*/ 263 h 280"/>
                <a:gd name="T14" fmla="*/ 130 w 280"/>
                <a:gd name="T15" fmla="*/ 226 h 280"/>
                <a:gd name="T16" fmla="*/ 186 w 280"/>
                <a:gd name="T17" fmla="*/ 280 h 280"/>
                <a:gd name="T18" fmla="*/ 280 w 280"/>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280">
                  <a:moveTo>
                    <a:pt x="280" y="0"/>
                  </a:moveTo>
                  <a:lnTo>
                    <a:pt x="0" y="93"/>
                  </a:lnTo>
                  <a:lnTo>
                    <a:pt x="72" y="168"/>
                  </a:lnTo>
                  <a:lnTo>
                    <a:pt x="195" y="85"/>
                  </a:lnTo>
                  <a:lnTo>
                    <a:pt x="112" y="207"/>
                  </a:lnTo>
                  <a:lnTo>
                    <a:pt x="93" y="187"/>
                  </a:lnTo>
                  <a:lnTo>
                    <a:pt x="91" y="263"/>
                  </a:lnTo>
                  <a:lnTo>
                    <a:pt x="130" y="226"/>
                  </a:lnTo>
                  <a:lnTo>
                    <a:pt x="186" y="280"/>
                  </a:lnTo>
                  <a:lnTo>
                    <a:pt x="280" y="0"/>
                  </a:lnTo>
                  <a:close/>
                </a:path>
              </a:pathLst>
            </a:custGeom>
            <a:solidFill>
              <a:srgbClr val="0689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43" name="Freeform 125"/>
            <p:cNvSpPr/>
            <p:nvPr>
              <p:custDataLst>
                <p:tags r:id="rId48"/>
              </p:custDataLst>
            </p:nvPr>
          </p:nvSpPr>
          <p:spPr bwMode="auto">
            <a:xfrm>
              <a:off x="7868135" y="625968"/>
              <a:ext cx="1682267" cy="1664329"/>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0689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44" name="文本框 43"/>
            <p:cNvSpPr txBox="1"/>
            <p:nvPr>
              <p:custDataLst>
                <p:tags r:id="rId49"/>
              </p:custDataLst>
            </p:nvPr>
          </p:nvSpPr>
          <p:spPr>
            <a:xfrm>
              <a:off x="7959767" y="3719764"/>
              <a:ext cx="1499003" cy="1229860"/>
            </a:xfrm>
            <a:prstGeom prst="rect">
              <a:avLst/>
            </a:prstGeom>
            <a:noFill/>
          </p:spPr>
          <p:txBody>
            <a:bodyPr wrap="square" rtlCol="0">
              <a:spAutoFit/>
            </a:bodyPr>
            <a:lstStyle/>
            <a:p>
              <a:pPr lvl="0" algn="ctr">
                <a:lnSpc>
                  <a:spcPct val="130000"/>
                </a:lnSpc>
                <a:buClrTx/>
                <a:buSzTx/>
                <a:buFontTx/>
              </a:pPr>
              <a:r>
                <a:rPr lang="zh-CN" altLang="en-US" sz="1200">
                  <a:solidFill>
                    <a:srgbClr val="595959"/>
                  </a:solidFill>
                  <a:sym typeface="+mn-ea"/>
                </a:rPr>
                <a:t>疑惑被解答</a:t>
              </a:r>
              <a:br>
                <a:rPr lang="zh-CN" altLang="en-US" sz="1200">
                  <a:solidFill>
                    <a:srgbClr val="595959"/>
                  </a:solidFill>
                  <a:sym typeface="+mn-ea"/>
                </a:rPr>
              </a:br>
              <a:r>
                <a:rPr lang="zh-CN" altLang="en-US" sz="1200">
                  <a:solidFill>
                    <a:srgbClr val="595959"/>
                  </a:solidFill>
                  <a:sym typeface="+mn-ea"/>
                </a:rPr>
                <a:t>问题有解决方案</a:t>
              </a:r>
              <a:br>
                <a:rPr lang="zh-CN" altLang="en-US" sz="1200">
                  <a:solidFill>
                    <a:srgbClr val="595959"/>
                  </a:solidFill>
                  <a:sym typeface="+mn-ea"/>
                </a:rPr>
              </a:br>
              <a:r>
                <a:rPr lang="zh-CN" altLang="en-US" sz="1200">
                  <a:solidFill>
                    <a:srgbClr val="595959"/>
                  </a:solidFill>
                  <a:sym typeface="+mn-ea"/>
                </a:rPr>
                <a:t>数据有提升</a:t>
              </a:r>
            </a:p>
            <a:p>
              <a:pPr lvl="0" algn="ctr">
                <a:lnSpc>
                  <a:spcPct val="130000"/>
                </a:lnSpc>
                <a:buClrTx/>
                <a:buSzTx/>
                <a:buFontTx/>
              </a:pPr>
              <a:r>
                <a:rPr lang="zh-CN" altLang="en-US" sz="1200">
                  <a:solidFill>
                    <a:srgbClr val="595959"/>
                  </a:solidFill>
                  <a:sym typeface="+mn-ea"/>
                </a:rPr>
                <a:t>团队变厉害</a:t>
              </a:r>
            </a:p>
          </p:txBody>
        </p:sp>
        <p:sp>
          <p:nvSpPr>
            <p:cNvPr id="45" name="矩形 44"/>
            <p:cNvSpPr/>
            <p:nvPr>
              <p:custDataLst>
                <p:tags r:id="rId50"/>
              </p:custDataLst>
            </p:nvPr>
          </p:nvSpPr>
          <p:spPr>
            <a:xfrm>
              <a:off x="8180948" y="2715530"/>
              <a:ext cx="1056640" cy="322708"/>
            </a:xfrm>
            <a:prstGeom prst="rect">
              <a:avLst/>
            </a:prstGeom>
          </p:spPr>
          <p:txBody>
            <a:bodyPr wrap="square">
              <a:spAutoFit/>
            </a:bodyPr>
            <a:lstStyle/>
            <a:p>
              <a:pPr algn="ctr"/>
              <a:r>
                <a:rPr lang="zh-CN" altLang="en-US" sz="1200" b="1">
                  <a:solidFill>
                    <a:srgbClr val="068980"/>
                  </a:solidFill>
                </a:rPr>
                <a:t>价值判断</a:t>
              </a:r>
            </a:p>
          </p:txBody>
        </p:sp>
        <p:sp>
          <p:nvSpPr>
            <p:cNvPr id="80" name="矩形 79"/>
            <p:cNvSpPr/>
            <p:nvPr>
              <p:custDataLst>
                <p:tags r:id="rId51"/>
              </p:custDataLst>
            </p:nvPr>
          </p:nvSpPr>
          <p:spPr>
            <a:xfrm>
              <a:off x="8180948" y="1093755"/>
              <a:ext cx="1056640" cy="322708"/>
            </a:xfrm>
            <a:prstGeom prst="rect">
              <a:avLst/>
            </a:prstGeom>
          </p:spPr>
          <p:txBody>
            <a:bodyPr wrap="square">
              <a:spAutoFit/>
            </a:bodyPr>
            <a:lstStyle/>
            <a:p>
              <a:pPr algn="ctr"/>
              <a:r>
                <a:rPr lang="zh-CN" altLang="en-US" sz="1200" b="1">
                  <a:solidFill>
                    <a:srgbClr val="FFFFFF"/>
                  </a:solidFill>
                  <a:latin typeface="微软雅黑" panose="020B0503020204020204" charset="-122"/>
                  <a:ea typeface="微软雅黑" panose="020B0503020204020204" charset="-122"/>
                  <a:cs typeface="+mn-ea"/>
                </a:rPr>
                <a:t>客户期望</a:t>
              </a:r>
            </a:p>
          </p:txBody>
        </p:sp>
      </p:grpSp>
      <p:grpSp>
        <p:nvGrpSpPr>
          <p:cNvPr id="51" name="组合 50"/>
          <p:cNvGrpSpPr/>
          <p:nvPr>
            <p:custDataLst>
              <p:tags r:id="rId5"/>
            </p:custDataLst>
          </p:nvPr>
        </p:nvGrpSpPr>
        <p:grpSpPr>
          <a:xfrm>
            <a:off x="4046642" y="806661"/>
            <a:ext cx="1435548" cy="3757370"/>
            <a:chOff x="6016745" y="625968"/>
            <a:chExt cx="1680986" cy="4399774"/>
          </a:xfrm>
        </p:grpSpPr>
        <p:sp>
          <p:nvSpPr>
            <p:cNvPr id="46" name="Rectangle 117"/>
            <p:cNvSpPr>
              <a:spLocks noChangeArrowheads="1"/>
            </p:cNvSpPr>
            <p:nvPr>
              <p:custDataLst>
                <p:tags r:id="rId37"/>
              </p:custDataLst>
            </p:nvPr>
          </p:nvSpPr>
          <p:spPr bwMode="auto">
            <a:xfrm>
              <a:off x="6016745" y="2048143"/>
              <a:ext cx="1680986" cy="2977599"/>
            </a:xfrm>
            <a:prstGeom prst="rect">
              <a:avLst/>
            </a:prstGeom>
            <a:solidFill>
              <a:srgbClr val="FFFFFF"/>
            </a:solidFill>
            <a:ln w="14288" cap="flat">
              <a:solidFill>
                <a:srgbClr val="4BBFDC"/>
              </a:solidFill>
              <a:prstDash val="solid"/>
              <a:miter lim="800000"/>
            </a:ln>
          </p:spPr>
          <p:txBody>
            <a:bodyPr vert="horz" wrap="square" lIns="68580" tIns="34290" rIns="68580" bIns="34290" numCol="1" anchor="t" anchorCtr="0" compatLnSpc="1"/>
            <a:lstStyle/>
            <a:p>
              <a:pPr algn="ctr"/>
              <a:endParaRPr lang="zh-CN" altLang="en-US" sz="1350"/>
            </a:p>
          </p:txBody>
        </p:sp>
        <p:sp>
          <p:nvSpPr>
            <p:cNvPr id="48" name="Rectangle 118"/>
            <p:cNvSpPr>
              <a:spLocks noChangeArrowheads="1"/>
            </p:cNvSpPr>
            <p:nvPr>
              <p:custDataLst>
                <p:tags r:id="rId38"/>
              </p:custDataLst>
            </p:nvPr>
          </p:nvSpPr>
          <p:spPr bwMode="auto">
            <a:xfrm>
              <a:off x="6817520" y="3472881"/>
              <a:ext cx="79437" cy="156311"/>
            </a:xfrm>
            <a:prstGeom prst="rect">
              <a:avLst/>
            </a:prstGeom>
            <a:solidFill>
              <a:srgbClr val="148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lgn="ctr"/>
              <a:endParaRPr lang="zh-CN" altLang="en-US" sz="1350"/>
            </a:p>
          </p:txBody>
        </p:sp>
        <p:sp>
          <p:nvSpPr>
            <p:cNvPr id="49" name="Rectangle 119"/>
            <p:cNvSpPr>
              <a:spLocks noChangeArrowheads="1"/>
            </p:cNvSpPr>
            <p:nvPr>
              <p:custDataLst>
                <p:tags r:id="rId39"/>
              </p:custDataLst>
            </p:nvPr>
          </p:nvSpPr>
          <p:spPr bwMode="auto">
            <a:xfrm>
              <a:off x="6816879" y="3396006"/>
              <a:ext cx="80718" cy="233185"/>
            </a:xfrm>
            <a:prstGeom prst="rect">
              <a:avLst/>
            </a:prstGeom>
            <a:solidFill>
              <a:srgbClr val="148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lgn="ctr"/>
              <a:endParaRPr lang="zh-CN" altLang="en-US" sz="1350"/>
            </a:p>
          </p:txBody>
        </p:sp>
        <p:sp>
          <p:nvSpPr>
            <p:cNvPr id="50" name="Rectangle 120"/>
            <p:cNvSpPr>
              <a:spLocks noChangeArrowheads="1"/>
            </p:cNvSpPr>
            <p:nvPr>
              <p:custDataLst>
                <p:tags r:id="rId40"/>
              </p:custDataLst>
            </p:nvPr>
          </p:nvSpPr>
          <p:spPr bwMode="auto">
            <a:xfrm>
              <a:off x="6817520" y="3316569"/>
              <a:ext cx="79437" cy="312622"/>
            </a:xfrm>
            <a:prstGeom prst="rect">
              <a:avLst/>
            </a:prstGeom>
            <a:solidFill>
              <a:srgbClr val="4BB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lgn="ctr"/>
              <a:endParaRPr lang="zh-CN" altLang="en-US" sz="1350"/>
            </a:p>
          </p:txBody>
        </p:sp>
        <p:sp>
          <p:nvSpPr>
            <p:cNvPr id="53" name="Rectangle 121"/>
            <p:cNvSpPr>
              <a:spLocks noChangeArrowheads="1"/>
            </p:cNvSpPr>
            <p:nvPr>
              <p:custDataLst>
                <p:tags r:id="rId41"/>
              </p:custDataLst>
            </p:nvPr>
          </p:nvSpPr>
          <p:spPr bwMode="auto">
            <a:xfrm>
              <a:off x="6818801" y="3549755"/>
              <a:ext cx="76874" cy="79437"/>
            </a:xfrm>
            <a:prstGeom prst="rect">
              <a:avLst/>
            </a:prstGeom>
            <a:solidFill>
              <a:srgbClr val="4BB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lgn="ctr"/>
              <a:endParaRPr lang="zh-CN" altLang="en-US" sz="1350"/>
            </a:p>
          </p:txBody>
        </p:sp>
        <p:sp>
          <p:nvSpPr>
            <p:cNvPr id="54" name="Freeform 122"/>
            <p:cNvSpPr/>
            <p:nvPr>
              <p:custDataLst>
                <p:tags r:id="rId42"/>
              </p:custDataLst>
            </p:nvPr>
          </p:nvSpPr>
          <p:spPr bwMode="auto">
            <a:xfrm>
              <a:off x="6016745" y="625968"/>
              <a:ext cx="1680986" cy="1664329"/>
            </a:xfrm>
            <a:custGeom>
              <a:avLst/>
              <a:gdLst>
                <a:gd name="T0" fmla="*/ 0 w 1312"/>
                <a:gd name="T1" fmla="*/ 0 h 1561"/>
                <a:gd name="T2" fmla="*/ 0 w 1312"/>
                <a:gd name="T3" fmla="*/ 1372 h 1561"/>
                <a:gd name="T4" fmla="*/ 903 w 1312"/>
                <a:gd name="T5" fmla="*/ 1372 h 1561"/>
                <a:gd name="T6" fmla="*/ 984 w 1312"/>
                <a:gd name="T7" fmla="*/ 1561 h 1561"/>
                <a:gd name="T8" fmla="*/ 1067 w 1312"/>
                <a:gd name="T9" fmla="*/ 1372 h 1561"/>
                <a:gd name="T10" fmla="*/ 1312 w 1312"/>
                <a:gd name="T11" fmla="*/ 1372 h 1561"/>
                <a:gd name="T12" fmla="*/ 1312 w 1312"/>
                <a:gd name="T13" fmla="*/ 0 h 1561"/>
                <a:gd name="T14" fmla="*/ 0 w 1312"/>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2" h="1561">
                  <a:moveTo>
                    <a:pt x="0" y="0"/>
                  </a:moveTo>
                  <a:lnTo>
                    <a:pt x="0" y="1372"/>
                  </a:lnTo>
                  <a:lnTo>
                    <a:pt x="903" y="1372"/>
                  </a:lnTo>
                  <a:lnTo>
                    <a:pt x="984" y="1561"/>
                  </a:lnTo>
                  <a:lnTo>
                    <a:pt x="1067" y="1372"/>
                  </a:lnTo>
                  <a:lnTo>
                    <a:pt x="1312" y="1372"/>
                  </a:lnTo>
                  <a:lnTo>
                    <a:pt x="1312" y="0"/>
                  </a:lnTo>
                  <a:lnTo>
                    <a:pt x="0" y="0"/>
                  </a:lnTo>
                  <a:close/>
                </a:path>
              </a:pathLst>
            </a:custGeom>
            <a:solidFill>
              <a:srgbClr val="4BBF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55" name="文本框 54"/>
            <p:cNvSpPr txBox="1"/>
            <p:nvPr>
              <p:custDataLst>
                <p:tags r:id="rId43"/>
              </p:custDataLst>
            </p:nvPr>
          </p:nvSpPr>
          <p:spPr>
            <a:xfrm>
              <a:off x="6084823" y="3719764"/>
              <a:ext cx="1544832" cy="948791"/>
            </a:xfrm>
            <a:prstGeom prst="rect">
              <a:avLst/>
            </a:prstGeom>
            <a:noFill/>
          </p:spPr>
          <p:txBody>
            <a:bodyPr wrap="square" rtlCol="0">
              <a:spAutoFit/>
            </a:bodyPr>
            <a:lstStyle/>
            <a:p>
              <a:pPr lvl="0" algn="ctr">
                <a:lnSpc>
                  <a:spcPct val="130000"/>
                </a:lnSpc>
                <a:buClrTx/>
                <a:buSzTx/>
                <a:buFontTx/>
              </a:pPr>
              <a:r>
                <a:rPr lang="zh-CN" altLang="en-US" sz="1200">
                  <a:solidFill>
                    <a:srgbClr val="595959"/>
                  </a:solidFill>
                  <a:sym typeface="+mn-ea"/>
                </a:rPr>
                <a:t>接收培训</a:t>
              </a:r>
              <a:br>
                <a:rPr lang="zh-CN" altLang="en-US" sz="1200">
                  <a:solidFill>
                    <a:srgbClr val="595959"/>
                  </a:solidFill>
                  <a:sym typeface="+mn-ea"/>
                </a:rPr>
              </a:br>
              <a:r>
                <a:rPr lang="zh-CN" altLang="en-US" sz="1200">
                  <a:solidFill>
                    <a:srgbClr val="595959"/>
                  </a:solidFill>
                  <a:sym typeface="+mn-ea"/>
                </a:rPr>
                <a:t>接受答疑解惑</a:t>
              </a:r>
              <a:br>
                <a:rPr lang="zh-CN" altLang="en-US" sz="1200">
                  <a:solidFill>
                    <a:srgbClr val="595959"/>
                  </a:solidFill>
                  <a:sym typeface="+mn-ea"/>
                </a:rPr>
              </a:br>
              <a:r>
                <a:rPr lang="zh-CN" altLang="en-US" sz="1200">
                  <a:solidFill>
                    <a:srgbClr val="595959"/>
                  </a:solidFill>
                  <a:sym typeface="+mn-ea"/>
                </a:rPr>
                <a:t>接受指导</a:t>
              </a:r>
            </a:p>
          </p:txBody>
        </p:sp>
        <p:sp>
          <p:nvSpPr>
            <p:cNvPr id="56" name="矩形 55"/>
            <p:cNvSpPr/>
            <p:nvPr>
              <p:custDataLst>
                <p:tags r:id="rId44"/>
              </p:custDataLst>
            </p:nvPr>
          </p:nvSpPr>
          <p:spPr>
            <a:xfrm>
              <a:off x="6328918" y="2715530"/>
              <a:ext cx="1056640" cy="322708"/>
            </a:xfrm>
            <a:prstGeom prst="rect">
              <a:avLst/>
            </a:prstGeom>
          </p:spPr>
          <p:txBody>
            <a:bodyPr wrap="square">
              <a:spAutoFit/>
            </a:bodyPr>
            <a:lstStyle/>
            <a:p>
              <a:pPr algn="ctr"/>
              <a:r>
                <a:rPr lang="zh-CN" altLang="en-US" sz="1200" b="1">
                  <a:solidFill>
                    <a:srgbClr val="4BBFDC"/>
                  </a:solidFill>
                </a:rPr>
                <a:t>客户接收</a:t>
              </a:r>
            </a:p>
          </p:txBody>
        </p:sp>
        <p:sp>
          <p:nvSpPr>
            <p:cNvPr id="57" name="矩形 56"/>
            <p:cNvSpPr/>
            <p:nvPr>
              <p:custDataLst>
                <p:tags r:id="rId45"/>
              </p:custDataLst>
            </p:nvPr>
          </p:nvSpPr>
          <p:spPr>
            <a:xfrm>
              <a:off x="6328918" y="1093755"/>
              <a:ext cx="1056640" cy="322708"/>
            </a:xfrm>
            <a:prstGeom prst="rect">
              <a:avLst/>
            </a:prstGeom>
          </p:spPr>
          <p:txBody>
            <a:bodyPr wrap="square">
              <a:spAutoFit/>
            </a:bodyPr>
            <a:lstStyle/>
            <a:p>
              <a:pPr algn="ctr"/>
              <a:r>
                <a:rPr lang="zh-CN" altLang="en-US" sz="1200" b="1">
                  <a:solidFill>
                    <a:srgbClr val="FFFFFF"/>
                  </a:solidFill>
                  <a:latin typeface="微软雅黑" panose="020B0503020204020204" charset="-122"/>
                  <a:ea typeface="微软雅黑" panose="020B0503020204020204" charset="-122"/>
                  <a:cs typeface="+mn-ea"/>
                </a:rPr>
                <a:t>客户接收</a:t>
              </a:r>
            </a:p>
          </p:txBody>
        </p:sp>
      </p:grpSp>
      <p:grpSp>
        <p:nvGrpSpPr>
          <p:cNvPr id="58" name="组合 57"/>
          <p:cNvGrpSpPr/>
          <p:nvPr>
            <p:custDataLst>
              <p:tags r:id="rId6"/>
            </p:custDataLst>
          </p:nvPr>
        </p:nvGrpSpPr>
        <p:grpSpPr>
          <a:xfrm>
            <a:off x="2463865" y="806661"/>
            <a:ext cx="1436642" cy="3757370"/>
            <a:chOff x="4164073" y="625968"/>
            <a:chExt cx="1682267" cy="4399774"/>
          </a:xfrm>
        </p:grpSpPr>
        <p:sp>
          <p:nvSpPr>
            <p:cNvPr id="59" name="Rectangle 114"/>
            <p:cNvSpPr>
              <a:spLocks noChangeArrowheads="1"/>
            </p:cNvSpPr>
            <p:nvPr>
              <p:custDataLst>
                <p:tags r:id="rId31"/>
              </p:custDataLst>
            </p:nvPr>
          </p:nvSpPr>
          <p:spPr bwMode="auto">
            <a:xfrm>
              <a:off x="4164073" y="2048143"/>
              <a:ext cx="1682267" cy="2977599"/>
            </a:xfrm>
            <a:prstGeom prst="rect">
              <a:avLst/>
            </a:prstGeom>
            <a:solidFill>
              <a:srgbClr val="FFFFFF"/>
            </a:solidFill>
            <a:ln w="14288" cap="flat">
              <a:solidFill>
                <a:srgbClr val="C7312A"/>
              </a:solidFill>
              <a:prstDash val="solid"/>
              <a:miter lim="800000"/>
            </a:ln>
          </p:spPr>
          <p:txBody>
            <a:bodyPr vert="horz" wrap="square" lIns="68580" tIns="34290" rIns="68580" bIns="34290" numCol="1" anchor="t" anchorCtr="0" compatLnSpc="1"/>
            <a:lstStyle/>
            <a:p>
              <a:pPr algn="ctr"/>
              <a:endParaRPr lang="zh-CN" altLang="en-US" sz="1350"/>
            </a:p>
          </p:txBody>
        </p:sp>
        <p:sp>
          <p:nvSpPr>
            <p:cNvPr id="60" name="Freeform 115"/>
            <p:cNvSpPr>
              <a:spLocks noEditPoints="1"/>
            </p:cNvSpPr>
            <p:nvPr>
              <p:custDataLst>
                <p:tags r:id="rId32"/>
              </p:custDataLst>
            </p:nvPr>
          </p:nvSpPr>
          <p:spPr bwMode="auto">
            <a:xfrm>
              <a:off x="4818786" y="3278132"/>
              <a:ext cx="372841" cy="372840"/>
            </a:xfrm>
            <a:custGeom>
              <a:avLst/>
              <a:gdLst>
                <a:gd name="T0" fmla="*/ 118 w 140"/>
                <a:gd name="T1" fmla="*/ 22 h 140"/>
                <a:gd name="T2" fmla="*/ 38 w 140"/>
                <a:gd name="T3" fmla="*/ 22 h 140"/>
                <a:gd name="T4" fmla="*/ 28 w 140"/>
                <a:gd name="T5" fmla="*/ 89 h 140"/>
                <a:gd name="T6" fmla="*/ 0 w 140"/>
                <a:gd name="T7" fmla="*/ 117 h 140"/>
                <a:gd name="T8" fmla="*/ 23 w 140"/>
                <a:gd name="T9" fmla="*/ 140 h 140"/>
                <a:gd name="T10" fmla="*/ 52 w 140"/>
                <a:gd name="T11" fmla="*/ 112 h 140"/>
                <a:gd name="T12" fmla="*/ 118 w 140"/>
                <a:gd name="T13" fmla="*/ 102 h 140"/>
                <a:gd name="T14" fmla="*/ 118 w 140"/>
                <a:gd name="T15" fmla="*/ 22 h 140"/>
                <a:gd name="T16" fmla="*/ 100 w 140"/>
                <a:gd name="T17" fmla="*/ 83 h 140"/>
                <a:gd name="T18" fmla="*/ 78 w 140"/>
                <a:gd name="T19" fmla="*/ 92 h 140"/>
                <a:gd name="T20" fmla="*/ 57 w 140"/>
                <a:gd name="T21" fmla="*/ 83 h 140"/>
                <a:gd name="T22" fmla="*/ 48 w 140"/>
                <a:gd name="T23" fmla="*/ 62 h 140"/>
                <a:gd name="T24" fmla="*/ 57 w 140"/>
                <a:gd name="T25" fmla="*/ 41 h 140"/>
                <a:gd name="T26" fmla="*/ 78 w 140"/>
                <a:gd name="T27" fmla="*/ 32 h 140"/>
                <a:gd name="T28" fmla="*/ 100 w 140"/>
                <a:gd name="T29" fmla="*/ 41 h 140"/>
                <a:gd name="T30" fmla="*/ 108 w 140"/>
                <a:gd name="T31" fmla="*/ 62 h 140"/>
                <a:gd name="T32" fmla="*/ 100 w 140"/>
                <a:gd name="T33" fmla="*/ 8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40">
                  <a:moveTo>
                    <a:pt x="118" y="22"/>
                  </a:moveTo>
                  <a:cubicBezTo>
                    <a:pt x="96" y="0"/>
                    <a:pt x="60" y="0"/>
                    <a:pt x="38" y="22"/>
                  </a:cubicBezTo>
                  <a:cubicBezTo>
                    <a:pt x="20" y="40"/>
                    <a:pt x="17" y="67"/>
                    <a:pt x="28" y="89"/>
                  </a:cubicBezTo>
                  <a:cubicBezTo>
                    <a:pt x="0" y="117"/>
                    <a:pt x="0" y="117"/>
                    <a:pt x="0" y="117"/>
                  </a:cubicBezTo>
                  <a:cubicBezTo>
                    <a:pt x="23" y="140"/>
                    <a:pt x="23" y="140"/>
                    <a:pt x="23" y="140"/>
                  </a:cubicBezTo>
                  <a:cubicBezTo>
                    <a:pt x="52" y="112"/>
                    <a:pt x="52" y="112"/>
                    <a:pt x="52" y="112"/>
                  </a:cubicBezTo>
                  <a:cubicBezTo>
                    <a:pt x="73" y="123"/>
                    <a:pt x="100" y="120"/>
                    <a:pt x="118" y="102"/>
                  </a:cubicBezTo>
                  <a:cubicBezTo>
                    <a:pt x="140" y="80"/>
                    <a:pt x="140" y="44"/>
                    <a:pt x="118" y="22"/>
                  </a:cubicBezTo>
                  <a:close/>
                  <a:moveTo>
                    <a:pt x="100" y="83"/>
                  </a:moveTo>
                  <a:cubicBezTo>
                    <a:pt x="94" y="89"/>
                    <a:pt x="86" y="92"/>
                    <a:pt x="78" y="92"/>
                  </a:cubicBezTo>
                  <a:cubicBezTo>
                    <a:pt x="70" y="92"/>
                    <a:pt x="62" y="89"/>
                    <a:pt x="57" y="83"/>
                  </a:cubicBezTo>
                  <a:cubicBezTo>
                    <a:pt x="51" y="78"/>
                    <a:pt x="48" y="70"/>
                    <a:pt x="48" y="62"/>
                  </a:cubicBezTo>
                  <a:cubicBezTo>
                    <a:pt x="48" y="54"/>
                    <a:pt x="51" y="46"/>
                    <a:pt x="57" y="41"/>
                  </a:cubicBezTo>
                  <a:cubicBezTo>
                    <a:pt x="62" y="35"/>
                    <a:pt x="70" y="32"/>
                    <a:pt x="78" y="32"/>
                  </a:cubicBezTo>
                  <a:cubicBezTo>
                    <a:pt x="86" y="32"/>
                    <a:pt x="94" y="35"/>
                    <a:pt x="100" y="41"/>
                  </a:cubicBezTo>
                  <a:cubicBezTo>
                    <a:pt x="105" y="46"/>
                    <a:pt x="108" y="54"/>
                    <a:pt x="108" y="62"/>
                  </a:cubicBezTo>
                  <a:cubicBezTo>
                    <a:pt x="108" y="70"/>
                    <a:pt x="105" y="78"/>
                    <a:pt x="100" y="83"/>
                  </a:cubicBezTo>
                  <a:close/>
                </a:path>
              </a:pathLst>
            </a:custGeom>
            <a:solidFill>
              <a:srgbClr val="C731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61" name="Freeform 116"/>
            <p:cNvSpPr/>
            <p:nvPr>
              <p:custDataLst>
                <p:tags r:id="rId33"/>
              </p:custDataLst>
            </p:nvPr>
          </p:nvSpPr>
          <p:spPr bwMode="auto">
            <a:xfrm>
              <a:off x="4164073" y="625968"/>
              <a:ext cx="1682267" cy="1664329"/>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C731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62" name="文本框 61"/>
            <p:cNvSpPr txBox="1"/>
            <p:nvPr>
              <p:custDataLst>
                <p:tags r:id="rId34"/>
              </p:custDataLst>
            </p:nvPr>
          </p:nvSpPr>
          <p:spPr>
            <a:xfrm>
              <a:off x="4225817" y="3719764"/>
              <a:ext cx="1558779" cy="948791"/>
            </a:xfrm>
            <a:prstGeom prst="rect">
              <a:avLst/>
            </a:prstGeom>
            <a:noFill/>
          </p:spPr>
          <p:txBody>
            <a:bodyPr wrap="square" rtlCol="0">
              <a:spAutoFit/>
            </a:bodyPr>
            <a:lstStyle/>
            <a:p>
              <a:pPr lvl="0" algn="ctr">
                <a:lnSpc>
                  <a:spcPct val="130000"/>
                </a:lnSpc>
                <a:buClrTx/>
                <a:buSzTx/>
                <a:buFontTx/>
              </a:pPr>
              <a:r>
                <a:rPr lang="zh-CN" altLang="en-US" sz="1200">
                  <a:solidFill>
                    <a:srgbClr val="595959"/>
                  </a:solidFill>
                  <a:sym typeface="+mn-ea"/>
                </a:rPr>
                <a:t>培训输出</a:t>
              </a:r>
              <a:br>
                <a:rPr lang="zh-CN" altLang="en-US" sz="1200">
                  <a:solidFill>
                    <a:srgbClr val="595959"/>
                  </a:solidFill>
                  <a:sym typeface="+mn-ea"/>
                </a:rPr>
              </a:br>
              <a:r>
                <a:rPr lang="zh-CN" altLang="en-US" sz="1200">
                  <a:solidFill>
                    <a:srgbClr val="595959"/>
                  </a:solidFill>
                  <a:sym typeface="+mn-ea"/>
                </a:rPr>
                <a:t>答疑解惑</a:t>
              </a:r>
            </a:p>
            <a:p>
              <a:pPr lvl="0" algn="ctr">
                <a:lnSpc>
                  <a:spcPct val="130000"/>
                </a:lnSpc>
                <a:buClrTx/>
                <a:buSzTx/>
                <a:buFontTx/>
              </a:pPr>
              <a:r>
                <a:rPr lang="zh-CN" altLang="en-US" sz="1200">
                  <a:solidFill>
                    <a:srgbClr val="595959"/>
                  </a:solidFill>
                  <a:sym typeface="+mn-ea"/>
                </a:rPr>
                <a:t>方案指导</a:t>
              </a:r>
            </a:p>
          </p:txBody>
        </p:sp>
        <p:sp>
          <p:nvSpPr>
            <p:cNvPr id="63" name="矩形 62"/>
            <p:cNvSpPr/>
            <p:nvPr>
              <p:custDataLst>
                <p:tags r:id="rId35"/>
              </p:custDataLst>
            </p:nvPr>
          </p:nvSpPr>
          <p:spPr>
            <a:xfrm>
              <a:off x="4476886" y="2715530"/>
              <a:ext cx="1056640" cy="322708"/>
            </a:xfrm>
            <a:prstGeom prst="rect">
              <a:avLst/>
            </a:prstGeom>
          </p:spPr>
          <p:txBody>
            <a:bodyPr wrap="square">
              <a:spAutoFit/>
            </a:bodyPr>
            <a:lstStyle/>
            <a:p>
              <a:pPr algn="ctr"/>
              <a:r>
                <a:rPr lang="zh-CN" altLang="en-US" sz="1200" b="1">
                  <a:solidFill>
                    <a:srgbClr val="C7312A"/>
                  </a:solidFill>
                </a:rPr>
                <a:t>点燃交付</a:t>
              </a:r>
            </a:p>
          </p:txBody>
        </p:sp>
        <p:sp>
          <p:nvSpPr>
            <p:cNvPr id="64" name="矩形 63"/>
            <p:cNvSpPr/>
            <p:nvPr>
              <p:custDataLst>
                <p:tags r:id="rId36"/>
              </p:custDataLst>
            </p:nvPr>
          </p:nvSpPr>
          <p:spPr>
            <a:xfrm>
              <a:off x="4476886" y="1093755"/>
              <a:ext cx="1056640" cy="322708"/>
            </a:xfrm>
            <a:prstGeom prst="rect">
              <a:avLst/>
            </a:prstGeom>
          </p:spPr>
          <p:txBody>
            <a:bodyPr wrap="square">
              <a:spAutoFit/>
            </a:bodyPr>
            <a:lstStyle/>
            <a:p>
              <a:pPr algn="ctr"/>
              <a:r>
                <a:rPr lang="zh-CN" altLang="en-US" sz="1200" b="1">
                  <a:solidFill>
                    <a:srgbClr val="FFFFFF"/>
                  </a:solidFill>
                  <a:latin typeface="微软雅黑" panose="020B0503020204020204" charset="-122"/>
                  <a:ea typeface="微软雅黑" panose="020B0503020204020204" charset="-122"/>
                  <a:cs typeface="+mn-ea"/>
                </a:rPr>
                <a:t>点燃输出</a:t>
              </a:r>
            </a:p>
          </p:txBody>
        </p:sp>
      </p:grpSp>
      <p:grpSp>
        <p:nvGrpSpPr>
          <p:cNvPr id="65" name="组合 64"/>
          <p:cNvGrpSpPr/>
          <p:nvPr>
            <p:custDataLst>
              <p:tags r:id="rId7"/>
            </p:custDataLst>
          </p:nvPr>
        </p:nvGrpSpPr>
        <p:grpSpPr>
          <a:xfrm>
            <a:off x="881699" y="806661"/>
            <a:ext cx="1436642" cy="3757370"/>
            <a:chOff x="2311401" y="625968"/>
            <a:chExt cx="1682267" cy="4399774"/>
          </a:xfrm>
        </p:grpSpPr>
        <p:sp>
          <p:nvSpPr>
            <p:cNvPr id="66" name="Rectangle 110"/>
            <p:cNvSpPr>
              <a:spLocks noChangeArrowheads="1"/>
            </p:cNvSpPr>
            <p:nvPr>
              <p:custDataLst>
                <p:tags r:id="rId24"/>
              </p:custDataLst>
            </p:nvPr>
          </p:nvSpPr>
          <p:spPr bwMode="auto">
            <a:xfrm>
              <a:off x="2311401" y="2048143"/>
              <a:ext cx="1682267" cy="2977599"/>
            </a:xfrm>
            <a:prstGeom prst="rect">
              <a:avLst/>
            </a:prstGeom>
            <a:solidFill>
              <a:srgbClr val="FFFFFF"/>
            </a:solidFill>
            <a:ln w="14288" cap="flat">
              <a:solidFill>
                <a:srgbClr val="E55D27"/>
              </a:solidFill>
              <a:prstDash val="solid"/>
              <a:miter lim="800000"/>
            </a:ln>
          </p:spPr>
          <p:txBody>
            <a:bodyPr vert="horz" wrap="square" lIns="68580" tIns="34290" rIns="68580" bIns="34290" numCol="1" anchor="t" anchorCtr="0" compatLnSpc="1"/>
            <a:lstStyle/>
            <a:p>
              <a:pPr algn="ctr"/>
              <a:endParaRPr lang="zh-CN" altLang="en-US" sz="1350"/>
            </a:p>
          </p:txBody>
        </p:sp>
        <p:sp>
          <p:nvSpPr>
            <p:cNvPr id="67" name="Oval 111"/>
            <p:cNvSpPr>
              <a:spLocks noChangeArrowheads="1"/>
            </p:cNvSpPr>
            <p:nvPr>
              <p:custDataLst>
                <p:tags r:id="rId25"/>
              </p:custDataLst>
            </p:nvPr>
          </p:nvSpPr>
          <p:spPr bwMode="auto">
            <a:xfrm>
              <a:off x="3055160" y="3316569"/>
              <a:ext cx="194748" cy="193467"/>
            </a:xfrm>
            <a:prstGeom prst="ellipse">
              <a:avLst/>
            </a:pr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68" name="Freeform 112"/>
            <p:cNvSpPr/>
            <p:nvPr>
              <p:custDataLst>
                <p:tags r:id="rId26"/>
              </p:custDataLst>
            </p:nvPr>
          </p:nvSpPr>
          <p:spPr bwMode="auto">
            <a:xfrm>
              <a:off x="2973161" y="3480568"/>
              <a:ext cx="358747" cy="148624"/>
            </a:xfrm>
            <a:custGeom>
              <a:avLst/>
              <a:gdLst>
                <a:gd name="T0" fmla="*/ 105 w 135"/>
                <a:gd name="T1" fmla="*/ 0 h 56"/>
                <a:gd name="T2" fmla="*/ 67 w 135"/>
                <a:gd name="T3" fmla="*/ 20 h 56"/>
                <a:gd name="T4" fmla="*/ 30 w 135"/>
                <a:gd name="T5" fmla="*/ 0 h 56"/>
                <a:gd name="T6" fmla="*/ 0 w 135"/>
                <a:gd name="T7" fmla="*/ 56 h 56"/>
                <a:gd name="T8" fmla="*/ 135 w 135"/>
                <a:gd name="T9" fmla="*/ 56 h 56"/>
                <a:gd name="T10" fmla="*/ 105 w 135"/>
                <a:gd name="T11" fmla="*/ 0 h 56"/>
              </a:gdLst>
              <a:ahLst/>
              <a:cxnLst>
                <a:cxn ang="0">
                  <a:pos x="T0" y="T1"/>
                </a:cxn>
                <a:cxn ang="0">
                  <a:pos x="T2" y="T3"/>
                </a:cxn>
                <a:cxn ang="0">
                  <a:pos x="T4" y="T5"/>
                </a:cxn>
                <a:cxn ang="0">
                  <a:pos x="T6" y="T7"/>
                </a:cxn>
                <a:cxn ang="0">
                  <a:pos x="T8" y="T9"/>
                </a:cxn>
                <a:cxn ang="0">
                  <a:pos x="T10" y="T11"/>
                </a:cxn>
              </a:cxnLst>
              <a:rect l="0" t="0" r="r" b="b"/>
              <a:pathLst>
                <a:path w="135" h="56">
                  <a:moveTo>
                    <a:pt x="105" y="0"/>
                  </a:moveTo>
                  <a:cubicBezTo>
                    <a:pt x="97" y="12"/>
                    <a:pt x="83" y="20"/>
                    <a:pt x="67" y="20"/>
                  </a:cubicBezTo>
                  <a:cubicBezTo>
                    <a:pt x="52" y="20"/>
                    <a:pt x="38" y="12"/>
                    <a:pt x="30" y="0"/>
                  </a:cubicBezTo>
                  <a:cubicBezTo>
                    <a:pt x="12" y="12"/>
                    <a:pt x="0" y="32"/>
                    <a:pt x="0" y="56"/>
                  </a:cubicBezTo>
                  <a:cubicBezTo>
                    <a:pt x="135" y="56"/>
                    <a:pt x="135" y="56"/>
                    <a:pt x="135" y="56"/>
                  </a:cubicBezTo>
                  <a:cubicBezTo>
                    <a:pt x="135" y="32"/>
                    <a:pt x="123" y="12"/>
                    <a:pt x="105" y="0"/>
                  </a:cubicBezTo>
                  <a:close/>
                </a:path>
              </a:pathLst>
            </a:cu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69" name="Freeform 113"/>
            <p:cNvSpPr/>
            <p:nvPr>
              <p:custDataLst>
                <p:tags r:id="rId27"/>
              </p:custDataLst>
            </p:nvPr>
          </p:nvSpPr>
          <p:spPr bwMode="auto">
            <a:xfrm>
              <a:off x="2311401" y="625968"/>
              <a:ext cx="1682267" cy="1664329"/>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70" name="文本框 69"/>
            <p:cNvSpPr txBox="1"/>
            <p:nvPr>
              <p:custDataLst>
                <p:tags r:id="rId28"/>
              </p:custDataLst>
            </p:nvPr>
          </p:nvSpPr>
          <p:spPr>
            <a:xfrm>
              <a:off x="2403032" y="3719764"/>
              <a:ext cx="1499006" cy="1229860"/>
            </a:xfrm>
            <a:prstGeom prst="rect">
              <a:avLst/>
            </a:prstGeom>
            <a:noFill/>
          </p:spPr>
          <p:txBody>
            <a:bodyPr wrap="square" rtlCol="0">
              <a:spAutoFit/>
            </a:bodyPr>
            <a:lstStyle/>
            <a:p>
              <a:pPr algn="ctr">
                <a:lnSpc>
                  <a:spcPct val="130000"/>
                </a:lnSpc>
              </a:pPr>
              <a:r>
                <a:rPr lang="zh-CN" altLang="en-US" sz="1200">
                  <a:solidFill>
                    <a:srgbClr val="595959"/>
                  </a:solidFill>
                </a:rPr>
                <a:t>掌握方法</a:t>
              </a:r>
              <a:br>
                <a:rPr lang="zh-CN" altLang="en-US" sz="1200">
                  <a:solidFill>
                    <a:srgbClr val="595959"/>
                  </a:solidFill>
                </a:rPr>
              </a:br>
              <a:r>
                <a:rPr lang="zh-CN" altLang="en-US" sz="1200">
                  <a:solidFill>
                    <a:srgbClr val="595959"/>
                  </a:solidFill>
                </a:rPr>
                <a:t>答疑解惑</a:t>
              </a:r>
            </a:p>
            <a:p>
              <a:pPr algn="ctr">
                <a:lnSpc>
                  <a:spcPct val="130000"/>
                </a:lnSpc>
              </a:pPr>
              <a:r>
                <a:rPr lang="zh-CN" altLang="en-US" sz="1200">
                  <a:solidFill>
                    <a:srgbClr val="595959"/>
                  </a:solidFill>
                </a:rPr>
                <a:t>实时指导</a:t>
              </a:r>
            </a:p>
            <a:p>
              <a:pPr algn="ctr">
                <a:lnSpc>
                  <a:spcPct val="130000"/>
                </a:lnSpc>
              </a:pPr>
              <a:r>
                <a:rPr lang="zh-CN" altLang="en-US" sz="1200">
                  <a:solidFill>
                    <a:srgbClr val="595959"/>
                  </a:solidFill>
                </a:rPr>
                <a:t>系统赋能</a:t>
              </a:r>
            </a:p>
          </p:txBody>
        </p:sp>
        <p:sp>
          <p:nvSpPr>
            <p:cNvPr id="71" name="矩形 70"/>
            <p:cNvSpPr/>
            <p:nvPr>
              <p:custDataLst>
                <p:tags r:id="rId29"/>
              </p:custDataLst>
            </p:nvPr>
          </p:nvSpPr>
          <p:spPr>
            <a:xfrm>
              <a:off x="2624214" y="2715530"/>
              <a:ext cx="1056640" cy="322708"/>
            </a:xfrm>
            <a:prstGeom prst="rect">
              <a:avLst/>
            </a:prstGeom>
          </p:spPr>
          <p:txBody>
            <a:bodyPr wrap="square">
              <a:spAutoFit/>
            </a:bodyPr>
            <a:lstStyle/>
            <a:p>
              <a:pPr algn="ctr"/>
              <a:r>
                <a:rPr lang="zh-CN" altLang="en-US" sz="1200" b="1">
                  <a:solidFill>
                    <a:srgbClr val="E55D27"/>
                  </a:solidFill>
                </a:rPr>
                <a:t>点燃价值</a:t>
              </a:r>
            </a:p>
          </p:txBody>
        </p:sp>
        <p:sp>
          <p:nvSpPr>
            <p:cNvPr id="72" name="矩形 71"/>
            <p:cNvSpPr/>
            <p:nvPr>
              <p:custDataLst>
                <p:tags r:id="rId30"/>
              </p:custDataLst>
            </p:nvPr>
          </p:nvSpPr>
          <p:spPr>
            <a:xfrm>
              <a:off x="2624214" y="1093755"/>
              <a:ext cx="1056640" cy="322708"/>
            </a:xfrm>
            <a:prstGeom prst="rect">
              <a:avLst/>
            </a:prstGeom>
          </p:spPr>
          <p:txBody>
            <a:bodyPr wrap="square">
              <a:spAutoFit/>
            </a:bodyPr>
            <a:lstStyle/>
            <a:p>
              <a:pPr algn="ctr"/>
              <a:r>
                <a:rPr lang="zh-CN" altLang="en-US" sz="1200" b="1">
                  <a:solidFill>
                    <a:srgbClr val="FFFFFF"/>
                  </a:solidFill>
                  <a:latin typeface="微软雅黑" panose="020B0503020204020204" charset="-122"/>
                  <a:ea typeface="微软雅黑" panose="020B0503020204020204" charset="-122"/>
                  <a:cs typeface="+mn-ea"/>
                </a:rPr>
                <a:t>点燃价值</a:t>
              </a:r>
            </a:p>
          </p:txBody>
        </p:sp>
      </p:grpSp>
      <p:grpSp>
        <p:nvGrpSpPr>
          <p:cNvPr id="73" name="组合 72"/>
          <p:cNvGrpSpPr/>
          <p:nvPr>
            <p:custDataLst>
              <p:tags r:id="rId8"/>
            </p:custDataLst>
          </p:nvPr>
        </p:nvGrpSpPr>
        <p:grpSpPr>
          <a:xfrm>
            <a:off x="4523635" y="4323314"/>
            <a:ext cx="481434" cy="483622"/>
            <a:chOff x="6575366" y="4743869"/>
            <a:chExt cx="563745" cy="566308"/>
          </a:xfrm>
        </p:grpSpPr>
        <p:sp>
          <p:nvSpPr>
            <p:cNvPr id="74" name="Oval 128"/>
            <p:cNvSpPr>
              <a:spLocks noChangeArrowheads="1"/>
            </p:cNvSpPr>
            <p:nvPr>
              <p:custDataLst>
                <p:tags r:id="rId21"/>
              </p:custDataLst>
            </p:nvPr>
          </p:nvSpPr>
          <p:spPr bwMode="auto">
            <a:xfrm>
              <a:off x="6575366" y="4743869"/>
              <a:ext cx="563745" cy="566308"/>
            </a:xfrm>
            <a:prstGeom prst="ellipse">
              <a:avLst/>
            </a:prstGeom>
            <a:solidFill>
              <a:srgbClr val="4BBF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75" name="Oval 129"/>
            <p:cNvSpPr>
              <a:spLocks noChangeArrowheads="1"/>
            </p:cNvSpPr>
            <p:nvPr>
              <p:custDataLst>
                <p:tags r:id="rId22"/>
              </p:custDataLst>
            </p:nvPr>
          </p:nvSpPr>
          <p:spPr bwMode="auto">
            <a:xfrm>
              <a:off x="6604834" y="4774619"/>
              <a:ext cx="504808"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76" name="文本框 75"/>
            <p:cNvSpPr txBox="1"/>
            <p:nvPr>
              <p:custDataLst>
                <p:tags r:id="rId23"/>
              </p:custDataLst>
            </p:nvPr>
          </p:nvSpPr>
          <p:spPr>
            <a:xfrm>
              <a:off x="6718865" y="4847729"/>
              <a:ext cx="276748" cy="376989"/>
            </a:xfrm>
            <a:prstGeom prst="rect">
              <a:avLst/>
            </a:prstGeom>
            <a:noFill/>
          </p:spPr>
          <p:txBody>
            <a:bodyPr wrap="square" rtlCol="0">
              <a:spAutoFit/>
            </a:bodyPr>
            <a:lstStyle/>
            <a:p>
              <a:pPr algn="ctr"/>
              <a:r>
                <a:rPr lang="en-US" altLang="zh-CN" sz="1500" b="1" dirty="0"/>
                <a:t>3</a:t>
              </a:r>
              <a:endParaRPr lang="zh-CN" altLang="en-US" sz="1500" b="1" dirty="0"/>
            </a:p>
          </p:txBody>
        </p:sp>
      </p:grpSp>
      <p:grpSp>
        <p:nvGrpSpPr>
          <p:cNvPr id="77" name="组合 76"/>
          <p:cNvGrpSpPr/>
          <p:nvPr>
            <p:custDataLst>
              <p:tags r:id="rId9"/>
            </p:custDataLst>
          </p:nvPr>
        </p:nvGrpSpPr>
        <p:grpSpPr>
          <a:xfrm>
            <a:off x="6104707" y="4323314"/>
            <a:ext cx="481434" cy="483622"/>
            <a:chOff x="8427396" y="4743869"/>
            <a:chExt cx="563745" cy="566308"/>
          </a:xfrm>
        </p:grpSpPr>
        <p:sp>
          <p:nvSpPr>
            <p:cNvPr id="78" name="Oval 130"/>
            <p:cNvSpPr>
              <a:spLocks noChangeArrowheads="1"/>
            </p:cNvSpPr>
            <p:nvPr>
              <p:custDataLst>
                <p:tags r:id="rId18"/>
              </p:custDataLst>
            </p:nvPr>
          </p:nvSpPr>
          <p:spPr bwMode="auto">
            <a:xfrm>
              <a:off x="8427396" y="4743869"/>
              <a:ext cx="563745" cy="566308"/>
            </a:xfrm>
            <a:prstGeom prst="ellipse">
              <a:avLst/>
            </a:prstGeom>
            <a:solidFill>
              <a:srgbClr val="0689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79" name="Oval 131"/>
            <p:cNvSpPr>
              <a:spLocks noChangeArrowheads="1"/>
            </p:cNvSpPr>
            <p:nvPr>
              <p:custDataLst>
                <p:tags r:id="rId19"/>
              </p:custDataLst>
            </p:nvPr>
          </p:nvSpPr>
          <p:spPr bwMode="auto">
            <a:xfrm>
              <a:off x="8456224"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81" name="文本框 80"/>
            <p:cNvSpPr txBox="1"/>
            <p:nvPr>
              <p:custDataLst>
                <p:tags r:id="rId20"/>
              </p:custDataLst>
            </p:nvPr>
          </p:nvSpPr>
          <p:spPr>
            <a:xfrm>
              <a:off x="8570895" y="4847729"/>
              <a:ext cx="276748" cy="376989"/>
            </a:xfrm>
            <a:prstGeom prst="rect">
              <a:avLst/>
            </a:prstGeom>
            <a:noFill/>
          </p:spPr>
          <p:txBody>
            <a:bodyPr wrap="square" rtlCol="0">
              <a:spAutoFit/>
            </a:bodyPr>
            <a:lstStyle/>
            <a:p>
              <a:pPr algn="ctr"/>
              <a:r>
                <a:rPr lang="en-US" altLang="zh-CN" sz="1500" b="1" dirty="0"/>
                <a:t>4</a:t>
              </a:r>
              <a:endParaRPr lang="zh-CN" altLang="en-US" sz="1500" b="1" dirty="0"/>
            </a:p>
          </p:txBody>
        </p:sp>
      </p:grpSp>
      <p:grpSp>
        <p:nvGrpSpPr>
          <p:cNvPr id="82" name="组合 81"/>
          <p:cNvGrpSpPr/>
          <p:nvPr>
            <p:custDataLst>
              <p:tags r:id="rId10"/>
            </p:custDataLst>
          </p:nvPr>
        </p:nvGrpSpPr>
        <p:grpSpPr>
          <a:xfrm>
            <a:off x="2941469" y="4323314"/>
            <a:ext cx="482528" cy="483622"/>
            <a:chOff x="4722693" y="4743869"/>
            <a:chExt cx="565026" cy="566308"/>
          </a:xfrm>
        </p:grpSpPr>
        <p:sp>
          <p:nvSpPr>
            <p:cNvPr id="83" name="Oval 135"/>
            <p:cNvSpPr>
              <a:spLocks noChangeArrowheads="1"/>
            </p:cNvSpPr>
            <p:nvPr>
              <p:custDataLst>
                <p:tags r:id="rId15"/>
              </p:custDataLst>
            </p:nvPr>
          </p:nvSpPr>
          <p:spPr bwMode="auto">
            <a:xfrm>
              <a:off x="4722693" y="4743869"/>
              <a:ext cx="565026" cy="566308"/>
            </a:xfrm>
            <a:prstGeom prst="ellipse">
              <a:avLst/>
            </a:prstGeom>
            <a:solidFill>
              <a:srgbClr val="C731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84" name="Oval 136"/>
            <p:cNvSpPr>
              <a:spLocks noChangeArrowheads="1"/>
            </p:cNvSpPr>
            <p:nvPr>
              <p:custDataLst>
                <p:tags r:id="rId16"/>
              </p:custDataLst>
            </p:nvPr>
          </p:nvSpPr>
          <p:spPr bwMode="auto">
            <a:xfrm>
              <a:off x="4752162"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85" name="文本框 84"/>
            <p:cNvSpPr txBox="1"/>
            <p:nvPr>
              <p:custDataLst>
                <p:tags r:id="rId17"/>
              </p:custDataLst>
            </p:nvPr>
          </p:nvSpPr>
          <p:spPr>
            <a:xfrm>
              <a:off x="4866831" y="4847729"/>
              <a:ext cx="276748" cy="376989"/>
            </a:xfrm>
            <a:prstGeom prst="rect">
              <a:avLst/>
            </a:prstGeom>
            <a:noFill/>
          </p:spPr>
          <p:txBody>
            <a:bodyPr wrap="square" rtlCol="0">
              <a:spAutoFit/>
            </a:bodyPr>
            <a:lstStyle/>
            <a:p>
              <a:pPr algn="ctr"/>
              <a:r>
                <a:rPr lang="en-US" altLang="zh-CN" sz="1500" b="1" dirty="0"/>
                <a:t>2</a:t>
              </a:r>
              <a:endParaRPr lang="zh-CN" altLang="en-US" sz="1500" b="1" dirty="0"/>
            </a:p>
          </p:txBody>
        </p:sp>
      </p:grpSp>
      <p:grpSp>
        <p:nvGrpSpPr>
          <p:cNvPr id="86" name="组合 85"/>
          <p:cNvGrpSpPr/>
          <p:nvPr>
            <p:custDataLst>
              <p:tags r:id="rId11"/>
            </p:custDataLst>
          </p:nvPr>
        </p:nvGrpSpPr>
        <p:grpSpPr>
          <a:xfrm>
            <a:off x="1358207" y="4323314"/>
            <a:ext cx="483622" cy="483622"/>
            <a:chOff x="2869380" y="4743869"/>
            <a:chExt cx="566308" cy="566308"/>
          </a:xfrm>
        </p:grpSpPr>
        <p:sp>
          <p:nvSpPr>
            <p:cNvPr id="87" name="Oval 133"/>
            <p:cNvSpPr>
              <a:spLocks noChangeArrowheads="1"/>
            </p:cNvSpPr>
            <p:nvPr>
              <p:custDataLst>
                <p:tags r:id="rId12"/>
              </p:custDataLst>
            </p:nvPr>
          </p:nvSpPr>
          <p:spPr bwMode="auto">
            <a:xfrm>
              <a:off x="2869380" y="4743869"/>
              <a:ext cx="566308" cy="566308"/>
            </a:xfrm>
            <a:prstGeom prst="ellipse">
              <a:avLst/>
            </a:pr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88" name="Oval 134"/>
            <p:cNvSpPr>
              <a:spLocks noChangeArrowheads="1"/>
            </p:cNvSpPr>
            <p:nvPr>
              <p:custDataLst>
                <p:tags r:id="rId13"/>
              </p:custDataLst>
            </p:nvPr>
          </p:nvSpPr>
          <p:spPr bwMode="auto">
            <a:xfrm>
              <a:off x="2899490"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89" name="文本框 88"/>
            <p:cNvSpPr txBox="1"/>
            <p:nvPr>
              <p:custDataLst>
                <p:tags r:id="rId14"/>
              </p:custDataLst>
            </p:nvPr>
          </p:nvSpPr>
          <p:spPr>
            <a:xfrm>
              <a:off x="3014160" y="4847729"/>
              <a:ext cx="276748" cy="376989"/>
            </a:xfrm>
            <a:prstGeom prst="rect">
              <a:avLst/>
            </a:prstGeom>
            <a:noFill/>
          </p:spPr>
          <p:txBody>
            <a:bodyPr wrap="square" rtlCol="0">
              <a:spAutoFit/>
            </a:bodyPr>
            <a:lstStyle/>
            <a:p>
              <a:pPr algn="ctr"/>
              <a:r>
                <a:rPr lang="en-US" altLang="zh-CN" sz="1500" b="1" dirty="0"/>
                <a:t>1</a:t>
              </a:r>
              <a:endParaRPr lang="zh-CN" altLang="en-US" sz="1500" b="1" dirty="0"/>
            </a:p>
          </p:txBody>
        </p:sp>
      </p:grpSp>
      <p:sp>
        <p:nvSpPr>
          <p:cNvPr id="90" name="右箭头 89"/>
          <p:cNvSpPr/>
          <p:nvPr/>
        </p:nvSpPr>
        <p:spPr>
          <a:xfrm>
            <a:off x="1011555" y="2867025"/>
            <a:ext cx="4615815" cy="169545"/>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右箭头 90"/>
          <p:cNvSpPr/>
          <p:nvPr/>
        </p:nvSpPr>
        <p:spPr>
          <a:xfrm>
            <a:off x="5627370" y="2838450"/>
            <a:ext cx="1436370" cy="226695"/>
          </a:xfrm>
          <a:prstGeom prst="rightArrow">
            <a:avLst/>
          </a:prstGeom>
          <a:solidFill>
            <a:schemeClr val="accent4"/>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p:cNvSpPr txBox="1"/>
          <p:nvPr/>
        </p:nvSpPr>
        <p:spPr>
          <a:xfrm>
            <a:off x="7820660" y="1966595"/>
            <a:ext cx="2176780" cy="2707005"/>
          </a:xfrm>
          <a:prstGeom prst="rect">
            <a:avLst/>
          </a:prstGeom>
          <a:noFill/>
          <a:ln w="12700">
            <a:solidFill>
              <a:schemeClr val="accent4"/>
            </a:solidFill>
          </a:ln>
        </p:spPr>
        <p:txBody>
          <a:bodyPr wrap="square" rtlCol="0">
            <a:spAutoFit/>
          </a:bodyPr>
          <a:lstStyle/>
          <a:p>
            <a:r>
              <a:rPr lang="zh-CN" altLang="en-US" sz="1400" b="1"/>
              <a:t>可怕的断层出现了：</a:t>
            </a:r>
            <a:br>
              <a:rPr lang="zh-CN" altLang="en-US" sz="1400"/>
            </a:br>
            <a:r>
              <a:rPr lang="en-US" altLang="zh-CN" sz="1200"/>
              <a:t>1</a:t>
            </a:r>
            <a:r>
              <a:rPr lang="zh-CN" altLang="en-US" sz="1200"/>
              <a:t>、输出培训、答疑、解惑就一定有方案、有提升、变厉害吗？</a:t>
            </a:r>
          </a:p>
          <a:p>
            <a:endParaRPr lang="zh-CN" altLang="en-US" sz="1200"/>
          </a:p>
          <a:p>
            <a:r>
              <a:rPr lang="en-US" altLang="zh-CN" sz="1200"/>
              <a:t>2</a:t>
            </a:r>
            <a:r>
              <a:rPr lang="zh-CN" altLang="en-US" sz="1200"/>
              <a:t>、老师厉害</a:t>
            </a:r>
            <a:r>
              <a:rPr lang="en-US" altLang="zh-CN" sz="1200"/>
              <a:t>+</a:t>
            </a:r>
            <a:r>
              <a:rPr lang="zh-CN" altLang="en-US" sz="1200"/>
              <a:t>认真教，学生就能有好成绩吗？</a:t>
            </a:r>
          </a:p>
          <a:p>
            <a:endParaRPr lang="zh-CN" altLang="en-US" sz="1200"/>
          </a:p>
          <a:p>
            <a:r>
              <a:rPr lang="en-US" altLang="zh-CN" sz="1200"/>
              <a:t>3</a:t>
            </a:r>
            <a:r>
              <a:rPr lang="zh-CN" altLang="en-US" sz="1200"/>
              <a:t>、清华毕业的好老师，教的学生能</a:t>
            </a:r>
            <a:r>
              <a:rPr lang="en-US" altLang="zh-CN" sz="1200"/>
              <a:t>100%</a:t>
            </a:r>
            <a:r>
              <a:rPr lang="zh-CN" altLang="en-US" sz="1200"/>
              <a:t>考清华吗？</a:t>
            </a:r>
          </a:p>
          <a:p>
            <a:endParaRPr lang="zh-CN" altLang="en-US" sz="1200"/>
          </a:p>
          <a:p>
            <a:r>
              <a:rPr lang="en-US" altLang="zh-CN" sz="1200"/>
              <a:t>4</a:t>
            </a:r>
            <a:r>
              <a:rPr lang="zh-CN" altLang="en-US" sz="1200"/>
              <a:t>、</a:t>
            </a:r>
            <a:r>
              <a:rPr lang="zh-CN" altLang="en-US" sz="1200">
                <a:sym typeface="+mn-ea"/>
              </a:rPr>
              <a:t>点燃指导出的解决方案，就一定能帮客户搞定问题吗？</a:t>
            </a:r>
            <a:endParaRPr lang="zh-CN" altLang="en-US" sz="1200"/>
          </a:p>
          <a:p>
            <a:r>
              <a:rPr lang="zh-CN" altLang="en-US" sz="1200"/>
              <a:t>？</a:t>
            </a:r>
          </a:p>
        </p:txBody>
      </p:sp>
      <p:sp>
        <p:nvSpPr>
          <p:cNvPr id="93" name="文本框 92"/>
          <p:cNvSpPr txBox="1"/>
          <p:nvPr/>
        </p:nvSpPr>
        <p:spPr>
          <a:xfrm>
            <a:off x="882015" y="5102860"/>
            <a:ext cx="6920230" cy="337185"/>
          </a:xfrm>
          <a:prstGeom prst="rect">
            <a:avLst/>
          </a:prstGeom>
          <a:noFill/>
          <a:ln w="12700">
            <a:solidFill>
              <a:srgbClr val="FEA900"/>
            </a:solidFill>
          </a:ln>
        </p:spPr>
        <p:txBody>
          <a:bodyPr wrap="square" rtlCol="0">
            <a:spAutoFit/>
          </a:bodyPr>
          <a:lstStyle/>
          <a:p>
            <a:pPr algn="l"/>
            <a:r>
              <a:rPr lang="zh-CN" altLang="en-US" sz="1600" b="1" dirty="0">
                <a:solidFill>
                  <a:srgbClr val="FF0000"/>
                </a:solidFill>
                <a:latin typeface="微软雅黑" panose="020B0503020204020204" charset="-122"/>
                <a:ea typeface="微软雅黑" panose="020B0503020204020204" charset="-122"/>
                <a:sym typeface="+mn-ea"/>
              </a:rPr>
              <a:t>隐患</a:t>
            </a:r>
            <a:r>
              <a:rPr lang="en-US" altLang="zh-CN" sz="1600" b="1" dirty="0">
                <a:solidFill>
                  <a:srgbClr val="FF0000"/>
                </a:solidFill>
                <a:latin typeface="微软雅黑" panose="020B0503020204020204" charset="-122"/>
                <a:ea typeface="微软雅黑" panose="020B0503020204020204" charset="-122"/>
                <a:sym typeface="+mn-ea"/>
              </a:rPr>
              <a:t>3</a:t>
            </a:r>
            <a:r>
              <a:rPr lang="zh-CN" altLang="en-US" sz="1600" b="1" dirty="0">
                <a:solidFill>
                  <a:srgbClr val="FF0000"/>
                </a:solidFill>
                <a:latin typeface="微软雅黑" panose="020B0503020204020204" charset="-122"/>
                <a:ea typeface="微软雅黑" panose="020B0503020204020204" charset="-122"/>
                <a:sym typeface="+mn-ea"/>
              </a:rPr>
              <a:t>：</a:t>
            </a:r>
            <a:r>
              <a:rPr lang="zh-CN" altLang="en-US" sz="1600" b="1" dirty="0">
                <a:solidFill>
                  <a:schemeClr val="tx1"/>
                </a:solidFill>
                <a:latin typeface="微软雅黑" panose="020B0503020204020204" charset="-122"/>
                <a:ea typeface="微软雅黑" panose="020B0503020204020204" charset="-122"/>
                <a:sym typeface="+mn-ea"/>
              </a:rPr>
              <a:t>甲方接收了乙方的输出，也不一定能达到期望值。断层出现了</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200" y="291465"/>
            <a:ext cx="522605" cy="386715"/>
            <a:chOff x="4729" y="1585"/>
            <a:chExt cx="842" cy="708"/>
          </a:xfrm>
        </p:grpSpPr>
        <p:pic>
          <p:nvPicPr>
            <p:cNvPr id="33" name="图片 32" descr="resource"/>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29" y="1585"/>
              <a:ext cx="337" cy="709"/>
            </a:xfrm>
            <a:prstGeom prst="rect">
              <a:avLst/>
            </a:prstGeom>
          </p:spPr>
        </p:pic>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18"/>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1216660" y="291465"/>
            <a:ext cx="5621655" cy="337185"/>
          </a:xfrm>
          <a:prstGeom prst="rect">
            <a:avLst/>
          </a:prstGeom>
          <a:noFill/>
          <a:ln w="12700">
            <a:solidFill>
              <a:srgbClr val="FEA900"/>
            </a:solidFill>
          </a:ln>
        </p:spPr>
        <p:txBody>
          <a:bodyPr wrap="square" rtlCol="0">
            <a:spAutoFit/>
          </a:bodyPr>
          <a:lstStyle/>
          <a:p>
            <a:pPr algn="l"/>
            <a:r>
              <a:rPr lang="zh-CN" altLang="en-US" sz="1600" b="1" dirty="0">
                <a:latin typeface="微软雅黑" panose="020B0503020204020204" charset="-122"/>
                <a:ea typeface="微软雅黑" panose="020B0503020204020204" charset="-122"/>
                <a:sym typeface="+mn-ea"/>
              </a:rPr>
              <a:t>问题的核心：只有甲方才能真正决定项目效果</a:t>
            </a:r>
          </a:p>
        </p:txBody>
      </p:sp>
      <p:sp>
        <p:nvSpPr>
          <p:cNvPr id="4" name="等腰三角形 3"/>
          <p:cNvSpPr/>
          <p:nvPr>
            <p:custDataLst>
              <p:tags r:id="rId1"/>
            </p:custDataLst>
          </p:nvPr>
        </p:nvSpPr>
        <p:spPr>
          <a:xfrm rot="5400000">
            <a:off x="2687407" y="2250126"/>
            <a:ext cx="334271" cy="288165"/>
          </a:xfrm>
          <a:prstGeom prst="triangle">
            <a:avLst/>
          </a:prstGeom>
          <a:solidFill>
            <a:srgbClr val="BFC0C0"/>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fontScale="25000" lnSpcReduction="20000"/>
          </a:bodyPr>
          <a:lstStyle/>
          <a:p>
            <a:pPr algn="ctr"/>
            <a:endParaRPr lang="zh-HK" altLang="en-US" sz="1510">
              <a:sym typeface="Arial" panose="020B0604020202020204" pitchFamily="34" charset="0"/>
            </a:endParaRPr>
          </a:p>
        </p:txBody>
      </p:sp>
      <p:sp>
        <p:nvSpPr>
          <p:cNvPr id="5" name="等腰三角形 4"/>
          <p:cNvSpPr/>
          <p:nvPr>
            <p:custDataLst>
              <p:tags r:id="rId2"/>
            </p:custDataLst>
          </p:nvPr>
        </p:nvSpPr>
        <p:spPr>
          <a:xfrm rot="5400000">
            <a:off x="4952887" y="2250126"/>
            <a:ext cx="334271" cy="288165"/>
          </a:xfrm>
          <a:prstGeom prst="triangle">
            <a:avLst/>
          </a:prstGeom>
          <a:solidFill>
            <a:srgbClr val="BFC0C0"/>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fontScale="25000" lnSpcReduction="20000"/>
          </a:bodyPr>
          <a:lstStyle/>
          <a:p>
            <a:pPr algn="ctr"/>
            <a:endParaRPr lang="zh-HK" altLang="en-US" sz="1510">
              <a:sym typeface="Arial" panose="020B0604020202020204" pitchFamily="34" charset="0"/>
            </a:endParaRPr>
          </a:p>
        </p:txBody>
      </p:sp>
      <p:sp>
        <p:nvSpPr>
          <p:cNvPr id="6" name="等腰三角形 5"/>
          <p:cNvSpPr/>
          <p:nvPr>
            <p:custDataLst>
              <p:tags r:id="rId3"/>
            </p:custDataLst>
          </p:nvPr>
        </p:nvSpPr>
        <p:spPr>
          <a:xfrm rot="5400000">
            <a:off x="7218368" y="2250126"/>
            <a:ext cx="334271" cy="288165"/>
          </a:xfrm>
          <a:prstGeom prst="triangle">
            <a:avLst/>
          </a:prstGeom>
          <a:solidFill>
            <a:srgbClr val="BFC0C0"/>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fontScale="25000" lnSpcReduction="20000"/>
          </a:bodyPr>
          <a:lstStyle/>
          <a:p>
            <a:pPr algn="ctr"/>
            <a:endParaRPr lang="zh-HK" altLang="en-US" sz="1510">
              <a:sym typeface="Arial" panose="020B0604020202020204" pitchFamily="34" charset="0"/>
            </a:endParaRPr>
          </a:p>
        </p:txBody>
      </p:sp>
      <p:sp>
        <p:nvSpPr>
          <p:cNvPr id="13" name="矩形 12"/>
          <p:cNvSpPr/>
          <p:nvPr>
            <p:custDataLst>
              <p:tags r:id="rId4"/>
            </p:custDataLst>
          </p:nvPr>
        </p:nvSpPr>
        <p:spPr>
          <a:xfrm>
            <a:off x="704306" y="3198145"/>
            <a:ext cx="2054641" cy="1809362"/>
          </a:xfrm>
          <a:prstGeom prst="rect">
            <a:avLst/>
          </a:prstGeom>
        </p:spPr>
        <p:txBody>
          <a:bodyPr wrap="square">
            <a:normAutofit/>
          </a:bodyPr>
          <a:lstStyle/>
          <a:p>
            <a:pPr lvl="0"/>
            <a:r>
              <a:rPr lang="zh-CN" altLang="zh-HK" sz="1510" dirty="0">
                <a:sym typeface="Arial" panose="020B0604020202020204" pitchFamily="34" charset="0"/>
              </a:rPr>
              <a:t>接受点燃信息输入</a:t>
            </a:r>
            <a:br>
              <a:rPr lang="zh-CN" altLang="zh-HK" sz="1510" dirty="0">
                <a:sym typeface="Arial" panose="020B0604020202020204" pitchFamily="34" charset="0"/>
              </a:rPr>
            </a:br>
            <a:r>
              <a:rPr lang="zh-CN" altLang="zh-HK" sz="1510" dirty="0">
                <a:sym typeface="Arial" panose="020B0604020202020204" pitchFamily="34" charset="0"/>
              </a:rPr>
              <a:t>掌握原理和方法</a:t>
            </a:r>
          </a:p>
          <a:p>
            <a:pPr lvl="0"/>
            <a:r>
              <a:rPr lang="zh-CN" altLang="zh-HK" sz="1510" dirty="0">
                <a:sym typeface="Arial" panose="020B0604020202020204" pitchFamily="34" charset="0"/>
              </a:rPr>
              <a:t>形成认知与理解</a:t>
            </a:r>
            <a:br>
              <a:rPr lang="zh-CN" altLang="zh-HK" sz="1510" dirty="0">
                <a:sym typeface="Arial" panose="020B0604020202020204" pitchFamily="34" charset="0"/>
              </a:rPr>
            </a:br>
            <a:br>
              <a:rPr lang="zh-CN" altLang="zh-HK" sz="1510" dirty="0">
                <a:sym typeface="Arial" panose="020B0604020202020204" pitchFamily="34" charset="0"/>
              </a:rPr>
            </a:br>
            <a:endParaRPr lang="zh-CN" altLang="zh-HK" sz="1510" dirty="0">
              <a:sym typeface="Arial" panose="020B0604020202020204" pitchFamily="34" charset="0"/>
            </a:endParaRPr>
          </a:p>
        </p:txBody>
      </p:sp>
      <p:sp>
        <p:nvSpPr>
          <p:cNvPr id="8" name="任意多边形 7"/>
          <p:cNvSpPr/>
          <p:nvPr>
            <p:custDataLst>
              <p:tags r:id="rId5"/>
            </p:custDataLst>
          </p:nvPr>
        </p:nvSpPr>
        <p:spPr>
          <a:xfrm>
            <a:off x="1043958" y="1963530"/>
            <a:ext cx="1375334" cy="844848"/>
          </a:xfrm>
          <a:custGeom>
            <a:avLst/>
            <a:gdLst>
              <a:gd name="connsiteX0" fmla="*/ 19142 w 1333500"/>
              <a:gd name="connsiteY0" fmla="*/ 0 h 819150"/>
              <a:gd name="connsiteX1" fmla="*/ 1314358 w 1333500"/>
              <a:gd name="connsiteY1" fmla="*/ 0 h 819150"/>
              <a:gd name="connsiteX2" fmla="*/ 1319954 w 1333500"/>
              <a:gd name="connsiteY2" fmla="*/ 18027 h 819150"/>
              <a:gd name="connsiteX3" fmla="*/ 1333500 w 1333500"/>
              <a:gd name="connsiteY3" fmla="*/ 152400 h 819150"/>
              <a:gd name="connsiteX4" fmla="*/ 666750 w 1333500"/>
              <a:gd name="connsiteY4" fmla="*/ 819150 h 819150"/>
              <a:gd name="connsiteX5" fmla="*/ 0 w 1333500"/>
              <a:gd name="connsiteY5" fmla="*/ 152400 h 819150"/>
              <a:gd name="connsiteX6" fmla="*/ 13546 w 1333500"/>
              <a:gd name="connsiteY6" fmla="*/ 1802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819150">
                <a:moveTo>
                  <a:pt x="19142" y="0"/>
                </a:moveTo>
                <a:lnTo>
                  <a:pt x="1314358" y="0"/>
                </a:lnTo>
                <a:lnTo>
                  <a:pt x="1319954" y="18027"/>
                </a:lnTo>
                <a:cubicBezTo>
                  <a:pt x="1328836" y="61431"/>
                  <a:pt x="1333500" y="106371"/>
                  <a:pt x="1333500" y="152400"/>
                </a:cubicBezTo>
                <a:cubicBezTo>
                  <a:pt x="1333500" y="520636"/>
                  <a:pt x="1034986" y="819150"/>
                  <a:pt x="666750" y="819150"/>
                </a:cubicBezTo>
                <a:cubicBezTo>
                  <a:pt x="298514" y="819150"/>
                  <a:pt x="0" y="520636"/>
                  <a:pt x="0" y="152400"/>
                </a:cubicBezTo>
                <a:cubicBezTo>
                  <a:pt x="0" y="106371"/>
                  <a:pt x="4664" y="61431"/>
                  <a:pt x="13546" y="18027"/>
                </a:cubicBezTo>
                <a:close/>
              </a:path>
            </a:pathLst>
          </a:custGeom>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sz="1510" b="1">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接受</a:t>
            </a:r>
            <a:br>
              <a:rPr lang="zh-CN" altLang="en-US" sz="1510" b="1">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br>
            <a:r>
              <a:rPr lang="zh-CN" altLang="en-US" sz="1510" b="1">
                <a:solidFill>
                  <a:srgbClr val="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输入</a:t>
            </a:r>
          </a:p>
        </p:txBody>
      </p:sp>
      <p:sp>
        <p:nvSpPr>
          <p:cNvPr id="9" name="矩形 8"/>
          <p:cNvSpPr/>
          <p:nvPr>
            <p:custDataLst>
              <p:tags r:id="rId6"/>
            </p:custDataLst>
          </p:nvPr>
        </p:nvSpPr>
        <p:spPr>
          <a:xfrm>
            <a:off x="2969787" y="3186099"/>
            <a:ext cx="2054641" cy="1809362"/>
          </a:xfrm>
          <a:prstGeom prst="rect">
            <a:avLst/>
          </a:prstGeom>
        </p:spPr>
        <p:txBody>
          <a:bodyPr wrap="square">
            <a:normAutofit/>
          </a:bodyPr>
          <a:lstStyle/>
          <a:p>
            <a:pPr lvl="0"/>
            <a:r>
              <a:rPr lang="zh-CN" altLang="en-US" sz="1510" dirty="0">
                <a:sym typeface="Arial" panose="020B0604020202020204" pitchFamily="34" charset="0"/>
              </a:rPr>
              <a:t>结合企业实际</a:t>
            </a:r>
            <a:br>
              <a:rPr lang="zh-CN" altLang="en-US" sz="1510" dirty="0">
                <a:sym typeface="Arial" panose="020B0604020202020204" pitchFamily="34" charset="0"/>
              </a:rPr>
            </a:br>
            <a:r>
              <a:rPr lang="zh-CN" altLang="en-US" sz="1510" dirty="0">
                <a:sym typeface="Arial" panose="020B0604020202020204" pitchFamily="34" charset="0"/>
              </a:rPr>
              <a:t>做出方案</a:t>
            </a:r>
            <a:br>
              <a:rPr lang="zh-CN" altLang="en-US" sz="1510" dirty="0">
                <a:sym typeface="Arial" panose="020B0604020202020204" pitchFamily="34" charset="0"/>
              </a:rPr>
            </a:br>
            <a:r>
              <a:rPr lang="zh-CN" altLang="en-US" sz="1510" dirty="0">
                <a:sym typeface="Arial" panose="020B0604020202020204" pitchFamily="34" charset="0"/>
              </a:rPr>
              <a:t>调动资源进行尝试</a:t>
            </a:r>
          </a:p>
        </p:txBody>
      </p:sp>
      <p:sp>
        <p:nvSpPr>
          <p:cNvPr id="10" name="任意多边形 9"/>
          <p:cNvSpPr/>
          <p:nvPr>
            <p:custDataLst>
              <p:tags r:id="rId7"/>
            </p:custDataLst>
          </p:nvPr>
        </p:nvSpPr>
        <p:spPr>
          <a:xfrm>
            <a:off x="3309439" y="1963530"/>
            <a:ext cx="1375334" cy="844848"/>
          </a:xfrm>
          <a:custGeom>
            <a:avLst/>
            <a:gdLst>
              <a:gd name="connsiteX0" fmla="*/ 19142 w 1333500"/>
              <a:gd name="connsiteY0" fmla="*/ 0 h 819150"/>
              <a:gd name="connsiteX1" fmla="*/ 1314358 w 1333500"/>
              <a:gd name="connsiteY1" fmla="*/ 0 h 819150"/>
              <a:gd name="connsiteX2" fmla="*/ 1319954 w 1333500"/>
              <a:gd name="connsiteY2" fmla="*/ 18027 h 819150"/>
              <a:gd name="connsiteX3" fmla="*/ 1333500 w 1333500"/>
              <a:gd name="connsiteY3" fmla="*/ 152400 h 819150"/>
              <a:gd name="connsiteX4" fmla="*/ 666750 w 1333500"/>
              <a:gd name="connsiteY4" fmla="*/ 819150 h 819150"/>
              <a:gd name="connsiteX5" fmla="*/ 0 w 1333500"/>
              <a:gd name="connsiteY5" fmla="*/ 152400 h 819150"/>
              <a:gd name="connsiteX6" fmla="*/ 13546 w 1333500"/>
              <a:gd name="connsiteY6" fmla="*/ 1802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819150">
                <a:moveTo>
                  <a:pt x="19142" y="0"/>
                </a:moveTo>
                <a:lnTo>
                  <a:pt x="1314358" y="0"/>
                </a:lnTo>
                <a:lnTo>
                  <a:pt x="1319954" y="18027"/>
                </a:lnTo>
                <a:cubicBezTo>
                  <a:pt x="1328836" y="61431"/>
                  <a:pt x="1333500" y="106371"/>
                  <a:pt x="1333500" y="152400"/>
                </a:cubicBezTo>
                <a:cubicBezTo>
                  <a:pt x="1333500" y="520636"/>
                  <a:pt x="1034986" y="819150"/>
                  <a:pt x="666750" y="819150"/>
                </a:cubicBezTo>
                <a:cubicBezTo>
                  <a:pt x="298514" y="819150"/>
                  <a:pt x="0" y="520636"/>
                  <a:pt x="0" y="152400"/>
                </a:cubicBezTo>
                <a:cubicBezTo>
                  <a:pt x="0" y="106371"/>
                  <a:pt x="4664" y="61431"/>
                  <a:pt x="13546" y="18027"/>
                </a:cubicBezTo>
                <a:close/>
              </a:path>
            </a:pathLst>
          </a:custGeom>
          <a:solidFill>
            <a:srgbClr val="40D096"/>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t>尽快</a:t>
            </a:r>
            <a:b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br>
            <a: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t>尝试</a:t>
            </a:r>
          </a:p>
        </p:txBody>
      </p:sp>
      <p:sp>
        <p:nvSpPr>
          <p:cNvPr id="29" name="矩形 28"/>
          <p:cNvSpPr/>
          <p:nvPr>
            <p:custDataLst>
              <p:tags r:id="rId8"/>
            </p:custDataLst>
          </p:nvPr>
        </p:nvSpPr>
        <p:spPr>
          <a:xfrm>
            <a:off x="5235267" y="3192251"/>
            <a:ext cx="2054641" cy="1809362"/>
          </a:xfrm>
          <a:prstGeom prst="rect">
            <a:avLst/>
          </a:prstGeom>
        </p:spPr>
        <p:txBody>
          <a:bodyPr wrap="square">
            <a:normAutofit/>
          </a:bodyPr>
          <a:lstStyle/>
          <a:p>
            <a:pPr lvl="0"/>
            <a:r>
              <a:rPr lang="zh-CN" altLang="zh-HK" sz="1510" dirty="0">
                <a:sym typeface="Arial" panose="020B0604020202020204" pitchFamily="34" charset="0"/>
              </a:rPr>
              <a:t>发现问题、了解问题</a:t>
            </a:r>
            <a:br>
              <a:rPr lang="zh-CN" altLang="zh-HK" sz="1510" dirty="0">
                <a:sym typeface="Arial" panose="020B0604020202020204" pitchFamily="34" charset="0"/>
              </a:rPr>
            </a:br>
            <a:r>
              <a:rPr lang="zh-CN" altLang="zh-HK" sz="1510" dirty="0">
                <a:sym typeface="Arial" panose="020B0604020202020204" pitchFamily="34" charset="0"/>
              </a:rPr>
              <a:t>如实描述、辅助分析迭代方案、调动资源</a:t>
            </a:r>
            <a:br>
              <a:rPr lang="zh-CN" altLang="zh-HK" sz="1510" dirty="0">
                <a:sym typeface="Arial" panose="020B0604020202020204" pitchFamily="34" charset="0"/>
              </a:rPr>
            </a:br>
            <a:r>
              <a:rPr lang="zh-CN" altLang="zh-HK" sz="1510" dirty="0">
                <a:sym typeface="Arial" panose="020B0604020202020204" pitchFamily="34" charset="0"/>
              </a:rPr>
              <a:t>鼓起勇气、再去尝试</a:t>
            </a:r>
          </a:p>
        </p:txBody>
      </p:sp>
      <p:sp>
        <p:nvSpPr>
          <p:cNvPr id="11" name="任意多边形 10"/>
          <p:cNvSpPr/>
          <p:nvPr>
            <p:custDataLst>
              <p:tags r:id="rId9"/>
            </p:custDataLst>
          </p:nvPr>
        </p:nvSpPr>
        <p:spPr>
          <a:xfrm>
            <a:off x="5574919" y="1963530"/>
            <a:ext cx="1375334" cy="844848"/>
          </a:xfrm>
          <a:custGeom>
            <a:avLst/>
            <a:gdLst>
              <a:gd name="connsiteX0" fmla="*/ 19142 w 1333500"/>
              <a:gd name="connsiteY0" fmla="*/ 0 h 819150"/>
              <a:gd name="connsiteX1" fmla="*/ 1314358 w 1333500"/>
              <a:gd name="connsiteY1" fmla="*/ 0 h 819150"/>
              <a:gd name="connsiteX2" fmla="*/ 1319954 w 1333500"/>
              <a:gd name="connsiteY2" fmla="*/ 18027 h 819150"/>
              <a:gd name="connsiteX3" fmla="*/ 1333500 w 1333500"/>
              <a:gd name="connsiteY3" fmla="*/ 152400 h 819150"/>
              <a:gd name="connsiteX4" fmla="*/ 666750 w 1333500"/>
              <a:gd name="connsiteY4" fmla="*/ 819150 h 819150"/>
              <a:gd name="connsiteX5" fmla="*/ 0 w 1333500"/>
              <a:gd name="connsiteY5" fmla="*/ 152400 h 819150"/>
              <a:gd name="connsiteX6" fmla="*/ 13546 w 1333500"/>
              <a:gd name="connsiteY6" fmla="*/ 1802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819150">
                <a:moveTo>
                  <a:pt x="19142" y="0"/>
                </a:moveTo>
                <a:lnTo>
                  <a:pt x="1314358" y="0"/>
                </a:lnTo>
                <a:lnTo>
                  <a:pt x="1319954" y="18027"/>
                </a:lnTo>
                <a:cubicBezTo>
                  <a:pt x="1328836" y="61431"/>
                  <a:pt x="1333500" y="106371"/>
                  <a:pt x="1333500" y="152400"/>
                </a:cubicBezTo>
                <a:cubicBezTo>
                  <a:pt x="1333500" y="520636"/>
                  <a:pt x="1034986" y="819150"/>
                  <a:pt x="666750" y="819150"/>
                </a:cubicBezTo>
                <a:cubicBezTo>
                  <a:pt x="298514" y="819150"/>
                  <a:pt x="0" y="520636"/>
                  <a:pt x="0" y="152400"/>
                </a:cubicBezTo>
                <a:cubicBezTo>
                  <a:pt x="0" y="106371"/>
                  <a:pt x="4664" y="61431"/>
                  <a:pt x="13546" y="18027"/>
                </a:cubicBezTo>
                <a:close/>
              </a:path>
            </a:pathLst>
          </a:custGeom>
          <a:solidFill>
            <a:srgbClr val="CAD40A"/>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t>复盘</a:t>
            </a:r>
            <a:b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br>
            <a: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t>调整</a:t>
            </a:r>
          </a:p>
        </p:txBody>
      </p:sp>
      <p:sp>
        <p:nvSpPr>
          <p:cNvPr id="37" name="矩形 36"/>
          <p:cNvSpPr/>
          <p:nvPr>
            <p:custDataLst>
              <p:tags r:id="rId10"/>
            </p:custDataLst>
          </p:nvPr>
        </p:nvSpPr>
        <p:spPr>
          <a:xfrm>
            <a:off x="7500748" y="3191596"/>
            <a:ext cx="2054641" cy="1809362"/>
          </a:xfrm>
          <a:prstGeom prst="rect">
            <a:avLst/>
          </a:prstGeom>
        </p:spPr>
        <p:txBody>
          <a:bodyPr wrap="square">
            <a:normAutofit/>
          </a:bodyPr>
          <a:lstStyle/>
          <a:p>
            <a:pPr lvl="0"/>
            <a:r>
              <a:rPr lang="zh-CN" altLang="zh-HK" sz="1510" dirty="0">
                <a:sym typeface="Arial" panose="020B0604020202020204" pitchFamily="34" charset="0"/>
              </a:rPr>
              <a:t>获得成功、总结方法</a:t>
            </a:r>
            <a:br>
              <a:rPr lang="zh-CN" altLang="zh-HK" sz="1510" dirty="0">
                <a:sym typeface="Arial" panose="020B0604020202020204" pitchFamily="34" charset="0"/>
              </a:rPr>
            </a:br>
            <a:r>
              <a:rPr lang="zh-CN" altLang="zh-HK" sz="1510" dirty="0">
                <a:sym typeface="Arial" panose="020B0604020202020204" pitchFamily="34" charset="0"/>
              </a:rPr>
              <a:t>吸收内化、团队输送</a:t>
            </a:r>
            <a:br>
              <a:rPr lang="zh-CN" altLang="zh-HK" sz="1510" dirty="0">
                <a:sym typeface="Arial" panose="020B0604020202020204" pitchFamily="34" charset="0"/>
              </a:rPr>
            </a:br>
            <a:r>
              <a:rPr lang="zh-CN" altLang="zh-HK" sz="1510" dirty="0">
                <a:sym typeface="Arial" panose="020B0604020202020204" pitchFamily="34" charset="0"/>
              </a:rPr>
              <a:t>问题解决、数据提升</a:t>
            </a:r>
          </a:p>
          <a:p>
            <a:pPr lvl="0"/>
            <a:r>
              <a:rPr lang="zh-CN" altLang="zh-HK" sz="1510" dirty="0">
                <a:sym typeface="Arial" panose="020B0604020202020204" pitchFamily="34" charset="0"/>
              </a:rPr>
              <a:t>团队变化</a:t>
            </a:r>
            <a:r>
              <a:rPr lang="en-US" altLang="zh-CN" sz="1510" dirty="0">
                <a:sym typeface="Arial" panose="020B0604020202020204" pitchFamily="34" charset="0"/>
              </a:rPr>
              <a:t> </a:t>
            </a:r>
            <a:r>
              <a:rPr lang="zh-CN" altLang="en-US" sz="1510" dirty="0">
                <a:sym typeface="Arial" panose="020B0604020202020204" pitchFamily="34" charset="0"/>
              </a:rPr>
              <a:t>、</a:t>
            </a:r>
            <a:r>
              <a:rPr lang="zh-CN" altLang="zh-HK" sz="1510" dirty="0">
                <a:sym typeface="Arial" panose="020B0604020202020204" pitchFamily="34" charset="0"/>
              </a:rPr>
              <a:t>老板感知</a:t>
            </a:r>
            <a:r>
              <a:rPr lang="en-US" altLang="zh-CN" sz="1510" dirty="0">
                <a:sym typeface="Arial" panose="020B0604020202020204" pitchFamily="34" charset="0"/>
              </a:rPr>
              <a:t> </a:t>
            </a:r>
            <a:endParaRPr lang="zh-CN" altLang="zh-HK" sz="1510" dirty="0">
              <a:sym typeface="Arial" panose="020B0604020202020204" pitchFamily="34" charset="0"/>
            </a:endParaRPr>
          </a:p>
        </p:txBody>
      </p:sp>
      <p:sp>
        <p:nvSpPr>
          <p:cNvPr id="12" name="任意多边形 11"/>
          <p:cNvSpPr/>
          <p:nvPr>
            <p:custDataLst>
              <p:tags r:id="rId11"/>
            </p:custDataLst>
          </p:nvPr>
        </p:nvSpPr>
        <p:spPr>
          <a:xfrm>
            <a:off x="7840400" y="1971785"/>
            <a:ext cx="1375334" cy="844848"/>
          </a:xfrm>
          <a:custGeom>
            <a:avLst/>
            <a:gdLst>
              <a:gd name="connsiteX0" fmla="*/ 19142 w 1333500"/>
              <a:gd name="connsiteY0" fmla="*/ 0 h 819150"/>
              <a:gd name="connsiteX1" fmla="*/ 1314358 w 1333500"/>
              <a:gd name="connsiteY1" fmla="*/ 0 h 819150"/>
              <a:gd name="connsiteX2" fmla="*/ 1319954 w 1333500"/>
              <a:gd name="connsiteY2" fmla="*/ 18027 h 819150"/>
              <a:gd name="connsiteX3" fmla="*/ 1333500 w 1333500"/>
              <a:gd name="connsiteY3" fmla="*/ 152400 h 819150"/>
              <a:gd name="connsiteX4" fmla="*/ 666750 w 1333500"/>
              <a:gd name="connsiteY4" fmla="*/ 819150 h 819150"/>
              <a:gd name="connsiteX5" fmla="*/ 0 w 1333500"/>
              <a:gd name="connsiteY5" fmla="*/ 152400 h 819150"/>
              <a:gd name="connsiteX6" fmla="*/ 13546 w 1333500"/>
              <a:gd name="connsiteY6" fmla="*/ 1802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819150">
                <a:moveTo>
                  <a:pt x="19142" y="0"/>
                </a:moveTo>
                <a:lnTo>
                  <a:pt x="1314358" y="0"/>
                </a:lnTo>
                <a:lnTo>
                  <a:pt x="1319954" y="18027"/>
                </a:lnTo>
                <a:cubicBezTo>
                  <a:pt x="1328836" y="61431"/>
                  <a:pt x="1333500" y="106371"/>
                  <a:pt x="1333500" y="152400"/>
                </a:cubicBezTo>
                <a:cubicBezTo>
                  <a:pt x="1333500" y="520636"/>
                  <a:pt x="1034986" y="819150"/>
                  <a:pt x="666750" y="819150"/>
                </a:cubicBezTo>
                <a:cubicBezTo>
                  <a:pt x="298514" y="819150"/>
                  <a:pt x="0" y="520636"/>
                  <a:pt x="0" y="152400"/>
                </a:cubicBezTo>
                <a:cubicBezTo>
                  <a:pt x="0" y="106371"/>
                  <a:pt x="4664" y="61431"/>
                  <a:pt x="13546" y="18027"/>
                </a:cubicBezTo>
                <a:close/>
              </a:path>
            </a:pathLst>
          </a:custGeom>
          <a:solidFill>
            <a:srgbClr val="FFBE16"/>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t>总结</a:t>
            </a:r>
            <a:b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br>
            <a:r>
              <a:rPr lang="zh-CN" altLang="en-US" sz="1510" b="1">
                <a:solidFill>
                  <a:srgbClr val="FFFFFF"/>
                </a:solidFill>
                <a:latin typeface="微软雅黑" panose="020B0503020204020204" charset="-122"/>
                <a:ea typeface="微软雅黑" panose="020B0503020204020204" charset="-122"/>
                <a:cs typeface="+mn-ea"/>
                <a:sym typeface="Arial" panose="020B0604020202020204" pitchFamily="34" charset="0"/>
              </a:rPr>
              <a:t>方法论</a:t>
            </a:r>
          </a:p>
        </p:txBody>
      </p:sp>
      <p:sp>
        <p:nvSpPr>
          <p:cNvPr id="14" name="TextBox 26"/>
          <p:cNvSpPr txBox="1"/>
          <p:nvPr>
            <p:custDataLst>
              <p:tags r:id="rId12"/>
            </p:custDataLst>
          </p:nvPr>
        </p:nvSpPr>
        <p:spPr>
          <a:xfrm>
            <a:off x="1381760" y="718820"/>
            <a:ext cx="7395210" cy="1106805"/>
          </a:xfrm>
          <a:prstGeom prst="rect">
            <a:avLst/>
          </a:prstGeom>
          <a:noFill/>
          <a:ln w="12700">
            <a:solidFill>
              <a:srgbClr val="FFC000"/>
            </a:solidFill>
          </a:ln>
        </p:spPr>
        <p:txBody>
          <a:bodyPr wrap="square" rtlCol="0" anchor="ctr" anchorCtr="0">
            <a:normAutofit/>
          </a:bodyPr>
          <a:lstStyle/>
          <a:p>
            <a:pPr algn="ctr" fontAlgn="ctr">
              <a:lnSpc>
                <a:spcPct val="100000"/>
              </a:lnSpc>
            </a:pPr>
            <a:r>
              <a:rPr lang="zh-CN" altLang="en-US" b="1" dirty="0">
                <a:latin typeface="微软雅黑" panose="020B0503020204020204" charset="-122"/>
                <a:ea typeface="微软雅黑" panose="020B0503020204020204" charset="-122"/>
                <a:cs typeface="+mn-ea"/>
                <a:sym typeface="Arial" panose="020B0604020202020204" pitchFamily="34" charset="0"/>
              </a:rPr>
              <a:t>甲方私域核心人员在私域运营功力有质的成长</a:t>
            </a:r>
          </a:p>
          <a:p>
            <a:pPr algn="ctr" fontAlgn="ctr">
              <a:lnSpc>
                <a:spcPct val="100000"/>
              </a:lnSpc>
            </a:pPr>
            <a:r>
              <a:rPr lang="zh-CN" altLang="en-US" b="1" dirty="0">
                <a:latin typeface="微软雅黑" panose="020B0503020204020204" charset="-122"/>
                <a:ea typeface="微软雅黑" panose="020B0503020204020204" charset="-122"/>
                <a:cs typeface="+mn-ea"/>
                <a:sym typeface="Arial" panose="020B0604020202020204" pitchFamily="34" charset="0"/>
              </a:rPr>
              <a:t>才能调动内部资源，从内解决企业私域问题</a:t>
            </a:r>
          </a:p>
          <a:p>
            <a:pPr algn="ctr" fontAlgn="ctr">
              <a:lnSpc>
                <a:spcPct val="100000"/>
              </a:lnSpc>
            </a:pPr>
            <a:r>
              <a:rPr lang="zh-CN" altLang="en-US" b="1" dirty="0">
                <a:latin typeface="微软雅黑" panose="020B0503020204020204" charset="-122"/>
                <a:ea typeface="微软雅黑" panose="020B0503020204020204" charset="-122"/>
                <a:cs typeface="+mn-ea"/>
                <a:sym typeface="Arial" panose="020B0604020202020204" pitchFamily="34" charset="0"/>
              </a:rPr>
              <a:t>再带动甲方私域团队岗位成长</a:t>
            </a:r>
          </a:p>
        </p:txBody>
      </p:sp>
      <p:sp>
        <p:nvSpPr>
          <p:cNvPr id="15" name="圆角矩形 14"/>
          <p:cNvSpPr/>
          <p:nvPr/>
        </p:nvSpPr>
        <p:spPr>
          <a:xfrm>
            <a:off x="7686675" y="4399280"/>
            <a:ext cx="1682115" cy="45085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团队变厉害</a:t>
            </a:r>
          </a:p>
        </p:txBody>
      </p:sp>
      <p:sp>
        <p:nvSpPr>
          <p:cNvPr id="16" name="圆角矩形 15"/>
          <p:cNvSpPr/>
          <p:nvPr/>
        </p:nvSpPr>
        <p:spPr>
          <a:xfrm>
            <a:off x="771525" y="4399280"/>
            <a:ext cx="1419225" cy="47879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疑惑被解答</a:t>
            </a:r>
          </a:p>
        </p:txBody>
      </p:sp>
      <p:sp>
        <p:nvSpPr>
          <p:cNvPr id="17" name="圆角矩形 16"/>
          <p:cNvSpPr/>
          <p:nvPr/>
        </p:nvSpPr>
        <p:spPr>
          <a:xfrm>
            <a:off x="3003550" y="4399280"/>
            <a:ext cx="1419225" cy="47879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有解决方案</a:t>
            </a:r>
          </a:p>
        </p:txBody>
      </p:sp>
      <p:sp>
        <p:nvSpPr>
          <p:cNvPr id="18" name="圆角矩形 17"/>
          <p:cNvSpPr/>
          <p:nvPr/>
        </p:nvSpPr>
        <p:spPr>
          <a:xfrm>
            <a:off x="5469890" y="4399280"/>
            <a:ext cx="1419225" cy="47879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效果有提升</a:t>
            </a:r>
          </a:p>
        </p:txBody>
      </p:sp>
      <p:sp>
        <p:nvSpPr>
          <p:cNvPr id="20" name="圆角矩形 19"/>
          <p:cNvSpPr/>
          <p:nvPr/>
        </p:nvSpPr>
        <p:spPr>
          <a:xfrm>
            <a:off x="614045" y="5067935"/>
            <a:ext cx="1637030" cy="478790"/>
          </a:xfrm>
          <a:prstGeom prst="roundRect">
            <a:avLst>
              <a:gd name="adj" fmla="val 15577"/>
            </a:avLst>
          </a:prstGeom>
          <a:solidFill>
            <a:srgbClr val="FFC5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授课、催方案</a:t>
            </a:r>
          </a:p>
        </p:txBody>
      </p:sp>
      <p:sp>
        <p:nvSpPr>
          <p:cNvPr id="24" name="圆角矩形 23"/>
          <p:cNvSpPr/>
          <p:nvPr/>
        </p:nvSpPr>
        <p:spPr>
          <a:xfrm>
            <a:off x="5293360" y="5067935"/>
            <a:ext cx="1806575" cy="478790"/>
          </a:xfrm>
          <a:prstGeom prst="roundRect">
            <a:avLst>
              <a:gd name="adj" fmla="val 15577"/>
            </a:avLst>
          </a:prstGeom>
          <a:solidFill>
            <a:srgbClr val="FFC5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催分析</a:t>
            </a:r>
            <a:r>
              <a:rPr lang="en-US" altLang="zh-CN" sz="1665" b="1">
                <a:solidFill>
                  <a:schemeClr val="bg1"/>
                </a:solidFill>
              </a:rPr>
              <a:t>+</a:t>
            </a:r>
            <a:r>
              <a:rPr lang="zh-CN" altLang="en-US" sz="1665" b="1">
                <a:solidFill>
                  <a:schemeClr val="bg1"/>
                </a:solidFill>
              </a:rPr>
              <a:t>给建议</a:t>
            </a:r>
          </a:p>
        </p:txBody>
      </p:sp>
      <p:sp>
        <p:nvSpPr>
          <p:cNvPr id="25" name="圆角矩形 24"/>
          <p:cNvSpPr/>
          <p:nvPr/>
        </p:nvSpPr>
        <p:spPr>
          <a:xfrm>
            <a:off x="7708900" y="5067935"/>
            <a:ext cx="1637030" cy="478790"/>
          </a:xfrm>
          <a:prstGeom prst="roundRect">
            <a:avLst>
              <a:gd name="adj" fmla="val 15577"/>
            </a:avLst>
          </a:prstGeom>
          <a:solidFill>
            <a:srgbClr val="FFC5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摆功劳</a:t>
            </a:r>
          </a:p>
        </p:txBody>
      </p:sp>
      <p:sp>
        <p:nvSpPr>
          <p:cNvPr id="26" name="圆角矩形 25"/>
          <p:cNvSpPr/>
          <p:nvPr/>
        </p:nvSpPr>
        <p:spPr>
          <a:xfrm>
            <a:off x="2785110" y="5067935"/>
            <a:ext cx="1899285" cy="478790"/>
          </a:xfrm>
          <a:prstGeom prst="roundRect">
            <a:avLst>
              <a:gd name="adj" fmla="val 15577"/>
            </a:avLst>
          </a:prstGeom>
          <a:solidFill>
            <a:srgbClr val="FFC5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5" b="1">
                <a:solidFill>
                  <a:schemeClr val="bg1"/>
                </a:solidFill>
              </a:rPr>
              <a:t>催落实、催反馈</a:t>
            </a:r>
            <a:endParaRPr lang="en-US" altLang="zh-CN" sz="1665"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86105" y="320675"/>
            <a:ext cx="6893560" cy="398780"/>
            <a:chOff x="4493" y="3662"/>
            <a:chExt cx="10856" cy="628"/>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29" y="1585"/>
                <a:ext cx="337" cy="709"/>
              </a:xfrm>
              <a:prstGeom prst="rect">
                <a:avLst/>
              </a:prstGeom>
            </p:spPr>
          </p:pic>
        </p:grpSp>
        <p:sp>
          <p:nvSpPr>
            <p:cNvPr id="30" name="文本框 29"/>
            <p:cNvSpPr txBox="1"/>
            <p:nvPr/>
          </p:nvSpPr>
          <p:spPr>
            <a:xfrm>
              <a:off x="4529" y="3662"/>
              <a:ext cx="10820" cy="628"/>
            </a:xfrm>
            <a:prstGeom prst="rect">
              <a:avLst/>
            </a:prstGeom>
            <a:noFill/>
          </p:spPr>
          <p:txBody>
            <a:bodyPr wrap="square" rtlCol="0">
              <a:spAutoFit/>
            </a:bodyPr>
            <a:lstStyle/>
            <a:p>
              <a:pPr algn="ctr"/>
              <a:r>
                <a:rPr lang="zh-CN" sz="2000" b="1">
                  <a:solidFill>
                    <a:schemeClr val="tx1"/>
                  </a:solidFill>
                  <a:sym typeface="+mn-ea"/>
                </a:rPr>
                <a:t>在顾问项目里，点燃能把控</a:t>
              </a:r>
              <a:r>
                <a:rPr lang="en-US" altLang="zh-CN" sz="2000" b="1">
                  <a:solidFill>
                    <a:schemeClr val="tx1"/>
                  </a:solidFill>
                  <a:sym typeface="+mn-ea"/>
                </a:rPr>
                <a:t>=</a:t>
              </a:r>
              <a:r>
                <a:rPr lang="zh-CN" altLang="en-US" sz="2000" b="1">
                  <a:solidFill>
                    <a:schemeClr val="tx1"/>
                  </a:solidFill>
                  <a:sym typeface="+mn-ea"/>
                </a:rPr>
                <a:t>输出标准</a:t>
              </a:r>
              <a:r>
                <a:rPr lang="en-US" altLang="zh-CN" sz="2000" b="1">
                  <a:sym typeface="+mn-ea"/>
                </a:rPr>
                <a:t>=</a:t>
              </a:r>
              <a:r>
                <a:rPr lang="zh-CN" altLang="en-US" sz="2000" b="1">
                  <a:sym typeface="+mn-ea"/>
                </a:rPr>
                <a:t>顾问价值</a:t>
              </a:r>
              <a:endParaRPr lang="zh-CN" sz="2000" b="1">
                <a:solidFill>
                  <a:schemeClr val="tx1"/>
                </a:solidFill>
                <a:sym typeface="+mn-ea"/>
              </a:endParaRP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19"/>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9" name="椭圆 8"/>
          <p:cNvSpPr/>
          <p:nvPr>
            <p:custDataLst>
              <p:tags r:id="rId1"/>
            </p:custDataLst>
          </p:nvPr>
        </p:nvSpPr>
        <p:spPr>
          <a:xfrm>
            <a:off x="4330922" y="1187372"/>
            <a:ext cx="774593" cy="775926"/>
          </a:xfrm>
          <a:prstGeom prst="ellipse">
            <a:avLst/>
          </a:prstGeom>
          <a:solidFill>
            <a:srgbClr val="FFC759"/>
          </a:solidFill>
          <a:ln>
            <a:noFill/>
          </a:ln>
        </p:spPr>
        <p:style>
          <a:lnRef idx="2">
            <a:srgbClr val="F2655C">
              <a:shade val="50000"/>
            </a:srgbClr>
          </a:lnRef>
          <a:fillRef idx="1">
            <a:srgbClr val="F2655C"/>
          </a:fillRef>
          <a:effectRef idx="0">
            <a:srgbClr val="F2655C"/>
          </a:effectRef>
          <a:fontRef idx="minor">
            <a:sysClr val="window" lastClr="FFFFFF"/>
          </a:fontRef>
        </p:style>
        <p:txBody>
          <a:bodyPr rot="0" spcFirstLastPara="0" vertOverflow="overflow" horzOverflow="overflow" vert="horz" wrap="square" lIns="76792" tIns="38396" rIns="76792" bIns="38396"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10" b="0" i="0" u="none" strike="noStrike" kern="1200" cap="none" spc="0" normalizeH="0" baseline="0" noProof="0">
              <a:ln>
                <a:noFill/>
              </a:ln>
              <a:solidFill>
                <a:sysClr val="windowText" lastClr="000000"/>
              </a:solidFill>
              <a:effectLst/>
              <a:uLnTx/>
              <a:uFillTx/>
            </a:endParaRPr>
          </a:p>
        </p:txBody>
      </p:sp>
      <p:sp>
        <p:nvSpPr>
          <p:cNvPr id="7177" name="文本框 12"/>
          <p:cNvSpPr txBox="1"/>
          <p:nvPr>
            <p:custDataLst>
              <p:tags r:id="rId2"/>
            </p:custDataLst>
          </p:nvPr>
        </p:nvSpPr>
        <p:spPr>
          <a:xfrm>
            <a:off x="4444531" y="1187372"/>
            <a:ext cx="547376" cy="775926"/>
          </a:xfrm>
          <a:prstGeom prst="rect">
            <a:avLst/>
          </a:prstGeom>
          <a:noFill/>
          <a:ln w="9525">
            <a:noFill/>
          </a:ln>
        </p:spPr>
        <p:txBody>
          <a:bodyPr wrap="square" lIns="75583" tIns="39303" rIns="75583" bIns="39303">
            <a:normAutofit/>
          </a:bodyPr>
          <a:lstStyle/>
          <a:p>
            <a:pPr lvl="0" algn="ctr"/>
            <a:r>
              <a:rPr lang="en-US" altLang="zh-CN" sz="4535" b="1"/>
              <a:t>1</a:t>
            </a:r>
            <a:endParaRPr lang="zh-CN" altLang="en-US" sz="4535" b="1" dirty="0"/>
          </a:p>
        </p:txBody>
      </p:sp>
      <p:sp>
        <p:nvSpPr>
          <p:cNvPr id="6" name="文本框 5"/>
          <p:cNvSpPr txBox="1"/>
          <p:nvPr>
            <p:custDataLst>
              <p:tags r:id="rId3"/>
            </p:custDataLst>
          </p:nvPr>
        </p:nvSpPr>
        <p:spPr>
          <a:xfrm>
            <a:off x="5458243" y="1475153"/>
            <a:ext cx="3554327" cy="623940"/>
          </a:xfrm>
          <a:prstGeom prst="rect">
            <a:avLst/>
          </a:prstGeom>
          <a:noFill/>
          <a:ln w="9525">
            <a:noFill/>
          </a:ln>
        </p:spPr>
        <p:txBody>
          <a:bodyPr wrap="square">
            <a:normAutofit/>
          </a:bodyPr>
          <a:lstStyle>
            <a:defPPr>
              <a:defRPr lang="zh-CN"/>
            </a:defPPr>
            <a:lvl1pPr marL="0" lvl="0" indent="0" eaLnBrk="1" hangingPunct="1">
              <a:lnSpc>
                <a:spcPct val="100000"/>
              </a:lnSpc>
              <a:buFont typeface="Arial" panose="020B0604020202020204" pitchFamily="34" charset="0"/>
              <a:buNone/>
              <a:defRPr sz="1800">
                <a:latin typeface="Arial" panose="020B0604020202020204" pitchFamily="34" charset="0"/>
                <a:ea typeface="+mn-ea"/>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mn-ea"/>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mn-ea"/>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mn-ea"/>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mn-ea"/>
              </a:defRPr>
            </a:lvl5pPr>
          </a:lstStyle>
          <a:p>
            <a:r>
              <a:rPr lang="zh-CN" altLang="en-US" sz="1510" dirty="0">
                <a:latin typeface="微软雅黑" panose="020B0503020204020204" charset="-122"/>
                <a:ea typeface="微软雅黑" panose="020B0503020204020204" charset="-122"/>
                <a:cs typeface="微软雅黑" panose="020B0503020204020204" charset="-122"/>
                <a:sym typeface="+mn-ea"/>
              </a:rPr>
              <a:t>九大业务板块跑通</a:t>
            </a:r>
            <a:br>
              <a:rPr lang="zh-CN" altLang="en-US" sz="1510" dirty="0">
                <a:latin typeface="微软雅黑" panose="020B0503020204020204" charset="-122"/>
                <a:ea typeface="微软雅黑" panose="020B0503020204020204" charset="-122"/>
                <a:cs typeface="微软雅黑" panose="020B0503020204020204" charset="-122"/>
                <a:sym typeface="+mn-ea"/>
              </a:rPr>
            </a:br>
            <a:r>
              <a:rPr lang="zh-CN" altLang="en-US" sz="1510" dirty="0">
                <a:latin typeface="微软雅黑" panose="020B0503020204020204" charset="-122"/>
                <a:ea typeface="微软雅黑" panose="020B0503020204020204" charset="-122"/>
                <a:cs typeface="微软雅黑" panose="020B0503020204020204" charset="-122"/>
                <a:sym typeface="+mn-ea"/>
              </a:rPr>
              <a:t>关键业务环节演练</a:t>
            </a:r>
            <a:endParaRPr lang="en-US" altLang="zh-CN" sz="1510"/>
          </a:p>
        </p:txBody>
      </p:sp>
      <p:sp>
        <p:nvSpPr>
          <p:cNvPr id="8" name="文本框 7"/>
          <p:cNvSpPr txBox="1"/>
          <p:nvPr>
            <p:custDataLst>
              <p:tags r:id="rId4"/>
            </p:custDataLst>
          </p:nvPr>
        </p:nvSpPr>
        <p:spPr>
          <a:xfrm>
            <a:off x="5458243" y="1051577"/>
            <a:ext cx="2598164" cy="413102"/>
          </a:xfrm>
          <a:prstGeom prst="rect">
            <a:avLst/>
          </a:prstGeom>
          <a:noFill/>
          <a:ln w="9525">
            <a:noFill/>
          </a:ln>
        </p:spPr>
        <p:txBody>
          <a:bodyPr wrap="square" anchor="b" anchorCtr="0">
            <a:normAutofit fontScale="97500"/>
          </a:bodyPr>
          <a:lstStyle>
            <a:defPPr>
              <a:defRPr lang="zh-CN"/>
            </a:defPPr>
            <a:lvl1pPr marL="0" lvl="0" indent="0" eaLnBrk="1" hangingPunct="1">
              <a:lnSpc>
                <a:spcPct val="100000"/>
              </a:lnSpc>
              <a:buFont typeface="Arial" panose="020B0604020202020204" pitchFamily="34" charset="0"/>
              <a:buNone/>
              <a:defRPr sz="2000">
                <a:latin typeface="Arial" panose="020B0604020202020204" pitchFamily="34" charset="0"/>
                <a:ea typeface="+mn-ea"/>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mn-ea"/>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mn-ea"/>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mn-ea"/>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mn-ea"/>
              </a:defRPr>
            </a:lvl5pPr>
          </a:lstStyle>
          <a:p>
            <a:r>
              <a:rPr lang="zh-CN" altLang="en-US" sz="1675" b="1" dirty="0">
                <a:latin typeface="微软雅黑" panose="020B0503020204020204" charset="-122"/>
                <a:ea typeface="微软雅黑" panose="020B0503020204020204" charset="-122"/>
                <a:cs typeface="微软雅黑" panose="020B0503020204020204" charset="-122"/>
                <a:sym typeface="+mn-ea"/>
              </a:rPr>
              <a:t>输出方法论</a:t>
            </a:r>
            <a:r>
              <a:rPr lang="en-US" altLang="zh-CN" sz="1675" b="1" dirty="0">
                <a:latin typeface="微软雅黑" panose="020B0503020204020204" charset="-122"/>
                <a:ea typeface="微软雅黑" panose="020B0503020204020204" charset="-122"/>
                <a:cs typeface="微软雅黑" panose="020B0503020204020204" charset="-122"/>
                <a:sym typeface="+mn-ea"/>
              </a:rPr>
              <a:t>-</a:t>
            </a:r>
            <a:r>
              <a:rPr lang="zh-CN" altLang="en-US" sz="1675" b="1" dirty="0">
                <a:latin typeface="微软雅黑" panose="020B0503020204020204" charset="-122"/>
                <a:ea typeface="微软雅黑" panose="020B0503020204020204" charset="-122"/>
                <a:cs typeface="微软雅黑" panose="020B0503020204020204" charset="-122"/>
                <a:sym typeface="+mn-ea"/>
              </a:rPr>
              <a:t>业务流程顺畅</a:t>
            </a:r>
            <a:endParaRPr lang="zh-CN" altLang="en-US" sz="1680" dirty="0">
              <a:latin typeface="Arial" panose="020B0604020202020204" pitchFamily="34" charset="0"/>
              <a:ea typeface="黑体" panose="02010609060101010101" charset="-122"/>
              <a:cs typeface="+mn-ea"/>
            </a:endParaRPr>
          </a:p>
        </p:txBody>
      </p:sp>
      <p:sp>
        <p:nvSpPr>
          <p:cNvPr id="11" name="椭圆 10"/>
          <p:cNvSpPr/>
          <p:nvPr>
            <p:custDataLst>
              <p:tags r:id="rId5"/>
            </p:custDataLst>
          </p:nvPr>
        </p:nvSpPr>
        <p:spPr>
          <a:xfrm>
            <a:off x="4330922" y="2613047"/>
            <a:ext cx="774593" cy="775926"/>
          </a:xfrm>
          <a:prstGeom prst="ellipse">
            <a:avLst/>
          </a:prstGeom>
          <a:solidFill>
            <a:srgbClr val="F2655C"/>
          </a:solidFill>
          <a:ln>
            <a:noFill/>
          </a:ln>
        </p:spPr>
        <p:style>
          <a:lnRef idx="2">
            <a:srgbClr val="F2655C">
              <a:shade val="50000"/>
            </a:srgbClr>
          </a:lnRef>
          <a:fillRef idx="1">
            <a:srgbClr val="F2655C"/>
          </a:fillRef>
          <a:effectRef idx="0">
            <a:srgbClr val="F2655C"/>
          </a:effectRef>
          <a:fontRef idx="minor">
            <a:sysClr val="window" lastClr="FFFFFF"/>
          </a:fontRef>
        </p:style>
        <p:txBody>
          <a:bodyPr rot="0" spcFirstLastPara="0" vertOverflow="overflow" horzOverflow="overflow" vert="horz" wrap="square" lIns="76792" tIns="38396" rIns="76792" bIns="38396"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10" b="0" i="0" u="none" strike="noStrike" kern="1200" cap="none" spc="0" normalizeH="0" baseline="0" noProof="0">
              <a:ln>
                <a:noFill/>
              </a:ln>
              <a:solidFill>
                <a:sysClr val="windowText" lastClr="000000"/>
              </a:solidFill>
              <a:effectLst/>
              <a:uLnTx/>
              <a:uFillTx/>
            </a:endParaRPr>
          </a:p>
        </p:txBody>
      </p:sp>
      <p:sp>
        <p:nvSpPr>
          <p:cNvPr id="7178" name="文本框 13"/>
          <p:cNvSpPr txBox="1"/>
          <p:nvPr>
            <p:custDataLst>
              <p:tags r:id="rId6"/>
            </p:custDataLst>
          </p:nvPr>
        </p:nvSpPr>
        <p:spPr>
          <a:xfrm>
            <a:off x="4448531" y="2613047"/>
            <a:ext cx="539377" cy="775926"/>
          </a:xfrm>
          <a:prstGeom prst="rect">
            <a:avLst/>
          </a:prstGeom>
          <a:noFill/>
          <a:ln w="9525">
            <a:noFill/>
          </a:ln>
        </p:spPr>
        <p:txBody>
          <a:bodyPr wrap="square" lIns="75583" tIns="39303" rIns="75583" bIns="39303">
            <a:normAutofit/>
          </a:bodyPr>
          <a:lstStyle/>
          <a:p>
            <a:pPr lvl="0" algn="ctr"/>
            <a:r>
              <a:rPr lang="en-US" altLang="zh-CN" sz="4535" b="1"/>
              <a:t>2</a:t>
            </a:r>
            <a:endParaRPr lang="zh-CN" altLang="en-US" sz="4535" b="1" dirty="0"/>
          </a:p>
        </p:txBody>
      </p:sp>
      <p:sp>
        <p:nvSpPr>
          <p:cNvPr id="26" name="文本框 25"/>
          <p:cNvSpPr txBox="1"/>
          <p:nvPr>
            <p:custDataLst>
              <p:tags r:id="rId7"/>
            </p:custDataLst>
          </p:nvPr>
        </p:nvSpPr>
        <p:spPr>
          <a:xfrm>
            <a:off x="5216525" y="2900680"/>
            <a:ext cx="3796030" cy="857885"/>
          </a:xfrm>
          <a:prstGeom prst="rect">
            <a:avLst/>
          </a:prstGeom>
          <a:noFill/>
          <a:ln w="9525">
            <a:noFill/>
          </a:ln>
        </p:spPr>
        <p:txBody>
          <a:bodyPr wrap="square">
            <a:normAutofit/>
          </a:bodyPr>
          <a:lstStyle>
            <a:defPPr>
              <a:defRPr lang="zh-CN"/>
            </a:defPPr>
            <a:lvl1pPr marL="0" lvl="0" indent="0" eaLnBrk="1" hangingPunct="1">
              <a:lnSpc>
                <a:spcPct val="100000"/>
              </a:lnSpc>
              <a:buFont typeface="Arial" panose="020B0604020202020204" pitchFamily="34" charset="0"/>
              <a:buNone/>
              <a:defRPr sz="1800">
                <a:latin typeface="Arial" panose="020B0604020202020204" pitchFamily="34" charset="0"/>
                <a:ea typeface="+mn-ea"/>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mn-ea"/>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mn-ea"/>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mn-ea"/>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mn-ea"/>
              </a:defRPr>
            </a:lvl5pPr>
          </a:lstStyle>
          <a:p>
            <a:r>
              <a:rPr lang="en-US" altLang="zh-CN" sz="1510" dirty="0">
                <a:latin typeface="微软雅黑" panose="020B0503020204020204" charset="-122"/>
                <a:ea typeface="微软雅黑" panose="020B0503020204020204" charset="-122"/>
                <a:cs typeface="微软雅黑" panose="020B0503020204020204" charset="-122"/>
                <a:sym typeface="+mn-ea"/>
              </a:rPr>
              <a:t>3</a:t>
            </a:r>
            <a:r>
              <a:rPr lang="zh-CN" altLang="en-US" sz="1510" dirty="0">
                <a:latin typeface="微软雅黑" panose="020B0503020204020204" charset="-122"/>
                <a:ea typeface="微软雅黑" panose="020B0503020204020204" charset="-122"/>
                <a:cs typeface="微软雅黑" panose="020B0503020204020204" charset="-122"/>
                <a:sym typeface="+mn-ea"/>
              </a:rPr>
              <a:t>个月时间陪跑员，有问必答，</a:t>
            </a:r>
            <a:r>
              <a:rPr lang="en-US" altLang="zh-CN" sz="1510" dirty="0">
                <a:latin typeface="微软雅黑" panose="020B0503020204020204" charset="-122"/>
                <a:ea typeface="微软雅黑" panose="020B0503020204020204" charset="-122"/>
                <a:cs typeface="微软雅黑" panose="020B0503020204020204" charset="-122"/>
                <a:sym typeface="+mn-ea"/>
              </a:rPr>
              <a:t>ON-C</a:t>
            </a:r>
            <a:r>
              <a:rPr lang="en-US" sz="1510" dirty="0">
                <a:latin typeface="微软雅黑" panose="020B0503020204020204" charset="-122"/>
                <a:ea typeface="微软雅黑" panose="020B0503020204020204" charset="-122"/>
                <a:cs typeface="微软雅黑" panose="020B0503020204020204" charset="-122"/>
                <a:sym typeface="+mn-ea"/>
              </a:rPr>
              <a:t>ALL</a:t>
            </a:r>
          </a:p>
          <a:p>
            <a:r>
              <a:rPr lang="en-US" altLang="zh-CN" sz="1510" dirty="0">
                <a:latin typeface="微软雅黑" panose="020B0503020204020204" charset="-122"/>
                <a:ea typeface="微软雅黑" panose="020B0503020204020204" charset="-122"/>
                <a:cs typeface="微软雅黑" panose="020B0503020204020204" charset="-122"/>
                <a:sym typeface="+mn-ea"/>
              </a:rPr>
              <a:t>4-6</a:t>
            </a:r>
            <a:r>
              <a:rPr lang="zh-CN" altLang="en-US" sz="1510" dirty="0">
                <a:latin typeface="微软雅黑" panose="020B0503020204020204" charset="-122"/>
                <a:ea typeface="微软雅黑" panose="020B0503020204020204" charset="-122"/>
                <a:cs typeface="微软雅黑" panose="020B0503020204020204" charset="-122"/>
                <a:sym typeface="+mn-ea"/>
              </a:rPr>
              <a:t>人小私域团队搭建完成</a:t>
            </a:r>
            <a:endParaRPr lang="en-US" altLang="zh-CN" sz="1510"/>
          </a:p>
        </p:txBody>
      </p:sp>
      <p:sp>
        <p:nvSpPr>
          <p:cNvPr id="27" name="文本框 26"/>
          <p:cNvSpPr txBox="1"/>
          <p:nvPr>
            <p:custDataLst>
              <p:tags r:id="rId8"/>
            </p:custDataLst>
          </p:nvPr>
        </p:nvSpPr>
        <p:spPr>
          <a:xfrm>
            <a:off x="5458460" y="2477135"/>
            <a:ext cx="3049270" cy="413385"/>
          </a:xfrm>
          <a:prstGeom prst="rect">
            <a:avLst/>
          </a:prstGeom>
          <a:noFill/>
          <a:ln w="9525">
            <a:noFill/>
          </a:ln>
        </p:spPr>
        <p:txBody>
          <a:bodyPr wrap="square" anchor="b" anchorCtr="0">
            <a:normAutofit/>
          </a:bodyPr>
          <a:lstStyle>
            <a:defPPr>
              <a:defRPr lang="zh-CN"/>
            </a:defPPr>
            <a:lvl1pPr marL="0" lvl="0" indent="0" eaLnBrk="1" hangingPunct="1">
              <a:lnSpc>
                <a:spcPct val="100000"/>
              </a:lnSpc>
              <a:buFont typeface="Arial" panose="020B0604020202020204" pitchFamily="34" charset="0"/>
              <a:buNone/>
              <a:defRPr sz="2000">
                <a:latin typeface="Arial" panose="020B0604020202020204" pitchFamily="34" charset="0"/>
                <a:ea typeface="+mn-ea"/>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mn-ea"/>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mn-ea"/>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mn-ea"/>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mn-ea"/>
              </a:defRPr>
            </a:lvl5pPr>
          </a:lstStyle>
          <a:p>
            <a:r>
              <a:rPr lang="zh-CN" altLang="en-US" sz="1675" b="1" dirty="0">
                <a:latin typeface="微软雅黑" panose="020B0503020204020204" charset="-122"/>
                <a:ea typeface="微软雅黑" panose="020B0503020204020204" charset="-122"/>
                <a:cs typeface="微软雅黑" panose="020B0503020204020204" charset="-122"/>
                <a:sym typeface="+mn-ea"/>
              </a:rPr>
              <a:t>尽心尽力陪跑，带教一支队伍</a:t>
            </a:r>
            <a:endParaRPr lang="zh-CN" altLang="en-US" sz="1680" dirty="0">
              <a:latin typeface="Arial" panose="020B0604020202020204" pitchFamily="34" charset="0"/>
              <a:ea typeface="黑体" panose="02010609060101010101" charset="-122"/>
              <a:cs typeface="+mn-ea"/>
            </a:endParaRPr>
          </a:p>
        </p:txBody>
      </p:sp>
      <p:sp>
        <p:nvSpPr>
          <p:cNvPr id="12" name="椭圆 11"/>
          <p:cNvSpPr/>
          <p:nvPr>
            <p:custDataLst>
              <p:tags r:id="rId9"/>
            </p:custDataLst>
          </p:nvPr>
        </p:nvSpPr>
        <p:spPr>
          <a:xfrm>
            <a:off x="4330922" y="4034721"/>
            <a:ext cx="774593" cy="775926"/>
          </a:xfrm>
          <a:prstGeom prst="ellipse">
            <a:avLst/>
          </a:prstGeom>
          <a:solidFill>
            <a:srgbClr val="7FDFD9"/>
          </a:solidFill>
          <a:ln>
            <a:noFill/>
          </a:ln>
        </p:spPr>
        <p:style>
          <a:lnRef idx="2">
            <a:srgbClr val="F2655C">
              <a:shade val="50000"/>
            </a:srgbClr>
          </a:lnRef>
          <a:fillRef idx="1">
            <a:srgbClr val="F2655C"/>
          </a:fillRef>
          <a:effectRef idx="0">
            <a:srgbClr val="F2655C"/>
          </a:effectRef>
          <a:fontRef idx="minor">
            <a:sysClr val="window" lastClr="FFFFFF"/>
          </a:fontRef>
        </p:style>
        <p:txBody>
          <a:bodyPr rot="0" spcFirstLastPara="0" vertOverflow="overflow" horzOverflow="overflow" vert="horz" wrap="square" lIns="76792" tIns="38396" rIns="76792" bIns="38396"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10" b="0" i="0" u="none" strike="noStrike" kern="1200" cap="none" spc="0" normalizeH="0" baseline="0" noProof="0">
              <a:ln>
                <a:noFill/>
              </a:ln>
              <a:solidFill>
                <a:sysClr val="windowText" lastClr="000000"/>
              </a:solidFill>
              <a:effectLst/>
              <a:uLnTx/>
              <a:uFillTx/>
            </a:endParaRPr>
          </a:p>
        </p:txBody>
      </p:sp>
      <p:sp>
        <p:nvSpPr>
          <p:cNvPr id="7179" name="文本框 14"/>
          <p:cNvSpPr txBox="1"/>
          <p:nvPr>
            <p:custDataLst>
              <p:tags r:id="rId10"/>
            </p:custDataLst>
          </p:nvPr>
        </p:nvSpPr>
        <p:spPr>
          <a:xfrm>
            <a:off x="4448531" y="4042720"/>
            <a:ext cx="539377" cy="775926"/>
          </a:xfrm>
          <a:prstGeom prst="rect">
            <a:avLst/>
          </a:prstGeom>
          <a:noFill/>
          <a:ln w="9525">
            <a:noFill/>
          </a:ln>
        </p:spPr>
        <p:txBody>
          <a:bodyPr wrap="square" lIns="75583" tIns="39303" rIns="75583" bIns="39303">
            <a:normAutofit/>
          </a:bodyPr>
          <a:lstStyle/>
          <a:p>
            <a:pPr lvl="0" algn="ctr"/>
            <a:r>
              <a:rPr lang="en-US" altLang="zh-CN" sz="4535" b="1"/>
              <a:t>3</a:t>
            </a:r>
            <a:endParaRPr lang="zh-CN" altLang="en-US" sz="4535" b="1" dirty="0"/>
          </a:p>
        </p:txBody>
      </p:sp>
      <p:sp>
        <p:nvSpPr>
          <p:cNvPr id="29" name="文本框 28"/>
          <p:cNvSpPr txBox="1"/>
          <p:nvPr>
            <p:custDataLst>
              <p:tags r:id="rId11"/>
            </p:custDataLst>
          </p:nvPr>
        </p:nvSpPr>
        <p:spPr>
          <a:xfrm>
            <a:off x="5458243" y="4326502"/>
            <a:ext cx="3554327" cy="623940"/>
          </a:xfrm>
          <a:prstGeom prst="rect">
            <a:avLst/>
          </a:prstGeom>
          <a:noFill/>
          <a:ln w="9525">
            <a:noFill/>
          </a:ln>
        </p:spPr>
        <p:txBody>
          <a:bodyPr wrap="square">
            <a:normAutofit/>
          </a:bodyPr>
          <a:lstStyle>
            <a:defPPr>
              <a:defRPr lang="zh-CN"/>
            </a:defPPr>
            <a:lvl1pPr marL="0" lvl="0" indent="0" eaLnBrk="1" hangingPunct="1">
              <a:lnSpc>
                <a:spcPct val="100000"/>
              </a:lnSpc>
              <a:buFont typeface="Arial" panose="020B0604020202020204" pitchFamily="34" charset="0"/>
              <a:buNone/>
              <a:defRPr sz="1800">
                <a:latin typeface="Arial" panose="020B0604020202020204" pitchFamily="34" charset="0"/>
                <a:ea typeface="+mn-ea"/>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mn-ea"/>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mn-ea"/>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mn-ea"/>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mn-ea"/>
              </a:defRPr>
            </a:lvl5pPr>
          </a:lstStyle>
          <a:p>
            <a:r>
              <a:rPr lang="zh-CN" altLang="en-US" sz="1510" dirty="0">
                <a:latin typeface="微软雅黑" panose="020B0503020204020204" charset="-122"/>
                <a:ea typeface="微软雅黑" panose="020B0503020204020204" charset="-122"/>
                <a:sym typeface="+mn-ea"/>
              </a:rPr>
              <a:t>必要的，安全的资源辅助</a:t>
            </a:r>
            <a:endParaRPr lang="en-US" altLang="zh-CN" sz="1510" dirty="0">
              <a:latin typeface="微软雅黑" panose="020B0503020204020204" charset="-122"/>
              <a:ea typeface="微软雅黑" panose="020B0503020204020204" charset="-122"/>
              <a:sym typeface="+mn-ea"/>
            </a:endParaRPr>
          </a:p>
        </p:txBody>
      </p:sp>
      <p:sp>
        <p:nvSpPr>
          <p:cNvPr id="10" name="文本框 9"/>
          <p:cNvSpPr txBox="1"/>
          <p:nvPr>
            <p:custDataLst>
              <p:tags r:id="rId12"/>
            </p:custDataLst>
          </p:nvPr>
        </p:nvSpPr>
        <p:spPr>
          <a:xfrm>
            <a:off x="5457608" y="3749257"/>
            <a:ext cx="2598164" cy="413102"/>
          </a:xfrm>
          <a:prstGeom prst="rect">
            <a:avLst/>
          </a:prstGeom>
          <a:noFill/>
          <a:ln w="9525">
            <a:noFill/>
          </a:ln>
        </p:spPr>
        <p:txBody>
          <a:bodyPr wrap="square" anchor="b" anchorCtr="0">
            <a:normAutofit/>
          </a:bodyPr>
          <a:lstStyle>
            <a:defPPr>
              <a:defRPr lang="zh-CN"/>
            </a:defPPr>
            <a:lvl1pPr marL="0" lvl="0" indent="0" eaLnBrk="1" hangingPunct="1">
              <a:lnSpc>
                <a:spcPct val="100000"/>
              </a:lnSpc>
              <a:buFont typeface="Arial" panose="020B0604020202020204" pitchFamily="34" charset="0"/>
              <a:buNone/>
              <a:defRPr sz="2000">
                <a:latin typeface="Arial" panose="020B0604020202020204" pitchFamily="34" charset="0"/>
                <a:ea typeface="+mn-ea"/>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mn-ea"/>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mn-ea"/>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mn-ea"/>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mn-ea"/>
              </a:defRPr>
            </a:lvl5pPr>
          </a:lstStyle>
          <a:p>
            <a:r>
              <a:rPr lang="zh-CN" altLang="en-US" sz="1675" b="1" dirty="0">
                <a:latin typeface="微软雅黑" panose="020B0503020204020204" charset="-122"/>
                <a:ea typeface="微软雅黑" panose="020B0503020204020204" charset="-122"/>
                <a:cs typeface="+mn-ea"/>
                <a:sym typeface="+mn-ea"/>
              </a:rPr>
              <a:t>必要的资源辅助</a:t>
            </a:r>
            <a:endParaRPr lang="zh-CN" altLang="en-US" sz="1680" dirty="0">
              <a:latin typeface="Arial" panose="020B0604020202020204" pitchFamily="34" charset="0"/>
              <a:ea typeface="黑体" panose="02010609060101010101" charset="-122"/>
              <a:cs typeface="+mn-ea"/>
            </a:endParaRPr>
          </a:p>
        </p:txBody>
      </p:sp>
      <p:sp>
        <p:nvSpPr>
          <p:cNvPr id="13" name="文本框 12"/>
          <p:cNvSpPr txBox="1"/>
          <p:nvPr>
            <p:custDataLst>
              <p:tags r:id="rId13"/>
            </p:custDataLst>
          </p:nvPr>
        </p:nvSpPr>
        <p:spPr>
          <a:xfrm>
            <a:off x="392967" y="2491762"/>
            <a:ext cx="3410341" cy="775926"/>
          </a:xfrm>
          <a:prstGeom prst="rect">
            <a:avLst/>
          </a:prstGeom>
          <a:noFill/>
          <a:ln w="9525">
            <a:noFill/>
          </a:ln>
        </p:spPr>
        <p:txBody>
          <a:bodyPr wrap="none">
            <a:normAutofit fontScale="97500"/>
          </a:bodyPr>
          <a:lstStyle>
            <a:defPPr>
              <a:defRPr lang="zh-CN"/>
            </a:defPPr>
            <a:lvl1pPr lvl="0">
              <a:defRPr sz="5400" b="1">
                <a:solidFill>
                  <a:srgbClr val="F2655C"/>
                </a:solidFill>
                <a:latin typeface="微软雅黑" panose="020B0503020204020204" charset="-122"/>
                <a:ea typeface="微软雅黑" panose="020B0503020204020204" charset="-122"/>
              </a:defRPr>
            </a:lvl1pPr>
          </a:lstStyle>
          <a:p>
            <a:pPr algn="ctr"/>
            <a:r>
              <a:rPr lang="zh-CN" altLang="en-US" sz="4535">
                <a:solidFill>
                  <a:srgbClr val="F2655C"/>
                </a:solidFill>
                <a:latin typeface="Arial" panose="020B0604020202020204" pitchFamily="34" charset="0"/>
                <a:ea typeface="+mn-ea"/>
                <a:cs typeface="+mn-ea"/>
              </a:rPr>
              <a:t>顾问的价值</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91465"/>
            <a:ext cx="3977005" cy="398780"/>
            <a:chOff x="4493" y="3671"/>
            <a:chExt cx="6263" cy="628"/>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729" y="1585"/>
                <a:ext cx="337" cy="709"/>
              </a:xfrm>
              <a:prstGeom prst="rect">
                <a:avLst/>
              </a:prstGeom>
            </p:spPr>
          </p:pic>
        </p:grpSp>
        <p:sp>
          <p:nvSpPr>
            <p:cNvPr id="30" name="文本框 29"/>
            <p:cNvSpPr txBox="1"/>
            <p:nvPr/>
          </p:nvSpPr>
          <p:spPr>
            <a:xfrm>
              <a:off x="5268" y="3671"/>
              <a:ext cx="5488" cy="628"/>
            </a:xfrm>
            <a:prstGeom prst="rect">
              <a:avLst/>
            </a:prstGeom>
            <a:noFill/>
          </p:spPr>
          <p:txBody>
            <a:bodyPr wrap="none" rtlCol="0">
              <a:spAutoFit/>
            </a:bodyPr>
            <a:lstStyle/>
            <a:p>
              <a:pPr algn="ctr"/>
              <a:r>
                <a:rPr lang="zh-CN" sz="2000" b="1">
                  <a:solidFill>
                    <a:schemeClr val="tx1"/>
                  </a:solidFill>
                  <a:sym typeface="+mn-ea"/>
                </a:rPr>
                <a:t>点燃陪跑到底能输出的是什么</a:t>
              </a:r>
              <a:endParaRPr lang="en-US" altLang="zh-CN" sz="2000" b="1">
                <a:solidFill>
                  <a:schemeClr val="tx1"/>
                </a:solidFill>
                <a:sym typeface="+mn-ea"/>
              </a:endParaRP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4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93" name="文本框 192"/>
          <p:cNvSpPr txBox="1"/>
          <p:nvPr/>
        </p:nvSpPr>
        <p:spPr>
          <a:xfrm>
            <a:off x="8802370" y="4413250"/>
            <a:ext cx="1031240" cy="603885"/>
          </a:xfrm>
          <a:prstGeom prst="rect">
            <a:avLst/>
          </a:prstGeom>
          <a:noFill/>
        </p:spPr>
        <p:txBody>
          <a:bodyPr wrap="none" rtlCol="0">
            <a:spAutoFit/>
          </a:bodyPr>
          <a:lstStyle/>
          <a:p>
            <a:pPr algn="ctr"/>
            <a:r>
              <a:rPr lang="zh-CN" altLang="en-US" sz="1665" b="1">
                <a:solidFill>
                  <a:schemeClr val="bg1"/>
                </a:solidFill>
                <a:sym typeface="+mn-ea"/>
              </a:rPr>
              <a:t>点燃主导</a:t>
            </a:r>
            <a:br>
              <a:rPr lang="zh-CN" altLang="en-US" sz="1665" b="1">
                <a:solidFill>
                  <a:schemeClr val="bg1"/>
                </a:solidFill>
                <a:sym typeface="+mn-ea"/>
              </a:rPr>
            </a:br>
            <a:r>
              <a:rPr lang="zh-CN" altLang="en-US" sz="1665" b="1">
                <a:solidFill>
                  <a:schemeClr val="bg1"/>
                </a:solidFill>
                <a:sym typeface="+mn-ea"/>
              </a:rPr>
              <a:t>客户验收</a:t>
            </a:r>
          </a:p>
        </p:txBody>
      </p:sp>
      <p:grpSp>
        <p:nvGrpSpPr>
          <p:cNvPr id="11" name="组合 10"/>
          <p:cNvGrpSpPr/>
          <p:nvPr>
            <p:custDataLst>
              <p:tags r:id="rId1"/>
            </p:custDataLst>
          </p:nvPr>
        </p:nvGrpSpPr>
        <p:grpSpPr>
          <a:xfrm>
            <a:off x="1266471" y="837523"/>
            <a:ext cx="7667066" cy="3245763"/>
            <a:chOff x="-1984691" y="124288"/>
            <a:chExt cx="16161383" cy="6841733"/>
          </a:xfrm>
          <a:solidFill>
            <a:schemeClr val="bg1">
              <a:lumMod val="65000"/>
            </a:schemeClr>
          </a:solidFill>
        </p:grpSpPr>
        <p:sp>
          <p:nvSpPr>
            <p:cNvPr id="12" name="空心弧 11"/>
            <p:cNvSpPr/>
            <p:nvPr>
              <p:custDataLst>
                <p:tags r:id="rId34"/>
              </p:custDataLst>
            </p:nvPr>
          </p:nvSpPr>
          <p:spPr>
            <a:xfrm rot="20312631" flipH="1">
              <a:off x="1090941" y="1668213"/>
              <a:ext cx="3946209" cy="3946208"/>
            </a:xfrm>
            <a:prstGeom prst="blockArc">
              <a:avLst>
                <a:gd name="adj1" fmla="val 33342"/>
                <a:gd name="adj2" fmla="val 8070629"/>
                <a:gd name="adj3" fmla="val 148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chemeClr val="bg2">
                    <a:lumMod val="25000"/>
                  </a:schemeClr>
                </a:solidFill>
                <a:effectLst/>
                <a:uLnTx/>
                <a:uFillTx/>
              </a:endParaRPr>
            </a:p>
          </p:txBody>
        </p:sp>
        <p:sp>
          <p:nvSpPr>
            <p:cNvPr id="13" name="空心弧 12"/>
            <p:cNvSpPr/>
            <p:nvPr>
              <p:custDataLst>
                <p:tags r:id="rId35"/>
              </p:custDataLst>
            </p:nvPr>
          </p:nvSpPr>
          <p:spPr>
            <a:xfrm rot="1287369" flipH="1" flipV="1">
              <a:off x="4166572" y="3019813"/>
              <a:ext cx="3946209" cy="3946208"/>
            </a:xfrm>
            <a:prstGeom prst="blockArc">
              <a:avLst>
                <a:gd name="adj1" fmla="val 64980"/>
                <a:gd name="adj2" fmla="val 8032384"/>
                <a:gd name="adj3" fmla="val 14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chemeClr val="bg2">
                    <a:lumMod val="25000"/>
                  </a:schemeClr>
                </a:solidFill>
                <a:effectLst/>
                <a:uLnTx/>
                <a:uFillTx/>
              </a:endParaRPr>
            </a:p>
          </p:txBody>
        </p:sp>
        <p:sp>
          <p:nvSpPr>
            <p:cNvPr id="14" name="空心弧 13"/>
            <p:cNvSpPr/>
            <p:nvPr>
              <p:custDataLst>
                <p:tags r:id="rId36"/>
              </p:custDataLst>
            </p:nvPr>
          </p:nvSpPr>
          <p:spPr>
            <a:xfrm rot="15779020" flipH="1">
              <a:off x="7242201" y="1668211"/>
              <a:ext cx="3946208" cy="3946209"/>
            </a:xfrm>
            <a:prstGeom prst="blockArc">
              <a:avLst>
                <a:gd name="adj1" fmla="val 191989"/>
                <a:gd name="adj2" fmla="val 6543681"/>
                <a:gd name="adj3" fmla="val 147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chemeClr val="bg2">
                    <a:lumMod val="25000"/>
                  </a:schemeClr>
                </a:solidFill>
                <a:effectLst/>
                <a:uLnTx/>
                <a:uFillTx/>
              </a:endParaRPr>
            </a:p>
          </p:txBody>
        </p:sp>
        <p:sp>
          <p:nvSpPr>
            <p:cNvPr id="15" name="空心弧 14"/>
            <p:cNvSpPr/>
            <p:nvPr>
              <p:custDataLst>
                <p:tags r:id="rId37"/>
              </p:custDataLst>
            </p:nvPr>
          </p:nvSpPr>
          <p:spPr>
            <a:xfrm rot="1287369" flipH="1" flipV="1">
              <a:off x="-1984691" y="3019812"/>
              <a:ext cx="3946209" cy="3946208"/>
            </a:xfrm>
            <a:prstGeom prst="blockArc">
              <a:avLst>
                <a:gd name="adj1" fmla="val 4126801"/>
                <a:gd name="adj2" fmla="val 8185408"/>
                <a:gd name="adj3" fmla="val 148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chemeClr val="bg2">
                    <a:lumMod val="25000"/>
                  </a:schemeClr>
                </a:solidFill>
                <a:effectLst/>
                <a:uLnTx/>
                <a:uFillTx/>
              </a:endParaRPr>
            </a:p>
          </p:txBody>
        </p:sp>
        <p:sp>
          <p:nvSpPr>
            <p:cNvPr id="16" name="空心弧 15"/>
            <p:cNvSpPr/>
            <p:nvPr>
              <p:custDataLst>
                <p:tags r:id="rId38"/>
              </p:custDataLst>
            </p:nvPr>
          </p:nvSpPr>
          <p:spPr>
            <a:xfrm rot="21079828" flipH="1" flipV="1">
              <a:off x="10230483" y="124288"/>
              <a:ext cx="3946209" cy="3946208"/>
            </a:xfrm>
            <a:prstGeom prst="blockArc">
              <a:avLst>
                <a:gd name="adj1" fmla="val 20365113"/>
                <a:gd name="adj2" fmla="val 5908578"/>
                <a:gd name="adj3" fmla="val 147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rgbClr val="000000"/>
                </a:solidFill>
                <a:effectLst/>
                <a:uLnTx/>
                <a:uFillTx/>
              </a:endParaRPr>
            </a:p>
          </p:txBody>
        </p:sp>
        <p:sp>
          <p:nvSpPr>
            <p:cNvPr id="17" name="空心弧 16"/>
            <p:cNvSpPr/>
            <p:nvPr>
              <p:custDataLst>
                <p:tags r:id="rId39"/>
              </p:custDataLst>
            </p:nvPr>
          </p:nvSpPr>
          <p:spPr>
            <a:xfrm rot="20312631" flipH="1">
              <a:off x="7242201" y="1668214"/>
              <a:ext cx="3946209" cy="3946208"/>
            </a:xfrm>
            <a:prstGeom prst="blockArc">
              <a:avLst>
                <a:gd name="adj1" fmla="val 33342"/>
                <a:gd name="adj2" fmla="val 4759318"/>
                <a:gd name="adj3" fmla="val 148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chemeClr val="bg2">
                    <a:lumMod val="25000"/>
                  </a:schemeClr>
                </a:solidFill>
                <a:effectLst/>
                <a:uLnTx/>
                <a:uFillTx/>
              </a:endParaRPr>
            </a:p>
          </p:txBody>
        </p:sp>
      </p:grpSp>
      <p:sp>
        <p:nvSpPr>
          <p:cNvPr id="18" name="椭圆 17"/>
          <p:cNvSpPr/>
          <p:nvPr>
            <p:custDataLst>
              <p:tags r:id="rId2"/>
            </p:custDataLst>
          </p:nvPr>
        </p:nvSpPr>
        <p:spPr>
          <a:xfrm>
            <a:off x="2609432" y="2465807"/>
            <a:ext cx="620723" cy="620723"/>
          </a:xfrm>
          <a:prstGeom prst="ellipse">
            <a:avLst/>
          </a:prstGeom>
          <a:gradFill>
            <a:gsLst>
              <a:gs pos="19000">
                <a:schemeClr val="bg1">
                  <a:lumMod val="85000"/>
                </a:schemeClr>
              </a:gs>
              <a:gs pos="81000">
                <a:schemeClr val="bg1"/>
              </a:gs>
            </a:gsLst>
            <a:lin ang="3000000" scaled="0"/>
          </a:gradFill>
          <a:ln w="28575">
            <a:gradFill>
              <a:gsLst>
                <a:gs pos="0">
                  <a:schemeClr val="bg1">
                    <a:lumMod val="95000"/>
                  </a:schemeClr>
                </a:gs>
                <a:gs pos="100000">
                  <a:schemeClr val="bg1">
                    <a:lumMod val="85000"/>
                  </a:schemeClr>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bg1">
                  <a:lumMod val="50000"/>
                </a:schemeClr>
              </a:solidFill>
            </a:endParaRPr>
          </a:p>
        </p:txBody>
      </p:sp>
      <p:sp>
        <p:nvSpPr>
          <p:cNvPr id="19" name="椭圆 18"/>
          <p:cNvSpPr/>
          <p:nvPr>
            <p:custDataLst>
              <p:tags r:id="rId3"/>
            </p:custDataLst>
          </p:nvPr>
        </p:nvSpPr>
        <p:spPr>
          <a:xfrm>
            <a:off x="4198165" y="2284707"/>
            <a:ext cx="620723" cy="620723"/>
          </a:xfrm>
          <a:prstGeom prst="ellipse">
            <a:avLst/>
          </a:prstGeom>
          <a:gradFill>
            <a:gsLst>
              <a:gs pos="19000">
                <a:schemeClr val="bg1">
                  <a:lumMod val="85000"/>
                </a:schemeClr>
              </a:gs>
              <a:gs pos="81000">
                <a:schemeClr val="bg1"/>
              </a:gs>
            </a:gsLst>
            <a:lin ang="3000000" scaled="0"/>
          </a:gradFill>
          <a:ln w="28575">
            <a:gradFill>
              <a:gsLst>
                <a:gs pos="0">
                  <a:schemeClr val="bg1">
                    <a:lumMod val="95000"/>
                  </a:schemeClr>
                </a:gs>
                <a:gs pos="100000">
                  <a:schemeClr val="bg1">
                    <a:lumMod val="85000"/>
                  </a:schemeClr>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bg1">
                  <a:lumMod val="50000"/>
                </a:schemeClr>
              </a:solidFill>
            </a:endParaRPr>
          </a:p>
        </p:txBody>
      </p:sp>
      <p:sp>
        <p:nvSpPr>
          <p:cNvPr id="20" name="椭圆 19"/>
          <p:cNvSpPr/>
          <p:nvPr>
            <p:custDataLst>
              <p:tags r:id="rId4"/>
            </p:custDataLst>
          </p:nvPr>
        </p:nvSpPr>
        <p:spPr>
          <a:xfrm>
            <a:off x="5526816" y="2508782"/>
            <a:ext cx="620723" cy="620723"/>
          </a:xfrm>
          <a:prstGeom prst="ellipse">
            <a:avLst/>
          </a:prstGeom>
          <a:gradFill>
            <a:gsLst>
              <a:gs pos="19000">
                <a:schemeClr val="bg1">
                  <a:lumMod val="85000"/>
                </a:schemeClr>
              </a:gs>
              <a:gs pos="81000">
                <a:schemeClr val="bg1"/>
              </a:gs>
            </a:gsLst>
            <a:lin ang="3000000" scaled="0"/>
          </a:gradFill>
          <a:ln w="28575">
            <a:gradFill>
              <a:gsLst>
                <a:gs pos="0">
                  <a:schemeClr val="bg1">
                    <a:lumMod val="95000"/>
                  </a:schemeClr>
                </a:gs>
                <a:gs pos="100000">
                  <a:schemeClr val="bg1">
                    <a:lumMod val="85000"/>
                  </a:schemeClr>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bg1">
                  <a:lumMod val="50000"/>
                </a:schemeClr>
              </a:solidFill>
            </a:endParaRPr>
          </a:p>
        </p:txBody>
      </p:sp>
      <p:sp>
        <p:nvSpPr>
          <p:cNvPr id="3" name="椭圆 2"/>
          <p:cNvSpPr/>
          <p:nvPr>
            <p:custDataLst>
              <p:tags r:id="rId5"/>
            </p:custDataLst>
          </p:nvPr>
        </p:nvSpPr>
        <p:spPr>
          <a:xfrm>
            <a:off x="6899805" y="1413427"/>
            <a:ext cx="620723" cy="620723"/>
          </a:xfrm>
          <a:prstGeom prst="ellipse">
            <a:avLst/>
          </a:prstGeom>
          <a:gradFill>
            <a:gsLst>
              <a:gs pos="19000">
                <a:schemeClr val="bg1">
                  <a:lumMod val="85000"/>
                </a:schemeClr>
              </a:gs>
              <a:gs pos="81000">
                <a:schemeClr val="bg1"/>
              </a:gs>
            </a:gsLst>
            <a:lin ang="3000000" scaled="0"/>
          </a:gradFill>
          <a:ln w="28575">
            <a:gradFill>
              <a:gsLst>
                <a:gs pos="0">
                  <a:schemeClr val="bg1">
                    <a:lumMod val="95000"/>
                  </a:schemeClr>
                </a:gs>
                <a:gs pos="100000">
                  <a:schemeClr val="bg1">
                    <a:lumMod val="85000"/>
                  </a:schemeClr>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bg1">
                  <a:lumMod val="50000"/>
                </a:schemeClr>
              </a:solidFill>
            </a:endParaRPr>
          </a:p>
        </p:txBody>
      </p:sp>
      <p:sp>
        <p:nvSpPr>
          <p:cNvPr id="4" name="文本框 3"/>
          <p:cNvSpPr txBox="1"/>
          <p:nvPr>
            <p:custDataLst>
              <p:tags r:id="rId6"/>
            </p:custDataLst>
          </p:nvPr>
        </p:nvSpPr>
        <p:spPr>
          <a:xfrm>
            <a:off x="3006146" y="2016329"/>
            <a:ext cx="1122108" cy="495281"/>
          </a:xfrm>
          <a:prstGeom prst="rect">
            <a:avLst/>
          </a:prstGeom>
          <a:ln w="28575" cmpd="sng">
            <a:solidFill>
              <a:schemeClr val="bg2">
                <a:lumMod val="75000"/>
              </a:schemeClr>
            </a:solidFill>
            <a:prstDash val="solid"/>
          </a:ln>
        </p:spPr>
        <p:txBody>
          <a:bodyPr wrap="square" anchor="ctr" anchorCtr="0">
            <a:normAutofit/>
          </a:bodyPr>
          <a:lstStyle>
            <a:defPPr>
              <a:defRPr lang="zh-CN"/>
            </a:defPPr>
            <a:lvl1pPr>
              <a:defRPr sz="1400">
                <a:solidFill>
                  <a:schemeClr val="bg1">
                    <a:lumMod val="50000"/>
                  </a:schemeClr>
                </a:solidFill>
              </a:defRPr>
            </a:lvl1pPr>
          </a:lstStyle>
          <a:p>
            <a:pPr algn="ctr"/>
            <a:r>
              <a:rPr lang="zh-CN" altLang="en-US" sz="1510" b="1" dirty="0">
                <a:solidFill>
                  <a:srgbClr val="FF0000"/>
                </a:solidFill>
              </a:rPr>
              <a:t>定方向</a:t>
            </a:r>
          </a:p>
        </p:txBody>
      </p:sp>
      <p:sp>
        <p:nvSpPr>
          <p:cNvPr id="52" name="文本框 51"/>
          <p:cNvSpPr txBox="1"/>
          <p:nvPr>
            <p:custDataLst>
              <p:tags r:id="rId7"/>
            </p:custDataLst>
          </p:nvPr>
        </p:nvSpPr>
        <p:spPr>
          <a:xfrm>
            <a:off x="4430407" y="1704034"/>
            <a:ext cx="1122108" cy="495281"/>
          </a:xfrm>
          <a:prstGeom prst="rect">
            <a:avLst/>
          </a:prstGeom>
          <a:ln w="28575" cmpd="sng">
            <a:solidFill>
              <a:schemeClr val="bg2">
                <a:lumMod val="75000"/>
              </a:schemeClr>
            </a:solidFill>
            <a:prstDash val="solid"/>
          </a:ln>
        </p:spPr>
        <p:txBody>
          <a:bodyPr wrap="square" anchor="ctr" anchorCtr="0">
            <a:normAutofit/>
          </a:bodyPr>
          <a:lstStyle>
            <a:defPPr>
              <a:defRPr lang="zh-CN"/>
            </a:defPPr>
            <a:lvl1pPr>
              <a:defRPr sz="1400">
                <a:solidFill>
                  <a:schemeClr val="bg1">
                    <a:lumMod val="50000"/>
                  </a:schemeClr>
                </a:solidFill>
              </a:defRPr>
            </a:lvl1pPr>
          </a:lstStyle>
          <a:p>
            <a:pPr algn="ctr"/>
            <a:r>
              <a:rPr lang="zh-CN" altLang="en-US" sz="1510" b="1" dirty="0">
                <a:solidFill>
                  <a:srgbClr val="FF0000"/>
                </a:solidFill>
              </a:rPr>
              <a:t>设路标</a:t>
            </a:r>
          </a:p>
        </p:txBody>
      </p:sp>
      <p:sp>
        <p:nvSpPr>
          <p:cNvPr id="53" name="文本框 52"/>
          <p:cNvSpPr txBox="1"/>
          <p:nvPr>
            <p:custDataLst>
              <p:tags r:id="rId8"/>
            </p:custDataLst>
          </p:nvPr>
        </p:nvSpPr>
        <p:spPr>
          <a:xfrm>
            <a:off x="4464250" y="3076520"/>
            <a:ext cx="1122108" cy="495281"/>
          </a:xfrm>
          <a:prstGeom prst="rect">
            <a:avLst/>
          </a:prstGeom>
          <a:ln w="28575" cmpd="sng">
            <a:solidFill>
              <a:schemeClr val="bg2">
                <a:lumMod val="75000"/>
              </a:schemeClr>
            </a:solidFill>
            <a:prstDash val="solid"/>
          </a:ln>
        </p:spPr>
        <p:txBody>
          <a:bodyPr wrap="square" anchor="ctr" anchorCtr="0">
            <a:normAutofit/>
          </a:bodyPr>
          <a:lstStyle>
            <a:defPPr>
              <a:defRPr lang="zh-CN"/>
            </a:defPPr>
            <a:lvl1pPr>
              <a:defRPr sz="1400">
                <a:solidFill>
                  <a:schemeClr val="bg1">
                    <a:lumMod val="50000"/>
                  </a:schemeClr>
                </a:solidFill>
              </a:defRPr>
            </a:lvl1pPr>
          </a:lstStyle>
          <a:p>
            <a:pPr algn="ctr"/>
            <a:r>
              <a:rPr lang="zh-CN" altLang="en-US" sz="1510" b="1" dirty="0">
                <a:solidFill>
                  <a:srgbClr val="FF0000"/>
                </a:solidFill>
              </a:rPr>
              <a:t>教方法</a:t>
            </a:r>
          </a:p>
        </p:txBody>
      </p:sp>
      <p:sp>
        <p:nvSpPr>
          <p:cNvPr id="55" name="文本框 54"/>
          <p:cNvSpPr txBox="1"/>
          <p:nvPr>
            <p:custDataLst>
              <p:tags r:id="rId9"/>
            </p:custDataLst>
          </p:nvPr>
        </p:nvSpPr>
        <p:spPr>
          <a:xfrm>
            <a:off x="5851593" y="1950317"/>
            <a:ext cx="1122108" cy="495281"/>
          </a:xfrm>
          <a:prstGeom prst="rect">
            <a:avLst/>
          </a:prstGeom>
          <a:ln w="28575" cmpd="sng">
            <a:solidFill>
              <a:schemeClr val="bg2">
                <a:lumMod val="75000"/>
              </a:schemeClr>
            </a:solidFill>
            <a:prstDash val="solid"/>
          </a:ln>
        </p:spPr>
        <p:txBody>
          <a:bodyPr wrap="square" anchor="ctr" anchorCtr="0">
            <a:normAutofit/>
          </a:bodyPr>
          <a:lstStyle>
            <a:defPPr>
              <a:defRPr lang="zh-CN"/>
            </a:defPPr>
            <a:lvl1pPr>
              <a:defRPr sz="1400">
                <a:solidFill>
                  <a:schemeClr val="bg1">
                    <a:lumMod val="50000"/>
                  </a:schemeClr>
                </a:solidFill>
              </a:defRPr>
            </a:lvl1pPr>
          </a:lstStyle>
          <a:p>
            <a:pPr algn="ctr"/>
            <a:r>
              <a:rPr lang="zh-CN" altLang="en-US" sz="1510" b="1" dirty="0">
                <a:solidFill>
                  <a:srgbClr val="FF0000"/>
                </a:solidFill>
              </a:rPr>
              <a:t>陪着跑</a:t>
            </a:r>
          </a:p>
        </p:txBody>
      </p:sp>
      <p:grpSp>
        <p:nvGrpSpPr>
          <p:cNvPr id="6" name="组合 5"/>
          <p:cNvGrpSpPr/>
          <p:nvPr>
            <p:custDataLst>
              <p:tags r:id="rId10"/>
            </p:custDataLst>
          </p:nvPr>
        </p:nvGrpSpPr>
        <p:grpSpPr>
          <a:xfrm>
            <a:off x="2780549" y="2642246"/>
            <a:ext cx="278487" cy="267844"/>
            <a:chOff x="6919913" y="4225925"/>
            <a:chExt cx="249238" cy="239713"/>
          </a:xfrm>
          <a:solidFill>
            <a:schemeClr val="bg1">
              <a:lumMod val="50000"/>
            </a:schemeClr>
          </a:solidFill>
        </p:grpSpPr>
        <p:sp>
          <p:nvSpPr>
            <p:cNvPr id="8" name="Freeform 97"/>
            <p:cNvSpPr/>
            <p:nvPr>
              <p:custDataLst>
                <p:tags r:id="rId29"/>
              </p:custDataLst>
            </p:nvPr>
          </p:nvSpPr>
          <p:spPr bwMode="auto">
            <a:xfrm>
              <a:off x="6919913" y="4308475"/>
              <a:ext cx="60325" cy="63500"/>
            </a:xfrm>
            <a:custGeom>
              <a:avLst/>
              <a:gdLst>
                <a:gd name="T0" fmla="*/ 2 w 16"/>
                <a:gd name="T1" fmla="*/ 2 h 17"/>
                <a:gd name="T2" fmla="*/ 4 w 16"/>
                <a:gd name="T3" fmla="*/ 13 h 17"/>
                <a:gd name="T4" fmla="*/ 14 w 16"/>
                <a:gd name="T5" fmla="*/ 15 h 17"/>
                <a:gd name="T6" fmla="*/ 12 w 16"/>
                <a:gd name="T7" fmla="*/ 5 h 17"/>
                <a:gd name="T8" fmla="*/ 2 w 16"/>
                <a:gd name="T9" fmla="*/ 2 h 17"/>
              </a:gdLst>
              <a:ahLst/>
              <a:cxnLst>
                <a:cxn ang="0">
                  <a:pos x="T0" y="T1"/>
                </a:cxn>
                <a:cxn ang="0">
                  <a:pos x="T2" y="T3"/>
                </a:cxn>
                <a:cxn ang="0">
                  <a:pos x="T4" y="T5"/>
                </a:cxn>
                <a:cxn ang="0">
                  <a:pos x="T6" y="T7"/>
                </a:cxn>
                <a:cxn ang="0">
                  <a:pos x="T8" y="T9"/>
                </a:cxn>
              </a:cxnLst>
              <a:rect l="0" t="0" r="r" b="b"/>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24" name="Freeform 98"/>
            <p:cNvSpPr/>
            <p:nvPr>
              <p:custDataLst>
                <p:tags r:id="rId30"/>
              </p:custDataLst>
            </p:nvPr>
          </p:nvSpPr>
          <p:spPr bwMode="auto">
            <a:xfrm>
              <a:off x="7112001" y="4300538"/>
              <a:ext cx="57150" cy="68263"/>
            </a:xfrm>
            <a:custGeom>
              <a:avLst/>
              <a:gdLst>
                <a:gd name="T0" fmla="*/ 3 w 15"/>
                <a:gd name="T1" fmla="*/ 6 h 18"/>
                <a:gd name="T2" fmla="*/ 2 w 15"/>
                <a:gd name="T3" fmla="*/ 16 h 18"/>
                <a:gd name="T4" fmla="*/ 12 w 15"/>
                <a:gd name="T5" fmla="*/ 13 h 18"/>
                <a:gd name="T6" fmla="*/ 12 w 15"/>
                <a:gd name="T7" fmla="*/ 2 h 18"/>
                <a:gd name="T8" fmla="*/ 3 w 15"/>
                <a:gd name="T9" fmla="*/ 6 h 18"/>
              </a:gdLst>
              <a:ahLst/>
              <a:cxnLst>
                <a:cxn ang="0">
                  <a:pos x="T0" y="T1"/>
                </a:cxn>
                <a:cxn ang="0">
                  <a:pos x="T2" y="T3"/>
                </a:cxn>
                <a:cxn ang="0">
                  <a:pos x="T4" y="T5"/>
                </a:cxn>
                <a:cxn ang="0">
                  <a:pos x="T6" y="T7"/>
                </a:cxn>
                <a:cxn ang="0">
                  <a:pos x="T8" y="T9"/>
                </a:cxn>
              </a:cxnLst>
              <a:rect l="0" t="0" r="r" b="b"/>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25" name="Freeform 99"/>
            <p:cNvSpPr/>
            <p:nvPr>
              <p:custDataLst>
                <p:tags r:id="rId31"/>
              </p:custDataLst>
            </p:nvPr>
          </p:nvSpPr>
          <p:spPr bwMode="auto">
            <a:xfrm>
              <a:off x="6973888" y="4225925"/>
              <a:ext cx="66675" cy="96838"/>
            </a:xfrm>
            <a:custGeom>
              <a:avLst/>
              <a:gdLst>
                <a:gd name="T0" fmla="*/ 12 w 18"/>
                <a:gd name="T1" fmla="*/ 25 h 26"/>
                <a:gd name="T2" fmla="*/ 16 w 18"/>
                <a:gd name="T3" fmla="*/ 11 h 26"/>
                <a:gd name="T4" fmla="*/ 6 w 18"/>
                <a:gd name="T5" fmla="*/ 1 h 26"/>
                <a:gd name="T6" fmla="*/ 1 w 18"/>
                <a:gd name="T7" fmla="*/ 15 h 26"/>
                <a:gd name="T8" fmla="*/ 12 w 18"/>
                <a:gd name="T9" fmla="*/ 25 h 26"/>
              </a:gdLst>
              <a:ahLst/>
              <a:cxnLst>
                <a:cxn ang="0">
                  <a:pos x="T0" y="T1"/>
                </a:cxn>
                <a:cxn ang="0">
                  <a:pos x="T2" y="T3"/>
                </a:cxn>
                <a:cxn ang="0">
                  <a:pos x="T4" y="T5"/>
                </a:cxn>
                <a:cxn ang="0">
                  <a:pos x="T6" y="T7"/>
                </a:cxn>
                <a:cxn ang="0">
                  <a:pos x="T8" y="T9"/>
                </a:cxn>
              </a:cxnLst>
              <a:rect l="0" t="0" r="r" b="b"/>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26" name="Freeform 100"/>
            <p:cNvSpPr/>
            <p:nvPr>
              <p:custDataLst>
                <p:tags r:id="rId32"/>
              </p:custDataLst>
            </p:nvPr>
          </p:nvSpPr>
          <p:spPr bwMode="auto">
            <a:xfrm>
              <a:off x="7051676" y="4225925"/>
              <a:ext cx="68263" cy="96838"/>
            </a:xfrm>
            <a:custGeom>
              <a:avLst/>
              <a:gdLst>
                <a:gd name="T0" fmla="*/ 11 w 18"/>
                <a:gd name="T1" fmla="*/ 1 h 26"/>
                <a:gd name="T2" fmla="*/ 1 w 18"/>
                <a:gd name="T3" fmla="*/ 11 h 26"/>
                <a:gd name="T4" fmla="*/ 6 w 18"/>
                <a:gd name="T5" fmla="*/ 25 h 26"/>
                <a:gd name="T6" fmla="*/ 16 w 18"/>
                <a:gd name="T7" fmla="*/ 15 h 26"/>
                <a:gd name="T8" fmla="*/ 11 w 18"/>
                <a:gd name="T9" fmla="*/ 1 h 26"/>
              </a:gdLst>
              <a:ahLst/>
              <a:cxnLst>
                <a:cxn ang="0">
                  <a:pos x="T0" y="T1"/>
                </a:cxn>
                <a:cxn ang="0">
                  <a:pos x="T2" y="T3"/>
                </a:cxn>
                <a:cxn ang="0">
                  <a:pos x="T4" y="T5"/>
                </a:cxn>
                <a:cxn ang="0">
                  <a:pos x="T6" y="T7"/>
                </a:cxn>
                <a:cxn ang="0">
                  <a:pos x="T8" y="T9"/>
                </a:cxn>
              </a:cxnLst>
              <a:rect l="0" t="0" r="r" b="b"/>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27" name="Freeform 101"/>
            <p:cNvSpPr/>
            <p:nvPr>
              <p:custDataLst>
                <p:tags r:id="rId33"/>
              </p:custDataLst>
            </p:nvPr>
          </p:nvSpPr>
          <p:spPr bwMode="auto">
            <a:xfrm>
              <a:off x="6980238" y="4341813"/>
              <a:ext cx="128588" cy="123825"/>
            </a:xfrm>
            <a:custGeom>
              <a:avLst/>
              <a:gdLst>
                <a:gd name="T0" fmla="*/ 17 w 34"/>
                <a:gd name="T1" fmla="*/ 0 h 33"/>
                <a:gd name="T2" fmla="*/ 0 w 34"/>
                <a:gd name="T3" fmla="*/ 20 h 33"/>
                <a:gd name="T4" fmla="*/ 17 w 34"/>
                <a:gd name="T5" fmla="*/ 20 h 33"/>
                <a:gd name="T6" fmla="*/ 34 w 34"/>
                <a:gd name="T7" fmla="*/ 20 h 33"/>
                <a:gd name="T8" fmla="*/ 17 w 34"/>
                <a:gd name="T9" fmla="*/ 0 h 33"/>
              </a:gdLst>
              <a:ahLst/>
              <a:cxnLst>
                <a:cxn ang="0">
                  <a:pos x="T0" y="T1"/>
                </a:cxn>
                <a:cxn ang="0">
                  <a:pos x="T2" y="T3"/>
                </a:cxn>
                <a:cxn ang="0">
                  <a:pos x="T4" y="T5"/>
                </a:cxn>
                <a:cxn ang="0">
                  <a:pos x="T6" y="T7"/>
                </a:cxn>
                <a:cxn ang="0">
                  <a:pos x="T8" y="T9"/>
                </a:cxn>
              </a:cxnLst>
              <a:rect l="0" t="0" r="r" b="b"/>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grpSp>
      <p:grpSp>
        <p:nvGrpSpPr>
          <p:cNvPr id="28" name="组合 27"/>
          <p:cNvGrpSpPr/>
          <p:nvPr>
            <p:custDataLst>
              <p:tags r:id="rId11"/>
            </p:custDataLst>
          </p:nvPr>
        </p:nvGrpSpPr>
        <p:grpSpPr>
          <a:xfrm>
            <a:off x="4369283" y="2461146"/>
            <a:ext cx="278487" cy="267844"/>
            <a:chOff x="6919913" y="4225925"/>
            <a:chExt cx="249238" cy="239713"/>
          </a:xfrm>
          <a:solidFill>
            <a:schemeClr val="bg1">
              <a:lumMod val="50000"/>
            </a:schemeClr>
          </a:solidFill>
        </p:grpSpPr>
        <p:sp>
          <p:nvSpPr>
            <p:cNvPr id="29" name="Freeform 97"/>
            <p:cNvSpPr/>
            <p:nvPr>
              <p:custDataLst>
                <p:tags r:id="rId24"/>
              </p:custDataLst>
            </p:nvPr>
          </p:nvSpPr>
          <p:spPr bwMode="auto">
            <a:xfrm>
              <a:off x="6919913" y="4308475"/>
              <a:ext cx="60325" cy="63500"/>
            </a:xfrm>
            <a:custGeom>
              <a:avLst/>
              <a:gdLst>
                <a:gd name="T0" fmla="*/ 2 w 16"/>
                <a:gd name="T1" fmla="*/ 2 h 17"/>
                <a:gd name="T2" fmla="*/ 4 w 16"/>
                <a:gd name="T3" fmla="*/ 13 h 17"/>
                <a:gd name="T4" fmla="*/ 14 w 16"/>
                <a:gd name="T5" fmla="*/ 15 h 17"/>
                <a:gd name="T6" fmla="*/ 12 w 16"/>
                <a:gd name="T7" fmla="*/ 5 h 17"/>
                <a:gd name="T8" fmla="*/ 2 w 16"/>
                <a:gd name="T9" fmla="*/ 2 h 17"/>
              </a:gdLst>
              <a:ahLst/>
              <a:cxnLst>
                <a:cxn ang="0">
                  <a:pos x="T0" y="T1"/>
                </a:cxn>
                <a:cxn ang="0">
                  <a:pos x="T2" y="T3"/>
                </a:cxn>
                <a:cxn ang="0">
                  <a:pos x="T4" y="T5"/>
                </a:cxn>
                <a:cxn ang="0">
                  <a:pos x="T6" y="T7"/>
                </a:cxn>
                <a:cxn ang="0">
                  <a:pos x="T8" y="T9"/>
                </a:cxn>
              </a:cxnLst>
              <a:rect l="0" t="0" r="r" b="b"/>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9" name="Freeform 98"/>
            <p:cNvSpPr/>
            <p:nvPr>
              <p:custDataLst>
                <p:tags r:id="rId25"/>
              </p:custDataLst>
            </p:nvPr>
          </p:nvSpPr>
          <p:spPr bwMode="auto">
            <a:xfrm>
              <a:off x="7112001" y="4300538"/>
              <a:ext cx="57150" cy="68263"/>
            </a:xfrm>
            <a:custGeom>
              <a:avLst/>
              <a:gdLst>
                <a:gd name="T0" fmla="*/ 3 w 15"/>
                <a:gd name="T1" fmla="*/ 6 h 18"/>
                <a:gd name="T2" fmla="*/ 2 w 15"/>
                <a:gd name="T3" fmla="*/ 16 h 18"/>
                <a:gd name="T4" fmla="*/ 12 w 15"/>
                <a:gd name="T5" fmla="*/ 13 h 18"/>
                <a:gd name="T6" fmla="*/ 12 w 15"/>
                <a:gd name="T7" fmla="*/ 2 h 18"/>
                <a:gd name="T8" fmla="*/ 3 w 15"/>
                <a:gd name="T9" fmla="*/ 6 h 18"/>
              </a:gdLst>
              <a:ahLst/>
              <a:cxnLst>
                <a:cxn ang="0">
                  <a:pos x="T0" y="T1"/>
                </a:cxn>
                <a:cxn ang="0">
                  <a:pos x="T2" y="T3"/>
                </a:cxn>
                <a:cxn ang="0">
                  <a:pos x="T4" y="T5"/>
                </a:cxn>
                <a:cxn ang="0">
                  <a:pos x="T6" y="T7"/>
                </a:cxn>
                <a:cxn ang="0">
                  <a:pos x="T8" y="T9"/>
                </a:cxn>
              </a:cxnLst>
              <a:rect l="0" t="0" r="r" b="b"/>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31" name="Freeform 99"/>
            <p:cNvSpPr/>
            <p:nvPr>
              <p:custDataLst>
                <p:tags r:id="rId26"/>
              </p:custDataLst>
            </p:nvPr>
          </p:nvSpPr>
          <p:spPr bwMode="auto">
            <a:xfrm>
              <a:off x="6973888" y="4225925"/>
              <a:ext cx="66675" cy="96838"/>
            </a:xfrm>
            <a:custGeom>
              <a:avLst/>
              <a:gdLst>
                <a:gd name="T0" fmla="*/ 12 w 18"/>
                <a:gd name="T1" fmla="*/ 25 h 26"/>
                <a:gd name="T2" fmla="*/ 16 w 18"/>
                <a:gd name="T3" fmla="*/ 11 h 26"/>
                <a:gd name="T4" fmla="*/ 6 w 18"/>
                <a:gd name="T5" fmla="*/ 1 h 26"/>
                <a:gd name="T6" fmla="*/ 1 w 18"/>
                <a:gd name="T7" fmla="*/ 15 h 26"/>
                <a:gd name="T8" fmla="*/ 12 w 18"/>
                <a:gd name="T9" fmla="*/ 25 h 26"/>
              </a:gdLst>
              <a:ahLst/>
              <a:cxnLst>
                <a:cxn ang="0">
                  <a:pos x="T0" y="T1"/>
                </a:cxn>
                <a:cxn ang="0">
                  <a:pos x="T2" y="T3"/>
                </a:cxn>
                <a:cxn ang="0">
                  <a:pos x="T4" y="T5"/>
                </a:cxn>
                <a:cxn ang="0">
                  <a:pos x="T6" y="T7"/>
                </a:cxn>
                <a:cxn ang="0">
                  <a:pos x="T8" y="T9"/>
                </a:cxn>
              </a:cxnLst>
              <a:rect l="0" t="0" r="r" b="b"/>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32" name="Freeform 100"/>
            <p:cNvSpPr/>
            <p:nvPr>
              <p:custDataLst>
                <p:tags r:id="rId27"/>
              </p:custDataLst>
            </p:nvPr>
          </p:nvSpPr>
          <p:spPr bwMode="auto">
            <a:xfrm>
              <a:off x="7051676" y="4225925"/>
              <a:ext cx="68263" cy="96838"/>
            </a:xfrm>
            <a:custGeom>
              <a:avLst/>
              <a:gdLst>
                <a:gd name="T0" fmla="*/ 11 w 18"/>
                <a:gd name="T1" fmla="*/ 1 h 26"/>
                <a:gd name="T2" fmla="*/ 1 w 18"/>
                <a:gd name="T3" fmla="*/ 11 h 26"/>
                <a:gd name="T4" fmla="*/ 6 w 18"/>
                <a:gd name="T5" fmla="*/ 25 h 26"/>
                <a:gd name="T6" fmla="*/ 16 w 18"/>
                <a:gd name="T7" fmla="*/ 15 h 26"/>
                <a:gd name="T8" fmla="*/ 11 w 18"/>
                <a:gd name="T9" fmla="*/ 1 h 26"/>
              </a:gdLst>
              <a:ahLst/>
              <a:cxnLst>
                <a:cxn ang="0">
                  <a:pos x="T0" y="T1"/>
                </a:cxn>
                <a:cxn ang="0">
                  <a:pos x="T2" y="T3"/>
                </a:cxn>
                <a:cxn ang="0">
                  <a:pos x="T4" y="T5"/>
                </a:cxn>
                <a:cxn ang="0">
                  <a:pos x="T6" y="T7"/>
                </a:cxn>
                <a:cxn ang="0">
                  <a:pos x="T8" y="T9"/>
                </a:cxn>
              </a:cxnLst>
              <a:rect l="0" t="0" r="r" b="b"/>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10" name="Freeform 101"/>
            <p:cNvSpPr/>
            <p:nvPr>
              <p:custDataLst>
                <p:tags r:id="rId28"/>
              </p:custDataLst>
            </p:nvPr>
          </p:nvSpPr>
          <p:spPr bwMode="auto">
            <a:xfrm>
              <a:off x="6980238" y="4341813"/>
              <a:ext cx="128588" cy="123825"/>
            </a:xfrm>
            <a:custGeom>
              <a:avLst/>
              <a:gdLst>
                <a:gd name="T0" fmla="*/ 17 w 34"/>
                <a:gd name="T1" fmla="*/ 0 h 33"/>
                <a:gd name="T2" fmla="*/ 0 w 34"/>
                <a:gd name="T3" fmla="*/ 20 h 33"/>
                <a:gd name="T4" fmla="*/ 17 w 34"/>
                <a:gd name="T5" fmla="*/ 20 h 33"/>
                <a:gd name="T6" fmla="*/ 34 w 34"/>
                <a:gd name="T7" fmla="*/ 20 h 33"/>
                <a:gd name="T8" fmla="*/ 17 w 34"/>
                <a:gd name="T9" fmla="*/ 0 h 33"/>
              </a:gdLst>
              <a:ahLst/>
              <a:cxnLst>
                <a:cxn ang="0">
                  <a:pos x="T0" y="T1"/>
                </a:cxn>
                <a:cxn ang="0">
                  <a:pos x="T2" y="T3"/>
                </a:cxn>
                <a:cxn ang="0">
                  <a:pos x="T4" y="T5"/>
                </a:cxn>
                <a:cxn ang="0">
                  <a:pos x="T6" y="T7"/>
                </a:cxn>
                <a:cxn ang="0">
                  <a:pos x="T8" y="T9"/>
                </a:cxn>
              </a:cxnLst>
              <a:rect l="0" t="0" r="r" b="b"/>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grpSp>
      <p:grpSp>
        <p:nvGrpSpPr>
          <p:cNvPr id="37" name="组合 36"/>
          <p:cNvGrpSpPr/>
          <p:nvPr>
            <p:custDataLst>
              <p:tags r:id="rId12"/>
            </p:custDataLst>
          </p:nvPr>
        </p:nvGrpSpPr>
        <p:grpSpPr>
          <a:xfrm>
            <a:off x="5697933" y="2685221"/>
            <a:ext cx="278487" cy="267844"/>
            <a:chOff x="6919913" y="4225925"/>
            <a:chExt cx="249238" cy="239713"/>
          </a:xfrm>
          <a:solidFill>
            <a:schemeClr val="bg1">
              <a:lumMod val="50000"/>
            </a:schemeClr>
          </a:solidFill>
        </p:grpSpPr>
        <p:sp>
          <p:nvSpPr>
            <p:cNvPr id="38" name="Freeform 97"/>
            <p:cNvSpPr/>
            <p:nvPr>
              <p:custDataLst>
                <p:tags r:id="rId19"/>
              </p:custDataLst>
            </p:nvPr>
          </p:nvSpPr>
          <p:spPr bwMode="auto">
            <a:xfrm>
              <a:off x="6919913" y="4308475"/>
              <a:ext cx="60325" cy="63500"/>
            </a:xfrm>
            <a:custGeom>
              <a:avLst/>
              <a:gdLst>
                <a:gd name="T0" fmla="*/ 2 w 16"/>
                <a:gd name="T1" fmla="*/ 2 h 17"/>
                <a:gd name="T2" fmla="*/ 4 w 16"/>
                <a:gd name="T3" fmla="*/ 13 h 17"/>
                <a:gd name="T4" fmla="*/ 14 w 16"/>
                <a:gd name="T5" fmla="*/ 15 h 17"/>
                <a:gd name="T6" fmla="*/ 12 w 16"/>
                <a:gd name="T7" fmla="*/ 5 h 17"/>
                <a:gd name="T8" fmla="*/ 2 w 16"/>
                <a:gd name="T9" fmla="*/ 2 h 17"/>
              </a:gdLst>
              <a:ahLst/>
              <a:cxnLst>
                <a:cxn ang="0">
                  <a:pos x="T0" y="T1"/>
                </a:cxn>
                <a:cxn ang="0">
                  <a:pos x="T2" y="T3"/>
                </a:cxn>
                <a:cxn ang="0">
                  <a:pos x="T4" y="T5"/>
                </a:cxn>
                <a:cxn ang="0">
                  <a:pos x="T6" y="T7"/>
                </a:cxn>
                <a:cxn ang="0">
                  <a:pos x="T8" y="T9"/>
                </a:cxn>
              </a:cxnLst>
              <a:rect l="0" t="0" r="r" b="b"/>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39" name="Freeform 98"/>
            <p:cNvSpPr/>
            <p:nvPr>
              <p:custDataLst>
                <p:tags r:id="rId20"/>
              </p:custDataLst>
            </p:nvPr>
          </p:nvSpPr>
          <p:spPr bwMode="auto">
            <a:xfrm>
              <a:off x="7112001" y="4300538"/>
              <a:ext cx="57150" cy="68263"/>
            </a:xfrm>
            <a:custGeom>
              <a:avLst/>
              <a:gdLst>
                <a:gd name="T0" fmla="*/ 3 w 15"/>
                <a:gd name="T1" fmla="*/ 6 h 18"/>
                <a:gd name="T2" fmla="*/ 2 w 15"/>
                <a:gd name="T3" fmla="*/ 16 h 18"/>
                <a:gd name="T4" fmla="*/ 12 w 15"/>
                <a:gd name="T5" fmla="*/ 13 h 18"/>
                <a:gd name="T6" fmla="*/ 12 w 15"/>
                <a:gd name="T7" fmla="*/ 2 h 18"/>
                <a:gd name="T8" fmla="*/ 3 w 15"/>
                <a:gd name="T9" fmla="*/ 6 h 18"/>
              </a:gdLst>
              <a:ahLst/>
              <a:cxnLst>
                <a:cxn ang="0">
                  <a:pos x="T0" y="T1"/>
                </a:cxn>
                <a:cxn ang="0">
                  <a:pos x="T2" y="T3"/>
                </a:cxn>
                <a:cxn ang="0">
                  <a:pos x="T4" y="T5"/>
                </a:cxn>
                <a:cxn ang="0">
                  <a:pos x="T6" y="T7"/>
                </a:cxn>
                <a:cxn ang="0">
                  <a:pos x="T8" y="T9"/>
                </a:cxn>
              </a:cxnLst>
              <a:rect l="0" t="0" r="r" b="b"/>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0" name="Freeform 99"/>
            <p:cNvSpPr/>
            <p:nvPr>
              <p:custDataLst>
                <p:tags r:id="rId21"/>
              </p:custDataLst>
            </p:nvPr>
          </p:nvSpPr>
          <p:spPr bwMode="auto">
            <a:xfrm>
              <a:off x="6973888" y="4225925"/>
              <a:ext cx="66675" cy="96838"/>
            </a:xfrm>
            <a:custGeom>
              <a:avLst/>
              <a:gdLst>
                <a:gd name="T0" fmla="*/ 12 w 18"/>
                <a:gd name="T1" fmla="*/ 25 h 26"/>
                <a:gd name="T2" fmla="*/ 16 w 18"/>
                <a:gd name="T3" fmla="*/ 11 h 26"/>
                <a:gd name="T4" fmla="*/ 6 w 18"/>
                <a:gd name="T5" fmla="*/ 1 h 26"/>
                <a:gd name="T6" fmla="*/ 1 w 18"/>
                <a:gd name="T7" fmla="*/ 15 h 26"/>
                <a:gd name="T8" fmla="*/ 12 w 18"/>
                <a:gd name="T9" fmla="*/ 25 h 26"/>
              </a:gdLst>
              <a:ahLst/>
              <a:cxnLst>
                <a:cxn ang="0">
                  <a:pos x="T0" y="T1"/>
                </a:cxn>
                <a:cxn ang="0">
                  <a:pos x="T2" y="T3"/>
                </a:cxn>
                <a:cxn ang="0">
                  <a:pos x="T4" y="T5"/>
                </a:cxn>
                <a:cxn ang="0">
                  <a:pos x="T6" y="T7"/>
                </a:cxn>
                <a:cxn ang="0">
                  <a:pos x="T8" y="T9"/>
                </a:cxn>
              </a:cxnLst>
              <a:rect l="0" t="0" r="r" b="b"/>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1" name="Freeform 100"/>
            <p:cNvSpPr/>
            <p:nvPr>
              <p:custDataLst>
                <p:tags r:id="rId22"/>
              </p:custDataLst>
            </p:nvPr>
          </p:nvSpPr>
          <p:spPr bwMode="auto">
            <a:xfrm>
              <a:off x="7051676" y="4225925"/>
              <a:ext cx="68263" cy="96838"/>
            </a:xfrm>
            <a:custGeom>
              <a:avLst/>
              <a:gdLst>
                <a:gd name="T0" fmla="*/ 11 w 18"/>
                <a:gd name="T1" fmla="*/ 1 h 26"/>
                <a:gd name="T2" fmla="*/ 1 w 18"/>
                <a:gd name="T3" fmla="*/ 11 h 26"/>
                <a:gd name="T4" fmla="*/ 6 w 18"/>
                <a:gd name="T5" fmla="*/ 25 h 26"/>
                <a:gd name="T6" fmla="*/ 16 w 18"/>
                <a:gd name="T7" fmla="*/ 15 h 26"/>
                <a:gd name="T8" fmla="*/ 11 w 18"/>
                <a:gd name="T9" fmla="*/ 1 h 26"/>
              </a:gdLst>
              <a:ahLst/>
              <a:cxnLst>
                <a:cxn ang="0">
                  <a:pos x="T0" y="T1"/>
                </a:cxn>
                <a:cxn ang="0">
                  <a:pos x="T2" y="T3"/>
                </a:cxn>
                <a:cxn ang="0">
                  <a:pos x="T4" y="T5"/>
                </a:cxn>
                <a:cxn ang="0">
                  <a:pos x="T6" y="T7"/>
                </a:cxn>
                <a:cxn ang="0">
                  <a:pos x="T8" y="T9"/>
                </a:cxn>
              </a:cxnLst>
              <a:rect l="0" t="0" r="r" b="b"/>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2" name="Freeform 101"/>
            <p:cNvSpPr/>
            <p:nvPr>
              <p:custDataLst>
                <p:tags r:id="rId23"/>
              </p:custDataLst>
            </p:nvPr>
          </p:nvSpPr>
          <p:spPr bwMode="auto">
            <a:xfrm>
              <a:off x="6980238" y="4341813"/>
              <a:ext cx="128588" cy="123825"/>
            </a:xfrm>
            <a:custGeom>
              <a:avLst/>
              <a:gdLst>
                <a:gd name="T0" fmla="*/ 17 w 34"/>
                <a:gd name="T1" fmla="*/ 0 h 33"/>
                <a:gd name="T2" fmla="*/ 0 w 34"/>
                <a:gd name="T3" fmla="*/ 20 h 33"/>
                <a:gd name="T4" fmla="*/ 17 w 34"/>
                <a:gd name="T5" fmla="*/ 20 h 33"/>
                <a:gd name="T6" fmla="*/ 34 w 34"/>
                <a:gd name="T7" fmla="*/ 20 h 33"/>
                <a:gd name="T8" fmla="*/ 17 w 34"/>
                <a:gd name="T9" fmla="*/ 0 h 33"/>
              </a:gdLst>
              <a:ahLst/>
              <a:cxnLst>
                <a:cxn ang="0">
                  <a:pos x="T0" y="T1"/>
                </a:cxn>
                <a:cxn ang="0">
                  <a:pos x="T2" y="T3"/>
                </a:cxn>
                <a:cxn ang="0">
                  <a:pos x="T4" y="T5"/>
                </a:cxn>
                <a:cxn ang="0">
                  <a:pos x="T6" y="T7"/>
                </a:cxn>
                <a:cxn ang="0">
                  <a:pos x="T8" y="T9"/>
                </a:cxn>
              </a:cxnLst>
              <a:rect l="0" t="0" r="r" b="b"/>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grpSp>
      <p:grpSp>
        <p:nvGrpSpPr>
          <p:cNvPr id="43" name="组合 42"/>
          <p:cNvGrpSpPr/>
          <p:nvPr>
            <p:custDataLst>
              <p:tags r:id="rId13"/>
            </p:custDataLst>
          </p:nvPr>
        </p:nvGrpSpPr>
        <p:grpSpPr>
          <a:xfrm>
            <a:off x="7070923" y="1589866"/>
            <a:ext cx="278487" cy="267844"/>
            <a:chOff x="6919913" y="4225925"/>
            <a:chExt cx="249238" cy="239713"/>
          </a:xfrm>
          <a:solidFill>
            <a:schemeClr val="bg1">
              <a:lumMod val="50000"/>
            </a:schemeClr>
          </a:solidFill>
        </p:grpSpPr>
        <p:sp>
          <p:nvSpPr>
            <p:cNvPr id="44" name="Freeform 97"/>
            <p:cNvSpPr/>
            <p:nvPr>
              <p:custDataLst>
                <p:tags r:id="rId14"/>
              </p:custDataLst>
            </p:nvPr>
          </p:nvSpPr>
          <p:spPr bwMode="auto">
            <a:xfrm>
              <a:off x="6919913" y="4308475"/>
              <a:ext cx="60325" cy="63500"/>
            </a:xfrm>
            <a:custGeom>
              <a:avLst/>
              <a:gdLst>
                <a:gd name="T0" fmla="*/ 2 w 16"/>
                <a:gd name="T1" fmla="*/ 2 h 17"/>
                <a:gd name="T2" fmla="*/ 4 w 16"/>
                <a:gd name="T3" fmla="*/ 13 h 17"/>
                <a:gd name="T4" fmla="*/ 14 w 16"/>
                <a:gd name="T5" fmla="*/ 15 h 17"/>
                <a:gd name="T6" fmla="*/ 12 w 16"/>
                <a:gd name="T7" fmla="*/ 5 h 17"/>
                <a:gd name="T8" fmla="*/ 2 w 16"/>
                <a:gd name="T9" fmla="*/ 2 h 17"/>
              </a:gdLst>
              <a:ahLst/>
              <a:cxnLst>
                <a:cxn ang="0">
                  <a:pos x="T0" y="T1"/>
                </a:cxn>
                <a:cxn ang="0">
                  <a:pos x="T2" y="T3"/>
                </a:cxn>
                <a:cxn ang="0">
                  <a:pos x="T4" y="T5"/>
                </a:cxn>
                <a:cxn ang="0">
                  <a:pos x="T6" y="T7"/>
                </a:cxn>
                <a:cxn ang="0">
                  <a:pos x="T8" y="T9"/>
                </a:cxn>
              </a:cxnLst>
              <a:rect l="0" t="0" r="r" b="b"/>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5" name="Freeform 98"/>
            <p:cNvSpPr/>
            <p:nvPr>
              <p:custDataLst>
                <p:tags r:id="rId15"/>
              </p:custDataLst>
            </p:nvPr>
          </p:nvSpPr>
          <p:spPr bwMode="auto">
            <a:xfrm>
              <a:off x="7112001" y="4300538"/>
              <a:ext cx="57150" cy="68263"/>
            </a:xfrm>
            <a:custGeom>
              <a:avLst/>
              <a:gdLst>
                <a:gd name="T0" fmla="*/ 3 w 15"/>
                <a:gd name="T1" fmla="*/ 6 h 18"/>
                <a:gd name="T2" fmla="*/ 2 w 15"/>
                <a:gd name="T3" fmla="*/ 16 h 18"/>
                <a:gd name="T4" fmla="*/ 12 w 15"/>
                <a:gd name="T5" fmla="*/ 13 h 18"/>
                <a:gd name="T6" fmla="*/ 12 w 15"/>
                <a:gd name="T7" fmla="*/ 2 h 18"/>
                <a:gd name="T8" fmla="*/ 3 w 15"/>
                <a:gd name="T9" fmla="*/ 6 h 18"/>
              </a:gdLst>
              <a:ahLst/>
              <a:cxnLst>
                <a:cxn ang="0">
                  <a:pos x="T0" y="T1"/>
                </a:cxn>
                <a:cxn ang="0">
                  <a:pos x="T2" y="T3"/>
                </a:cxn>
                <a:cxn ang="0">
                  <a:pos x="T4" y="T5"/>
                </a:cxn>
                <a:cxn ang="0">
                  <a:pos x="T6" y="T7"/>
                </a:cxn>
                <a:cxn ang="0">
                  <a:pos x="T8" y="T9"/>
                </a:cxn>
              </a:cxnLst>
              <a:rect l="0" t="0" r="r" b="b"/>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6" name="Freeform 99"/>
            <p:cNvSpPr/>
            <p:nvPr>
              <p:custDataLst>
                <p:tags r:id="rId16"/>
              </p:custDataLst>
            </p:nvPr>
          </p:nvSpPr>
          <p:spPr bwMode="auto">
            <a:xfrm>
              <a:off x="6973888" y="4225925"/>
              <a:ext cx="66675" cy="96838"/>
            </a:xfrm>
            <a:custGeom>
              <a:avLst/>
              <a:gdLst>
                <a:gd name="T0" fmla="*/ 12 w 18"/>
                <a:gd name="T1" fmla="*/ 25 h 26"/>
                <a:gd name="T2" fmla="*/ 16 w 18"/>
                <a:gd name="T3" fmla="*/ 11 h 26"/>
                <a:gd name="T4" fmla="*/ 6 w 18"/>
                <a:gd name="T5" fmla="*/ 1 h 26"/>
                <a:gd name="T6" fmla="*/ 1 w 18"/>
                <a:gd name="T7" fmla="*/ 15 h 26"/>
                <a:gd name="T8" fmla="*/ 12 w 18"/>
                <a:gd name="T9" fmla="*/ 25 h 26"/>
              </a:gdLst>
              <a:ahLst/>
              <a:cxnLst>
                <a:cxn ang="0">
                  <a:pos x="T0" y="T1"/>
                </a:cxn>
                <a:cxn ang="0">
                  <a:pos x="T2" y="T3"/>
                </a:cxn>
                <a:cxn ang="0">
                  <a:pos x="T4" y="T5"/>
                </a:cxn>
                <a:cxn ang="0">
                  <a:pos x="T6" y="T7"/>
                </a:cxn>
                <a:cxn ang="0">
                  <a:pos x="T8" y="T9"/>
                </a:cxn>
              </a:cxnLst>
              <a:rect l="0" t="0" r="r" b="b"/>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7" name="Freeform 100"/>
            <p:cNvSpPr/>
            <p:nvPr>
              <p:custDataLst>
                <p:tags r:id="rId17"/>
              </p:custDataLst>
            </p:nvPr>
          </p:nvSpPr>
          <p:spPr bwMode="auto">
            <a:xfrm>
              <a:off x="7051676" y="4225925"/>
              <a:ext cx="68263" cy="96838"/>
            </a:xfrm>
            <a:custGeom>
              <a:avLst/>
              <a:gdLst>
                <a:gd name="T0" fmla="*/ 11 w 18"/>
                <a:gd name="T1" fmla="*/ 1 h 26"/>
                <a:gd name="T2" fmla="*/ 1 w 18"/>
                <a:gd name="T3" fmla="*/ 11 h 26"/>
                <a:gd name="T4" fmla="*/ 6 w 18"/>
                <a:gd name="T5" fmla="*/ 25 h 26"/>
                <a:gd name="T6" fmla="*/ 16 w 18"/>
                <a:gd name="T7" fmla="*/ 15 h 26"/>
                <a:gd name="T8" fmla="*/ 11 w 18"/>
                <a:gd name="T9" fmla="*/ 1 h 26"/>
              </a:gdLst>
              <a:ahLst/>
              <a:cxnLst>
                <a:cxn ang="0">
                  <a:pos x="T0" y="T1"/>
                </a:cxn>
                <a:cxn ang="0">
                  <a:pos x="T2" y="T3"/>
                </a:cxn>
                <a:cxn ang="0">
                  <a:pos x="T4" y="T5"/>
                </a:cxn>
                <a:cxn ang="0">
                  <a:pos x="T6" y="T7"/>
                </a:cxn>
                <a:cxn ang="0">
                  <a:pos x="T8" y="T9"/>
                </a:cxn>
              </a:cxnLst>
              <a:rect l="0" t="0" r="r" b="b"/>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48" name="Freeform 101"/>
            <p:cNvSpPr/>
            <p:nvPr>
              <p:custDataLst>
                <p:tags r:id="rId18"/>
              </p:custDataLst>
            </p:nvPr>
          </p:nvSpPr>
          <p:spPr bwMode="auto">
            <a:xfrm>
              <a:off x="6980238" y="4341813"/>
              <a:ext cx="128588" cy="123825"/>
            </a:xfrm>
            <a:custGeom>
              <a:avLst/>
              <a:gdLst>
                <a:gd name="T0" fmla="*/ 17 w 34"/>
                <a:gd name="T1" fmla="*/ 0 h 33"/>
                <a:gd name="T2" fmla="*/ 0 w 34"/>
                <a:gd name="T3" fmla="*/ 20 h 33"/>
                <a:gd name="T4" fmla="*/ 17 w 34"/>
                <a:gd name="T5" fmla="*/ 20 h 33"/>
                <a:gd name="T6" fmla="*/ 34 w 34"/>
                <a:gd name="T7" fmla="*/ 20 h 33"/>
                <a:gd name="T8" fmla="*/ 17 w 34"/>
                <a:gd name="T9" fmla="*/ 0 h 33"/>
              </a:gdLst>
              <a:ahLst/>
              <a:cxnLst>
                <a:cxn ang="0">
                  <a:pos x="T0" y="T1"/>
                </a:cxn>
                <a:cxn ang="0">
                  <a:pos x="T2" y="T3"/>
                </a:cxn>
                <a:cxn ang="0">
                  <a:pos x="T4" y="T5"/>
                </a:cxn>
                <a:cxn ang="0">
                  <a:pos x="T6" y="T7"/>
                </a:cxn>
                <a:cxn ang="0">
                  <a:pos x="T8" y="T9"/>
                </a:cxn>
              </a:cxnLst>
              <a:rect l="0" t="0" r="r" b="b"/>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grpSp>
      <p:sp>
        <p:nvSpPr>
          <p:cNvPr id="49" name="文本框 48"/>
          <p:cNvSpPr txBox="1"/>
          <p:nvPr/>
        </p:nvSpPr>
        <p:spPr>
          <a:xfrm>
            <a:off x="378460" y="3928745"/>
            <a:ext cx="4141470" cy="922020"/>
          </a:xfrm>
          <a:prstGeom prst="rect">
            <a:avLst/>
          </a:prstGeom>
          <a:noFill/>
          <a:ln w="28575">
            <a:solidFill>
              <a:srgbClr val="C00000"/>
            </a:solidFill>
          </a:ln>
        </p:spPr>
        <p:txBody>
          <a:bodyPr wrap="square" rtlCol="0">
            <a:spAutoFit/>
          </a:bodyPr>
          <a:lstStyle/>
          <a:p>
            <a:r>
              <a:rPr lang="zh-CN" altLang="en-US"/>
              <a:t>定方向：确定私域模型和方向</a:t>
            </a:r>
            <a:r>
              <a:rPr lang="en-US" altLang="zh-CN"/>
              <a:t>      </a:t>
            </a:r>
            <a:br>
              <a:rPr lang="zh-CN" altLang="en-US"/>
            </a:br>
            <a:endParaRPr lang="zh-CN" altLang="en-US"/>
          </a:p>
          <a:p>
            <a:r>
              <a:rPr lang="zh-CN" altLang="en-US"/>
              <a:t>设路标：设立里程碑，设立</a:t>
            </a:r>
            <a:r>
              <a:rPr lang="zh-CN" altLang="en-US">
                <a:sym typeface="+mn-ea"/>
              </a:rPr>
              <a:t>阶段目标</a:t>
            </a:r>
            <a:endParaRPr lang="zh-CN" altLang="en-US"/>
          </a:p>
        </p:txBody>
      </p:sp>
      <p:sp>
        <p:nvSpPr>
          <p:cNvPr id="50" name="文本框 49"/>
          <p:cNvSpPr txBox="1"/>
          <p:nvPr/>
        </p:nvSpPr>
        <p:spPr>
          <a:xfrm>
            <a:off x="4839970" y="3928745"/>
            <a:ext cx="4673600" cy="1198880"/>
          </a:xfrm>
          <a:prstGeom prst="rect">
            <a:avLst/>
          </a:prstGeom>
          <a:noFill/>
          <a:ln w="28575">
            <a:solidFill>
              <a:srgbClr val="C00000"/>
            </a:solidFill>
          </a:ln>
        </p:spPr>
        <p:txBody>
          <a:bodyPr wrap="square" rtlCol="0">
            <a:spAutoFit/>
          </a:bodyPr>
          <a:lstStyle/>
          <a:p>
            <a:pPr lvl="0" algn="l">
              <a:buClrTx/>
              <a:buSzTx/>
              <a:buFontTx/>
            </a:pPr>
            <a:r>
              <a:rPr lang="zh-CN" altLang="en-US">
                <a:sym typeface="+mn-ea"/>
              </a:rPr>
              <a:t>教方法：培训体系、细节、方法、模板           </a:t>
            </a:r>
            <a:br>
              <a:rPr lang="zh-CN" altLang="en-US">
                <a:sym typeface="+mn-ea"/>
              </a:rPr>
            </a:br>
            <a:endParaRPr lang="zh-CN" altLang="en-US">
              <a:sym typeface="+mn-ea"/>
            </a:endParaRPr>
          </a:p>
          <a:p>
            <a:pPr lvl="0" algn="l">
              <a:buClrTx/>
              <a:buSzTx/>
              <a:buFontTx/>
            </a:pPr>
            <a:r>
              <a:rPr lang="zh-CN" altLang="en-US">
                <a:sym typeface="+mn-ea"/>
              </a:rPr>
              <a:t>陪着跑：深入观察，接收反馈，及时调整和赋能</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80695" y="318770"/>
            <a:ext cx="5278120" cy="400685"/>
            <a:chOff x="4493" y="3671"/>
            <a:chExt cx="8312" cy="631"/>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729" y="1585"/>
                <a:ext cx="337" cy="709"/>
              </a:xfrm>
              <a:prstGeom prst="rect">
                <a:avLst/>
              </a:prstGeom>
            </p:spPr>
          </p:pic>
        </p:grpSp>
        <p:sp>
          <p:nvSpPr>
            <p:cNvPr id="30" name="文本框 29"/>
            <p:cNvSpPr txBox="1"/>
            <p:nvPr/>
          </p:nvSpPr>
          <p:spPr>
            <a:xfrm>
              <a:off x="5317" y="3674"/>
              <a:ext cx="7488" cy="628"/>
            </a:xfrm>
            <a:prstGeom prst="rect">
              <a:avLst/>
            </a:prstGeom>
            <a:noFill/>
          </p:spPr>
          <p:txBody>
            <a:bodyPr wrap="none" rtlCol="0">
              <a:spAutoFit/>
            </a:bodyPr>
            <a:lstStyle/>
            <a:p>
              <a:pPr algn="ctr"/>
              <a:r>
                <a:rPr lang="zh-CN" sz="2000" b="1">
                  <a:solidFill>
                    <a:schemeClr val="tx1"/>
                  </a:solidFill>
                  <a:sym typeface="+mn-ea"/>
                </a:rPr>
                <a:t>理想状态下的点燃私域运营顾问的工作流</a:t>
              </a: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37" name="圆角矩形 136"/>
          <p:cNvSpPr/>
          <p:nvPr>
            <p:custDataLst>
              <p:tags r:id="rId1"/>
            </p:custDataLst>
          </p:nvPr>
        </p:nvSpPr>
        <p:spPr>
          <a:xfrm rot="2702816">
            <a:off x="354251" y="1546092"/>
            <a:ext cx="1285744" cy="1285744"/>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38" name="任意多边形 137"/>
          <p:cNvSpPr/>
          <p:nvPr>
            <p:custDataLst>
              <p:tags r:id="rId2"/>
            </p:custDataLst>
          </p:nvPr>
        </p:nvSpPr>
        <p:spPr>
          <a:xfrm rot="2702816">
            <a:off x="426778" y="1618085"/>
            <a:ext cx="1141224" cy="1141224"/>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39" name="文本框 138"/>
          <p:cNvSpPr txBox="1"/>
          <p:nvPr>
            <p:custDataLst>
              <p:tags r:id="rId3"/>
            </p:custDataLst>
          </p:nvPr>
        </p:nvSpPr>
        <p:spPr>
          <a:xfrm>
            <a:off x="1223502" y="1996716"/>
            <a:ext cx="439425" cy="383963"/>
          </a:xfrm>
          <a:prstGeom prst="rect">
            <a:avLst/>
          </a:prstGeom>
          <a:noFill/>
        </p:spPr>
        <p:txBody>
          <a:bodyPr wrap="square" lIns="75583" tIns="39303" rIns="75583" bIns="39303">
            <a:normAutofit fontScale="82500" lnSpcReduction="10000"/>
          </a:bodyPr>
          <a:lstStyle/>
          <a:p>
            <a:pPr>
              <a:lnSpc>
                <a:spcPct val="130000"/>
              </a:lnSpc>
            </a:pPr>
            <a:r>
              <a:rPr lang="en-US" sz="2015"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40" name="文本框 139"/>
          <p:cNvSpPr txBox="1"/>
          <p:nvPr>
            <p:custDataLst>
              <p:tags r:id="rId4"/>
            </p:custDataLst>
          </p:nvPr>
        </p:nvSpPr>
        <p:spPr bwMode="auto">
          <a:xfrm>
            <a:off x="206394" y="3121942"/>
            <a:ext cx="1604391" cy="412227"/>
          </a:xfrm>
          <a:prstGeom prst="rect">
            <a:avLst/>
          </a:prstGeom>
          <a:noFill/>
          <a:ln w="9525">
            <a:noFill/>
            <a:miter lim="800000"/>
          </a:ln>
        </p:spPr>
        <p:txBody>
          <a:bodyPr wrap="square" lIns="75583" tIns="39303" rIns="75583" bIns="0" anchor="ctr" anchorCtr="1">
            <a:normAutofit/>
            <a:scene3d>
              <a:camera prst="orthographicFront"/>
              <a:lightRig rig="threePt" dir="t"/>
            </a:scene3d>
            <a:sp3d>
              <a:bevelT w="0" h="0"/>
            </a:sp3d>
          </a:bodyPr>
          <a:lstStyle/>
          <a:p>
            <a:pPr marL="0" lvl="1" algn="ctr">
              <a:lnSpc>
                <a:spcPct val="120000"/>
              </a:lnSpc>
            </a:pPr>
            <a:r>
              <a:rPr lang="zh-CN" altLang="en-US" sz="1510" b="1" spc="300">
                <a:solidFill>
                  <a:srgbClr val="1F74AD"/>
                </a:solidFill>
                <a:latin typeface="Arial" panose="020B0604020202020204" pitchFamily="34" charset="0"/>
                <a:ea typeface="微软雅黑" panose="020B0503020204020204" charset="-122"/>
                <a:cs typeface="+mn-ea"/>
                <a:sym typeface="Arial" panose="020B0604020202020204" pitchFamily="34" charset="0"/>
              </a:rPr>
              <a:t>项目启动</a:t>
            </a:r>
          </a:p>
        </p:txBody>
      </p:sp>
      <p:sp>
        <p:nvSpPr>
          <p:cNvPr id="141" name="文本框 140"/>
          <p:cNvSpPr txBox="1"/>
          <p:nvPr>
            <p:custDataLst>
              <p:tags r:id="rId5"/>
            </p:custDataLst>
          </p:nvPr>
        </p:nvSpPr>
        <p:spPr bwMode="auto">
          <a:xfrm>
            <a:off x="206394" y="3545978"/>
            <a:ext cx="1604391" cy="647938"/>
          </a:xfrm>
          <a:prstGeom prst="rect">
            <a:avLst/>
          </a:prstGeom>
          <a:noFill/>
          <a:ln w="9525">
            <a:noFill/>
            <a:miter lim="800000"/>
          </a:ln>
        </p:spPr>
        <p:txBody>
          <a:bodyPr wrap="square" lIns="75583" tIns="0" rIns="75583" bIns="39303" anchor="ctr" anchorCtr="1">
            <a:normAutofit/>
            <a:scene3d>
              <a:camera prst="orthographicFront"/>
              <a:lightRig rig="threePt" dir="t"/>
            </a:scene3d>
            <a:sp3d>
              <a:bevelT w="0" h="0"/>
            </a:sp3d>
          </a:bodyPr>
          <a:lstStyle/>
          <a:p>
            <a:pPr algn="ctr">
              <a:lnSpc>
                <a:spcPct val="120000"/>
              </a:lnSpc>
              <a:defRPr/>
            </a:pP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达成共识</a:t>
            </a:r>
          </a:p>
        </p:txBody>
      </p:sp>
      <p:sp>
        <p:nvSpPr>
          <p:cNvPr id="142" name="圆角矩形 141"/>
          <p:cNvSpPr/>
          <p:nvPr>
            <p:custDataLst>
              <p:tags r:id="rId6"/>
            </p:custDataLst>
          </p:nvPr>
        </p:nvSpPr>
        <p:spPr>
          <a:xfrm rot="2702816">
            <a:off x="2014627" y="1546092"/>
            <a:ext cx="1285744" cy="1285744"/>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43" name="任意多边形 142"/>
          <p:cNvSpPr/>
          <p:nvPr>
            <p:custDataLst>
              <p:tags r:id="rId7"/>
            </p:custDataLst>
          </p:nvPr>
        </p:nvSpPr>
        <p:spPr>
          <a:xfrm rot="2702816">
            <a:off x="2086405" y="1617979"/>
            <a:ext cx="1141224" cy="1141224"/>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44" name="文本框 143"/>
          <p:cNvSpPr txBox="1"/>
          <p:nvPr>
            <p:custDataLst>
              <p:tags r:id="rId8"/>
            </p:custDataLst>
          </p:nvPr>
        </p:nvSpPr>
        <p:spPr>
          <a:xfrm>
            <a:off x="2883129" y="1996609"/>
            <a:ext cx="439425" cy="383963"/>
          </a:xfrm>
          <a:prstGeom prst="rect">
            <a:avLst/>
          </a:prstGeom>
          <a:noFill/>
        </p:spPr>
        <p:txBody>
          <a:bodyPr wrap="square" lIns="75583" tIns="39303" rIns="75583" bIns="39303">
            <a:normAutofit fontScale="82500" lnSpcReduction="10000"/>
          </a:bodyPr>
          <a:lstStyle/>
          <a:p>
            <a:pPr>
              <a:lnSpc>
                <a:spcPct val="130000"/>
              </a:lnSpc>
            </a:pPr>
            <a:r>
              <a:rPr lang="en-US" sz="2015"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145" name="文本框 144"/>
          <p:cNvSpPr txBox="1"/>
          <p:nvPr>
            <p:custDataLst>
              <p:tags r:id="rId9"/>
            </p:custDataLst>
          </p:nvPr>
        </p:nvSpPr>
        <p:spPr bwMode="auto">
          <a:xfrm>
            <a:off x="1866502" y="3121942"/>
            <a:ext cx="1604391" cy="412227"/>
          </a:xfrm>
          <a:prstGeom prst="rect">
            <a:avLst/>
          </a:prstGeom>
          <a:noFill/>
          <a:ln w="9525">
            <a:noFill/>
            <a:miter lim="800000"/>
          </a:ln>
        </p:spPr>
        <p:txBody>
          <a:bodyPr wrap="square" lIns="75583" tIns="39303" rIns="75583" bIns="0" anchor="ctr" anchorCtr="1">
            <a:normAutofit/>
            <a:scene3d>
              <a:camera prst="orthographicFront"/>
              <a:lightRig rig="threePt" dir="t"/>
            </a:scene3d>
            <a:sp3d>
              <a:bevelT w="0" h="0"/>
            </a:sp3d>
          </a:bodyPr>
          <a:lstStyle/>
          <a:p>
            <a:pPr marL="0" lvl="1" algn="ctr">
              <a:lnSpc>
                <a:spcPct val="120000"/>
              </a:lnSpc>
            </a:pPr>
            <a:r>
              <a:rPr lang="zh-CN" altLang="en-US" sz="1510" b="1" spc="300">
                <a:solidFill>
                  <a:srgbClr val="3498DB"/>
                </a:solidFill>
                <a:latin typeface="Arial" panose="020B0604020202020204" pitchFamily="34" charset="0"/>
                <a:ea typeface="微软雅黑" panose="020B0503020204020204" charset="-122"/>
                <a:cs typeface="+mn-ea"/>
                <a:sym typeface="Arial" panose="020B0604020202020204" pitchFamily="34" charset="0"/>
              </a:rPr>
              <a:t>现状盘点</a:t>
            </a:r>
          </a:p>
        </p:txBody>
      </p:sp>
      <p:sp>
        <p:nvSpPr>
          <p:cNvPr id="146" name="文本框 145"/>
          <p:cNvSpPr txBox="1"/>
          <p:nvPr>
            <p:custDataLst>
              <p:tags r:id="rId10"/>
            </p:custDataLst>
          </p:nvPr>
        </p:nvSpPr>
        <p:spPr bwMode="auto">
          <a:xfrm>
            <a:off x="1866502" y="3545978"/>
            <a:ext cx="1604391" cy="647938"/>
          </a:xfrm>
          <a:prstGeom prst="rect">
            <a:avLst/>
          </a:prstGeom>
          <a:noFill/>
          <a:ln w="9525">
            <a:noFill/>
            <a:miter lim="800000"/>
          </a:ln>
        </p:spPr>
        <p:txBody>
          <a:bodyPr wrap="square" lIns="75583" tIns="0" rIns="75583" bIns="39303" anchor="ctr" anchorCtr="1">
            <a:normAutofit/>
            <a:scene3d>
              <a:camera prst="orthographicFront"/>
              <a:lightRig rig="threePt" dir="t"/>
            </a:scene3d>
            <a:sp3d>
              <a:bevelT w="0" h="0"/>
            </a:sp3d>
          </a:bodyPr>
          <a:lstStyle/>
          <a:p>
            <a:pPr algn="ctr">
              <a:lnSpc>
                <a:spcPct val="120000"/>
              </a:lnSpc>
              <a:defRPr/>
            </a:pP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甲方：提供数据与真实情况</a:t>
            </a:r>
            <a:b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b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点燃：分析</a:t>
            </a:r>
            <a:endParaRPr lang="en-US" altLang="zh-CN" sz="1010" spc="150">
              <a:solidFill>
                <a:srgbClr val="000000"/>
              </a:solidFill>
              <a:uFillTx/>
              <a:latin typeface="Arial" panose="020B0604020202020204" pitchFamily="34" charset="0"/>
              <a:ea typeface="微软雅黑" panose="020B0503020204020204" charset="-122"/>
              <a:sym typeface="Arial" panose="020B0604020202020204" pitchFamily="34" charset="0"/>
            </a:endParaRPr>
          </a:p>
        </p:txBody>
      </p:sp>
      <p:sp>
        <p:nvSpPr>
          <p:cNvPr id="147" name="圆角矩形 146"/>
          <p:cNvSpPr/>
          <p:nvPr>
            <p:custDataLst>
              <p:tags r:id="rId11"/>
            </p:custDataLst>
          </p:nvPr>
        </p:nvSpPr>
        <p:spPr>
          <a:xfrm rot="2702816">
            <a:off x="3674735" y="1546092"/>
            <a:ext cx="1285744" cy="1285744"/>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48" name="任意多边形 147"/>
          <p:cNvSpPr/>
          <p:nvPr>
            <p:custDataLst>
              <p:tags r:id="rId12"/>
            </p:custDataLst>
          </p:nvPr>
        </p:nvSpPr>
        <p:spPr>
          <a:xfrm rot="2702816">
            <a:off x="3746195" y="1618085"/>
            <a:ext cx="1141224" cy="1141224"/>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49" name="文本框 148"/>
          <p:cNvSpPr txBox="1"/>
          <p:nvPr>
            <p:custDataLst>
              <p:tags r:id="rId13"/>
            </p:custDataLst>
          </p:nvPr>
        </p:nvSpPr>
        <p:spPr>
          <a:xfrm>
            <a:off x="4543452" y="1996716"/>
            <a:ext cx="439425" cy="383963"/>
          </a:xfrm>
          <a:prstGeom prst="rect">
            <a:avLst/>
          </a:prstGeom>
          <a:noFill/>
        </p:spPr>
        <p:txBody>
          <a:bodyPr wrap="square" lIns="75583" tIns="39303" rIns="75583" bIns="39303">
            <a:normAutofit fontScale="82500" lnSpcReduction="10000"/>
          </a:bodyPr>
          <a:lstStyle/>
          <a:p>
            <a:pPr>
              <a:lnSpc>
                <a:spcPct val="130000"/>
              </a:lnSpc>
            </a:pPr>
            <a:r>
              <a:rPr lang="en-US" sz="2015"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150" name="文本框 149"/>
          <p:cNvSpPr txBox="1"/>
          <p:nvPr>
            <p:custDataLst>
              <p:tags r:id="rId14"/>
            </p:custDataLst>
          </p:nvPr>
        </p:nvSpPr>
        <p:spPr bwMode="auto">
          <a:xfrm>
            <a:off x="3526610" y="3121942"/>
            <a:ext cx="1604391" cy="412227"/>
          </a:xfrm>
          <a:prstGeom prst="rect">
            <a:avLst/>
          </a:prstGeom>
          <a:noFill/>
          <a:ln w="9525">
            <a:noFill/>
            <a:miter lim="800000"/>
          </a:ln>
        </p:spPr>
        <p:txBody>
          <a:bodyPr wrap="square" lIns="75583" tIns="39303" rIns="75583" bIns="0" anchor="ctr" anchorCtr="1">
            <a:normAutofit/>
            <a:scene3d>
              <a:camera prst="orthographicFront"/>
              <a:lightRig rig="threePt" dir="t"/>
            </a:scene3d>
            <a:sp3d>
              <a:bevelT w="0" h="0"/>
            </a:sp3d>
          </a:bodyPr>
          <a:lstStyle/>
          <a:p>
            <a:pPr marL="0" lvl="1" algn="ctr">
              <a:lnSpc>
                <a:spcPct val="120000"/>
              </a:lnSpc>
            </a:pPr>
            <a:r>
              <a:rPr lang="zh-CN" altLang="en-US" sz="1510" b="1" spc="300">
                <a:solidFill>
                  <a:srgbClr val="1AA3AA"/>
                </a:solidFill>
                <a:latin typeface="Arial" panose="020B0604020202020204" pitchFamily="34" charset="0"/>
                <a:ea typeface="微软雅黑" panose="020B0503020204020204" charset="-122"/>
                <a:cs typeface="+mn-ea"/>
                <a:sym typeface="Arial" panose="020B0604020202020204" pitchFamily="34" charset="0"/>
              </a:rPr>
              <a:t>工作规划</a:t>
            </a:r>
          </a:p>
        </p:txBody>
      </p:sp>
      <p:sp>
        <p:nvSpPr>
          <p:cNvPr id="151" name="文本框 150"/>
          <p:cNvSpPr txBox="1"/>
          <p:nvPr>
            <p:custDataLst>
              <p:tags r:id="rId15"/>
            </p:custDataLst>
          </p:nvPr>
        </p:nvSpPr>
        <p:spPr bwMode="auto">
          <a:xfrm>
            <a:off x="3526610" y="3545978"/>
            <a:ext cx="1604391" cy="647938"/>
          </a:xfrm>
          <a:prstGeom prst="rect">
            <a:avLst/>
          </a:prstGeom>
          <a:noFill/>
          <a:ln w="9525">
            <a:noFill/>
            <a:miter lim="800000"/>
          </a:ln>
        </p:spPr>
        <p:txBody>
          <a:bodyPr wrap="square" lIns="75583" tIns="0" rIns="75583" bIns="39303" anchor="ctr" anchorCtr="1">
            <a:normAutofit/>
            <a:scene3d>
              <a:camera prst="orthographicFront"/>
              <a:lightRig rig="threePt" dir="t"/>
            </a:scene3d>
            <a:sp3d>
              <a:bevelT w="0" h="0"/>
            </a:sp3d>
          </a:bodyPr>
          <a:lstStyle/>
          <a:p>
            <a:pPr algn="ctr">
              <a:lnSpc>
                <a:spcPct val="120000"/>
              </a:lnSpc>
              <a:defRPr/>
            </a:pP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在盘点基础上制定规划、定阶段目标、分工协作、</a:t>
            </a:r>
          </a:p>
        </p:txBody>
      </p:sp>
      <p:sp>
        <p:nvSpPr>
          <p:cNvPr id="152" name="圆角矩形 151"/>
          <p:cNvSpPr/>
          <p:nvPr>
            <p:custDataLst>
              <p:tags r:id="rId16"/>
            </p:custDataLst>
          </p:nvPr>
        </p:nvSpPr>
        <p:spPr>
          <a:xfrm rot="2702816">
            <a:off x="5334576" y="1546092"/>
            <a:ext cx="1285744" cy="1285744"/>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53" name="任意多边形 152"/>
          <p:cNvSpPr/>
          <p:nvPr>
            <p:custDataLst>
              <p:tags r:id="rId17"/>
            </p:custDataLst>
          </p:nvPr>
        </p:nvSpPr>
        <p:spPr>
          <a:xfrm rot="2702816">
            <a:off x="5407102" y="1618085"/>
            <a:ext cx="1141224" cy="1141224"/>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54" name="文本框 153"/>
          <p:cNvSpPr txBox="1"/>
          <p:nvPr>
            <p:custDataLst>
              <p:tags r:id="rId18"/>
            </p:custDataLst>
          </p:nvPr>
        </p:nvSpPr>
        <p:spPr>
          <a:xfrm>
            <a:off x="6203826" y="1996716"/>
            <a:ext cx="439425" cy="383963"/>
          </a:xfrm>
          <a:prstGeom prst="rect">
            <a:avLst/>
          </a:prstGeom>
          <a:noFill/>
        </p:spPr>
        <p:txBody>
          <a:bodyPr wrap="square" lIns="75583" tIns="39303" rIns="75583" bIns="39303">
            <a:normAutofit fontScale="82500" lnSpcReduction="10000"/>
          </a:bodyPr>
          <a:lstStyle/>
          <a:p>
            <a:pPr>
              <a:lnSpc>
                <a:spcPct val="130000"/>
              </a:lnSpc>
            </a:pPr>
            <a:r>
              <a:rPr lang="en-US" sz="2015"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p>
        </p:txBody>
      </p:sp>
      <p:sp>
        <p:nvSpPr>
          <p:cNvPr id="155" name="文本框 154"/>
          <p:cNvSpPr txBox="1"/>
          <p:nvPr>
            <p:custDataLst>
              <p:tags r:id="rId19"/>
            </p:custDataLst>
          </p:nvPr>
        </p:nvSpPr>
        <p:spPr bwMode="auto">
          <a:xfrm>
            <a:off x="5186718" y="3121942"/>
            <a:ext cx="1604391" cy="412227"/>
          </a:xfrm>
          <a:prstGeom prst="rect">
            <a:avLst/>
          </a:prstGeom>
          <a:noFill/>
          <a:ln w="9525">
            <a:noFill/>
            <a:miter lim="800000"/>
          </a:ln>
        </p:spPr>
        <p:txBody>
          <a:bodyPr wrap="square" lIns="75583" tIns="39303" rIns="75583" bIns="0" anchor="ctr" anchorCtr="1">
            <a:normAutofit/>
            <a:scene3d>
              <a:camera prst="orthographicFront"/>
              <a:lightRig rig="threePt" dir="t"/>
            </a:scene3d>
            <a:sp3d>
              <a:bevelT w="0" h="0"/>
            </a:sp3d>
          </a:bodyPr>
          <a:lstStyle/>
          <a:p>
            <a:pPr marL="0" lvl="1" algn="ctr">
              <a:lnSpc>
                <a:spcPct val="120000"/>
              </a:lnSpc>
            </a:pPr>
            <a:r>
              <a:rPr lang="zh-CN" altLang="en-US" sz="1510" b="1" spc="300">
                <a:solidFill>
                  <a:srgbClr val="69A35B"/>
                </a:solidFill>
                <a:latin typeface="Arial" panose="020B0604020202020204" pitchFamily="34" charset="0"/>
                <a:ea typeface="微软雅黑" panose="020B0503020204020204" charset="-122"/>
                <a:cs typeface="+mn-ea"/>
                <a:sym typeface="Arial" panose="020B0604020202020204" pitchFamily="34" charset="0"/>
              </a:rPr>
              <a:t>按步骤实施</a:t>
            </a:r>
          </a:p>
        </p:txBody>
      </p:sp>
      <p:sp>
        <p:nvSpPr>
          <p:cNvPr id="156" name="文本框 155"/>
          <p:cNvSpPr txBox="1"/>
          <p:nvPr>
            <p:custDataLst>
              <p:tags r:id="rId20"/>
            </p:custDataLst>
          </p:nvPr>
        </p:nvSpPr>
        <p:spPr bwMode="auto">
          <a:xfrm>
            <a:off x="5186718" y="3545978"/>
            <a:ext cx="1604391" cy="647938"/>
          </a:xfrm>
          <a:prstGeom prst="rect">
            <a:avLst/>
          </a:prstGeom>
          <a:noFill/>
          <a:ln w="9525">
            <a:noFill/>
            <a:miter lim="800000"/>
          </a:ln>
        </p:spPr>
        <p:txBody>
          <a:bodyPr wrap="square" lIns="75583" tIns="0" rIns="75583" bIns="39303" anchor="ctr" anchorCtr="1">
            <a:normAutofit/>
            <a:scene3d>
              <a:camera prst="orthographicFront"/>
              <a:lightRig rig="threePt" dir="t"/>
            </a:scene3d>
            <a:sp3d>
              <a:bevelT w="0" h="0"/>
            </a:sp3d>
          </a:bodyPr>
          <a:lstStyle/>
          <a:p>
            <a:pPr algn="ctr">
              <a:lnSpc>
                <a:spcPct val="120000"/>
              </a:lnSpc>
              <a:defRPr/>
            </a:pP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月工作</a:t>
            </a:r>
            <a:r>
              <a:rPr lang="en-US" altLang="zh-CN" sz="1010" spc="150">
                <a:solidFill>
                  <a:srgbClr val="000000"/>
                </a:solidFill>
                <a:uFillTx/>
                <a:latin typeface="Arial" panose="020B0604020202020204" pitchFamily="34" charset="0"/>
                <a:ea typeface="微软雅黑" panose="020B0503020204020204" charset="-122"/>
                <a:sym typeface="Arial" panose="020B0604020202020204" pitchFamily="34" charset="0"/>
              </a:rPr>
              <a:t>/</a:t>
            </a: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周工作</a:t>
            </a:r>
            <a:r>
              <a:rPr lang="en-US" altLang="zh-CN" sz="1010" spc="150">
                <a:solidFill>
                  <a:srgbClr val="000000"/>
                </a:solidFill>
                <a:uFillTx/>
                <a:latin typeface="Arial" panose="020B0604020202020204" pitchFamily="34" charset="0"/>
                <a:ea typeface="微软雅黑" panose="020B0503020204020204" charset="-122"/>
                <a:sym typeface="Arial" panose="020B0604020202020204" pitchFamily="34" charset="0"/>
              </a:rPr>
              <a:t>/</a:t>
            </a: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日工作</a:t>
            </a:r>
            <a:b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b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每天群内监控进度</a:t>
            </a:r>
          </a:p>
        </p:txBody>
      </p:sp>
      <p:sp>
        <p:nvSpPr>
          <p:cNvPr id="157" name="圆角矩形 156"/>
          <p:cNvSpPr/>
          <p:nvPr>
            <p:custDataLst>
              <p:tags r:id="rId21"/>
            </p:custDataLst>
          </p:nvPr>
        </p:nvSpPr>
        <p:spPr>
          <a:xfrm rot="2702816">
            <a:off x="6994951" y="1546092"/>
            <a:ext cx="1285744" cy="1285744"/>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58" name="任意多边形 157"/>
          <p:cNvSpPr/>
          <p:nvPr>
            <p:custDataLst>
              <p:tags r:id="rId22"/>
            </p:custDataLst>
          </p:nvPr>
        </p:nvSpPr>
        <p:spPr>
          <a:xfrm rot="2702816">
            <a:off x="7066411" y="1618085"/>
            <a:ext cx="1141224" cy="1141224"/>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9BBB59"/>
          </a:solidFill>
          <a:ln>
            <a:noFill/>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59" name="文本框 158"/>
          <p:cNvSpPr txBox="1"/>
          <p:nvPr>
            <p:custDataLst>
              <p:tags r:id="rId23"/>
            </p:custDataLst>
          </p:nvPr>
        </p:nvSpPr>
        <p:spPr>
          <a:xfrm>
            <a:off x="7863668" y="1996716"/>
            <a:ext cx="439425" cy="383963"/>
          </a:xfrm>
          <a:prstGeom prst="rect">
            <a:avLst/>
          </a:prstGeom>
          <a:noFill/>
        </p:spPr>
        <p:txBody>
          <a:bodyPr wrap="square" lIns="75583" tIns="39303" rIns="75583" bIns="39303">
            <a:normAutofit fontScale="82500" lnSpcReduction="10000"/>
          </a:bodyPr>
          <a:lstStyle/>
          <a:p>
            <a:pPr>
              <a:lnSpc>
                <a:spcPct val="130000"/>
              </a:lnSpc>
            </a:pPr>
            <a:r>
              <a:rPr lang="en-US" sz="2015" b="1" spc="150" dirty="0">
                <a:solidFill>
                  <a:sysClr val="window" lastClr="FFFFFF"/>
                </a:solidFill>
                <a:latin typeface="Arial" panose="020B0604020202020204" pitchFamily="34" charset="0"/>
                <a:ea typeface="微软雅黑" panose="020B0503020204020204" charset="-122"/>
                <a:sym typeface="Arial" panose="020B0604020202020204" pitchFamily="34" charset="0"/>
              </a:rPr>
              <a:t>05</a:t>
            </a:r>
          </a:p>
        </p:txBody>
      </p:sp>
      <p:sp>
        <p:nvSpPr>
          <p:cNvPr id="160" name="文本框 159"/>
          <p:cNvSpPr txBox="1"/>
          <p:nvPr>
            <p:custDataLst>
              <p:tags r:id="rId24"/>
            </p:custDataLst>
          </p:nvPr>
        </p:nvSpPr>
        <p:spPr bwMode="auto">
          <a:xfrm>
            <a:off x="6846826" y="3121942"/>
            <a:ext cx="1604391" cy="412227"/>
          </a:xfrm>
          <a:prstGeom prst="rect">
            <a:avLst/>
          </a:prstGeom>
          <a:noFill/>
          <a:ln w="9525">
            <a:noFill/>
            <a:miter lim="800000"/>
          </a:ln>
        </p:spPr>
        <p:txBody>
          <a:bodyPr wrap="square" lIns="75583" tIns="39303" rIns="75583" bIns="0" anchor="ctr" anchorCtr="1">
            <a:normAutofit/>
            <a:scene3d>
              <a:camera prst="orthographicFront"/>
              <a:lightRig rig="threePt" dir="t"/>
            </a:scene3d>
            <a:sp3d>
              <a:bevelT w="0" h="0"/>
            </a:sp3d>
          </a:bodyPr>
          <a:lstStyle/>
          <a:p>
            <a:pPr marL="0" lvl="1" algn="ctr">
              <a:lnSpc>
                <a:spcPct val="120000"/>
              </a:lnSpc>
            </a:pPr>
            <a:r>
              <a:rPr lang="zh-CN" altLang="en-US" sz="1510" b="1" spc="300">
                <a:solidFill>
                  <a:srgbClr val="9BBB59"/>
                </a:solidFill>
                <a:latin typeface="Arial" panose="020B0604020202020204" pitchFamily="34" charset="0"/>
                <a:ea typeface="微软雅黑" panose="020B0503020204020204" charset="-122"/>
                <a:cs typeface="+mn-ea"/>
                <a:sym typeface="Arial" panose="020B0604020202020204" pitchFamily="34" charset="0"/>
              </a:rPr>
              <a:t>复盘迭代</a:t>
            </a:r>
          </a:p>
        </p:txBody>
      </p:sp>
      <p:sp>
        <p:nvSpPr>
          <p:cNvPr id="161" name="文本框 160"/>
          <p:cNvSpPr txBox="1"/>
          <p:nvPr>
            <p:custDataLst>
              <p:tags r:id="rId25"/>
            </p:custDataLst>
          </p:nvPr>
        </p:nvSpPr>
        <p:spPr bwMode="auto">
          <a:xfrm>
            <a:off x="6846826" y="3545445"/>
            <a:ext cx="1604391" cy="647938"/>
          </a:xfrm>
          <a:prstGeom prst="rect">
            <a:avLst/>
          </a:prstGeom>
          <a:noFill/>
          <a:ln w="9525">
            <a:noFill/>
            <a:miter lim="800000"/>
          </a:ln>
        </p:spPr>
        <p:txBody>
          <a:bodyPr wrap="square" lIns="75583" tIns="0" rIns="75583" bIns="39303" anchor="ctr" anchorCtr="1">
            <a:normAutofit/>
            <a:scene3d>
              <a:camera prst="orthographicFront"/>
              <a:lightRig rig="threePt" dir="t"/>
            </a:scene3d>
            <a:sp3d>
              <a:bevelT w="0" h="0"/>
            </a:sp3d>
          </a:bodyPr>
          <a:lstStyle/>
          <a:p>
            <a:pPr algn="ctr">
              <a:lnSpc>
                <a:spcPct val="120000"/>
              </a:lnSpc>
              <a:defRPr/>
            </a:pP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每日跟踪及时答疑</a:t>
            </a:r>
            <a:b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b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每周复盘</a:t>
            </a:r>
            <a:r>
              <a:rPr lang="en-US" altLang="zh-CN" sz="1010" spc="150">
                <a:solidFill>
                  <a:srgbClr val="000000"/>
                </a:solidFill>
                <a:uFillTx/>
                <a:latin typeface="Arial" panose="020B0604020202020204" pitchFamily="34" charset="0"/>
                <a:ea typeface="微软雅黑" panose="020B0503020204020204" charset="-122"/>
                <a:sym typeface="Arial" panose="020B0604020202020204" pitchFamily="34" charset="0"/>
              </a:rPr>
              <a:t>+</a:t>
            </a: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专题培训</a:t>
            </a:r>
          </a:p>
        </p:txBody>
      </p:sp>
      <p:sp>
        <p:nvSpPr>
          <p:cNvPr id="162" name="文本框 161"/>
          <p:cNvSpPr txBox="1"/>
          <p:nvPr>
            <p:custDataLst>
              <p:tags r:id="rId26"/>
            </p:custDataLst>
          </p:nvPr>
        </p:nvSpPr>
        <p:spPr bwMode="auto">
          <a:xfrm>
            <a:off x="8506934" y="3121942"/>
            <a:ext cx="1604391" cy="412227"/>
          </a:xfrm>
          <a:prstGeom prst="rect">
            <a:avLst/>
          </a:prstGeom>
          <a:noFill/>
          <a:ln w="9525">
            <a:noFill/>
            <a:miter lim="800000"/>
          </a:ln>
        </p:spPr>
        <p:txBody>
          <a:bodyPr wrap="square" lIns="75583" tIns="39303" rIns="75583" bIns="0" anchor="ctr" anchorCtr="1">
            <a:normAutofit/>
            <a:scene3d>
              <a:camera prst="orthographicFront"/>
              <a:lightRig rig="threePt" dir="t"/>
            </a:scene3d>
            <a:sp3d>
              <a:bevelT w="0" h="0"/>
            </a:sp3d>
          </a:bodyPr>
          <a:lstStyle/>
          <a:p>
            <a:pPr marL="0" lvl="1" algn="ctr">
              <a:lnSpc>
                <a:spcPct val="120000"/>
              </a:lnSpc>
            </a:pPr>
            <a:r>
              <a:rPr lang="zh-CN" altLang="en-US" sz="1510" b="1" spc="300">
                <a:solidFill>
                  <a:srgbClr val="FFC000"/>
                </a:solidFill>
                <a:latin typeface="Arial" panose="020B0604020202020204" pitchFamily="34" charset="0"/>
                <a:ea typeface="微软雅黑" panose="020B0503020204020204" charset="-122"/>
                <a:cs typeface="+mn-ea"/>
                <a:sym typeface="Arial" panose="020B0604020202020204" pitchFamily="34" charset="0"/>
              </a:rPr>
              <a:t>项目总结</a:t>
            </a:r>
          </a:p>
        </p:txBody>
      </p:sp>
      <p:sp>
        <p:nvSpPr>
          <p:cNvPr id="163" name="文本框 162"/>
          <p:cNvSpPr txBox="1"/>
          <p:nvPr>
            <p:custDataLst>
              <p:tags r:id="rId27"/>
            </p:custDataLst>
          </p:nvPr>
        </p:nvSpPr>
        <p:spPr bwMode="auto">
          <a:xfrm>
            <a:off x="8506934" y="3545978"/>
            <a:ext cx="1604391" cy="647938"/>
          </a:xfrm>
          <a:prstGeom prst="rect">
            <a:avLst/>
          </a:prstGeom>
          <a:noFill/>
          <a:ln w="9525">
            <a:noFill/>
            <a:miter lim="800000"/>
          </a:ln>
        </p:spPr>
        <p:txBody>
          <a:bodyPr wrap="square" lIns="75583" tIns="0" rIns="75583" bIns="39303" anchor="ctr" anchorCtr="1">
            <a:normAutofit/>
            <a:scene3d>
              <a:camera prst="orthographicFront"/>
              <a:lightRig rig="threePt" dir="t"/>
            </a:scene3d>
            <a:sp3d>
              <a:bevelT w="0" h="0"/>
            </a:sp3d>
          </a:bodyPr>
          <a:lstStyle/>
          <a:p>
            <a:pPr algn="ctr">
              <a:lnSpc>
                <a:spcPct val="120000"/>
              </a:lnSpc>
              <a:defRPr/>
            </a:pP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最终的项目总结</a:t>
            </a:r>
            <a:b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br>
            <a:r>
              <a:rPr lang="zh-CN" altLang="en-US" sz="1010" spc="150">
                <a:solidFill>
                  <a:srgbClr val="000000"/>
                </a:solidFill>
                <a:uFillTx/>
                <a:latin typeface="Arial" panose="020B0604020202020204" pitchFamily="34" charset="0"/>
                <a:ea typeface="微软雅黑" panose="020B0503020204020204" charset="-122"/>
                <a:sym typeface="Arial" panose="020B0604020202020204" pitchFamily="34" charset="0"/>
              </a:rPr>
              <a:t>后续私域规划建议</a:t>
            </a:r>
          </a:p>
        </p:txBody>
      </p:sp>
      <p:sp>
        <p:nvSpPr>
          <p:cNvPr id="164" name="任意多边形 33"/>
          <p:cNvSpPr/>
          <p:nvPr>
            <p:custDataLst>
              <p:tags r:id="rId28"/>
            </p:custDataLst>
          </p:nvPr>
        </p:nvSpPr>
        <p:spPr>
          <a:xfrm rot="2702816">
            <a:off x="8727052" y="1618085"/>
            <a:ext cx="1141224" cy="1141224"/>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FFC000"/>
          </a:solidFill>
          <a:ln>
            <a:noFill/>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sp>
        <p:nvSpPr>
          <p:cNvPr id="165" name="文本框 164"/>
          <p:cNvSpPr txBox="1"/>
          <p:nvPr>
            <p:custDataLst>
              <p:tags r:id="rId29"/>
            </p:custDataLst>
          </p:nvPr>
        </p:nvSpPr>
        <p:spPr>
          <a:xfrm>
            <a:off x="9523776" y="1996716"/>
            <a:ext cx="439425" cy="383963"/>
          </a:xfrm>
          <a:prstGeom prst="rect">
            <a:avLst/>
          </a:prstGeom>
          <a:noFill/>
        </p:spPr>
        <p:txBody>
          <a:bodyPr wrap="square" lIns="75583" tIns="39303" rIns="75583" bIns="39303">
            <a:normAutofit fontScale="82500" lnSpcReduction="10000"/>
          </a:bodyPr>
          <a:lstStyle/>
          <a:p>
            <a:pPr>
              <a:lnSpc>
                <a:spcPct val="130000"/>
              </a:lnSpc>
            </a:pPr>
            <a:r>
              <a:rPr lang="en-US" sz="2015" b="1" spc="150">
                <a:solidFill>
                  <a:sysClr val="window" lastClr="FFFFFF"/>
                </a:solidFill>
                <a:latin typeface="Arial" panose="020B0604020202020204" pitchFamily="34" charset="0"/>
                <a:ea typeface="微软雅黑" panose="020B0503020204020204" charset="-122"/>
                <a:sym typeface="Arial" panose="020B0604020202020204" pitchFamily="34" charset="0"/>
              </a:rPr>
              <a:t>06</a:t>
            </a:r>
            <a:endParaRPr lang="en-US" sz="2015" b="1" spc="1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66" name="圆角矩形 24"/>
          <p:cNvSpPr/>
          <p:nvPr>
            <p:custDataLst>
              <p:tags r:id="rId30"/>
            </p:custDataLst>
          </p:nvPr>
        </p:nvSpPr>
        <p:spPr>
          <a:xfrm rot="2702816">
            <a:off x="8655059" y="1546092"/>
            <a:ext cx="1285744" cy="1285744"/>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75583" tIns="39303" rIns="75583" bIns="39303" anchor="ctr"/>
          <a:lstStyle/>
          <a:p>
            <a:pPr algn="ctr">
              <a:lnSpc>
                <a:spcPct val="120000"/>
              </a:lnSpc>
            </a:pPr>
            <a:endParaRPr sz="1510">
              <a:latin typeface="Arial" panose="020B0604020202020204" pitchFamily="34" charset="0"/>
              <a:ea typeface="微软雅黑" panose="020B0503020204020204" charset="-122"/>
              <a:sym typeface="Arial" panose="020B0604020202020204" pitchFamily="34" charset="0"/>
            </a:endParaRPr>
          </a:p>
        </p:txBody>
      </p:sp>
      <p:grpSp>
        <p:nvGrpSpPr>
          <p:cNvPr id="167" name="组合 166"/>
          <p:cNvGrpSpPr/>
          <p:nvPr/>
        </p:nvGrpSpPr>
        <p:grpSpPr>
          <a:xfrm>
            <a:off x="3649586" y="4400155"/>
            <a:ext cx="1419394" cy="724412"/>
            <a:chOff x="8866" y="3505"/>
            <a:chExt cx="1881" cy="960"/>
          </a:xfrm>
        </p:grpSpPr>
        <p:sp>
          <p:nvSpPr>
            <p:cNvPr id="168" name="圆角矩形 167"/>
            <p:cNvSpPr/>
            <p:nvPr/>
          </p:nvSpPr>
          <p:spPr>
            <a:xfrm>
              <a:off x="8866" y="3505"/>
              <a:ext cx="1881" cy="96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solidFill>
                  <a:schemeClr val="bg1"/>
                </a:solidFill>
              </a:endParaRPr>
            </a:p>
          </p:txBody>
        </p:sp>
        <p:sp>
          <p:nvSpPr>
            <p:cNvPr id="169" name="文本框 168"/>
            <p:cNvSpPr txBox="1"/>
            <p:nvPr/>
          </p:nvSpPr>
          <p:spPr>
            <a:xfrm>
              <a:off x="9131" y="3562"/>
              <a:ext cx="1367" cy="800"/>
            </a:xfrm>
            <a:prstGeom prst="rect">
              <a:avLst/>
            </a:prstGeom>
            <a:noFill/>
          </p:spPr>
          <p:txBody>
            <a:bodyPr wrap="none" rtlCol="0">
              <a:spAutoFit/>
            </a:bodyPr>
            <a:lstStyle/>
            <a:p>
              <a:pPr algn="ctr"/>
              <a:r>
                <a:rPr lang="zh-CN" altLang="en-US" sz="1665" b="1">
                  <a:solidFill>
                    <a:schemeClr val="bg1"/>
                  </a:solidFill>
                  <a:sym typeface="+mn-ea"/>
                </a:rPr>
                <a:t>客户主导</a:t>
              </a:r>
            </a:p>
            <a:p>
              <a:pPr algn="ctr"/>
              <a:r>
                <a:rPr lang="zh-CN" altLang="en-US" sz="1665" b="1">
                  <a:solidFill>
                    <a:schemeClr val="bg1"/>
                  </a:solidFill>
                  <a:sym typeface="+mn-ea"/>
                </a:rPr>
                <a:t>点燃陪跑</a:t>
              </a:r>
            </a:p>
          </p:txBody>
        </p:sp>
      </p:grpSp>
      <p:grpSp>
        <p:nvGrpSpPr>
          <p:cNvPr id="173" name="组合 172"/>
          <p:cNvGrpSpPr/>
          <p:nvPr/>
        </p:nvGrpSpPr>
        <p:grpSpPr>
          <a:xfrm>
            <a:off x="288531" y="4400790"/>
            <a:ext cx="1419394" cy="723658"/>
            <a:chOff x="8866" y="3505"/>
            <a:chExt cx="1881" cy="959"/>
          </a:xfrm>
        </p:grpSpPr>
        <p:sp>
          <p:nvSpPr>
            <p:cNvPr id="174" name="圆角矩形 173"/>
            <p:cNvSpPr/>
            <p:nvPr/>
          </p:nvSpPr>
          <p:spPr>
            <a:xfrm>
              <a:off x="8866" y="3505"/>
              <a:ext cx="1881" cy="959"/>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solidFill>
                  <a:schemeClr val="bg1"/>
                </a:solidFill>
              </a:endParaRPr>
            </a:p>
          </p:txBody>
        </p:sp>
        <p:sp>
          <p:nvSpPr>
            <p:cNvPr id="175" name="文本框 174"/>
            <p:cNvSpPr txBox="1"/>
            <p:nvPr/>
          </p:nvSpPr>
          <p:spPr>
            <a:xfrm>
              <a:off x="9121" y="3562"/>
              <a:ext cx="1367" cy="800"/>
            </a:xfrm>
            <a:prstGeom prst="rect">
              <a:avLst/>
            </a:prstGeom>
            <a:noFill/>
          </p:spPr>
          <p:txBody>
            <a:bodyPr wrap="none" rtlCol="0">
              <a:spAutoFit/>
            </a:bodyPr>
            <a:lstStyle/>
            <a:p>
              <a:pPr algn="ctr"/>
              <a:r>
                <a:rPr lang="zh-CN" altLang="en-US" sz="1665" b="1">
                  <a:solidFill>
                    <a:schemeClr val="bg1"/>
                  </a:solidFill>
                  <a:sym typeface="+mn-ea"/>
                </a:rPr>
                <a:t>双方共同</a:t>
              </a:r>
            </a:p>
            <a:p>
              <a:pPr algn="ctr"/>
              <a:r>
                <a:rPr lang="zh-CN" altLang="en-US" sz="1665" b="1">
                  <a:solidFill>
                    <a:schemeClr val="bg1"/>
                  </a:solidFill>
                  <a:sym typeface="+mn-ea"/>
                </a:rPr>
                <a:t>达成共识</a:t>
              </a:r>
            </a:p>
          </p:txBody>
        </p:sp>
      </p:grpSp>
      <p:grpSp>
        <p:nvGrpSpPr>
          <p:cNvPr id="176" name="组合 175"/>
          <p:cNvGrpSpPr/>
          <p:nvPr/>
        </p:nvGrpSpPr>
        <p:grpSpPr>
          <a:xfrm>
            <a:off x="1947151" y="4391900"/>
            <a:ext cx="1419394" cy="732713"/>
            <a:chOff x="8866" y="3505"/>
            <a:chExt cx="1881" cy="971"/>
          </a:xfrm>
        </p:grpSpPr>
        <p:sp>
          <p:nvSpPr>
            <p:cNvPr id="177" name="圆角矩形 176"/>
            <p:cNvSpPr/>
            <p:nvPr/>
          </p:nvSpPr>
          <p:spPr>
            <a:xfrm>
              <a:off x="8866" y="3505"/>
              <a:ext cx="1881" cy="971"/>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solidFill>
                  <a:schemeClr val="bg1"/>
                </a:solidFill>
              </a:endParaRPr>
            </a:p>
          </p:txBody>
        </p:sp>
        <p:sp>
          <p:nvSpPr>
            <p:cNvPr id="178" name="文本框 177"/>
            <p:cNvSpPr txBox="1"/>
            <p:nvPr/>
          </p:nvSpPr>
          <p:spPr>
            <a:xfrm>
              <a:off x="9122" y="3562"/>
              <a:ext cx="1367" cy="800"/>
            </a:xfrm>
            <a:prstGeom prst="rect">
              <a:avLst/>
            </a:prstGeom>
            <a:noFill/>
          </p:spPr>
          <p:txBody>
            <a:bodyPr wrap="none" rtlCol="0">
              <a:spAutoFit/>
            </a:bodyPr>
            <a:lstStyle/>
            <a:p>
              <a:pPr algn="ctr"/>
              <a:r>
                <a:rPr lang="zh-CN" altLang="en-US" sz="1665" b="1">
                  <a:solidFill>
                    <a:schemeClr val="bg1"/>
                  </a:solidFill>
                  <a:sym typeface="+mn-ea"/>
                </a:rPr>
                <a:t>点燃主导</a:t>
              </a:r>
              <a:br>
                <a:rPr lang="zh-CN" altLang="en-US" sz="1665" b="1">
                  <a:solidFill>
                    <a:schemeClr val="bg1"/>
                  </a:solidFill>
                  <a:sym typeface="+mn-ea"/>
                </a:rPr>
              </a:br>
              <a:r>
                <a:rPr lang="zh-CN" altLang="en-US" sz="1665" b="1">
                  <a:solidFill>
                    <a:schemeClr val="bg1"/>
                  </a:solidFill>
                  <a:sym typeface="+mn-ea"/>
                </a:rPr>
                <a:t>客户协助</a:t>
              </a:r>
            </a:p>
          </p:txBody>
        </p:sp>
      </p:grpSp>
      <p:grpSp>
        <p:nvGrpSpPr>
          <p:cNvPr id="185" name="组合 184"/>
          <p:cNvGrpSpPr/>
          <p:nvPr/>
        </p:nvGrpSpPr>
        <p:grpSpPr>
          <a:xfrm>
            <a:off x="5372341" y="4391900"/>
            <a:ext cx="1419394" cy="724412"/>
            <a:chOff x="8866" y="3505"/>
            <a:chExt cx="1881" cy="960"/>
          </a:xfrm>
        </p:grpSpPr>
        <p:sp>
          <p:nvSpPr>
            <p:cNvPr id="186" name="圆角矩形 185"/>
            <p:cNvSpPr/>
            <p:nvPr/>
          </p:nvSpPr>
          <p:spPr>
            <a:xfrm>
              <a:off x="8866" y="3505"/>
              <a:ext cx="1881" cy="96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solidFill>
                  <a:schemeClr val="bg1"/>
                </a:solidFill>
              </a:endParaRPr>
            </a:p>
          </p:txBody>
        </p:sp>
        <p:sp>
          <p:nvSpPr>
            <p:cNvPr id="187" name="文本框 186"/>
            <p:cNvSpPr txBox="1"/>
            <p:nvPr/>
          </p:nvSpPr>
          <p:spPr>
            <a:xfrm>
              <a:off x="9131" y="3562"/>
              <a:ext cx="1367" cy="800"/>
            </a:xfrm>
            <a:prstGeom prst="rect">
              <a:avLst/>
            </a:prstGeom>
            <a:noFill/>
          </p:spPr>
          <p:txBody>
            <a:bodyPr wrap="none" rtlCol="0">
              <a:spAutoFit/>
            </a:bodyPr>
            <a:lstStyle/>
            <a:p>
              <a:pPr algn="ctr"/>
              <a:r>
                <a:rPr lang="zh-CN" altLang="en-US" sz="1665" b="1">
                  <a:solidFill>
                    <a:schemeClr val="bg1"/>
                  </a:solidFill>
                  <a:sym typeface="+mn-ea"/>
                </a:rPr>
                <a:t>客户主导</a:t>
              </a:r>
            </a:p>
            <a:p>
              <a:pPr algn="ctr"/>
              <a:r>
                <a:rPr lang="zh-CN" altLang="en-US" sz="1665" b="1">
                  <a:solidFill>
                    <a:schemeClr val="bg1"/>
                  </a:solidFill>
                  <a:sym typeface="+mn-ea"/>
                </a:rPr>
                <a:t>点燃陪跑</a:t>
              </a:r>
            </a:p>
          </p:txBody>
        </p:sp>
      </p:grpSp>
      <p:grpSp>
        <p:nvGrpSpPr>
          <p:cNvPr id="188" name="组合 187"/>
          <p:cNvGrpSpPr/>
          <p:nvPr/>
        </p:nvGrpSpPr>
        <p:grpSpPr>
          <a:xfrm>
            <a:off x="6970001" y="4383010"/>
            <a:ext cx="1419394" cy="724412"/>
            <a:chOff x="8866" y="3505"/>
            <a:chExt cx="1881" cy="960"/>
          </a:xfrm>
        </p:grpSpPr>
        <p:sp>
          <p:nvSpPr>
            <p:cNvPr id="189" name="圆角矩形 188"/>
            <p:cNvSpPr/>
            <p:nvPr/>
          </p:nvSpPr>
          <p:spPr>
            <a:xfrm>
              <a:off x="8866" y="3505"/>
              <a:ext cx="1881" cy="960"/>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solidFill>
                  <a:schemeClr val="bg1"/>
                </a:solidFill>
              </a:endParaRPr>
            </a:p>
          </p:txBody>
        </p:sp>
        <p:sp>
          <p:nvSpPr>
            <p:cNvPr id="190" name="文本框 189"/>
            <p:cNvSpPr txBox="1"/>
            <p:nvPr/>
          </p:nvSpPr>
          <p:spPr>
            <a:xfrm>
              <a:off x="9133" y="3562"/>
              <a:ext cx="1367" cy="800"/>
            </a:xfrm>
            <a:prstGeom prst="rect">
              <a:avLst/>
            </a:prstGeom>
            <a:noFill/>
          </p:spPr>
          <p:txBody>
            <a:bodyPr wrap="none" rtlCol="0">
              <a:spAutoFit/>
            </a:bodyPr>
            <a:lstStyle/>
            <a:p>
              <a:pPr algn="ctr"/>
              <a:r>
                <a:rPr lang="zh-CN" altLang="en-US" sz="1665" b="1">
                  <a:solidFill>
                    <a:schemeClr val="bg1"/>
                  </a:solidFill>
                  <a:sym typeface="+mn-ea"/>
                </a:rPr>
                <a:t>点燃主导</a:t>
              </a:r>
            </a:p>
            <a:p>
              <a:pPr algn="ctr"/>
              <a:r>
                <a:rPr lang="zh-CN" altLang="en-US" sz="1665" b="1">
                  <a:solidFill>
                    <a:schemeClr val="bg1"/>
                  </a:solidFill>
                  <a:sym typeface="+mn-ea"/>
                </a:rPr>
                <a:t>客户参与</a:t>
              </a:r>
            </a:p>
          </p:txBody>
        </p:sp>
      </p:grpSp>
      <p:grpSp>
        <p:nvGrpSpPr>
          <p:cNvPr id="191" name="组合 190"/>
          <p:cNvGrpSpPr/>
          <p:nvPr/>
        </p:nvGrpSpPr>
        <p:grpSpPr>
          <a:xfrm>
            <a:off x="8608936" y="4370310"/>
            <a:ext cx="1419394" cy="732713"/>
            <a:chOff x="8866" y="3505"/>
            <a:chExt cx="1881" cy="971"/>
          </a:xfrm>
        </p:grpSpPr>
        <p:sp>
          <p:nvSpPr>
            <p:cNvPr id="192" name="圆角矩形 191"/>
            <p:cNvSpPr/>
            <p:nvPr/>
          </p:nvSpPr>
          <p:spPr>
            <a:xfrm>
              <a:off x="8866" y="3505"/>
              <a:ext cx="1881" cy="971"/>
            </a:xfrm>
            <a:prstGeom prst="roundRect">
              <a:avLst>
                <a:gd name="adj" fmla="val 1557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solidFill>
                  <a:schemeClr val="bg1"/>
                </a:solidFill>
              </a:endParaRPr>
            </a:p>
          </p:txBody>
        </p:sp>
        <p:sp>
          <p:nvSpPr>
            <p:cNvPr id="193" name="文本框 192"/>
            <p:cNvSpPr txBox="1"/>
            <p:nvPr/>
          </p:nvSpPr>
          <p:spPr>
            <a:xfrm>
              <a:off x="9122" y="3562"/>
              <a:ext cx="1367" cy="800"/>
            </a:xfrm>
            <a:prstGeom prst="rect">
              <a:avLst/>
            </a:prstGeom>
            <a:noFill/>
          </p:spPr>
          <p:txBody>
            <a:bodyPr wrap="none" rtlCol="0">
              <a:spAutoFit/>
            </a:bodyPr>
            <a:lstStyle/>
            <a:p>
              <a:pPr algn="ctr"/>
              <a:r>
                <a:rPr lang="zh-CN" altLang="en-US" sz="1665" b="1">
                  <a:solidFill>
                    <a:schemeClr val="bg1"/>
                  </a:solidFill>
                  <a:sym typeface="+mn-ea"/>
                </a:rPr>
                <a:t>点燃主导</a:t>
              </a:r>
              <a:br>
                <a:rPr lang="zh-CN" altLang="en-US" sz="1665" b="1">
                  <a:solidFill>
                    <a:schemeClr val="bg1"/>
                  </a:solidFill>
                  <a:sym typeface="+mn-ea"/>
                </a:rPr>
              </a:br>
              <a:r>
                <a:rPr lang="zh-CN" altLang="en-US" sz="1665" b="1">
                  <a:solidFill>
                    <a:schemeClr val="bg1"/>
                  </a:solidFill>
                  <a:sym typeface="+mn-ea"/>
                </a:rPr>
                <a:t>客户验收</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5750"/>
            <a:ext cx="7918450" cy="398780"/>
            <a:chOff x="4493" y="3662"/>
            <a:chExt cx="12470" cy="628"/>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29" y="1585"/>
                <a:ext cx="337" cy="709"/>
              </a:xfrm>
              <a:prstGeom prst="rect">
                <a:avLst/>
              </a:prstGeom>
            </p:spPr>
          </p:pic>
        </p:grpSp>
        <p:sp>
          <p:nvSpPr>
            <p:cNvPr id="30" name="文本框 29"/>
            <p:cNvSpPr txBox="1"/>
            <p:nvPr/>
          </p:nvSpPr>
          <p:spPr>
            <a:xfrm>
              <a:off x="5131" y="3662"/>
              <a:ext cx="11832" cy="628"/>
            </a:xfrm>
            <a:prstGeom prst="rect">
              <a:avLst/>
            </a:prstGeom>
            <a:noFill/>
          </p:spPr>
          <p:txBody>
            <a:bodyPr wrap="square" rtlCol="0">
              <a:spAutoFit/>
            </a:bodyPr>
            <a:lstStyle/>
            <a:p>
              <a:pPr algn="ctr"/>
              <a:r>
                <a:rPr lang="zh-CN" sz="2000" b="1">
                  <a:sym typeface="+mn-ea"/>
                </a:rPr>
                <a:t>在顾问项目里，客户期望</a:t>
              </a:r>
              <a:r>
                <a:rPr lang="en-US" altLang="zh-CN" sz="2000" b="1">
                  <a:sym typeface="+mn-ea"/>
                </a:rPr>
                <a:t>=</a:t>
              </a:r>
              <a:r>
                <a:rPr lang="zh-CN" altLang="en-US" sz="2000" b="1">
                  <a:sym typeface="+mn-ea"/>
                </a:rPr>
                <a:t>价值收获</a:t>
              </a:r>
              <a:r>
                <a:rPr lang="en-US" altLang="zh-CN" sz="2000" b="1">
                  <a:sym typeface="+mn-ea"/>
                </a:rPr>
                <a:t>=</a:t>
              </a:r>
              <a:r>
                <a:rPr lang="zh-CN" altLang="en-US" sz="2000" b="1">
                  <a:sym typeface="+mn-ea"/>
                </a:rPr>
                <a:t>甲方要着力去解决的</a:t>
              </a:r>
              <a:endParaRPr lang="zh-CN" altLang="en-US" sz="2000" b="1">
                <a:solidFill>
                  <a:schemeClr val="tx1"/>
                </a:solidFill>
                <a:sym typeface="+mn-ea"/>
              </a:endParaRP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6388" name="椭圆 2"/>
          <p:cNvSpPr>
            <a:spLocks noChangeAspect="1" noChangeArrowheads="1"/>
          </p:cNvSpPr>
          <p:nvPr>
            <p:custDataLst>
              <p:tags r:id="rId1"/>
            </p:custDataLst>
          </p:nvPr>
        </p:nvSpPr>
        <p:spPr bwMode="auto">
          <a:xfrm>
            <a:off x="5139436" y="1106485"/>
            <a:ext cx="462622" cy="465289"/>
          </a:xfrm>
          <a:prstGeom prst="ellipse">
            <a:avLst/>
          </a:prstGeom>
          <a:solidFill>
            <a:srgbClr val="3B5686"/>
          </a:solidFill>
          <a:ln>
            <a:noFill/>
          </a:ln>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algn="ctr" eaLnBrk="1" hangingPunct="1">
              <a:lnSpc>
                <a:spcPct val="100000"/>
              </a:lnSpc>
              <a:spcBef>
                <a:spcPct val="0"/>
              </a:spcBef>
              <a:buFont typeface="Arial" panose="020B0604020202020204" pitchFamily="34" charset="0"/>
              <a:buNone/>
              <a:defRPr/>
            </a:pPr>
            <a:r>
              <a:rPr lang="en-US" altLang="zh-CN" sz="1510" dirty="0">
                <a:solidFill>
                  <a:srgbClr val="FFFFFF"/>
                </a:solidFill>
                <a:latin typeface="Arial" panose="020B0604020202020204" pitchFamily="34" charset="0"/>
                <a:ea typeface="+mn-ea"/>
                <a:sym typeface="Adobe 黑体 Std R" panose="020B0400000000000000" charset="-122"/>
              </a:rPr>
              <a:t>1</a:t>
            </a:r>
          </a:p>
        </p:txBody>
      </p:sp>
      <p:sp>
        <p:nvSpPr>
          <p:cNvPr id="16391" name="文本框 6"/>
          <p:cNvSpPr>
            <a:spLocks noChangeArrowheads="1"/>
          </p:cNvSpPr>
          <p:nvPr>
            <p:custDataLst>
              <p:tags r:id="rId2"/>
            </p:custDataLst>
          </p:nvPr>
        </p:nvSpPr>
        <p:spPr bwMode="auto">
          <a:xfrm>
            <a:off x="5658053" y="961166"/>
            <a:ext cx="1911817" cy="34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chor="ctr">
            <a:no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1800" b="1" dirty="0">
                <a:latin typeface="微软雅黑" panose="020B0503020204020204" charset="-122"/>
                <a:cs typeface="+mn-ea"/>
                <a:sym typeface="Calibri Light" panose="020F0302020204030204" charset="0"/>
              </a:rPr>
              <a:t>老板决心</a:t>
            </a:r>
          </a:p>
        </p:txBody>
      </p:sp>
      <p:sp>
        <p:nvSpPr>
          <p:cNvPr id="86020" name="椭圆 3"/>
          <p:cNvSpPr>
            <a:spLocks noChangeAspect="1" noChangeArrowheads="1"/>
          </p:cNvSpPr>
          <p:nvPr>
            <p:custDataLst>
              <p:tags r:id="rId3"/>
            </p:custDataLst>
          </p:nvPr>
        </p:nvSpPr>
        <p:spPr bwMode="auto">
          <a:xfrm>
            <a:off x="5139436" y="2207713"/>
            <a:ext cx="462622" cy="462623"/>
          </a:xfrm>
          <a:prstGeom prst="ellipse">
            <a:avLst/>
          </a:pr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lIns="75583" tIns="39303" rIns="75583" bIns="39303" anchor="ctr"/>
          <a:lstStyle>
            <a:lvl1pPr>
              <a:lnSpc>
                <a:spcPct val="90000"/>
              </a:lnSpc>
              <a:spcBef>
                <a:spcPts val="1000"/>
              </a:spcBef>
              <a:buFont typeface="Arial" panose="020B0604020202020204" pitchFamily="34" charset="0"/>
              <a:buChar char="•"/>
              <a:defRPr sz="2400">
                <a:solidFill>
                  <a:srgbClr val="000000"/>
                </a:solidFill>
                <a:latin typeface="Arial" panose="020B0604020202020204" pitchFamily="34" charset="0"/>
                <a:ea typeface="黑体" panose="02010609060101010101" charset="-122"/>
                <a:sym typeface="Calibri" panose="020F0502020204030204" charset="0"/>
              </a:defRPr>
            </a:lvl1pPr>
            <a:lvl2pPr marL="742950" indent="-285750">
              <a:lnSpc>
                <a:spcPct val="90000"/>
              </a:lnSpc>
              <a:spcBef>
                <a:spcPts val="500"/>
              </a:spcBef>
              <a:buFont typeface="Arial" panose="020B0604020202020204" pitchFamily="34" charset="0"/>
              <a:buChar char="•"/>
              <a:defRPr sz="2000">
                <a:solidFill>
                  <a:srgbClr val="000000"/>
                </a:solidFill>
                <a:latin typeface="Arial" panose="020B0604020202020204" pitchFamily="34" charset="0"/>
                <a:ea typeface="黑体" panose="02010609060101010101" charset="-122"/>
                <a:sym typeface="Calibri" panose="020F0502020204030204" charset="0"/>
              </a:defRPr>
            </a:lvl2pPr>
            <a:lvl3pPr marL="11430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510">
                <a:solidFill>
                  <a:srgbClr val="FFFFFF"/>
                </a:solidFill>
                <a:latin typeface="Arial" panose="020B0604020202020204" pitchFamily="34" charset="0"/>
                <a:ea typeface="+mn-ea"/>
                <a:sym typeface="Adobe 黑体 Std R" panose="020B0400000000000000" charset="-122"/>
              </a:rPr>
              <a:t>2</a:t>
            </a:r>
          </a:p>
        </p:txBody>
      </p:sp>
      <p:sp>
        <p:nvSpPr>
          <p:cNvPr id="16393" name="文本框 8"/>
          <p:cNvSpPr>
            <a:spLocks noChangeArrowheads="1"/>
          </p:cNvSpPr>
          <p:nvPr>
            <p:custDataLst>
              <p:tags r:id="rId4"/>
            </p:custDataLst>
          </p:nvPr>
        </p:nvSpPr>
        <p:spPr bwMode="auto">
          <a:xfrm>
            <a:off x="5658053" y="2055727"/>
            <a:ext cx="1911817" cy="34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chor="ctr">
            <a:no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1800" b="1" dirty="0">
                <a:latin typeface="微软雅黑" panose="020B0503020204020204" charset="-122"/>
                <a:cs typeface="+mn-ea"/>
                <a:sym typeface="Calibri Light" panose="020F0302020204030204" charset="0"/>
              </a:rPr>
              <a:t>粉丝资源</a:t>
            </a:r>
          </a:p>
        </p:txBody>
      </p:sp>
      <p:sp>
        <p:nvSpPr>
          <p:cNvPr id="16390" name="椭圆 4"/>
          <p:cNvSpPr>
            <a:spLocks noChangeAspect="1" noChangeArrowheads="1"/>
          </p:cNvSpPr>
          <p:nvPr>
            <p:custDataLst>
              <p:tags r:id="rId5"/>
            </p:custDataLst>
          </p:nvPr>
        </p:nvSpPr>
        <p:spPr bwMode="auto">
          <a:xfrm>
            <a:off x="5139436" y="3326273"/>
            <a:ext cx="462622" cy="463956"/>
          </a:xfrm>
          <a:prstGeom prst="ellipse">
            <a:avLst/>
          </a:prstGeom>
          <a:solidFill>
            <a:srgbClr val="3B5686"/>
          </a:solidFill>
          <a:ln>
            <a:noFill/>
          </a:ln>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algn="ctr" eaLnBrk="1" hangingPunct="1">
              <a:lnSpc>
                <a:spcPct val="100000"/>
              </a:lnSpc>
              <a:spcBef>
                <a:spcPct val="0"/>
              </a:spcBef>
              <a:buFont typeface="Arial" panose="020B0604020202020204" pitchFamily="34" charset="0"/>
              <a:buNone/>
              <a:defRPr/>
            </a:pPr>
            <a:r>
              <a:rPr lang="en-US" altLang="zh-CN" sz="1510" dirty="0">
                <a:solidFill>
                  <a:srgbClr val="FFFFFF"/>
                </a:solidFill>
                <a:latin typeface="Arial" panose="020B0604020202020204" pitchFamily="34" charset="0"/>
                <a:ea typeface="+mn-ea"/>
                <a:sym typeface="Adobe 黑体 Std R" panose="020B0400000000000000" charset="-122"/>
              </a:rPr>
              <a:t>3</a:t>
            </a:r>
          </a:p>
        </p:txBody>
      </p:sp>
      <p:sp>
        <p:nvSpPr>
          <p:cNvPr id="16395" name="文本框 10"/>
          <p:cNvSpPr>
            <a:spLocks noChangeArrowheads="1"/>
          </p:cNvSpPr>
          <p:nvPr>
            <p:custDataLst>
              <p:tags r:id="rId6"/>
            </p:custDataLst>
          </p:nvPr>
        </p:nvSpPr>
        <p:spPr bwMode="auto">
          <a:xfrm>
            <a:off x="5658053" y="3151623"/>
            <a:ext cx="1911817" cy="34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chor="ctr">
            <a:no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1800" b="1" dirty="0">
                <a:latin typeface="微软雅黑" panose="020B0503020204020204" charset="-122"/>
                <a:cs typeface="+mn-ea"/>
                <a:sym typeface="Calibri Light" panose="020F0302020204030204" charset="0"/>
              </a:rPr>
              <a:t>执行力度</a:t>
            </a:r>
          </a:p>
        </p:txBody>
      </p:sp>
      <p:sp>
        <p:nvSpPr>
          <p:cNvPr id="20492" name="直接连接符 14"/>
          <p:cNvSpPr>
            <a:spLocks noChangeShapeType="1"/>
          </p:cNvSpPr>
          <p:nvPr>
            <p:custDataLst>
              <p:tags r:id="rId7"/>
            </p:custDataLst>
          </p:nvPr>
        </p:nvSpPr>
        <p:spPr bwMode="auto">
          <a:xfrm>
            <a:off x="5139436" y="1931740"/>
            <a:ext cx="4414245" cy="1333"/>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lIns="75583" tIns="39303" rIns="75583" bIns="39303">
            <a:normAutofit fontScale="25000" lnSpcReduction="20000"/>
          </a:bodyPr>
          <a:lstStyle/>
          <a:p>
            <a:pPr>
              <a:defRPr/>
            </a:pPr>
            <a:endParaRPr lang="zh-CN" altLang="en-US" sz="1510"/>
          </a:p>
        </p:txBody>
      </p:sp>
      <p:sp>
        <p:nvSpPr>
          <p:cNvPr id="20493" name="直接连接符 15"/>
          <p:cNvSpPr>
            <a:spLocks noChangeShapeType="1"/>
          </p:cNvSpPr>
          <p:nvPr>
            <p:custDataLst>
              <p:tags r:id="rId8"/>
            </p:custDataLst>
          </p:nvPr>
        </p:nvSpPr>
        <p:spPr bwMode="auto">
          <a:xfrm>
            <a:off x="5139436" y="3043633"/>
            <a:ext cx="4414245" cy="0"/>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lIns="75583" tIns="39303" rIns="75583" bIns="39303">
            <a:normAutofit fontScale="25000" lnSpcReduction="20000"/>
          </a:bodyPr>
          <a:lstStyle/>
          <a:p>
            <a:pPr>
              <a:defRPr/>
            </a:pPr>
            <a:endParaRPr lang="zh-CN" altLang="en-US" sz="1510"/>
          </a:p>
        </p:txBody>
      </p:sp>
      <p:sp>
        <p:nvSpPr>
          <p:cNvPr id="16399" name="任意多边形 19"/>
          <p:cNvSpPr>
            <a:spLocks noChangeArrowheads="1"/>
          </p:cNvSpPr>
          <p:nvPr>
            <p:custDataLst>
              <p:tags r:id="rId9"/>
            </p:custDataLst>
          </p:nvPr>
        </p:nvSpPr>
        <p:spPr bwMode="auto">
          <a:xfrm>
            <a:off x="613201" y="1705094"/>
            <a:ext cx="915913" cy="2758403"/>
          </a:xfrm>
          <a:custGeom>
            <a:avLst/>
            <a:gdLst>
              <a:gd name="T0" fmla="*/ 0 w 10000"/>
              <a:gd name="T1" fmla="*/ 0 h 10000"/>
              <a:gd name="T2" fmla="*/ 118943672 w 10000"/>
              <a:gd name="T3" fmla="*/ 0 h 10000"/>
              <a:gd name="T4" fmla="*/ 95154894 w 10000"/>
              <a:gd name="T5" fmla="*/ 1078818330 h 10000"/>
              <a:gd name="T6" fmla="*/ 23788778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3B5686"/>
          </a:solidFill>
          <a:ln w="12700">
            <a:noFill/>
            <a:miter lim="800000"/>
          </a:ln>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spcBef>
                <a:spcPct val="0"/>
              </a:spcBef>
              <a:spcAft>
                <a:spcPct val="35000"/>
              </a:spcAft>
              <a:buFont typeface="Arial" panose="020B0604020202020204" pitchFamily="34" charset="0"/>
              <a:buNone/>
              <a:defRPr/>
            </a:pPr>
            <a:r>
              <a:rPr lang="zh-CN" altLang="en-US" sz="1800" b="1" dirty="0">
                <a:solidFill>
                  <a:srgbClr val="FFFFFF"/>
                </a:solidFill>
                <a:latin typeface="微软雅黑" panose="020B0503020204020204" charset="-122"/>
              </a:rPr>
              <a:t>老板</a:t>
            </a:r>
          </a:p>
          <a:p>
            <a:pPr eaLnBrk="1" hangingPunct="1">
              <a:spcBef>
                <a:spcPct val="0"/>
              </a:spcBef>
              <a:spcAft>
                <a:spcPct val="35000"/>
              </a:spcAft>
              <a:buFont typeface="Arial" panose="020B0604020202020204" pitchFamily="34" charset="0"/>
              <a:buNone/>
              <a:defRPr/>
            </a:pPr>
            <a:r>
              <a:rPr lang="zh-CN" altLang="en-US" sz="1800" b="1" dirty="0">
                <a:solidFill>
                  <a:srgbClr val="FFFFFF"/>
                </a:solidFill>
                <a:latin typeface="微软雅黑" panose="020B0503020204020204" charset="-122"/>
              </a:rPr>
              <a:t>决心</a:t>
            </a:r>
          </a:p>
        </p:txBody>
      </p:sp>
      <p:sp>
        <p:nvSpPr>
          <p:cNvPr id="16400" name="任意多边形 20"/>
          <p:cNvSpPr>
            <a:spLocks noChangeArrowheads="1"/>
          </p:cNvSpPr>
          <p:nvPr>
            <p:custDataLst>
              <p:tags r:id="rId10"/>
            </p:custDataLst>
          </p:nvPr>
        </p:nvSpPr>
        <p:spPr bwMode="auto">
          <a:xfrm>
            <a:off x="1597107" y="1705094"/>
            <a:ext cx="917246" cy="2758403"/>
          </a:xfrm>
          <a:custGeom>
            <a:avLst/>
            <a:gdLst>
              <a:gd name="T0" fmla="*/ 0 w 10000"/>
              <a:gd name="T1" fmla="*/ 0 h 10000"/>
              <a:gd name="T2" fmla="*/ 119290084 w 10000"/>
              <a:gd name="T3" fmla="*/ 0 h 10000"/>
              <a:gd name="T4" fmla="*/ 95432067 w 10000"/>
              <a:gd name="T5" fmla="*/ 1078818330 h 10000"/>
              <a:gd name="T6" fmla="*/ 23858017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FF8F00"/>
          </a:solidFill>
          <a:ln w="12700">
            <a:noFill/>
            <a:miter lim="800000"/>
          </a:ln>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spcBef>
                <a:spcPct val="0"/>
              </a:spcBef>
              <a:spcAft>
                <a:spcPct val="35000"/>
              </a:spcAft>
              <a:buFont typeface="Arial" panose="020B0604020202020204" pitchFamily="34" charset="0"/>
              <a:buNone/>
              <a:defRPr/>
            </a:pPr>
            <a:r>
              <a:rPr lang="zh-CN" altLang="en-US" sz="1800" b="1" dirty="0">
                <a:solidFill>
                  <a:srgbClr val="FFFFFF"/>
                </a:solidFill>
                <a:latin typeface="微软雅黑" panose="020B0503020204020204" charset="-122"/>
              </a:rPr>
              <a:t>粉丝</a:t>
            </a:r>
          </a:p>
          <a:p>
            <a:pPr eaLnBrk="1" hangingPunct="1">
              <a:spcBef>
                <a:spcPct val="0"/>
              </a:spcBef>
              <a:spcAft>
                <a:spcPct val="35000"/>
              </a:spcAft>
              <a:buFont typeface="Arial" panose="020B0604020202020204" pitchFamily="34" charset="0"/>
              <a:buNone/>
              <a:defRPr/>
            </a:pPr>
            <a:r>
              <a:rPr lang="zh-CN" altLang="en-US" sz="1800" b="1" dirty="0">
                <a:solidFill>
                  <a:srgbClr val="FFFFFF"/>
                </a:solidFill>
                <a:latin typeface="微软雅黑" panose="020B0503020204020204" charset="-122"/>
              </a:rPr>
              <a:t>资源</a:t>
            </a:r>
          </a:p>
        </p:txBody>
      </p:sp>
      <p:sp>
        <p:nvSpPr>
          <p:cNvPr id="16401" name="任意多边形 21"/>
          <p:cNvSpPr>
            <a:spLocks noChangeArrowheads="1"/>
          </p:cNvSpPr>
          <p:nvPr>
            <p:custDataLst>
              <p:tags r:id="rId11"/>
            </p:custDataLst>
          </p:nvPr>
        </p:nvSpPr>
        <p:spPr bwMode="auto">
          <a:xfrm>
            <a:off x="2582347" y="1705094"/>
            <a:ext cx="915912" cy="2758403"/>
          </a:xfrm>
          <a:custGeom>
            <a:avLst/>
            <a:gdLst>
              <a:gd name="T0" fmla="*/ 0 w 10000"/>
              <a:gd name="T1" fmla="*/ 0 h 10000"/>
              <a:gd name="T2" fmla="*/ 118943453 w 10000"/>
              <a:gd name="T3" fmla="*/ 0 h 10000"/>
              <a:gd name="T4" fmla="*/ 95154806 w 10000"/>
              <a:gd name="T5" fmla="*/ 1078818330 h 10000"/>
              <a:gd name="T6" fmla="*/ 23788647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3B5686"/>
          </a:solidFill>
          <a:ln w="12700">
            <a:noFill/>
            <a:miter lim="800000"/>
          </a:ln>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spcBef>
                <a:spcPct val="0"/>
              </a:spcBef>
              <a:spcAft>
                <a:spcPct val="35000"/>
              </a:spcAft>
              <a:buFont typeface="Arial" panose="020B0604020202020204" pitchFamily="34" charset="0"/>
              <a:buNone/>
              <a:defRPr/>
            </a:pPr>
            <a:r>
              <a:rPr lang="zh-CN" altLang="en-US" sz="1800" b="1" dirty="0">
                <a:solidFill>
                  <a:srgbClr val="FFFFFF"/>
                </a:solidFill>
                <a:latin typeface="微软雅黑" panose="020B0503020204020204" charset="-122"/>
              </a:rPr>
              <a:t>执行</a:t>
            </a:r>
          </a:p>
          <a:p>
            <a:pPr eaLnBrk="1" hangingPunct="1">
              <a:spcBef>
                <a:spcPct val="0"/>
              </a:spcBef>
              <a:spcAft>
                <a:spcPct val="35000"/>
              </a:spcAft>
              <a:buFont typeface="Arial" panose="020B0604020202020204" pitchFamily="34" charset="0"/>
              <a:buNone/>
              <a:defRPr/>
            </a:pPr>
            <a:r>
              <a:rPr lang="zh-CN" altLang="en-US" sz="1800" b="1" dirty="0">
                <a:solidFill>
                  <a:srgbClr val="FFFFFF"/>
                </a:solidFill>
                <a:latin typeface="微软雅黑" panose="020B0503020204020204" charset="-122"/>
              </a:rPr>
              <a:t>力度</a:t>
            </a:r>
          </a:p>
        </p:txBody>
      </p:sp>
      <p:sp>
        <p:nvSpPr>
          <p:cNvPr id="86029" name="椭圆 3"/>
          <p:cNvSpPr>
            <a:spLocks noChangeAspect="1" noChangeArrowheads="1"/>
          </p:cNvSpPr>
          <p:nvPr>
            <p:custDataLst>
              <p:tags r:id="rId12"/>
            </p:custDataLst>
          </p:nvPr>
        </p:nvSpPr>
        <p:spPr bwMode="auto">
          <a:xfrm>
            <a:off x="5139436" y="4396837"/>
            <a:ext cx="462622" cy="463956"/>
          </a:xfrm>
          <a:prstGeom prst="ellipse">
            <a:avLst/>
          </a:prstGeom>
          <a:solidFill>
            <a:srgbClr val="FF8F00"/>
          </a:solidFill>
          <a:ln>
            <a:noFill/>
          </a:ln>
          <a:extLst>
            <a:ext uri="{91240B29-F687-4F45-9708-019B960494DF}">
              <a14:hiddenLine xmlns:a14="http://schemas.microsoft.com/office/drawing/2010/main" w="9525">
                <a:solidFill>
                  <a:srgbClr val="000000"/>
                </a:solidFill>
                <a:round/>
              </a14:hiddenLine>
            </a:ext>
          </a:extLst>
        </p:spPr>
        <p:txBody>
          <a:bodyPr lIns="75583" tIns="39303" rIns="75583" bIns="39303" anchor="ctr"/>
          <a:lstStyle>
            <a:lvl1pPr>
              <a:lnSpc>
                <a:spcPct val="90000"/>
              </a:lnSpc>
              <a:spcBef>
                <a:spcPts val="1000"/>
              </a:spcBef>
              <a:buFont typeface="Arial" panose="020B0604020202020204" pitchFamily="34" charset="0"/>
              <a:buChar char="•"/>
              <a:defRPr sz="2400">
                <a:solidFill>
                  <a:srgbClr val="000000"/>
                </a:solidFill>
                <a:latin typeface="Arial" panose="020B0604020202020204" pitchFamily="34" charset="0"/>
                <a:ea typeface="黑体" panose="02010609060101010101" charset="-122"/>
                <a:sym typeface="Calibri" panose="020F0502020204030204" charset="0"/>
              </a:defRPr>
            </a:lvl1pPr>
            <a:lvl2pPr marL="742950" indent="-285750">
              <a:lnSpc>
                <a:spcPct val="90000"/>
              </a:lnSpc>
              <a:spcBef>
                <a:spcPts val="500"/>
              </a:spcBef>
              <a:buFont typeface="Arial" panose="020B0604020202020204" pitchFamily="34" charset="0"/>
              <a:buChar char="•"/>
              <a:defRPr sz="2000">
                <a:solidFill>
                  <a:srgbClr val="000000"/>
                </a:solidFill>
                <a:latin typeface="Arial" panose="020B0604020202020204" pitchFamily="34" charset="0"/>
                <a:ea typeface="黑体" panose="02010609060101010101" charset="-122"/>
                <a:sym typeface="Calibri" panose="020F0502020204030204" charset="0"/>
              </a:defRPr>
            </a:lvl2pPr>
            <a:lvl3pPr marL="11430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510">
                <a:solidFill>
                  <a:srgbClr val="FFFFFF"/>
                </a:solidFill>
                <a:latin typeface="Arial" panose="020B0604020202020204" pitchFamily="34" charset="0"/>
                <a:ea typeface="+mn-ea"/>
                <a:sym typeface="Adobe 黑体 Std R" panose="020B0400000000000000" charset="-122"/>
              </a:rPr>
              <a:t>4</a:t>
            </a:r>
          </a:p>
        </p:txBody>
      </p:sp>
      <p:sp>
        <p:nvSpPr>
          <p:cNvPr id="25" name="文本框 8"/>
          <p:cNvSpPr>
            <a:spLocks noChangeArrowheads="1"/>
          </p:cNvSpPr>
          <p:nvPr>
            <p:custDataLst>
              <p:tags r:id="rId13"/>
            </p:custDataLst>
          </p:nvPr>
        </p:nvSpPr>
        <p:spPr bwMode="auto">
          <a:xfrm>
            <a:off x="5658053" y="4246185"/>
            <a:ext cx="1911817" cy="34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chor="ctr">
            <a:no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1800" b="1" dirty="0">
                <a:latin typeface="微软雅黑" panose="020B0503020204020204" charset="-122"/>
                <a:cs typeface="+mn-ea"/>
                <a:sym typeface="Calibri Light" panose="020F0302020204030204" charset="0"/>
              </a:rPr>
              <a:t>顾问深度</a:t>
            </a:r>
          </a:p>
        </p:txBody>
      </p:sp>
      <p:sp>
        <p:nvSpPr>
          <p:cNvPr id="28" name="任意多边形 20"/>
          <p:cNvSpPr>
            <a:spLocks noChangeArrowheads="1"/>
          </p:cNvSpPr>
          <p:nvPr>
            <p:custDataLst>
              <p:tags r:id="rId14"/>
            </p:custDataLst>
          </p:nvPr>
        </p:nvSpPr>
        <p:spPr bwMode="auto">
          <a:xfrm>
            <a:off x="3566253" y="1677097"/>
            <a:ext cx="917246" cy="2758404"/>
          </a:xfrm>
          <a:custGeom>
            <a:avLst/>
            <a:gdLst>
              <a:gd name="T0" fmla="*/ 0 w 10000"/>
              <a:gd name="T1" fmla="*/ 0 h 10000"/>
              <a:gd name="T2" fmla="*/ 119290084 w 10000"/>
              <a:gd name="T3" fmla="*/ 0 h 10000"/>
              <a:gd name="T4" fmla="*/ 95432067 w 10000"/>
              <a:gd name="T5" fmla="*/ 1078818330 h 10000"/>
              <a:gd name="T6" fmla="*/ 23858017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FF8F00"/>
          </a:solidFill>
          <a:ln w="12700">
            <a:noFill/>
            <a:miter lim="800000"/>
          </a:ln>
        </p:spPr>
        <p:txBody>
          <a:bodyPr lIns="75583" tIns="39303" rIns="75583" bIns="39303"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algn="l" eaLnBrk="1" hangingPunct="1">
              <a:spcAft>
                <a:spcPct val="35000"/>
              </a:spcAft>
              <a:buClrTx/>
              <a:buSzTx/>
              <a:buFont typeface="Arial" panose="020B0604020202020204" pitchFamily="34" charset="0"/>
              <a:buNone/>
              <a:defRPr/>
            </a:pPr>
            <a:r>
              <a:rPr lang="zh-CN" altLang="en-US" sz="1800" b="1" dirty="0">
                <a:solidFill>
                  <a:srgbClr val="FFFFFF"/>
                </a:solidFill>
                <a:latin typeface="微软雅黑" panose="020B0503020204020204" charset="-122"/>
              </a:rPr>
              <a:t>顾问</a:t>
            </a:r>
          </a:p>
          <a:p>
            <a:pPr algn="l" eaLnBrk="1" hangingPunct="1">
              <a:spcAft>
                <a:spcPct val="35000"/>
              </a:spcAft>
              <a:buClrTx/>
              <a:buSzTx/>
              <a:buFont typeface="Arial" panose="020B0604020202020204" pitchFamily="34" charset="0"/>
              <a:buNone/>
              <a:defRPr/>
            </a:pPr>
            <a:r>
              <a:rPr lang="zh-CN" altLang="en-US" sz="1800" b="1" dirty="0">
                <a:solidFill>
                  <a:srgbClr val="FFFFFF"/>
                </a:solidFill>
                <a:latin typeface="微软雅黑" panose="020B0503020204020204" charset="-122"/>
              </a:rPr>
              <a:t>深度</a:t>
            </a:r>
          </a:p>
        </p:txBody>
      </p:sp>
      <p:sp>
        <p:nvSpPr>
          <p:cNvPr id="29" name="直接连接符 15"/>
          <p:cNvSpPr>
            <a:spLocks noChangeShapeType="1"/>
          </p:cNvSpPr>
          <p:nvPr>
            <p:custDataLst>
              <p:tags r:id="rId15"/>
            </p:custDataLst>
          </p:nvPr>
        </p:nvSpPr>
        <p:spPr bwMode="auto">
          <a:xfrm>
            <a:off x="5139436" y="4152861"/>
            <a:ext cx="4414245" cy="0"/>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lIns="75583" tIns="39303" rIns="75583" bIns="39303">
            <a:normAutofit fontScale="25000" lnSpcReduction="20000"/>
          </a:bodyPr>
          <a:lstStyle/>
          <a:p>
            <a:pPr>
              <a:defRPr/>
            </a:pPr>
            <a:endParaRPr lang="zh-CN" altLang="en-US" sz="1510"/>
          </a:p>
        </p:txBody>
      </p:sp>
      <p:sp>
        <p:nvSpPr>
          <p:cNvPr id="6" name="文本框 5"/>
          <p:cNvSpPr txBox="1"/>
          <p:nvPr>
            <p:custDataLst>
              <p:tags r:id="rId16"/>
            </p:custDataLst>
          </p:nvPr>
        </p:nvSpPr>
        <p:spPr>
          <a:xfrm>
            <a:off x="5658053" y="4598152"/>
            <a:ext cx="4042281" cy="54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ormAutofit/>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zh-CN" altLang="en-US" sz="1510" dirty="0">
                <a:solidFill>
                  <a:srgbClr val="000000"/>
                </a:solidFill>
                <a:latin typeface="微软雅黑" panose="020B0503020204020204" charset="-122"/>
              </a:rPr>
              <a:t>经验丰富、投入足够、对企业足够了解的顾问者。</a:t>
            </a:r>
          </a:p>
        </p:txBody>
      </p:sp>
      <p:sp>
        <p:nvSpPr>
          <p:cNvPr id="8" name="文本框 7"/>
          <p:cNvSpPr txBox="1"/>
          <p:nvPr>
            <p:custDataLst>
              <p:tags r:id="rId17"/>
            </p:custDataLst>
          </p:nvPr>
        </p:nvSpPr>
        <p:spPr>
          <a:xfrm>
            <a:off x="5658053" y="3503589"/>
            <a:ext cx="4042281" cy="54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ormAutofit/>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zh-CN" altLang="en-US" sz="1510" dirty="0">
                <a:solidFill>
                  <a:srgbClr val="000000"/>
                </a:solidFill>
                <a:latin typeface="微软雅黑" panose="020B0503020204020204" charset="-122"/>
                <a:cs typeface="微软雅黑" panose="020B0503020204020204" charset="-122"/>
              </a:rPr>
              <a:t>团队人员配比、投入度，主动性决定了</a:t>
            </a:r>
            <a:r>
              <a:rPr lang="en-US" altLang="zh-CN" sz="1510" dirty="0">
                <a:solidFill>
                  <a:srgbClr val="000000"/>
                </a:solidFill>
                <a:latin typeface="微软雅黑" panose="020B0503020204020204" charset="-122"/>
                <a:cs typeface="微软雅黑" panose="020B0503020204020204" charset="-122"/>
              </a:rPr>
              <a:t>“</a:t>
            </a:r>
            <a:r>
              <a:rPr lang="zh-CN" altLang="en-US" sz="1510" dirty="0">
                <a:solidFill>
                  <a:srgbClr val="000000"/>
                </a:solidFill>
                <a:latin typeface="微软雅黑" panose="020B0503020204020204" charset="-122"/>
                <a:cs typeface="微软雅黑" panose="020B0503020204020204" charset="-122"/>
              </a:rPr>
              <a:t>跑步</a:t>
            </a:r>
            <a:r>
              <a:rPr lang="en-US" altLang="zh-CN" sz="1510" dirty="0">
                <a:solidFill>
                  <a:srgbClr val="000000"/>
                </a:solidFill>
                <a:latin typeface="微软雅黑" panose="020B0503020204020204" charset="-122"/>
                <a:cs typeface="微软雅黑" panose="020B0503020204020204" charset="-122"/>
              </a:rPr>
              <a:t>”</a:t>
            </a:r>
            <a:r>
              <a:rPr lang="zh-CN" altLang="en-US" sz="1510" dirty="0">
                <a:solidFill>
                  <a:srgbClr val="000000"/>
                </a:solidFill>
                <a:latin typeface="微软雅黑" panose="020B0503020204020204" charset="-122"/>
                <a:cs typeface="微软雅黑" panose="020B0503020204020204" charset="-122"/>
              </a:rPr>
              <a:t>速度</a:t>
            </a:r>
          </a:p>
        </p:txBody>
      </p:sp>
      <p:sp>
        <p:nvSpPr>
          <p:cNvPr id="9" name="文本框 8"/>
          <p:cNvSpPr txBox="1"/>
          <p:nvPr>
            <p:custDataLst>
              <p:tags r:id="rId18"/>
            </p:custDataLst>
          </p:nvPr>
        </p:nvSpPr>
        <p:spPr>
          <a:xfrm>
            <a:off x="5658053" y="2409027"/>
            <a:ext cx="4042281" cy="54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ormAutofit/>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zh-CN" altLang="en-US" sz="1510" dirty="0">
                <a:solidFill>
                  <a:srgbClr val="000000"/>
                </a:solidFill>
                <a:latin typeface="微软雅黑" panose="020B0503020204020204" charset="-122"/>
              </a:rPr>
              <a:t>公域粉丝资源决定了项目进度、团队配比</a:t>
            </a:r>
          </a:p>
        </p:txBody>
      </p:sp>
      <p:sp>
        <p:nvSpPr>
          <p:cNvPr id="10" name="文本框 9"/>
          <p:cNvSpPr txBox="1"/>
          <p:nvPr>
            <p:custDataLst>
              <p:tags r:id="rId19"/>
            </p:custDataLst>
          </p:nvPr>
        </p:nvSpPr>
        <p:spPr>
          <a:xfrm>
            <a:off x="5658053" y="1313132"/>
            <a:ext cx="4042281" cy="54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83" tIns="39303" rIns="75583" bIns="39303">
            <a:normAutofit/>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zh-CN" altLang="en-US" sz="1510" dirty="0">
                <a:solidFill>
                  <a:srgbClr val="000000"/>
                </a:solidFill>
                <a:latin typeface="微软雅黑" panose="020B0503020204020204" charset="-122"/>
              </a:rPr>
              <a:t>私域是一把手工程，长期战略价值部门</a:t>
            </a:r>
          </a:p>
        </p:txBody>
      </p:sp>
      <p:sp>
        <p:nvSpPr>
          <p:cNvPr id="3" name="文本框 2"/>
          <p:cNvSpPr txBox="1"/>
          <p:nvPr/>
        </p:nvSpPr>
        <p:spPr>
          <a:xfrm>
            <a:off x="254635" y="5104765"/>
            <a:ext cx="9445625" cy="337185"/>
          </a:xfrm>
          <a:prstGeom prst="rect">
            <a:avLst/>
          </a:prstGeom>
          <a:noFill/>
          <a:ln w="19050">
            <a:solidFill>
              <a:srgbClr val="FFC000"/>
            </a:solidFill>
          </a:ln>
        </p:spPr>
        <p:txBody>
          <a:bodyPr wrap="square" rtlCol="0" anchor="t">
            <a:spAutoFit/>
          </a:bodyPr>
          <a:lstStyle/>
          <a:p>
            <a:pPr algn="ctr"/>
            <a:r>
              <a:rPr lang="zh-CN" sz="1600" b="1"/>
              <a:t>分清楚哪些是点燃能控制、能影响的，找到这个点，锥子一样扎进去，其他点不断提示决策者完成进度</a:t>
            </a:r>
            <a:endParaRPr lang="zh-CN" altLang="zh-CN" sz="1600" b="1"/>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28930" y="266700"/>
            <a:ext cx="5963285" cy="417830"/>
            <a:chOff x="4493" y="3622"/>
            <a:chExt cx="9391" cy="658"/>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4729" y="1585"/>
                <a:ext cx="337" cy="709"/>
              </a:xfrm>
              <a:prstGeom prst="rect">
                <a:avLst/>
              </a:prstGeom>
            </p:spPr>
          </p:pic>
        </p:grpSp>
        <p:sp>
          <p:nvSpPr>
            <p:cNvPr id="30" name="文本框 29"/>
            <p:cNvSpPr txBox="1"/>
            <p:nvPr/>
          </p:nvSpPr>
          <p:spPr>
            <a:xfrm>
              <a:off x="5596" y="3622"/>
              <a:ext cx="8288" cy="628"/>
            </a:xfrm>
            <a:prstGeom prst="rect">
              <a:avLst/>
            </a:prstGeom>
            <a:noFill/>
          </p:spPr>
          <p:txBody>
            <a:bodyPr wrap="none" rtlCol="0">
              <a:spAutoFit/>
            </a:bodyPr>
            <a:lstStyle/>
            <a:p>
              <a:pPr algn="ctr"/>
              <a:r>
                <a:rPr lang="zh-CN" sz="2000" b="1">
                  <a:solidFill>
                    <a:schemeClr val="tx1"/>
                  </a:solidFill>
                  <a:sym typeface="+mn-ea"/>
                </a:rPr>
                <a:t>能较快速度顺利跑到终点的团队是什么样子？</a:t>
              </a:r>
              <a:endParaRPr lang="en-US" altLang="zh-CN" sz="2000" b="1">
                <a:solidFill>
                  <a:schemeClr val="tx1"/>
                </a:solidFill>
                <a:sym typeface="+mn-ea"/>
              </a:endParaRP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9"/>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93" name="文本框 192"/>
          <p:cNvSpPr txBox="1"/>
          <p:nvPr/>
        </p:nvSpPr>
        <p:spPr>
          <a:xfrm>
            <a:off x="8802370" y="4413250"/>
            <a:ext cx="1031240" cy="603885"/>
          </a:xfrm>
          <a:prstGeom prst="rect">
            <a:avLst/>
          </a:prstGeom>
          <a:noFill/>
        </p:spPr>
        <p:txBody>
          <a:bodyPr wrap="none" rtlCol="0">
            <a:spAutoFit/>
          </a:bodyPr>
          <a:lstStyle/>
          <a:p>
            <a:pPr algn="ctr"/>
            <a:r>
              <a:rPr lang="zh-CN" altLang="en-US" sz="1665" b="1">
                <a:solidFill>
                  <a:schemeClr val="bg1"/>
                </a:solidFill>
                <a:sym typeface="+mn-ea"/>
              </a:rPr>
              <a:t>点燃主导</a:t>
            </a:r>
            <a:br>
              <a:rPr lang="zh-CN" altLang="en-US" sz="1665" b="1">
                <a:solidFill>
                  <a:schemeClr val="bg1"/>
                </a:solidFill>
                <a:sym typeface="+mn-ea"/>
              </a:rPr>
            </a:br>
            <a:r>
              <a:rPr lang="zh-CN" altLang="en-US" sz="1665" b="1">
                <a:solidFill>
                  <a:schemeClr val="bg1"/>
                </a:solidFill>
                <a:sym typeface="+mn-ea"/>
              </a:rPr>
              <a:t>客户验收</a:t>
            </a:r>
          </a:p>
        </p:txBody>
      </p:sp>
      <p:sp>
        <p:nvSpPr>
          <p:cNvPr id="155" name="文本框 154"/>
          <p:cNvSpPr txBox="1"/>
          <p:nvPr>
            <p:custDataLst>
              <p:tags r:id="rId1"/>
            </p:custDataLst>
          </p:nvPr>
        </p:nvSpPr>
        <p:spPr>
          <a:xfrm>
            <a:off x="860744" y="4328875"/>
            <a:ext cx="4356771" cy="341142"/>
          </a:xfrm>
          <a:prstGeom prst="rect">
            <a:avLst/>
          </a:prstGeom>
        </p:spPr>
        <p:txBody>
          <a:bodyPr wrap="square" anchor="b" anchorCtr="0">
            <a:normAutofit fontScale="975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680" b="1" spc="200">
                <a:solidFill>
                  <a:srgbClr val="C00000"/>
                </a:solidFill>
                <a:latin typeface="Arial" panose="020B0604020202020204" pitchFamily="34" charset="0"/>
                <a:ea typeface="微软雅黑" panose="020B0503020204020204" charset="-122"/>
                <a:cs typeface="黑体" panose="02010609060101010101" charset="-122"/>
                <a:sym typeface="Arial" panose="020B0604020202020204" pitchFamily="34" charset="0"/>
              </a:rPr>
              <a:t>有一定的私域基础</a:t>
            </a:r>
          </a:p>
        </p:txBody>
      </p:sp>
      <p:sp>
        <p:nvSpPr>
          <p:cNvPr id="156" name="文本框 155"/>
          <p:cNvSpPr txBox="1"/>
          <p:nvPr>
            <p:custDataLst>
              <p:tags r:id="rId2"/>
            </p:custDataLst>
          </p:nvPr>
        </p:nvSpPr>
        <p:spPr>
          <a:xfrm>
            <a:off x="860744" y="4677109"/>
            <a:ext cx="4356771" cy="341142"/>
          </a:xfrm>
          <a:prstGeom prst="rect">
            <a:avLst/>
          </a:prstGeom>
        </p:spPr>
        <p:txBody>
          <a:bodyPr wrap="square" lIns="75583" tIns="39303" rIns="75583" bIns="39303">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z="1175" spc="150">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rPr>
              <a:t>一点点就好。或者至少玩微信，微信上买过</a:t>
            </a:r>
            <a:r>
              <a:rPr lang="en-US" altLang="zh-CN" sz="1175" spc="150">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rPr>
              <a:t>OR</a:t>
            </a:r>
            <a:r>
              <a:rPr lang="zh-CN" altLang="en-US" sz="1175" spc="150">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rPr>
              <a:t>卖过东西。</a:t>
            </a:r>
          </a:p>
        </p:txBody>
      </p:sp>
      <p:sp>
        <p:nvSpPr>
          <p:cNvPr id="158" name="文本框 157"/>
          <p:cNvSpPr txBox="1"/>
          <p:nvPr>
            <p:custDataLst>
              <p:tags r:id="rId3"/>
            </p:custDataLst>
          </p:nvPr>
        </p:nvSpPr>
        <p:spPr>
          <a:xfrm>
            <a:off x="860744" y="3349441"/>
            <a:ext cx="4356771" cy="341142"/>
          </a:xfrm>
          <a:prstGeom prst="rect">
            <a:avLst/>
          </a:prstGeom>
        </p:spPr>
        <p:txBody>
          <a:bodyPr wrap="square" anchor="b" anchorCtr="0">
            <a:normAutofit fontScale="975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680" b="1" spc="200">
                <a:solidFill>
                  <a:srgbClr val="C00000"/>
                </a:solidFill>
                <a:latin typeface="Arial" panose="020B0604020202020204" pitchFamily="34" charset="0"/>
                <a:ea typeface="微软雅黑" panose="020B0503020204020204" charset="-122"/>
                <a:cs typeface="黑体" panose="02010609060101010101" charset="-122"/>
                <a:sym typeface="Arial" panose="020B0604020202020204" pitchFamily="34" charset="0"/>
              </a:rPr>
              <a:t>对接人学习能力强，有运营或策划思维</a:t>
            </a:r>
          </a:p>
        </p:txBody>
      </p:sp>
      <p:sp>
        <p:nvSpPr>
          <p:cNvPr id="165" name="文本框 164"/>
          <p:cNvSpPr txBox="1"/>
          <p:nvPr>
            <p:custDataLst>
              <p:tags r:id="rId4"/>
            </p:custDataLst>
          </p:nvPr>
        </p:nvSpPr>
        <p:spPr>
          <a:xfrm>
            <a:off x="860744" y="3697675"/>
            <a:ext cx="4356771" cy="341142"/>
          </a:xfrm>
          <a:prstGeom prst="rect">
            <a:avLst/>
          </a:prstGeom>
        </p:spPr>
        <p:txBody>
          <a:bodyPr wrap="square" lIns="75583" tIns="39303" rIns="75583" bIns="39303">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z="1175" spc="150">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rPr>
              <a:t>逻辑性强，沟通起来更简单，更快。</a:t>
            </a:r>
          </a:p>
        </p:txBody>
      </p:sp>
      <p:sp>
        <p:nvSpPr>
          <p:cNvPr id="169" name="文本框 168"/>
          <p:cNvSpPr txBox="1"/>
          <p:nvPr>
            <p:custDataLst>
              <p:tags r:id="rId5"/>
            </p:custDataLst>
          </p:nvPr>
        </p:nvSpPr>
        <p:spPr>
          <a:xfrm>
            <a:off x="860744" y="2370007"/>
            <a:ext cx="4356771" cy="341142"/>
          </a:xfrm>
          <a:prstGeom prst="rect">
            <a:avLst/>
          </a:prstGeom>
        </p:spPr>
        <p:txBody>
          <a:bodyPr wrap="square" anchor="b" anchorCtr="0">
            <a:normAutofit fontScale="975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680" b="1" spc="200">
                <a:solidFill>
                  <a:srgbClr val="C00000"/>
                </a:solidFill>
                <a:latin typeface="Arial" panose="020B0604020202020204" pitchFamily="34" charset="0"/>
                <a:ea typeface="微软雅黑" panose="020B0503020204020204" charset="-122"/>
                <a:cs typeface="黑体" panose="02010609060101010101" charset="-122"/>
                <a:sym typeface="Arial" panose="020B0604020202020204" pitchFamily="34" charset="0"/>
              </a:rPr>
              <a:t>时间意识强，对进度把控强</a:t>
            </a:r>
          </a:p>
        </p:txBody>
      </p:sp>
      <p:sp>
        <p:nvSpPr>
          <p:cNvPr id="311" name="文本框 310"/>
          <p:cNvSpPr txBox="1"/>
          <p:nvPr>
            <p:custDataLst>
              <p:tags r:id="rId6"/>
            </p:custDataLst>
          </p:nvPr>
        </p:nvSpPr>
        <p:spPr>
          <a:xfrm>
            <a:off x="860744" y="2718241"/>
            <a:ext cx="4356771" cy="341142"/>
          </a:xfrm>
          <a:prstGeom prst="rect">
            <a:avLst/>
          </a:prstGeom>
        </p:spPr>
        <p:txBody>
          <a:bodyPr wrap="square" lIns="75583" tIns="39303" rIns="75583" bIns="39303">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z="1175" spc="150">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rPr>
              <a:t>协调内部资源，能拉着团队一起跑</a:t>
            </a:r>
          </a:p>
        </p:txBody>
      </p:sp>
      <p:sp>
        <p:nvSpPr>
          <p:cNvPr id="313" name="文本框 312"/>
          <p:cNvSpPr txBox="1"/>
          <p:nvPr>
            <p:custDataLst>
              <p:tags r:id="rId7"/>
            </p:custDataLst>
          </p:nvPr>
        </p:nvSpPr>
        <p:spPr>
          <a:xfrm>
            <a:off x="860744" y="1390573"/>
            <a:ext cx="4356771" cy="341142"/>
          </a:xfrm>
          <a:prstGeom prst="rect">
            <a:avLst/>
          </a:prstGeom>
        </p:spPr>
        <p:txBody>
          <a:bodyPr wrap="square" anchor="b" anchorCtr="0">
            <a:normAutofit fontScale="975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1680" b="1" spc="200">
                <a:solidFill>
                  <a:srgbClr val="C00000"/>
                </a:solidFill>
                <a:latin typeface="Arial" panose="020B0604020202020204" pitchFamily="34" charset="0"/>
                <a:ea typeface="微软雅黑" panose="020B0503020204020204" charset="-122"/>
                <a:cs typeface="黑体" panose="02010609060101010101" charset="-122"/>
                <a:sym typeface="Arial" panose="020B0604020202020204" pitchFamily="34" charset="0"/>
              </a:rPr>
              <a:t>目标明确要性强</a:t>
            </a:r>
          </a:p>
        </p:txBody>
      </p:sp>
      <p:sp>
        <p:nvSpPr>
          <p:cNvPr id="314" name="文本框 313"/>
          <p:cNvSpPr txBox="1"/>
          <p:nvPr>
            <p:custDataLst>
              <p:tags r:id="rId8"/>
            </p:custDataLst>
          </p:nvPr>
        </p:nvSpPr>
        <p:spPr>
          <a:xfrm>
            <a:off x="860744" y="1738807"/>
            <a:ext cx="4356771" cy="341142"/>
          </a:xfrm>
          <a:prstGeom prst="rect">
            <a:avLst/>
          </a:prstGeom>
        </p:spPr>
        <p:txBody>
          <a:bodyPr wrap="square" lIns="75583" tIns="39303" rIns="75583" bIns="39303">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z="1175" spc="150">
                <a:solidFill>
                  <a:srgbClr val="000000">
                    <a:lumMod val="75000"/>
                    <a:lumOff val="25000"/>
                  </a:srgbClr>
                </a:solidFill>
                <a:latin typeface="Arial" panose="020B0604020202020204" pitchFamily="34" charset="0"/>
                <a:ea typeface="微软雅黑" panose="020B0503020204020204" charset="-122"/>
                <a:sym typeface="Arial" panose="020B0604020202020204" pitchFamily="34" charset="0"/>
              </a:rPr>
              <a:t>越是追得紧，效果越好。</a:t>
            </a:r>
          </a:p>
        </p:txBody>
      </p:sp>
      <p:sp>
        <p:nvSpPr>
          <p:cNvPr id="149" name="Freeform 5"/>
          <p:cNvSpPr/>
          <p:nvPr>
            <p:custDataLst>
              <p:tags r:id="rId9"/>
            </p:custDataLst>
          </p:nvPr>
        </p:nvSpPr>
        <p:spPr bwMode="auto">
          <a:xfrm>
            <a:off x="7079410" y="4175290"/>
            <a:ext cx="1231882" cy="837787"/>
          </a:xfrm>
          <a:custGeom>
            <a:avLst/>
            <a:gdLst>
              <a:gd name="T0" fmla="*/ 749 w 851"/>
              <a:gd name="T1" fmla="*/ 88 h 579"/>
              <a:gd name="T2" fmla="*/ 536 w 851"/>
              <a:gd name="T3" fmla="*/ 0 h 579"/>
              <a:gd name="T4" fmla="*/ 411 w 851"/>
              <a:gd name="T5" fmla="*/ 132 h 579"/>
              <a:gd name="T6" fmla="*/ 301 w 851"/>
              <a:gd name="T7" fmla="*/ 22 h 579"/>
              <a:gd name="T8" fmla="*/ 110 w 851"/>
              <a:gd name="T9" fmla="*/ 110 h 579"/>
              <a:gd name="T10" fmla="*/ 22 w 851"/>
              <a:gd name="T11" fmla="*/ 579 h 579"/>
              <a:gd name="T12" fmla="*/ 851 w 851"/>
              <a:gd name="T13" fmla="*/ 579 h 579"/>
              <a:gd name="T14" fmla="*/ 749 w 851"/>
              <a:gd name="T15" fmla="*/ 88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579">
                <a:moveTo>
                  <a:pt x="749" y="88"/>
                </a:moveTo>
                <a:cubicBezTo>
                  <a:pt x="697" y="26"/>
                  <a:pt x="608" y="48"/>
                  <a:pt x="536" y="0"/>
                </a:cubicBezTo>
                <a:cubicBezTo>
                  <a:pt x="491" y="41"/>
                  <a:pt x="462" y="97"/>
                  <a:pt x="411" y="132"/>
                </a:cubicBezTo>
                <a:cubicBezTo>
                  <a:pt x="369" y="101"/>
                  <a:pt x="339" y="57"/>
                  <a:pt x="301" y="22"/>
                </a:cubicBezTo>
                <a:cubicBezTo>
                  <a:pt x="244" y="81"/>
                  <a:pt x="167" y="64"/>
                  <a:pt x="110" y="110"/>
                </a:cubicBezTo>
                <a:cubicBezTo>
                  <a:pt x="0" y="198"/>
                  <a:pt x="77" y="425"/>
                  <a:pt x="22" y="579"/>
                </a:cubicBezTo>
                <a:cubicBezTo>
                  <a:pt x="299" y="579"/>
                  <a:pt x="575" y="579"/>
                  <a:pt x="851" y="579"/>
                </a:cubicBezTo>
                <a:cubicBezTo>
                  <a:pt x="820" y="434"/>
                  <a:pt x="826" y="181"/>
                  <a:pt x="749" y="88"/>
                </a:cubicBezTo>
                <a:close/>
              </a:path>
            </a:pathLst>
          </a:custGeom>
          <a:solidFill>
            <a:srgbClr val="000000">
              <a:lumMod val="75000"/>
              <a:lumOff val="25000"/>
            </a:srgbClr>
          </a:solidFill>
          <a:ln>
            <a:noFill/>
          </a:ln>
        </p:spPr>
        <p:txBody>
          <a:bodyPr vert="horz" wrap="square" lIns="76792" tIns="38396" rIns="76792" bIns="38396" numCol="1" anchor="t" anchorCtr="0" compatLnSpc="1"/>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50" name="Freeform 6"/>
          <p:cNvSpPr/>
          <p:nvPr>
            <p:custDataLst>
              <p:tags r:id="rId10"/>
            </p:custDataLst>
          </p:nvPr>
        </p:nvSpPr>
        <p:spPr bwMode="auto">
          <a:xfrm>
            <a:off x="7436710" y="3382832"/>
            <a:ext cx="470888" cy="579145"/>
          </a:xfrm>
          <a:custGeom>
            <a:avLst/>
            <a:gdLst>
              <a:gd name="T0" fmla="*/ 303 w 325"/>
              <a:gd name="T1" fmla="*/ 191 h 400"/>
              <a:gd name="T2" fmla="*/ 285 w 325"/>
              <a:gd name="T3" fmla="*/ 100 h 400"/>
              <a:gd name="T4" fmla="*/ 229 w 325"/>
              <a:gd name="T5" fmla="*/ 101 h 400"/>
              <a:gd name="T6" fmla="*/ 196 w 325"/>
              <a:gd name="T7" fmla="*/ 68 h 400"/>
              <a:gd name="T8" fmla="*/ 128 w 325"/>
              <a:gd name="T9" fmla="*/ 21 h 400"/>
              <a:gd name="T10" fmla="*/ 131 w 325"/>
              <a:gd name="T11" fmla="*/ 77 h 400"/>
              <a:gd name="T12" fmla="*/ 103 w 325"/>
              <a:gd name="T13" fmla="*/ 77 h 400"/>
              <a:gd name="T14" fmla="*/ 116 w 325"/>
              <a:gd name="T15" fmla="*/ 104 h 400"/>
              <a:gd name="T16" fmla="*/ 116 w 325"/>
              <a:gd name="T17" fmla="*/ 104 h 400"/>
              <a:gd name="T18" fmla="*/ 21 w 325"/>
              <a:gd name="T19" fmla="*/ 205 h 400"/>
              <a:gd name="T20" fmla="*/ 21 w 325"/>
              <a:gd name="T21" fmla="*/ 205 h 400"/>
              <a:gd name="T22" fmla="*/ 20 w 325"/>
              <a:gd name="T23" fmla="*/ 207 h 400"/>
              <a:gd name="T24" fmla="*/ 25 w 325"/>
              <a:gd name="T25" fmla="*/ 363 h 400"/>
              <a:gd name="T26" fmla="*/ 91 w 325"/>
              <a:gd name="T27" fmla="*/ 209 h 400"/>
              <a:gd name="T28" fmla="*/ 276 w 325"/>
              <a:gd name="T29" fmla="*/ 253 h 400"/>
              <a:gd name="T30" fmla="*/ 296 w 325"/>
              <a:gd name="T31" fmla="*/ 400 h 400"/>
              <a:gd name="T32" fmla="*/ 314 w 325"/>
              <a:gd name="T33" fmla="*/ 294 h 400"/>
              <a:gd name="T34" fmla="*/ 303 w 325"/>
              <a:gd name="T35" fmla="*/ 19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400">
                <a:moveTo>
                  <a:pt x="303" y="191"/>
                </a:moveTo>
                <a:cubicBezTo>
                  <a:pt x="285" y="100"/>
                  <a:pt x="285" y="100"/>
                  <a:pt x="285" y="100"/>
                </a:cubicBezTo>
                <a:cubicBezTo>
                  <a:pt x="285" y="100"/>
                  <a:pt x="252" y="84"/>
                  <a:pt x="229" y="101"/>
                </a:cubicBezTo>
                <a:cubicBezTo>
                  <a:pt x="224" y="105"/>
                  <a:pt x="214" y="73"/>
                  <a:pt x="196" y="68"/>
                </a:cubicBezTo>
                <a:cubicBezTo>
                  <a:pt x="196" y="68"/>
                  <a:pt x="136" y="42"/>
                  <a:pt x="128" y="21"/>
                </a:cubicBezTo>
                <a:cubicBezTo>
                  <a:pt x="121" y="0"/>
                  <a:pt x="115" y="67"/>
                  <a:pt x="131" y="77"/>
                </a:cubicBezTo>
                <a:cubicBezTo>
                  <a:pt x="147" y="88"/>
                  <a:pt x="111" y="87"/>
                  <a:pt x="103" y="77"/>
                </a:cubicBezTo>
                <a:cubicBezTo>
                  <a:pt x="94" y="67"/>
                  <a:pt x="119" y="101"/>
                  <a:pt x="116" y="104"/>
                </a:cubicBezTo>
                <a:cubicBezTo>
                  <a:pt x="116" y="104"/>
                  <a:pt x="116" y="104"/>
                  <a:pt x="116" y="104"/>
                </a:cubicBezTo>
                <a:cubicBezTo>
                  <a:pt x="75" y="129"/>
                  <a:pt x="40" y="162"/>
                  <a:pt x="21" y="205"/>
                </a:cubicBezTo>
                <a:cubicBezTo>
                  <a:pt x="21" y="205"/>
                  <a:pt x="21" y="205"/>
                  <a:pt x="21" y="205"/>
                </a:cubicBezTo>
                <a:cubicBezTo>
                  <a:pt x="20" y="206"/>
                  <a:pt x="20" y="206"/>
                  <a:pt x="20" y="207"/>
                </a:cubicBezTo>
                <a:cubicBezTo>
                  <a:pt x="2" y="249"/>
                  <a:pt x="0" y="300"/>
                  <a:pt x="25" y="363"/>
                </a:cubicBezTo>
                <a:cubicBezTo>
                  <a:pt x="39" y="290"/>
                  <a:pt x="20" y="231"/>
                  <a:pt x="91" y="209"/>
                </a:cubicBezTo>
                <a:cubicBezTo>
                  <a:pt x="127" y="198"/>
                  <a:pt x="285" y="190"/>
                  <a:pt x="276" y="253"/>
                </a:cubicBezTo>
                <a:cubicBezTo>
                  <a:pt x="267" y="316"/>
                  <a:pt x="253" y="348"/>
                  <a:pt x="296" y="400"/>
                </a:cubicBezTo>
                <a:cubicBezTo>
                  <a:pt x="316" y="360"/>
                  <a:pt x="289" y="379"/>
                  <a:pt x="314" y="294"/>
                </a:cubicBezTo>
                <a:cubicBezTo>
                  <a:pt x="325" y="258"/>
                  <a:pt x="319" y="223"/>
                  <a:pt x="303" y="191"/>
                </a:cubicBezTo>
                <a:close/>
              </a:path>
            </a:pathLst>
          </a:custGeom>
          <a:solidFill>
            <a:srgbClr val="000000">
              <a:lumMod val="75000"/>
              <a:lumOff val="25000"/>
            </a:srgbClr>
          </a:solidFill>
          <a:ln>
            <a:noFill/>
          </a:ln>
        </p:spPr>
        <p:txBody>
          <a:bodyPr vert="horz" wrap="square" lIns="76792" tIns="38396" rIns="76792" bIns="38396" numCol="1" anchor="t" anchorCtr="0" compatLnSpc="1"/>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1" name="Oval 21"/>
          <p:cNvSpPr>
            <a:spLocks noChangeArrowheads="1"/>
          </p:cNvSpPr>
          <p:nvPr>
            <p:custDataLst>
              <p:tags r:id="rId11"/>
            </p:custDataLst>
          </p:nvPr>
        </p:nvSpPr>
        <p:spPr bwMode="auto">
          <a:xfrm>
            <a:off x="6208560" y="2236808"/>
            <a:ext cx="504485" cy="50395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6" h="945">
                <a:moveTo>
                  <a:pt x="0" y="473"/>
                </a:moveTo>
                <a:cubicBezTo>
                  <a:pt x="-8" y="207"/>
                  <a:pt x="235" y="-6"/>
                  <a:pt x="473" y="0"/>
                </a:cubicBezTo>
                <a:cubicBezTo>
                  <a:pt x="738" y="-8"/>
                  <a:pt x="952" y="235"/>
                  <a:pt x="946" y="473"/>
                </a:cubicBezTo>
                <a:cubicBezTo>
                  <a:pt x="954" y="738"/>
                  <a:pt x="711" y="951"/>
                  <a:pt x="473" y="945"/>
                </a:cubicBezTo>
                <a:cubicBezTo>
                  <a:pt x="208" y="953"/>
                  <a:pt x="-6" y="710"/>
                  <a:pt x="0" y="473"/>
                </a:cubicBezTo>
                <a:close/>
                <a:moveTo>
                  <a:pt x="758" y="440"/>
                </a:moveTo>
                <a:cubicBezTo>
                  <a:pt x="760" y="336"/>
                  <a:pt x="676" y="284"/>
                  <a:pt x="618" y="288"/>
                </a:cubicBezTo>
                <a:cubicBezTo>
                  <a:pt x="554" y="296"/>
                  <a:pt x="494" y="323"/>
                  <a:pt x="476" y="438"/>
                </a:cubicBezTo>
                <a:cubicBezTo>
                  <a:pt x="452" y="304"/>
                  <a:pt x="381" y="301"/>
                  <a:pt x="329" y="292"/>
                </a:cubicBezTo>
                <a:cubicBezTo>
                  <a:pt x="258" y="287"/>
                  <a:pt x="189" y="362"/>
                  <a:pt x="193" y="448"/>
                </a:cubicBezTo>
                <a:cubicBezTo>
                  <a:pt x="191" y="564"/>
                  <a:pt x="321" y="660"/>
                  <a:pt x="405" y="725"/>
                </a:cubicBezTo>
                <a:cubicBezTo>
                  <a:pt x="433" y="745"/>
                  <a:pt x="468" y="773"/>
                  <a:pt x="481" y="785"/>
                </a:cubicBezTo>
                <a:cubicBezTo>
                  <a:pt x="501" y="765"/>
                  <a:pt x="540" y="733"/>
                  <a:pt x="559" y="718"/>
                </a:cubicBezTo>
                <a:cubicBezTo>
                  <a:pt x="653" y="646"/>
                  <a:pt x="762" y="541"/>
                  <a:pt x="758" y="440"/>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4" name="Oval 23"/>
          <p:cNvSpPr>
            <a:spLocks noChangeArrowheads="1"/>
          </p:cNvSpPr>
          <p:nvPr>
            <p:custDataLst>
              <p:tags r:id="rId12"/>
            </p:custDataLst>
          </p:nvPr>
        </p:nvSpPr>
        <p:spPr bwMode="auto">
          <a:xfrm>
            <a:off x="6504307" y="1722499"/>
            <a:ext cx="509786" cy="5097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6" h="956">
                <a:moveTo>
                  <a:pt x="0" y="478"/>
                </a:moveTo>
                <a:lnTo>
                  <a:pt x="0" y="465"/>
                </a:lnTo>
                <a:lnTo>
                  <a:pt x="0" y="453"/>
                </a:lnTo>
                <a:lnTo>
                  <a:pt x="0" y="441"/>
                </a:lnTo>
                <a:cubicBezTo>
                  <a:pt x="-3" y="190"/>
                  <a:pt x="287" y="-5"/>
                  <a:pt x="448" y="0"/>
                </a:cubicBezTo>
                <a:lnTo>
                  <a:pt x="456" y="0"/>
                </a:lnTo>
                <a:lnTo>
                  <a:pt x="467" y="0"/>
                </a:lnTo>
                <a:lnTo>
                  <a:pt x="478" y="0"/>
                </a:lnTo>
                <a:lnTo>
                  <a:pt x="491" y="0"/>
                </a:lnTo>
                <a:lnTo>
                  <a:pt x="503" y="0"/>
                </a:lnTo>
                <a:lnTo>
                  <a:pt x="515" y="0"/>
                </a:lnTo>
                <a:cubicBezTo>
                  <a:pt x="766" y="-3"/>
                  <a:pt x="961" y="287"/>
                  <a:pt x="956" y="448"/>
                </a:cubicBezTo>
                <a:lnTo>
                  <a:pt x="956" y="456"/>
                </a:lnTo>
                <a:lnTo>
                  <a:pt x="956" y="467"/>
                </a:lnTo>
                <a:lnTo>
                  <a:pt x="956" y="478"/>
                </a:lnTo>
                <a:lnTo>
                  <a:pt x="956" y="491"/>
                </a:lnTo>
                <a:lnTo>
                  <a:pt x="956" y="503"/>
                </a:lnTo>
                <a:lnTo>
                  <a:pt x="956" y="515"/>
                </a:lnTo>
                <a:cubicBezTo>
                  <a:pt x="959" y="766"/>
                  <a:pt x="668" y="961"/>
                  <a:pt x="508" y="956"/>
                </a:cubicBezTo>
                <a:lnTo>
                  <a:pt x="499" y="956"/>
                </a:lnTo>
                <a:lnTo>
                  <a:pt x="489" y="956"/>
                </a:lnTo>
                <a:lnTo>
                  <a:pt x="478" y="956"/>
                </a:lnTo>
                <a:lnTo>
                  <a:pt x="465" y="956"/>
                </a:lnTo>
                <a:lnTo>
                  <a:pt x="453" y="956"/>
                </a:lnTo>
                <a:lnTo>
                  <a:pt x="441" y="956"/>
                </a:lnTo>
                <a:cubicBezTo>
                  <a:pt x="190" y="959"/>
                  <a:pt x="-5" y="668"/>
                  <a:pt x="0" y="508"/>
                </a:cubicBezTo>
                <a:lnTo>
                  <a:pt x="0" y="499"/>
                </a:lnTo>
                <a:lnTo>
                  <a:pt x="0" y="489"/>
                </a:lnTo>
                <a:lnTo>
                  <a:pt x="0" y="478"/>
                </a:lnTo>
                <a:close/>
                <a:moveTo>
                  <a:pt x="554" y="478"/>
                </a:moveTo>
                <a:lnTo>
                  <a:pt x="492" y="532"/>
                </a:lnTo>
                <a:lnTo>
                  <a:pt x="490" y="533"/>
                </a:lnTo>
                <a:lnTo>
                  <a:pt x="489" y="535"/>
                </a:lnTo>
                <a:cubicBezTo>
                  <a:pt x="486" y="538"/>
                  <a:pt x="479" y="538"/>
                  <a:pt x="480" y="538"/>
                </a:cubicBezTo>
                <a:lnTo>
                  <a:pt x="478" y="538"/>
                </a:lnTo>
                <a:lnTo>
                  <a:pt x="478" y="538"/>
                </a:lnTo>
                <a:lnTo>
                  <a:pt x="477" y="538"/>
                </a:lnTo>
                <a:lnTo>
                  <a:pt x="476" y="538"/>
                </a:lnTo>
                <a:cubicBezTo>
                  <a:pt x="471" y="538"/>
                  <a:pt x="464" y="532"/>
                  <a:pt x="465" y="532"/>
                </a:cubicBezTo>
                <a:lnTo>
                  <a:pt x="464" y="532"/>
                </a:lnTo>
                <a:lnTo>
                  <a:pt x="402" y="478"/>
                </a:lnTo>
                <a:lnTo>
                  <a:pt x="201" y="703"/>
                </a:lnTo>
                <a:cubicBezTo>
                  <a:pt x="210" y="711"/>
                  <a:pt x="233" y="714"/>
                  <a:pt x="240" y="714"/>
                </a:cubicBezTo>
                <a:lnTo>
                  <a:pt x="240" y="714"/>
                </a:lnTo>
                <a:lnTo>
                  <a:pt x="241" y="714"/>
                </a:lnTo>
                <a:lnTo>
                  <a:pt x="242" y="714"/>
                </a:lnTo>
                <a:lnTo>
                  <a:pt x="714" y="714"/>
                </a:lnTo>
                <a:lnTo>
                  <a:pt x="715" y="714"/>
                </a:lnTo>
                <a:lnTo>
                  <a:pt x="716" y="714"/>
                </a:lnTo>
                <a:lnTo>
                  <a:pt x="717" y="714"/>
                </a:lnTo>
                <a:lnTo>
                  <a:pt x="718" y="714"/>
                </a:lnTo>
                <a:cubicBezTo>
                  <a:pt x="731" y="714"/>
                  <a:pt x="751" y="707"/>
                  <a:pt x="755" y="703"/>
                </a:cubicBezTo>
                <a:lnTo>
                  <a:pt x="554" y="478"/>
                </a:lnTo>
                <a:close/>
                <a:moveTo>
                  <a:pt x="177" y="280"/>
                </a:moveTo>
                <a:cubicBezTo>
                  <a:pt x="169" y="292"/>
                  <a:pt x="163" y="312"/>
                  <a:pt x="163" y="322"/>
                </a:cubicBezTo>
                <a:lnTo>
                  <a:pt x="163" y="323"/>
                </a:lnTo>
                <a:lnTo>
                  <a:pt x="163" y="324"/>
                </a:lnTo>
                <a:lnTo>
                  <a:pt x="163" y="636"/>
                </a:lnTo>
                <a:lnTo>
                  <a:pt x="163" y="637"/>
                </a:lnTo>
                <a:cubicBezTo>
                  <a:pt x="163" y="650"/>
                  <a:pt x="171" y="669"/>
                  <a:pt x="174" y="674"/>
                </a:cubicBezTo>
                <a:lnTo>
                  <a:pt x="372" y="451"/>
                </a:lnTo>
                <a:lnTo>
                  <a:pt x="177" y="280"/>
                </a:lnTo>
                <a:close/>
                <a:moveTo>
                  <a:pt x="478" y="492"/>
                </a:moveTo>
                <a:lnTo>
                  <a:pt x="752" y="253"/>
                </a:lnTo>
                <a:cubicBezTo>
                  <a:pt x="740" y="247"/>
                  <a:pt x="725" y="244"/>
                  <a:pt x="715" y="244"/>
                </a:cubicBezTo>
                <a:lnTo>
                  <a:pt x="714" y="244"/>
                </a:lnTo>
                <a:lnTo>
                  <a:pt x="241" y="244"/>
                </a:lnTo>
                <a:lnTo>
                  <a:pt x="240" y="244"/>
                </a:lnTo>
                <a:cubicBezTo>
                  <a:pt x="227" y="244"/>
                  <a:pt x="210" y="249"/>
                  <a:pt x="203" y="253"/>
                </a:cubicBezTo>
                <a:lnTo>
                  <a:pt x="478" y="492"/>
                </a:lnTo>
                <a:close/>
                <a:moveTo>
                  <a:pt x="780" y="633"/>
                </a:moveTo>
                <a:cubicBezTo>
                  <a:pt x="781" y="647"/>
                  <a:pt x="774" y="662"/>
                  <a:pt x="770" y="671"/>
                </a:cubicBezTo>
                <a:lnTo>
                  <a:pt x="573" y="454"/>
                </a:lnTo>
                <a:lnTo>
                  <a:pt x="767" y="285"/>
                </a:lnTo>
                <a:cubicBezTo>
                  <a:pt x="775" y="296"/>
                  <a:pt x="781" y="312"/>
                  <a:pt x="780" y="326"/>
                </a:cubicBezTo>
                <a:lnTo>
                  <a:pt x="780" y="633"/>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dirty="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6" name="Oval 28"/>
          <p:cNvSpPr>
            <a:spLocks noChangeArrowheads="1"/>
          </p:cNvSpPr>
          <p:nvPr>
            <p:custDataLst>
              <p:tags r:id="rId13"/>
            </p:custDataLst>
          </p:nvPr>
        </p:nvSpPr>
        <p:spPr bwMode="auto">
          <a:xfrm>
            <a:off x="6715712" y="2747693"/>
            <a:ext cx="415427" cy="4138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9" h="776">
                <a:moveTo>
                  <a:pt x="0" y="388"/>
                </a:moveTo>
                <a:cubicBezTo>
                  <a:pt x="-7" y="170"/>
                  <a:pt x="193" y="-5"/>
                  <a:pt x="390" y="0"/>
                </a:cubicBezTo>
                <a:cubicBezTo>
                  <a:pt x="608" y="-7"/>
                  <a:pt x="784" y="193"/>
                  <a:pt x="779" y="388"/>
                </a:cubicBezTo>
                <a:cubicBezTo>
                  <a:pt x="786" y="606"/>
                  <a:pt x="586" y="781"/>
                  <a:pt x="390" y="776"/>
                </a:cubicBezTo>
                <a:cubicBezTo>
                  <a:pt x="171" y="783"/>
                  <a:pt x="-5" y="583"/>
                  <a:pt x="0" y="388"/>
                </a:cubicBezTo>
                <a:close/>
                <a:moveTo>
                  <a:pt x="507" y="122"/>
                </a:moveTo>
                <a:lnTo>
                  <a:pt x="274" y="122"/>
                </a:lnTo>
                <a:cubicBezTo>
                  <a:pt x="252" y="121"/>
                  <a:pt x="235" y="144"/>
                  <a:pt x="236" y="163"/>
                </a:cubicBezTo>
                <a:lnTo>
                  <a:pt x="236" y="636"/>
                </a:lnTo>
                <a:cubicBezTo>
                  <a:pt x="235" y="658"/>
                  <a:pt x="255" y="675"/>
                  <a:pt x="274" y="674"/>
                </a:cubicBezTo>
                <a:lnTo>
                  <a:pt x="507" y="674"/>
                </a:lnTo>
                <a:cubicBezTo>
                  <a:pt x="530" y="675"/>
                  <a:pt x="549" y="655"/>
                  <a:pt x="548" y="636"/>
                </a:cubicBezTo>
                <a:lnTo>
                  <a:pt x="548" y="163"/>
                </a:lnTo>
                <a:cubicBezTo>
                  <a:pt x="549" y="140"/>
                  <a:pt x="526" y="121"/>
                  <a:pt x="507" y="122"/>
                </a:cubicBezTo>
                <a:close/>
                <a:moveTo>
                  <a:pt x="480" y="149"/>
                </a:moveTo>
                <a:lnTo>
                  <a:pt x="482" y="149"/>
                </a:lnTo>
                <a:lnTo>
                  <a:pt x="483" y="150"/>
                </a:lnTo>
                <a:lnTo>
                  <a:pt x="485" y="150"/>
                </a:lnTo>
                <a:lnTo>
                  <a:pt x="486" y="151"/>
                </a:lnTo>
                <a:lnTo>
                  <a:pt x="488" y="152"/>
                </a:lnTo>
                <a:lnTo>
                  <a:pt x="489" y="153"/>
                </a:lnTo>
                <a:lnTo>
                  <a:pt x="490" y="154"/>
                </a:lnTo>
                <a:lnTo>
                  <a:pt x="490" y="156"/>
                </a:lnTo>
                <a:lnTo>
                  <a:pt x="491" y="158"/>
                </a:lnTo>
                <a:lnTo>
                  <a:pt x="491" y="160"/>
                </a:lnTo>
                <a:lnTo>
                  <a:pt x="491" y="162"/>
                </a:lnTo>
                <a:lnTo>
                  <a:pt x="490" y="163"/>
                </a:lnTo>
                <a:lnTo>
                  <a:pt x="490" y="164"/>
                </a:lnTo>
                <a:lnTo>
                  <a:pt x="489" y="165"/>
                </a:lnTo>
                <a:lnTo>
                  <a:pt x="488" y="166"/>
                </a:lnTo>
                <a:lnTo>
                  <a:pt x="486" y="167"/>
                </a:lnTo>
                <a:lnTo>
                  <a:pt x="485" y="167"/>
                </a:lnTo>
                <a:lnTo>
                  <a:pt x="483" y="168"/>
                </a:lnTo>
                <a:lnTo>
                  <a:pt x="482" y="168"/>
                </a:lnTo>
                <a:lnTo>
                  <a:pt x="480" y="168"/>
                </a:lnTo>
                <a:lnTo>
                  <a:pt x="479" y="168"/>
                </a:lnTo>
                <a:lnTo>
                  <a:pt x="477" y="168"/>
                </a:lnTo>
                <a:lnTo>
                  <a:pt x="475" y="167"/>
                </a:lnTo>
                <a:lnTo>
                  <a:pt x="474" y="167"/>
                </a:lnTo>
                <a:lnTo>
                  <a:pt x="473" y="166"/>
                </a:lnTo>
                <a:lnTo>
                  <a:pt x="472" y="165"/>
                </a:lnTo>
                <a:lnTo>
                  <a:pt x="471" y="164"/>
                </a:lnTo>
                <a:lnTo>
                  <a:pt x="470" y="163"/>
                </a:lnTo>
                <a:lnTo>
                  <a:pt x="469" y="162"/>
                </a:lnTo>
                <a:lnTo>
                  <a:pt x="469" y="160"/>
                </a:lnTo>
                <a:lnTo>
                  <a:pt x="469" y="158"/>
                </a:lnTo>
                <a:lnTo>
                  <a:pt x="470" y="156"/>
                </a:lnTo>
                <a:lnTo>
                  <a:pt x="471" y="154"/>
                </a:lnTo>
                <a:lnTo>
                  <a:pt x="472" y="153"/>
                </a:lnTo>
                <a:lnTo>
                  <a:pt x="473" y="152"/>
                </a:lnTo>
                <a:lnTo>
                  <a:pt x="474" y="151"/>
                </a:lnTo>
                <a:lnTo>
                  <a:pt x="475" y="150"/>
                </a:lnTo>
                <a:lnTo>
                  <a:pt x="477" y="150"/>
                </a:lnTo>
                <a:lnTo>
                  <a:pt x="479" y="149"/>
                </a:lnTo>
                <a:lnTo>
                  <a:pt x="480" y="149"/>
                </a:lnTo>
                <a:close/>
                <a:moveTo>
                  <a:pt x="336" y="152"/>
                </a:moveTo>
                <a:lnTo>
                  <a:pt x="445" y="152"/>
                </a:lnTo>
                <a:lnTo>
                  <a:pt x="445" y="166"/>
                </a:lnTo>
                <a:lnTo>
                  <a:pt x="336" y="166"/>
                </a:lnTo>
                <a:lnTo>
                  <a:pt x="336" y="152"/>
                </a:lnTo>
                <a:close/>
                <a:moveTo>
                  <a:pt x="391" y="650"/>
                </a:moveTo>
                <a:cubicBezTo>
                  <a:pt x="377" y="651"/>
                  <a:pt x="363" y="636"/>
                  <a:pt x="364" y="622"/>
                </a:cubicBezTo>
                <a:cubicBezTo>
                  <a:pt x="363" y="608"/>
                  <a:pt x="380" y="597"/>
                  <a:pt x="391" y="598"/>
                </a:cubicBezTo>
                <a:cubicBezTo>
                  <a:pt x="408" y="597"/>
                  <a:pt x="419" y="611"/>
                  <a:pt x="418" y="622"/>
                </a:cubicBezTo>
                <a:cubicBezTo>
                  <a:pt x="419" y="639"/>
                  <a:pt x="404" y="650"/>
                  <a:pt x="391" y="650"/>
                </a:cubicBezTo>
                <a:close/>
                <a:moveTo>
                  <a:pt x="515" y="571"/>
                </a:moveTo>
                <a:lnTo>
                  <a:pt x="266" y="571"/>
                </a:lnTo>
                <a:lnTo>
                  <a:pt x="266" y="190"/>
                </a:lnTo>
                <a:lnTo>
                  <a:pt x="515" y="190"/>
                </a:lnTo>
                <a:lnTo>
                  <a:pt x="515" y="571"/>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7" name="Oval 30"/>
          <p:cNvSpPr>
            <a:spLocks noChangeArrowheads="1"/>
          </p:cNvSpPr>
          <p:nvPr>
            <p:custDataLst>
              <p:tags r:id="rId14"/>
            </p:custDataLst>
          </p:nvPr>
        </p:nvSpPr>
        <p:spPr bwMode="auto">
          <a:xfrm>
            <a:off x="6099237" y="2810087"/>
            <a:ext cx="515151" cy="515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6" h="966">
                <a:moveTo>
                  <a:pt x="0" y="483"/>
                </a:moveTo>
                <a:cubicBezTo>
                  <a:pt x="-8" y="212"/>
                  <a:pt x="240" y="-7"/>
                  <a:pt x="483" y="0"/>
                </a:cubicBezTo>
                <a:cubicBezTo>
                  <a:pt x="754" y="-8"/>
                  <a:pt x="973" y="240"/>
                  <a:pt x="966" y="483"/>
                </a:cubicBezTo>
                <a:cubicBezTo>
                  <a:pt x="974" y="754"/>
                  <a:pt x="726" y="973"/>
                  <a:pt x="483" y="966"/>
                </a:cubicBezTo>
                <a:cubicBezTo>
                  <a:pt x="212" y="974"/>
                  <a:pt x="-7" y="726"/>
                  <a:pt x="0" y="483"/>
                </a:cubicBezTo>
                <a:close/>
                <a:moveTo>
                  <a:pt x="505" y="215"/>
                </a:moveTo>
                <a:lnTo>
                  <a:pt x="461" y="215"/>
                </a:lnTo>
                <a:lnTo>
                  <a:pt x="461" y="608"/>
                </a:lnTo>
                <a:cubicBezTo>
                  <a:pt x="440" y="594"/>
                  <a:pt x="410" y="586"/>
                  <a:pt x="380" y="587"/>
                </a:cubicBezTo>
                <a:cubicBezTo>
                  <a:pt x="311" y="585"/>
                  <a:pt x="253" y="629"/>
                  <a:pt x="255" y="671"/>
                </a:cubicBezTo>
                <a:cubicBezTo>
                  <a:pt x="253" y="715"/>
                  <a:pt x="318" y="753"/>
                  <a:pt x="380" y="752"/>
                </a:cubicBezTo>
                <a:cubicBezTo>
                  <a:pt x="449" y="753"/>
                  <a:pt x="506" y="710"/>
                  <a:pt x="505" y="671"/>
                </a:cubicBezTo>
                <a:lnTo>
                  <a:pt x="505" y="340"/>
                </a:lnTo>
                <a:lnTo>
                  <a:pt x="510" y="339"/>
                </a:lnTo>
                <a:lnTo>
                  <a:pt x="514" y="339"/>
                </a:lnTo>
                <a:lnTo>
                  <a:pt x="519" y="338"/>
                </a:lnTo>
                <a:lnTo>
                  <a:pt x="524" y="338"/>
                </a:lnTo>
                <a:cubicBezTo>
                  <a:pt x="603" y="336"/>
                  <a:pt x="660" y="427"/>
                  <a:pt x="694" y="479"/>
                </a:cubicBezTo>
                <a:cubicBezTo>
                  <a:pt x="700" y="489"/>
                  <a:pt x="709" y="502"/>
                  <a:pt x="711" y="505"/>
                </a:cubicBezTo>
                <a:cubicBezTo>
                  <a:pt x="683" y="210"/>
                  <a:pt x="499" y="215"/>
                  <a:pt x="505" y="215"/>
                </a:cubicBez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8" name="Oval 32"/>
          <p:cNvSpPr>
            <a:spLocks noChangeArrowheads="1"/>
          </p:cNvSpPr>
          <p:nvPr>
            <p:custDataLst>
              <p:tags r:id="rId15"/>
            </p:custDataLst>
          </p:nvPr>
        </p:nvSpPr>
        <p:spPr bwMode="auto">
          <a:xfrm>
            <a:off x="6682452" y="3811395"/>
            <a:ext cx="516748" cy="5172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70">
                <a:moveTo>
                  <a:pt x="0" y="485"/>
                </a:moveTo>
                <a:lnTo>
                  <a:pt x="0" y="472"/>
                </a:lnTo>
                <a:lnTo>
                  <a:pt x="0" y="459"/>
                </a:lnTo>
                <a:cubicBezTo>
                  <a:pt x="-6" y="199"/>
                  <a:pt x="277" y="-6"/>
                  <a:pt x="463" y="0"/>
                </a:cubicBezTo>
                <a:lnTo>
                  <a:pt x="473" y="0"/>
                </a:lnTo>
                <a:lnTo>
                  <a:pt x="484" y="0"/>
                </a:lnTo>
                <a:lnTo>
                  <a:pt x="497" y="0"/>
                </a:lnTo>
                <a:lnTo>
                  <a:pt x="510" y="0"/>
                </a:lnTo>
                <a:cubicBezTo>
                  <a:pt x="770" y="-6"/>
                  <a:pt x="975" y="277"/>
                  <a:pt x="969" y="463"/>
                </a:cubicBezTo>
                <a:lnTo>
                  <a:pt x="969" y="473"/>
                </a:lnTo>
                <a:lnTo>
                  <a:pt x="969" y="485"/>
                </a:lnTo>
                <a:lnTo>
                  <a:pt x="969" y="498"/>
                </a:lnTo>
                <a:lnTo>
                  <a:pt x="969" y="511"/>
                </a:lnTo>
                <a:cubicBezTo>
                  <a:pt x="975" y="771"/>
                  <a:pt x="692" y="976"/>
                  <a:pt x="506" y="970"/>
                </a:cubicBezTo>
                <a:lnTo>
                  <a:pt x="496" y="970"/>
                </a:lnTo>
                <a:lnTo>
                  <a:pt x="484" y="970"/>
                </a:lnTo>
                <a:lnTo>
                  <a:pt x="472" y="970"/>
                </a:lnTo>
                <a:lnTo>
                  <a:pt x="459" y="970"/>
                </a:lnTo>
                <a:cubicBezTo>
                  <a:pt x="199" y="976"/>
                  <a:pt x="-6" y="693"/>
                  <a:pt x="0" y="507"/>
                </a:cubicBezTo>
                <a:lnTo>
                  <a:pt x="0" y="497"/>
                </a:lnTo>
                <a:lnTo>
                  <a:pt x="0" y="485"/>
                </a:lnTo>
                <a:close/>
                <a:moveTo>
                  <a:pt x="589" y="329"/>
                </a:moveTo>
                <a:lnTo>
                  <a:pt x="588" y="329"/>
                </a:lnTo>
                <a:lnTo>
                  <a:pt x="588" y="226"/>
                </a:lnTo>
                <a:lnTo>
                  <a:pt x="377" y="226"/>
                </a:lnTo>
                <a:lnTo>
                  <a:pt x="377" y="329"/>
                </a:lnTo>
                <a:lnTo>
                  <a:pt x="217" y="329"/>
                </a:lnTo>
                <a:lnTo>
                  <a:pt x="217" y="478"/>
                </a:lnTo>
                <a:lnTo>
                  <a:pt x="440" y="478"/>
                </a:lnTo>
                <a:lnTo>
                  <a:pt x="440" y="570"/>
                </a:lnTo>
                <a:lnTo>
                  <a:pt x="527" y="570"/>
                </a:lnTo>
                <a:lnTo>
                  <a:pt x="527" y="478"/>
                </a:lnTo>
                <a:lnTo>
                  <a:pt x="750" y="478"/>
                </a:lnTo>
                <a:lnTo>
                  <a:pt x="750" y="329"/>
                </a:lnTo>
                <a:lnTo>
                  <a:pt x="589" y="329"/>
                </a:lnTo>
                <a:close/>
                <a:moveTo>
                  <a:pt x="532" y="329"/>
                </a:moveTo>
                <a:lnTo>
                  <a:pt x="433" y="329"/>
                </a:lnTo>
                <a:lnTo>
                  <a:pt x="433" y="290"/>
                </a:lnTo>
                <a:lnTo>
                  <a:pt x="532" y="290"/>
                </a:lnTo>
                <a:lnTo>
                  <a:pt x="532" y="329"/>
                </a:lnTo>
                <a:close/>
                <a:moveTo>
                  <a:pt x="565" y="513"/>
                </a:moveTo>
                <a:lnTo>
                  <a:pt x="565" y="608"/>
                </a:lnTo>
                <a:lnTo>
                  <a:pt x="402" y="608"/>
                </a:lnTo>
                <a:lnTo>
                  <a:pt x="402" y="513"/>
                </a:lnTo>
                <a:lnTo>
                  <a:pt x="217" y="513"/>
                </a:lnTo>
                <a:lnTo>
                  <a:pt x="217" y="727"/>
                </a:lnTo>
                <a:lnTo>
                  <a:pt x="750" y="727"/>
                </a:lnTo>
                <a:lnTo>
                  <a:pt x="750" y="513"/>
                </a:lnTo>
                <a:lnTo>
                  <a:pt x="565" y="513"/>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9" name="Oval 36"/>
          <p:cNvSpPr>
            <a:spLocks noChangeArrowheads="1"/>
          </p:cNvSpPr>
          <p:nvPr>
            <p:custDataLst>
              <p:tags r:id="rId16"/>
            </p:custDataLst>
          </p:nvPr>
        </p:nvSpPr>
        <p:spPr bwMode="auto">
          <a:xfrm>
            <a:off x="7472973" y="2468786"/>
            <a:ext cx="405828" cy="40529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61" h="760">
                <a:moveTo>
                  <a:pt x="0" y="380"/>
                </a:moveTo>
                <a:cubicBezTo>
                  <a:pt x="-7" y="167"/>
                  <a:pt x="189" y="-5"/>
                  <a:pt x="381" y="0"/>
                </a:cubicBezTo>
                <a:cubicBezTo>
                  <a:pt x="594" y="-7"/>
                  <a:pt x="766" y="189"/>
                  <a:pt x="761" y="380"/>
                </a:cubicBezTo>
                <a:cubicBezTo>
                  <a:pt x="768" y="593"/>
                  <a:pt x="572" y="765"/>
                  <a:pt x="381" y="760"/>
                </a:cubicBezTo>
                <a:cubicBezTo>
                  <a:pt x="167" y="767"/>
                  <a:pt x="-5" y="571"/>
                  <a:pt x="0" y="380"/>
                </a:cubicBezTo>
                <a:close/>
                <a:moveTo>
                  <a:pt x="429" y="260"/>
                </a:moveTo>
                <a:cubicBezTo>
                  <a:pt x="454" y="273"/>
                  <a:pt x="470" y="300"/>
                  <a:pt x="472" y="325"/>
                </a:cubicBezTo>
                <a:cubicBezTo>
                  <a:pt x="480" y="330"/>
                  <a:pt x="493" y="333"/>
                  <a:pt x="502" y="333"/>
                </a:cubicBezTo>
                <a:cubicBezTo>
                  <a:pt x="541" y="334"/>
                  <a:pt x="573" y="297"/>
                  <a:pt x="572" y="260"/>
                </a:cubicBezTo>
                <a:cubicBezTo>
                  <a:pt x="574" y="221"/>
                  <a:pt x="537" y="188"/>
                  <a:pt x="502" y="189"/>
                </a:cubicBezTo>
                <a:cubicBezTo>
                  <a:pt x="461" y="188"/>
                  <a:pt x="430" y="222"/>
                  <a:pt x="429" y="260"/>
                </a:cubicBezTo>
                <a:close/>
                <a:moveTo>
                  <a:pt x="383" y="406"/>
                </a:moveTo>
                <a:cubicBezTo>
                  <a:pt x="424" y="407"/>
                  <a:pt x="457" y="370"/>
                  <a:pt x="456" y="333"/>
                </a:cubicBezTo>
                <a:cubicBezTo>
                  <a:pt x="457" y="294"/>
                  <a:pt x="420" y="261"/>
                  <a:pt x="383" y="262"/>
                </a:cubicBezTo>
                <a:cubicBezTo>
                  <a:pt x="344" y="261"/>
                  <a:pt x="311" y="298"/>
                  <a:pt x="312" y="333"/>
                </a:cubicBezTo>
                <a:cubicBezTo>
                  <a:pt x="311" y="374"/>
                  <a:pt x="348" y="407"/>
                  <a:pt x="383" y="406"/>
                </a:cubicBezTo>
                <a:close/>
                <a:moveTo>
                  <a:pt x="413" y="412"/>
                </a:moveTo>
                <a:lnTo>
                  <a:pt x="353" y="412"/>
                </a:lnTo>
                <a:cubicBezTo>
                  <a:pt x="301" y="410"/>
                  <a:pt x="259" y="457"/>
                  <a:pt x="261" y="501"/>
                </a:cubicBezTo>
                <a:lnTo>
                  <a:pt x="261" y="577"/>
                </a:lnTo>
                <a:cubicBezTo>
                  <a:pt x="317" y="596"/>
                  <a:pt x="356" y="598"/>
                  <a:pt x="391" y="599"/>
                </a:cubicBezTo>
                <a:cubicBezTo>
                  <a:pt x="449" y="599"/>
                  <a:pt x="486" y="585"/>
                  <a:pt x="495" y="581"/>
                </a:cubicBezTo>
                <a:cubicBezTo>
                  <a:pt x="498" y="580"/>
                  <a:pt x="499" y="580"/>
                  <a:pt x="499" y="580"/>
                </a:cubicBezTo>
                <a:lnTo>
                  <a:pt x="505" y="577"/>
                </a:lnTo>
                <a:lnTo>
                  <a:pt x="505" y="501"/>
                </a:lnTo>
                <a:cubicBezTo>
                  <a:pt x="506" y="452"/>
                  <a:pt x="460" y="410"/>
                  <a:pt x="413" y="412"/>
                </a:cubicBezTo>
                <a:close/>
                <a:moveTo>
                  <a:pt x="532" y="336"/>
                </a:moveTo>
                <a:lnTo>
                  <a:pt x="472" y="336"/>
                </a:lnTo>
                <a:cubicBezTo>
                  <a:pt x="473" y="360"/>
                  <a:pt x="460" y="383"/>
                  <a:pt x="445" y="398"/>
                </a:cubicBezTo>
                <a:cubicBezTo>
                  <a:pt x="489" y="410"/>
                  <a:pt x="522" y="457"/>
                  <a:pt x="521" y="501"/>
                </a:cubicBezTo>
                <a:lnTo>
                  <a:pt x="521" y="526"/>
                </a:lnTo>
                <a:cubicBezTo>
                  <a:pt x="582" y="523"/>
                  <a:pt x="617" y="506"/>
                  <a:pt x="619" y="504"/>
                </a:cubicBezTo>
                <a:lnTo>
                  <a:pt x="624" y="504"/>
                </a:lnTo>
                <a:lnTo>
                  <a:pt x="624" y="428"/>
                </a:lnTo>
                <a:cubicBezTo>
                  <a:pt x="626" y="378"/>
                  <a:pt x="579" y="334"/>
                  <a:pt x="532" y="336"/>
                </a:cubicBezTo>
                <a:close/>
                <a:moveTo>
                  <a:pt x="258" y="333"/>
                </a:moveTo>
                <a:cubicBezTo>
                  <a:pt x="271" y="333"/>
                  <a:pt x="287" y="326"/>
                  <a:pt x="296" y="319"/>
                </a:cubicBezTo>
                <a:cubicBezTo>
                  <a:pt x="298" y="298"/>
                  <a:pt x="314" y="277"/>
                  <a:pt x="328" y="265"/>
                </a:cubicBezTo>
                <a:lnTo>
                  <a:pt x="328" y="260"/>
                </a:lnTo>
                <a:cubicBezTo>
                  <a:pt x="330" y="221"/>
                  <a:pt x="293" y="188"/>
                  <a:pt x="258" y="189"/>
                </a:cubicBezTo>
                <a:cubicBezTo>
                  <a:pt x="217" y="188"/>
                  <a:pt x="187" y="225"/>
                  <a:pt x="188" y="260"/>
                </a:cubicBezTo>
                <a:cubicBezTo>
                  <a:pt x="186" y="301"/>
                  <a:pt x="221" y="334"/>
                  <a:pt x="258" y="333"/>
                </a:cubicBezTo>
                <a:close/>
                <a:moveTo>
                  <a:pt x="323" y="398"/>
                </a:moveTo>
                <a:cubicBezTo>
                  <a:pt x="307" y="382"/>
                  <a:pt x="296" y="358"/>
                  <a:pt x="296" y="336"/>
                </a:cubicBezTo>
                <a:lnTo>
                  <a:pt x="228" y="336"/>
                </a:lnTo>
                <a:cubicBezTo>
                  <a:pt x="176" y="334"/>
                  <a:pt x="135" y="384"/>
                  <a:pt x="136" y="428"/>
                </a:cubicBezTo>
                <a:lnTo>
                  <a:pt x="136" y="504"/>
                </a:lnTo>
                <a:cubicBezTo>
                  <a:pt x="183" y="520"/>
                  <a:pt x="215" y="522"/>
                  <a:pt x="244" y="526"/>
                </a:cubicBezTo>
                <a:lnTo>
                  <a:pt x="244" y="501"/>
                </a:lnTo>
                <a:cubicBezTo>
                  <a:pt x="243" y="452"/>
                  <a:pt x="281" y="410"/>
                  <a:pt x="323" y="398"/>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0" name="Oval 38"/>
          <p:cNvSpPr>
            <a:spLocks noChangeArrowheads="1"/>
          </p:cNvSpPr>
          <p:nvPr>
            <p:custDataLst>
              <p:tags r:id="rId17"/>
            </p:custDataLst>
          </p:nvPr>
        </p:nvSpPr>
        <p:spPr bwMode="auto">
          <a:xfrm>
            <a:off x="7781210" y="1455016"/>
            <a:ext cx="502352" cy="50075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2" h="939">
                <a:moveTo>
                  <a:pt x="0" y="470"/>
                </a:moveTo>
                <a:cubicBezTo>
                  <a:pt x="-8" y="206"/>
                  <a:pt x="234" y="-6"/>
                  <a:pt x="471" y="0"/>
                </a:cubicBezTo>
                <a:cubicBezTo>
                  <a:pt x="735" y="-8"/>
                  <a:pt x="948" y="233"/>
                  <a:pt x="942" y="470"/>
                </a:cubicBezTo>
                <a:cubicBezTo>
                  <a:pt x="950" y="733"/>
                  <a:pt x="708" y="945"/>
                  <a:pt x="471" y="939"/>
                </a:cubicBezTo>
                <a:cubicBezTo>
                  <a:pt x="207" y="947"/>
                  <a:pt x="-6" y="706"/>
                  <a:pt x="0" y="470"/>
                </a:cubicBezTo>
                <a:close/>
                <a:moveTo>
                  <a:pt x="470" y="784"/>
                </a:moveTo>
                <a:cubicBezTo>
                  <a:pt x="647" y="789"/>
                  <a:pt x="789" y="628"/>
                  <a:pt x="785" y="470"/>
                </a:cubicBezTo>
                <a:cubicBezTo>
                  <a:pt x="790" y="293"/>
                  <a:pt x="628" y="151"/>
                  <a:pt x="470" y="155"/>
                </a:cubicBezTo>
                <a:cubicBezTo>
                  <a:pt x="293" y="150"/>
                  <a:pt x="151" y="311"/>
                  <a:pt x="155" y="470"/>
                </a:cubicBezTo>
                <a:cubicBezTo>
                  <a:pt x="150" y="646"/>
                  <a:pt x="312" y="788"/>
                  <a:pt x="470" y="784"/>
                </a:cubicBezTo>
                <a:close/>
                <a:moveTo>
                  <a:pt x="470" y="215"/>
                </a:moveTo>
                <a:cubicBezTo>
                  <a:pt x="614" y="210"/>
                  <a:pt x="729" y="341"/>
                  <a:pt x="725" y="470"/>
                </a:cubicBezTo>
                <a:cubicBezTo>
                  <a:pt x="730" y="613"/>
                  <a:pt x="599" y="728"/>
                  <a:pt x="470" y="724"/>
                </a:cubicBezTo>
                <a:cubicBezTo>
                  <a:pt x="326" y="729"/>
                  <a:pt x="211" y="598"/>
                  <a:pt x="215" y="470"/>
                </a:cubicBezTo>
                <a:cubicBezTo>
                  <a:pt x="210" y="326"/>
                  <a:pt x="341" y="211"/>
                  <a:pt x="470" y="215"/>
                </a:cubicBezTo>
                <a:close/>
                <a:moveTo>
                  <a:pt x="470" y="524"/>
                </a:moveTo>
                <a:cubicBezTo>
                  <a:pt x="543" y="525"/>
                  <a:pt x="617" y="502"/>
                  <a:pt x="668" y="470"/>
                </a:cubicBezTo>
                <a:cubicBezTo>
                  <a:pt x="660" y="582"/>
                  <a:pt x="564" y="667"/>
                  <a:pt x="470" y="665"/>
                </a:cubicBezTo>
                <a:cubicBezTo>
                  <a:pt x="368" y="668"/>
                  <a:pt x="279" y="571"/>
                  <a:pt x="274" y="470"/>
                </a:cubicBezTo>
                <a:cubicBezTo>
                  <a:pt x="330" y="505"/>
                  <a:pt x="406" y="524"/>
                  <a:pt x="470" y="524"/>
                </a:cubicBezTo>
                <a:close/>
                <a:moveTo>
                  <a:pt x="313" y="372"/>
                </a:moveTo>
                <a:cubicBezTo>
                  <a:pt x="312" y="405"/>
                  <a:pt x="334" y="430"/>
                  <a:pt x="353" y="429"/>
                </a:cubicBezTo>
                <a:cubicBezTo>
                  <a:pt x="375" y="430"/>
                  <a:pt x="392" y="401"/>
                  <a:pt x="391" y="372"/>
                </a:cubicBezTo>
                <a:cubicBezTo>
                  <a:pt x="392" y="339"/>
                  <a:pt x="373" y="311"/>
                  <a:pt x="353" y="312"/>
                </a:cubicBezTo>
                <a:cubicBezTo>
                  <a:pt x="331" y="311"/>
                  <a:pt x="312" y="342"/>
                  <a:pt x="313" y="372"/>
                </a:cubicBezTo>
                <a:close/>
                <a:moveTo>
                  <a:pt x="549" y="372"/>
                </a:moveTo>
                <a:cubicBezTo>
                  <a:pt x="548" y="405"/>
                  <a:pt x="570" y="430"/>
                  <a:pt x="589" y="429"/>
                </a:cubicBezTo>
                <a:cubicBezTo>
                  <a:pt x="612" y="430"/>
                  <a:pt x="628" y="401"/>
                  <a:pt x="628" y="372"/>
                </a:cubicBezTo>
                <a:cubicBezTo>
                  <a:pt x="628" y="339"/>
                  <a:pt x="609" y="311"/>
                  <a:pt x="589" y="312"/>
                </a:cubicBezTo>
                <a:cubicBezTo>
                  <a:pt x="567" y="311"/>
                  <a:pt x="548" y="342"/>
                  <a:pt x="549" y="372"/>
                </a:cubicBez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1" name="Freeform 40"/>
          <p:cNvSpPr/>
          <p:nvPr>
            <p:custDataLst>
              <p:tags r:id="rId18"/>
            </p:custDataLst>
          </p:nvPr>
        </p:nvSpPr>
        <p:spPr bwMode="auto">
          <a:xfrm>
            <a:off x="6540795" y="1950435"/>
            <a:ext cx="2210455" cy="2036559"/>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4145" h="3819">
                <a:moveTo>
                  <a:pt x="3755" y="2687"/>
                </a:moveTo>
                <a:cubicBezTo>
                  <a:pt x="3758" y="2686"/>
                  <a:pt x="3764" y="2686"/>
                  <a:pt x="3765" y="2686"/>
                </a:cubicBezTo>
                <a:cubicBezTo>
                  <a:pt x="3789" y="2684"/>
                  <a:pt x="3812" y="2706"/>
                  <a:pt x="3812" y="2728"/>
                </a:cubicBezTo>
                <a:cubicBezTo>
                  <a:pt x="3812" y="2746"/>
                  <a:pt x="3799" y="2763"/>
                  <a:pt x="3782" y="2768"/>
                </a:cubicBezTo>
                <a:cubicBezTo>
                  <a:pt x="3778" y="2770"/>
                  <a:pt x="3771" y="2770"/>
                  <a:pt x="3769" y="2770"/>
                </a:cubicBezTo>
                <a:cubicBezTo>
                  <a:pt x="3751" y="2771"/>
                  <a:pt x="3733" y="2756"/>
                  <a:pt x="3730" y="2741"/>
                </a:cubicBezTo>
                <a:cubicBezTo>
                  <a:pt x="3728" y="2737"/>
                  <a:pt x="3727" y="2730"/>
                  <a:pt x="3727" y="2727"/>
                </a:cubicBezTo>
                <a:cubicBezTo>
                  <a:pt x="3726" y="2710"/>
                  <a:pt x="3740" y="2692"/>
                  <a:pt x="3755" y="2687"/>
                </a:cubicBezTo>
                <a:close/>
                <a:moveTo>
                  <a:pt x="3882" y="2524"/>
                </a:moveTo>
                <a:lnTo>
                  <a:pt x="3871" y="2519"/>
                </a:lnTo>
                <a:lnTo>
                  <a:pt x="3863" y="2516"/>
                </a:lnTo>
                <a:lnTo>
                  <a:pt x="3861" y="2516"/>
                </a:lnTo>
                <a:lnTo>
                  <a:pt x="3859" y="2515"/>
                </a:lnTo>
                <a:lnTo>
                  <a:pt x="3858" y="2514"/>
                </a:lnTo>
                <a:lnTo>
                  <a:pt x="3857" y="2513"/>
                </a:lnTo>
                <a:cubicBezTo>
                  <a:pt x="3830" y="2502"/>
                  <a:pt x="3790" y="2497"/>
                  <a:pt x="3771" y="2497"/>
                </a:cubicBezTo>
                <a:cubicBezTo>
                  <a:pt x="3686" y="2494"/>
                  <a:pt x="3598" y="2552"/>
                  <a:pt x="3564" y="2622"/>
                </a:cubicBezTo>
                <a:lnTo>
                  <a:pt x="3564" y="2625"/>
                </a:lnTo>
                <a:cubicBezTo>
                  <a:pt x="3538" y="2670"/>
                  <a:pt x="3558" y="2641"/>
                  <a:pt x="3551" y="2655"/>
                </a:cubicBezTo>
                <a:cubicBezTo>
                  <a:pt x="3550" y="2668"/>
                  <a:pt x="3563" y="2680"/>
                  <a:pt x="3575" y="2679"/>
                </a:cubicBezTo>
                <a:cubicBezTo>
                  <a:pt x="3585" y="2679"/>
                  <a:pt x="3594" y="2672"/>
                  <a:pt x="3597" y="2666"/>
                </a:cubicBezTo>
                <a:lnTo>
                  <a:pt x="3608" y="2647"/>
                </a:lnTo>
                <a:lnTo>
                  <a:pt x="3608" y="2644"/>
                </a:lnTo>
                <a:cubicBezTo>
                  <a:pt x="3637" y="2580"/>
                  <a:pt x="3710" y="2544"/>
                  <a:pt x="3767" y="2546"/>
                </a:cubicBezTo>
                <a:cubicBezTo>
                  <a:pt x="3792" y="2544"/>
                  <a:pt x="3827" y="2554"/>
                  <a:pt x="3844" y="2562"/>
                </a:cubicBezTo>
                <a:lnTo>
                  <a:pt x="3860" y="2568"/>
                </a:lnTo>
                <a:cubicBezTo>
                  <a:pt x="3864" y="2571"/>
                  <a:pt x="3871" y="2572"/>
                  <a:pt x="3873" y="2572"/>
                </a:cubicBezTo>
                <a:cubicBezTo>
                  <a:pt x="3882" y="2572"/>
                  <a:pt x="3890" y="2564"/>
                  <a:pt x="3893" y="2557"/>
                </a:cubicBezTo>
                <a:cubicBezTo>
                  <a:pt x="3894" y="2554"/>
                  <a:pt x="3895" y="2549"/>
                  <a:pt x="3895" y="2548"/>
                </a:cubicBezTo>
                <a:cubicBezTo>
                  <a:pt x="3895" y="2539"/>
                  <a:pt x="3888" y="2529"/>
                  <a:pt x="3882" y="2524"/>
                </a:cubicBezTo>
                <a:close/>
                <a:moveTo>
                  <a:pt x="1596" y="852"/>
                </a:moveTo>
                <a:cubicBezTo>
                  <a:pt x="1612" y="836"/>
                  <a:pt x="1639" y="828"/>
                  <a:pt x="1656" y="828"/>
                </a:cubicBezTo>
                <a:lnTo>
                  <a:pt x="1657" y="828"/>
                </a:lnTo>
                <a:lnTo>
                  <a:pt x="1658" y="828"/>
                </a:lnTo>
                <a:lnTo>
                  <a:pt x="1659" y="828"/>
                </a:lnTo>
                <a:lnTo>
                  <a:pt x="1660" y="828"/>
                </a:lnTo>
                <a:cubicBezTo>
                  <a:pt x="1675" y="828"/>
                  <a:pt x="1695" y="835"/>
                  <a:pt x="1705" y="841"/>
                </a:cubicBezTo>
                <a:cubicBezTo>
                  <a:pt x="1690" y="853"/>
                  <a:pt x="1679" y="867"/>
                  <a:pt x="1680" y="866"/>
                </a:cubicBezTo>
                <a:lnTo>
                  <a:pt x="1680" y="866"/>
                </a:lnTo>
                <a:lnTo>
                  <a:pt x="1678" y="868"/>
                </a:lnTo>
                <a:lnTo>
                  <a:pt x="1677" y="870"/>
                </a:lnTo>
                <a:lnTo>
                  <a:pt x="1676" y="871"/>
                </a:lnTo>
                <a:lnTo>
                  <a:pt x="1676" y="873"/>
                </a:lnTo>
                <a:lnTo>
                  <a:pt x="1675" y="874"/>
                </a:lnTo>
                <a:lnTo>
                  <a:pt x="1676" y="876"/>
                </a:lnTo>
                <a:lnTo>
                  <a:pt x="1676" y="877"/>
                </a:lnTo>
                <a:lnTo>
                  <a:pt x="1677" y="878"/>
                </a:lnTo>
                <a:lnTo>
                  <a:pt x="1678" y="879"/>
                </a:lnTo>
                <a:cubicBezTo>
                  <a:pt x="1680" y="881"/>
                  <a:pt x="1685" y="882"/>
                  <a:pt x="1685" y="882"/>
                </a:cubicBezTo>
                <a:lnTo>
                  <a:pt x="1685" y="882"/>
                </a:lnTo>
                <a:lnTo>
                  <a:pt x="1770" y="882"/>
                </a:lnTo>
                <a:lnTo>
                  <a:pt x="1772" y="882"/>
                </a:lnTo>
                <a:lnTo>
                  <a:pt x="1774" y="880"/>
                </a:lnTo>
                <a:lnTo>
                  <a:pt x="1775" y="879"/>
                </a:lnTo>
                <a:lnTo>
                  <a:pt x="1775" y="877"/>
                </a:lnTo>
                <a:lnTo>
                  <a:pt x="1775" y="793"/>
                </a:lnTo>
                <a:lnTo>
                  <a:pt x="1776" y="791"/>
                </a:lnTo>
                <a:lnTo>
                  <a:pt x="1776" y="790"/>
                </a:lnTo>
                <a:lnTo>
                  <a:pt x="1776" y="789"/>
                </a:lnTo>
                <a:lnTo>
                  <a:pt x="1775" y="787"/>
                </a:lnTo>
                <a:lnTo>
                  <a:pt x="1775" y="786"/>
                </a:lnTo>
                <a:lnTo>
                  <a:pt x="1774" y="785"/>
                </a:lnTo>
                <a:lnTo>
                  <a:pt x="1773" y="784"/>
                </a:lnTo>
                <a:lnTo>
                  <a:pt x="1772" y="783"/>
                </a:lnTo>
                <a:lnTo>
                  <a:pt x="1771" y="783"/>
                </a:lnTo>
                <a:lnTo>
                  <a:pt x="1770" y="782"/>
                </a:lnTo>
                <a:lnTo>
                  <a:pt x="1769" y="781"/>
                </a:lnTo>
                <a:lnTo>
                  <a:pt x="1767" y="781"/>
                </a:lnTo>
                <a:lnTo>
                  <a:pt x="1766" y="781"/>
                </a:lnTo>
                <a:lnTo>
                  <a:pt x="1765" y="781"/>
                </a:lnTo>
                <a:lnTo>
                  <a:pt x="1763" y="782"/>
                </a:lnTo>
                <a:lnTo>
                  <a:pt x="1762" y="782"/>
                </a:lnTo>
                <a:lnTo>
                  <a:pt x="1760" y="783"/>
                </a:lnTo>
                <a:lnTo>
                  <a:pt x="1759" y="785"/>
                </a:lnTo>
                <a:lnTo>
                  <a:pt x="1759" y="785"/>
                </a:lnTo>
                <a:lnTo>
                  <a:pt x="1759" y="785"/>
                </a:lnTo>
                <a:cubicBezTo>
                  <a:pt x="1758" y="787"/>
                  <a:pt x="1739" y="806"/>
                  <a:pt x="1734" y="809"/>
                </a:cubicBezTo>
                <a:cubicBezTo>
                  <a:pt x="1713" y="792"/>
                  <a:pt x="1679" y="784"/>
                  <a:pt x="1660" y="784"/>
                </a:cubicBezTo>
                <a:cubicBezTo>
                  <a:pt x="1564" y="789"/>
                  <a:pt x="1521" y="873"/>
                  <a:pt x="1527" y="910"/>
                </a:cubicBezTo>
                <a:cubicBezTo>
                  <a:pt x="1527" y="914"/>
                  <a:pt x="1528" y="919"/>
                  <a:pt x="1528" y="920"/>
                </a:cubicBezTo>
                <a:lnTo>
                  <a:pt x="1571" y="920"/>
                </a:lnTo>
                <a:cubicBezTo>
                  <a:pt x="1571" y="917"/>
                  <a:pt x="1571" y="911"/>
                  <a:pt x="1571" y="911"/>
                </a:cubicBezTo>
                <a:lnTo>
                  <a:pt x="1571" y="911"/>
                </a:lnTo>
                <a:lnTo>
                  <a:pt x="1571" y="910"/>
                </a:lnTo>
                <a:lnTo>
                  <a:pt x="1571" y="909"/>
                </a:lnTo>
                <a:cubicBezTo>
                  <a:pt x="1570" y="888"/>
                  <a:pt x="1582" y="865"/>
                  <a:pt x="1596" y="852"/>
                </a:cubicBezTo>
                <a:close/>
                <a:moveTo>
                  <a:pt x="1743" y="906"/>
                </a:moveTo>
                <a:lnTo>
                  <a:pt x="1743" y="907"/>
                </a:lnTo>
                <a:lnTo>
                  <a:pt x="1743" y="908"/>
                </a:lnTo>
                <a:cubicBezTo>
                  <a:pt x="1743" y="932"/>
                  <a:pt x="1731" y="959"/>
                  <a:pt x="1715" y="971"/>
                </a:cubicBezTo>
                <a:cubicBezTo>
                  <a:pt x="1701" y="989"/>
                  <a:pt x="1672" y="998"/>
                  <a:pt x="1655" y="998"/>
                </a:cubicBezTo>
                <a:lnTo>
                  <a:pt x="1654" y="998"/>
                </a:lnTo>
                <a:lnTo>
                  <a:pt x="1653" y="998"/>
                </a:lnTo>
                <a:lnTo>
                  <a:pt x="1652" y="998"/>
                </a:lnTo>
                <a:cubicBezTo>
                  <a:pt x="1637" y="998"/>
                  <a:pt x="1618" y="990"/>
                  <a:pt x="1609" y="984"/>
                </a:cubicBezTo>
                <a:lnTo>
                  <a:pt x="1634" y="960"/>
                </a:lnTo>
                <a:lnTo>
                  <a:pt x="1635" y="958"/>
                </a:lnTo>
                <a:lnTo>
                  <a:pt x="1636" y="956"/>
                </a:lnTo>
                <a:lnTo>
                  <a:pt x="1637" y="954"/>
                </a:lnTo>
                <a:lnTo>
                  <a:pt x="1637" y="953"/>
                </a:lnTo>
                <a:lnTo>
                  <a:pt x="1637" y="951"/>
                </a:lnTo>
                <a:lnTo>
                  <a:pt x="1637" y="950"/>
                </a:lnTo>
                <a:lnTo>
                  <a:pt x="1637" y="948"/>
                </a:lnTo>
                <a:lnTo>
                  <a:pt x="1636" y="947"/>
                </a:lnTo>
                <a:lnTo>
                  <a:pt x="1635" y="946"/>
                </a:lnTo>
                <a:lnTo>
                  <a:pt x="1633" y="945"/>
                </a:lnTo>
                <a:lnTo>
                  <a:pt x="1632" y="944"/>
                </a:lnTo>
                <a:lnTo>
                  <a:pt x="1630" y="944"/>
                </a:lnTo>
                <a:lnTo>
                  <a:pt x="1629" y="944"/>
                </a:lnTo>
                <a:lnTo>
                  <a:pt x="1628" y="944"/>
                </a:lnTo>
                <a:lnTo>
                  <a:pt x="1541" y="944"/>
                </a:lnTo>
                <a:lnTo>
                  <a:pt x="1539" y="944"/>
                </a:lnTo>
                <a:lnTo>
                  <a:pt x="1538" y="946"/>
                </a:lnTo>
                <a:lnTo>
                  <a:pt x="1536" y="947"/>
                </a:lnTo>
                <a:lnTo>
                  <a:pt x="1536" y="949"/>
                </a:lnTo>
                <a:lnTo>
                  <a:pt x="1536" y="1033"/>
                </a:lnTo>
                <a:cubicBezTo>
                  <a:pt x="1536" y="1036"/>
                  <a:pt x="1539" y="1041"/>
                  <a:pt x="1539" y="1041"/>
                </a:cubicBezTo>
                <a:lnTo>
                  <a:pt x="1540" y="1042"/>
                </a:lnTo>
                <a:lnTo>
                  <a:pt x="1541" y="1043"/>
                </a:lnTo>
                <a:lnTo>
                  <a:pt x="1542" y="1043"/>
                </a:lnTo>
                <a:lnTo>
                  <a:pt x="1544" y="1044"/>
                </a:lnTo>
                <a:lnTo>
                  <a:pt x="1545" y="1044"/>
                </a:lnTo>
                <a:lnTo>
                  <a:pt x="1546" y="1043"/>
                </a:lnTo>
                <a:lnTo>
                  <a:pt x="1548" y="1043"/>
                </a:lnTo>
                <a:lnTo>
                  <a:pt x="1549" y="1042"/>
                </a:lnTo>
                <a:lnTo>
                  <a:pt x="1551" y="1040"/>
                </a:lnTo>
                <a:lnTo>
                  <a:pt x="1552" y="1038"/>
                </a:lnTo>
                <a:cubicBezTo>
                  <a:pt x="1551" y="1039"/>
                  <a:pt x="1574" y="1020"/>
                  <a:pt x="1577" y="1017"/>
                </a:cubicBezTo>
                <a:cubicBezTo>
                  <a:pt x="1598" y="1033"/>
                  <a:pt x="1634" y="1041"/>
                  <a:pt x="1653" y="1041"/>
                </a:cubicBezTo>
                <a:cubicBezTo>
                  <a:pt x="1766" y="1032"/>
                  <a:pt x="1790" y="945"/>
                  <a:pt x="1786" y="906"/>
                </a:cubicBezTo>
                <a:lnTo>
                  <a:pt x="1743" y="906"/>
                </a:lnTo>
                <a:close/>
                <a:moveTo>
                  <a:pt x="3056" y="1411"/>
                </a:moveTo>
                <a:lnTo>
                  <a:pt x="2674" y="1411"/>
                </a:lnTo>
                <a:lnTo>
                  <a:pt x="2672" y="1411"/>
                </a:lnTo>
                <a:cubicBezTo>
                  <a:pt x="2640" y="1410"/>
                  <a:pt x="2613" y="1443"/>
                  <a:pt x="2614" y="1469"/>
                </a:cubicBezTo>
                <a:lnTo>
                  <a:pt x="2614" y="1471"/>
                </a:lnTo>
                <a:lnTo>
                  <a:pt x="2614" y="1677"/>
                </a:lnTo>
                <a:lnTo>
                  <a:pt x="2614" y="1678"/>
                </a:lnTo>
                <a:cubicBezTo>
                  <a:pt x="2613" y="1711"/>
                  <a:pt x="2646" y="1734"/>
                  <a:pt x="2672" y="1734"/>
                </a:cubicBezTo>
                <a:lnTo>
                  <a:pt x="2674" y="1734"/>
                </a:lnTo>
                <a:lnTo>
                  <a:pt x="2703" y="1734"/>
                </a:lnTo>
                <a:lnTo>
                  <a:pt x="2703" y="1837"/>
                </a:lnTo>
                <a:lnTo>
                  <a:pt x="2703" y="1839"/>
                </a:lnTo>
                <a:lnTo>
                  <a:pt x="2703" y="1841"/>
                </a:lnTo>
                <a:lnTo>
                  <a:pt x="2703" y="1843"/>
                </a:lnTo>
                <a:lnTo>
                  <a:pt x="2704" y="1844"/>
                </a:lnTo>
                <a:lnTo>
                  <a:pt x="2705" y="1846"/>
                </a:lnTo>
                <a:cubicBezTo>
                  <a:pt x="2707" y="1850"/>
                  <a:pt x="2715" y="1852"/>
                  <a:pt x="2716" y="1852"/>
                </a:cubicBezTo>
                <a:lnTo>
                  <a:pt x="2718" y="1852"/>
                </a:lnTo>
                <a:cubicBezTo>
                  <a:pt x="2727" y="1843"/>
                  <a:pt x="2731" y="1841"/>
                  <a:pt x="2731" y="1841"/>
                </a:cubicBezTo>
                <a:lnTo>
                  <a:pt x="2731" y="1841"/>
                </a:lnTo>
                <a:cubicBezTo>
                  <a:pt x="2732" y="1841"/>
                  <a:pt x="2722" y="1851"/>
                  <a:pt x="2719" y="1855"/>
                </a:cubicBezTo>
                <a:cubicBezTo>
                  <a:pt x="2715" y="1858"/>
                  <a:pt x="2712" y="1862"/>
                  <a:pt x="2712" y="1862"/>
                </a:cubicBezTo>
                <a:lnTo>
                  <a:pt x="2712" y="1862"/>
                </a:lnTo>
                <a:cubicBezTo>
                  <a:pt x="2705" y="1869"/>
                  <a:pt x="2756" y="1821"/>
                  <a:pt x="2850" y="1734"/>
                </a:cubicBezTo>
                <a:lnTo>
                  <a:pt x="3056" y="1734"/>
                </a:lnTo>
                <a:lnTo>
                  <a:pt x="3058" y="1734"/>
                </a:lnTo>
                <a:cubicBezTo>
                  <a:pt x="3090" y="1735"/>
                  <a:pt x="3114" y="1704"/>
                  <a:pt x="3113" y="1678"/>
                </a:cubicBezTo>
                <a:lnTo>
                  <a:pt x="3113" y="1677"/>
                </a:lnTo>
                <a:lnTo>
                  <a:pt x="3113" y="1471"/>
                </a:lnTo>
                <a:lnTo>
                  <a:pt x="3113" y="1469"/>
                </a:lnTo>
                <a:cubicBezTo>
                  <a:pt x="3114" y="1437"/>
                  <a:pt x="3083" y="1410"/>
                  <a:pt x="3057" y="1411"/>
                </a:cubicBezTo>
                <a:lnTo>
                  <a:pt x="3056" y="1411"/>
                </a:lnTo>
                <a:close/>
                <a:moveTo>
                  <a:pt x="2717" y="1500"/>
                </a:moveTo>
                <a:lnTo>
                  <a:pt x="2953" y="1500"/>
                </a:lnTo>
                <a:lnTo>
                  <a:pt x="2955" y="1500"/>
                </a:lnTo>
                <a:lnTo>
                  <a:pt x="2957" y="1501"/>
                </a:lnTo>
                <a:cubicBezTo>
                  <a:pt x="2963" y="1502"/>
                  <a:pt x="2967" y="1511"/>
                  <a:pt x="2967" y="1513"/>
                </a:cubicBezTo>
                <a:lnTo>
                  <a:pt x="2967" y="1514"/>
                </a:lnTo>
                <a:lnTo>
                  <a:pt x="2967" y="1516"/>
                </a:lnTo>
                <a:lnTo>
                  <a:pt x="2966" y="1518"/>
                </a:lnTo>
                <a:cubicBezTo>
                  <a:pt x="2965" y="1524"/>
                  <a:pt x="2956" y="1528"/>
                  <a:pt x="2954" y="1528"/>
                </a:cubicBezTo>
                <a:lnTo>
                  <a:pt x="2953" y="1528"/>
                </a:lnTo>
                <a:lnTo>
                  <a:pt x="2717" y="1528"/>
                </a:lnTo>
                <a:lnTo>
                  <a:pt x="2715" y="1528"/>
                </a:lnTo>
                <a:lnTo>
                  <a:pt x="2713" y="1527"/>
                </a:lnTo>
                <a:cubicBezTo>
                  <a:pt x="2707" y="1526"/>
                  <a:pt x="2703" y="1517"/>
                  <a:pt x="2703" y="1515"/>
                </a:cubicBezTo>
                <a:lnTo>
                  <a:pt x="2703" y="1514"/>
                </a:lnTo>
                <a:lnTo>
                  <a:pt x="2703" y="1512"/>
                </a:lnTo>
                <a:lnTo>
                  <a:pt x="2704" y="1510"/>
                </a:lnTo>
                <a:cubicBezTo>
                  <a:pt x="2705" y="1504"/>
                  <a:pt x="2714" y="1500"/>
                  <a:pt x="2716" y="1500"/>
                </a:cubicBezTo>
                <a:lnTo>
                  <a:pt x="2717" y="1500"/>
                </a:lnTo>
                <a:close/>
                <a:moveTo>
                  <a:pt x="2834" y="1647"/>
                </a:moveTo>
                <a:lnTo>
                  <a:pt x="2717" y="1647"/>
                </a:lnTo>
                <a:lnTo>
                  <a:pt x="2715" y="1647"/>
                </a:lnTo>
                <a:lnTo>
                  <a:pt x="2714" y="1647"/>
                </a:lnTo>
                <a:lnTo>
                  <a:pt x="2713" y="1646"/>
                </a:lnTo>
                <a:cubicBezTo>
                  <a:pt x="2706" y="1644"/>
                  <a:pt x="2703" y="1634"/>
                  <a:pt x="2703" y="1632"/>
                </a:cubicBezTo>
                <a:lnTo>
                  <a:pt x="2703" y="1631"/>
                </a:lnTo>
                <a:lnTo>
                  <a:pt x="2703" y="1629"/>
                </a:lnTo>
                <a:lnTo>
                  <a:pt x="2704" y="1627"/>
                </a:lnTo>
                <a:cubicBezTo>
                  <a:pt x="2705" y="1620"/>
                  <a:pt x="2714" y="1617"/>
                  <a:pt x="2716" y="1617"/>
                </a:cubicBezTo>
                <a:lnTo>
                  <a:pt x="2717" y="1617"/>
                </a:lnTo>
                <a:lnTo>
                  <a:pt x="2834" y="1617"/>
                </a:lnTo>
                <a:lnTo>
                  <a:pt x="2835" y="1617"/>
                </a:lnTo>
                <a:cubicBezTo>
                  <a:pt x="2843" y="1617"/>
                  <a:pt x="2850" y="1626"/>
                  <a:pt x="2850" y="1628"/>
                </a:cubicBezTo>
                <a:lnTo>
                  <a:pt x="2850" y="1630"/>
                </a:lnTo>
                <a:lnTo>
                  <a:pt x="2850" y="1631"/>
                </a:lnTo>
                <a:lnTo>
                  <a:pt x="2850" y="1632"/>
                </a:lnTo>
                <a:cubicBezTo>
                  <a:pt x="2850" y="1640"/>
                  <a:pt x="2837" y="1648"/>
                  <a:pt x="2835" y="1647"/>
                </a:cubicBezTo>
                <a:lnTo>
                  <a:pt x="2834" y="1647"/>
                </a:lnTo>
                <a:close/>
                <a:moveTo>
                  <a:pt x="3010" y="1587"/>
                </a:moveTo>
                <a:lnTo>
                  <a:pt x="2717" y="1587"/>
                </a:lnTo>
                <a:lnTo>
                  <a:pt x="2715" y="1587"/>
                </a:lnTo>
                <a:lnTo>
                  <a:pt x="2713" y="1587"/>
                </a:lnTo>
                <a:cubicBezTo>
                  <a:pt x="2707" y="1586"/>
                  <a:pt x="2703" y="1577"/>
                  <a:pt x="2703" y="1575"/>
                </a:cubicBezTo>
                <a:lnTo>
                  <a:pt x="2703" y="1574"/>
                </a:lnTo>
                <a:lnTo>
                  <a:pt x="2703" y="1572"/>
                </a:lnTo>
                <a:cubicBezTo>
                  <a:pt x="2703" y="1565"/>
                  <a:pt x="2712" y="1557"/>
                  <a:pt x="2715" y="1557"/>
                </a:cubicBezTo>
                <a:lnTo>
                  <a:pt x="2716" y="1557"/>
                </a:lnTo>
                <a:lnTo>
                  <a:pt x="2717" y="1557"/>
                </a:lnTo>
                <a:lnTo>
                  <a:pt x="3010" y="1557"/>
                </a:lnTo>
                <a:lnTo>
                  <a:pt x="3012" y="1557"/>
                </a:lnTo>
                <a:cubicBezTo>
                  <a:pt x="3020" y="1557"/>
                  <a:pt x="3027" y="1570"/>
                  <a:pt x="3026" y="1573"/>
                </a:cubicBezTo>
                <a:lnTo>
                  <a:pt x="3026" y="1574"/>
                </a:lnTo>
                <a:lnTo>
                  <a:pt x="3026" y="1575"/>
                </a:lnTo>
                <a:lnTo>
                  <a:pt x="3026" y="1577"/>
                </a:lnTo>
                <a:cubicBezTo>
                  <a:pt x="3025" y="1584"/>
                  <a:pt x="3013" y="1588"/>
                  <a:pt x="3011" y="1587"/>
                </a:cubicBezTo>
                <a:lnTo>
                  <a:pt x="3010" y="1587"/>
                </a:lnTo>
                <a:close/>
                <a:moveTo>
                  <a:pt x="3963" y="1250"/>
                </a:moveTo>
                <a:cubicBezTo>
                  <a:pt x="3965" y="1244"/>
                  <a:pt x="3965" y="1232"/>
                  <a:pt x="3965" y="1231"/>
                </a:cubicBezTo>
                <a:lnTo>
                  <a:pt x="3965" y="1230"/>
                </a:lnTo>
                <a:lnTo>
                  <a:pt x="3965" y="1230"/>
                </a:lnTo>
                <a:lnTo>
                  <a:pt x="3965" y="1230"/>
                </a:lnTo>
                <a:lnTo>
                  <a:pt x="3965" y="1227"/>
                </a:lnTo>
                <a:cubicBezTo>
                  <a:pt x="3966" y="1184"/>
                  <a:pt x="3925" y="1159"/>
                  <a:pt x="3901" y="1160"/>
                </a:cubicBezTo>
                <a:lnTo>
                  <a:pt x="3900" y="1160"/>
                </a:lnTo>
                <a:lnTo>
                  <a:pt x="3899" y="1160"/>
                </a:lnTo>
                <a:lnTo>
                  <a:pt x="3898" y="1160"/>
                </a:lnTo>
                <a:lnTo>
                  <a:pt x="3896" y="1160"/>
                </a:lnTo>
                <a:cubicBezTo>
                  <a:pt x="3872" y="1159"/>
                  <a:pt x="3842" y="1184"/>
                  <a:pt x="3833" y="1207"/>
                </a:cubicBezTo>
                <a:lnTo>
                  <a:pt x="3828" y="1218"/>
                </a:lnTo>
                <a:lnTo>
                  <a:pt x="3828" y="1204"/>
                </a:lnTo>
                <a:cubicBezTo>
                  <a:pt x="3829" y="1155"/>
                  <a:pt x="3785" y="1129"/>
                  <a:pt x="3760" y="1130"/>
                </a:cubicBezTo>
                <a:lnTo>
                  <a:pt x="3758" y="1130"/>
                </a:lnTo>
                <a:lnTo>
                  <a:pt x="3757" y="1130"/>
                </a:lnTo>
                <a:lnTo>
                  <a:pt x="3755" y="1130"/>
                </a:lnTo>
                <a:lnTo>
                  <a:pt x="3754" y="1130"/>
                </a:lnTo>
                <a:lnTo>
                  <a:pt x="3752" y="1130"/>
                </a:lnTo>
                <a:cubicBezTo>
                  <a:pt x="3719" y="1128"/>
                  <a:pt x="3686" y="1176"/>
                  <a:pt x="3688" y="1207"/>
                </a:cubicBezTo>
                <a:lnTo>
                  <a:pt x="3688" y="1209"/>
                </a:lnTo>
                <a:lnTo>
                  <a:pt x="3688" y="1211"/>
                </a:lnTo>
                <a:lnTo>
                  <a:pt x="3688" y="1213"/>
                </a:lnTo>
                <a:cubicBezTo>
                  <a:pt x="3687" y="1263"/>
                  <a:pt x="3737" y="1321"/>
                  <a:pt x="3763" y="1353"/>
                </a:cubicBezTo>
                <a:lnTo>
                  <a:pt x="3765" y="1355"/>
                </a:lnTo>
                <a:cubicBezTo>
                  <a:pt x="3775" y="1367"/>
                  <a:pt x="3789" y="1384"/>
                  <a:pt x="3792" y="1389"/>
                </a:cubicBezTo>
                <a:cubicBezTo>
                  <a:pt x="3802" y="1383"/>
                  <a:pt x="3822" y="1373"/>
                  <a:pt x="3830" y="1369"/>
                </a:cubicBezTo>
                <a:lnTo>
                  <a:pt x="3831" y="1369"/>
                </a:lnTo>
                <a:lnTo>
                  <a:pt x="3831" y="1369"/>
                </a:lnTo>
                <a:lnTo>
                  <a:pt x="3832" y="1368"/>
                </a:lnTo>
                <a:cubicBezTo>
                  <a:pt x="3888" y="1344"/>
                  <a:pt x="3958" y="1298"/>
                  <a:pt x="3963" y="1250"/>
                </a:cubicBezTo>
                <a:close/>
                <a:moveTo>
                  <a:pt x="2935" y="330"/>
                </a:moveTo>
                <a:lnTo>
                  <a:pt x="2921" y="344"/>
                </a:lnTo>
                <a:lnTo>
                  <a:pt x="2951" y="376"/>
                </a:lnTo>
                <a:lnTo>
                  <a:pt x="2965" y="360"/>
                </a:lnTo>
                <a:cubicBezTo>
                  <a:pt x="2977" y="368"/>
                  <a:pt x="2998" y="377"/>
                  <a:pt x="3011" y="379"/>
                </a:cubicBezTo>
                <a:lnTo>
                  <a:pt x="3011" y="398"/>
                </a:lnTo>
                <a:lnTo>
                  <a:pt x="3054" y="398"/>
                </a:lnTo>
                <a:lnTo>
                  <a:pt x="3054" y="379"/>
                </a:lnTo>
                <a:cubicBezTo>
                  <a:pt x="3070" y="374"/>
                  <a:pt x="3090" y="366"/>
                  <a:pt x="3100" y="357"/>
                </a:cubicBezTo>
                <a:lnTo>
                  <a:pt x="3114" y="374"/>
                </a:lnTo>
                <a:lnTo>
                  <a:pt x="3144" y="341"/>
                </a:lnTo>
                <a:lnTo>
                  <a:pt x="3130" y="328"/>
                </a:lnTo>
                <a:cubicBezTo>
                  <a:pt x="3138" y="315"/>
                  <a:pt x="3147" y="294"/>
                  <a:pt x="3149" y="282"/>
                </a:cubicBezTo>
                <a:lnTo>
                  <a:pt x="3168" y="282"/>
                </a:lnTo>
                <a:lnTo>
                  <a:pt x="3168" y="239"/>
                </a:lnTo>
                <a:lnTo>
                  <a:pt x="3146" y="239"/>
                </a:lnTo>
                <a:cubicBezTo>
                  <a:pt x="3144" y="222"/>
                  <a:pt x="3136" y="203"/>
                  <a:pt x="3127" y="195"/>
                </a:cubicBezTo>
                <a:lnTo>
                  <a:pt x="3144" y="179"/>
                </a:lnTo>
                <a:lnTo>
                  <a:pt x="3111" y="149"/>
                </a:lnTo>
                <a:lnTo>
                  <a:pt x="3097" y="163"/>
                </a:lnTo>
                <a:cubicBezTo>
                  <a:pt x="3085" y="155"/>
                  <a:pt x="3064" y="148"/>
                  <a:pt x="3051" y="147"/>
                </a:cubicBezTo>
                <a:lnTo>
                  <a:pt x="3051" y="125"/>
                </a:lnTo>
                <a:lnTo>
                  <a:pt x="3008" y="125"/>
                </a:lnTo>
                <a:lnTo>
                  <a:pt x="3008" y="147"/>
                </a:lnTo>
                <a:cubicBezTo>
                  <a:pt x="2992" y="149"/>
                  <a:pt x="2972" y="159"/>
                  <a:pt x="2962" y="166"/>
                </a:cubicBezTo>
                <a:lnTo>
                  <a:pt x="2948" y="152"/>
                </a:lnTo>
                <a:lnTo>
                  <a:pt x="2918" y="182"/>
                </a:lnTo>
                <a:lnTo>
                  <a:pt x="2932" y="198"/>
                </a:lnTo>
                <a:cubicBezTo>
                  <a:pt x="2924" y="211"/>
                  <a:pt x="2917" y="229"/>
                  <a:pt x="2916" y="241"/>
                </a:cubicBezTo>
                <a:lnTo>
                  <a:pt x="2894" y="244"/>
                </a:lnTo>
                <a:lnTo>
                  <a:pt x="2894" y="284"/>
                </a:lnTo>
                <a:lnTo>
                  <a:pt x="2916" y="284"/>
                </a:lnTo>
                <a:cubicBezTo>
                  <a:pt x="2918" y="300"/>
                  <a:pt x="2926" y="320"/>
                  <a:pt x="2935" y="330"/>
                </a:cubicBezTo>
                <a:close/>
                <a:moveTo>
                  <a:pt x="3030" y="176"/>
                </a:moveTo>
                <a:lnTo>
                  <a:pt x="3032" y="176"/>
                </a:lnTo>
                <a:lnTo>
                  <a:pt x="3034" y="176"/>
                </a:lnTo>
                <a:lnTo>
                  <a:pt x="3036" y="176"/>
                </a:lnTo>
                <a:cubicBezTo>
                  <a:pt x="3083" y="175"/>
                  <a:pt x="3120" y="221"/>
                  <a:pt x="3119" y="258"/>
                </a:cubicBezTo>
                <a:lnTo>
                  <a:pt x="3119" y="260"/>
                </a:lnTo>
                <a:lnTo>
                  <a:pt x="3119" y="262"/>
                </a:lnTo>
                <a:cubicBezTo>
                  <a:pt x="3121" y="311"/>
                  <a:pt x="3073" y="351"/>
                  <a:pt x="3034" y="349"/>
                </a:cubicBezTo>
                <a:lnTo>
                  <a:pt x="3032" y="349"/>
                </a:lnTo>
                <a:lnTo>
                  <a:pt x="3030" y="349"/>
                </a:lnTo>
                <a:cubicBezTo>
                  <a:pt x="2980" y="351"/>
                  <a:pt x="2942" y="301"/>
                  <a:pt x="2943" y="261"/>
                </a:cubicBezTo>
                <a:cubicBezTo>
                  <a:pt x="2941" y="212"/>
                  <a:pt x="2989" y="175"/>
                  <a:pt x="3027" y="176"/>
                </a:cubicBezTo>
                <a:lnTo>
                  <a:pt x="3030" y="176"/>
                </a:lnTo>
                <a:close/>
                <a:moveTo>
                  <a:pt x="3274" y="76"/>
                </a:moveTo>
                <a:lnTo>
                  <a:pt x="3288" y="71"/>
                </a:lnTo>
                <a:lnTo>
                  <a:pt x="3274" y="38"/>
                </a:lnTo>
                <a:lnTo>
                  <a:pt x="3261" y="44"/>
                </a:lnTo>
                <a:cubicBezTo>
                  <a:pt x="3256" y="35"/>
                  <a:pt x="3243" y="27"/>
                  <a:pt x="3239" y="24"/>
                </a:cubicBezTo>
                <a:lnTo>
                  <a:pt x="3244" y="11"/>
                </a:lnTo>
                <a:lnTo>
                  <a:pt x="3212" y="0"/>
                </a:lnTo>
                <a:lnTo>
                  <a:pt x="3206" y="11"/>
                </a:lnTo>
                <a:lnTo>
                  <a:pt x="3205" y="11"/>
                </a:lnTo>
                <a:lnTo>
                  <a:pt x="3205" y="11"/>
                </a:lnTo>
                <a:lnTo>
                  <a:pt x="3204" y="11"/>
                </a:lnTo>
                <a:cubicBezTo>
                  <a:pt x="3196" y="11"/>
                  <a:pt x="3183" y="12"/>
                  <a:pt x="3179" y="14"/>
                </a:cubicBezTo>
                <a:lnTo>
                  <a:pt x="3174" y="0"/>
                </a:lnTo>
                <a:lnTo>
                  <a:pt x="3141" y="14"/>
                </a:lnTo>
                <a:lnTo>
                  <a:pt x="3146" y="27"/>
                </a:lnTo>
                <a:cubicBezTo>
                  <a:pt x="3138" y="32"/>
                  <a:pt x="3130" y="42"/>
                  <a:pt x="3127" y="46"/>
                </a:cubicBezTo>
                <a:lnTo>
                  <a:pt x="3114" y="44"/>
                </a:lnTo>
                <a:lnTo>
                  <a:pt x="3103" y="73"/>
                </a:lnTo>
                <a:lnTo>
                  <a:pt x="3114" y="79"/>
                </a:lnTo>
                <a:lnTo>
                  <a:pt x="3114" y="80"/>
                </a:lnTo>
                <a:lnTo>
                  <a:pt x="3114" y="81"/>
                </a:lnTo>
                <a:lnTo>
                  <a:pt x="3114" y="82"/>
                </a:lnTo>
                <a:cubicBezTo>
                  <a:pt x="3114" y="91"/>
                  <a:pt x="3115" y="103"/>
                  <a:pt x="3117" y="109"/>
                </a:cubicBezTo>
                <a:lnTo>
                  <a:pt x="3103" y="114"/>
                </a:lnTo>
                <a:lnTo>
                  <a:pt x="3117" y="147"/>
                </a:lnTo>
                <a:lnTo>
                  <a:pt x="3130" y="139"/>
                </a:lnTo>
                <a:cubicBezTo>
                  <a:pt x="3135" y="147"/>
                  <a:pt x="3148" y="158"/>
                  <a:pt x="3152" y="161"/>
                </a:cubicBezTo>
                <a:lnTo>
                  <a:pt x="3146" y="174"/>
                </a:lnTo>
                <a:lnTo>
                  <a:pt x="3179" y="185"/>
                </a:lnTo>
                <a:lnTo>
                  <a:pt x="3182" y="171"/>
                </a:lnTo>
                <a:cubicBezTo>
                  <a:pt x="3187" y="173"/>
                  <a:pt x="3195" y="174"/>
                  <a:pt x="3197" y="173"/>
                </a:cubicBezTo>
                <a:lnTo>
                  <a:pt x="3198" y="173"/>
                </a:lnTo>
                <a:lnTo>
                  <a:pt x="3199" y="173"/>
                </a:lnTo>
                <a:cubicBezTo>
                  <a:pt x="3204" y="173"/>
                  <a:pt x="3211" y="172"/>
                  <a:pt x="3212" y="171"/>
                </a:cubicBezTo>
                <a:lnTo>
                  <a:pt x="3217" y="185"/>
                </a:lnTo>
                <a:lnTo>
                  <a:pt x="3250" y="171"/>
                </a:lnTo>
                <a:lnTo>
                  <a:pt x="3244" y="158"/>
                </a:lnTo>
                <a:cubicBezTo>
                  <a:pt x="3250" y="153"/>
                  <a:pt x="3261" y="140"/>
                  <a:pt x="3263" y="136"/>
                </a:cubicBezTo>
                <a:lnTo>
                  <a:pt x="3277" y="141"/>
                </a:lnTo>
                <a:lnTo>
                  <a:pt x="3288" y="109"/>
                </a:lnTo>
                <a:lnTo>
                  <a:pt x="3274" y="103"/>
                </a:lnTo>
                <a:cubicBezTo>
                  <a:pt x="3276" y="100"/>
                  <a:pt x="3277" y="91"/>
                  <a:pt x="3276" y="90"/>
                </a:cubicBezTo>
                <a:lnTo>
                  <a:pt x="3276" y="89"/>
                </a:lnTo>
                <a:cubicBezTo>
                  <a:pt x="3277" y="85"/>
                  <a:pt x="3275" y="77"/>
                  <a:pt x="3274" y="76"/>
                </a:cubicBezTo>
                <a:close/>
                <a:moveTo>
                  <a:pt x="3217" y="141"/>
                </a:moveTo>
                <a:cubicBezTo>
                  <a:pt x="3213" y="144"/>
                  <a:pt x="3200" y="147"/>
                  <a:pt x="3196" y="147"/>
                </a:cubicBezTo>
                <a:lnTo>
                  <a:pt x="3195" y="147"/>
                </a:lnTo>
                <a:lnTo>
                  <a:pt x="3194" y="147"/>
                </a:lnTo>
                <a:cubicBezTo>
                  <a:pt x="3173" y="148"/>
                  <a:pt x="3152" y="129"/>
                  <a:pt x="3146" y="114"/>
                </a:cubicBezTo>
                <a:cubicBezTo>
                  <a:pt x="3143" y="108"/>
                  <a:pt x="3141" y="96"/>
                  <a:pt x="3141" y="92"/>
                </a:cubicBezTo>
                <a:lnTo>
                  <a:pt x="3141" y="92"/>
                </a:lnTo>
                <a:lnTo>
                  <a:pt x="3141" y="90"/>
                </a:lnTo>
                <a:cubicBezTo>
                  <a:pt x="3140" y="70"/>
                  <a:pt x="3159" y="49"/>
                  <a:pt x="3174" y="44"/>
                </a:cubicBezTo>
                <a:cubicBezTo>
                  <a:pt x="3178" y="38"/>
                  <a:pt x="3192" y="38"/>
                  <a:pt x="3195" y="38"/>
                </a:cubicBezTo>
                <a:lnTo>
                  <a:pt x="3197" y="38"/>
                </a:lnTo>
                <a:cubicBezTo>
                  <a:pt x="3218" y="37"/>
                  <a:pt x="3239" y="54"/>
                  <a:pt x="3244" y="71"/>
                </a:cubicBezTo>
                <a:cubicBezTo>
                  <a:pt x="3248" y="77"/>
                  <a:pt x="3250" y="89"/>
                  <a:pt x="3250" y="93"/>
                </a:cubicBezTo>
                <a:lnTo>
                  <a:pt x="3250" y="93"/>
                </a:lnTo>
                <a:lnTo>
                  <a:pt x="3250" y="95"/>
                </a:lnTo>
                <a:cubicBezTo>
                  <a:pt x="3251" y="115"/>
                  <a:pt x="3232" y="136"/>
                  <a:pt x="3217" y="141"/>
                </a:cubicBezTo>
                <a:close/>
                <a:moveTo>
                  <a:pt x="434" y="928"/>
                </a:moveTo>
                <a:lnTo>
                  <a:pt x="483" y="895"/>
                </a:lnTo>
                <a:lnTo>
                  <a:pt x="584" y="708"/>
                </a:lnTo>
                <a:lnTo>
                  <a:pt x="616" y="646"/>
                </a:lnTo>
                <a:lnTo>
                  <a:pt x="608" y="642"/>
                </a:lnTo>
                <a:lnTo>
                  <a:pt x="598" y="638"/>
                </a:lnTo>
                <a:lnTo>
                  <a:pt x="586" y="634"/>
                </a:lnTo>
                <a:lnTo>
                  <a:pt x="564" y="624"/>
                </a:lnTo>
                <a:lnTo>
                  <a:pt x="554" y="646"/>
                </a:lnTo>
                <a:lnTo>
                  <a:pt x="548" y="654"/>
                </a:lnTo>
                <a:lnTo>
                  <a:pt x="542" y="664"/>
                </a:lnTo>
                <a:lnTo>
                  <a:pt x="505" y="735"/>
                </a:lnTo>
                <a:lnTo>
                  <a:pt x="431" y="871"/>
                </a:lnTo>
                <a:lnTo>
                  <a:pt x="434" y="928"/>
                </a:lnTo>
                <a:close/>
                <a:moveTo>
                  <a:pt x="342" y="1603"/>
                </a:moveTo>
                <a:cubicBezTo>
                  <a:pt x="305" y="1545"/>
                  <a:pt x="293" y="1529"/>
                  <a:pt x="292" y="1529"/>
                </a:cubicBezTo>
                <a:lnTo>
                  <a:pt x="292" y="1529"/>
                </a:lnTo>
                <a:lnTo>
                  <a:pt x="292" y="1529"/>
                </a:lnTo>
                <a:lnTo>
                  <a:pt x="292" y="1529"/>
                </a:lnTo>
                <a:cubicBezTo>
                  <a:pt x="291" y="1530"/>
                  <a:pt x="294" y="1536"/>
                  <a:pt x="295" y="1538"/>
                </a:cubicBezTo>
                <a:cubicBezTo>
                  <a:pt x="297" y="1542"/>
                  <a:pt x="299" y="1546"/>
                  <a:pt x="299" y="1547"/>
                </a:cubicBezTo>
                <a:lnTo>
                  <a:pt x="299" y="1547"/>
                </a:lnTo>
                <a:lnTo>
                  <a:pt x="299" y="1547"/>
                </a:lnTo>
                <a:lnTo>
                  <a:pt x="299" y="1547"/>
                </a:lnTo>
                <a:cubicBezTo>
                  <a:pt x="298" y="1548"/>
                  <a:pt x="294" y="1542"/>
                  <a:pt x="291" y="1538"/>
                </a:cubicBezTo>
                <a:lnTo>
                  <a:pt x="160" y="1519"/>
                </a:lnTo>
                <a:lnTo>
                  <a:pt x="155" y="1519"/>
                </a:lnTo>
                <a:lnTo>
                  <a:pt x="52" y="1557"/>
                </a:lnTo>
                <a:lnTo>
                  <a:pt x="49" y="1557"/>
                </a:lnTo>
                <a:lnTo>
                  <a:pt x="49" y="1560"/>
                </a:lnTo>
                <a:lnTo>
                  <a:pt x="46" y="1560"/>
                </a:lnTo>
                <a:lnTo>
                  <a:pt x="3" y="1620"/>
                </a:lnTo>
                <a:lnTo>
                  <a:pt x="2" y="1621"/>
                </a:lnTo>
                <a:lnTo>
                  <a:pt x="1" y="1622"/>
                </a:lnTo>
                <a:lnTo>
                  <a:pt x="1" y="1623"/>
                </a:lnTo>
                <a:lnTo>
                  <a:pt x="0" y="1624"/>
                </a:lnTo>
                <a:lnTo>
                  <a:pt x="0" y="1625"/>
                </a:lnTo>
                <a:lnTo>
                  <a:pt x="0" y="1627"/>
                </a:lnTo>
                <a:lnTo>
                  <a:pt x="0" y="1628"/>
                </a:lnTo>
                <a:lnTo>
                  <a:pt x="1" y="1629"/>
                </a:lnTo>
                <a:lnTo>
                  <a:pt x="2" y="1630"/>
                </a:lnTo>
                <a:lnTo>
                  <a:pt x="3" y="1631"/>
                </a:lnTo>
                <a:lnTo>
                  <a:pt x="5" y="1632"/>
                </a:lnTo>
                <a:lnTo>
                  <a:pt x="6" y="1633"/>
                </a:lnTo>
                <a:lnTo>
                  <a:pt x="7" y="1633"/>
                </a:lnTo>
                <a:lnTo>
                  <a:pt x="8" y="1633"/>
                </a:lnTo>
                <a:lnTo>
                  <a:pt x="46" y="1644"/>
                </a:lnTo>
                <a:lnTo>
                  <a:pt x="46" y="1739"/>
                </a:lnTo>
                <a:lnTo>
                  <a:pt x="46" y="1741"/>
                </a:lnTo>
                <a:lnTo>
                  <a:pt x="47" y="1743"/>
                </a:lnTo>
                <a:lnTo>
                  <a:pt x="47" y="1745"/>
                </a:lnTo>
                <a:lnTo>
                  <a:pt x="48" y="1746"/>
                </a:lnTo>
                <a:lnTo>
                  <a:pt x="49" y="1747"/>
                </a:lnTo>
                <a:lnTo>
                  <a:pt x="50" y="1747"/>
                </a:lnTo>
                <a:lnTo>
                  <a:pt x="52" y="1747"/>
                </a:lnTo>
                <a:lnTo>
                  <a:pt x="193" y="1791"/>
                </a:lnTo>
                <a:lnTo>
                  <a:pt x="201" y="1791"/>
                </a:lnTo>
                <a:lnTo>
                  <a:pt x="302" y="1734"/>
                </a:lnTo>
                <a:lnTo>
                  <a:pt x="303" y="1734"/>
                </a:lnTo>
                <a:lnTo>
                  <a:pt x="303" y="1733"/>
                </a:lnTo>
                <a:lnTo>
                  <a:pt x="304" y="1732"/>
                </a:lnTo>
                <a:lnTo>
                  <a:pt x="304" y="1731"/>
                </a:lnTo>
                <a:lnTo>
                  <a:pt x="304" y="1730"/>
                </a:lnTo>
                <a:lnTo>
                  <a:pt x="304" y="1728"/>
                </a:lnTo>
                <a:lnTo>
                  <a:pt x="304" y="1726"/>
                </a:lnTo>
                <a:lnTo>
                  <a:pt x="304" y="1631"/>
                </a:lnTo>
                <a:lnTo>
                  <a:pt x="340" y="1614"/>
                </a:lnTo>
                <a:lnTo>
                  <a:pt x="342" y="1614"/>
                </a:lnTo>
                <a:lnTo>
                  <a:pt x="343" y="1612"/>
                </a:lnTo>
                <a:lnTo>
                  <a:pt x="345" y="1611"/>
                </a:lnTo>
                <a:lnTo>
                  <a:pt x="345" y="1609"/>
                </a:lnTo>
                <a:lnTo>
                  <a:pt x="345" y="1607"/>
                </a:lnTo>
                <a:lnTo>
                  <a:pt x="345" y="1605"/>
                </a:lnTo>
                <a:lnTo>
                  <a:pt x="344" y="1604"/>
                </a:lnTo>
                <a:lnTo>
                  <a:pt x="342" y="1603"/>
                </a:lnTo>
                <a:close/>
                <a:moveTo>
                  <a:pt x="24" y="1620"/>
                </a:moveTo>
                <a:lnTo>
                  <a:pt x="57" y="1576"/>
                </a:lnTo>
                <a:lnTo>
                  <a:pt x="182" y="1598"/>
                </a:lnTo>
                <a:lnTo>
                  <a:pt x="144" y="1652"/>
                </a:lnTo>
                <a:lnTo>
                  <a:pt x="24" y="1620"/>
                </a:lnTo>
                <a:close/>
                <a:moveTo>
                  <a:pt x="187" y="1772"/>
                </a:moveTo>
                <a:lnTo>
                  <a:pt x="62" y="1734"/>
                </a:lnTo>
                <a:lnTo>
                  <a:pt x="62" y="1650"/>
                </a:lnTo>
                <a:lnTo>
                  <a:pt x="147" y="1671"/>
                </a:lnTo>
                <a:lnTo>
                  <a:pt x="149" y="1671"/>
                </a:lnTo>
                <a:lnTo>
                  <a:pt x="151" y="1671"/>
                </a:lnTo>
                <a:lnTo>
                  <a:pt x="153" y="1670"/>
                </a:lnTo>
                <a:lnTo>
                  <a:pt x="154" y="1668"/>
                </a:lnTo>
                <a:lnTo>
                  <a:pt x="155" y="1666"/>
                </a:lnTo>
                <a:lnTo>
                  <a:pt x="187" y="1620"/>
                </a:lnTo>
                <a:lnTo>
                  <a:pt x="187" y="1772"/>
                </a:lnTo>
                <a:close/>
                <a:moveTo>
                  <a:pt x="196" y="1582"/>
                </a:moveTo>
                <a:lnTo>
                  <a:pt x="87" y="1563"/>
                </a:lnTo>
                <a:lnTo>
                  <a:pt x="160" y="1535"/>
                </a:lnTo>
                <a:lnTo>
                  <a:pt x="264" y="1552"/>
                </a:lnTo>
                <a:lnTo>
                  <a:pt x="196" y="1582"/>
                </a:lnTo>
                <a:close/>
                <a:moveTo>
                  <a:pt x="204" y="1769"/>
                </a:moveTo>
                <a:lnTo>
                  <a:pt x="204" y="1631"/>
                </a:lnTo>
                <a:lnTo>
                  <a:pt x="220" y="1663"/>
                </a:lnTo>
                <a:lnTo>
                  <a:pt x="221" y="1665"/>
                </a:lnTo>
                <a:lnTo>
                  <a:pt x="222" y="1666"/>
                </a:lnTo>
                <a:lnTo>
                  <a:pt x="223" y="1667"/>
                </a:lnTo>
                <a:lnTo>
                  <a:pt x="225" y="1669"/>
                </a:lnTo>
                <a:lnTo>
                  <a:pt x="228" y="1669"/>
                </a:lnTo>
                <a:lnTo>
                  <a:pt x="230" y="1668"/>
                </a:lnTo>
                <a:lnTo>
                  <a:pt x="231" y="1666"/>
                </a:lnTo>
                <a:lnTo>
                  <a:pt x="288" y="1639"/>
                </a:lnTo>
                <a:lnTo>
                  <a:pt x="288" y="1723"/>
                </a:lnTo>
                <a:lnTo>
                  <a:pt x="204" y="1769"/>
                </a:lnTo>
                <a:close/>
                <a:moveTo>
                  <a:pt x="231" y="1647"/>
                </a:moveTo>
                <a:lnTo>
                  <a:pt x="206" y="1595"/>
                </a:lnTo>
                <a:lnTo>
                  <a:pt x="291" y="1557"/>
                </a:lnTo>
                <a:lnTo>
                  <a:pt x="323" y="1603"/>
                </a:lnTo>
                <a:lnTo>
                  <a:pt x="231" y="1647"/>
                </a:lnTo>
                <a:close/>
                <a:moveTo>
                  <a:pt x="1021" y="200"/>
                </a:moveTo>
                <a:lnTo>
                  <a:pt x="1021" y="197"/>
                </a:lnTo>
                <a:lnTo>
                  <a:pt x="1021" y="194"/>
                </a:lnTo>
                <a:cubicBezTo>
                  <a:pt x="1020" y="131"/>
                  <a:pt x="1087" y="82"/>
                  <a:pt x="1131" y="83"/>
                </a:cubicBezTo>
                <a:lnTo>
                  <a:pt x="1134" y="83"/>
                </a:lnTo>
                <a:lnTo>
                  <a:pt x="1136" y="83"/>
                </a:lnTo>
                <a:lnTo>
                  <a:pt x="1140" y="83"/>
                </a:lnTo>
                <a:lnTo>
                  <a:pt x="1143" y="83"/>
                </a:lnTo>
                <a:cubicBezTo>
                  <a:pt x="1205" y="82"/>
                  <a:pt x="1253" y="150"/>
                  <a:pt x="1252" y="195"/>
                </a:cubicBezTo>
                <a:lnTo>
                  <a:pt x="1252" y="197"/>
                </a:lnTo>
                <a:lnTo>
                  <a:pt x="1252" y="200"/>
                </a:lnTo>
                <a:lnTo>
                  <a:pt x="1252" y="203"/>
                </a:lnTo>
                <a:lnTo>
                  <a:pt x="1252" y="206"/>
                </a:lnTo>
                <a:cubicBezTo>
                  <a:pt x="1253" y="269"/>
                  <a:pt x="1186" y="318"/>
                  <a:pt x="1142" y="317"/>
                </a:cubicBezTo>
                <a:lnTo>
                  <a:pt x="1139" y="317"/>
                </a:lnTo>
                <a:lnTo>
                  <a:pt x="1136" y="317"/>
                </a:lnTo>
                <a:lnTo>
                  <a:pt x="1133" y="317"/>
                </a:lnTo>
                <a:lnTo>
                  <a:pt x="1130" y="317"/>
                </a:lnTo>
                <a:cubicBezTo>
                  <a:pt x="1068" y="318"/>
                  <a:pt x="1020" y="250"/>
                  <a:pt x="1021" y="205"/>
                </a:cubicBezTo>
                <a:lnTo>
                  <a:pt x="1021" y="203"/>
                </a:lnTo>
                <a:lnTo>
                  <a:pt x="1021" y="200"/>
                </a:lnTo>
                <a:close/>
                <a:moveTo>
                  <a:pt x="1121" y="26"/>
                </a:moveTo>
                <a:lnTo>
                  <a:pt x="1151" y="26"/>
                </a:lnTo>
                <a:lnTo>
                  <a:pt x="1151" y="67"/>
                </a:lnTo>
                <a:lnTo>
                  <a:pt x="1121" y="67"/>
                </a:lnTo>
                <a:lnTo>
                  <a:pt x="1121" y="26"/>
                </a:lnTo>
                <a:close/>
                <a:moveTo>
                  <a:pt x="1268" y="184"/>
                </a:moveTo>
                <a:lnTo>
                  <a:pt x="1312" y="184"/>
                </a:lnTo>
                <a:lnTo>
                  <a:pt x="1312" y="214"/>
                </a:lnTo>
                <a:lnTo>
                  <a:pt x="1268" y="214"/>
                </a:lnTo>
                <a:lnTo>
                  <a:pt x="1268" y="184"/>
                </a:lnTo>
                <a:close/>
                <a:moveTo>
                  <a:pt x="1121" y="334"/>
                </a:moveTo>
                <a:lnTo>
                  <a:pt x="1151" y="334"/>
                </a:lnTo>
                <a:lnTo>
                  <a:pt x="1151" y="374"/>
                </a:lnTo>
                <a:lnTo>
                  <a:pt x="1121" y="374"/>
                </a:lnTo>
                <a:lnTo>
                  <a:pt x="1121" y="334"/>
                </a:lnTo>
                <a:close/>
                <a:moveTo>
                  <a:pt x="964" y="184"/>
                </a:moveTo>
                <a:lnTo>
                  <a:pt x="1004" y="184"/>
                </a:lnTo>
                <a:lnTo>
                  <a:pt x="1004" y="214"/>
                </a:lnTo>
                <a:lnTo>
                  <a:pt x="964" y="214"/>
                </a:lnTo>
                <a:lnTo>
                  <a:pt x="964" y="184"/>
                </a:lnTo>
                <a:close/>
                <a:moveTo>
                  <a:pt x="1270" y="86"/>
                </a:moveTo>
                <a:lnTo>
                  <a:pt x="1240" y="116"/>
                </a:lnTo>
                <a:lnTo>
                  <a:pt x="1218" y="94"/>
                </a:lnTo>
                <a:lnTo>
                  <a:pt x="1248" y="67"/>
                </a:lnTo>
                <a:lnTo>
                  <a:pt x="1270" y="86"/>
                </a:lnTo>
                <a:close/>
                <a:moveTo>
                  <a:pt x="1240" y="284"/>
                </a:moveTo>
                <a:lnTo>
                  <a:pt x="1270" y="311"/>
                </a:lnTo>
                <a:lnTo>
                  <a:pt x="1248" y="333"/>
                </a:lnTo>
                <a:lnTo>
                  <a:pt x="1218" y="303"/>
                </a:lnTo>
                <a:lnTo>
                  <a:pt x="1240" y="284"/>
                </a:lnTo>
                <a:close/>
                <a:moveTo>
                  <a:pt x="1032" y="284"/>
                </a:moveTo>
                <a:lnTo>
                  <a:pt x="1054" y="303"/>
                </a:lnTo>
                <a:lnTo>
                  <a:pt x="1024" y="333"/>
                </a:lnTo>
                <a:lnTo>
                  <a:pt x="1002" y="311"/>
                </a:lnTo>
                <a:lnTo>
                  <a:pt x="1032" y="284"/>
                </a:lnTo>
                <a:close/>
                <a:moveTo>
                  <a:pt x="1054" y="94"/>
                </a:moveTo>
                <a:lnTo>
                  <a:pt x="1032" y="116"/>
                </a:lnTo>
                <a:lnTo>
                  <a:pt x="1002" y="86"/>
                </a:lnTo>
                <a:lnTo>
                  <a:pt x="1024" y="67"/>
                </a:lnTo>
                <a:lnTo>
                  <a:pt x="1054" y="94"/>
                </a:lnTo>
                <a:close/>
                <a:moveTo>
                  <a:pt x="1217" y="46"/>
                </a:moveTo>
                <a:lnTo>
                  <a:pt x="1201" y="84"/>
                </a:lnTo>
                <a:lnTo>
                  <a:pt x="1173" y="74"/>
                </a:lnTo>
                <a:lnTo>
                  <a:pt x="1189" y="32"/>
                </a:lnTo>
                <a:lnTo>
                  <a:pt x="1217" y="46"/>
                </a:lnTo>
                <a:close/>
                <a:moveTo>
                  <a:pt x="1264" y="236"/>
                </a:moveTo>
                <a:lnTo>
                  <a:pt x="1303" y="252"/>
                </a:lnTo>
                <a:lnTo>
                  <a:pt x="1292" y="278"/>
                </a:lnTo>
                <a:lnTo>
                  <a:pt x="1254" y="262"/>
                </a:lnTo>
                <a:lnTo>
                  <a:pt x="1264" y="236"/>
                </a:lnTo>
                <a:close/>
                <a:moveTo>
                  <a:pt x="1100" y="327"/>
                </a:moveTo>
                <a:lnTo>
                  <a:pt x="1084" y="365"/>
                </a:lnTo>
                <a:lnTo>
                  <a:pt x="1056" y="355"/>
                </a:lnTo>
                <a:lnTo>
                  <a:pt x="1072" y="317"/>
                </a:lnTo>
                <a:lnTo>
                  <a:pt x="1100" y="327"/>
                </a:lnTo>
                <a:close/>
                <a:moveTo>
                  <a:pt x="1007" y="163"/>
                </a:moveTo>
                <a:lnTo>
                  <a:pt x="969" y="149"/>
                </a:lnTo>
                <a:lnTo>
                  <a:pt x="979" y="119"/>
                </a:lnTo>
                <a:lnTo>
                  <a:pt x="1017" y="135"/>
                </a:lnTo>
                <a:lnTo>
                  <a:pt x="1007" y="163"/>
                </a:lnTo>
                <a:close/>
                <a:moveTo>
                  <a:pt x="1254" y="135"/>
                </a:moveTo>
                <a:lnTo>
                  <a:pt x="1292" y="119"/>
                </a:lnTo>
                <a:lnTo>
                  <a:pt x="1303" y="147"/>
                </a:lnTo>
                <a:lnTo>
                  <a:pt x="1264" y="163"/>
                </a:lnTo>
                <a:lnTo>
                  <a:pt x="1254" y="135"/>
                </a:lnTo>
                <a:close/>
                <a:moveTo>
                  <a:pt x="1217" y="355"/>
                </a:moveTo>
                <a:lnTo>
                  <a:pt x="1189" y="365"/>
                </a:lnTo>
                <a:lnTo>
                  <a:pt x="1173" y="327"/>
                </a:lnTo>
                <a:lnTo>
                  <a:pt x="1201" y="317"/>
                </a:lnTo>
                <a:lnTo>
                  <a:pt x="1217" y="355"/>
                </a:lnTo>
                <a:close/>
                <a:moveTo>
                  <a:pt x="1021" y="266"/>
                </a:moveTo>
                <a:lnTo>
                  <a:pt x="982" y="282"/>
                </a:lnTo>
                <a:lnTo>
                  <a:pt x="969" y="254"/>
                </a:lnTo>
                <a:lnTo>
                  <a:pt x="1007" y="238"/>
                </a:lnTo>
                <a:lnTo>
                  <a:pt x="1021" y="266"/>
                </a:lnTo>
                <a:close/>
                <a:moveTo>
                  <a:pt x="1100" y="73"/>
                </a:moveTo>
                <a:lnTo>
                  <a:pt x="1072" y="83"/>
                </a:lnTo>
                <a:lnTo>
                  <a:pt x="1056" y="45"/>
                </a:lnTo>
                <a:lnTo>
                  <a:pt x="1084" y="35"/>
                </a:lnTo>
                <a:lnTo>
                  <a:pt x="1100" y="73"/>
                </a:lnTo>
                <a:close/>
                <a:moveTo>
                  <a:pt x="1568" y="1992"/>
                </a:moveTo>
                <a:lnTo>
                  <a:pt x="1527" y="1951"/>
                </a:lnTo>
                <a:lnTo>
                  <a:pt x="1492" y="1883"/>
                </a:lnTo>
                <a:lnTo>
                  <a:pt x="1259" y="1883"/>
                </a:lnTo>
                <a:lnTo>
                  <a:pt x="1224" y="1951"/>
                </a:lnTo>
                <a:lnTo>
                  <a:pt x="1186" y="1992"/>
                </a:lnTo>
                <a:lnTo>
                  <a:pt x="1186" y="2168"/>
                </a:lnTo>
                <a:lnTo>
                  <a:pt x="1186" y="2170"/>
                </a:lnTo>
                <a:cubicBezTo>
                  <a:pt x="1185" y="2180"/>
                  <a:pt x="1196" y="2188"/>
                  <a:pt x="1201" y="2187"/>
                </a:cubicBezTo>
                <a:lnTo>
                  <a:pt x="1202" y="2187"/>
                </a:lnTo>
                <a:lnTo>
                  <a:pt x="1259" y="2187"/>
                </a:lnTo>
                <a:lnTo>
                  <a:pt x="1260" y="2187"/>
                </a:lnTo>
                <a:cubicBezTo>
                  <a:pt x="1269" y="2187"/>
                  <a:pt x="1276" y="2174"/>
                  <a:pt x="1275" y="2169"/>
                </a:cubicBezTo>
                <a:lnTo>
                  <a:pt x="1275" y="2168"/>
                </a:lnTo>
                <a:lnTo>
                  <a:pt x="1275" y="2125"/>
                </a:lnTo>
                <a:lnTo>
                  <a:pt x="1476" y="2125"/>
                </a:lnTo>
                <a:lnTo>
                  <a:pt x="1476" y="2168"/>
                </a:lnTo>
                <a:lnTo>
                  <a:pt x="1476" y="2170"/>
                </a:lnTo>
                <a:cubicBezTo>
                  <a:pt x="1475" y="2180"/>
                  <a:pt x="1489" y="2188"/>
                  <a:pt x="1494" y="2187"/>
                </a:cubicBezTo>
                <a:lnTo>
                  <a:pt x="1495" y="2187"/>
                </a:lnTo>
                <a:lnTo>
                  <a:pt x="1549" y="2187"/>
                </a:lnTo>
                <a:lnTo>
                  <a:pt x="1551" y="2187"/>
                </a:lnTo>
                <a:cubicBezTo>
                  <a:pt x="1561" y="2187"/>
                  <a:pt x="1569" y="2174"/>
                  <a:pt x="1568" y="2169"/>
                </a:cubicBezTo>
                <a:lnTo>
                  <a:pt x="1568" y="2168"/>
                </a:lnTo>
                <a:lnTo>
                  <a:pt x="1568" y="1992"/>
                </a:lnTo>
                <a:close/>
                <a:moveTo>
                  <a:pt x="1281" y="1907"/>
                </a:moveTo>
                <a:lnTo>
                  <a:pt x="1470" y="1907"/>
                </a:lnTo>
                <a:lnTo>
                  <a:pt x="1503" y="1970"/>
                </a:lnTo>
                <a:lnTo>
                  <a:pt x="1248" y="1970"/>
                </a:lnTo>
                <a:lnTo>
                  <a:pt x="1281" y="1907"/>
                </a:lnTo>
                <a:close/>
                <a:moveTo>
                  <a:pt x="1294" y="2095"/>
                </a:moveTo>
                <a:lnTo>
                  <a:pt x="1218" y="2095"/>
                </a:lnTo>
                <a:lnTo>
                  <a:pt x="1218" y="2054"/>
                </a:lnTo>
                <a:lnTo>
                  <a:pt x="1294" y="2054"/>
                </a:lnTo>
                <a:lnTo>
                  <a:pt x="1294" y="2095"/>
                </a:lnTo>
                <a:close/>
                <a:moveTo>
                  <a:pt x="1533" y="2095"/>
                </a:moveTo>
                <a:lnTo>
                  <a:pt x="1457" y="2095"/>
                </a:lnTo>
                <a:lnTo>
                  <a:pt x="1457" y="2054"/>
                </a:lnTo>
                <a:lnTo>
                  <a:pt x="1533" y="2054"/>
                </a:lnTo>
                <a:lnTo>
                  <a:pt x="1533" y="2095"/>
                </a:lnTo>
                <a:close/>
                <a:moveTo>
                  <a:pt x="1420" y="3510"/>
                </a:moveTo>
                <a:cubicBezTo>
                  <a:pt x="1425" y="3502"/>
                  <a:pt x="1426" y="3491"/>
                  <a:pt x="1426" y="3491"/>
                </a:cubicBezTo>
                <a:lnTo>
                  <a:pt x="1426" y="3490"/>
                </a:lnTo>
                <a:lnTo>
                  <a:pt x="1426" y="3490"/>
                </a:lnTo>
                <a:lnTo>
                  <a:pt x="1426" y="3488"/>
                </a:lnTo>
                <a:lnTo>
                  <a:pt x="1426" y="3485"/>
                </a:lnTo>
                <a:lnTo>
                  <a:pt x="1425" y="3483"/>
                </a:lnTo>
                <a:cubicBezTo>
                  <a:pt x="1424" y="3478"/>
                  <a:pt x="1418" y="3475"/>
                  <a:pt x="1419" y="3475"/>
                </a:cubicBezTo>
                <a:lnTo>
                  <a:pt x="1418" y="3475"/>
                </a:lnTo>
                <a:lnTo>
                  <a:pt x="1418" y="3475"/>
                </a:lnTo>
                <a:lnTo>
                  <a:pt x="1417" y="3475"/>
                </a:lnTo>
                <a:lnTo>
                  <a:pt x="1416" y="3475"/>
                </a:lnTo>
                <a:lnTo>
                  <a:pt x="1415" y="3475"/>
                </a:lnTo>
                <a:lnTo>
                  <a:pt x="1414" y="3475"/>
                </a:lnTo>
                <a:lnTo>
                  <a:pt x="1413" y="3476"/>
                </a:lnTo>
                <a:lnTo>
                  <a:pt x="1412" y="3476"/>
                </a:lnTo>
                <a:cubicBezTo>
                  <a:pt x="1408" y="3478"/>
                  <a:pt x="1406" y="3487"/>
                  <a:pt x="1406" y="3487"/>
                </a:cubicBezTo>
                <a:lnTo>
                  <a:pt x="1406" y="3488"/>
                </a:lnTo>
                <a:lnTo>
                  <a:pt x="1406" y="3488"/>
                </a:lnTo>
                <a:lnTo>
                  <a:pt x="1406" y="3505"/>
                </a:lnTo>
                <a:lnTo>
                  <a:pt x="1406" y="3506"/>
                </a:lnTo>
                <a:cubicBezTo>
                  <a:pt x="1406" y="3513"/>
                  <a:pt x="1411" y="3523"/>
                  <a:pt x="1411" y="3523"/>
                </a:cubicBezTo>
                <a:lnTo>
                  <a:pt x="1411" y="3524"/>
                </a:lnTo>
                <a:cubicBezTo>
                  <a:pt x="1414" y="3522"/>
                  <a:pt x="1419" y="3511"/>
                  <a:pt x="1419" y="3511"/>
                </a:cubicBezTo>
                <a:lnTo>
                  <a:pt x="1419" y="3511"/>
                </a:lnTo>
                <a:lnTo>
                  <a:pt x="1420" y="3510"/>
                </a:lnTo>
                <a:close/>
                <a:moveTo>
                  <a:pt x="1341" y="3523"/>
                </a:moveTo>
                <a:cubicBezTo>
                  <a:pt x="1343" y="3524"/>
                  <a:pt x="1345" y="3526"/>
                  <a:pt x="1348" y="3528"/>
                </a:cubicBezTo>
                <a:lnTo>
                  <a:pt x="1349" y="3528"/>
                </a:lnTo>
                <a:lnTo>
                  <a:pt x="1350" y="3529"/>
                </a:lnTo>
                <a:lnTo>
                  <a:pt x="1351" y="3530"/>
                </a:lnTo>
                <a:lnTo>
                  <a:pt x="1352" y="3531"/>
                </a:lnTo>
                <a:cubicBezTo>
                  <a:pt x="1347" y="3518"/>
                  <a:pt x="1338" y="3505"/>
                  <a:pt x="1336" y="3502"/>
                </a:cubicBezTo>
                <a:lnTo>
                  <a:pt x="1336" y="3501"/>
                </a:lnTo>
                <a:lnTo>
                  <a:pt x="1335" y="3501"/>
                </a:lnTo>
                <a:cubicBezTo>
                  <a:pt x="1333" y="3505"/>
                  <a:pt x="1332" y="3511"/>
                  <a:pt x="1333" y="3511"/>
                </a:cubicBezTo>
                <a:lnTo>
                  <a:pt x="1333" y="3510"/>
                </a:lnTo>
                <a:lnTo>
                  <a:pt x="1333" y="3511"/>
                </a:lnTo>
                <a:lnTo>
                  <a:pt x="1333" y="3512"/>
                </a:lnTo>
                <a:lnTo>
                  <a:pt x="1333" y="3514"/>
                </a:lnTo>
                <a:lnTo>
                  <a:pt x="1333" y="3516"/>
                </a:lnTo>
                <a:cubicBezTo>
                  <a:pt x="1335" y="3520"/>
                  <a:pt x="1340" y="3523"/>
                  <a:pt x="1340" y="3523"/>
                </a:cubicBezTo>
                <a:lnTo>
                  <a:pt x="1341" y="3523"/>
                </a:lnTo>
                <a:close/>
                <a:moveTo>
                  <a:pt x="1469" y="3575"/>
                </a:moveTo>
                <a:cubicBezTo>
                  <a:pt x="1472" y="3575"/>
                  <a:pt x="1478" y="3573"/>
                  <a:pt x="1477" y="3574"/>
                </a:cubicBezTo>
                <a:lnTo>
                  <a:pt x="1477" y="3573"/>
                </a:lnTo>
                <a:cubicBezTo>
                  <a:pt x="1478" y="3573"/>
                  <a:pt x="1487" y="3572"/>
                  <a:pt x="1486" y="3572"/>
                </a:cubicBezTo>
                <a:lnTo>
                  <a:pt x="1486" y="3572"/>
                </a:lnTo>
                <a:lnTo>
                  <a:pt x="1487" y="3572"/>
                </a:lnTo>
                <a:lnTo>
                  <a:pt x="1488" y="3572"/>
                </a:lnTo>
                <a:cubicBezTo>
                  <a:pt x="1497" y="3566"/>
                  <a:pt x="1502" y="3556"/>
                  <a:pt x="1502" y="3555"/>
                </a:cubicBezTo>
                <a:lnTo>
                  <a:pt x="1501" y="3554"/>
                </a:lnTo>
                <a:lnTo>
                  <a:pt x="1501" y="3554"/>
                </a:lnTo>
                <a:lnTo>
                  <a:pt x="1501" y="3552"/>
                </a:lnTo>
                <a:lnTo>
                  <a:pt x="1501" y="3551"/>
                </a:lnTo>
                <a:lnTo>
                  <a:pt x="1501" y="3550"/>
                </a:lnTo>
                <a:cubicBezTo>
                  <a:pt x="1499" y="3546"/>
                  <a:pt x="1490" y="3539"/>
                  <a:pt x="1491" y="3540"/>
                </a:cubicBezTo>
                <a:lnTo>
                  <a:pt x="1490" y="3540"/>
                </a:lnTo>
                <a:lnTo>
                  <a:pt x="1489" y="3539"/>
                </a:lnTo>
                <a:lnTo>
                  <a:pt x="1488" y="3539"/>
                </a:lnTo>
                <a:lnTo>
                  <a:pt x="1487" y="3539"/>
                </a:lnTo>
                <a:lnTo>
                  <a:pt x="1486" y="3539"/>
                </a:lnTo>
                <a:cubicBezTo>
                  <a:pt x="1473" y="3539"/>
                  <a:pt x="1457" y="3568"/>
                  <a:pt x="1455" y="3572"/>
                </a:cubicBezTo>
                <a:cubicBezTo>
                  <a:pt x="1459" y="3575"/>
                  <a:pt x="1467" y="3575"/>
                  <a:pt x="1467" y="3575"/>
                </a:cubicBezTo>
                <a:lnTo>
                  <a:pt x="1468" y="3575"/>
                </a:lnTo>
                <a:lnTo>
                  <a:pt x="1469" y="3575"/>
                </a:lnTo>
                <a:close/>
                <a:moveTo>
                  <a:pt x="1439" y="3583"/>
                </a:moveTo>
                <a:cubicBezTo>
                  <a:pt x="1424" y="3577"/>
                  <a:pt x="1406" y="3561"/>
                  <a:pt x="1406" y="3555"/>
                </a:cubicBezTo>
                <a:cubicBezTo>
                  <a:pt x="1405" y="3552"/>
                  <a:pt x="1400" y="3544"/>
                  <a:pt x="1400" y="3545"/>
                </a:cubicBezTo>
                <a:lnTo>
                  <a:pt x="1401" y="3545"/>
                </a:lnTo>
                <a:lnTo>
                  <a:pt x="1376" y="3553"/>
                </a:lnTo>
                <a:cubicBezTo>
                  <a:pt x="1390" y="3594"/>
                  <a:pt x="1396" y="3666"/>
                  <a:pt x="1398" y="3694"/>
                </a:cubicBezTo>
                <a:lnTo>
                  <a:pt x="1398" y="3696"/>
                </a:lnTo>
                <a:lnTo>
                  <a:pt x="1397" y="3697"/>
                </a:lnTo>
                <a:lnTo>
                  <a:pt x="1397" y="3698"/>
                </a:lnTo>
                <a:lnTo>
                  <a:pt x="1395" y="3700"/>
                </a:lnTo>
                <a:lnTo>
                  <a:pt x="1439" y="3700"/>
                </a:lnTo>
                <a:cubicBezTo>
                  <a:pt x="1433" y="3682"/>
                  <a:pt x="1429" y="3652"/>
                  <a:pt x="1430" y="3640"/>
                </a:cubicBezTo>
                <a:lnTo>
                  <a:pt x="1430" y="3639"/>
                </a:lnTo>
                <a:lnTo>
                  <a:pt x="1430" y="3638"/>
                </a:lnTo>
                <a:lnTo>
                  <a:pt x="1430" y="3637"/>
                </a:lnTo>
                <a:lnTo>
                  <a:pt x="1430" y="3636"/>
                </a:lnTo>
                <a:lnTo>
                  <a:pt x="1430" y="3635"/>
                </a:lnTo>
                <a:lnTo>
                  <a:pt x="1430" y="3633"/>
                </a:lnTo>
                <a:lnTo>
                  <a:pt x="1430" y="3632"/>
                </a:lnTo>
                <a:cubicBezTo>
                  <a:pt x="1429" y="3615"/>
                  <a:pt x="1435" y="3590"/>
                  <a:pt x="1439" y="3583"/>
                </a:cubicBezTo>
                <a:close/>
                <a:moveTo>
                  <a:pt x="1495" y="3718"/>
                </a:moveTo>
                <a:lnTo>
                  <a:pt x="1340" y="3718"/>
                </a:lnTo>
                <a:lnTo>
                  <a:pt x="1338" y="3718"/>
                </a:lnTo>
                <a:lnTo>
                  <a:pt x="1336" y="3718"/>
                </a:lnTo>
                <a:lnTo>
                  <a:pt x="1334" y="3718"/>
                </a:lnTo>
                <a:lnTo>
                  <a:pt x="1332" y="3719"/>
                </a:lnTo>
                <a:cubicBezTo>
                  <a:pt x="1326" y="3721"/>
                  <a:pt x="1324" y="3730"/>
                  <a:pt x="1324" y="3731"/>
                </a:cubicBezTo>
                <a:lnTo>
                  <a:pt x="1324" y="3732"/>
                </a:lnTo>
                <a:lnTo>
                  <a:pt x="1324" y="3734"/>
                </a:lnTo>
                <a:lnTo>
                  <a:pt x="1324" y="3735"/>
                </a:lnTo>
                <a:lnTo>
                  <a:pt x="1324" y="3737"/>
                </a:lnTo>
                <a:lnTo>
                  <a:pt x="1324" y="3739"/>
                </a:lnTo>
                <a:cubicBezTo>
                  <a:pt x="1326" y="3745"/>
                  <a:pt x="1336" y="3750"/>
                  <a:pt x="1338" y="3750"/>
                </a:cubicBezTo>
                <a:lnTo>
                  <a:pt x="1339" y="3750"/>
                </a:lnTo>
                <a:lnTo>
                  <a:pt x="1340" y="3750"/>
                </a:lnTo>
                <a:lnTo>
                  <a:pt x="1495" y="3750"/>
                </a:lnTo>
                <a:lnTo>
                  <a:pt x="1498" y="3750"/>
                </a:lnTo>
                <a:lnTo>
                  <a:pt x="1500" y="3750"/>
                </a:lnTo>
                <a:lnTo>
                  <a:pt x="1502" y="3749"/>
                </a:lnTo>
                <a:lnTo>
                  <a:pt x="1503" y="3748"/>
                </a:lnTo>
                <a:cubicBezTo>
                  <a:pt x="1509" y="3745"/>
                  <a:pt x="1512" y="3736"/>
                  <a:pt x="1512" y="3736"/>
                </a:cubicBezTo>
                <a:lnTo>
                  <a:pt x="1512" y="3735"/>
                </a:lnTo>
                <a:lnTo>
                  <a:pt x="1512" y="3734"/>
                </a:lnTo>
                <a:lnTo>
                  <a:pt x="1512" y="3732"/>
                </a:lnTo>
                <a:lnTo>
                  <a:pt x="1512" y="3730"/>
                </a:lnTo>
                <a:lnTo>
                  <a:pt x="1512" y="3728"/>
                </a:lnTo>
                <a:cubicBezTo>
                  <a:pt x="1510" y="3721"/>
                  <a:pt x="1500" y="3717"/>
                  <a:pt x="1498" y="3718"/>
                </a:cubicBezTo>
                <a:lnTo>
                  <a:pt x="1497" y="3718"/>
                </a:lnTo>
                <a:lnTo>
                  <a:pt x="1495" y="3718"/>
                </a:lnTo>
                <a:close/>
                <a:moveTo>
                  <a:pt x="1493" y="3760"/>
                </a:moveTo>
                <a:lnTo>
                  <a:pt x="1344" y="3760"/>
                </a:lnTo>
                <a:lnTo>
                  <a:pt x="1343" y="3760"/>
                </a:lnTo>
                <a:cubicBezTo>
                  <a:pt x="1335" y="3759"/>
                  <a:pt x="1328" y="3769"/>
                  <a:pt x="1328" y="3771"/>
                </a:cubicBezTo>
                <a:lnTo>
                  <a:pt x="1328" y="3772"/>
                </a:lnTo>
                <a:lnTo>
                  <a:pt x="1328" y="3773"/>
                </a:lnTo>
                <a:lnTo>
                  <a:pt x="1328" y="3775"/>
                </a:lnTo>
                <a:lnTo>
                  <a:pt x="1328" y="3777"/>
                </a:lnTo>
                <a:lnTo>
                  <a:pt x="1329" y="3778"/>
                </a:lnTo>
                <a:cubicBezTo>
                  <a:pt x="1331" y="3785"/>
                  <a:pt x="1341" y="3790"/>
                  <a:pt x="1342" y="3790"/>
                </a:cubicBezTo>
                <a:lnTo>
                  <a:pt x="1343" y="3790"/>
                </a:lnTo>
                <a:lnTo>
                  <a:pt x="1344" y="3790"/>
                </a:lnTo>
                <a:lnTo>
                  <a:pt x="1493" y="3790"/>
                </a:lnTo>
                <a:lnTo>
                  <a:pt x="1494" y="3790"/>
                </a:lnTo>
                <a:lnTo>
                  <a:pt x="1496" y="3790"/>
                </a:lnTo>
                <a:cubicBezTo>
                  <a:pt x="1503" y="3788"/>
                  <a:pt x="1509" y="3776"/>
                  <a:pt x="1509" y="3775"/>
                </a:cubicBezTo>
                <a:lnTo>
                  <a:pt x="1509" y="3773"/>
                </a:lnTo>
                <a:lnTo>
                  <a:pt x="1509" y="3772"/>
                </a:lnTo>
                <a:lnTo>
                  <a:pt x="1509" y="3770"/>
                </a:lnTo>
                <a:lnTo>
                  <a:pt x="1508" y="3769"/>
                </a:lnTo>
                <a:lnTo>
                  <a:pt x="1507" y="3768"/>
                </a:lnTo>
                <a:cubicBezTo>
                  <a:pt x="1505" y="3762"/>
                  <a:pt x="1495" y="3759"/>
                  <a:pt x="1494" y="3760"/>
                </a:cubicBezTo>
                <a:lnTo>
                  <a:pt x="1493" y="3760"/>
                </a:lnTo>
                <a:close/>
                <a:moveTo>
                  <a:pt x="1455" y="3794"/>
                </a:moveTo>
                <a:lnTo>
                  <a:pt x="1382" y="3794"/>
                </a:lnTo>
                <a:lnTo>
                  <a:pt x="1380" y="3794"/>
                </a:lnTo>
                <a:lnTo>
                  <a:pt x="1378" y="3794"/>
                </a:lnTo>
                <a:lnTo>
                  <a:pt x="1376" y="3795"/>
                </a:lnTo>
                <a:lnTo>
                  <a:pt x="1375" y="3795"/>
                </a:lnTo>
                <a:cubicBezTo>
                  <a:pt x="1370" y="3797"/>
                  <a:pt x="1367" y="3806"/>
                  <a:pt x="1368" y="3806"/>
                </a:cubicBezTo>
                <a:lnTo>
                  <a:pt x="1368" y="3808"/>
                </a:lnTo>
                <a:lnTo>
                  <a:pt x="1368" y="3809"/>
                </a:lnTo>
                <a:lnTo>
                  <a:pt x="1368" y="3810"/>
                </a:lnTo>
                <a:lnTo>
                  <a:pt x="1369" y="3812"/>
                </a:lnTo>
                <a:lnTo>
                  <a:pt x="1369" y="3813"/>
                </a:lnTo>
                <a:cubicBezTo>
                  <a:pt x="1372" y="3817"/>
                  <a:pt x="1379" y="3819"/>
                  <a:pt x="1380" y="3819"/>
                </a:cubicBezTo>
                <a:lnTo>
                  <a:pt x="1380" y="3819"/>
                </a:lnTo>
                <a:lnTo>
                  <a:pt x="1382" y="3819"/>
                </a:lnTo>
                <a:lnTo>
                  <a:pt x="1455" y="3819"/>
                </a:lnTo>
                <a:lnTo>
                  <a:pt x="1457" y="3819"/>
                </a:lnTo>
                <a:lnTo>
                  <a:pt x="1459" y="3819"/>
                </a:lnTo>
                <a:cubicBezTo>
                  <a:pt x="1464" y="3818"/>
                  <a:pt x="1469" y="3811"/>
                  <a:pt x="1468" y="3811"/>
                </a:cubicBezTo>
                <a:lnTo>
                  <a:pt x="1468" y="3811"/>
                </a:lnTo>
                <a:lnTo>
                  <a:pt x="1469" y="3810"/>
                </a:lnTo>
                <a:lnTo>
                  <a:pt x="1469" y="3808"/>
                </a:lnTo>
                <a:lnTo>
                  <a:pt x="1469" y="3806"/>
                </a:lnTo>
                <a:lnTo>
                  <a:pt x="1469" y="3804"/>
                </a:lnTo>
                <a:lnTo>
                  <a:pt x="1468" y="3802"/>
                </a:lnTo>
                <a:lnTo>
                  <a:pt x="1467" y="3801"/>
                </a:lnTo>
                <a:cubicBezTo>
                  <a:pt x="1465" y="3796"/>
                  <a:pt x="1457" y="3793"/>
                  <a:pt x="1457" y="3794"/>
                </a:cubicBezTo>
                <a:lnTo>
                  <a:pt x="1456" y="3794"/>
                </a:lnTo>
                <a:lnTo>
                  <a:pt x="1455" y="3794"/>
                </a:lnTo>
                <a:close/>
                <a:moveTo>
                  <a:pt x="1529" y="3368"/>
                </a:moveTo>
                <a:cubicBezTo>
                  <a:pt x="1512" y="3346"/>
                  <a:pt x="1468" y="3324"/>
                  <a:pt x="1420" y="3325"/>
                </a:cubicBezTo>
                <a:lnTo>
                  <a:pt x="1417" y="3325"/>
                </a:lnTo>
                <a:lnTo>
                  <a:pt x="1415" y="3325"/>
                </a:lnTo>
                <a:lnTo>
                  <a:pt x="1413" y="3325"/>
                </a:lnTo>
                <a:cubicBezTo>
                  <a:pt x="1402" y="3327"/>
                  <a:pt x="1387" y="3329"/>
                  <a:pt x="1382" y="3330"/>
                </a:cubicBezTo>
                <a:lnTo>
                  <a:pt x="1382" y="3330"/>
                </a:lnTo>
                <a:lnTo>
                  <a:pt x="1381" y="3330"/>
                </a:lnTo>
                <a:lnTo>
                  <a:pt x="1381" y="3330"/>
                </a:lnTo>
                <a:lnTo>
                  <a:pt x="1380" y="3330"/>
                </a:lnTo>
                <a:cubicBezTo>
                  <a:pt x="1326" y="3327"/>
                  <a:pt x="1289" y="3361"/>
                  <a:pt x="1251" y="3483"/>
                </a:cubicBezTo>
                <a:lnTo>
                  <a:pt x="1250" y="3486"/>
                </a:lnTo>
                <a:cubicBezTo>
                  <a:pt x="1250" y="3537"/>
                  <a:pt x="1279" y="3582"/>
                  <a:pt x="1284" y="3590"/>
                </a:cubicBezTo>
                <a:lnTo>
                  <a:pt x="1285" y="3591"/>
                </a:lnTo>
                <a:lnTo>
                  <a:pt x="1285" y="3591"/>
                </a:lnTo>
                <a:lnTo>
                  <a:pt x="1285" y="3592"/>
                </a:lnTo>
                <a:lnTo>
                  <a:pt x="1286" y="3592"/>
                </a:lnTo>
                <a:cubicBezTo>
                  <a:pt x="1295" y="3605"/>
                  <a:pt x="1313" y="3656"/>
                  <a:pt x="1314" y="3676"/>
                </a:cubicBezTo>
                <a:cubicBezTo>
                  <a:pt x="1316" y="3700"/>
                  <a:pt x="1328" y="3700"/>
                  <a:pt x="1329" y="3700"/>
                </a:cubicBezTo>
                <a:lnTo>
                  <a:pt x="1330" y="3700"/>
                </a:lnTo>
                <a:lnTo>
                  <a:pt x="1330" y="3700"/>
                </a:lnTo>
                <a:lnTo>
                  <a:pt x="1330" y="3700"/>
                </a:lnTo>
                <a:lnTo>
                  <a:pt x="1330" y="3700"/>
                </a:lnTo>
                <a:lnTo>
                  <a:pt x="1385" y="3700"/>
                </a:lnTo>
                <a:cubicBezTo>
                  <a:pt x="1383" y="3691"/>
                  <a:pt x="1382" y="3673"/>
                  <a:pt x="1382" y="3668"/>
                </a:cubicBezTo>
                <a:lnTo>
                  <a:pt x="1381" y="3667"/>
                </a:lnTo>
                <a:lnTo>
                  <a:pt x="1381" y="3666"/>
                </a:lnTo>
                <a:lnTo>
                  <a:pt x="1381" y="3664"/>
                </a:lnTo>
                <a:lnTo>
                  <a:pt x="1381" y="3663"/>
                </a:lnTo>
                <a:cubicBezTo>
                  <a:pt x="1379" y="3627"/>
                  <a:pt x="1371" y="3578"/>
                  <a:pt x="1360" y="3556"/>
                </a:cubicBezTo>
                <a:lnTo>
                  <a:pt x="1360" y="3551"/>
                </a:lnTo>
                <a:cubicBezTo>
                  <a:pt x="1356" y="3549"/>
                  <a:pt x="1350" y="3547"/>
                  <a:pt x="1350" y="3547"/>
                </a:cubicBezTo>
                <a:lnTo>
                  <a:pt x="1349" y="3546"/>
                </a:lnTo>
                <a:cubicBezTo>
                  <a:pt x="1345" y="3545"/>
                  <a:pt x="1337" y="3542"/>
                  <a:pt x="1338" y="3542"/>
                </a:cubicBezTo>
                <a:cubicBezTo>
                  <a:pt x="1326" y="3540"/>
                  <a:pt x="1312" y="3520"/>
                  <a:pt x="1313" y="3513"/>
                </a:cubicBezTo>
                <a:lnTo>
                  <a:pt x="1313" y="3512"/>
                </a:lnTo>
                <a:lnTo>
                  <a:pt x="1313" y="3511"/>
                </a:lnTo>
                <a:cubicBezTo>
                  <a:pt x="1313" y="3500"/>
                  <a:pt x="1324" y="3484"/>
                  <a:pt x="1328" y="3484"/>
                </a:cubicBezTo>
                <a:lnTo>
                  <a:pt x="1328" y="3484"/>
                </a:lnTo>
                <a:lnTo>
                  <a:pt x="1329" y="3484"/>
                </a:lnTo>
                <a:lnTo>
                  <a:pt x="1330" y="3484"/>
                </a:lnTo>
                <a:lnTo>
                  <a:pt x="1330" y="3484"/>
                </a:lnTo>
                <a:lnTo>
                  <a:pt x="1331" y="3484"/>
                </a:lnTo>
                <a:lnTo>
                  <a:pt x="1332" y="3484"/>
                </a:lnTo>
                <a:cubicBezTo>
                  <a:pt x="1346" y="3483"/>
                  <a:pt x="1365" y="3517"/>
                  <a:pt x="1368" y="3526"/>
                </a:cubicBezTo>
                <a:lnTo>
                  <a:pt x="1368" y="3527"/>
                </a:lnTo>
                <a:lnTo>
                  <a:pt x="1369" y="3528"/>
                </a:lnTo>
                <a:lnTo>
                  <a:pt x="1369" y="3529"/>
                </a:lnTo>
                <a:lnTo>
                  <a:pt x="1369" y="3530"/>
                </a:lnTo>
                <a:lnTo>
                  <a:pt x="1370" y="3533"/>
                </a:lnTo>
                <a:lnTo>
                  <a:pt x="1370" y="3534"/>
                </a:lnTo>
                <a:lnTo>
                  <a:pt x="1371" y="3535"/>
                </a:lnTo>
                <a:lnTo>
                  <a:pt x="1371" y="3536"/>
                </a:lnTo>
                <a:lnTo>
                  <a:pt x="1371" y="3537"/>
                </a:lnTo>
                <a:lnTo>
                  <a:pt x="1372" y="3537"/>
                </a:lnTo>
                <a:lnTo>
                  <a:pt x="1373" y="3537"/>
                </a:lnTo>
                <a:lnTo>
                  <a:pt x="1374" y="3537"/>
                </a:lnTo>
                <a:lnTo>
                  <a:pt x="1375" y="3537"/>
                </a:lnTo>
                <a:cubicBezTo>
                  <a:pt x="1383" y="3537"/>
                  <a:pt x="1396" y="3534"/>
                  <a:pt x="1398" y="3532"/>
                </a:cubicBezTo>
                <a:cubicBezTo>
                  <a:pt x="1393" y="3521"/>
                  <a:pt x="1390" y="3501"/>
                  <a:pt x="1390" y="3494"/>
                </a:cubicBezTo>
                <a:lnTo>
                  <a:pt x="1390" y="3492"/>
                </a:lnTo>
                <a:lnTo>
                  <a:pt x="1390" y="3491"/>
                </a:lnTo>
                <a:lnTo>
                  <a:pt x="1390" y="3490"/>
                </a:lnTo>
                <a:cubicBezTo>
                  <a:pt x="1389" y="3474"/>
                  <a:pt x="1402" y="3459"/>
                  <a:pt x="1409" y="3458"/>
                </a:cubicBezTo>
                <a:lnTo>
                  <a:pt x="1411" y="3458"/>
                </a:lnTo>
                <a:lnTo>
                  <a:pt x="1412" y="3457"/>
                </a:lnTo>
                <a:lnTo>
                  <a:pt x="1414" y="3457"/>
                </a:lnTo>
                <a:lnTo>
                  <a:pt x="1415" y="3456"/>
                </a:lnTo>
                <a:lnTo>
                  <a:pt x="1416" y="3456"/>
                </a:lnTo>
                <a:lnTo>
                  <a:pt x="1417" y="3456"/>
                </a:lnTo>
                <a:lnTo>
                  <a:pt x="1418" y="3456"/>
                </a:lnTo>
                <a:cubicBezTo>
                  <a:pt x="1430" y="3456"/>
                  <a:pt x="1439" y="3480"/>
                  <a:pt x="1439" y="3486"/>
                </a:cubicBezTo>
                <a:lnTo>
                  <a:pt x="1439" y="3488"/>
                </a:lnTo>
                <a:lnTo>
                  <a:pt x="1439" y="3489"/>
                </a:lnTo>
                <a:lnTo>
                  <a:pt x="1439" y="3490"/>
                </a:lnTo>
                <a:cubicBezTo>
                  <a:pt x="1440" y="3508"/>
                  <a:pt x="1426" y="3529"/>
                  <a:pt x="1415" y="3537"/>
                </a:cubicBezTo>
                <a:lnTo>
                  <a:pt x="1416" y="3538"/>
                </a:lnTo>
                <a:lnTo>
                  <a:pt x="1416" y="3539"/>
                </a:lnTo>
                <a:lnTo>
                  <a:pt x="1417" y="3541"/>
                </a:lnTo>
                <a:lnTo>
                  <a:pt x="1418" y="3542"/>
                </a:lnTo>
                <a:lnTo>
                  <a:pt x="1418" y="3543"/>
                </a:lnTo>
                <a:lnTo>
                  <a:pt x="1419" y="3544"/>
                </a:lnTo>
                <a:lnTo>
                  <a:pt x="1420" y="3545"/>
                </a:lnTo>
                <a:cubicBezTo>
                  <a:pt x="1424" y="3553"/>
                  <a:pt x="1440" y="3567"/>
                  <a:pt x="1444" y="3570"/>
                </a:cubicBezTo>
                <a:cubicBezTo>
                  <a:pt x="1446" y="3561"/>
                  <a:pt x="1454" y="3552"/>
                  <a:pt x="1455" y="3551"/>
                </a:cubicBezTo>
                <a:lnTo>
                  <a:pt x="1456" y="3550"/>
                </a:lnTo>
                <a:cubicBezTo>
                  <a:pt x="1462" y="3539"/>
                  <a:pt x="1481" y="3522"/>
                  <a:pt x="1489" y="3523"/>
                </a:cubicBezTo>
                <a:lnTo>
                  <a:pt x="1490" y="3523"/>
                </a:lnTo>
                <a:lnTo>
                  <a:pt x="1491" y="3523"/>
                </a:lnTo>
                <a:lnTo>
                  <a:pt x="1492" y="3523"/>
                </a:lnTo>
                <a:cubicBezTo>
                  <a:pt x="1505" y="3523"/>
                  <a:pt x="1519" y="3544"/>
                  <a:pt x="1518" y="3550"/>
                </a:cubicBezTo>
                <a:cubicBezTo>
                  <a:pt x="1520" y="3574"/>
                  <a:pt x="1490" y="3591"/>
                  <a:pt x="1476" y="3589"/>
                </a:cubicBezTo>
                <a:lnTo>
                  <a:pt x="1475" y="3589"/>
                </a:lnTo>
                <a:lnTo>
                  <a:pt x="1474" y="3589"/>
                </a:lnTo>
                <a:lnTo>
                  <a:pt x="1472" y="3589"/>
                </a:lnTo>
                <a:lnTo>
                  <a:pt x="1471" y="3589"/>
                </a:lnTo>
                <a:lnTo>
                  <a:pt x="1470" y="3589"/>
                </a:lnTo>
                <a:cubicBezTo>
                  <a:pt x="1463" y="3589"/>
                  <a:pt x="1451" y="3587"/>
                  <a:pt x="1450" y="3586"/>
                </a:cubicBezTo>
                <a:cubicBezTo>
                  <a:pt x="1447" y="3591"/>
                  <a:pt x="1447" y="3600"/>
                  <a:pt x="1447" y="3601"/>
                </a:cubicBezTo>
                <a:lnTo>
                  <a:pt x="1447" y="3602"/>
                </a:lnTo>
                <a:lnTo>
                  <a:pt x="1447" y="3602"/>
                </a:lnTo>
                <a:lnTo>
                  <a:pt x="1447" y="3603"/>
                </a:lnTo>
                <a:cubicBezTo>
                  <a:pt x="1446" y="3612"/>
                  <a:pt x="1446" y="3627"/>
                  <a:pt x="1446" y="3632"/>
                </a:cubicBezTo>
                <a:lnTo>
                  <a:pt x="1446" y="3632"/>
                </a:lnTo>
                <a:lnTo>
                  <a:pt x="1446" y="3633"/>
                </a:lnTo>
                <a:lnTo>
                  <a:pt x="1446" y="3634"/>
                </a:lnTo>
                <a:lnTo>
                  <a:pt x="1446" y="3635"/>
                </a:lnTo>
                <a:lnTo>
                  <a:pt x="1446" y="3636"/>
                </a:lnTo>
                <a:lnTo>
                  <a:pt x="1446" y="3637"/>
                </a:lnTo>
                <a:cubicBezTo>
                  <a:pt x="1445" y="3656"/>
                  <a:pt x="1450" y="3682"/>
                  <a:pt x="1455" y="3695"/>
                </a:cubicBezTo>
                <a:lnTo>
                  <a:pt x="1455" y="3700"/>
                </a:lnTo>
                <a:lnTo>
                  <a:pt x="1501" y="3700"/>
                </a:lnTo>
                <a:lnTo>
                  <a:pt x="1501" y="3700"/>
                </a:lnTo>
                <a:lnTo>
                  <a:pt x="1502" y="3700"/>
                </a:lnTo>
                <a:lnTo>
                  <a:pt x="1502" y="3700"/>
                </a:lnTo>
                <a:lnTo>
                  <a:pt x="1502" y="3700"/>
                </a:lnTo>
                <a:lnTo>
                  <a:pt x="1502" y="3701"/>
                </a:lnTo>
                <a:lnTo>
                  <a:pt x="1503" y="3701"/>
                </a:lnTo>
                <a:lnTo>
                  <a:pt x="1503" y="3701"/>
                </a:lnTo>
                <a:lnTo>
                  <a:pt x="1503" y="3701"/>
                </a:lnTo>
                <a:lnTo>
                  <a:pt x="1504" y="3701"/>
                </a:lnTo>
                <a:cubicBezTo>
                  <a:pt x="1508" y="3701"/>
                  <a:pt x="1518" y="3682"/>
                  <a:pt x="1518" y="3673"/>
                </a:cubicBezTo>
                <a:cubicBezTo>
                  <a:pt x="1522" y="3642"/>
                  <a:pt x="1542" y="3596"/>
                  <a:pt x="1548" y="3589"/>
                </a:cubicBezTo>
                <a:cubicBezTo>
                  <a:pt x="1558" y="3578"/>
                  <a:pt x="1582" y="3522"/>
                  <a:pt x="1581" y="3489"/>
                </a:cubicBezTo>
                <a:lnTo>
                  <a:pt x="1581" y="3488"/>
                </a:lnTo>
                <a:lnTo>
                  <a:pt x="1581" y="3485"/>
                </a:lnTo>
                <a:lnTo>
                  <a:pt x="1581" y="3483"/>
                </a:lnTo>
                <a:lnTo>
                  <a:pt x="1581" y="3482"/>
                </a:lnTo>
                <a:lnTo>
                  <a:pt x="1581" y="3480"/>
                </a:lnTo>
                <a:lnTo>
                  <a:pt x="1581" y="3478"/>
                </a:lnTo>
                <a:lnTo>
                  <a:pt x="1581" y="3477"/>
                </a:lnTo>
                <a:cubicBezTo>
                  <a:pt x="1583" y="3444"/>
                  <a:pt x="1553" y="3390"/>
                  <a:pt x="1529" y="3368"/>
                </a:cubicBezTo>
                <a:close/>
                <a:moveTo>
                  <a:pt x="2603" y="2310"/>
                </a:moveTo>
                <a:lnTo>
                  <a:pt x="2437" y="2557"/>
                </a:lnTo>
                <a:lnTo>
                  <a:pt x="2437" y="2560"/>
                </a:lnTo>
                <a:lnTo>
                  <a:pt x="2590" y="2661"/>
                </a:lnTo>
                <a:lnTo>
                  <a:pt x="2590" y="2663"/>
                </a:lnTo>
                <a:lnTo>
                  <a:pt x="2592" y="2661"/>
                </a:lnTo>
                <a:lnTo>
                  <a:pt x="2757" y="2413"/>
                </a:lnTo>
                <a:lnTo>
                  <a:pt x="2757" y="2410"/>
                </a:lnTo>
                <a:lnTo>
                  <a:pt x="2719" y="2386"/>
                </a:lnTo>
                <a:lnTo>
                  <a:pt x="2735" y="2362"/>
                </a:lnTo>
                <a:lnTo>
                  <a:pt x="2739" y="2362"/>
                </a:lnTo>
                <a:lnTo>
                  <a:pt x="2735" y="2359"/>
                </a:lnTo>
                <a:lnTo>
                  <a:pt x="2659" y="2310"/>
                </a:lnTo>
                <a:lnTo>
                  <a:pt x="2659" y="2307"/>
                </a:lnTo>
                <a:lnTo>
                  <a:pt x="2641" y="2335"/>
                </a:lnTo>
                <a:lnTo>
                  <a:pt x="2606" y="2310"/>
                </a:lnTo>
                <a:lnTo>
                  <a:pt x="2603" y="2310"/>
                </a:lnTo>
                <a:close/>
                <a:moveTo>
                  <a:pt x="2633" y="2552"/>
                </a:moveTo>
                <a:lnTo>
                  <a:pt x="2524" y="2478"/>
                </a:lnTo>
                <a:lnTo>
                  <a:pt x="2562" y="2422"/>
                </a:lnTo>
                <a:lnTo>
                  <a:pt x="2671" y="2492"/>
                </a:lnTo>
                <a:lnTo>
                  <a:pt x="2633" y="2552"/>
                </a:lnTo>
                <a:close/>
                <a:moveTo>
                  <a:pt x="2584" y="2623"/>
                </a:moveTo>
                <a:lnTo>
                  <a:pt x="2475" y="2549"/>
                </a:lnTo>
                <a:lnTo>
                  <a:pt x="2513" y="2492"/>
                </a:lnTo>
                <a:lnTo>
                  <a:pt x="2622" y="2565"/>
                </a:lnTo>
                <a:lnTo>
                  <a:pt x="2584" y="2623"/>
                </a:lnTo>
                <a:close/>
                <a:moveTo>
                  <a:pt x="2856" y="2149"/>
                </a:moveTo>
                <a:cubicBezTo>
                  <a:pt x="2844" y="2157"/>
                  <a:pt x="2822" y="2163"/>
                  <a:pt x="2811" y="2162"/>
                </a:cubicBezTo>
                <a:lnTo>
                  <a:pt x="2810" y="2162"/>
                </a:lnTo>
                <a:lnTo>
                  <a:pt x="2810" y="2162"/>
                </a:lnTo>
                <a:lnTo>
                  <a:pt x="2793" y="2162"/>
                </a:lnTo>
                <a:cubicBezTo>
                  <a:pt x="2781" y="2173"/>
                  <a:pt x="2774" y="2194"/>
                  <a:pt x="2775" y="2203"/>
                </a:cubicBezTo>
                <a:lnTo>
                  <a:pt x="2775" y="2203"/>
                </a:lnTo>
                <a:lnTo>
                  <a:pt x="2775" y="2204"/>
                </a:lnTo>
                <a:lnTo>
                  <a:pt x="2775" y="2206"/>
                </a:lnTo>
                <a:lnTo>
                  <a:pt x="2775" y="2207"/>
                </a:lnTo>
                <a:cubicBezTo>
                  <a:pt x="2774" y="2227"/>
                  <a:pt x="2795" y="2244"/>
                  <a:pt x="2806" y="2243"/>
                </a:cubicBezTo>
                <a:lnTo>
                  <a:pt x="2807" y="2243"/>
                </a:lnTo>
                <a:lnTo>
                  <a:pt x="2808" y="2243"/>
                </a:lnTo>
                <a:lnTo>
                  <a:pt x="2810" y="2243"/>
                </a:lnTo>
                <a:lnTo>
                  <a:pt x="2811" y="2243"/>
                </a:lnTo>
                <a:lnTo>
                  <a:pt x="2812" y="2243"/>
                </a:lnTo>
                <a:lnTo>
                  <a:pt x="2814" y="2243"/>
                </a:lnTo>
                <a:cubicBezTo>
                  <a:pt x="2841" y="2243"/>
                  <a:pt x="2874" y="2202"/>
                  <a:pt x="2873" y="2182"/>
                </a:cubicBezTo>
                <a:lnTo>
                  <a:pt x="2873" y="2181"/>
                </a:lnTo>
                <a:lnTo>
                  <a:pt x="2873" y="2180"/>
                </a:lnTo>
                <a:lnTo>
                  <a:pt x="2873" y="2179"/>
                </a:lnTo>
                <a:lnTo>
                  <a:pt x="2873" y="2178"/>
                </a:lnTo>
                <a:lnTo>
                  <a:pt x="2873" y="2176"/>
                </a:lnTo>
                <a:cubicBezTo>
                  <a:pt x="2874" y="2166"/>
                  <a:pt x="2864" y="2153"/>
                  <a:pt x="2858" y="2149"/>
                </a:cubicBezTo>
                <a:lnTo>
                  <a:pt x="2857" y="2149"/>
                </a:lnTo>
                <a:lnTo>
                  <a:pt x="2856" y="2149"/>
                </a:lnTo>
                <a:close/>
                <a:moveTo>
                  <a:pt x="2736" y="2119"/>
                </a:moveTo>
                <a:cubicBezTo>
                  <a:pt x="2754" y="2141"/>
                  <a:pt x="2788" y="2152"/>
                  <a:pt x="2805" y="2152"/>
                </a:cubicBezTo>
                <a:lnTo>
                  <a:pt x="2807" y="2152"/>
                </a:lnTo>
                <a:lnTo>
                  <a:pt x="2810" y="2152"/>
                </a:lnTo>
                <a:lnTo>
                  <a:pt x="2811" y="2152"/>
                </a:lnTo>
                <a:lnTo>
                  <a:pt x="2812" y="2152"/>
                </a:lnTo>
                <a:cubicBezTo>
                  <a:pt x="2823" y="2152"/>
                  <a:pt x="2839" y="2147"/>
                  <a:pt x="2842" y="2144"/>
                </a:cubicBezTo>
                <a:cubicBezTo>
                  <a:pt x="2856" y="2144"/>
                  <a:pt x="2875" y="2111"/>
                  <a:pt x="2874" y="2094"/>
                </a:cubicBezTo>
                <a:cubicBezTo>
                  <a:pt x="2874" y="2026"/>
                  <a:pt x="2802" y="1977"/>
                  <a:pt x="2775" y="1980"/>
                </a:cubicBezTo>
                <a:lnTo>
                  <a:pt x="2773" y="1980"/>
                </a:lnTo>
                <a:lnTo>
                  <a:pt x="2772" y="1980"/>
                </a:lnTo>
                <a:lnTo>
                  <a:pt x="2770" y="1981"/>
                </a:lnTo>
                <a:lnTo>
                  <a:pt x="2769" y="1981"/>
                </a:lnTo>
                <a:lnTo>
                  <a:pt x="2768" y="1981"/>
                </a:lnTo>
                <a:lnTo>
                  <a:pt x="2766" y="1981"/>
                </a:lnTo>
                <a:lnTo>
                  <a:pt x="2765" y="1981"/>
                </a:lnTo>
                <a:lnTo>
                  <a:pt x="2764" y="1981"/>
                </a:lnTo>
                <a:lnTo>
                  <a:pt x="2763" y="1981"/>
                </a:lnTo>
                <a:cubicBezTo>
                  <a:pt x="2745" y="1981"/>
                  <a:pt x="2726" y="1991"/>
                  <a:pt x="2720" y="2000"/>
                </a:cubicBezTo>
                <a:cubicBezTo>
                  <a:pt x="2707" y="2009"/>
                  <a:pt x="2702" y="2032"/>
                  <a:pt x="2702" y="2042"/>
                </a:cubicBezTo>
                <a:lnTo>
                  <a:pt x="2702" y="2042"/>
                </a:lnTo>
                <a:lnTo>
                  <a:pt x="2702" y="2043"/>
                </a:lnTo>
                <a:lnTo>
                  <a:pt x="2702" y="2044"/>
                </a:lnTo>
                <a:lnTo>
                  <a:pt x="2702" y="2045"/>
                </a:lnTo>
                <a:lnTo>
                  <a:pt x="2702" y="2047"/>
                </a:lnTo>
                <a:lnTo>
                  <a:pt x="2702" y="2048"/>
                </a:lnTo>
                <a:cubicBezTo>
                  <a:pt x="2701" y="2071"/>
                  <a:pt x="2721" y="2106"/>
                  <a:pt x="2736" y="2119"/>
                </a:cubicBezTo>
                <a:close/>
                <a:moveTo>
                  <a:pt x="3008" y="2233"/>
                </a:moveTo>
                <a:cubicBezTo>
                  <a:pt x="3015" y="2227"/>
                  <a:pt x="3018" y="2211"/>
                  <a:pt x="3018" y="2206"/>
                </a:cubicBezTo>
                <a:lnTo>
                  <a:pt x="3018" y="2205"/>
                </a:lnTo>
                <a:lnTo>
                  <a:pt x="3018" y="2204"/>
                </a:lnTo>
                <a:lnTo>
                  <a:pt x="3018" y="2203"/>
                </a:lnTo>
                <a:lnTo>
                  <a:pt x="3018" y="2202"/>
                </a:lnTo>
                <a:lnTo>
                  <a:pt x="3018" y="2201"/>
                </a:lnTo>
                <a:cubicBezTo>
                  <a:pt x="3018" y="2188"/>
                  <a:pt x="3007" y="2169"/>
                  <a:pt x="3000" y="2162"/>
                </a:cubicBezTo>
                <a:lnTo>
                  <a:pt x="2983" y="2162"/>
                </a:lnTo>
                <a:lnTo>
                  <a:pt x="2982" y="2162"/>
                </a:lnTo>
                <a:lnTo>
                  <a:pt x="2981" y="2162"/>
                </a:lnTo>
                <a:cubicBezTo>
                  <a:pt x="2963" y="2163"/>
                  <a:pt x="2943" y="2154"/>
                  <a:pt x="2937" y="2149"/>
                </a:cubicBezTo>
                <a:cubicBezTo>
                  <a:pt x="2921" y="2155"/>
                  <a:pt x="2919" y="2175"/>
                  <a:pt x="2919" y="2181"/>
                </a:cubicBezTo>
                <a:lnTo>
                  <a:pt x="2919" y="2182"/>
                </a:lnTo>
                <a:lnTo>
                  <a:pt x="2919" y="2184"/>
                </a:lnTo>
                <a:lnTo>
                  <a:pt x="2919" y="2185"/>
                </a:lnTo>
                <a:cubicBezTo>
                  <a:pt x="2918" y="2213"/>
                  <a:pt x="2958" y="2244"/>
                  <a:pt x="2979" y="2243"/>
                </a:cubicBezTo>
                <a:lnTo>
                  <a:pt x="2980" y="2243"/>
                </a:lnTo>
                <a:lnTo>
                  <a:pt x="2981" y="2243"/>
                </a:lnTo>
                <a:lnTo>
                  <a:pt x="2982" y="2243"/>
                </a:lnTo>
                <a:lnTo>
                  <a:pt x="2984" y="2243"/>
                </a:lnTo>
                <a:lnTo>
                  <a:pt x="2985" y="2243"/>
                </a:lnTo>
                <a:cubicBezTo>
                  <a:pt x="2994" y="2243"/>
                  <a:pt x="3006" y="2236"/>
                  <a:pt x="3008" y="2233"/>
                </a:cubicBezTo>
                <a:close/>
                <a:moveTo>
                  <a:pt x="3073" y="2000"/>
                </a:moveTo>
                <a:cubicBezTo>
                  <a:pt x="3061" y="1986"/>
                  <a:pt x="3039" y="1981"/>
                  <a:pt x="3028" y="1981"/>
                </a:cubicBezTo>
                <a:lnTo>
                  <a:pt x="3027" y="1981"/>
                </a:lnTo>
                <a:lnTo>
                  <a:pt x="3026" y="1981"/>
                </a:lnTo>
                <a:lnTo>
                  <a:pt x="3025" y="1981"/>
                </a:lnTo>
                <a:lnTo>
                  <a:pt x="3024" y="1981"/>
                </a:lnTo>
                <a:lnTo>
                  <a:pt x="3023" y="1981"/>
                </a:lnTo>
                <a:cubicBezTo>
                  <a:pt x="3000" y="1980"/>
                  <a:pt x="2965" y="1998"/>
                  <a:pt x="2950" y="2016"/>
                </a:cubicBezTo>
                <a:cubicBezTo>
                  <a:pt x="2929" y="2035"/>
                  <a:pt x="2918" y="2070"/>
                  <a:pt x="2918" y="2086"/>
                </a:cubicBezTo>
                <a:lnTo>
                  <a:pt x="2918" y="2087"/>
                </a:lnTo>
                <a:lnTo>
                  <a:pt x="2918" y="2088"/>
                </a:lnTo>
                <a:lnTo>
                  <a:pt x="2918" y="2089"/>
                </a:lnTo>
                <a:lnTo>
                  <a:pt x="2918" y="2090"/>
                </a:lnTo>
                <a:lnTo>
                  <a:pt x="2918" y="2092"/>
                </a:lnTo>
                <a:lnTo>
                  <a:pt x="2918" y="2093"/>
                </a:lnTo>
                <a:cubicBezTo>
                  <a:pt x="2918" y="2113"/>
                  <a:pt x="2934" y="2137"/>
                  <a:pt x="2943" y="2140"/>
                </a:cubicBezTo>
                <a:lnTo>
                  <a:pt x="2945" y="2141"/>
                </a:lnTo>
                <a:lnTo>
                  <a:pt x="2946" y="2142"/>
                </a:lnTo>
                <a:lnTo>
                  <a:pt x="2947" y="2143"/>
                </a:lnTo>
                <a:lnTo>
                  <a:pt x="2948" y="2144"/>
                </a:lnTo>
                <a:cubicBezTo>
                  <a:pt x="2957" y="2149"/>
                  <a:pt x="2974" y="2152"/>
                  <a:pt x="2981" y="2152"/>
                </a:cubicBezTo>
                <a:lnTo>
                  <a:pt x="2982" y="2152"/>
                </a:lnTo>
                <a:lnTo>
                  <a:pt x="2983" y="2152"/>
                </a:lnTo>
                <a:lnTo>
                  <a:pt x="2986" y="2152"/>
                </a:lnTo>
                <a:lnTo>
                  <a:pt x="2987" y="2152"/>
                </a:lnTo>
                <a:lnTo>
                  <a:pt x="2989" y="2152"/>
                </a:lnTo>
                <a:lnTo>
                  <a:pt x="2990" y="2152"/>
                </a:lnTo>
                <a:lnTo>
                  <a:pt x="2992" y="2152"/>
                </a:lnTo>
                <a:lnTo>
                  <a:pt x="2994" y="2153"/>
                </a:lnTo>
                <a:lnTo>
                  <a:pt x="2995" y="2153"/>
                </a:lnTo>
                <a:lnTo>
                  <a:pt x="2997" y="2153"/>
                </a:lnTo>
                <a:cubicBezTo>
                  <a:pt x="3032" y="2155"/>
                  <a:pt x="3091" y="2092"/>
                  <a:pt x="3090" y="2041"/>
                </a:cubicBezTo>
                <a:cubicBezTo>
                  <a:pt x="3090" y="2024"/>
                  <a:pt x="3079" y="2005"/>
                  <a:pt x="3073" y="2000"/>
                </a:cubicBezTo>
                <a:close/>
                <a:moveTo>
                  <a:pt x="2923" y="2005"/>
                </a:moveTo>
                <a:lnTo>
                  <a:pt x="2925" y="2004"/>
                </a:lnTo>
                <a:lnTo>
                  <a:pt x="2926" y="2003"/>
                </a:lnTo>
                <a:lnTo>
                  <a:pt x="2926" y="2001"/>
                </a:lnTo>
                <a:lnTo>
                  <a:pt x="2925" y="2000"/>
                </a:lnTo>
                <a:lnTo>
                  <a:pt x="2925" y="1999"/>
                </a:lnTo>
                <a:lnTo>
                  <a:pt x="2924" y="1998"/>
                </a:lnTo>
                <a:lnTo>
                  <a:pt x="2923" y="1998"/>
                </a:lnTo>
                <a:lnTo>
                  <a:pt x="2921" y="1998"/>
                </a:lnTo>
                <a:lnTo>
                  <a:pt x="2920" y="1998"/>
                </a:lnTo>
                <a:lnTo>
                  <a:pt x="2918" y="1999"/>
                </a:lnTo>
                <a:lnTo>
                  <a:pt x="2917" y="2000"/>
                </a:lnTo>
                <a:lnTo>
                  <a:pt x="2916" y="2001"/>
                </a:lnTo>
                <a:cubicBezTo>
                  <a:pt x="2908" y="2006"/>
                  <a:pt x="2902" y="2020"/>
                  <a:pt x="2902" y="2021"/>
                </a:cubicBezTo>
                <a:lnTo>
                  <a:pt x="2891" y="2021"/>
                </a:lnTo>
                <a:cubicBezTo>
                  <a:pt x="2888" y="2012"/>
                  <a:pt x="2875" y="2000"/>
                  <a:pt x="2873" y="1998"/>
                </a:cubicBezTo>
                <a:lnTo>
                  <a:pt x="2872" y="1998"/>
                </a:lnTo>
                <a:lnTo>
                  <a:pt x="2871" y="1998"/>
                </a:lnTo>
                <a:lnTo>
                  <a:pt x="2869" y="1998"/>
                </a:lnTo>
                <a:lnTo>
                  <a:pt x="2868" y="1998"/>
                </a:lnTo>
                <a:lnTo>
                  <a:pt x="2867" y="1999"/>
                </a:lnTo>
                <a:lnTo>
                  <a:pt x="2866" y="1999"/>
                </a:lnTo>
                <a:lnTo>
                  <a:pt x="2865" y="2000"/>
                </a:lnTo>
                <a:lnTo>
                  <a:pt x="2865" y="2001"/>
                </a:lnTo>
                <a:lnTo>
                  <a:pt x="2865" y="2002"/>
                </a:lnTo>
                <a:lnTo>
                  <a:pt x="2865" y="2003"/>
                </a:lnTo>
                <a:lnTo>
                  <a:pt x="2865" y="2004"/>
                </a:lnTo>
                <a:cubicBezTo>
                  <a:pt x="2875" y="2011"/>
                  <a:pt x="2882" y="2026"/>
                  <a:pt x="2883" y="2029"/>
                </a:cubicBezTo>
                <a:lnTo>
                  <a:pt x="2882" y="2031"/>
                </a:lnTo>
                <a:lnTo>
                  <a:pt x="2880" y="2033"/>
                </a:lnTo>
                <a:lnTo>
                  <a:pt x="2880" y="2035"/>
                </a:lnTo>
                <a:lnTo>
                  <a:pt x="2880" y="2222"/>
                </a:lnTo>
                <a:lnTo>
                  <a:pt x="2880" y="2224"/>
                </a:lnTo>
                <a:lnTo>
                  <a:pt x="2880" y="2225"/>
                </a:lnTo>
                <a:lnTo>
                  <a:pt x="2881" y="2227"/>
                </a:lnTo>
                <a:lnTo>
                  <a:pt x="2881" y="2228"/>
                </a:lnTo>
                <a:cubicBezTo>
                  <a:pt x="2884" y="2233"/>
                  <a:pt x="2894" y="2236"/>
                  <a:pt x="2895" y="2236"/>
                </a:cubicBezTo>
                <a:lnTo>
                  <a:pt x="2896" y="2236"/>
                </a:lnTo>
                <a:lnTo>
                  <a:pt x="2898" y="2236"/>
                </a:lnTo>
                <a:lnTo>
                  <a:pt x="2900" y="2236"/>
                </a:lnTo>
                <a:lnTo>
                  <a:pt x="2902" y="2235"/>
                </a:lnTo>
                <a:lnTo>
                  <a:pt x="2903" y="2234"/>
                </a:lnTo>
                <a:cubicBezTo>
                  <a:pt x="2908" y="2232"/>
                  <a:pt x="2910" y="2224"/>
                  <a:pt x="2910" y="2224"/>
                </a:cubicBezTo>
                <a:lnTo>
                  <a:pt x="2910" y="2223"/>
                </a:lnTo>
                <a:lnTo>
                  <a:pt x="2910" y="2222"/>
                </a:lnTo>
                <a:lnTo>
                  <a:pt x="2910" y="2029"/>
                </a:lnTo>
                <a:cubicBezTo>
                  <a:pt x="2912" y="2022"/>
                  <a:pt x="2921" y="2009"/>
                  <a:pt x="2923" y="2005"/>
                </a:cubicBezTo>
                <a:lnTo>
                  <a:pt x="2923" y="2005"/>
                </a:lnTo>
                <a:close/>
                <a:moveTo>
                  <a:pt x="2935" y="3649"/>
                </a:moveTo>
                <a:lnTo>
                  <a:pt x="3019" y="3491"/>
                </a:lnTo>
                <a:lnTo>
                  <a:pt x="3021" y="3489"/>
                </a:lnTo>
                <a:lnTo>
                  <a:pt x="3021" y="3488"/>
                </a:lnTo>
                <a:cubicBezTo>
                  <a:pt x="3029" y="3474"/>
                  <a:pt x="3033" y="3454"/>
                  <a:pt x="3032" y="3446"/>
                </a:cubicBezTo>
                <a:lnTo>
                  <a:pt x="3032" y="3445"/>
                </a:lnTo>
                <a:cubicBezTo>
                  <a:pt x="3035" y="3442"/>
                  <a:pt x="3036" y="3435"/>
                  <a:pt x="3036" y="3434"/>
                </a:cubicBezTo>
                <a:cubicBezTo>
                  <a:pt x="3037" y="3401"/>
                  <a:pt x="2958" y="3353"/>
                  <a:pt x="2925" y="3353"/>
                </a:cubicBezTo>
                <a:lnTo>
                  <a:pt x="2926" y="3349"/>
                </a:lnTo>
                <a:lnTo>
                  <a:pt x="2926" y="3344"/>
                </a:lnTo>
                <a:lnTo>
                  <a:pt x="2926" y="3341"/>
                </a:lnTo>
                <a:lnTo>
                  <a:pt x="2926" y="3338"/>
                </a:lnTo>
                <a:lnTo>
                  <a:pt x="2925" y="3335"/>
                </a:lnTo>
                <a:lnTo>
                  <a:pt x="2924" y="3333"/>
                </a:lnTo>
                <a:lnTo>
                  <a:pt x="2923" y="3332"/>
                </a:lnTo>
                <a:lnTo>
                  <a:pt x="2922" y="3331"/>
                </a:lnTo>
                <a:lnTo>
                  <a:pt x="2921" y="3330"/>
                </a:lnTo>
                <a:lnTo>
                  <a:pt x="2919" y="3330"/>
                </a:lnTo>
                <a:cubicBezTo>
                  <a:pt x="2890" y="3330"/>
                  <a:pt x="2768" y="3553"/>
                  <a:pt x="2752" y="3611"/>
                </a:cubicBezTo>
                <a:lnTo>
                  <a:pt x="2752" y="3613"/>
                </a:lnTo>
                <a:lnTo>
                  <a:pt x="2752" y="3615"/>
                </a:lnTo>
                <a:cubicBezTo>
                  <a:pt x="2750" y="3651"/>
                  <a:pt x="2792" y="3686"/>
                  <a:pt x="2823" y="3685"/>
                </a:cubicBezTo>
                <a:lnTo>
                  <a:pt x="2824" y="3685"/>
                </a:lnTo>
                <a:lnTo>
                  <a:pt x="2826" y="3685"/>
                </a:lnTo>
                <a:lnTo>
                  <a:pt x="2826" y="3688"/>
                </a:lnTo>
                <a:lnTo>
                  <a:pt x="2826" y="3691"/>
                </a:lnTo>
                <a:lnTo>
                  <a:pt x="2827" y="3694"/>
                </a:lnTo>
                <a:lnTo>
                  <a:pt x="2827" y="3697"/>
                </a:lnTo>
                <a:lnTo>
                  <a:pt x="2828" y="3698"/>
                </a:lnTo>
                <a:lnTo>
                  <a:pt x="2829" y="3700"/>
                </a:lnTo>
                <a:lnTo>
                  <a:pt x="2830" y="3701"/>
                </a:lnTo>
                <a:lnTo>
                  <a:pt x="2831" y="3702"/>
                </a:lnTo>
                <a:lnTo>
                  <a:pt x="2833" y="3702"/>
                </a:lnTo>
                <a:lnTo>
                  <a:pt x="2834" y="3702"/>
                </a:lnTo>
                <a:lnTo>
                  <a:pt x="2836" y="3702"/>
                </a:lnTo>
                <a:cubicBezTo>
                  <a:pt x="2868" y="3693"/>
                  <a:pt x="2965" y="3515"/>
                  <a:pt x="2961" y="3497"/>
                </a:cubicBezTo>
                <a:cubicBezTo>
                  <a:pt x="2961" y="3480"/>
                  <a:pt x="2947" y="3461"/>
                  <a:pt x="2935" y="3455"/>
                </a:cubicBezTo>
                <a:lnTo>
                  <a:pt x="2930" y="3455"/>
                </a:lnTo>
                <a:cubicBezTo>
                  <a:pt x="2923" y="3451"/>
                  <a:pt x="2911" y="3449"/>
                  <a:pt x="2907" y="3449"/>
                </a:cubicBezTo>
                <a:lnTo>
                  <a:pt x="2906" y="3449"/>
                </a:lnTo>
                <a:cubicBezTo>
                  <a:pt x="2898" y="3459"/>
                  <a:pt x="2893" y="3463"/>
                  <a:pt x="2892" y="3463"/>
                </a:cubicBezTo>
                <a:lnTo>
                  <a:pt x="2891" y="3463"/>
                </a:lnTo>
                <a:lnTo>
                  <a:pt x="2890" y="3463"/>
                </a:lnTo>
                <a:lnTo>
                  <a:pt x="2889" y="3463"/>
                </a:lnTo>
                <a:lnTo>
                  <a:pt x="2889" y="3463"/>
                </a:lnTo>
                <a:lnTo>
                  <a:pt x="2888" y="3462"/>
                </a:lnTo>
                <a:cubicBezTo>
                  <a:pt x="2887" y="3461"/>
                  <a:pt x="2887" y="3456"/>
                  <a:pt x="2887" y="3454"/>
                </a:cubicBezTo>
                <a:lnTo>
                  <a:pt x="2887" y="3453"/>
                </a:lnTo>
                <a:lnTo>
                  <a:pt x="2887" y="3452"/>
                </a:lnTo>
                <a:lnTo>
                  <a:pt x="2887" y="3451"/>
                </a:lnTo>
                <a:lnTo>
                  <a:pt x="2887" y="3450"/>
                </a:lnTo>
                <a:lnTo>
                  <a:pt x="2887" y="3449"/>
                </a:lnTo>
                <a:lnTo>
                  <a:pt x="2887" y="3448"/>
                </a:lnTo>
                <a:lnTo>
                  <a:pt x="2887" y="3447"/>
                </a:lnTo>
                <a:lnTo>
                  <a:pt x="2887" y="3446"/>
                </a:lnTo>
                <a:lnTo>
                  <a:pt x="2887" y="3445"/>
                </a:lnTo>
                <a:lnTo>
                  <a:pt x="2887" y="3444"/>
                </a:lnTo>
                <a:lnTo>
                  <a:pt x="2886" y="3444"/>
                </a:lnTo>
                <a:lnTo>
                  <a:pt x="2886" y="3444"/>
                </a:lnTo>
                <a:lnTo>
                  <a:pt x="2886" y="3444"/>
                </a:lnTo>
                <a:lnTo>
                  <a:pt x="2885" y="3444"/>
                </a:lnTo>
                <a:cubicBezTo>
                  <a:pt x="2884" y="3438"/>
                  <a:pt x="2855" y="3490"/>
                  <a:pt x="2810" y="3578"/>
                </a:cubicBezTo>
                <a:lnTo>
                  <a:pt x="2832" y="3591"/>
                </a:lnTo>
                <a:lnTo>
                  <a:pt x="2886" y="3491"/>
                </a:lnTo>
                <a:lnTo>
                  <a:pt x="2887" y="3490"/>
                </a:lnTo>
                <a:lnTo>
                  <a:pt x="2887" y="3488"/>
                </a:lnTo>
                <a:cubicBezTo>
                  <a:pt x="2891" y="3481"/>
                  <a:pt x="2903" y="3475"/>
                  <a:pt x="2907" y="3475"/>
                </a:cubicBezTo>
                <a:lnTo>
                  <a:pt x="2908" y="3475"/>
                </a:lnTo>
                <a:lnTo>
                  <a:pt x="2909" y="3475"/>
                </a:lnTo>
                <a:lnTo>
                  <a:pt x="2910" y="3476"/>
                </a:lnTo>
                <a:lnTo>
                  <a:pt x="2911" y="3476"/>
                </a:lnTo>
                <a:cubicBezTo>
                  <a:pt x="2921" y="3475"/>
                  <a:pt x="2936" y="3494"/>
                  <a:pt x="2934" y="3500"/>
                </a:cubicBezTo>
                <a:lnTo>
                  <a:pt x="2934" y="3501"/>
                </a:lnTo>
                <a:lnTo>
                  <a:pt x="2934" y="3502"/>
                </a:lnTo>
                <a:cubicBezTo>
                  <a:pt x="2934" y="3506"/>
                  <a:pt x="2930" y="3512"/>
                  <a:pt x="2930" y="3513"/>
                </a:cubicBezTo>
                <a:cubicBezTo>
                  <a:pt x="2867" y="3636"/>
                  <a:pt x="2846" y="3669"/>
                  <a:pt x="2843" y="3670"/>
                </a:cubicBezTo>
                <a:lnTo>
                  <a:pt x="2842" y="3670"/>
                </a:lnTo>
                <a:lnTo>
                  <a:pt x="2842" y="3670"/>
                </a:lnTo>
                <a:lnTo>
                  <a:pt x="2841" y="3670"/>
                </a:lnTo>
                <a:lnTo>
                  <a:pt x="2841" y="3670"/>
                </a:lnTo>
                <a:lnTo>
                  <a:pt x="2841" y="3669"/>
                </a:lnTo>
                <a:lnTo>
                  <a:pt x="2841" y="3668"/>
                </a:lnTo>
                <a:lnTo>
                  <a:pt x="2841" y="3667"/>
                </a:lnTo>
                <a:cubicBezTo>
                  <a:pt x="2841" y="3665"/>
                  <a:pt x="2842" y="3658"/>
                  <a:pt x="2842" y="3657"/>
                </a:cubicBezTo>
                <a:cubicBezTo>
                  <a:pt x="2843" y="3653"/>
                  <a:pt x="2844" y="3646"/>
                  <a:pt x="2844" y="3646"/>
                </a:cubicBezTo>
                <a:lnTo>
                  <a:pt x="2843" y="3644"/>
                </a:lnTo>
                <a:lnTo>
                  <a:pt x="2843" y="3643"/>
                </a:lnTo>
                <a:lnTo>
                  <a:pt x="2843" y="3642"/>
                </a:lnTo>
                <a:lnTo>
                  <a:pt x="2843" y="3642"/>
                </a:lnTo>
                <a:lnTo>
                  <a:pt x="2842" y="3641"/>
                </a:lnTo>
                <a:lnTo>
                  <a:pt x="2842" y="3641"/>
                </a:lnTo>
                <a:lnTo>
                  <a:pt x="2841" y="3641"/>
                </a:lnTo>
                <a:cubicBezTo>
                  <a:pt x="2840" y="3640"/>
                  <a:pt x="2830" y="3651"/>
                  <a:pt x="2825" y="3659"/>
                </a:cubicBezTo>
                <a:lnTo>
                  <a:pt x="2824" y="3659"/>
                </a:lnTo>
                <a:cubicBezTo>
                  <a:pt x="2817" y="3659"/>
                  <a:pt x="2807" y="3656"/>
                  <a:pt x="2805" y="3654"/>
                </a:cubicBezTo>
                <a:cubicBezTo>
                  <a:pt x="2794" y="3647"/>
                  <a:pt x="2783" y="3631"/>
                  <a:pt x="2780" y="3624"/>
                </a:cubicBezTo>
                <a:lnTo>
                  <a:pt x="2777" y="3629"/>
                </a:lnTo>
                <a:lnTo>
                  <a:pt x="2774" y="3632"/>
                </a:lnTo>
                <a:lnTo>
                  <a:pt x="2772" y="3635"/>
                </a:lnTo>
                <a:lnTo>
                  <a:pt x="2771" y="3637"/>
                </a:lnTo>
                <a:lnTo>
                  <a:pt x="2769" y="3639"/>
                </a:lnTo>
                <a:lnTo>
                  <a:pt x="2768" y="3640"/>
                </a:lnTo>
                <a:lnTo>
                  <a:pt x="2768" y="3640"/>
                </a:lnTo>
                <a:lnTo>
                  <a:pt x="2767" y="3639"/>
                </a:lnTo>
                <a:cubicBezTo>
                  <a:pt x="2766" y="3624"/>
                  <a:pt x="2898" y="3374"/>
                  <a:pt x="2919" y="3365"/>
                </a:cubicBezTo>
                <a:lnTo>
                  <a:pt x="2921" y="3364"/>
                </a:lnTo>
                <a:lnTo>
                  <a:pt x="2923" y="3363"/>
                </a:lnTo>
                <a:lnTo>
                  <a:pt x="2924" y="3364"/>
                </a:lnTo>
                <a:lnTo>
                  <a:pt x="2925" y="3365"/>
                </a:lnTo>
                <a:lnTo>
                  <a:pt x="2925" y="3366"/>
                </a:lnTo>
                <a:lnTo>
                  <a:pt x="2926" y="3369"/>
                </a:lnTo>
                <a:lnTo>
                  <a:pt x="2926" y="3372"/>
                </a:lnTo>
                <a:lnTo>
                  <a:pt x="2925" y="3376"/>
                </a:lnTo>
                <a:lnTo>
                  <a:pt x="2924" y="3381"/>
                </a:lnTo>
                <a:lnTo>
                  <a:pt x="2925" y="3381"/>
                </a:lnTo>
                <a:lnTo>
                  <a:pt x="2927" y="3381"/>
                </a:lnTo>
                <a:cubicBezTo>
                  <a:pt x="2948" y="3380"/>
                  <a:pt x="3010" y="3423"/>
                  <a:pt x="3008" y="3439"/>
                </a:cubicBezTo>
                <a:lnTo>
                  <a:pt x="3008" y="3440"/>
                </a:lnTo>
                <a:lnTo>
                  <a:pt x="3008" y="3441"/>
                </a:lnTo>
                <a:lnTo>
                  <a:pt x="3008" y="3442"/>
                </a:lnTo>
                <a:lnTo>
                  <a:pt x="3007" y="3443"/>
                </a:lnTo>
                <a:lnTo>
                  <a:pt x="3007" y="3443"/>
                </a:lnTo>
                <a:lnTo>
                  <a:pt x="3006" y="3444"/>
                </a:lnTo>
                <a:lnTo>
                  <a:pt x="3005" y="3445"/>
                </a:lnTo>
                <a:lnTo>
                  <a:pt x="3004" y="3446"/>
                </a:lnTo>
                <a:lnTo>
                  <a:pt x="3004" y="3447"/>
                </a:lnTo>
                <a:cubicBezTo>
                  <a:pt x="3004" y="3457"/>
                  <a:pt x="2998" y="3472"/>
                  <a:pt x="2995" y="3477"/>
                </a:cubicBezTo>
                <a:lnTo>
                  <a:pt x="2911" y="3635"/>
                </a:lnTo>
                <a:lnTo>
                  <a:pt x="2935" y="3649"/>
                </a:lnTo>
                <a:close/>
                <a:moveTo>
                  <a:pt x="3624" y="3042"/>
                </a:moveTo>
                <a:lnTo>
                  <a:pt x="3638" y="3042"/>
                </a:lnTo>
                <a:cubicBezTo>
                  <a:pt x="3675" y="3041"/>
                  <a:pt x="3699" y="3083"/>
                  <a:pt x="3699" y="3109"/>
                </a:cubicBezTo>
                <a:cubicBezTo>
                  <a:pt x="3694" y="3168"/>
                  <a:pt x="3658" y="3178"/>
                  <a:pt x="3634" y="3179"/>
                </a:cubicBezTo>
                <a:lnTo>
                  <a:pt x="3632" y="3179"/>
                </a:lnTo>
                <a:lnTo>
                  <a:pt x="3631" y="3179"/>
                </a:lnTo>
                <a:lnTo>
                  <a:pt x="3630" y="3179"/>
                </a:lnTo>
                <a:lnTo>
                  <a:pt x="3628" y="3179"/>
                </a:lnTo>
                <a:lnTo>
                  <a:pt x="3627" y="3180"/>
                </a:lnTo>
                <a:lnTo>
                  <a:pt x="3626" y="3180"/>
                </a:lnTo>
                <a:lnTo>
                  <a:pt x="3625" y="3180"/>
                </a:lnTo>
                <a:cubicBezTo>
                  <a:pt x="3615" y="3180"/>
                  <a:pt x="3602" y="3175"/>
                  <a:pt x="3597" y="3172"/>
                </a:cubicBezTo>
                <a:cubicBezTo>
                  <a:pt x="3594" y="3173"/>
                  <a:pt x="3587" y="3181"/>
                  <a:pt x="3587" y="3182"/>
                </a:cubicBezTo>
                <a:cubicBezTo>
                  <a:pt x="3567" y="3204"/>
                  <a:pt x="3541" y="3228"/>
                  <a:pt x="3524" y="3243"/>
                </a:cubicBezTo>
                <a:cubicBezTo>
                  <a:pt x="3526" y="3247"/>
                  <a:pt x="3534" y="3254"/>
                  <a:pt x="3535" y="3254"/>
                </a:cubicBezTo>
                <a:lnTo>
                  <a:pt x="3536" y="3255"/>
                </a:lnTo>
                <a:cubicBezTo>
                  <a:pt x="3543" y="3259"/>
                  <a:pt x="3549" y="3268"/>
                  <a:pt x="3548" y="3272"/>
                </a:cubicBezTo>
                <a:lnTo>
                  <a:pt x="3548" y="3273"/>
                </a:lnTo>
                <a:lnTo>
                  <a:pt x="3548" y="3274"/>
                </a:lnTo>
                <a:lnTo>
                  <a:pt x="3548" y="3276"/>
                </a:lnTo>
                <a:cubicBezTo>
                  <a:pt x="3545" y="3281"/>
                  <a:pt x="3536" y="3287"/>
                  <a:pt x="3537" y="3286"/>
                </a:cubicBezTo>
                <a:lnTo>
                  <a:pt x="3537" y="3286"/>
                </a:lnTo>
                <a:lnTo>
                  <a:pt x="3537" y="3287"/>
                </a:lnTo>
                <a:cubicBezTo>
                  <a:pt x="3537" y="3288"/>
                  <a:pt x="3530" y="3297"/>
                  <a:pt x="3529" y="3296"/>
                </a:cubicBezTo>
                <a:lnTo>
                  <a:pt x="3527" y="3297"/>
                </a:lnTo>
                <a:lnTo>
                  <a:pt x="3526" y="3297"/>
                </a:lnTo>
                <a:lnTo>
                  <a:pt x="3524" y="3297"/>
                </a:lnTo>
                <a:lnTo>
                  <a:pt x="3523" y="3297"/>
                </a:lnTo>
                <a:cubicBezTo>
                  <a:pt x="3517" y="3297"/>
                  <a:pt x="3509" y="3286"/>
                  <a:pt x="3508" y="3284"/>
                </a:cubicBezTo>
                <a:lnTo>
                  <a:pt x="3507" y="3283"/>
                </a:lnTo>
                <a:cubicBezTo>
                  <a:pt x="3504" y="3278"/>
                  <a:pt x="3498" y="3273"/>
                  <a:pt x="3498" y="3273"/>
                </a:cubicBezTo>
                <a:lnTo>
                  <a:pt x="3497" y="3273"/>
                </a:lnTo>
                <a:cubicBezTo>
                  <a:pt x="3493" y="3274"/>
                  <a:pt x="3489" y="3280"/>
                  <a:pt x="3488" y="3281"/>
                </a:cubicBezTo>
                <a:lnTo>
                  <a:pt x="3488" y="3281"/>
                </a:lnTo>
                <a:lnTo>
                  <a:pt x="3487" y="3283"/>
                </a:lnTo>
                <a:lnTo>
                  <a:pt x="3486" y="3284"/>
                </a:lnTo>
                <a:lnTo>
                  <a:pt x="3484" y="3285"/>
                </a:lnTo>
                <a:lnTo>
                  <a:pt x="3483" y="3286"/>
                </a:lnTo>
                <a:cubicBezTo>
                  <a:pt x="3484" y="3290"/>
                  <a:pt x="3494" y="3297"/>
                  <a:pt x="3494" y="3297"/>
                </a:cubicBezTo>
                <a:cubicBezTo>
                  <a:pt x="3500" y="3301"/>
                  <a:pt x="3505" y="3308"/>
                  <a:pt x="3505" y="3309"/>
                </a:cubicBezTo>
                <a:lnTo>
                  <a:pt x="3505" y="3310"/>
                </a:lnTo>
                <a:lnTo>
                  <a:pt x="3505" y="3311"/>
                </a:lnTo>
                <a:lnTo>
                  <a:pt x="3505" y="3312"/>
                </a:lnTo>
                <a:lnTo>
                  <a:pt x="3505" y="3314"/>
                </a:lnTo>
                <a:lnTo>
                  <a:pt x="3505" y="3315"/>
                </a:lnTo>
                <a:lnTo>
                  <a:pt x="3504" y="3317"/>
                </a:lnTo>
                <a:cubicBezTo>
                  <a:pt x="3502" y="3324"/>
                  <a:pt x="3496" y="3328"/>
                  <a:pt x="3497" y="3327"/>
                </a:cubicBezTo>
                <a:lnTo>
                  <a:pt x="3497" y="3327"/>
                </a:lnTo>
                <a:cubicBezTo>
                  <a:pt x="3498" y="3327"/>
                  <a:pt x="3488" y="3337"/>
                  <a:pt x="3487" y="3337"/>
                </a:cubicBezTo>
                <a:lnTo>
                  <a:pt x="3486" y="3337"/>
                </a:lnTo>
                <a:lnTo>
                  <a:pt x="3485" y="3338"/>
                </a:lnTo>
                <a:lnTo>
                  <a:pt x="3483" y="3338"/>
                </a:lnTo>
                <a:cubicBezTo>
                  <a:pt x="3475" y="3338"/>
                  <a:pt x="3460" y="3320"/>
                  <a:pt x="3462" y="3322"/>
                </a:cubicBezTo>
                <a:lnTo>
                  <a:pt x="3462" y="3322"/>
                </a:lnTo>
                <a:lnTo>
                  <a:pt x="3453" y="3314"/>
                </a:lnTo>
                <a:lnTo>
                  <a:pt x="3445" y="3319"/>
                </a:lnTo>
                <a:lnTo>
                  <a:pt x="3443" y="3319"/>
                </a:lnTo>
                <a:lnTo>
                  <a:pt x="3442" y="3319"/>
                </a:lnTo>
                <a:lnTo>
                  <a:pt x="3440" y="3319"/>
                </a:lnTo>
                <a:lnTo>
                  <a:pt x="3438" y="3320"/>
                </a:lnTo>
                <a:cubicBezTo>
                  <a:pt x="3426" y="3320"/>
                  <a:pt x="3422" y="3307"/>
                  <a:pt x="3421" y="3303"/>
                </a:cubicBezTo>
                <a:lnTo>
                  <a:pt x="3421" y="3297"/>
                </a:lnTo>
                <a:cubicBezTo>
                  <a:pt x="3422" y="3289"/>
                  <a:pt x="3434" y="3279"/>
                  <a:pt x="3437" y="3275"/>
                </a:cubicBezTo>
                <a:lnTo>
                  <a:pt x="3438" y="3275"/>
                </a:lnTo>
                <a:cubicBezTo>
                  <a:pt x="3440" y="3273"/>
                  <a:pt x="3445" y="3267"/>
                  <a:pt x="3447" y="3266"/>
                </a:cubicBezTo>
                <a:lnTo>
                  <a:pt x="3450" y="3262"/>
                </a:lnTo>
                <a:lnTo>
                  <a:pt x="3452" y="3260"/>
                </a:lnTo>
                <a:lnTo>
                  <a:pt x="3454" y="3258"/>
                </a:lnTo>
                <a:lnTo>
                  <a:pt x="3456" y="3256"/>
                </a:lnTo>
                <a:lnTo>
                  <a:pt x="3460" y="3252"/>
                </a:lnTo>
                <a:lnTo>
                  <a:pt x="3464" y="3248"/>
                </a:lnTo>
                <a:lnTo>
                  <a:pt x="3468" y="3244"/>
                </a:lnTo>
                <a:lnTo>
                  <a:pt x="3472" y="3240"/>
                </a:lnTo>
                <a:lnTo>
                  <a:pt x="3477" y="3236"/>
                </a:lnTo>
                <a:lnTo>
                  <a:pt x="3479" y="3234"/>
                </a:lnTo>
                <a:lnTo>
                  <a:pt x="3481" y="3232"/>
                </a:lnTo>
                <a:lnTo>
                  <a:pt x="3483" y="3230"/>
                </a:lnTo>
                <a:lnTo>
                  <a:pt x="3485" y="3228"/>
                </a:lnTo>
                <a:lnTo>
                  <a:pt x="3489" y="3224"/>
                </a:lnTo>
                <a:lnTo>
                  <a:pt x="3493" y="3220"/>
                </a:lnTo>
                <a:lnTo>
                  <a:pt x="3497" y="3216"/>
                </a:lnTo>
                <a:lnTo>
                  <a:pt x="3499" y="3213"/>
                </a:lnTo>
                <a:lnTo>
                  <a:pt x="3501" y="3211"/>
                </a:lnTo>
                <a:lnTo>
                  <a:pt x="3503" y="3209"/>
                </a:lnTo>
                <a:lnTo>
                  <a:pt x="3505" y="3207"/>
                </a:lnTo>
                <a:lnTo>
                  <a:pt x="3511" y="3201"/>
                </a:lnTo>
                <a:lnTo>
                  <a:pt x="3514" y="3199"/>
                </a:lnTo>
                <a:lnTo>
                  <a:pt x="3516" y="3197"/>
                </a:lnTo>
                <a:lnTo>
                  <a:pt x="3518" y="3195"/>
                </a:lnTo>
                <a:lnTo>
                  <a:pt x="3520" y="3193"/>
                </a:lnTo>
                <a:lnTo>
                  <a:pt x="3524" y="3189"/>
                </a:lnTo>
                <a:lnTo>
                  <a:pt x="3528" y="3185"/>
                </a:lnTo>
                <a:lnTo>
                  <a:pt x="3530" y="3183"/>
                </a:lnTo>
                <a:lnTo>
                  <a:pt x="3532" y="3180"/>
                </a:lnTo>
                <a:lnTo>
                  <a:pt x="3538" y="3174"/>
                </a:lnTo>
                <a:lnTo>
                  <a:pt x="3540" y="3172"/>
                </a:lnTo>
                <a:lnTo>
                  <a:pt x="3544" y="3168"/>
                </a:lnTo>
                <a:lnTo>
                  <a:pt x="3552" y="3160"/>
                </a:lnTo>
                <a:lnTo>
                  <a:pt x="3554" y="3158"/>
                </a:lnTo>
                <a:lnTo>
                  <a:pt x="3558" y="3154"/>
                </a:lnTo>
                <a:lnTo>
                  <a:pt x="3562" y="3150"/>
                </a:lnTo>
                <a:lnTo>
                  <a:pt x="3566" y="3146"/>
                </a:lnTo>
                <a:lnTo>
                  <a:pt x="3570" y="3142"/>
                </a:lnTo>
                <a:cubicBezTo>
                  <a:pt x="3564" y="3135"/>
                  <a:pt x="3562" y="3123"/>
                  <a:pt x="3562" y="3119"/>
                </a:cubicBezTo>
                <a:lnTo>
                  <a:pt x="3562" y="3118"/>
                </a:lnTo>
                <a:cubicBezTo>
                  <a:pt x="3561" y="3114"/>
                  <a:pt x="3561" y="3108"/>
                  <a:pt x="3561" y="3107"/>
                </a:cubicBezTo>
                <a:lnTo>
                  <a:pt x="3561" y="3106"/>
                </a:lnTo>
                <a:cubicBezTo>
                  <a:pt x="3560" y="3066"/>
                  <a:pt x="3596" y="3045"/>
                  <a:pt x="3624" y="3042"/>
                </a:cubicBezTo>
                <a:close/>
                <a:moveTo>
                  <a:pt x="3600" y="3110"/>
                </a:moveTo>
                <a:lnTo>
                  <a:pt x="3600" y="3112"/>
                </a:lnTo>
                <a:cubicBezTo>
                  <a:pt x="3599" y="3130"/>
                  <a:pt x="3620" y="3140"/>
                  <a:pt x="3630" y="3140"/>
                </a:cubicBezTo>
                <a:lnTo>
                  <a:pt x="3631" y="3140"/>
                </a:lnTo>
                <a:lnTo>
                  <a:pt x="3632" y="3140"/>
                </a:lnTo>
                <a:lnTo>
                  <a:pt x="3634" y="3140"/>
                </a:lnTo>
                <a:cubicBezTo>
                  <a:pt x="3648" y="3141"/>
                  <a:pt x="3660" y="3122"/>
                  <a:pt x="3660" y="3111"/>
                </a:cubicBezTo>
                <a:lnTo>
                  <a:pt x="3660" y="3110"/>
                </a:lnTo>
                <a:lnTo>
                  <a:pt x="3660" y="3108"/>
                </a:lnTo>
                <a:cubicBezTo>
                  <a:pt x="3661" y="3092"/>
                  <a:pt x="3641" y="3079"/>
                  <a:pt x="3630" y="3080"/>
                </a:cubicBezTo>
                <a:lnTo>
                  <a:pt x="3629" y="3080"/>
                </a:lnTo>
                <a:lnTo>
                  <a:pt x="3627" y="3080"/>
                </a:lnTo>
                <a:cubicBezTo>
                  <a:pt x="3611" y="3079"/>
                  <a:pt x="3599" y="3097"/>
                  <a:pt x="3600" y="3108"/>
                </a:cubicBezTo>
                <a:lnTo>
                  <a:pt x="3600" y="3110"/>
                </a:lnTo>
                <a:close/>
                <a:moveTo>
                  <a:pt x="3831" y="2597"/>
                </a:moveTo>
                <a:lnTo>
                  <a:pt x="3826" y="2597"/>
                </a:lnTo>
                <a:lnTo>
                  <a:pt x="3826" y="2594"/>
                </a:lnTo>
                <a:cubicBezTo>
                  <a:pt x="3810" y="2587"/>
                  <a:pt x="3784" y="2584"/>
                  <a:pt x="3774" y="2584"/>
                </a:cubicBezTo>
                <a:cubicBezTo>
                  <a:pt x="3727" y="2581"/>
                  <a:pt x="3661" y="2614"/>
                  <a:pt x="3644" y="2670"/>
                </a:cubicBezTo>
                <a:lnTo>
                  <a:pt x="3638" y="2681"/>
                </a:lnTo>
                <a:cubicBezTo>
                  <a:pt x="3635" y="2685"/>
                  <a:pt x="3634" y="2693"/>
                  <a:pt x="3634" y="2695"/>
                </a:cubicBezTo>
                <a:lnTo>
                  <a:pt x="3634" y="2695"/>
                </a:lnTo>
                <a:lnTo>
                  <a:pt x="3634" y="2697"/>
                </a:lnTo>
                <a:cubicBezTo>
                  <a:pt x="3634" y="2709"/>
                  <a:pt x="3650" y="2719"/>
                  <a:pt x="3658" y="2719"/>
                </a:cubicBezTo>
                <a:lnTo>
                  <a:pt x="3660" y="2719"/>
                </a:lnTo>
                <a:lnTo>
                  <a:pt x="3661" y="2719"/>
                </a:lnTo>
                <a:cubicBezTo>
                  <a:pt x="3672" y="2719"/>
                  <a:pt x="3683" y="2709"/>
                  <a:pt x="3684" y="2703"/>
                </a:cubicBezTo>
                <a:lnTo>
                  <a:pt x="3695" y="2687"/>
                </a:lnTo>
                <a:cubicBezTo>
                  <a:pt x="3707" y="2655"/>
                  <a:pt x="3745" y="2636"/>
                  <a:pt x="3770" y="2637"/>
                </a:cubicBezTo>
                <a:lnTo>
                  <a:pt x="3771" y="2637"/>
                </a:lnTo>
                <a:lnTo>
                  <a:pt x="3772" y="2637"/>
                </a:lnTo>
                <a:lnTo>
                  <a:pt x="3773" y="2637"/>
                </a:lnTo>
                <a:cubicBezTo>
                  <a:pt x="3785" y="2636"/>
                  <a:pt x="3803" y="2642"/>
                  <a:pt x="3809" y="2646"/>
                </a:cubicBezTo>
                <a:lnTo>
                  <a:pt x="3823" y="2651"/>
                </a:lnTo>
                <a:cubicBezTo>
                  <a:pt x="3826" y="2654"/>
                  <a:pt x="3833" y="2655"/>
                  <a:pt x="3834" y="2655"/>
                </a:cubicBezTo>
                <a:lnTo>
                  <a:pt x="3834" y="2655"/>
                </a:lnTo>
                <a:lnTo>
                  <a:pt x="3835" y="2655"/>
                </a:lnTo>
                <a:cubicBezTo>
                  <a:pt x="3844" y="2656"/>
                  <a:pt x="3856" y="2646"/>
                  <a:pt x="3858" y="2640"/>
                </a:cubicBezTo>
                <a:cubicBezTo>
                  <a:pt x="3860" y="2636"/>
                  <a:pt x="3860" y="2630"/>
                  <a:pt x="3860" y="2630"/>
                </a:cubicBezTo>
                <a:lnTo>
                  <a:pt x="3860" y="2629"/>
                </a:lnTo>
                <a:cubicBezTo>
                  <a:pt x="3863" y="2621"/>
                  <a:pt x="3851" y="2607"/>
                  <a:pt x="3845" y="2605"/>
                </a:cubicBezTo>
                <a:lnTo>
                  <a:pt x="3831" y="2597"/>
                </a:lnTo>
                <a:close/>
                <a:moveTo>
                  <a:pt x="3998" y="2258"/>
                </a:moveTo>
                <a:lnTo>
                  <a:pt x="4010" y="2271"/>
                </a:lnTo>
                <a:lnTo>
                  <a:pt x="4020" y="2269"/>
                </a:lnTo>
                <a:lnTo>
                  <a:pt x="4034" y="2271"/>
                </a:lnTo>
                <a:lnTo>
                  <a:pt x="4042" y="2258"/>
                </a:lnTo>
                <a:lnTo>
                  <a:pt x="4058" y="2233"/>
                </a:lnTo>
                <a:lnTo>
                  <a:pt x="4080" y="2206"/>
                </a:lnTo>
                <a:lnTo>
                  <a:pt x="4062" y="2181"/>
                </a:lnTo>
                <a:lnTo>
                  <a:pt x="3982" y="2181"/>
                </a:lnTo>
                <a:lnTo>
                  <a:pt x="3964" y="2206"/>
                </a:lnTo>
                <a:lnTo>
                  <a:pt x="3982" y="2233"/>
                </a:lnTo>
                <a:lnTo>
                  <a:pt x="3998" y="2258"/>
                </a:lnTo>
                <a:close/>
                <a:moveTo>
                  <a:pt x="4020" y="2478"/>
                </a:moveTo>
                <a:lnTo>
                  <a:pt x="4023" y="2478"/>
                </a:lnTo>
                <a:cubicBezTo>
                  <a:pt x="4094" y="2480"/>
                  <a:pt x="4147" y="2413"/>
                  <a:pt x="4145" y="2356"/>
                </a:cubicBezTo>
                <a:lnTo>
                  <a:pt x="4145" y="2353"/>
                </a:lnTo>
                <a:lnTo>
                  <a:pt x="4145" y="2351"/>
                </a:lnTo>
                <a:cubicBezTo>
                  <a:pt x="4147" y="2300"/>
                  <a:pt x="4107" y="2251"/>
                  <a:pt x="4069" y="2237"/>
                </a:cubicBezTo>
                <a:lnTo>
                  <a:pt x="4053" y="2261"/>
                </a:lnTo>
                <a:cubicBezTo>
                  <a:pt x="4091" y="2273"/>
                  <a:pt x="4119" y="2316"/>
                  <a:pt x="4118" y="2352"/>
                </a:cubicBezTo>
                <a:lnTo>
                  <a:pt x="4118" y="2353"/>
                </a:lnTo>
                <a:lnTo>
                  <a:pt x="4118" y="2356"/>
                </a:lnTo>
                <a:cubicBezTo>
                  <a:pt x="4119" y="2410"/>
                  <a:pt x="4066" y="2452"/>
                  <a:pt x="4022" y="2451"/>
                </a:cubicBezTo>
                <a:lnTo>
                  <a:pt x="4020" y="2451"/>
                </a:lnTo>
                <a:lnTo>
                  <a:pt x="4017" y="2451"/>
                </a:lnTo>
                <a:cubicBezTo>
                  <a:pt x="3963" y="2453"/>
                  <a:pt x="3921" y="2399"/>
                  <a:pt x="3922" y="2356"/>
                </a:cubicBezTo>
                <a:lnTo>
                  <a:pt x="3922" y="2353"/>
                </a:lnTo>
                <a:lnTo>
                  <a:pt x="3922" y="2351"/>
                </a:lnTo>
                <a:cubicBezTo>
                  <a:pt x="3921" y="2308"/>
                  <a:pt x="3959" y="2271"/>
                  <a:pt x="3990" y="2261"/>
                </a:cubicBezTo>
                <a:lnTo>
                  <a:pt x="3974" y="2237"/>
                </a:lnTo>
                <a:cubicBezTo>
                  <a:pt x="3927" y="2253"/>
                  <a:pt x="3894" y="2310"/>
                  <a:pt x="3895" y="2351"/>
                </a:cubicBezTo>
                <a:lnTo>
                  <a:pt x="3895" y="2353"/>
                </a:lnTo>
                <a:lnTo>
                  <a:pt x="3895" y="2357"/>
                </a:lnTo>
                <a:cubicBezTo>
                  <a:pt x="3893" y="2427"/>
                  <a:pt x="3963" y="2480"/>
                  <a:pt x="4017" y="2478"/>
                </a:cubicBezTo>
                <a:lnTo>
                  <a:pt x="4020" y="2478"/>
                </a:ln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2" name="Oval 43"/>
          <p:cNvSpPr>
            <a:spLocks noChangeArrowheads="1"/>
          </p:cNvSpPr>
          <p:nvPr>
            <p:custDataLst>
              <p:tags r:id="rId19"/>
            </p:custDataLst>
          </p:nvPr>
        </p:nvSpPr>
        <p:spPr bwMode="auto">
          <a:xfrm>
            <a:off x="8148108" y="3808925"/>
            <a:ext cx="509285" cy="5092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5">
                <a:moveTo>
                  <a:pt x="0" y="478"/>
                </a:moveTo>
                <a:cubicBezTo>
                  <a:pt x="-8" y="209"/>
                  <a:pt x="237" y="-7"/>
                  <a:pt x="478" y="0"/>
                </a:cubicBezTo>
                <a:cubicBezTo>
                  <a:pt x="746" y="-8"/>
                  <a:pt x="962" y="237"/>
                  <a:pt x="955" y="478"/>
                </a:cubicBezTo>
                <a:cubicBezTo>
                  <a:pt x="963" y="746"/>
                  <a:pt x="718" y="962"/>
                  <a:pt x="478" y="955"/>
                </a:cubicBezTo>
                <a:cubicBezTo>
                  <a:pt x="209" y="963"/>
                  <a:pt x="-7" y="718"/>
                  <a:pt x="0" y="478"/>
                </a:cubicBezTo>
                <a:close/>
                <a:moveTo>
                  <a:pt x="795" y="437"/>
                </a:moveTo>
                <a:cubicBezTo>
                  <a:pt x="791" y="386"/>
                  <a:pt x="768" y="330"/>
                  <a:pt x="738" y="291"/>
                </a:cubicBezTo>
                <a:cubicBezTo>
                  <a:pt x="678" y="185"/>
                  <a:pt x="493" y="151"/>
                  <a:pt x="504" y="161"/>
                </a:cubicBezTo>
                <a:cubicBezTo>
                  <a:pt x="496" y="160"/>
                  <a:pt x="485" y="159"/>
                  <a:pt x="478" y="158"/>
                </a:cubicBezTo>
                <a:lnTo>
                  <a:pt x="475" y="158"/>
                </a:lnTo>
                <a:cubicBezTo>
                  <a:pt x="466" y="159"/>
                  <a:pt x="458" y="160"/>
                  <a:pt x="449" y="161"/>
                </a:cubicBezTo>
                <a:cubicBezTo>
                  <a:pt x="442" y="161"/>
                  <a:pt x="432" y="162"/>
                  <a:pt x="426" y="163"/>
                </a:cubicBezTo>
                <a:cubicBezTo>
                  <a:pt x="268" y="182"/>
                  <a:pt x="153" y="341"/>
                  <a:pt x="158" y="479"/>
                </a:cubicBezTo>
                <a:cubicBezTo>
                  <a:pt x="160" y="665"/>
                  <a:pt x="296" y="783"/>
                  <a:pt x="470" y="797"/>
                </a:cubicBezTo>
                <a:cubicBezTo>
                  <a:pt x="483" y="798"/>
                  <a:pt x="504" y="796"/>
                  <a:pt x="510" y="795"/>
                </a:cubicBezTo>
                <a:cubicBezTo>
                  <a:pt x="628" y="799"/>
                  <a:pt x="795" y="673"/>
                  <a:pt x="797" y="477"/>
                </a:cubicBezTo>
                <a:cubicBezTo>
                  <a:pt x="797" y="464"/>
                  <a:pt x="796" y="443"/>
                  <a:pt x="795" y="437"/>
                </a:cubicBezTo>
                <a:close/>
                <a:moveTo>
                  <a:pt x="727" y="603"/>
                </a:moveTo>
                <a:cubicBezTo>
                  <a:pt x="719" y="589"/>
                  <a:pt x="708" y="565"/>
                  <a:pt x="706" y="551"/>
                </a:cubicBezTo>
                <a:cubicBezTo>
                  <a:pt x="704" y="545"/>
                  <a:pt x="700" y="541"/>
                  <a:pt x="699" y="541"/>
                </a:cubicBezTo>
                <a:lnTo>
                  <a:pt x="698" y="541"/>
                </a:lnTo>
                <a:lnTo>
                  <a:pt x="697" y="541"/>
                </a:lnTo>
                <a:cubicBezTo>
                  <a:pt x="689" y="540"/>
                  <a:pt x="681" y="558"/>
                  <a:pt x="681" y="567"/>
                </a:cubicBezTo>
                <a:cubicBezTo>
                  <a:pt x="680" y="577"/>
                  <a:pt x="675" y="585"/>
                  <a:pt x="670" y="584"/>
                </a:cubicBezTo>
                <a:cubicBezTo>
                  <a:pt x="665" y="586"/>
                  <a:pt x="653" y="576"/>
                  <a:pt x="647" y="568"/>
                </a:cubicBezTo>
                <a:cubicBezTo>
                  <a:pt x="633" y="552"/>
                  <a:pt x="625" y="550"/>
                  <a:pt x="621" y="551"/>
                </a:cubicBezTo>
                <a:cubicBezTo>
                  <a:pt x="620" y="551"/>
                  <a:pt x="618" y="551"/>
                  <a:pt x="618" y="551"/>
                </a:cubicBezTo>
                <a:lnTo>
                  <a:pt x="617" y="551"/>
                </a:lnTo>
                <a:lnTo>
                  <a:pt x="617" y="551"/>
                </a:lnTo>
                <a:lnTo>
                  <a:pt x="616" y="551"/>
                </a:lnTo>
                <a:lnTo>
                  <a:pt x="616" y="551"/>
                </a:lnTo>
                <a:cubicBezTo>
                  <a:pt x="611" y="549"/>
                  <a:pt x="599" y="569"/>
                  <a:pt x="599" y="623"/>
                </a:cubicBezTo>
                <a:cubicBezTo>
                  <a:pt x="598" y="699"/>
                  <a:pt x="624" y="701"/>
                  <a:pt x="638" y="708"/>
                </a:cubicBezTo>
                <a:cubicBezTo>
                  <a:pt x="583" y="729"/>
                  <a:pt x="619" y="740"/>
                  <a:pt x="477" y="755"/>
                </a:cubicBezTo>
                <a:cubicBezTo>
                  <a:pt x="328" y="768"/>
                  <a:pt x="194" y="599"/>
                  <a:pt x="207" y="482"/>
                </a:cubicBezTo>
                <a:cubicBezTo>
                  <a:pt x="205" y="417"/>
                  <a:pt x="235" y="347"/>
                  <a:pt x="266" y="313"/>
                </a:cubicBezTo>
                <a:cubicBezTo>
                  <a:pt x="266" y="318"/>
                  <a:pt x="267" y="326"/>
                  <a:pt x="267" y="329"/>
                </a:cubicBezTo>
                <a:cubicBezTo>
                  <a:pt x="268" y="334"/>
                  <a:pt x="269" y="342"/>
                  <a:pt x="269" y="345"/>
                </a:cubicBezTo>
                <a:cubicBezTo>
                  <a:pt x="269" y="353"/>
                  <a:pt x="270" y="364"/>
                  <a:pt x="270" y="369"/>
                </a:cubicBezTo>
                <a:cubicBezTo>
                  <a:pt x="270" y="391"/>
                  <a:pt x="267" y="416"/>
                  <a:pt x="263" y="435"/>
                </a:cubicBezTo>
                <a:lnTo>
                  <a:pt x="263" y="454"/>
                </a:lnTo>
                <a:cubicBezTo>
                  <a:pt x="266" y="457"/>
                  <a:pt x="273" y="459"/>
                  <a:pt x="274" y="459"/>
                </a:cubicBezTo>
                <a:lnTo>
                  <a:pt x="275" y="460"/>
                </a:lnTo>
                <a:lnTo>
                  <a:pt x="277" y="460"/>
                </a:lnTo>
                <a:lnTo>
                  <a:pt x="278" y="459"/>
                </a:lnTo>
                <a:lnTo>
                  <a:pt x="280" y="458"/>
                </a:lnTo>
                <a:lnTo>
                  <a:pt x="281" y="456"/>
                </a:lnTo>
                <a:lnTo>
                  <a:pt x="282" y="455"/>
                </a:lnTo>
                <a:lnTo>
                  <a:pt x="282" y="454"/>
                </a:lnTo>
                <a:cubicBezTo>
                  <a:pt x="285" y="448"/>
                  <a:pt x="285" y="438"/>
                  <a:pt x="285" y="435"/>
                </a:cubicBezTo>
                <a:lnTo>
                  <a:pt x="285" y="418"/>
                </a:lnTo>
                <a:cubicBezTo>
                  <a:pt x="288" y="422"/>
                  <a:pt x="292" y="424"/>
                  <a:pt x="292" y="424"/>
                </a:cubicBezTo>
                <a:cubicBezTo>
                  <a:pt x="295" y="425"/>
                  <a:pt x="302" y="434"/>
                  <a:pt x="304" y="436"/>
                </a:cubicBezTo>
                <a:cubicBezTo>
                  <a:pt x="308" y="440"/>
                  <a:pt x="314" y="446"/>
                  <a:pt x="317" y="448"/>
                </a:cubicBezTo>
                <a:lnTo>
                  <a:pt x="318" y="449"/>
                </a:lnTo>
                <a:lnTo>
                  <a:pt x="319" y="450"/>
                </a:lnTo>
                <a:lnTo>
                  <a:pt x="319" y="451"/>
                </a:lnTo>
                <a:lnTo>
                  <a:pt x="320" y="453"/>
                </a:lnTo>
                <a:cubicBezTo>
                  <a:pt x="322" y="456"/>
                  <a:pt x="323" y="460"/>
                  <a:pt x="323" y="463"/>
                </a:cubicBezTo>
                <a:cubicBezTo>
                  <a:pt x="323" y="470"/>
                  <a:pt x="327" y="477"/>
                  <a:pt x="331" y="481"/>
                </a:cubicBezTo>
                <a:cubicBezTo>
                  <a:pt x="334" y="485"/>
                  <a:pt x="336" y="492"/>
                  <a:pt x="337" y="495"/>
                </a:cubicBezTo>
                <a:cubicBezTo>
                  <a:pt x="338" y="499"/>
                  <a:pt x="340" y="506"/>
                  <a:pt x="342" y="508"/>
                </a:cubicBezTo>
                <a:cubicBezTo>
                  <a:pt x="342" y="510"/>
                  <a:pt x="343" y="517"/>
                  <a:pt x="344" y="518"/>
                </a:cubicBezTo>
                <a:lnTo>
                  <a:pt x="345" y="519"/>
                </a:lnTo>
                <a:cubicBezTo>
                  <a:pt x="346" y="527"/>
                  <a:pt x="356" y="533"/>
                  <a:pt x="364" y="532"/>
                </a:cubicBezTo>
                <a:lnTo>
                  <a:pt x="365" y="532"/>
                </a:lnTo>
                <a:lnTo>
                  <a:pt x="367" y="533"/>
                </a:lnTo>
                <a:lnTo>
                  <a:pt x="368" y="533"/>
                </a:lnTo>
                <a:cubicBezTo>
                  <a:pt x="373" y="534"/>
                  <a:pt x="376" y="542"/>
                  <a:pt x="377" y="546"/>
                </a:cubicBezTo>
                <a:lnTo>
                  <a:pt x="369" y="546"/>
                </a:lnTo>
                <a:cubicBezTo>
                  <a:pt x="358" y="548"/>
                  <a:pt x="352" y="557"/>
                  <a:pt x="353" y="565"/>
                </a:cubicBezTo>
                <a:cubicBezTo>
                  <a:pt x="352" y="589"/>
                  <a:pt x="362" y="610"/>
                  <a:pt x="380" y="624"/>
                </a:cubicBezTo>
                <a:lnTo>
                  <a:pt x="389" y="634"/>
                </a:lnTo>
                <a:cubicBezTo>
                  <a:pt x="406" y="650"/>
                  <a:pt x="403" y="655"/>
                  <a:pt x="405" y="666"/>
                </a:cubicBezTo>
                <a:cubicBezTo>
                  <a:pt x="405" y="669"/>
                  <a:pt x="405" y="674"/>
                  <a:pt x="404" y="676"/>
                </a:cubicBezTo>
                <a:lnTo>
                  <a:pt x="404" y="677"/>
                </a:lnTo>
                <a:lnTo>
                  <a:pt x="403" y="677"/>
                </a:lnTo>
                <a:lnTo>
                  <a:pt x="403" y="678"/>
                </a:lnTo>
                <a:lnTo>
                  <a:pt x="402" y="679"/>
                </a:lnTo>
                <a:cubicBezTo>
                  <a:pt x="400" y="684"/>
                  <a:pt x="396" y="693"/>
                  <a:pt x="396" y="698"/>
                </a:cubicBezTo>
                <a:lnTo>
                  <a:pt x="396" y="719"/>
                </a:lnTo>
                <a:cubicBezTo>
                  <a:pt x="397" y="721"/>
                  <a:pt x="398" y="727"/>
                  <a:pt x="399" y="729"/>
                </a:cubicBezTo>
                <a:cubicBezTo>
                  <a:pt x="399" y="733"/>
                  <a:pt x="401" y="739"/>
                  <a:pt x="402" y="739"/>
                </a:cubicBezTo>
                <a:lnTo>
                  <a:pt x="402" y="740"/>
                </a:lnTo>
                <a:lnTo>
                  <a:pt x="403" y="741"/>
                </a:lnTo>
                <a:lnTo>
                  <a:pt x="404" y="741"/>
                </a:lnTo>
                <a:lnTo>
                  <a:pt x="404" y="741"/>
                </a:lnTo>
                <a:cubicBezTo>
                  <a:pt x="407" y="740"/>
                  <a:pt x="412" y="740"/>
                  <a:pt x="412" y="740"/>
                </a:cubicBezTo>
                <a:cubicBezTo>
                  <a:pt x="421" y="740"/>
                  <a:pt x="428" y="735"/>
                  <a:pt x="429" y="725"/>
                </a:cubicBezTo>
                <a:lnTo>
                  <a:pt x="429" y="723"/>
                </a:lnTo>
                <a:lnTo>
                  <a:pt x="428" y="722"/>
                </a:lnTo>
                <a:lnTo>
                  <a:pt x="428" y="721"/>
                </a:lnTo>
                <a:lnTo>
                  <a:pt x="426" y="719"/>
                </a:lnTo>
                <a:lnTo>
                  <a:pt x="426" y="719"/>
                </a:lnTo>
                <a:lnTo>
                  <a:pt x="426" y="718"/>
                </a:lnTo>
                <a:lnTo>
                  <a:pt x="426" y="717"/>
                </a:lnTo>
                <a:lnTo>
                  <a:pt x="426" y="716"/>
                </a:lnTo>
                <a:cubicBezTo>
                  <a:pt x="425" y="700"/>
                  <a:pt x="444" y="663"/>
                  <a:pt x="453" y="660"/>
                </a:cubicBezTo>
                <a:cubicBezTo>
                  <a:pt x="459" y="653"/>
                  <a:pt x="468" y="647"/>
                  <a:pt x="475" y="642"/>
                </a:cubicBezTo>
                <a:lnTo>
                  <a:pt x="476" y="641"/>
                </a:lnTo>
                <a:lnTo>
                  <a:pt x="477" y="641"/>
                </a:lnTo>
                <a:lnTo>
                  <a:pt x="478" y="640"/>
                </a:lnTo>
                <a:lnTo>
                  <a:pt x="479" y="639"/>
                </a:lnTo>
                <a:lnTo>
                  <a:pt x="480" y="638"/>
                </a:lnTo>
                <a:cubicBezTo>
                  <a:pt x="489" y="630"/>
                  <a:pt x="494" y="619"/>
                  <a:pt x="493" y="610"/>
                </a:cubicBezTo>
                <a:cubicBezTo>
                  <a:pt x="493" y="606"/>
                  <a:pt x="492" y="599"/>
                  <a:pt x="491" y="596"/>
                </a:cubicBezTo>
                <a:cubicBezTo>
                  <a:pt x="489" y="593"/>
                  <a:pt x="489" y="588"/>
                  <a:pt x="489" y="587"/>
                </a:cubicBezTo>
                <a:cubicBezTo>
                  <a:pt x="488" y="578"/>
                  <a:pt x="496" y="567"/>
                  <a:pt x="503" y="561"/>
                </a:cubicBezTo>
                <a:cubicBezTo>
                  <a:pt x="514" y="554"/>
                  <a:pt x="521" y="538"/>
                  <a:pt x="521" y="527"/>
                </a:cubicBezTo>
                <a:cubicBezTo>
                  <a:pt x="519" y="512"/>
                  <a:pt x="510" y="501"/>
                  <a:pt x="501" y="502"/>
                </a:cubicBezTo>
                <a:lnTo>
                  <a:pt x="499" y="502"/>
                </a:lnTo>
                <a:lnTo>
                  <a:pt x="498" y="502"/>
                </a:lnTo>
                <a:lnTo>
                  <a:pt x="497" y="502"/>
                </a:lnTo>
                <a:cubicBezTo>
                  <a:pt x="491" y="502"/>
                  <a:pt x="481" y="506"/>
                  <a:pt x="478" y="508"/>
                </a:cubicBezTo>
                <a:cubicBezTo>
                  <a:pt x="475" y="509"/>
                  <a:pt x="471" y="510"/>
                  <a:pt x="470" y="511"/>
                </a:cubicBezTo>
                <a:cubicBezTo>
                  <a:pt x="463" y="513"/>
                  <a:pt x="454" y="516"/>
                  <a:pt x="450" y="516"/>
                </a:cubicBezTo>
                <a:lnTo>
                  <a:pt x="449" y="516"/>
                </a:lnTo>
                <a:lnTo>
                  <a:pt x="448" y="516"/>
                </a:lnTo>
                <a:lnTo>
                  <a:pt x="446" y="516"/>
                </a:lnTo>
                <a:lnTo>
                  <a:pt x="445" y="516"/>
                </a:lnTo>
                <a:cubicBezTo>
                  <a:pt x="434" y="517"/>
                  <a:pt x="427" y="507"/>
                  <a:pt x="423" y="500"/>
                </a:cubicBezTo>
                <a:lnTo>
                  <a:pt x="422" y="498"/>
                </a:lnTo>
                <a:lnTo>
                  <a:pt x="421" y="496"/>
                </a:lnTo>
                <a:lnTo>
                  <a:pt x="420" y="495"/>
                </a:lnTo>
                <a:lnTo>
                  <a:pt x="419" y="494"/>
                </a:lnTo>
                <a:lnTo>
                  <a:pt x="419" y="494"/>
                </a:lnTo>
                <a:lnTo>
                  <a:pt x="418" y="493"/>
                </a:lnTo>
                <a:lnTo>
                  <a:pt x="417" y="493"/>
                </a:lnTo>
                <a:cubicBezTo>
                  <a:pt x="416" y="493"/>
                  <a:pt x="411" y="496"/>
                  <a:pt x="410" y="497"/>
                </a:cubicBezTo>
                <a:cubicBezTo>
                  <a:pt x="406" y="498"/>
                  <a:pt x="400" y="502"/>
                  <a:pt x="398" y="503"/>
                </a:cubicBezTo>
                <a:cubicBezTo>
                  <a:pt x="395" y="505"/>
                  <a:pt x="390" y="507"/>
                  <a:pt x="388" y="508"/>
                </a:cubicBezTo>
                <a:lnTo>
                  <a:pt x="387" y="509"/>
                </a:lnTo>
                <a:lnTo>
                  <a:pt x="386" y="509"/>
                </a:lnTo>
                <a:lnTo>
                  <a:pt x="385" y="510"/>
                </a:lnTo>
                <a:lnTo>
                  <a:pt x="384" y="510"/>
                </a:lnTo>
                <a:lnTo>
                  <a:pt x="383" y="511"/>
                </a:lnTo>
                <a:lnTo>
                  <a:pt x="382" y="511"/>
                </a:lnTo>
                <a:cubicBezTo>
                  <a:pt x="379" y="511"/>
                  <a:pt x="373" y="507"/>
                  <a:pt x="372" y="505"/>
                </a:cubicBezTo>
                <a:lnTo>
                  <a:pt x="371" y="504"/>
                </a:lnTo>
                <a:lnTo>
                  <a:pt x="370" y="503"/>
                </a:lnTo>
                <a:lnTo>
                  <a:pt x="369" y="503"/>
                </a:lnTo>
                <a:lnTo>
                  <a:pt x="368" y="502"/>
                </a:lnTo>
                <a:lnTo>
                  <a:pt x="365" y="500"/>
                </a:lnTo>
                <a:lnTo>
                  <a:pt x="364" y="499"/>
                </a:lnTo>
                <a:lnTo>
                  <a:pt x="363" y="499"/>
                </a:lnTo>
                <a:lnTo>
                  <a:pt x="362" y="498"/>
                </a:lnTo>
                <a:lnTo>
                  <a:pt x="361" y="497"/>
                </a:lnTo>
                <a:lnTo>
                  <a:pt x="359" y="496"/>
                </a:lnTo>
                <a:lnTo>
                  <a:pt x="358" y="496"/>
                </a:lnTo>
                <a:lnTo>
                  <a:pt x="357" y="495"/>
                </a:lnTo>
                <a:lnTo>
                  <a:pt x="355" y="495"/>
                </a:lnTo>
                <a:cubicBezTo>
                  <a:pt x="351" y="494"/>
                  <a:pt x="343" y="485"/>
                  <a:pt x="342" y="482"/>
                </a:cubicBezTo>
                <a:lnTo>
                  <a:pt x="342" y="481"/>
                </a:lnTo>
                <a:lnTo>
                  <a:pt x="342" y="479"/>
                </a:lnTo>
                <a:lnTo>
                  <a:pt x="342" y="477"/>
                </a:lnTo>
                <a:lnTo>
                  <a:pt x="343" y="476"/>
                </a:lnTo>
                <a:lnTo>
                  <a:pt x="344" y="474"/>
                </a:lnTo>
                <a:lnTo>
                  <a:pt x="345" y="473"/>
                </a:lnTo>
                <a:lnTo>
                  <a:pt x="347" y="472"/>
                </a:lnTo>
                <a:lnTo>
                  <a:pt x="348" y="471"/>
                </a:lnTo>
                <a:lnTo>
                  <a:pt x="350" y="470"/>
                </a:lnTo>
                <a:lnTo>
                  <a:pt x="351" y="470"/>
                </a:lnTo>
                <a:lnTo>
                  <a:pt x="353" y="470"/>
                </a:lnTo>
                <a:cubicBezTo>
                  <a:pt x="356" y="468"/>
                  <a:pt x="362" y="467"/>
                  <a:pt x="364" y="467"/>
                </a:cubicBezTo>
                <a:cubicBezTo>
                  <a:pt x="367" y="466"/>
                  <a:pt x="373" y="465"/>
                  <a:pt x="374" y="464"/>
                </a:cubicBezTo>
                <a:cubicBezTo>
                  <a:pt x="378" y="464"/>
                  <a:pt x="381" y="463"/>
                  <a:pt x="382" y="463"/>
                </a:cubicBezTo>
                <a:lnTo>
                  <a:pt x="383" y="462"/>
                </a:lnTo>
                <a:lnTo>
                  <a:pt x="384" y="462"/>
                </a:lnTo>
                <a:lnTo>
                  <a:pt x="384" y="462"/>
                </a:lnTo>
                <a:lnTo>
                  <a:pt x="385" y="462"/>
                </a:lnTo>
                <a:lnTo>
                  <a:pt x="387" y="461"/>
                </a:lnTo>
                <a:lnTo>
                  <a:pt x="389" y="459"/>
                </a:lnTo>
                <a:lnTo>
                  <a:pt x="389" y="458"/>
                </a:lnTo>
                <a:lnTo>
                  <a:pt x="390" y="457"/>
                </a:lnTo>
                <a:lnTo>
                  <a:pt x="390" y="456"/>
                </a:lnTo>
                <a:lnTo>
                  <a:pt x="389" y="455"/>
                </a:lnTo>
                <a:lnTo>
                  <a:pt x="388" y="454"/>
                </a:lnTo>
                <a:lnTo>
                  <a:pt x="387" y="453"/>
                </a:lnTo>
                <a:lnTo>
                  <a:pt x="386" y="452"/>
                </a:lnTo>
                <a:lnTo>
                  <a:pt x="385" y="451"/>
                </a:lnTo>
                <a:lnTo>
                  <a:pt x="383" y="451"/>
                </a:lnTo>
                <a:lnTo>
                  <a:pt x="382" y="450"/>
                </a:lnTo>
                <a:lnTo>
                  <a:pt x="381" y="449"/>
                </a:lnTo>
                <a:lnTo>
                  <a:pt x="380" y="448"/>
                </a:lnTo>
                <a:cubicBezTo>
                  <a:pt x="373" y="445"/>
                  <a:pt x="364" y="442"/>
                  <a:pt x="359" y="440"/>
                </a:cubicBezTo>
                <a:cubicBezTo>
                  <a:pt x="355" y="438"/>
                  <a:pt x="348" y="436"/>
                  <a:pt x="345" y="435"/>
                </a:cubicBezTo>
                <a:lnTo>
                  <a:pt x="343" y="434"/>
                </a:lnTo>
                <a:cubicBezTo>
                  <a:pt x="341" y="434"/>
                  <a:pt x="337" y="430"/>
                  <a:pt x="336" y="429"/>
                </a:cubicBezTo>
                <a:lnTo>
                  <a:pt x="335" y="428"/>
                </a:lnTo>
                <a:lnTo>
                  <a:pt x="334" y="428"/>
                </a:lnTo>
                <a:lnTo>
                  <a:pt x="333" y="427"/>
                </a:lnTo>
                <a:lnTo>
                  <a:pt x="332" y="426"/>
                </a:lnTo>
                <a:lnTo>
                  <a:pt x="332" y="425"/>
                </a:lnTo>
                <a:lnTo>
                  <a:pt x="331" y="424"/>
                </a:lnTo>
                <a:lnTo>
                  <a:pt x="331" y="423"/>
                </a:lnTo>
                <a:lnTo>
                  <a:pt x="331" y="422"/>
                </a:lnTo>
                <a:lnTo>
                  <a:pt x="332" y="420"/>
                </a:lnTo>
                <a:lnTo>
                  <a:pt x="332" y="419"/>
                </a:lnTo>
                <a:lnTo>
                  <a:pt x="333" y="418"/>
                </a:lnTo>
                <a:lnTo>
                  <a:pt x="335" y="417"/>
                </a:lnTo>
                <a:lnTo>
                  <a:pt x="336" y="416"/>
                </a:lnTo>
                <a:cubicBezTo>
                  <a:pt x="349" y="402"/>
                  <a:pt x="367" y="395"/>
                  <a:pt x="380" y="395"/>
                </a:cubicBezTo>
                <a:cubicBezTo>
                  <a:pt x="393" y="394"/>
                  <a:pt x="410" y="404"/>
                  <a:pt x="421" y="416"/>
                </a:cubicBezTo>
                <a:cubicBezTo>
                  <a:pt x="425" y="420"/>
                  <a:pt x="428" y="426"/>
                  <a:pt x="432" y="432"/>
                </a:cubicBezTo>
                <a:cubicBezTo>
                  <a:pt x="435" y="437"/>
                  <a:pt x="440" y="443"/>
                  <a:pt x="442" y="445"/>
                </a:cubicBezTo>
                <a:cubicBezTo>
                  <a:pt x="447" y="453"/>
                  <a:pt x="458" y="463"/>
                  <a:pt x="464" y="467"/>
                </a:cubicBezTo>
                <a:cubicBezTo>
                  <a:pt x="467" y="470"/>
                  <a:pt x="477" y="470"/>
                  <a:pt x="478" y="470"/>
                </a:cubicBezTo>
                <a:lnTo>
                  <a:pt x="479" y="469"/>
                </a:lnTo>
                <a:cubicBezTo>
                  <a:pt x="481" y="468"/>
                  <a:pt x="482" y="463"/>
                  <a:pt x="482" y="462"/>
                </a:cubicBezTo>
                <a:cubicBezTo>
                  <a:pt x="483" y="454"/>
                  <a:pt x="474" y="443"/>
                  <a:pt x="472" y="440"/>
                </a:cubicBezTo>
                <a:cubicBezTo>
                  <a:pt x="465" y="432"/>
                  <a:pt x="462" y="418"/>
                  <a:pt x="462" y="409"/>
                </a:cubicBezTo>
                <a:cubicBezTo>
                  <a:pt x="461" y="391"/>
                  <a:pt x="473" y="371"/>
                  <a:pt x="490" y="363"/>
                </a:cubicBezTo>
                <a:cubicBezTo>
                  <a:pt x="500" y="359"/>
                  <a:pt x="509" y="350"/>
                  <a:pt x="513" y="340"/>
                </a:cubicBezTo>
                <a:cubicBezTo>
                  <a:pt x="509" y="340"/>
                  <a:pt x="504" y="341"/>
                  <a:pt x="503" y="341"/>
                </a:cubicBezTo>
                <a:lnTo>
                  <a:pt x="502" y="342"/>
                </a:lnTo>
                <a:lnTo>
                  <a:pt x="502" y="342"/>
                </a:lnTo>
                <a:lnTo>
                  <a:pt x="501" y="342"/>
                </a:lnTo>
                <a:lnTo>
                  <a:pt x="500" y="342"/>
                </a:lnTo>
                <a:lnTo>
                  <a:pt x="499" y="342"/>
                </a:lnTo>
                <a:lnTo>
                  <a:pt x="497" y="343"/>
                </a:lnTo>
                <a:lnTo>
                  <a:pt x="495" y="344"/>
                </a:lnTo>
                <a:lnTo>
                  <a:pt x="493" y="344"/>
                </a:lnTo>
                <a:lnTo>
                  <a:pt x="491" y="344"/>
                </a:lnTo>
                <a:lnTo>
                  <a:pt x="490" y="345"/>
                </a:lnTo>
                <a:lnTo>
                  <a:pt x="489" y="345"/>
                </a:lnTo>
                <a:lnTo>
                  <a:pt x="488" y="344"/>
                </a:lnTo>
                <a:lnTo>
                  <a:pt x="487" y="344"/>
                </a:lnTo>
                <a:lnTo>
                  <a:pt x="487" y="344"/>
                </a:lnTo>
                <a:lnTo>
                  <a:pt x="487" y="343"/>
                </a:lnTo>
                <a:lnTo>
                  <a:pt x="487" y="343"/>
                </a:lnTo>
                <a:cubicBezTo>
                  <a:pt x="487" y="339"/>
                  <a:pt x="498" y="330"/>
                  <a:pt x="502" y="329"/>
                </a:cubicBezTo>
                <a:lnTo>
                  <a:pt x="504" y="329"/>
                </a:lnTo>
                <a:lnTo>
                  <a:pt x="504" y="328"/>
                </a:lnTo>
                <a:lnTo>
                  <a:pt x="505" y="328"/>
                </a:lnTo>
                <a:lnTo>
                  <a:pt x="504" y="328"/>
                </a:lnTo>
                <a:cubicBezTo>
                  <a:pt x="503" y="326"/>
                  <a:pt x="495" y="323"/>
                  <a:pt x="497" y="323"/>
                </a:cubicBezTo>
                <a:lnTo>
                  <a:pt x="513" y="318"/>
                </a:lnTo>
                <a:lnTo>
                  <a:pt x="514" y="317"/>
                </a:lnTo>
                <a:lnTo>
                  <a:pt x="515" y="317"/>
                </a:lnTo>
                <a:lnTo>
                  <a:pt x="516" y="316"/>
                </a:lnTo>
                <a:lnTo>
                  <a:pt x="517" y="316"/>
                </a:lnTo>
                <a:cubicBezTo>
                  <a:pt x="522" y="314"/>
                  <a:pt x="528" y="310"/>
                  <a:pt x="529" y="307"/>
                </a:cubicBezTo>
                <a:lnTo>
                  <a:pt x="531" y="306"/>
                </a:lnTo>
                <a:cubicBezTo>
                  <a:pt x="534" y="304"/>
                  <a:pt x="535" y="300"/>
                  <a:pt x="535" y="299"/>
                </a:cubicBezTo>
                <a:lnTo>
                  <a:pt x="536" y="298"/>
                </a:lnTo>
                <a:lnTo>
                  <a:pt x="537" y="297"/>
                </a:lnTo>
                <a:lnTo>
                  <a:pt x="537" y="296"/>
                </a:lnTo>
                <a:lnTo>
                  <a:pt x="537" y="295"/>
                </a:lnTo>
                <a:lnTo>
                  <a:pt x="535" y="294"/>
                </a:lnTo>
                <a:cubicBezTo>
                  <a:pt x="532" y="294"/>
                  <a:pt x="528" y="294"/>
                  <a:pt x="525" y="295"/>
                </a:cubicBezTo>
                <a:cubicBezTo>
                  <a:pt x="523" y="296"/>
                  <a:pt x="519" y="296"/>
                  <a:pt x="518" y="296"/>
                </a:cubicBezTo>
                <a:lnTo>
                  <a:pt x="516" y="296"/>
                </a:lnTo>
                <a:lnTo>
                  <a:pt x="514" y="296"/>
                </a:lnTo>
                <a:lnTo>
                  <a:pt x="512" y="296"/>
                </a:lnTo>
                <a:lnTo>
                  <a:pt x="510" y="296"/>
                </a:lnTo>
                <a:lnTo>
                  <a:pt x="509" y="296"/>
                </a:lnTo>
                <a:lnTo>
                  <a:pt x="508" y="295"/>
                </a:lnTo>
                <a:lnTo>
                  <a:pt x="507" y="295"/>
                </a:lnTo>
                <a:lnTo>
                  <a:pt x="506" y="294"/>
                </a:lnTo>
                <a:lnTo>
                  <a:pt x="506" y="293"/>
                </a:lnTo>
                <a:lnTo>
                  <a:pt x="505" y="291"/>
                </a:lnTo>
                <a:lnTo>
                  <a:pt x="505" y="290"/>
                </a:lnTo>
                <a:lnTo>
                  <a:pt x="505" y="288"/>
                </a:lnTo>
                <a:lnTo>
                  <a:pt x="505" y="285"/>
                </a:lnTo>
                <a:cubicBezTo>
                  <a:pt x="503" y="279"/>
                  <a:pt x="497" y="276"/>
                  <a:pt x="494" y="276"/>
                </a:cubicBezTo>
                <a:lnTo>
                  <a:pt x="493" y="276"/>
                </a:lnTo>
                <a:lnTo>
                  <a:pt x="491" y="277"/>
                </a:lnTo>
                <a:lnTo>
                  <a:pt x="490" y="277"/>
                </a:lnTo>
                <a:lnTo>
                  <a:pt x="488" y="277"/>
                </a:lnTo>
                <a:cubicBezTo>
                  <a:pt x="486" y="280"/>
                  <a:pt x="478" y="284"/>
                  <a:pt x="475" y="285"/>
                </a:cubicBezTo>
                <a:cubicBezTo>
                  <a:pt x="472" y="289"/>
                  <a:pt x="467" y="290"/>
                  <a:pt x="466" y="290"/>
                </a:cubicBezTo>
                <a:cubicBezTo>
                  <a:pt x="461" y="291"/>
                  <a:pt x="455" y="284"/>
                  <a:pt x="453" y="280"/>
                </a:cubicBezTo>
                <a:lnTo>
                  <a:pt x="453" y="278"/>
                </a:lnTo>
                <a:lnTo>
                  <a:pt x="453" y="276"/>
                </a:lnTo>
                <a:lnTo>
                  <a:pt x="452" y="275"/>
                </a:lnTo>
                <a:lnTo>
                  <a:pt x="451" y="274"/>
                </a:lnTo>
                <a:lnTo>
                  <a:pt x="450" y="273"/>
                </a:lnTo>
                <a:lnTo>
                  <a:pt x="448" y="273"/>
                </a:lnTo>
                <a:lnTo>
                  <a:pt x="447" y="273"/>
                </a:lnTo>
                <a:lnTo>
                  <a:pt x="445" y="273"/>
                </a:lnTo>
                <a:lnTo>
                  <a:pt x="444" y="274"/>
                </a:lnTo>
                <a:lnTo>
                  <a:pt x="442" y="275"/>
                </a:lnTo>
                <a:cubicBezTo>
                  <a:pt x="420" y="295"/>
                  <a:pt x="427" y="283"/>
                  <a:pt x="418" y="288"/>
                </a:cubicBezTo>
                <a:cubicBezTo>
                  <a:pt x="415" y="290"/>
                  <a:pt x="410" y="291"/>
                  <a:pt x="409" y="291"/>
                </a:cubicBezTo>
                <a:lnTo>
                  <a:pt x="408" y="291"/>
                </a:lnTo>
                <a:lnTo>
                  <a:pt x="406" y="291"/>
                </a:lnTo>
                <a:lnTo>
                  <a:pt x="405" y="290"/>
                </a:lnTo>
                <a:lnTo>
                  <a:pt x="404" y="290"/>
                </a:lnTo>
                <a:lnTo>
                  <a:pt x="404" y="289"/>
                </a:lnTo>
                <a:lnTo>
                  <a:pt x="403" y="288"/>
                </a:lnTo>
                <a:lnTo>
                  <a:pt x="402" y="287"/>
                </a:lnTo>
                <a:lnTo>
                  <a:pt x="402" y="285"/>
                </a:lnTo>
                <a:lnTo>
                  <a:pt x="401" y="284"/>
                </a:lnTo>
                <a:lnTo>
                  <a:pt x="401" y="283"/>
                </a:lnTo>
                <a:lnTo>
                  <a:pt x="401" y="282"/>
                </a:lnTo>
                <a:lnTo>
                  <a:pt x="401" y="281"/>
                </a:lnTo>
                <a:cubicBezTo>
                  <a:pt x="400" y="272"/>
                  <a:pt x="415" y="262"/>
                  <a:pt x="422" y="260"/>
                </a:cubicBezTo>
                <a:cubicBezTo>
                  <a:pt x="438" y="251"/>
                  <a:pt x="463" y="245"/>
                  <a:pt x="465" y="226"/>
                </a:cubicBezTo>
                <a:lnTo>
                  <a:pt x="465" y="225"/>
                </a:lnTo>
                <a:lnTo>
                  <a:pt x="465" y="224"/>
                </a:lnTo>
                <a:lnTo>
                  <a:pt x="465" y="223"/>
                </a:lnTo>
                <a:lnTo>
                  <a:pt x="464" y="222"/>
                </a:lnTo>
                <a:lnTo>
                  <a:pt x="464" y="220"/>
                </a:lnTo>
                <a:lnTo>
                  <a:pt x="464" y="219"/>
                </a:lnTo>
                <a:lnTo>
                  <a:pt x="464" y="217"/>
                </a:lnTo>
                <a:lnTo>
                  <a:pt x="463" y="216"/>
                </a:lnTo>
                <a:lnTo>
                  <a:pt x="463" y="214"/>
                </a:lnTo>
                <a:lnTo>
                  <a:pt x="462" y="214"/>
                </a:lnTo>
                <a:lnTo>
                  <a:pt x="461" y="213"/>
                </a:lnTo>
                <a:lnTo>
                  <a:pt x="460" y="212"/>
                </a:lnTo>
                <a:lnTo>
                  <a:pt x="458" y="212"/>
                </a:lnTo>
                <a:lnTo>
                  <a:pt x="457" y="212"/>
                </a:lnTo>
                <a:lnTo>
                  <a:pt x="456" y="212"/>
                </a:lnTo>
                <a:lnTo>
                  <a:pt x="454" y="213"/>
                </a:lnTo>
                <a:lnTo>
                  <a:pt x="452" y="214"/>
                </a:lnTo>
                <a:lnTo>
                  <a:pt x="450" y="215"/>
                </a:lnTo>
                <a:lnTo>
                  <a:pt x="434" y="223"/>
                </a:lnTo>
                <a:cubicBezTo>
                  <a:pt x="433" y="225"/>
                  <a:pt x="430" y="225"/>
                  <a:pt x="429" y="225"/>
                </a:cubicBezTo>
                <a:lnTo>
                  <a:pt x="428" y="225"/>
                </a:lnTo>
                <a:cubicBezTo>
                  <a:pt x="426" y="225"/>
                  <a:pt x="421" y="224"/>
                  <a:pt x="421" y="223"/>
                </a:cubicBezTo>
                <a:lnTo>
                  <a:pt x="420" y="223"/>
                </a:lnTo>
                <a:lnTo>
                  <a:pt x="419" y="221"/>
                </a:lnTo>
                <a:lnTo>
                  <a:pt x="418" y="220"/>
                </a:lnTo>
                <a:lnTo>
                  <a:pt x="418" y="218"/>
                </a:lnTo>
                <a:lnTo>
                  <a:pt x="418" y="216"/>
                </a:lnTo>
                <a:lnTo>
                  <a:pt x="420" y="214"/>
                </a:lnTo>
                <a:cubicBezTo>
                  <a:pt x="438" y="208"/>
                  <a:pt x="451" y="208"/>
                  <a:pt x="464" y="207"/>
                </a:cubicBezTo>
                <a:lnTo>
                  <a:pt x="466" y="207"/>
                </a:lnTo>
                <a:lnTo>
                  <a:pt x="468" y="207"/>
                </a:lnTo>
                <a:lnTo>
                  <a:pt x="469" y="208"/>
                </a:lnTo>
                <a:cubicBezTo>
                  <a:pt x="481" y="222"/>
                  <a:pt x="493" y="227"/>
                  <a:pt x="513" y="232"/>
                </a:cubicBezTo>
                <a:lnTo>
                  <a:pt x="515" y="232"/>
                </a:lnTo>
                <a:lnTo>
                  <a:pt x="516" y="232"/>
                </a:lnTo>
                <a:lnTo>
                  <a:pt x="517" y="231"/>
                </a:lnTo>
                <a:lnTo>
                  <a:pt x="518" y="230"/>
                </a:lnTo>
                <a:cubicBezTo>
                  <a:pt x="519" y="229"/>
                  <a:pt x="520" y="222"/>
                  <a:pt x="521" y="220"/>
                </a:cubicBezTo>
                <a:cubicBezTo>
                  <a:pt x="524" y="220"/>
                  <a:pt x="530" y="218"/>
                  <a:pt x="532" y="218"/>
                </a:cubicBezTo>
                <a:cubicBezTo>
                  <a:pt x="538" y="216"/>
                  <a:pt x="546" y="214"/>
                  <a:pt x="551" y="214"/>
                </a:cubicBezTo>
                <a:cubicBezTo>
                  <a:pt x="560" y="213"/>
                  <a:pt x="568" y="220"/>
                  <a:pt x="578" y="228"/>
                </a:cubicBezTo>
                <a:cubicBezTo>
                  <a:pt x="581" y="231"/>
                  <a:pt x="587" y="235"/>
                  <a:pt x="589" y="237"/>
                </a:cubicBezTo>
                <a:lnTo>
                  <a:pt x="589" y="247"/>
                </a:lnTo>
                <a:lnTo>
                  <a:pt x="588" y="249"/>
                </a:lnTo>
                <a:lnTo>
                  <a:pt x="588" y="250"/>
                </a:lnTo>
                <a:lnTo>
                  <a:pt x="587" y="251"/>
                </a:lnTo>
                <a:lnTo>
                  <a:pt x="586" y="252"/>
                </a:lnTo>
                <a:cubicBezTo>
                  <a:pt x="585" y="255"/>
                  <a:pt x="583" y="259"/>
                  <a:pt x="583" y="261"/>
                </a:cubicBezTo>
                <a:lnTo>
                  <a:pt x="583" y="263"/>
                </a:lnTo>
                <a:lnTo>
                  <a:pt x="583" y="264"/>
                </a:lnTo>
                <a:lnTo>
                  <a:pt x="583" y="266"/>
                </a:lnTo>
                <a:cubicBezTo>
                  <a:pt x="582" y="272"/>
                  <a:pt x="590" y="278"/>
                  <a:pt x="594" y="277"/>
                </a:cubicBezTo>
                <a:lnTo>
                  <a:pt x="595" y="277"/>
                </a:lnTo>
                <a:lnTo>
                  <a:pt x="596" y="277"/>
                </a:lnTo>
                <a:lnTo>
                  <a:pt x="597" y="277"/>
                </a:lnTo>
                <a:lnTo>
                  <a:pt x="598" y="276"/>
                </a:lnTo>
                <a:lnTo>
                  <a:pt x="599" y="276"/>
                </a:lnTo>
                <a:lnTo>
                  <a:pt x="600" y="276"/>
                </a:lnTo>
                <a:lnTo>
                  <a:pt x="601" y="275"/>
                </a:lnTo>
                <a:lnTo>
                  <a:pt x="602" y="275"/>
                </a:lnTo>
                <a:lnTo>
                  <a:pt x="604" y="275"/>
                </a:lnTo>
                <a:lnTo>
                  <a:pt x="605" y="275"/>
                </a:lnTo>
                <a:lnTo>
                  <a:pt x="607" y="275"/>
                </a:lnTo>
                <a:lnTo>
                  <a:pt x="609" y="275"/>
                </a:lnTo>
                <a:lnTo>
                  <a:pt x="610" y="275"/>
                </a:lnTo>
                <a:lnTo>
                  <a:pt x="611" y="276"/>
                </a:lnTo>
                <a:lnTo>
                  <a:pt x="612" y="276"/>
                </a:lnTo>
                <a:lnTo>
                  <a:pt x="613" y="277"/>
                </a:lnTo>
                <a:lnTo>
                  <a:pt x="614" y="278"/>
                </a:lnTo>
                <a:lnTo>
                  <a:pt x="614" y="279"/>
                </a:lnTo>
                <a:lnTo>
                  <a:pt x="614" y="280"/>
                </a:lnTo>
                <a:lnTo>
                  <a:pt x="614" y="282"/>
                </a:lnTo>
                <a:lnTo>
                  <a:pt x="614" y="284"/>
                </a:lnTo>
                <a:lnTo>
                  <a:pt x="614" y="286"/>
                </a:lnTo>
                <a:lnTo>
                  <a:pt x="613" y="288"/>
                </a:lnTo>
                <a:lnTo>
                  <a:pt x="613" y="291"/>
                </a:lnTo>
                <a:lnTo>
                  <a:pt x="613" y="293"/>
                </a:lnTo>
                <a:lnTo>
                  <a:pt x="614" y="294"/>
                </a:lnTo>
                <a:lnTo>
                  <a:pt x="614" y="296"/>
                </a:lnTo>
                <a:lnTo>
                  <a:pt x="615" y="297"/>
                </a:lnTo>
                <a:lnTo>
                  <a:pt x="616" y="298"/>
                </a:lnTo>
                <a:lnTo>
                  <a:pt x="616" y="299"/>
                </a:lnTo>
                <a:lnTo>
                  <a:pt x="618" y="300"/>
                </a:lnTo>
                <a:lnTo>
                  <a:pt x="619" y="300"/>
                </a:lnTo>
                <a:lnTo>
                  <a:pt x="621" y="300"/>
                </a:lnTo>
                <a:lnTo>
                  <a:pt x="622" y="300"/>
                </a:lnTo>
                <a:lnTo>
                  <a:pt x="624" y="300"/>
                </a:lnTo>
                <a:lnTo>
                  <a:pt x="627" y="299"/>
                </a:lnTo>
                <a:cubicBezTo>
                  <a:pt x="632" y="299"/>
                  <a:pt x="636" y="300"/>
                  <a:pt x="638" y="302"/>
                </a:cubicBezTo>
                <a:lnTo>
                  <a:pt x="640" y="302"/>
                </a:lnTo>
                <a:lnTo>
                  <a:pt x="641" y="303"/>
                </a:lnTo>
                <a:lnTo>
                  <a:pt x="643" y="304"/>
                </a:lnTo>
                <a:lnTo>
                  <a:pt x="643" y="304"/>
                </a:lnTo>
                <a:cubicBezTo>
                  <a:pt x="648" y="308"/>
                  <a:pt x="655" y="309"/>
                  <a:pt x="656" y="309"/>
                </a:cubicBezTo>
                <a:cubicBezTo>
                  <a:pt x="662" y="310"/>
                  <a:pt x="667" y="302"/>
                  <a:pt x="668" y="296"/>
                </a:cubicBezTo>
                <a:lnTo>
                  <a:pt x="668" y="291"/>
                </a:lnTo>
                <a:lnTo>
                  <a:pt x="668" y="289"/>
                </a:lnTo>
                <a:lnTo>
                  <a:pt x="669" y="288"/>
                </a:lnTo>
                <a:lnTo>
                  <a:pt x="670" y="287"/>
                </a:lnTo>
                <a:lnTo>
                  <a:pt x="671" y="286"/>
                </a:lnTo>
                <a:lnTo>
                  <a:pt x="672" y="285"/>
                </a:lnTo>
                <a:lnTo>
                  <a:pt x="673" y="285"/>
                </a:lnTo>
                <a:lnTo>
                  <a:pt x="674" y="285"/>
                </a:lnTo>
                <a:lnTo>
                  <a:pt x="675" y="286"/>
                </a:lnTo>
                <a:lnTo>
                  <a:pt x="677" y="287"/>
                </a:lnTo>
                <a:cubicBezTo>
                  <a:pt x="687" y="296"/>
                  <a:pt x="696" y="308"/>
                  <a:pt x="703" y="318"/>
                </a:cubicBezTo>
                <a:cubicBezTo>
                  <a:pt x="694" y="326"/>
                  <a:pt x="695" y="339"/>
                  <a:pt x="695" y="348"/>
                </a:cubicBezTo>
                <a:cubicBezTo>
                  <a:pt x="696" y="351"/>
                  <a:pt x="696" y="356"/>
                  <a:pt x="696" y="358"/>
                </a:cubicBezTo>
                <a:cubicBezTo>
                  <a:pt x="696" y="366"/>
                  <a:pt x="692" y="374"/>
                  <a:pt x="689" y="380"/>
                </a:cubicBezTo>
                <a:cubicBezTo>
                  <a:pt x="688" y="387"/>
                  <a:pt x="684" y="396"/>
                  <a:pt x="682" y="400"/>
                </a:cubicBezTo>
                <a:cubicBezTo>
                  <a:pt x="680" y="405"/>
                  <a:pt x="677" y="413"/>
                  <a:pt x="676" y="421"/>
                </a:cubicBezTo>
                <a:cubicBezTo>
                  <a:pt x="675" y="431"/>
                  <a:pt x="686" y="436"/>
                  <a:pt x="695" y="437"/>
                </a:cubicBezTo>
                <a:cubicBezTo>
                  <a:pt x="709" y="439"/>
                  <a:pt x="712" y="446"/>
                  <a:pt x="714" y="459"/>
                </a:cubicBezTo>
                <a:cubicBezTo>
                  <a:pt x="712" y="481"/>
                  <a:pt x="732" y="501"/>
                  <a:pt x="748" y="505"/>
                </a:cubicBezTo>
                <a:cubicBezTo>
                  <a:pt x="750" y="506"/>
                  <a:pt x="754" y="507"/>
                  <a:pt x="754" y="508"/>
                </a:cubicBezTo>
                <a:cubicBezTo>
                  <a:pt x="752" y="537"/>
                  <a:pt x="742" y="573"/>
                  <a:pt x="727" y="603"/>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3" name="Oval 45"/>
          <p:cNvSpPr>
            <a:spLocks noChangeArrowheads="1"/>
          </p:cNvSpPr>
          <p:nvPr>
            <p:custDataLst>
              <p:tags r:id="rId20"/>
            </p:custDataLst>
          </p:nvPr>
        </p:nvSpPr>
        <p:spPr bwMode="auto">
          <a:xfrm>
            <a:off x="8670725" y="2205878"/>
            <a:ext cx="516751" cy="515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66">
                <a:moveTo>
                  <a:pt x="0" y="483"/>
                </a:moveTo>
                <a:cubicBezTo>
                  <a:pt x="-8" y="212"/>
                  <a:pt x="241" y="-7"/>
                  <a:pt x="485" y="0"/>
                </a:cubicBezTo>
                <a:cubicBezTo>
                  <a:pt x="756" y="-8"/>
                  <a:pt x="976" y="240"/>
                  <a:pt x="969" y="483"/>
                </a:cubicBezTo>
                <a:cubicBezTo>
                  <a:pt x="977" y="754"/>
                  <a:pt x="728" y="973"/>
                  <a:pt x="485" y="966"/>
                </a:cubicBezTo>
                <a:cubicBezTo>
                  <a:pt x="213" y="974"/>
                  <a:pt x="-7" y="726"/>
                  <a:pt x="0" y="483"/>
                </a:cubicBezTo>
                <a:close/>
                <a:moveTo>
                  <a:pt x="265" y="475"/>
                </a:moveTo>
                <a:lnTo>
                  <a:pt x="483" y="300"/>
                </a:lnTo>
                <a:lnTo>
                  <a:pt x="597" y="389"/>
                </a:lnTo>
                <a:lnTo>
                  <a:pt x="700" y="475"/>
                </a:lnTo>
                <a:lnTo>
                  <a:pt x="748" y="513"/>
                </a:lnTo>
                <a:lnTo>
                  <a:pt x="803" y="445"/>
                </a:lnTo>
                <a:lnTo>
                  <a:pt x="700" y="362"/>
                </a:lnTo>
                <a:lnTo>
                  <a:pt x="597" y="278"/>
                </a:lnTo>
                <a:lnTo>
                  <a:pt x="483" y="185"/>
                </a:lnTo>
                <a:lnTo>
                  <a:pt x="163" y="445"/>
                </a:lnTo>
                <a:lnTo>
                  <a:pt x="219" y="513"/>
                </a:lnTo>
                <a:lnTo>
                  <a:pt x="265" y="475"/>
                </a:lnTo>
                <a:close/>
                <a:moveTo>
                  <a:pt x="700" y="544"/>
                </a:moveTo>
                <a:lnTo>
                  <a:pt x="700" y="498"/>
                </a:lnTo>
                <a:lnTo>
                  <a:pt x="597" y="414"/>
                </a:lnTo>
                <a:lnTo>
                  <a:pt x="483" y="322"/>
                </a:lnTo>
                <a:lnTo>
                  <a:pt x="265" y="498"/>
                </a:lnTo>
                <a:lnTo>
                  <a:pt x="265" y="740"/>
                </a:lnTo>
                <a:lnTo>
                  <a:pt x="404" y="740"/>
                </a:lnTo>
                <a:lnTo>
                  <a:pt x="404" y="503"/>
                </a:lnTo>
                <a:lnTo>
                  <a:pt x="565" y="503"/>
                </a:lnTo>
                <a:lnTo>
                  <a:pt x="565" y="740"/>
                </a:lnTo>
                <a:lnTo>
                  <a:pt x="700" y="740"/>
                </a:lnTo>
                <a:lnTo>
                  <a:pt x="700" y="544"/>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4" name="Oval 49"/>
          <p:cNvSpPr>
            <a:spLocks noChangeArrowheads="1"/>
          </p:cNvSpPr>
          <p:nvPr>
            <p:custDataLst>
              <p:tags r:id="rId21"/>
            </p:custDataLst>
          </p:nvPr>
        </p:nvSpPr>
        <p:spPr bwMode="auto">
          <a:xfrm>
            <a:off x="6249515" y="3387524"/>
            <a:ext cx="509285" cy="5108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8">
                <a:moveTo>
                  <a:pt x="0" y="479"/>
                </a:moveTo>
                <a:lnTo>
                  <a:pt x="0" y="466"/>
                </a:lnTo>
                <a:cubicBezTo>
                  <a:pt x="-8" y="203"/>
                  <a:pt x="256" y="-6"/>
                  <a:pt x="466" y="0"/>
                </a:cubicBezTo>
                <a:lnTo>
                  <a:pt x="477" y="0"/>
                </a:lnTo>
                <a:lnTo>
                  <a:pt x="490" y="0"/>
                </a:lnTo>
                <a:cubicBezTo>
                  <a:pt x="752" y="-8"/>
                  <a:pt x="961" y="257"/>
                  <a:pt x="955" y="468"/>
                </a:cubicBezTo>
                <a:lnTo>
                  <a:pt x="955" y="479"/>
                </a:lnTo>
                <a:lnTo>
                  <a:pt x="955" y="492"/>
                </a:lnTo>
                <a:cubicBezTo>
                  <a:pt x="963" y="755"/>
                  <a:pt x="699" y="964"/>
                  <a:pt x="489" y="958"/>
                </a:cubicBezTo>
                <a:lnTo>
                  <a:pt x="477" y="958"/>
                </a:lnTo>
                <a:lnTo>
                  <a:pt x="465" y="958"/>
                </a:lnTo>
                <a:cubicBezTo>
                  <a:pt x="203" y="966"/>
                  <a:pt x="-6" y="701"/>
                  <a:pt x="0" y="490"/>
                </a:cubicBezTo>
                <a:lnTo>
                  <a:pt x="0" y="479"/>
                </a:lnTo>
                <a:close/>
                <a:moveTo>
                  <a:pt x="194" y="768"/>
                </a:moveTo>
                <a:lnTo>
                  <a:pt x="277" y="675"/>
                </a:lnTo>
                <a:lnTo>
                  <a:pt x="625" y="675"/>
                </a:lnTo>
                <a:lnTo>
                  <a:pt x="625" y="581"/>
                </a:lnTo>
                <a:lnTo>
                  <a:pt x="294" y="581"/>
                </a:lnTo>
                <a:lnTo>
                  <a:pt x="294" y="353"/>
                </a:lnTo>
                <a:lnTo>
                  <a:pt x="142" y="353"/>
                </a:lnTo>
                <a:lnTo>
                  <a:pt x="142" y="675"/>
                </a:lnTo>
                <a:lnTo>
                  <a:pt x="194" y="675"/>
                </a:lnTo>
                <a:lnTo>
                  <a:pt x="194" y="768"/>
                </a:lnTo>
                <a:close/>
                <a:moveTo>
                  <a:pt x="671" y="563"/>
                </a:moveTo>
                <a:lnTo>
                  <a:pt x="761" y="658"/>
                </a:lnTo>
                <a:lnTo>
                  <a:pt x="761" y="563"/>
                </a:lnTo>
                <a:lnTo>
                  <a:pt x="812" y="563"/>
                </a:lnTo>
                <a:lnTo>
                  <a:pt x="812" y="226"/>
                </a:lnTo>
                <a:lnTo>
                  <a:pt x="313" y="226"/>
                </a:lnTo>
                <a:lnTo>
                  <a:pt x="313" y="563"/>
                </a:lnTo>
                <a:lnTo>
                  <a:pt x="671" y="563"/>
                </a:lnTo>
                <a:close/>
                <a:moveTo>
                  <a:pt x="731" y="359"/>
                </a:moveTo>
                <a:cubicBezTo>
                  <a:pt x="753" y="358"/>
                  <a:pt x="770" y="381"/>
                  <a:pt x="769" y="397"/>
                </a:cubicBezTo>
                <a:cubicBezTo>
                  <a:pt x="770" y="420"/>
                  <a:pt x="749" y="436"/>
                  <a:pt x="731" y="435"/>
                </a:cubicBezTo>
                <a:cubicBezTo>
                  <a:pt x="709" y="437"/>
                  <a:pt x="692" y="416"/>
                  <a:pt x="693" y="397"/>
                </a:cubicBezTo>
                <a:cubicBezTo>
                  <a:pt x="692" y="378"/>
                  <a:pt x="712" y="358"/>
                  <a:pt x="731" y="359"/>
                </a:cubicBezTo>
                <a:close/>
                <a:moveTo>
                  <a:pt x="411" y="435"/>
                </a:moveTo>
                <a:cubicBezTo>
                  <a:pt x="389" y="437"/>
                  <a:pt x="372" y="416"/>
                  <a:pt x="373" y="397"/>
                </a:cubicBezTo>
                <a:cubicBezTo>
                  <a:pt x="372" y="378"/>
                  <a:pt x="392" y="358"/>
                  <a:pt x="411" y="359"/>
                </a:cubicBezTo>
                <a:cubicBezTo>
                  <a:pt x="433" y="358"/>
                  <a:pt x="450" y="381"/>
                  <a:pt x="449" y="397"/>
                </a:cubicBezTo>
                <a:cubicBezTo>
                  <a:pt x="450" y="420"/>
                  <a:pt x="429" y="436"/>
                  <a:pt x="411" y="435"/>
                </a:cubicBezTo>
                <a:close/>
                <a:moveTo>
                  <a:pt x="517" y="435"/>
                </a:moveTo>
                <a:cubicBezTo>
                  <a:pt x="494" y="437"/>
                  <a:pt x="478" y="416"/>
                  <a:pt x="479" y="397"/>
                </a:cubicBezTo>
                <a:cubicBezTo>
                  <a:pt x="478" y="378"/>
                  <a:pt x="498" y="358"/>
                  <a:pt x="517" y="359"/>
                </a:cubicBezTo>
                <a:cubicBezTo>
                  <a:pt x="539" y="358"/>
                  <a:pt x="555" y="381"/>
                  <a:pt x="555" y="397"/>
                </a:cubicBezTo>
                <a:cubicBezTo>
                  <a:pt x="556" y="420"/>
                  <a:pt x="535" y="436"/>
                  <a:pt x="517" y="435"/>
                </a:cubicBezTo>
                <a:close/>
                <a:moveTo>
                  <a:pt x="625" y="435"/>
                </a:moveTo>
                <a:cubicBezTo>
                  <a:pt x="603" y="436"/>
                  <a:pt x="584" y="416"/>
                  <a:pt x="584" y="397"/>
                </a:cubicBezTo>
                <a:cubicBezTo>
                  <a:pt x="583" y="378"/>
                  <a:pt x="606" y="358"/>
                  <a:pt x="625" y="359"/>
                </a:cubicBezTo>
                <a:cubicBezTo>
                  <a:pt x="647" y="361"/>
                  <a:pt x="664" y="381"/>
                  <a:pt x="663" y="397"/>
                </a:cubicBezTo>
                <a:cubicBezTo>
                  <a:pt x="664" y="420"/>
                  <a:pt x="644" y="436"/>
                  <a:pt x="625" y="435"/>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5" name="Oval 52"/>
          <p:cNvSpPr>
            <a:spLocks noChangeArrowheads="1"/>
          </p:cNvSpPr>
          <p:nvPr>
            <p:custDataLst>
              <p:tags r:id="rId22"/>
            </p:custDataLst>
          </p:nvPr>
        </p:nvSpPr>
        <p:spPr bwMode="auto">
          <a:xfrm>
            <a:off x="7516096" y="2947067"/>
            <a:ext cx="344500" cy="34663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646" h="650">
                <a:moveTo>
                  <a:pt x="0" y="325"/>
                </a:moveTo>
                <a:lnTo>
                  <a:pt x="0" y="316"/>
                </a:lnTo>
                <a:cubicBezTo>
                  <a:pt x="-5" y="138"/>
                  <a:pt x="173" y="-4"/>
                  <a:pt x="315" y="0"/>
                </a:cubicBezTo>
                <a:lnTo>
                  <a:pt x="323" y="0"/>
                </a:lnTo>
                <a:lnTo>
                  <a:pt x="332" y="0"/>
                </a:lnTo>
                <a:cubicBezTo>
                  <a:pt x="509" y="-5"/>
                  <a:pt x="650" y="174"/>
                  <a:pt x="646" y="317"/>
                </a:cubicBezTo>
                <a:lnTo>
                  <a:pt x="646" y="325"/>
                </a:lnTo>
                <a:lnTo>
                  <a:pt x="646" y="334"/>
                </a:lnTo>
                <a:cubicBezTo>
                  <a:pt x="651" y="512"/>
                  <a:pt x="473" y="654"/>
                  <a:pt x="331" y="650"/>
                </a:cubicBezTo>
                <a:lnTo>
                  <a:pt x="323" y="650"/>
                </a:lnTo>
                <a:lnTo>
                  <a:pt x="314" y="650"/>
                </a:lnTo>
                <a:cubicBezTo>
                  <a:pt x="137" y="655"/>
                  <a:pt x="-4" y="476"/>
                  <a:pt x="0" y="333"/>
                </a:cubicBezTo>
                <a:lnTo>
                  <a:pt x="0" y="325"/>
                </a:lnTo>
                <a:close/>
                <a:moveTo>
                  <a:pt x="175" y="363"/>
                </a:moveTo>
                <a:lnTo>
                  <a:pt x="175" y="361"/>
                </a:lnTo>
                <a:cubicBezTo>
                  <a:pt x="174" y="317"/>
                  <a:pt x="218" y="282"/>
                  <a:pt x="253" y="283"/>
                </a:cubicBezTo>
                <a:lnTo>
                  <a:pt x="255" y="283"/>
                </a:lnTo>
                <a:lnTo>
                  <a:pt x="257" y="283"/>
                </a:lnTo>
                <a:cubicBezTo>
                  <a:pt x="301" y="282"/>
                  <a:pt x="336" y="326"/>
                  <a:pt x="335" y="362"/>
                </a:cubicBezTo>
                <a:lnTo>
                  <a:pt x="335" y="363"/>
                </a:lnTo>
                <a:lnTo>
                  <a:pt x="335" y="366"/>
                </a:lnTo>
                <a:cubicBezTo>
                  <a:pt x="336" y="410"/>
                  <a:pt x="292" y="445"/>
                  <a:pt x="257" y="444"/>
                </a:cubicBezTo>
                <a:lnTo>
                  <a:pt x="255" y="444"/>
                </a:lnTo>
                <a:lnTo>
                  <a:pt x="253" y="444"/>
                </a:lnTo>
                <a:cubicBezTo>
                  <a:pt x="209" y="445"/>
                  <a:pt x="174" y="401"/>
                  <a:pt x="175" y="365"/>
                </a:cubicBezTo>
                <a:lnTo>
                  <a:pt x="175" y="363"/>
                </a:lnTo>
                <a:close/>
                <a:moveTo>
                  <a:pt x="109" y="505"/>
                </a:moveTo>
                <a:lnTo>
                  <a:pt x="495" y="505"/>
                </a:lnTo>
                <a:lnTo>
                  <a:pt x="495" y="223"/>
                </a:lnTo>
                <a:lnTo>
                  <a:pt x="109" y="223"/>
                </a:lnTo>
                <a:lnTo>
                  <a:pt x="109" y="505"/>
                </a:lnTo>
                <a:close/>
                <a:moveTo>
                  <a:pt x="375" y="253"/>
                </a:moveTo>
                <a:lnTo>
                  <a:pt x="454" y="253"/>
                </a:lnTo>
                <a:lnTo>
                  <a:pt x="454" y="302"/>
                </a:lnTo>
                <a:lnTo>
                  <a:pt x="375" y="302"/>
                </a:lnTo>
                <a:lnTo>
                  <a:pt x="375" y="253"/>
                </a:lnTo>
                <a:close/>
                <a:moveTo>
                  <a:pt x="142" y="364"/>
                </a:moveTo>
                <a:cubicBezTo>
                  <a:pt x="142" y="360"/>
                  <a:pt x="144" y="356"/>
                  <a:pt x="143" y="357"/>
                </a:cubicBezTo>
                <a:lnTo>
                  <a:pt x="144" y="356"/>
                </a:lnTo>
                <a:lnTo>
                  <a:pt x="144" y="355"/>
                </a:lnTo>
                <a:lnTo>
                  <a:pt x="144" y="354"/>
                </a:lnTo>
                <a:lnTo>
                  <a:pt x="144" y="353"/>
                </a:lnTo>
                <a:lnTo>
                  <a:pt x="144" y="342"/>
                </a:lnTo>
                <a:cubicBezTo>
                  <a:pt x="147" y="334"/>
                  <a:pt x="151" y="323"/>
                  <a:pt x="153" y="321"/>
                </a:cubicBezTo>
                <a:lnTo>
                  <a:pt x="153" y="320"/>
                </a:lnTo>
                <a:lnTo>
                  <a:pt x="153" y="319"/>
                </a:lnTo>
                <a:lnTo>
                  <a:pt x="153" y="318"/>
                </a:lnTo>
                <a:lnTo>
                  <a:pt x="154" y="317"/>
                </a:lnTo>
                <a:lnTo>
                  <a:pt x="154" y="316"/>
                </a:lnTo>
                <a:lnTo>
                  <a:pt x="154" y="315"/>
                </a:lnTo>
                <a:lnTo>
                  <a:pt x="155" y="314"/>
                </a:lnTo>
                <a:lnTo>
                  <a:pt x="155" y="313"/>
                </a:lnTo>
                <a:lnTo>
                  <a:pt x="155" y="311"/>
                </a:lnTo>
                <a:lnTo>
                  <a:pt x="155" y="310"/>
                </a:lnTo>
                <a:lnTo>
                  <a:pt x="156" y="309"/>
                </a:lnTo>
                <a:lnTo>
                  <a:pt x="158" y="307"/>
                </a:lnTo>
                <a:lnTo>
                  <a:pt x="159" y="306"/>
                </a:lnTo>
                <a:lnTo>
                  <a:pt x="159" y="305"/>
                </a:lnTo>
                <a:lnTo>
                  <a:pt x="160" y="304"/>
                </a:lnTo>
                <a:lnTo>
                  <a:pt x="161" y="303"/>
                </a:lnTo>
                <a:lnTo>
                  <a:pt x="161" y="302"/>
                </a:lnTo>
                <a:lnTo>
                  <a:pt x="169" y="294"/>
                </a:lnTo>
                <a:lnTo>
                  <a:pt x="169" y="292"/>
                </a:lnTo>
                <a:lnTo>
                  <a:pt x="171" y="290"/>
                </a:lnTo>
                <a:lnTo>
                  <a:pt x="172" y="289"/>
                </a:lnTo>
                <a:lnTo>
                  <a:pt x="174" y="288"/>
                </a:lnTo>
                <a:cubicBezTo>
                  <a:pt x="192" y="266"/>
                  <a:pt x="228" y="252"/>
                  <a:pt x="252" y="253"/>
                </a:cubicBezTo>
                <a:lnTo>
                  <a:pt x="253" y="253"/>
                </a:lnTo>
                <a:lnTo>
                  <a:pt x="255" y="253"/>
                </a:lnTo>
                <a:cubicBezTo>
                  <a:pt x="287" y="252"/>
                  <a:pt x="320" y="270"/>
                  <a:pt x="335" y="288"/>
                </a:cubicBezTo>
                <a:cubicBezTo>
                  <a:pt x="340" y="293"/>
                  <a:pt x="345" y="300"/>
                  <a:pt x="345" y="302"/>
                </a:cubicBezTo>
                <a:lnTo>
                  <a:pt x="346" y="303"/>
                </a:lnTo>
                <a:lnTo>
                  <a:pt x="347" y="304"/>
                </a:lnTo>
                <a:lnTo>
                  <a:pt x="348" y="305"/>
                </a:lnTo>
                <a:lnTo>
                  <a:pt x="348" y="306"/>
                </a:lnTo>
                <a:lnTo>
                  <a:pt x="349" y="307"/>
                </a:lnTo>
                <a:lnTo>
                  <a:pt x="350" y="309"/>
                </a:lnTo>
                <a:lnTo>
                  <a:pt x="351" y="310"/>
                </a:lnTo>
                <a:lnTo>
                  <a:pt x="352" y="311"/>
                </a:lnTo>
                <a:lnTo>
                  <a:pt x="352" y="313"/>
                </a:lnTo>
                <a:lnTo>
                  <a:pt x="353" y="314"/>
                </a:lnTo>
                <a:lnTo>
                  <a:pt x="353" y="315"/>
                </a:lnTo>
                <a:lnTo>
                  <a:pt x="354" y="317"/>
                </a:lnTo>
                <a:lnTo>
                  <a:pt x="355" y="319"/>
                </a:lnTo>
                <a:lnTo>
                  <a:pt x="356" y="320"/>
                </a:lnTo>
                <a:cubicBezTo>
                  <a:pt x="359" y="324"/>
                  <a:pt x="362" y="337"/>
                  <a:pt x="362" y="341"/>
                </a:cubicBezTo>
                <a:lnTo>
                  <a:pt x="362" y="342"/>
                </a:lnTo>
                <a:cubicBezTo>
                  <a:pt x="362" y="344"/>
                  <a:pt x="363" y="346"/>
                  <a:pt x="363" y="347"/>
                </a:cubicBezTo>
                <a:lnTo>
                  <a:pt x="364" y="348"/>
                </a:lnTo>
                <a:lnTo>
                  <a:pt x="364" y="349"/>
                </a:lnTo>
                <a:lnTo>
                  <a:pt x="364" y="350"/>
                </a:lnTo>
                <a:lnTo>
                  <a:pt x="364" y="352"/>
                </a:lnTo>
                <a:lnTo>
                  <a:pt x="365" y="353"/>
                </a:lnTo>
                <a:lnTo>
                  <a:pt x="365" y="364"/>
                </a:lnTo>
                <a:lnTo>
                  <a:pt x="365" y="365"/>
                </a:lnTo>
                <a:cubicBezTo>
                  <a:pt x="365" y="378"/>
                  <a:pt x="360" y="395"/>
                  <a:pt x="356" y="402"/>
                </a:cubicBezTo>
                <a:cubicBezTo>
                  <a:pt x="354" y="410"/>
                  <a:pt x="349" y="422"/>
                  <a:pt x="345" y="426"/>
                </a:cubicBezTo>
                <a:lnTo>
                  <a:pt x="345" y="427"/>
                </a:lnTo>
                <a:lnTo>
                  <a:pt x="344" y="428"/>
                </a:lnTo>
                <a:lnTo>
                  <a:pt x="343" y="429"/>
                </a:lnTo>
                <a:lnTo>
                  <a:pt x="342" y="431"/>
                </a:lnTo>
                <a:lnTo>
                  <a:pt x="341" y="432"/>
                </a:lnTo>
                <a:lnTo>
                  <a:pt x="340" y="433"/>
                </a:lnTo>
                <a:lnTo>
                  <a:pt x="338" y="435"/>
                </a:lnTo>
                <a:lnTo>
                  <a:pt x="337" y="436"/>
                </a:lnTo>
                <a:lnTo>
                  <a:pt x="335" y="437"/>
                </a:lnTo>
                <a:lnTo>
                  <a:pt x="335" y="437"/>
                </a:lnTo>
                <a:cubicBezTo>
                  <a:pt x="317" y="459"/>
                  <a:pt x="281" y="476"/>
                  <a:pt x="255" y="475"/>
                </a:cubicBezTo>
                <a:cubicBezTo>
                  <a:pt x="238" y="475"/>
                  <a:pt x="222" y="471"/>
                  <a:pt x="207" y="464"/>
                </a:cubicBezTo>
                <a:cubicBezTo>
                  <a:pt x="203" y="462"/>
                  <a:pt x="196" y="459"/>
                  <a:pt x="196" y="459"/>
                </a:cubicBezTo>
                <a:lnTo>
                  <a:pt x="195" y="458"/>
                </a:lnTo>
                <a:lnTo>
                  <a:pt x="194" y="457"/>
                </a:lnTo>
                <a:lnTo>
                  <a:pt x="193" y="456"/>
                </a:lnTo>
                <a:lnTo>
                  <a:pt x="191" y="455"/>
                </a:lnTo>
                <a:lnTo>
                  <a:pt x="190" y="454"/>
                </a:lnTo>
                <a:lnTo>
                  <a:pt x="189" y="454"/>
                </a:lnTo>
                <a:lnTo>
                  <a:pt x="188" y="453"/>
                </a:lnTo>
                <a:lnTo>
                  <a:pt x="182" y="448"/>
                </a:lnTo>
                <a:lnTo>
                  <a:pt x="181" y="447"/>
                </a:lnTo>
                <a:lnTo>
                  <a:pt x="180" y="446"/>
                </a:lnTo>
                <a:lnTo>
                  <a:pt x="179" y="446"/>
                </a:lnTo>
                <a:lnTo>
                  <a:pt x="178" y="445"/>
                </a:lnTo>
                <a:lnTo>
                  <a:pt x="177" y="444"/>
                </a:lnTo>
                <a:lnTo>
                  <a:pt x="175" y="444"/>
                </a:lnTo>
                <a:lnTo>
                  <a:pt x="174" y="443"/>
                </a:lnTo>
                <a:cubicBezTo>
                  <a:pt x="175" y="439"/>
                  <a:pt x="169" y="435"/>
                  <a:pt x="167" y="433"/>
                </a:cubicBezTo>
                <a:lnTo>
                  <a:pt x="166" y="432"/>
                </a:lnTo>
                <a:lnTo>
                  <a:pt x="165" y="430"/>
                </a:lnTo>
                <a:lnTo>
                  <a:pt x="163" y="428"/>
                </a:lnTo>
                <a:lnTo>
                  <a:pt x="162" y="427"/>
                </a:lnTo>
                <a:lnTo>
                  <a:pt x="161" y="426"/>
                </a:lnTo>
                <a:lnTo>
                  <a:pt x="161" y="425"/>
                </a:lnTo>
                <a:cubicBezTo>
                  <a:pt x="160" y="422"/>
                  <a:pt x="156" y="416"/>
                  <a:pt x="156" y="416"/>
                </a:cubicBezTo>
                <a:lnTo>
                  <a:pt x="155" y="415"/>
                </a:lnTo>
                <a:cubicBezTo>
                  <a:pt x="154" y="414"/>
                  <a:pt x="152" y="409"/>
                  <a:pt x="152" y="409"/>
                </a:cubicBezTo>
                <a:lnTo>
                  <a:pt x="152" y="408"/>
                </a:lnTo>
                <a:cubicBezTo>
                  <a:pt x="152" y="405"/>
                  <a:pt x="149" y="400"/>
                  <a:pt x="149" y="401"/>
                </a:cubicBezTo>
                <a:cubicBezTo>
                  <a:pt x="144" y="391"/>
                  <a:pt x="142" y="374"/>
                  <a:pt x="142" y="365"/>
                </a:cubicBezTo>
                <a:lnTo>
                  <a:pt x="142" y="364"/>
                </a:lnTo>
                <a:close/>
                <a:moveTo>
                  <a:pt x="378" y="180"/>
                </a:moveTo>
                <a:lnTo>
                  <a:pt x="451" y="180"/>
                </a:lnTo>
                <a:lnTo>
                  <a:pt x="451" y="212"/>
                </a:lnTo>
                <a:lnTo>
                  <a:pt x="378" y="212"/>
                </a:lnTo>
                <a:lnTo>
                  <a:pt x="378" y="180"/>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6" name="Oval 56"/>
          <p:cNvSpPr>
            <a:spLocks noChangeArrowheads="1"/>
          </p:cNvSpPr>
          <p:nvPr>
            <p:custDataLst>
              <p:tags r:id="rId23"/>
            </p:custDataLst>
          </p:nvPr>
        </p:nvSpPr>
        <p:spPr bwMode="auto">
          <a:xfrm>
            <a:off x="7096171" y="1457911"/>
            <a:ext cx="495379" cy="49537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29" h="929">
                <a:moveTo>
                  <a:pt x="1" y="464"/>
                </a:moveTo>
                <a:lnTo>
                  <a:pt x="0" y="452"/>
                </a:lnTo>
                <a:lnTo>
                  <a:pt x="0" y="440"/>
                </a:lnTo>
                <a:lnTo>
                  <a:pt x="0" y="428"/>
                </a:lnTo>
                <a:lnTo>
                  <a:pt x="0" y="417"/>
                </a:lnTo>
                <a:cubicBezTo>
                  <a:pt x="-2" y="179"/>
                  <a:pt x="300" y="-5"/>
                  <a:pt x="421" y="0"/>
                </a:cubicBezTo>
                <a:lnTo>
                  <a:pt x="435" y="0"/>
                </a:lnTo>
                <a:lnTo>
                  <a:pt x="444" y="0"/>
                </a:lnTo>
                <a:lnTo>
                  <a:pt x="453" y="0"/>
                </a:lnTo>
                <a:lnTo>
                  <a:pt x="464" y="1"/>
                </a:lnTo>
                <a:lnTo>
                  <a:pt x="477" y="0"/>
                </a:lnTo>
                <a:lnTo>
                  <a:pt x="489" y="0"/>
                </a:lnTo>
                <a:lnTo>
                  <a:pt x="501" y="0"/>
                </a:lnTo>
                <a:lnTo>
                  <a:pt x="512" y="0"/>
                </a:lnTo>
                <a:cubicBezTo>
                  <a:pt x="750" y="-2"/>
                  <a:pt x="934" y="300"/>
                  <a:pt x="929" y="421"/>
                </a:cubicBezTo>
                <a:lnTo>
                  <a:pt x="929" y="435"/>
                </a:lnTo>
                <a:lnTo>
                  <a:pt x="929" y="444"/>
                </a:lnTo>
                <a:lnTo>
                  <a:pt x="928" y="453"/>
                </a:lnTo>
                <a:lnTo>
                  <a:pt x="928" y="464"/>
                </a:lnTo>
                <a:lnTo>
                  <a:pt x="929" y="477"/>
                </a:lnTo>
                <a:lnTo>
                  <a:pt x="929" y="489"/>
                </a:lnTo>
                <a:lnTo>
                  <a:pt x="929" y="501"/>
                </a:lnTo>
                <a:lnTo>
                  <a:pt x="929" y="512"/>
                </a:lnTo>
                <a:cubicBezTo>
                  <a:pt x="931" y="750"/>
                  <a:pt x="629" y="934"/>
                  <a:pt x="508" y="929"/>
                </a:cubicBezTo>
                <a:lnTo>
                  <a:pt x="494" y="929"/>
                </a:lnTo>
                <a:lnTo>
                  <a:pt x="485" y="929"/>
                </a:lnTo>
                <a:lnTo>
                  <a:pt x="476" y="928"/>
                </a:lnTo>
                <a:lnTo>
                  <a:pt x="464" y="928"/>
                </a:lnTo>
                <a:lnTo>
                  <a:pt x="452" y="929"/>
                </a:lnTo>
                <a:lnTo>
                  <a:pt x="440" y="929"/>
                </a:lnTo>
                <a:lnTo>
                  <a:pt x="428" y="929"/>
                </a:lnTo>
                <a:lnTo>
                  <a:pt x="417" y="929"/>
                </a:lnTo>
                <a:cubicBezTo>
                  <a:pt x="179" y="931"/>
                  <a:pt x="-5" y="629"/>
                  <a:pt x="0" y="508"/>
                </a:cubicBezTo>
                <a:lnTo>
                  <a:pt x="0" y="494"/>
                </a:lnTo>
                <a:lnTo>
                  <a:pt x="0" y="485"/>
                </a:lnTo>
                <a:lnTo>
                  <a:pt x="0" y="476"/>
                </a:lnTo>
                <a:lnTo>
                  <a:pt x="1" y="464"/>
                </a:lnTo>
                <a:close/>
                <a:moveTo>
                  <a:pt x="131" y="380"/>
                </a:moveTo>
                <a:lnTo>
                  <a:pt x="147" y="445"/>
                </a:lnTo>
                <a:lnTo>
                  <a:pt x="294" y="445"/>
                </a:lnTo>
                <a:lnTo>
                  <a:pt x="288" y="380"/>
                </a:lnTo>
                <a:lnTo>
                  <a:pt x="131" y="380"/>
                </a:lnTo>
                <a:close/>
                <a:moveTo>
                  <a:pt x="316" y="445"/>
                </a:moveTo>
                <a:lnTo>
                  <a:pt x="475" y="445"/>
                </a:lnTo>
                <a:lnTo>
                  <a:pt x="481" y="380"/>
                </a:lnTo>
                <a:lnTo>
                  <a:pt x="310" y="380"/>
                </a:lnTo>
                <a:lnTo>
                  <a:pt x="316" y="445"/>
                </a:lnTo>
                <a:close/>
                <a:moveTo>
                  <a:pt x="304" y="566"/>
                </a:moveTo>
                <a:lnTo>
                  <a:pt x="296" y="463"/>
                </a:lnTo>
                <a:lnTo>
                  <a:pt x="152" y="463"/>
                </a:lnTo>
                <a:lnTo>
                  <a:pt x="180" y="566"/>
                </a:lnTo>
                <a:lnTo>
                  <a:pt x="304" y="566"/>
                </a:lnTo>
                <a:close/>
                <a:moveTo>
                  <a:pt x="475" y="463"/>
                </a:moveTo>
                <a:lnTo>
                  <a:pt x="315" y="463"/>
                </a:lnTo>
                <a:lnTo>
                  <a:pt x="324" y="566"/>
                </a:lnTo>
                <a:lnTo>
                  <a:pt x="467" y="566"/>
                </a:lnTo>
                <a:lnTo>
                  <a:pt x="475" y="463"/>
                </a:lnTo>
                <a:close/>
                <a:moveTo>
                  <a:pt x="186" y="586"/>
                </a:moveTo>
                <a:lnTo>
                  <a:pt x="199" y="648"/>
                </a:lnTo>
                <a:lnTo>
                  <a:pt x="313" y="648"/>
                </a:lnTo>
                <a:lnTo>
                  <a:pt x="308" y="586"/>
                </a:lnTo>
                <a:lnTo>
                  <a:pt x="186" y="586"/>
                </a:lnTo>
                <a:close/>
                <a:moveTo>
                  <a:pt x="460" y="649"/>
                </a:moveTo>
                <a:lnTo>
                  <a:pt x="466" y="587"/>
                </a:lnTo>
                <a:lnTo>
                  <a:pt x="327" y="587"/>
                </a:lnTo>
                <a:lnTo>
                  <a:pt x="332" y="649"/>
                </a:lnTo>
                <a:lnTo>
                  <a:pt x="460" y="649"/>
                </a:lnTo>
                <a:close/>
                <a:moveTo>
                  <a:pt x="207" y="716"/>
                </a:moveTo>
                <a:cubicBezTo>
                  <a:pt x="206" y="687"/>
                  <a:pt x="233" y="664"/>
                  <a:pt x="258" y="665"/>
                </a:cubicBezTo>
                <a:cubicBezTo>
                  <a:pt x="287" y="664"/>
                  <a:pt x="310" y="691"/>
                  <a:pt x="310" y="716"/>
                </a:cubicBezTo>
                <a:cubicBezTo>
                  <a:pt x="311" y="745"/>
                  <a:pt x="283" y="768"/>
                  <a:pt x="258" y="768"/>
                </a:cubicBezTo>
                <a:cubicBezTo>
                  <a:pt x="229" y="769"/>
                  <a:pt x="206" y="741"/>
                  <a:pt x="207" y="716"/>
                </a:cubicBezTo>
                <a:close/>
                <a:moveTo>
                  <a:pt x="482" y="716"/>
                </a:moveTo>
                <a:cubicBezTo>
                  <a:pt x="481" y="687"/>
                  <a:pt x="508" y="664"/>
                  <a:pt x="533" y="665"/>
                </a:cubicBezTo>
                <a:cubicBezTo>
                  <a:pt x="562" y="664"/>
                  <a:pt x="585" y="691"/>
                  <a:pt x="585" y="716"/>
                </a:cubicBezTo>
                <a:cubicBezTo>
                  <a:pt x="586" y="745"/>
                  <a:pt x="558" y="768"/>
                  <a:pt x="533" y="768"/>
                </a:cubicBezTo>
                <a:cubicBezTo>
                  <a:pt x="504" y="769"/>
                  <a:pt x="481" y="741"/>
                  <a:pt x="482" y="716"/>
                </a:cubicBezTo>
                <a:close/>
                <a:moveTo>
                  <a:pt x="606" y="587"/>
                </a:moveTo>
                <a:lnTo>
                  <a:pt x="483" y="587"/>
                </a:lnTo>
                <a:lnTo>
                  <a:pt x="479" y="649"/>
                </a:lnTo>
                <a:lnTo>
                  <a:pt x="590" y="649"/>
                </a:lnTo>
                <a:lnTo>
                  <a:pt x="606" y="587"/>
                </a:lnTo>
                <a:close/>
                <a:moveTo>
                  <a:pt x="487" y="567"/>
                </a:moveTo>
                <a:lnTo>
                  <a:pt x="612" y="567"/>
                </a:lnTo>
                <a:lnTo>
                  <a:pt x="639" y="464"/>
                </a:lnTo>
                <a:lnTo>
                  <a:pt x="495" y="464"/>
                </a:lnTo>
                <a:lnTo>
                  <a:pt x="487" y="567"/>
                </a:lnTo>
                <a:close/>
                <a:moveTo>
                  <a:pt x="706" y="280"/>
                </a:moveTo>
                <a:cubicBezTo>
                  <a:pt x="701" y="279"/>
                  <a:pt x="693" y="283"/>
                  <a:pt x="690" y="285"/>
                </a:cubicBezTo>
                <a:lnTo>
                  <a:pt x="682" y="293"/>
                </a:lnTo>
                <a:lnTo>
                  <a:pt x="675" y="300"/>
                </a:lnTo>
                <a:lnTo>
                  <a:pt x="669" y="306"/>
                </a:lnTo>
                <a:lnTo>
                  <a:pt x="663" y="312"/>
                </a:lnTo>
                <a:lnTo>
                  <a:pt x="656" y="319"/>
                </a:lnTo>
                <a:lnTo>
                  <a:pt x="651" y="324"/>
                </a:lnTo>
                <a:lnTo>
                  <a:pt x="642" y="333"/>
                </a:lnTo>
                <a:lnTo>
                  <a:pt x="632" y="344"/>
                </a:lnTo>
                <a:lnTo>
                  <a:pt x="626" y="349"/>
                </a:lnTo>
                <a:lnTo>
                  <a:pt x="621" y="354"/>
                </a:lnTo>
                <a:lnTo>
                  <a:pt x="615" y="360"/>
                </a:lnTo>
                <a:lnTo>
                  <a:pt x="607" y="368"/>
                </a:lnTo>
                <a:lnTo>
                  <a:pt x="603" y="372"/>
                </a:lnTo>
                <a:lnTo>
                  <a:pt x="602" y="373"/>
                </a:lnTo>
                <a:lnTo>
                  <a:pt x="601" y="374"/>
                </a:lnTo>
                <a:lnTo>
                  <a:pt x="601" y="376"/>
                </a:lnTo>
                <a:lnTo>
                  <a:pt x="600" y="377"/>
                </a:lnTo>
                <a:lnTo>
                  <a:pt x="599" y="378"/>
                </a:lnTo>
                <a:lnTo>
                  <a:pt x="599" y="379"/>
                </a:lnTo>
                <a:lnTo>
                  <a:pt x="598" y="380"/>
                </a:lnTo>
                <a:lnTo>
                  <a:pt x="500" y="380"/>
                </a:lnTo>
                <a:lnTo>
                  <a:pt x="495" y="446"/>
                </a:lnTo>
                <a:lnTo>
                  <a:pt x="644" y="446"/>
                </a:lnTo>
                <a:lnTo>
                  <a:pt x="655" y="405"/>
                </a:lnTo>
                <a:lnTo>
                  <a:pt x="661" y="399"/>
                </a:lnTo>
                <a:lnTo>
                  <a:pt x="664" y="395"/>
                </a:lnTo>
                <a:lnTo>
                  <a:pt x="668" y="391"/>
                </a:lnTo>
                <a:lnTo>
                  <a:pt x="673" y="386"/>
                </a:lnTo>
                <a:lnTo>
                  <a:pt x="678" y="381"/>
                </a:lnTo>
                <a:lnTo>
                  <a:pt x="680" y="379"/>
                </a:lnTo>
                <a:lnTo>
                  <a:pt x="686" y="373"/>
                </a:lnTo>
                <a:lnTo>
                  <a:pt x="693" y="366"/>
                </a:lnTo>
                <a:lnTo>
                  <a:pt x="701" y="358"/>
                </a:lnTo>
                <a:lnTo>
                  <a:pt x="711" y="349"/>
                </a:lnTo>
                <a:lnTo>
                  <a:pt x="717" y="342"/>
                </a:lnTo>
                <a:lnTo>
                  <a:pt x="769" y="342"/>
                </a:lnTo>
                <a:cubicBezTo>
                  <a:pt x="788" y="343"/>
                  <a:pt x="797" y="324"/>
                  <a:pt x="797" y="312"/>
                </a:cubicBezTo>
                <a:lnTo>
                  <a:pt x="797" y="310"/>
                </a:lnTo>
                <a:cubicBezTo>
                  <a:pt x="798" y="294"/>
                  <a:pt x="784" y="279"/>
                  <a:pt x="769" y="280"/>
                </a:cubicBezTo>
                <a:lnTo>
                  <a:pt x="706" y="280"/>
                </a:ln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7" name="Oval 68"/>
          <p:cNvSpPr>
            <a:spLocks noChangeArrowheads="1"/>
          </p:cNvSpPr>
          <p:nvPr>
            <p:custDataLst>
              <p:tags r:id="rId24"/>
            </p:custDataLst>
          </p:nvPr>
        </p:nvSpPr>
        <p:spPr bwMode="auto">
          <a:xfrm>
            <a:off x="8557136" y="3375899"/>
            <a:ext cx="510885" cy="5098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243" y="683"/>
                </a:moveTo>
                <a:cubicBezTo>
                  <a:pt x="227" y="697"/>
                  <a:pt x="223" y="720"/>
                  <a:pt x="223" y="739"/>
                </a:cubicBezTo>
                <a:cubicBezTo>
                  <a:pt x="223" y="745"/>
                  <a:pt x="223" y="753"/>
                  <a:pt x="224" y="756"/>
                </a:cubicBezTo>
                <a:cubicBezTo>
                  <a:pt x="223" y="766"/>
                  <a:pt x="234" y="771"/>
                  <a:pt x="239" y="770"/>
                </a:cubicBezTo>
                <a:lnTo>
                  <a:pt x="240" y="770"/>
                </a:lnTo>
                <a:cubicBezTo>
                  <a:pt x="248" y="771"/>
                  <a:pt x="255" y="763"/>
                  <a:pt x="254" y="758"/>
                </a:cubicBezTo>
                <a:lnTo>
                  <a:pt x="254" y="756"/>
                </a:lnTo>
                <a:cubicBezTo>
                  <a:pt x="254" y="754"/>
                  <a:pt x="253" y="750"/>
                  <a:pt x="253" y="749"/>
                </a:cubicBezTo>
                <a:cubicBezTo>
                  <a:pt x="253" y="747"/>
                  <a:pt x="253" y="743"/>
                  <a:pt x="253" y="743"/>
                </a:cubicBezTo>
                <a:cubicBezTo>
                  <a:pt x="248" y="718"/>
                  <a:pt x="269" y="694"/>
                  <a:pt x="291" y="699"/>
                </a:cubicBezTo>
                <a:lnTo>
                  <a:pt x="291" y="761"/>
                </a:lnTo>
                <a:lnTo>
                  <a:pt x="736" y="761"/>
                </a:lnTo>
                <a:lnTo>
                  <a:pt x="736" y="188"/>
                </a:lnTo>
                <a:lnTo>
                  <a:pt x="291" y="188"/>
                </a:lnTo>
                <a:cubicBezTo>
                  <a:pt x="257" y="181"/>
                  <a:pt x="218" y="219"/>
                  <a:pt x="223" y="261"/>
                </a:cubicBezTo>
                <a:cubicBezTo>
                  <a:pt x="223" y="266"/>
                  <a:pt x="223" y="274"/>
                  <a:pt x="224" y="278"/>
                </a:cubicBezTo>
                <a:cubicBezTo>
                  <a:pt x="223" y="287"/>
                  <a:pt x="234" y="292"/>
                  <a:pt x="239" y="292"/>
                </a:cubicBezTo>
                <a:lnTo>
                  <a:pt x="240" y="292"/>
                </a:lnTo>
                <a:cubicBezTo>
                  <a:pt x="248" y="293"/>
                  <a:pt x="255" y="285"/>
                  <a:pt x="254" y="279"/>
                </a:cubicBezTo>
                <a:lnTo>
                  <a:pt x="254" y="278"/>
                </a:lnTo>
                <a:cubicBezTo>
                  <a:pt x="254" y="275"/>
                  <a:pt x="253" y="271"/>
                  <a:pt x="253" y="270"/>
                </a:cubicBezTo>
                <a:cubicBezTo>
                  <a:pt x="253" y="268"/>
                  <a:pt x="253" y="264"/>
                  <a:pt x="253" y="263"/>
                </a:cubicBezTo>
                <a:cubicBezTo>
                  <a:pt x="248" y="239"/>
                  <a:pt x="269" y="217"/>
                  <a:pt x="291" y="218"/>
                </a:cubicBezTo>
                <a:lnTo>
                  <a:pt x="291" y="308"/>
                </a:lnTo>
                <a:cubicBezTo>
                  <a:pt x="257" y="301"/>
                  <a:pt x="218" y="338"/>
                  <a:pt x="223" y="381"/>
                </a:cubicBezTo>
                <a:cubicBezTo>
                  <a:pt x="223" y="386"/>
                  <a:pt x="223" y="394"/>
                  <a:pt x="224" y="397"/>
                </a:cubicBezTo>
                <a:cubicBezTo>
                  <a:pt x="223" y="407"/>
                  <a:pt x="234" y="412"/>
                  <a:pt x="239" y="412"/>
                </a:cubicBezTo>
                <a:lnTo>
                  <a:pt x="240" y="412"/>
                </a:lnTo>
                <a:cubicBezTo>
                  <a:pt x="248" y="412"/>
                  <a:pt x="255" y="405"/>
                  <a:pt x="254" y="399"/>
                </a:cubicBezTo>
                <a:lnTo>
                  <a:pt x="254" y="397"/>
                </a:lnTo>
                <a:cubicBezTo>
                  <a:pt x="254" y="395"/>
                  <a:pt x="253" y="390"/>
                  <a:pt x="253" y="390"/>
                </a:cubicBezTo>
                <a:cubicBezTo>
                  <a:pt x="253" y="387"/>
                  <a:pt x="253" y="384"/>
                  <a:pt x="253" y="383"/>
                </a:cubicBezTo>
                <a:cubicBezTo>
                  <a:pt x="248" y="359"/>
                  <a:pt x="269" y="337"/>
                  <a:pt x="291" y="337"/>
                </a:cubicBezTo>
                <a:lnTo>
                  <a:pt x="291" y="427"/>
                </a:lnTo>
                <a:cubicBezTo>
                  <a:pt x="257" y="420"/>
                  <a:pt x="218" y="458"/>
                  <a:pt x="223" y="500"/>
                </a:cubicBezTo>
                <a:cubicBezTo>
                  <a:pt x="223" y="505"/>
                  <a:pt x="223" y="514"/>
                  <a:pt x="224" y="517"/>
                </a:cubicBezTo>
                <a:cubicBezTo>
                  <a:pt x="223" y="527"/>
                  <a:pt x="234" y="531"/>
                  <a:pt x="239" y="531"/>
                </a:cubicBezTo>
                <a:lnTo>
                  <a:pt x="240" y="531"/>
                </a:lnTo>
                <a:cubicBezTo>
                  <a:pt x="248" y="532"/>
                  <a:pt x="255" y="524"/>
                  <a:pt x="254" y="519"/>
                </a:cubicBezTo>
                <a:lnTo>
                  <a:pt x="254" y="517"/>
                </a:lnTo>
                <a:cubicBezTo>
                  <a:pt x="254" y="514"/>
                  <a:pt x="253" y="510"/>
                  <a:pt x="253" y="509"/>
                </a:cubicBezTo>
                <a:cubicBezTo>
                  <a:pt x="253" y="507"/>
                  <a:pt x="253" y="503"/>
                  <a:pt x="253" y="503"/>
                </a:cubicBezTo>
                <a:cubicBezTo>
                  <a:pt x="248" y="478"/>
                  <a:pt x="269" y="456"/>
                  <a:pt x="291" y="457"/>
                </a:cubicBezTo>
                <a:lnTo>
                  <a:pt x="291" y="547"/>
                </a:lnTo>
                <a:cubicBezTo>
                  <a:pt x="257" y="540"/>
                  <a:pt x="218" y="577"/>
                  <a:pt x="223" y="620"/>
                </a:cubicBezTo>
                <a:cubicBezTo>
                  <a:pt x="223" y="625"/>
                  <a:pt x="223" y="633"/>
                  <a:pt x="224" y="636"/>
                </a:cubicBezTo>
                <a:cubicBezTo>
                  <a:pt x="223" y="646"/>
                  <a:pt x="234" y="651"/>
                  <a:pt x="239" y="651"/>
                </a:cubicBezTo>
                <a:lnTo>
                  <a:pt x="240" y="651"/>
                </a:lnTo>
                <a:cubicBezTo>
                  <a:pt x="248" y="651"/>
                  <a:pt x="255" y="644"/>
                  <a:pt x="254" y="638"/>
                </a:cubicBezTo>
                <a:lnTo>
                  <a:pt x="254" y="636"/>
                </a:lnTo>
                <a:cubicBezTo>
                  <a:pt x="254" y="634"/>
                  <a:pt x="253" y="630"/>
                  <a:pt x="253" y="630"/>
                </a:cubicBezTo>
                <a:cubicBezTo>
                  <a:pt x="253" y="627"/>
                  <a:pt x="253" y="624"/>
                  <a:pt x="253" y="623"/>
                </a:cubicBezTo>
                <a:cubicBezTo>
                  <a:pt x="251" y="602"/>
                  <a:pt x="262" y="580"/>
                  <a:pt x="284" y="579"/>
                </a:cubicBezTo>
                <a:cubicBezTo>
                  <a:pt x="287" y="578"/>
                  <a:pt x="291" y="577"/>
                  <a:pt x="291" y="577"/>
                </a:cubicBezTo>
                <a:lnTo>
                  <a:pt x="291" y="666"/>
                </a:lnTo>
                <a:cubicBezTo>
                  <a:pt x="275" y="666"/>
                  <a:pt x="254" y="670"/>
                  <a:pt x="243" y="683"/>
                </a:cubicBezTo>
                <a:close/>
                <a:moveTo>
                  <a:pt x="394" y="248"/>
                </a:moveTo>
                <a:lnTo>
                  <a:pt x="636" y="248"/>
                </a:lnTo>
                <a:lnTo>
                  <a:pt x="636" y="376"/>
                </a:lnTo>
                <a:lnTo>
                  <a:pt x="394" y="376"/>
                </a:lnTo>
                <a:lnTo>
                  <a:pt x="394" y="248"/>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8" name="Oval 70"/>
          <p:cNvSpPr>
            <a:spLocks noChangeArrowheads="1"/>
          </p:cNvSpPr>
          <p:nvPr>
            <p:custDataLst>
              <p:tags r:id="rId25"/>
            </p:custDataLst>
          </p:nvPr>
        </p:nvSpPr>
        <p:spPr bwMode="auto">
          <a:xfrm>
            <a:off x="8068116" y="2242674"/>
            <a:ext cx="414894" cy="4138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8" h="776">
                <a:moveTo>
                  <a:pt x="0" y="388"/>
                </a:moveTo>
                <a:cubicBezTo>
                  <a:pt x="-7" y="170"/>
                  <a:pt x="193" y="-5"/>
                  <a:pt x="389" y="0"/>
                </a:cubicBezTo>
                <a:cubicBezTo>
                  <a:pt x="607" y="-7"/>
                  <a:pt x="783" y="193"/>
                  <a:pt x="778" y="388"/>
                </a:cubicBezTo>
                <a:cubicBezTo>
                  <a:pt x="785" y="606"/>
                  <a:pt x="585" y="781"/>
                  <a:pt x="389" y="776"/>
                </a:cubicBezTo>
                <a:cubicBezTo>
                  <a:pt x="171" y="783"/>
                  <a:pt x="-5" y="583"/>
                  <a:pt x="0" y="388"/>
                </a:cubicBezTo>
                <a:close/>
                <a:moveTo>
                  <a:pt x="483" y="404"/>
                </a:moveTo>
                <a:lnTo>
                  <a:pt x="505" y="298"/>
                </a:lnTo>
                <a:lnTo>
                  <a:pt x="507" y="279"/>
                </a:lnTo>
                <a:lnTo>
                  <a:pt x="461" y="279"/>
                </a:lnTo>
                <a:cubicBezTo>
                  <a:pt x="362" y="279"/>
                  <a:pt x="320" y="301"/>
                  <a:pt x="298" y="325"/>
                </a:cubicBezTo>
                <a:cubicBezTo>
                  <a:pt x="268" y="355"/>
                  <a:pt x="246" y="411"/>
                  <a:pt x="246" y="448"/>
                </a:cubicBezTo>
                <a:cubicBezTo>
                  <a:pt x="245" y="492"/>
                  <a:pt x="289" y="524"/>
                  <a:pt x="339" y="524"/>
                </a:cubicBezTo>
                <a:cubicBezTo>
                  <a:pt x="374" y="524"/>
                  <a:pt x="398" y="514"/>
                  <a:pt x="418" y="499"/>
                </a:cubicBezTo>
                <a:cubicBezTo>
                  <a:pt x="436" y="516"/>
                  <a:pt x="456" y="524"/>
                  <a:pt x="488" y="524"/>
                </a:cubicBezTo>
                <a:cubicBezTo>
                  <a:pt x="537" y="525"/>
                  <a:pt x="578" y="499"/>
                  <a:pt x="602" y="461"/>
                </a:cubicBezTo>
                <a:cubicBezTo>
                  <a:pt x="624" y="432"/>
                  <a:pt x="635" y="387"/>
                  <a:pt x="635" y="350"/>
                </a:cubicBezTo>
                <a:cubicBezTo>
                  <a:pt x="626" y="185"/>
                  <a:pt x="500" y="151"/>
                  <a:pt x="401" y="141"/>
                </a:cubicBezTo>
                <a:cubicBezTo>
                  <a:pt x="189" y="154"/>
                  <a:pt x="136" y="298"/>
                  <a:pt x="124" y="434"/>
                </a:cubicBezTo>
                <a:cubicBezTo>
                  <a:pt x="121" y="581"/>
                  <a:pt x="251" y="653"/>
                  <a:pt x="360" y="651"/>
                </a:cubicBezTo>
                <a:cubicBezTo>
                  <a:pt x="436" y="652"/>
                  <a:pt x="519" y="626"/>
                  <a:pt x="581" y="594"/>
                </a:cubicBezTo>
                <a:lnTo>
                  <a:pt x="592" y="589"/>
                </a:lnTo>
                <a:lnTo>
                  <a:pt x="586" y="575"/>
                </a:lnTo>
                <a:lnTo>
                  <a:pt x="567" y="532"/>
                </a:lnTo>
                <a:lnTo>
                  <a:pt x="559" y="515"/>
                </a:lnTo>
                <a:cubicBezTo>
                  <a:pt x="482" y="559"/>
                  <a:pt x="439" y="571"/>
                  <a:pt x="366" y="575"/>
                </a:cubicBezTo>
                <a:cubicBezTo>
                  <a:pt x="273" y="581"/>
                  <a:pt x="211" y="516"/>
                  <a:pt x="214" y="437"/>
                </a:cubicBezTo>
                <a:cubicBezTo>
                  <a:pt x="211" y="288"/>
                  <a:pt x="312" y="212"/>
                  <a:pt x="396" y="214"/>
                </a:cubicBezTo>
                <a:cubicBezTo>
                  <a:pt x="484" y="212"/>
                  <a:pt x="549" y="274"/>
                  <a:pt x="545" y="355"/>
                </a:cubicBezTo>
                <a:cubicBezTo>
                  <a:pt x="548" y="373"/>
                  <a:pt x="535" y="447"/>
                  <a:pt x="491" y="450"/>
                </a:cubicBezTo>
                <a:lnTo>
                  <a:pt x="489" y="450"/>
                </a:lnTo>
                <a:lnTo>
                  <a:pt x="486" y="450"/>
                </a:lnTo>
                <a:lnTo>
                  <a:pt x="485" y="450"/>
                </a:lnTo>
                <a:lnTo>
                  <a:pt x="483" y="449"/>
                </a:lnTo>
                <a:lnTo>
                  <a:pt x="482" y="449"/>
                </a:lnTo>
                <a:lnTo>
                  <a:pt x="481" y="448"/>
                </a:lnTo>
                <a:lnTo>
                  <a:pt x="480" y="447"/>
                </a:lnTo>
                <a:lnTo>
                  <a:pt x="479" y="446"/>
                </a:lnTo>
                <a:cubicBezTo>
                  <a:pt x="478" y="444"/>
                  <a:pt x="477" y="438"/>
                  <a:pt x="477" y="437"/>
                </a:cubicBezTo>
                <a:cubicBezTo>
                  <a:pt x="477" y="434"/>
                  <a:pt x="478" y="428"/>
                  <a:pt x="479" y="425"/>
                </a:cubicBezTo>
                <a:cubicBezTo>
                  <a:pt x="479" y="420"/>
                  <a:pt x="480" y="412"/>
                  <a:pt x="480" y="410"/>
                </a:cubicBezTo>
                <a:lnTo>
                  <a:pt x="480" y="408"/>
                </a:lnTo>
                <a:lnTo>
                  <a:pt x="481" y="406"/>
                </a:lnTo>
                <a:lnTo>
                  <a:pt x="482" y="405"/>
                </a:lnTo>
                <a:lnTo>
                  <a:pt x="483" y="404"/>
                </a:lnTo>
                <a:close/>
                <a:moveTo>
                  <a:pt x="404" y="355"/>
                </a:moveTo>
                <a:cubicBezTo>
                  <a:pt x="385" y="435"/>
                  <a:pt x="359" y="451"/>
                  <a:pt x="344" y="450"/>
                </a:cubicBezTo>
                <a:lnTo>
                  <a:pt x="343" y="450"/>
                </a:lnTo>
                <a:lnTo>
                  <a:pt x="341" y="450"/>
                </a:lnTo>
                <a:lnTo>
                  <a:pt x="340" y="450"/>
                </a:lnTo>
                <a:lnTo>
                  <a:pt x="338" y="449"/>
                </a:lnTo>
                <a:lnTo>
                  <a:pt x="337" y="447"/>
                </a:lnTo>
                <a:lnTo>
                  <a:pt x="336" y="445"/>
                </a:lnTo>
                <a:lnTo>
                  <a:pt x="336" y="442"/>
                </a:lnTo>
                <a:cubicBezTo>
                  <a:pt x="335" y="421"/>
                  <a:pt x="354" y="386"/>
                  <a:pt x="371" y="369"/>
                </a:cubicBezTo>
                <a:cubicBezTo>
                  <a:pt x="376" y="361"/>
                  <a:pt x="393" y="358"/>
                  <a:pt x="404" y="355"/>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9" name="Oval 72"/>
          <p:cNvSpPr>
            <a:spLocks noChangeArrowheads="1"/>
          </p:cNvSpPr>
          <p:nvPr>
            <p:custDataLst>
              <p:tags r:id="rId26"/>
            </p:custDataLst>
          </p:nvPr>
        </p:nvSpPr>
        <p:spPr bwMode="auto">
          <a:xfrm>
            <a:off x="7466040" y="1953102"/>
            <a:ext cx="419693" cy="4191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6">
                <a:moveTo>
                  <a:pt x="0" y="393"/>
                </a:moveTo>
                <a:cubicBezTo>
                  <a:pt x="-7" y="172"/>
                  <a:pt x="195" y="-5"/>
                  <a:pt x="394" y="0"/>
                </a:cubicBezTo>
                <a:cubicBezTo>
                  <a:pt x="614" y="-7"/>
                  <a:pt x="792" y="195"/>
                  <a:pt x="787" y="393"/>
                </a:cubicBezTo>
                <a:cubicBezTo>
                  <a:pt x="794" y="614"/>
                  <a:pt x="592" y="791"/>
                  <a:pt x="394" y="786"/>
                </a:cubicBezTo>
                <a:cubicBezTo>
                  <a:pt x="173" y="793"/>
                  <a:pt x="-5" y="591"/>
                  <a:pt x="0" y="393"/>
                </a:cubicBezTo>
                <a:close/>
                <a:moveTo>
                  <a:pt x="124" y="496"/>
                </a:moveTo>
                <a:lnTo>
                  <a:pt x="217" y="496"/>
                </a:lnTo>
                <a:lnTo>
                  <a:pt x="217" y="537"/>
                </a:lnTo>
                <a:lnTo>
                  <a:pt x="469" y="643"/>
                </a:lnTo>
                <a:lnTo>
                  <a:pt x="469" y="144"/>
                </a:lnTo>
                <a:lnTo>
                  <a:pt x="217" y="250"/>
                </a:lnTo>
                <a:lnTo>
                  <a:pt x="217" y="291"/>
                </a:lnTo>
                <a:lnTo>
                  <a:pt x="124" y="291"/>
                </a:lnTo>
                <a:lnTo>
                  <a:pt x="124" y="496"/>
                </a:lnTo>
                <a:close/>
                <a:moveTo>
                  <a:pt x="494" y="253"/>
                </a:moveTo>
                <a:cubicBezTo>
                  <a:pt x="516" y="292"/>
                  <a:pt x="527" y="347"/>
                  <a:pt x="527" y="394"/>
                </a:cubicBezTo>
                <a:cubicBezTo>
                  <a:pt x="527" y="445"/>
                  <a:pt x="514" y="500"/>
                  <a:pt x="494" y="534"/>
                </a:cubicBezTo>
                <a:lnTo>
                  <a:pt x="535" y="556"/>
                </a:lnTo>
                <a:cubicBezTo>
                  <a:pt x="560" y="511"/>
                  <a:pt x="573" y="448"/>
                  <a:pt x="573" y="394"/>
                </a:cubicBezTo>
                <a:cubicBezTo>
                  <a:pt x="574" y="334"/>
                  <a:pt x="557" y="272"/>
                  <a:pt x="535" y="231"/>
                </a:cubicBezTo>
                <a:lnTo>
                  <a:pt x="494" y="253"/>
                </a:lnTo>
                <a:close/>
                <a:moveTo>
                  <a:pt x="616" y="394"/>
                </a:moveTo>
                <a:cubicBezTo>
                  <a:pt x="616" y="466"/>
                  <a:pt x="597" y="540"/>
                  <a:pt x="569" y="589"/>
                </a:cubicBezTo>
                <a:lnTo>
                  <a:pt x="610" y="611"/>
                </a:lnTo>
                <a:cubicBezTo>
                  <a:pt x="643" y="553"/>
                  <a:pt x="663" y="465"/>
                  <a:pt x="662" y="394"/>
                </a:cubicBezTo>
                <a:cubicBezTo>
                  <a:pt x="663" y="315"/>
                  <a:pt x="640" y="232"/>
                  <a:pt x="610" y="176"/>
                </a:cubicBezTo>
                <a:lnTo>
                  <a:pt x="569" y="198"/>
                </a:lnTo>
                <a:cubicBezTo>
                  <a:pt x="600" y="251"/>
                  <a:pt x="616" y="329"/>
                  <a:pt x="616" y="394"/>
                </a:cubicBez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0" name="Oval 76"/>
          <p:cNvSpPr>
            <a:spLocks noChangeArrowheads="1"/>
          </p:cNvSpPr>
          <p:nvPr>
            <p:custDataLst>
              <p:tags r:id="rId27"/>
            </p:custDataLst>
          </p:nvPr>
        </p:nvSpPr>
        <p:spPr bwMode="auto">
          <a:xfrm>
            <a:off x="8750184" y="2812753"/>
            <a:ext cx="510885" cy="5098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779" y="408"/>
                </a:moveTo>
                <a:lnTo>
                  <a:pt x="703" y="373"/>
                </a:lnTo>
                <a:lnTo>
                  <a:pt x="702" y="370"/>
                </a:lnTo>
                <a:cubicBezTo>
                  <a:pt x="687" y="310"/>
                  <a:pt x="613" y="263"/>
                  <a:pt x="535" y="264"/>
                </a:cubicBezTo>
                <a:cubicBezTo>
                  <a:pt x="438" y="261"/>
                  <a:pt x="375" y="357"/>
                  <a:pt x="377" y="446"/>
                </a:cubicBezTo>
                <a:cubicBezTo>
                  <a:pt x="377" y="450"/>
                  <a:pt x="378" y="457"/>
                  <a:pt x="379" y="460"/>
                </a:cubicBezTo>
                <a:cubicBezTo>
                  <a:pt x="379" y="464"/>
                  <a:pt x="380" y="471"/>
                  <a:pt x="380" y="473"/>
                </a:cubicBezTo>
                <a:lnTo>
                  <a:pt x="380" y="479"/>
                </a:lnTo>
                <a:cubicBezTo>
                  <a:pt x="383" y="550"/>
                  <a:pt x="332" y="570"/>
                  <a:pt x="297" y="568"/>
                </a:cubicBezTo>
                <a:cubicBezTo>
                  <a:pt x="235" y="567"/>
                  <a:pt x="206" y="533"/>
                  <a:pt x="192" y="514"/>
                </a:cubicBezTo>
                <a:cubicBezTo>
                  <a:pt x="185" y="505"/>
                  <a:pt x="178" y="499"/>
                  <a:pt x="176" y="499"/>
                </a:cubicBezTo>
                <a:lnTo>
                  <a:pt x="176" y="499"/>
                </a:lnTo>
                <a:lnTo>
                  <a:pt x="175" y="499"/>
                </a:lnTo>
                <a:lnTo>
                  <a:pt x="175" y="500"/>
                </a:lnTo>
                <a:lnTo>
                  <a:pt x="174" y="500"/>
                </a:lnTo>
                <a:cubicBezTo>
                  <a:pt x="172" y="501"/>
                  <a:pt x="171" y="511"/>
                  <a:pt x="171" y="519"/>
                </a:cubicBezTo>
                <a:cubicBezTo>
                  <a:pt x="166" y="629"/>
                  <a:pt x="301" y="790"/>
                  <a:pt x="437" y="785"/>
                </a:cubicBezTo>
                <a:cubicBezTo>
                  <a:pt x="611" y="791"/>
                  <a:pt x="731" y="659"/>
                  <a:pt x="727" y="495"/>
                </a:cubicBezTo>
                <a:lnTo>
                  <a:pt x="779" y="438"/>
                </a:lnTo>
                <a:cubicBezTo>
                  <a:pt x="785" y="435"/>
                  <a:pt x="787" y="427"/>
                  <a:pt x="787" y="424"/>
                </a:cubicBezTo>
                <a:cubicBezTo>
                  <a:pt x="788" y="419"/>
                  <a:pt x="783" y="409"/>
                  <a:pt x="779" y="408"/>
                </a:cubicBezTo>
                <a:close/>
                <a:moveTo>
                  <a:pt x="630" y="438"/>
                </a:moveTo>
                <a:cubicBezTo>
                  <a:pt x="616" y="439"/>
                  <a:pt x="602" y="424"/>
                  <a:pt x="602" y="413"/>
                </a:cubicBezTo>
                <a:cubicBezTo>
                  <a:pt x="602" y="399"/>
                  <a:pt x="619" y="388"/>
                  <a:pt x="630" y="389"/>
                </a:cubicBezTo>
                <a:cubicBezTo>
                  <a:pt x="644" y="388"/>
                  <a:pt x="655" y="403"/>
                  <a:pt x="654" y="413"/>
                </a:cubicBezTo>
                <a:cubicBezTo>
                  <a:pt x="655" y="427"/>
                  <a:pt x="640" y="438"/>
                  <a:pt x="630" y="438"/>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1" name="Oval 78"/>
          <p:cNvSpPr>
            <a:spLocks noChangeArrowheads="1"/>
          </p:cNvSpPr>
          <p:nvPr>
            <p:custDataLst>
              <p:tags r:id="rId28"/>
            </p:custDataLst>
          </p:nvPr>
        </p:nvSpPr>
        <p:spPr bwMode="auto">
          <a:xfrm>
            <a:off x="8319825" y="1724324"/>
            <a:ext cx="506618" cy="50661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0" h="950">
                <a:moveTo>
                  <a:pt x="0" y="475"/>
                </a:moveTo>
                <a:cubicBezTo>
                  <a:pt x="-8" y="208"/>
                  <a:pt x="236" y="-7"/>
                  <a:pt x="475" y="0"/>
                </a:cubicBezTo>
                <a:cubicBezTo>
                  <a:pt x="742" y="-8"/>
                  <a:pt x="957" y="236"/>
                  <a:pt x="950" y="475"/>
                </a:cubicBezTo>
                <a:cubicBezTo>
                  <a:pt x="958" y="742"/>
                  <a:pt x="714" y="957"/>
                  <a:pt x="475" y="950"/>
                </a:cubicBezTo>
                <a:cubicBezTo>
                  <a:pt x="208" y="958"/>
                  <a:pt x="-7" y="714"/>
                  <a:pt x="0" y="475"/>
                </a:cubicBezTo>
                <a:close/>
                <a:moveTo>
                  <a:pt x="809" y="595"/>
                </a:moveTo>
                <a:cubicBezTo>
                  <a:pt x="810" y="554"/>
                  <a:pt x="785" y="516"/>
                  <a:pt x="757" y="497"/>
                </a:cubicBezTo>
                <a:cubicBezTo>
                  <a:pt x="762" y="340"/>
                  <a:pt x="616" y="211"/>
                  <a:pt x="475" y="215"/>
                </a:cubicBezTo>
                <a:cubicBezTo>
                  <a:pt x="318" y="210"/>
                  <a:pt x="189" y="356"/>
                  <a:pt x="193" y="497"/>
                </a:cubicBezTo>
                <a:cubicBezTo>
                  <a:pt x="159" y="518"/>
                  <a:pt x="140" y="558"/>
                  <a:pt x="141" y="595"/>
                </a:cubicBezTo>
                <a:cubicBezTo>
                  <a:pt x="139" y="661"/>
                  <a:pt x="198" y="716"/>
                  <a:pt x="258" y="717"/>
                </a:cubicBezTo>
                <a:cubicBezTo>
                  <a:pt x="257" y="725"/>
                  <a:pt x="269" y="734"/>
                  <a:pt x="274" y="733"/>
                </a:cubicBezTo>
                <a:lnTo>
                  <a:pt x="326" y="733"/>
                </a:lnTo>
                <a:cubicBezTo>
                  <a:pt x="334" y="734"/>
                  <a:pt x="343" y="722"/>
                  <a:pt x="342" y="717"/>
                </a:cubicBezTo>
                <a:lnTo>
                  <a:pt x="342" y="475"/>
                </a:lnTo>
                <a:cubicBezTo>
                  <a:pt x="343" y="464"/>
                  <a:pt x="331" y="456"/>
                  <a:pt x="326" y="456"/>
                </a:cubicBezTo>
                <a:lnTo>
                  <a:pt x="274" y="456"/>
                </a:lnTo>
                <a:cubicBezTo>
                  <a:pt x="265" y="455"/>
                  <a:pt x="257" y="468"/>
                  <a:pt x="258" y="475"/>
                </a:cubicBezTo>
                <a:cubicBezTo>
                  <a:pt x="250" y="475"/>
                  <a:pt x="243" y="476"/>
                  <a:pt x="239" y="478"/>
                </a:cubicBezTo>
                <a:cubicBezTo>
                  <a:pt x="246" y="354"/>
                  <a:pt x="361" y="258"/>
                  <a:pt x="475" y="261"/>
                </a:cubicBezTo>
                <a:cubicBezTo>
                  <a:pt x="599" y="257"/>
                  <a:pt x="704" y="367"/>
                  <a:pt x="711" y="478"/>
                </a:cubicBezTo>
                <a:cubicBezTo>
                  <a:pt x="703" y="475"/>
                  <a:pt x="696" y="475"/>
                  <a:pt x="692" y="475"/>
                </a:cubicBezTo>
                <a:cubicBezTo>
                  <a:pt x="693" y="464"/>
                  <a:pt x="682" y="456"/>
                  <a:pt x="676" y="456"/>
                </a:cubicBezTo>
                <a:lnTo>
                  <a:pt x="624" y="456"/>
                </a:lnTo>
                <a:cubicBezTo>
                  <a:pt x="613" y="455"/>
                  <a:pt x="605" y="468"/>
                  <a:pt x="605" y="475"/>
                </a:cubicBezTo>
                <a:lnTo>
                  <a:pt x="605" y="717"/>
                </a:lnTo>
                <a:cubicBezTo>
                  <a:pt x="604" y="725"/>
                  <a:pt x="617" y="734"/>
                  <a:pt x="624" y="733"/>
                </a:cubicBezTo>
                <a:lnTo>
                  <a:pt x="676" y="733"/>
                </a:lnTo>
                <a:cubicBezTo>
                  <a:pt x="685" y="734"/>
                  <a:pt x="693" y="722"/>
                  <a:pt x="692" y="717"/>
                </a:cubicBezTo>
                <a:cubicBezTo>
                  <a:pt x="706" y="717"/>
                  <a:pt x="718" y="713"/>
                  <a:pt x="728" y="709"/>
                </a:cubicBezTo>
                <a:cubicBezTo>
                  <a:pt x="817" y="665"/>
                  <a:pt x="795" y="641"/>
                  <a:pt x="809" y="595"/>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2" name="Freeform 83"/>
          <p:cNvSpPr>
            <a:spLocks noEditPoints="1"/>
          </p:cNvSpPr>
          <p:nvPr>
            <p:custDataLst>
              <p:tags r:id="rId29"/>
            </p:custDataLst>
          </p:nvPr>
        </p:nvSpPr>
        <p:spPr bwMode="auto">
          <a:xfrm>
            <a:off x="6633073" y="2085889"/>
            <a:ext cx="2195065" cy="1673440"/>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6" h="3138">
                <a:moveTo>
                  <a:pt x="2482" y="714"/>
                </a:moveTo>
                <a:cubicBezTo>
                  <a:pt x="2430" y="712"/>
                  <a:pt x="2386" y="762"/>
                  <a:pt x="2387" y="812"/>
                </a:cubicBezTo>
                <a:cubicBezTo>
                  <a:pt x="2387" y="867"/>
                  <a:pt x="2485" y="992"/>
                  <a:pt x="2482" y="988"/>
                </a:cubicBezTo>
                <a:cubicBezTo>
                  <a:pt x="2482" y="990"/>
                  <a:pt x="2583" y="859"/>
                  <a:pt x="2580" y="812"/>
                </a:cubicBezTo>
                <a:cubicBezTo>
                  <a:pt x="2582" y="757"/>
                  <a:pt x="2532" y="713"/>
                  <a:pt x="2482" y="714"/>
                </a:cubicBezTo>
                <a:close/>
                <a:moveTo>
                  <a:pt x="2482" y="828"/>
                </a:moveTo>
                <a:cubicBezTo>
                  <a:pt x="2465" y="829"/>
                  <a:pt x="2451" y="811"/>
                  <a:pt x="2452" y="798"/>
                </a:cubicBezTo>
                <a:cubicBezTo>
                  <a:pt x="2451" y="781"/>
                  <a:pt x="2469" y="767"/>
                  <a:pt x="2482" y="768"/>
                </a:cubicBezTo>
                <a:cubicBezTo>
                  <a:pt x="2499" y="767"/>
                  <a:pt x="2513" y="785"/>
                  <a:pt x="2512" y="798"/>
                </a:cubicBezTo>
                <a:cubicBezTo>
                  <a:pt x="2513" y="815"/>
                  <a:pt x="2495" y="829"/>
                  <a:pt x="2482" y="828"/>
                </a:cubicBezTo>
                <a:close/>
                <a:moveTo>
                  <a:pt x="2729" y="342"/>
                </a:moveTo>
                <a:cubicBezTo>
                  <a:pt x="2730" y="320"/>
                  <a:pt x="2710" y="303"/>
                  <a:pt x="2691" y="302"/>
                </a:cubicBezTo>
                <a:cubicBezTo>
                  <a:pt x="2694" y="294"/>
                  <a:pt x="2697" y="281"/>
                  <a:pt x="2696" y="272"/>
                </a:cubicBezTo>
                <a:cubicBezTo>
                  <a:pt x="2698" y="209"/>
                  <a:pt x="2642" y="160"/>
                  <a:pt x="2585" y="161"/>
                </a:cubicBezTo>
                <a:cubicBezTo>
                  <a:pt x="2527" y="159"/>
                  <a:pt x="2477" y="215"/>
                  <a:pt x="2476" y="269"/>
                </a:cubicBezTo>
                <a:cubicBezTo>
                  <a:pt x="2466" y="258"/>
                  <a:pt x="2450" y="253"/>
                  <a:pt x="2438" y="253"/>
                </a:cubicBezTo>
                <a:cubicBezTo>
                  <a:pt x="2402" y="252"/>
                  <a:pt x="2372" y="286"/>
                  <a:pt x="2373" y="318"/>
                </a:cubicBezTo>
                <a:cubicBezTo>
                  <a:pt x="2372" y="351"/>
                  <a:pt x="2406" y="381"/>
                  <a:pt x="2438" y="380"/>
                </a:cubicBezTo>
                <a:lnTo>
                  <a:pt x="2691" y="380"/>
                </a:lnTo>
                <a:cubicBezTo>
                  <a:pt x="2710" y="381"/>
                  <a:pt x="2730" y="358"/>
                  <a:pt x="2729" y="342"/>
                </a:cubicBezTo>
                <a:close/>
                <a:moveTo>
                  <a:pt x="2425" y="400"/>
                </a:moveTo>
                <a:lnTo>
                  <a:pt x="2455" y="400"/>
                </a:lnTo>
                <a:lnTo>
                  <a:pt x="2455" y="468"/>
                </a:lnTo>
                <a:lnTo>
                  <a:pt x="2425" y="468"/>
                </a:lnTo>
                <a:lnTo>
                  <a:pt x="2425" y="400"/>
                </a:lnTo>
                <a:close/>
                <a:moveTo>
                  <a:pt x="2499" y="435"/>
                </a:moveTo>
                <a:lnTo>
                  <a:pt x="2529" y="435"/>
                </a:lnTo>
                <a:lnTo>
                  <a:pt x="2529" y="503"/>
                </a:lnTo>
                <a:lnTo>
                  <a:pt x="2499" y="503"/>
                </a:lnTo>
                <a:lnTo>
                  <a:pt x="2499" y="435"/>
                </a:lnTo>
                <a:close/>
                <a:moveTo>
                  <a:pt x="2574" y="400"/>
                </a:moveTo>
                <a:lnTo>
                  <a:pt x="2604" y="400"/>
                </a:lnTo>
                <a:lnTo>
                  <a:pt x="2604" y="468"/>
                </a:lnTo>
                <a:lnTo>
                  <a:pt x="2574" y="468"/>
                </a:lnTo>
                <a:lnTo>
                  <a:pt x="2574" y="400"/>
                </a:lnTo>
                <a:close/>
                <a:moveTo>
                  <a:pt x="2648" y="435"/>
                </a:moveTo>
                <a:lnTo>
                  <a:pt x="2678" y="435"/>
                </a:lnTo>
                <a:lnTo>
                  <a:pt x="2678" y="503"/>
                </a:lnTo>
                <a:lnTo>
                  <a:pt x="2648" y="503"/>
                </a:lnTo>
                <a:lnTo>
                  <a:pt x="2648" y="435"/>
                </a:lnTo>
                <a:close/>
                <a:moveTo>
                  <a:pt x="3779" y="384"/>
                </a:moveTo>
                <a:lnTo>
                  <a:pt x="3650" y="512"/>
                </a:lnTo>
                <a:lnTo>
                  <a:pt x="3600" y="462"/>
                </a:lnTo>
                <a:lnTo>
                  <a:pt x="3551" y="514"/>
                </a:lnTo>
                <a:lnTo>
                  <a:pt x="3600" y="563"/>
                </a:lnTo>
                <a:lnTo>
                  <a:pt x="3650" y="615"/>
                </a:lnTo>
                <a:lnTo>
                  <a:pt x="3701" y="563"/>
                </a:lnTo>
                <a:lnTo>
                  <a:pt x="3831" y="432"/>
                </a:lnTo>
                <a:lnTo>
                  <a:pt x="3779" y="384"/>
                </a:lnTo>
                <a:close/>
                <a:moveTo>
                  <a:pt x="3855" y="1276"/>
                </a:moveTo>
                <a:cubicBezTo>
                  <a:pt x="3851" y="1285"/>
                  <a:pt x="3850" y="1298"/>
                  <a:pt x="3850" y="1307"/>
                </a:cubicBezTo>
                <a:cubicBezTo>
                  <a:pt x="3850" y="1321"/>
                  <a:pt x="3853" y="1338"/>
                  <a:pt x="3855" y="1349"/>
                </a:cubicBezTo>
                <a:cubicBezTo>
                  <a:pt x="3862" y="1390"/>
                  <a:pt x="3886" y="1461"/>
                  <a:pt x="3931" y="1471"/>
                </a:cubicBezTo>
                <a:cubicBezTo>
                  <a:pt x="3937" y="1474"/>
                  <a:pt x="3941" y="1474"/>
                  <a:pt x="3945" y="1474"/>
                </a:cubicBezTo>
                <a:cubicBezTo>
                  <a:pt x="3958" y="1475"/>
                  <a:pt x="3974" y="1467"/>
                  <a:pt x="3983" y="1458"/>
                </a:cubicBezTo>
                <a:cubicBezTo>
                  <a:pt x="3996" y="1469"/>
                  <a:pt x="4010" y="1474"/>
                  <a:pt x="4021" y="1474"/>
                </a:cubicBezTo>
                <a:cubicBezTo>
                  <a:pt x="4076" y="1477"/>
                  <a:pt x="4118" y="1372"/>
                  <a:pt x="4116" y="1314"/>
                </a:cubicBezTo>
                <a:cubicBezTo>
                  <a:pt x="4117" y="1291"/>
                  <a:pt x="4108" y="1267"/>
                  <a:pt x="4101" y="1260"/>
                </a:cubicBezTo>
                <a:lnTo>
                  <a:pt x="4100" y="1258"/>
                </a:lnTo>
                <a:lnTo>
                  <a:pt x="4099" y="1257"/>
                </a:lnTo>
                <a:lnTo>
                  <a:pt x="4097" y="1257"/>
                </a:lnTo>
                <a:cubicBezTo>
                  <a:pt x="4082" y="1240"/>
                  <a:pt x="4057" y="1235"/>
                  <a:pt x="4038" y="1235"/>
                </a:cubicBezTo>
                <a:cubicBezTo>
                  <a:pt x="4019" y="1235"/>
                  <a:pt x="3998" y="1241"/>
                  <a:pt x="3983" y="1249"/>
                </a:cubicBezTo>
                <a:cubicBezTo>
                  <a:pt x="3982" y="1249"/>
                  <a:pt x="3977" y="1246"/>
                  <a:pt x="3976" y="1246"/>
                </a:cubicBezTo>
                <a:lnTo>
                  <a:pt x="3974" y="1245"/>
                </a:lnTo>
                <a:lnTo>
                  <a:pt x="3973" y="1244"/>
                </a:lnTo>
                <a:lnTo>
                  <a:pt x="3972" y="1244"/>
                </a:lnTo>
                <a:lnTo>
                  <a:pt x="3971" y="1243"/>
                </a:lnTo>
                <a:lnTo>
                  <a:pt x="3970" y="1243"/>
                </a:lnTo>
                <a:lnTo>
                  <a:pt x="3969" y="1243"/>
                </a:lnTo>
                <a:cubicBezTo>
                  <a:pt x="3959" y="1238"/>
                  <a:pt x="3943" y="1235"/>
                  <a:pt x="3934" y="1235"/>
                </a:cubicBezTo>
                <a:lnTo>
                  <a:pt x="3929" y="1235"/>
                </a:lnTo>
                <a:cubicBezTo>
                  <a:pt x="3901" y="1234"/>
                  <a:pt x="3864" y="1248"/>
                  <a:pt x="3855" y="1276"/>
                </a:cubicBezTo>
                <a:close/>
                <a:moveTo>
                  <a:pt x="3997" y="1224"/>
                </a:moveTo>
                <a:cubicBezTo>
                  <a:pt x="3997" y="1221"/>
                  <a:pt x="3997" y="1217"/>
                  <a:pt x="3997" y="1216"/>
                </a:cubicBezTo>
                <a:cubicBezTo>
                  <a:pt x="3999" y="1188"/>
                  <a:pt x="3973" y="1161"/>
                  <a:pt x="3946" y="1162"/>
                </a:cubicBezTo>
                <a:lnTo>
                  <a:pt x="3945" y="1162"/>
                </a:lnTo>
                <a:lnTo>
                  <a:pt x="3943" y="1162"/>
                </a:lnTo>
                <a:lnTo>
                  <a:pt x="3942" y="1162"/>
                </a:lnTo>
                <a:lnTo>
                  <a:pt x="3940" y="1162"/>
                </a:lnTo>
                <a:cubicBezTo>
                  <a:pt x="3930" y="1162"/>
                  <a:pt x="3925" y="1172"/>
                  <a:pt x="3926" y="1176"/>
                </a:cubicBezTo>
                <a:lnTo>
                  <a:pt x="3926" y="1178"/>
                </a:lnTo>
                <a:cubicBezTo>
                  <a:pt x="3925" y="1184"/>
                  <a:pt x="3933" y="1190"/>
                  <a:pt x="3938" y="1189"/>
                </a:cubicBezTo>
                <a:lnTo>
                  <a:pt x="3940" y="1189"/>
                </a:lnTo>
                <a:lnTo>
                  <a:pt x="3941" y="1189"/>
                </a:lnTo>
                <a:lnTo>
                  <a:pt x="3943" y="1189"/>
                </a:lnTo>
                <a:lnTo>
                  <a:pt x="3944" y="1189"/>
                </a:lnTo>
                <a:cubicBezTo>
                  <a:pt x="3958" y="1188"/>
                  <a:pt x="3971" y="1203"/>
                  <a:pt x="3970" y="1215"/>
                </a:cubicBezTo>
                <a:lnTo>
                  <a:pt x="3970" y="1217"/>
                </a:lnTo>
                <a:lnTo>
                  <a:pt x="3970" y="1219"/>
                </a:lnTo>
                <a:lnTo>
                  <a:pt x="3969" y="1220"/>
                </a:lnTo>
                <a:lnTo>
                  <a:pt x="3969" y="1222"/>
                </a:lnTo>
                <a:lnTo>
                  <a:pt x="3969" y="1223"/>
                </a:lnTo>
                <a:cubicBezTo>
                  <a:pt x="3968" y="1231"/>
                  <a:pt x="3978" y="1236"/>
                  <a:pt x="3983" y="1235"/>
                </a:cubicBezTo>
                <a:cubicBezTo>
                  <a:pt x="3989" y="1236"/>
                  <a:pt x="3996" y="1229"/>
                  <a:pt x="3997" y="1224"/>
                </a:cubicBezTo>
                <a:close/>
                <a:moveTo>
                  <a:pt x="1447" y="348"/>
                </a:moveTo>
                <a:lnTo>
                  <a:pt x="1320" y="291"/>
                </a:lnTo>
                <a:lnTo>
                  <a:pt x="1423" y="52"/>
                </a:lnTo>
                <a:lnTo>
                  <a:pt x="1268" y="269"/>
                </a:lnTo>
                <a:lnTo>
                  <a:pt x="1160" y="221"/>
                </a:lnTo>
                <a:lnTo>
                  <a:pt x="1455" y="0"/>
                </a:lnTo>
                <a:lnTo>
                  <a:pt x="1447" y="348"/>
                </a:lnTo>
                <a:close/>
                <a:moveTo>
                  <a:pt x="1282" y="386"/>
                </a:moveTo>
                <a:lnTo>
                  <a:pt x="1262" y="304"/>
                </a:lnTo>
                <a:lnTo>
                  <a:pt x="1336" y="332"/>
                </a:lnTo>
                <a:lnTo>
                  <a:pt x="1282" y="386"/>
                </a:lnTo>
                <a:close/>
                <a:moveTo>
                  <a:pt x="337" y="923"/>
                </a:moveTo>
                <a:cubicBezTo>
                  <a:pt x="337" y="1017"/>
                  <a:pt x="377" y="1026"/>
                  <a:pt x="385" y="1029"/>
                </a:cubicBezTo>
                <a:lnTo>
                  <a:pt x="385" y="1029"/>
                </a:lnTo>
                <a:lnTo>
                  <a:pt x="386" y="1029"/>
                </a:lnTo>
                <a:lnTo>
                  <a:pt x="386" y="1192"/>
                </a:lnTo>
                <a:lnTo>
                  <a:pt x="421" y="1192"/>
                </a:lnTo>
                <a:lnTo>
                  <a:pt x="421" y="820"/>
                </a:lnTo>
                <a:lnTo>
                  <a:pt x="386" y="820"/>
                </a:lnTo>
                <a:cubicBezTo>
                  <a:pt x="386" y="817"/>
                  <a:pt x="335" y="827"/>
                  <a:pt x="337" y="923"/>
                </a:cubicBezTo>
                <a:close/>
                <a:moveTo>
                  <a:pt x="334" y="2414"/>
                </a:moveTo>
                <a:lnTo>
                  <a:pt x="335" y="2416"/>
                </a:lnTo>
                <a:lnTo>
                  <a:pt x="336" y="2418"/>
                </a:lnTo>
                <a:lnTo>
                  <a:pt x="336" y="2419"/>
                </a:lnTo>
                <a:lnTo>
                  <a:pt x="336" y="2420"/>
                </a:lnTo>
                <a:lnTo>
                  <a:pt x="337" y="2420"/>
                </a:lnTo>
                <a:cubicBezTo>
                  <a:pt x="337" y="2420"/>
                  <a:pt x="337" y="2413"/>
                  <a:pt x="337" y="2411"/>
                </a:cubicBezTo>
                <a:lnTo>
                  <a:pt x="337" y="2153"/>
                </a:lnTo>
                <a:cubicBezTo>
                  <a:pt x="347" y="2122"/>
                  <a:pt x="316" y="2072"/>
                  <a:pt x="255" y="2080"/>
                </a:cubicBezTo>
                <a:cubicBezTo>
                  <a:pt x="220" y="2079"/>
                  <a:pt x="186" y="2090"/>
                  <a:pt x="179" y="2118"/>
                </a:cubicBezTo>
                <a:cubicBezTo>
                  <a:pt x="177" y="2127"/>
                  <a:pt x="177" y="2146"/>
                  <a:pt x="177" y="2156"/>
                </a:cubicBezTo>
                <a:lnTo>
                  <a:pt x="177" y="2159"/>
                </a:lnTo>
                <a:lnTo>
                  <a:pt x="177" y="2411"/>
                </a:lnTo>
                <a:lnTo>
                  <a:pt x="177" y="2414"/>
                </a:lnTo>
                <a:lnTo>
                  <a:pt x="176" y="2416"/>
                </a:lnTo>
                <a:lnTo>
                  <a:pt x="176" y="2418"/>
                </a:lnTo>
                <a:lnTo>
                  <a:pt x="176" y="2419"/>
                </a:lnTo>
                <a:lnTo>
                  <a:pt x="176" y="2420"/>
                </a:lnTo>
                <a:lnTo>
                  <a:pt x="176" y="2420"/>
                </a:lnTo>
                <a:lnTo>
                  <a:pt x="176" y="2419"/>
                </a:lnTo>
                <a:lnTo>
                  <a:pt x="177" y="2418"/>
                </a:lnTo>
                <a:lnTo>
                  <a:pt x="178" y="2416"/>
                </a:lnTo>
                <a:lnTo>
                  <a:pt x="179" y="2414"/>
                </a:lnTo>
                <a:cubicBezTo>
                  <a:pt x="187" y="2384"/>
                  <a:pt x="223" y="2373"/>
                  <a:pt x="255" y="2373"/>
                </a:cubicBezTo>
                <a:cubicBezTo>
                  <a:pt x="294" y="2372"/>
                  <a:pt x="328" y="2386"/>
                  <a:pt x="334" y="2414"/>
                </a:cubicBezTo>
                <a:close/>
                <a:moveTo>
                  <a:pt x="315" y="2235"/>
                </a:moveTo>
                <a:lnTo>
                  <a:pt x="314" y="2236"/>
                </a:lnTo>
                <a:lnTo>
                  <a:pt x="313" y="2237"/>
                </a:lnTo>
                <a:lnTo>
                  <a:pt x="311" y="2237"/>
                </a:lnTo>
                <a:lnTo>
                  <a:pt x="310" y="2237"/>
                </a:lnTo>
                <a:lnTo>
                  <a:pt x="307" y="2237"/>
                </a:lnTo>
                <a:cubicBezTo>
                  <a:pt x="305" y="2234"/>
                  <a:pt x="299" y="2235"/>
                  <a:pt x="296" y="2235"/>
                </a:cubicBezTo>
                <a:cubicBezTo>
                  <a:pt x="286" y="2229"/>
                  <a:pt x="270" y="2229"/>
                  <a:pt x="255" y="2229"/>
                </a:cubicBezTo>
                <a:cubicBezTo>
                  <a:pt x="239" y="2229"/>
                  <a:pt x="224" y="2230"/>
                  <a:pt x="215" y="2235"/>
                </a:cubicBezTo>
                <a:cubicBezTo>
                  <a:pt x="212" y="2234"/>
                  <a:pt x="207" y="2236"/>
                  <a:pt x="204" y="2237"/>
                </a:cubicBezTo>
                <a:lnTo>
                  <a:pt x="203" y="2239"/>
                </a:lnTo>
                <a:lnTo>
                  <a:pt x="202" y="2238"/>
                </a:lnTo>
                <a:lnTo>
                  <a:pt x="200" y="2237"/>
                </a:lnTo>
                <a:lnTo>
                  <a:pt x="198" y="2235"/>
                </a:lnTo>
                <a:lnTo>
                  <a:pt x="198" y="2233"/>
                </a:lnTo>
                <a:lnTo>
                  <a:pt x="199" y="2231"/>
                </a:lnTo>
                <a:lnTo>
                  <a:pt x="200" y="2230"/>
                </a:lnTo>
                <a:lnTo>
                  <a:pt x="201" y="2229"/>
                </a:lnTo>
                <a:cubicBezTo>
                  <a:pt x="214" y="2221"/>
                  <a:pt x="236" y="2218"/>
                  <a:pt x="255" y="2218"/>
                </a:cubicBezTo>
                <a:cubicBezTo>
                  <a:pt x="280" y="2218"/>
                  <a:pt x="300" y="2222"/>
                  <a:pt x="313" y="2229"/>
                </a:cubicBezTo>
                <a:lnTo>
                  <a:pt x="314" y="2230"/>
                </a:lnTo>
                <a:lnTo>
                  <a:pt x="315" y="2231"/>
                </a:lnTo>
                <a:lnTo>
                  <a:pt x="315" y="2233"/>
                </a:lnTo>
                <a:lnTo>
                  <a:pt x="315" y="2235"/>
                </a:lnTo>
                <a:close/>
                <a:moveTo>
                  <a:pt x="315" y="2189"/>
                </a:moveTo>
                <a:lnTo>
                  <a:pt x="314" y="2190"/>
                </a:lnTo>
                <a:lnTo>
                  <a:pt x="313" y="2191"/>
                </a:lnTo>
                <a:lnTo>
                  <a:pt x="311" y="2191"/>
                </a:lnTo>
                <a:lnTo>
                  <a:pt x="310" y="2191"/>
                </a:lnTo>
                <a:lnTo>
                  <a:pt x="307" y="2191"/>
                </a:lnTo>
                <a:cubicBezTo>
                  <a:pt x="306" y="2191"/>
                  <a:pt x="303" y="2190"/>
                  <a:pt x="303" y="2190"/>
                </a:cubicBezTo>
                <a:lnTo>
                  <a:pt x="302" y="2190"/>
                </a:lnTo>
                <a:lnTo>
                  <a:pt x="300" y="2189"/>
                </a:lnTo>
                <a:lnTo>
                  <a:pt x="299" y="2189"/>
                </a:lnTo>
                <a:lnTo>
                  <a:pt x="298" y="2189"/>
                </a:lnTo>
                <a:lnTo>
                  <a:pt x="296" y="2189"/>
                </a:lnTo>
                <a:cubicBezTo>
                  <a:pt x="286" y="2183"/>
                  <a:pt x="270" y="2183"/>
                  <a:pt x="255" y="2183"/>
                </a:cubicBezTo>
                <a:cubicBezTo>
                  <a:pt x="239" y="2183"/>
                  <a:pt x="224" y="2184"/>
                  <a:pt x="215" y="2189"/>
                </a:cubicBezTo>
                <a:lnTo>
                  <a:pt x="214" y="2189"/>
                </a:lnTo>
                <a:lnTo>
                  <a:pt x="213" y="2189"/>
                </a:lnTo>
                <a:lnTo>
                  <a:pt x="212" y="2189"/>
                </a:lnTo>
                <a:lnTo>
                  <a:pt x="211" y="2190"/>
                </a:lnTo>
                <a:lnTo>
                  <a:pt x="210" y="2190"/>
                </a:lnTo>
                <a:lnTo>
                  <a:pt x="209" y="2190"/>
                </a:lnTo>
                <a:lnTo>
                  <a:pt x="208" y="2191"/>
                </a:lnTo>
                <a:lnTo>
                  <a:pt x="207" y="2191"/>
                </a:lnTo>
                <a:lnTo>
                  <a:pt x="205" y="2191"/>
                </a:lnTo>
                <a:lnTo>
                  <a:pt x="204" y="2191"/>
                </a:lnTo>
                <a:lnTo>
                  <a:pt x="203" y="2192"/>
                </a:lnTo>
                <a:lnTo>
                  <a:pt x="202" y="2192"/>
                </a:lnTo>
                <a:lnTo>
                  <a:pt x="200" y="2191"/>
                </a:lnTo>
                <a:lnTo>
                  <a:pt x="198" y="2189"/>
                </a:lnTo>
                <a:lnTo>
                  <a:pt x="198" y="2187"/>
                </a:lnTo>
                <a:lnTo>
                  <a:pt x="199" y="2185"/>
                </a:lnTo>
                <a:lnTo>
                  <a:pt x="200" y="2184"/>
                </a:lnTo>
                <a:lnTo>
                  <a:pt x="201" y="2183"/>
                </a:lnTo>
                <a:cubicBezTo>
                  <a:pt x="214" y="2178"/>
                  <a:pt x="236" y="2172"/>
                  <a:pt x="255" y="2172"/>
                </a:cubicBezTo>
                <a:cubicBezTo>
                  <a:pt x="280" y="2172"/>
                  <a:pt x="300" y="2178"/>
                  <a:pt x="313" y="2183"/>
                </a:cubicBezTo>
                <a:lnTo>
                  <a:pt x="314" y="2184"/>
                </a:lnTo>
                <a:lnTo>
                  <a:pt x="315" y="2185"/>
                </a:lnTo>
                <a:lnTo>
                  <a:pt x="315" y="2187"/>
                </a:lnTo>
                <a:lnTo>
                  <a:pt x="315" y="2189"/>
                </a:lnTo>
                <a:close/>
                <a:moveTo>
                  <a:pt x="315" y="2142"/>
                </a:moveTo>
                <a:lnTo>
                  <a:pt x="314" y="2144"/>
                </a:lnTo>
                <a:lnTo>
                  <a:pt x="313" y="2145"/>
                </a:lnTo>
                <a:lnTo>
                  <a:pt x="311" y="2145"/>
                </a:lnTo>
                <a:lnTo>
                  <a:pt x="310" y="2145"/>
                </a:lnTo>
                <a:lnTo>
                  <a:pt x="307" y="2145"/>
                </a:lnTo>
                <a:cubicBezTo>
                  <a:pt x="306" y="2145"/>
                  <a:pt x="303" y="2144"/>
                  <a:pt x="303" y="2144"/>
                </a:cubicBezTo>
                <a:lnTo>
                  <a:pt x="302" y="2143"/>
                </a:lnTo>
                <a:lnTo>
                  <a:pt x="300" y="2143"/>
                </a:lnTo>
                <a:lnTo>
                  <a:pt x="299" y="2143"/>
                </a:lnTo>
                <a:lnTo>
                  <a:pt x="298" y="2143"/>
                </a:lnTo>
                <a:lnTo>
                  <a:pt x="296" y="2142"/>
                </a:lnTo>
                <a:cubicBezTo>
                  <a:pt x="286" y="2137"/>
                  <a:pt x="270" y="2137"/>
                  <a:pt x="255" y="2137"/>
                </a:cubicBezTo>
                <a:cubicBezTo>
                  <a:pt x="239" y="2137"/>
                  <a:pt x="224" y="2138"/>
                  <a:pt x="215" y="2142"/>
                </a:cubicBezTo>
                <a:lnTo>
                  <a:pt x="214" y="2143"/>
                </a:lnTo>
                <a:lnTo>
                  <a:pt x="213" y="2143"/>
                </a:lnTo>
                <a:lnTo>
                  <a:pt x="212" y="2143"/>
                </a:lnTo>
                <a:lnTo>
                  <a:pt x="211" y="2143"/>
                </a:lnTo>
                <a:lnTo>
                  <a:pt x="210" y="2144"/>
                </a:lnTo>
                <a:lnTo>
                  <a:pt x="209" y="2144"/>
                </a:lnTo>
                <a:lnTo>
                  <a:pt x="208" y="2145"/>
                </a:lnTo>
                <a:lnTo>
                  <a:pt x="207" y="2145"/>
                </a:lnTo>
                <a:lnTo>
                  <a:pt x="205" y="2145"/>
                </a:lnTo>
                <a:lnTo>
                  <a:pt x="204" y="2145"/>
                </a:lnTo>
                <a:lnTo>
                  <a:pt x="203" y="2146"/>
                </a:lnTo>
                <a:lnTo>
                  <a:pt x="202" y="2146"/>
                </a:lnTo>
                <a:lnTo>
                  <a:pt x="200" y="2144"/>
                </a:lnTo>
                <a:lnTo>
                  <a:pt x="198" y="2142"/>
                </a:lnTo>
                <a:lnTo>
                  <a:pt x="198" y="2142"/>
                </a:lnTo>
                <a:lnTo>
                  <a:pt x="199" y="2140"/>
                </a:lnTo>
                <a:lnTo>
                  <a:pt x="200" y="2138"/>
                </a:lnTo>
                <a:cubicBezTo>
                  <a:pt x="215" y="2131"/>
                  <a:pt x="235" y="2126"/>
                  <a:pt x="255" y="2126"/>
                </a:cubicBezTo>
                <a:cubicBezTo>
                  <a:pt x="281" y="2126"/>
                  <a:pt x="300" y="2132"/>
                  <a:pt x="314" y="2138"/>
                </a:cubicBezTo>
                <a:lnTo>
                  <a:pt x="315" y="2140"/>
                </a:lnTo>
                <a:lnTo>
                  <a:pt x="315" y="2142"/>
                </a:lnTo>
                <a:lnTo>
                  <a:pt x="315" y="2142"/>
                </a:lnTo>
                <a:close/>
                <a:moveTo>
                  <a:pt x="3" y="2414"/>
                </a:moveTo>
                <a:cubicBezTo>
                  <a:pt x="10" y="2384"/>
                  <a:pt x="45" y="2373"/>
                  <a:pt x="79" y="2373"/>
                </a:cubicBezTo>
                <a:cubicBezTo>
                  <a:pt x="118" y="2372"/>
                  <a:pt x="152" y="2386"/>
                  <a:pt x="158" y="2414"/>
                </a:cubicBezTo>
                <a:lnTo>
                  <a:pt x="159" y="2416"/>
                </a:lnTo>
                <a:lnTo>
                  <a:pt x="160" y="2418"/>
                </a:lnTo>
                <a:lnTo>
                  <a:pt x="160" y="2419"/>
                </a:lnTo>
                <a:lnTo>
                  <a:pt x="160" y="2420"/>
                </a:lnTo>
                <a:lnTo>
                  <a:pt x="161" y="2420"/>
                </a:lnTo>
                <a:cubicBezTo>
                  <a:pt x="161" y="2420"/>
                  <a:pt x="161" y="2413"/>
                  <a:pt x="161" y="2411"/>
                </a:cubicBezTo>
                <a:lnTo>
                  <a:pt x="161" y="2409"/>
                </a:lnTo>
                <a:lnTo>
                  <a:pt x="161" y="2406"/>
                </a:lnTo>
                <a:lnTo>
                  <a:pt x="161" y="2400"/>
                </a:lnTo>
                <a:lnTo>
                  <a:pt x="161" y="2397"/>
                </a:lnTo>
                <a:lnTo>
                  <a:pt x="161" y="2394"/>
                </a:lnTo>
                <a:lnTo>
                  <a:pt x="161" y="2347"/>
                </a:lnTo>
                <a:lnTo>
                  <a:pt x="161" y="2343"/>
                </a:lnTo>
                <a:lnTo>
                  <a:pt x="161" y="2333"/>
                </a:lnTo>
                <a:lnTo>
                  <a:pt x="161" y="2329"/>
                </a:lnTo>
                <a:lnTo>
                  <a:pt x="161" y="2291"/>
                </a:lnTo>
                <a:lnTo>
                  <a:pt x="161" y="2286"/>
                </a:lnTo>
                <a:lnTo>
                  <a:pt x="161" y="2281"/>
                </a:lnTo>
                <a:lnTo>
                  <a:pt x="161" y="2153"/>
                </a:lnTo>
                <a:cubicBezTo>
                  <a:pt x="171" y="2122"/>
                  <a:pt x="140" y="2072"/>
                  <a:pt x="79" y="2080"/>
                </a:cubicBezTo>
                <a:cubicBezTo>
                  <a:pt x="44" y="2079"/>
                  <a:pt x="10" y="2090"/>
                  <a:pt x="3" y="2118"/>
                </a:cubicBezTo>
                <a:cubicBezTo>
                  <a:pt x="0" y="2122"/>
                  <a:pt x="0" y="2131"/>
                  <a:pt x="0" y="2136"/>
                </a:cubicBezTo>
                <a:cubicBezTo>
                  <a:pt x="0" y="2140"/>
                  <a:pt x="0" y="2146"/>
                  <a:pt x="0" y="2147"/>
                </a:cubicBezTo>
                <a:cubicBezTo>
                  <a:pt x="1" y="2150"/>
                  <a:pt x="1" y="2153"/>
                  <a:pt x="1" y="2153"/>
                </a:cubicBezTo>
                <a:lnTo>
                  <a:pt x="1" y="2159"/>
                </a:lnTo>
                <a:lnTo>
                  <a:pt x="1" y="2162"/>
                </a:lnTo>
                <a:lnTo>
                  <a:pt x="1" y="2168"/>
                </a:lnTo>
                <a:lnTo>
                  <a:pt x="1" y="2171"/>
                </a:lnTo>
                <a:lnTo>
                  <a:pt x="1" y="2411"/>
                </a:lnTo>
                <a:lnTo>
                  <a:pt x="1" y="2414"/>
                </a:lnTo>
                <a:lnTo>
                  <a:pt x="0" y="2416"/>
                </a:lnTo>
                <a:lnTo>
                  <a:pt x="0" y="2418"/>
                </a:lnTo>
                <a:lnTo>
                  <a:pt x="0" y="2419"/>
                </a:lnTo>
                <a:lnTo>
                  <a:pt x="0" y="2420"/>
                </a:lnTo>
                <a:lnTo>
                  <a:pt x="0" y="2420"/>
                </a:lnTo>
                <a:lnTo>
                  <a:pt x="0" y="2419"/>
                </a:lnTo>
                <a:lnTo>
                  <a:pt x="1" y="2418"/>
                </a:lnTo>
                <a:lnTo>
                  <a:pt x="2" y="2416"/>
                </a:lnTo>
                <a:lnTo>
                  <a:pt x="3" y="2414"/>
                </a:lnTo>
                <a:close/>
                <a:moveTo>
                  <a:pt x="25" y="2137"/>
                </a:moveTo>
                <a:cubicBezTo>
                  <a:pt x="38" y="2131"/>
                  <a:pt x="60" y="2126"/>
                  <a:pt x="79" y="2126"/>
                </a:cubicBezTo>
                <a:cubicBezTo>
                  <a:pt x="105" y="2126"/>
                  <a:pt x="124" y="2132"/>
                  <a:pt x="138" y="2138"/>
                </a:cubicBezTo>
                <a:lnTo>
                  <a:pt x="139" y="2140"/>
                </a:lnTo>
                <a:lnTo>
                  <a:pt x="139" y="2142"/>
                </a:lnTo>
                <a:lnTo>
                  <a:pt x="139" y="2142"/>
                </a:lnTo>
                <a:lnTo>
                  <a:pt x="138" y="2144"/>
                </a:lnTo>
                <a:lnTo>
                  <a:pt x="137" y="2145"/>
                </a:lnTo>
                <a:lnTo>
                  <a:pt x="135" y="2145"/>
                </a:lnTo>
                <a:lnTo>
                  <a:pt x="134" y="2145"/>
                </a:lnTo>
                <a:lnTo>
                  <a:pt x="131" y="2145"/>
                </a:lnTo>
                <a:lnTo>
                  <a:pt x="130" y="2145"/>
                </a:lnTo>
                <a:lnTo>
                  <a:pt x="129" y="2145"/>
                </a:lnTo>
                <a:lnTo>
                  <a:pt x="129" y="2145"/>
                </a:lnTo>
                <a:lnTo>
                  <a:pt x="128" y="2144"/>
                </a:lnTo>
                <a:lnTo>
                  <a:pt x="127" y="2144"/>
                </a:lnTo>
                <a:lnTo>
                  <a:pt x="126" y="2143"/>
                </a:lnTo>
                <a:lnTo>
                  <a:pt x="124" y="2143"/>
                </a:lnTo>
                <a:lnTo>
                  <a:pt x="123" y="2143"/>
                </a:lnTo>
                <a:lnTo>
                  <a:pt x="122" y="2143"/>
                </a:lnTo>
                <a:lnTo>
                  <a:pt x="120" y="2142"/>
                </a:lnTo>
                <a:cubicBezTo>
                  <a:pt x="110" y="2137"/>
                  <a:pt x="94" y="2137"/>
                  <a:pt x="79" y="2137"/>
                </a:cubicBezTo>
                <a:cubicBezTo>
                  <a:pt x="63" y="2137"/>
                  <a:pt x="48" y="2138"/>
                  <a:pt x="39" y="2142"/>
                </a:cubicBezTo>
                <a:lnTo>
                  <a:pt x="38" y="2143"/>
                </a:lnTo>
                <a:lnTo>
                  <a:pt x="37" y="2143"/>
                </a:lnTo>
                <a:lnTo>
                  <a:pt x="36" y="2143"/>
                </a:lnTo>
                <a:lnTo>
                  <a:pt x="35" y="2143"/>
                </a:lnTo>
                <a:lnTo>
                  <a:pt x="34" y="2144"/>
                </a:lnTo>
                <a:lnTo>
                  <a:pt x="33" y="2144"/>
                </a:lnTo>
                <a:lnTo>
                  <a:pt x="32" y="2145"/>
                </a:lnTo>
                <a:lnTo>
                  <a:pt x="31" y="2145"/>
                </a:lnTo>
                <a:lnTo>
                  <a:pt x="29" y="2145"/>
                </a:lnTo>
                <a:lnTo>
                  <a:pt x="28" y="2145"/>
                </a:lnTo>
                <a:lnTo>
                  <a:pt x="27" y="2146"/>
                </a:lnTo>
                <a:lnTo>
                  <a:pt x="26" y="2146"/>
                </a:lnTo>
                <a:lnTo>
                  <a:pt x="24" y="2144"/>
                </a:lnTo>
                <a:lnTo>
                  <a:pt x="22" y="2142"/>
                </a:lnTo>
                <a:lnTo>
                  <a:pt x="22" y="2142"/>
                </a:lnTo>
                <a:lnTo>
                  <a:pt x="23" y="2140"/>
                </a:lnTo>
                <a:lnTo>
                  <a:pt x="24" y="2138"/>
                </a:lnTo>
                <a:lnTo>
                  <a:pt x="25" y="2137"/>
                </a:lnTo>
                <a:close/>
                <a:moveTo>
                  <a:pt x="25" y="2183"/>
                </a:moveTo>
                <a:cubicBezTo>
                  <a:pt x="38" y="2178"/>
                  <a:pt x="60" y="2172"/>
                  <a:pt x="79" y="2172"/>
                </a:cubicBezTo>
                <a:cubicBezTo>
                  <a:pt x="104" y="2172"/>
                  <a:pt x="124" y="2178"/>
                  <a:pt x="137" y="2183"/>
                </a:cubicBezTo>
                <a:lnTo>
                  <a:pt x="138" y="2184"/>
                </a:lnTo>
                <a:lnTo>
                  <a:pt x="139" y="2185"/>
                </a:lnTo>
                <a:lnTo>
                  <a:pt x="139" y="2187"/>
                </a:lnTo>
                <a:lnTo>
                  <a:pt x="139" y="2189"/>
                </a:lnTo>
                <a:lnTo>
                  <a:pt x="138" y="2190"/>
                </a:lnTo>
                <a:lnTo>
                  <a:pt x="137" y="2191"/>
                </a:lnTo>
                <a:lnTo>
                  <a:pt x="135" y="2191"/>
                </a:lnTo>
                <a:lnTo>
                  <a:pt x="134" y="2191"/>
                </a:lnTo>
                <a:lnTo>
                  <a:pt x="131" y="2191"/>
                </a:lnTo>
                <a:cubicBezTo>
                  <a:pt x="130" y="2191"/>
                  <a:pt x="127" y="2190"/>
                  <a:pt x="127" y="2190"/>
                </a:cubicBezTo>
                <a:lnTo>
                  <a:pt x="126" y="2190"/>
                </a:lnTo>
                <a:lnTo>
                  <a:pt x="124" y="2189"/>
                </a:lnTo>
                <a:lnTo>
                  <a:pt x="123" y="2189"/>
                </a:lnTo>
                <a:lnTo>
                  <a:pt x="122" y="2189"/>
                </a:lnTo>
                <a:lnTo>
                  <a:pt x="120" y="2189"/>
                </a:lnTo>
                <a:cubicBezTo>
                  <a:pt x="110" y="2183"/>
                  <a:pt x="94" y="2183"/>
                  <a:pt x="79" y="2183"/>
                </a:cubicBezTo>
                <a:cubicBezTo>
                  <a:pt x="63" y="2183"/>
                  <a:pt x="48" y="2184"/>
                  <a:pt x="39" y="2189"/>
                </a:cubicBezTo>
                <a:lnTo>
                  <a:pt x="38" y="2189"/>
                </a:lnTo>
                <a:lnTo>
                  <a:pt x="37" y="2189"/>
                </a:lnTo>
                <a:lnTo>
                  <a:pt x="36" y="2189"/>
                </a:lnTo>
                <a:lnTo>
                  <a:pt x="35" y="2190"/>
                </a:lnTo>
                <a:lnTo>
                  <a:pt x="34" y="2190"/>
                </a:lnTo>
                <a:lnTo>
                  <a:pt x="33" y="2190"/>
                </a:lnTo>
                <a:lnTo>
                  <a:pt x="32" y="2191"/>
                </a:lnTo>
                <a:lnTo>
                  <a:pt x="31" y="2191"/>
                </a:lnTo>
                <a:lnTo>
                  <a:pt x="29" y="2191"/>
                </a:lnTo>
                <a:lnTo>
                  <a:pt x="28" y="2191"/>
                </a:lnTo>
                <a:lnTo>
                  <a:pt x="27" y="2192"/>
                </a:lnTo>
                <a:lnTo>
                  <a:pt x="26" y="2192"/>
                </a:lnTo>
                <a:lnTo>
                  <a:pt x="24" y="2191"/>
                </a:lnTo>
                <a:lnTo>
                  <a:pt x="22" y="2189"/>
                </a:lnTo>
                <a:lnTo>
                  <a:pt x="22" y="2187"/>
                </a:lnTo>
                <a:lnTo>
                  <a:pt x="23" y="2185"/>
                </a:lnTo>
                <a:lnTo>
                  <a:pt x="24" y="2184"/>
                </a:lnTo>
                <a:lnTo>
                  <a:pt x="25" y="2183"/>
                </a:lnTo>
                <a:close/>
                <a:moveTo>
                  <a:pt x="25" y="2229"/>
                </a:moveTo>
                <a:cubicBezTo>
                  <a:pt x="38" y="2221"/>
                  <a:pt x="60" y="2218"/>
                  <a:pt x="79" y="2218"/>
                </a:cubicBezTo>
                <a:cubicBezTo>
                  <a:pt x="104" y="2218"/>
                  <a:pt x="124" y="2222"/>
                  <a:pt x="137" y="2229"/>
                </a:cubicBezTo>
                <a:lnTo>
                  <a:pt x="138" y="2230"/>
                </a:lnTo>
                <a:lnTo>
                  <a:pt x="139" y="2231"/>
                </a:lnTo>
                <a:lnTo>
                  <a:pt x="139" y="2233"/>
                </a:lnTo>
                <a:lnTo>
                  <a:pt x="139" y="2235"/>
                </a:lnTo>
                <a:lnTo>
                  <a:pt x="138" y="2236"/>
                </a:lnTo>
                <a:lnTo>
                  <a:pt x="137" y="2237"/>
                </a:lnTo>
                <a:lnTo>
                  <a:pt x="135" y="2237"/>
                </a:lnTo>
                <a:lnTo>
                  <a:pt x="134" y="2237"/>
                </a:lnTo>
                <a:lnTo>
                  <a:pt x="131" y="2237"/>
                </a:lnTo>
                <a:cubicBezTo>
                  <a:pt x="129" y="2234"/>
                  <a:pt x="123" y="2235"/>
                  <a:pt x="120" y="2235"/>
                </a:cubicBezTo>
                <a:cubicBezTo>
                  <a:pt x="110" y="2229"/>
                  <a:pt x="94" y="2229"/>
                  <a:pt x="79" y="2229"/>
                </a:cubicBezTo>
                <a:cubicBezTo>
                  <a:pt x="63" y="2229"/>
                  <a:pt x="48" y="2230"/>
                  <a:pt x="39" y="2235"/>
                </a:cubicBezTo>
                <a:cubicBezTo>
                  <a:pt x="36" y="2234"/>
                  <a:pt x="31" y="2236"/>
                  <a:pt x="28" y="2237"/>
                </a:cubicBezTo>
                <a:lnTo>
                  <a:pt x="27" y="2239"/>
                </a:lnTo>
                <a:lnTo>
                  <a:pt x="26" y="2238"/>
                </a:lnTo>
                <a:lnTo>
                  <a:pt x="24" y="2237"/>
                </a:lnTo>
                <a:lnTo>
                  <a:pt x="22" y="2235"/>
                </a:lnTo>
                <a:lnTo>
                  <a:pt x="22" y="2233"/>
                </a:lnTo>
                <a:lnTo>
                  <a:pt x="23" y="2231"/>
                </a:lnTo>
                <a:lnTo>
                  <a:pt x="24" y="2230"/>
                </a:lnTo>
                <a:lnTo>
                  <a:pt x="25" y="2229"/>
                </a:lnTo>
                <a:close/>
                <a:moveTo>
                  <a:pt x="166" y="863"/>
                </a:moveTo>
                <a:cubicBezTo>
                  <a:pt x="160" y="879"/>
                  <a:pt x="153" y="899"/>
                  <a:pt x="152" y="918"/>
                </a:cubicBezTo>
                <a:cubicBezTo>
                  <a:pt x="152" y="940"/>
                  <a:pt x="171" y="970"/>
                  <a:pt x="199" y="988"/>
                </a:cubicBezTo>
                <a:lnTo>
                  <a:pt x="199" y="1192"/>
                </a:lnTo>
                <a:lnTo>
                  <a:pt x="234" y="1192"/>
                </a:lnTo>
                <a:lnTo>
                  <a:pt x="234" y="988"/>
                </a:lnTo>
                <a:cubicBezTo>
                  <a:pt x="250" y="981"/>
                  <a:pt x="262" y="960"/>
                  <a:pt x="269" y="949"/>
                </a:cubicBezTo>
                <a:lnTo>
                  <a:pt x="269" y="948"/>
                </a:lnTo>
                <a:cubicBezTo>
                  <a:pt x="275" y="940"/>
                  <a:pt x="278" y="930"/>
                  <a:pt x="278" y="921"/>
                </a:cubicBezTo>
                <a:lnTo>
                  <a:pt x="278" y="920"/>
                </a:lnTo>
                <a:cubicBezTo>
                  <a:pt x="278" y="917"/>
                  <a:pt x="278" y="911"/>
                  <a:pt x="277" y="910"/>
                </a:cubicBezTo>
                <a:cubicBezTo>
                  <a:pt x="277" y="896"/>
                  <a:pt x="271" y="880"/>
                  <a:pt x="266" y="870"/>
                </a:cubicBezTo>
                <a:cubicBezTo>
                  <a:pt x="265" y="868"/>
                  <a:pt x="264" y="864"/>
                  <a:pt x="264" y="863"/>
                </a:cubicBezTo>
                <a:cubicBezTo>
                  <a:pt x="262" y="850"/>
                  <a:pt x="251" y="821"/>
                  <a:pt x="237" y="820"/>
                </a:cubicBezTo>
                <a:lnTo>
                  <a:pt x="245" y="907"/>
                </a:lnTo>
                <a:lnTo>
                  <a:pt x="234" y="907"/>
                </a:lnTo>
                <a:lnTo>
                  <a:pt x="226" y="820"/>
                </a:lnTo>
                <a:lnTo>
                  <a:pt x="207" y="820"/>
                </a:lnTo>
                <a:lnTo>
                  <a:pt x="196" y="907"/>
                </a:lnTo>
                <a:lnTo>
                  <a:pt x="185" y="907"/>
                </a:lnTo>
                <a:lnTo>
                  <a:pt x="193" y="820"/>
                </a:lnTo>
                <a:cubicBezTo>
                  <a:pt x="182" y="822"/>
                  <a:pt x="173" y="845"/>
                  <a:pt x="169" y="857"/>
                </a:cubicBezTo>
                <a:cubicBezTo>
                  <a:pt x="168" y="860"/>
                  <a:pt x="166" y="863"/>
                  <a:pt x="166" y="863"/>
                </a:cubicBezTo>
                <a:close/>
                <a:moveTo>
                  <a:pt x="1464" y="1080"/>
                </a:moveTo>
                <a:lnTo>
                  <a:pt x="1040" y="1080"/>
                </a:lnTo>
                <a:lnTo>
                  <a:pt x="1040" y="1344"/>
                </a:lnTo>
                <a:lnTo>
                  <a:pt x="1464" y="1344"/>
                </a:lnTo>
                <a:lnTo>
                  <a:pt x="1464" y="1080"/>
                </a:lnTo>
                <a:close/>
                <a:moveTo>
                  <a:pt x="1418" y="1306"/>
                </a:moveTo>
                <a:lnTo>
                  <a:pt x="1089" y="1306"/>
                </a:lnTo>
                <a:lnTo>
                  <a:pt x="1089" y="1119"/>
                </a:lnTo>
                <a:lnTo>
                  <a:pt x="1418" y="1119"/>
                </a:lnTo>
                <a:lnTo>
                  <a:pt x="1418" y="1306"/>
                </a:lnTo>
                <a:close/>
                <a:moveTo>
                  <a:pt x="291" y="2913"/>
                </a:moveTo>
                <a:cubicBezTo>
                  <a:pt x="288" y="2915"/>
                  <a:pt x="286" y="2921"/>
                  <a:pt x="286" y="2924"/>
                </a:cubicBezTo>
                <a:lnTo>
                  <a:pt x="286" y="2925"/>
                </a:lnTo>
                <a:cubicBezTo>
                  <a:pt x="297" y="2938"/>
                  <a:pt x="265" y="2905"/>
                  <a:pt x="324" y="2964"/>
                </a:cubicBezTo>
                <a:cubicBezTo>
                  <a:pt x="321" y="3075"/>
                  <a:pt x="404" y="3140"/>
                  <a:pt x="498" y="3138"/>
                </a:cubicBezTo>
                <a:cubicBezTo>
                  <a:pt x="589" y="3140"/>
                  <a:pt x="658" y="3036"/>
                  <a:pt x="656" y="2981"/>
                </a:cubicBezTo>
                <a:cubicBezTo>
                  <a:pt x="656" y="2974"/>
                  <a:pt x="655" y="2970"/>
                  <a:pt x="654" y="2969"/>
                </a:cubicBezTo>
                <a:lnTo>
                  <a:pt x="654" y="2969"/>
                </a:lnTo>
                <a:lnTo>
                  <a:pt x="654" y="2969"/>
                </a:lnTo>
                <a:lnTo>
                  <a:pt x="653" y="2968"/>
                </a:lnTo>
                <a:lnTo>
                  <a:pt x="653" y="2968"/>
                </a:lnTo>
                <a:lnTo>
                  <a:pt x="653" y="2968"/>
                </a:lnTo>
                <a:lnTo>
                  <a:pt x="652" y="2969"/>
                </a:lnTo>
                <a:cubicBezTo>
                  <a:pt x="650" y="2969"/>
                  <a:pt x="646" y="2974"/>
                  <a:pt x="644" y="2977"/>
                </a:cubicBezTo>
                <a:cubicBezTo>
                  <a:pt x="639" y="2983"/>
                  <a:pt x="628" y="2993"/>
                  <a:pt x="621" y="2997"/>
                </a:cubicBezTo>
                <a:cubicBezTo>
                  <a:pt x="612" y="3003"/>
                  <a:pt x="592" y="3009"/>
                  <a:pt x="580" y="3008"/>
                </a:cubicBezTo>
                <a:cubicBezTo>
                  <a:pt x="555" y="3010"/>
                  <a:pt x="529" y="2991"/>
                  <a:pt x="531" y="2957"/>
                </a:cubicBezTo>
                <a:cubicBezTo>
                  <a:pt x="531" y="2948"/>
                  <a:pt x="532" y="2949"/>
                  <a:pt x="532" y="2943"/>
                </a:cubicBezTo>
                <a:cubicBezTo>
                  <a:pt x="533" y="2940"/>
                  <a:pt x="534" y="2935"/>
                  <a:pt x="534" y="2935"/>
                </a:cubicBezTo>
                <a:cubicBezTo>
                  <a:pt x="535" y="2877"/>
                  <a:pt x="491" y="2824"/>
                  <a:pt x="438" y="2826"/>
                </a:cubicBezTo>
                <a:cubicBezTo>
                  <a:pt x="386" y="2825"/>
                  <a:pt x="347" y="2862"/>
                  <a:pt x="338" y="2891"/>
                </a:cubicBezTo>
                <a:lnTo>
                  <a:pt x="291" y="2913"/>
                </a:lnTo>
                <a:close/>
                <a:moveTo>
                  <a:pt x="381" y="2932"/>
                </a:moveTo>
                <a:cubicBezTo>
                  <a:pt x="372" y="2933"/>
                  <a:pt x="367" y="2921"/>
                  <a:pt x="368" y="2916"/>
                </a:cubicBezTo>
                <a:cubicBezTo>
                  <a:pt x="367" y="2907"/>
                  <a:pt x="376" y="2901"/>
                  <a:pt x="381" y="2902"/>
                </a:cubicBezTo>
                <a:cubicBezTo>
                  <a:pt x="393" y="2901"/>
                  <a:pt x="398" y="2910"/>
                  <a:pt x="398" y="2916"/>
                </a:cubicBezTo>
                <a:cubicBezTo>
                  <a:pt x="399" y="2924"/>
                  <a:pt x="389" y="2933"/>
                  <a:pt x="381" y="2932"/>
                </a:cubicBezTo>
                <a:close/>
                <a:moveTo>
                  <a:pt x="1485" y="1357"/>
                </a:moveTo>
                <a:lnTo>
                  <a:pt x="1019" y="1357"/>
                </a:lnTo>
                <a:lnTo>
                  <a:pt x="1019" y="1401"/>
                </a:lnTo>
                <a:lnTo>
                  <a:pt x="1485" y="1401"/>
                </a:lnTo>
                <a:lnTo>
                  <a:pt x="1485" y="1357"/>
                </a:lnTo>
                <a:close/>
                <a:moveTo>
                  <a:pt x="1467" y="1384"/>
                </a:moveTo>
                <a:lnTo>
                  <a:pt x="1429" y="1384"/>
                </a:lnTo>
                <a:lnTo>
                  <a:pt x="1429" y="1373"/>
                </a:lnTo>
                <a:lnTo>
                  <a:pt x="1467" y="1373"/>
                </a:lnTo>
                <a:lnTo>
                  <a:pt x="1467" y="1384"/>
                </a:lnTo>
                <a:close/>
                <a:moveTo>
                  <a:pt x="1526" y="2098"/>
                </a:moveTo>
                <a:cubicBezTo>
                  <a:pt x="1452" y="2096"/>
                  <a:pt x="1394" y="2161"/>
                  <a:pt x="1396" y="2226"/>
                </a:cubicBezTo>
                <a:cubicBezTo>
                  <a:pt x="1396" y="2300"/>
                  <a:pt x="1530" y="2470"/>
                  <a:pt x="1526" y="2465"/>
                </a:cubicBezTo>
                <a:cubicBezTo>
                  <a:pt x="1526" y="2467"/>
                  <a:pt x="1658" y="2289"/>
                  <a:pt x="1654" y="2226"/>
                </a:cubicBezTo>
                <a:cubicBezTo>
                  <a:pt x="1656" y="2154"/>
                  <a:pt x="1591" y="2096"/>
                  <a:pt x="1526" y="2098"/>
                </a:cubicBezTo>
                <a:close/>
                <a:moveTo>
                  <a:pt x="1526" y="2248"/>
                </a:moveTo>
                <a:cubicBezTo>
                  <a:pt x="1501" y="2249"/>
                  <a:pt x="1485" y="2228"/>
                  <a:pt x="1486" y="2207"/>
                </a:cubicBezTo>
                <a:cubicBezTo>
                  <a:pt x="1484" y="2184"/>
                  <a:pt x="1505" y="2168"/>
                  <a:pt x="1526" y="2169"/>
                </a:cubicBezTo>
                <a:cubicBezTo>
                  <a:pt x="1549" y="2168"/>
                  <a:pt x="1565" y="2188"/>
                  <a:pt x="1564" y="2207"/>
                </a:cubicBezTo>
                <a:cubicBezTo>
                  <a:pt x="1565" y="2232"/>
                  <a:pt x="1545" y="2248"/>
                  <a:pt x="1526" y="2248"/>
                </a:cubicBez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3" name="Oval 99"/>
          <p:cNvSpPr>
            <a:spLocks noChangeArrowheads="1"/>
          </p:cNvSpPr>
          <p:nvPr>
            <p:custDataLst>
              <p:tags r:id="rId30"/>
            </p:custDataLst>
          </p:nvPr>
        </p:nvSpPr>
        <p:spPr bwMode="auto">
          <a:xfrm>
            <a:off x="6872497" y="2228276"/>
            <a:ext cx="419693" cy="41809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4">
                <a:moveTo>
                  <a:pt x="0" y="392"/>
                </a:moveTo>
                <a:cubicBezTo>
                  <a:pt x="-7" y="172"/>
                  <a:pt x="195" y="-5"/>
                  <a:pt x="394" y="0"/>
                </a:cubicBezTo>
                <a:cubicBezTo>
                  <a:pt x="614" y="-7"/>
                  <a:pt x="792" y="195"/>
                  <a:pt x="787" y="392"/>
                </a:cubicBezTo>
                <a:cubicBezTo>
                  <a:pt x="794" y="612"/>
                  <a:pt x="592" y="789"/>
                  <a:pt x="394" y="784"/>
                </a:cubicBezTo>
                <a:cubicBezTo>
                  <a:pt x="173" y="791"/>
                  <a:pt x="-5" y="589"/>
                  <a:pt x="0" y="392"/>
                </a:cubicBezTo>
                <a:close/>
                <a:moveTo>
                  <a:pt x="650" y="322"/>
                </a:moveTo>
                <a:lnTo>
                  <a:pt x="626" y="298"/>
                </a:lnTo>
                <a:lnTo>
                  <a:pt x="626" y="296"/>
                </a:lnTo>
                <a:lnTo>
                  <a:pt x="624" y="295"/>
                </a:lnTo>
                <a:lnTo>
                  <a:pt x="623" y="294"/>
                </a:lnTo>
                <a:lnTo>
                  <a:pt x="621" y="292"/>
                </a:lnTo>
                <a:lnTo>
                  <a:pt x="614" y="287"/>
                </a:lnTo>
                <a:cubicBezTo>
                  <a:pt x="555" y="233"/>
                  <a:pt x="460" y="207"/>
                  <a:pt x="399" y="208"/>
                </a:cubicBezTo>
                <a:cubicBezTo>
                  <a:pt x="313" y="204"/>
                  <a:pt x="211" y="249"/>
                  <a:pt x="158" y="303"/>
                </a:cubicBezTo>
                <a:lnTo>
                  <a:pt x="157" y="305"/>
                </a:lnTo>
                <a:lnTo>
                  <a:pt x="155" y="306"/>
                </a:lnTo>
                <a:lnTo>
                  <a:pt x="133" y="330"/>
                </a:lnTo>
                <a:cubicBezTo>
                  <a:pt x="125" y="336"/>
                  <a:pt x="121" y="347"/>
                  <a:pt x="121" y="354"/>
                </a:cubicBezTo>
                <a:lnTo>
                  <a:pt x="121" y="355"/>
                </a:lnTo>
                <a:cubicBezTo>
                  <a:pt x="121" y="363"/>
                  <a:pt x="127" y="374"/>
                  <a:pt x="133" y="379"/>
                </a:cubicBezTo>
                <a:cubicBezTo>
                  <a:pt x="140" y="387"/>
                  <a:pt x="151" y="391"/>
                  <a:pt x="158" y="391"/>
                </a:cubicBezTo>
                <a:cubicBezTo>
                  <a:pt x="166" y="392"/>
                  <a:pt x="177" y="385"/>
                  <a:pt x="182" y="379"/>
                </a:cubicBezTo>
                <a:lnTo>
                  <a:pt x="206" y="357"/>
                </a:lnTo>
                <a:cubicBezTo>
                  <a:pt x="258" y="303"/>
                  <a:pt x="342" y="278"/>
                  <a:pt x="397" y="280"/>
                </a:cubicBezTo>
                <a:cubicBezTo>
                  <a:pt x="474" y="286"/>
                  <a:pt x="526" y="297"/>
                  <a:pt x="599" y="373"/>
                </a:cubicBezTo>
                <a:cubicBezTo>
                  <a:pt x="605" y="380"/>
                  <a:pt x="617" y="384"/>
                  <a:pt x="625" y="384"/>
                </a:cubicBezTo>
                <a:cubicBezTo>
                  <a:pt x="645" y="386"/>
                  <a:pt x="662" y="363"/>
                  <a:pt x="661" y="347"/>
                </a:cubicBezTo>
                <a:cubicBezTo>
                  <a:pt x="661" y="338"/>
                  <a:pt x="656" y="327"/>
                  <a:pt x="650" y="322"/>
                </a:cubicBezTo>
                <a:close/>
                <a:moveTo>
                  <a:pt x="543" y="401"/>
                </a:moveTo>
                <a:lnTo>
                  <a:pt x="542" y="399"/>
                </a:lnTo>
                <a:lnTo>
                  <a:pt x="540" y="398"/>
                </a:lnTo>
                <a:lnTo>
                  <a:pt x="537" y="396"/>
                </a:lnTo>
                <a:lnTo>
                  <a:pt x="537" y="393"/>
                </a:lnTo>
                <a:cubicBezTo>
                  <a:pt x="500" y="357"/>
                  <a:pt x="440" y="340"/>
                  <a:pt x="401" y="340"/>
                </a:cubicBezTo>
                <a:cubicBezTo>
                  <a:pt x="348" y="337"/>
                  <a:pt x="285" y="366"/>
                  <a:pt x="252" y="401"/>
                </a:cubicBezTo>
                <a:lnTo>
                  <a:pt x="241" y="409"/>
                </a:lnTo>
                <a:lnTo>
                  <a:pt x="230" y="423"/>
                </a:lnTo>
                <a:lnTo>
                  <a:pt x="229" y="423"/>
                </a:lnTo>
                <a:cubicBezTo>
                  <a:pt x="222" y="430"/>
                  <a:pt x="218" y="442"/>
                  <a:pt x="218" y="449"/>
                </a:cubicBezTo>
                <a:lnTo>
                  <a:pt x="218" y="450"/>
                </a:lnTo>
                <a:cubicBezTo>
                  <a:pt x="218" y="460"/>
                  <a:pt x="224" y="472"/>
                  <a:pt x="230" y="477"/>
                </a:cubicBezTo>
                <a:cubicBezTo>
                  <a:pt x="238" y="485"/>
                  <a:pt x="251" y="489"/>
                  <a:pt x="259" y="489"/>
                </a:cubicBezTo>
                <a:cubicBezTo>
                  <a:pt x="269" y="489"/>
                  <a:pt x="280" y="483"/>
                  <a:pt x="285" y="477"/>
                </a:cubicBezTo>
                <a:cubicBezTo>
                  <a:pt x="354" y="406"/>
                  <a:pt x="356" y="431"/>
                  <a:pt x="396" y="419"/>
                </a:cubicBezTo>
                <a:lnTo>
                  <a:pt x="399" y="419"/>
                </a:lnTo>
                <a:cubicBezTo>
                  <a:pt x="440" y="426"/>
                  <a:pt x="453" y="418"/>
                  <a:pt x="505" y="471"/>
                </a:cubicBezTo>
                <a:cubicBezTo>
                  <a:pt x="511" y="479"/>
                  <a:pt x="523" y="482"/>
                  <a:pt x="531" y="482"/>
                </a:cubicBezTo>
                <a:cubicBezTo>
                  <a:pt x="552" y="484"/>
                  <a:pt x="573" y="460"/>
                  <a:pt x="570" y="444"/>
                </a:cubicBezTo>
                <a:cubicBezTo>
                  <a:pt x="561" y="425"/>
                  <a:pt x="585" y="436"/>
                  <a:pt x="543" y="401"/>
                </a:cubicBezTo>
                <a:close/>
                <a:moveTo>
                  <a:pt x="328" y="553"/>
                </a:moveTo>
                <a:cubicBezTo>
                  <a:pt x="327" y="517"/>
                  <a:pt x="360" y="488"/>
                  <a:pt x="392" y="489"/>
                </a:cubicBezTo>
                <a:cubicBezTo>
                  <a:pt x="427" y="488"/>
                  <a:pt x="456" y="521"/>
                  <a:pt x="455" y="553"/>
                </a:cubicBezTo>
                <a:cubicBezTo>
                  <a:pt x="456" y="588"/>
                  <a:pt x="423" y="617"/>
                  <a:pt x="392" y="616"/>
                </a:cubicBezTo>
                <a:cubicBezTo>
                  <a:pt x="356" y="617"/>
                  <a:pt x="327" y="584"/>
                  <a:pt x="328" y="553"/>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4" name="Oval 103"/>
          <p:cNvSpPr>
            <a:spLocks noChangeArrowheads="1"/>
          </p:cNvSpPr>
          <p:nvPr>
            <p:custDataLst>
              <p:tags r:id="rId31"/>
            </p:custDataLst>
          </p:nvPr>
        </p:nvSpPr>
        <p:spPr bwMode="auto">
          <a:xfrm>
            <a:off x="8223301" y="2739160"/>
            <a:ext cx="447424" cy="44742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9" h="839">
                <a:moveTo>
                  <a:pt x="0" y="420"/>
                </a:moveTo>
                <a:cubicBezTo>
                  <a:pt x="-7" y="184"/>
                  <a:pt x="208" y="-6"/>
                  <a:pt x="420" y="0"/>
                </a:cubicBezTo>
                <a:cubicBezTo>
                  <a:pt x="655" y="-7"/>
                  <a:pt x="845" y="208"/>
                  <a:pt x="839" y="420"/>
                </a:cubicBezTo>
                <a:cubicBezTo>
                  <a:pt x="846" y="655"/>
                  <a:pt x="631" y="845"/>
                  <a:pt x="420" y="839"/>
                </a:cubicBezTo>
                <a:cubicBezTo>
                  <a:pt x="184" y="846"/>
                  <a:pt x="-6" y="631"/>
                  <a:pt x="0" y="420"/>
                </a:cubicBezTo>
                <a:close/>
                <a:moveTo>
                  <a:pt x="421" y="687"/>
                </a:moveTo>
                <a:cubicBezTo>
                  <a:pt x="569" y="692"/>
                  <a:pt x="690" y="554"/>
                  <a:pt x="686" y="421"/>
                </a:cubicBezTo>
                <a:cubicBezTo>
                  <a:pt x="691" y="269"/>
                  <a:pt x="554" y="148"/>
                  <a:pt x="421" y="152"/>
                </a:cubicBezTo>
                <a:cubicBezTo>
                  <a:pt x="269" y="147"/>
                  <a:pt x="151" y="285"/>
                  <a:pt x="155" y="421"/>
                </a:cubicBezTo>
                <a:cubicBezTo>
                  <a:pt x="150" y="570"/>
                  <a:pt x="285" y="691"/>
                  <a:pt x="421" y="687"/>
                </a:cubicBezTo>
                <a:close/>
                <a:moveTo>
                  <a:pt x="258" y="603"/>
                </a:moveTo>
                <a:lnTo>
                  <a:pt x="236" y="581"/>
                </a:lnTo>
                <a:lnTo>
                  <a:pt x="288" y="532"/>
                </a:lnTo>
                <a:lnTo>
                  <a:pt x="309" y="554"/>
                </a:lnTo>
                <a:lnTo>
                  <a:pt x="258" y="603"/>
                </a:lnTo>
                <a:close/>
                <a:moveTo>
                  <a:pt x="434" y="663"/>
                </a:moveTo>
                <a:lnTo>
                  <a:pt x="404" y="663"/>
                </a:lnTo>
                <a:lnTo>
                  <a:pt x="404" y="592"/>
                </a:lnTo>
                <a:lnTo>
                  <a:pt x="434" y="592"/>
                </a:lnTo>
                <a:lnTo>
                  <a:pt x="434" y="663"/>
                </a:lnTo>
                <a:close/>
                <a:moveTo>
                  <a:pt x="664" y="434"/>
                </a:moveTo>
                <a:lnTo>
                  <a:pt x="591" y="434"/>
                </a:lnTo>
                <a:lnTo>
                  <a:pt x="591" y="405"/>
                </a:lnTo>
                <a:lnTo>
                  <a:pt x="664" y="405"/>
                </a:lnTo>
                <a:lnTo>
                  <a:pt x="664" y="434"/>
                </a:lnTo>
                <a:close/>
                <a:moveTo>
                  <a:pt x="580" y="236"/>
                </a:moveTo>
                <a:lnTo>
                  <a:pt x="602" y="258"/>
                </a:lnTo>
                <a:lnTo>
                  <a:pt x="553" y="310"/>
                </a:lnTo>
                <a:lnTo>
                  <a:pt x="532" y="288"/>
                </a:lnTo>
                <a:lnTo>
                  <a:pt x="580" y="236"/>
                </a:lnTo>
                <a:close/>
                <a:moveTo>
                  <a:pt x="553" y="532"/>
                </a:moveTo>
                <a:lnTo>
                  <a:pt x="602" y="581"/>
                </a:lnTo>
                <a:lnTo>
                  <a:pt x="580" y="603"/>
                </a:lnTo>
                <a:lnTo>
                  <a:pt x="532" y="554"/>
                </a:lnTo>
                <a:lnTo>
                  <a:pt x="553" y="532"/>
                </a:lnTo>
                <a:close/>
                <a:moveTo>
                  <a:pt x="404" y="176"/>
                </a:moveTo>
                <a:lnTo>
                  <a:pt x="434" y="176"/>
                </a:lnTo>
                <a:lnTo>
                  <a:pt x="434" y="247"/>
                </a:lnTo>
                <a:lnTo>
                  <a:pt x="404" y="247"/>
                </a:lnTo>
                <a:lnTo>
                  <a:pt x="404" y="176"/>
                </a:lnTo>
                <a:close/>
                <a:moveTo>
                  <a:pt x="377" y="358"/>
                </a:moveTo>
                <a:lnTo>
                  <a:pt x="423" y="402"/>
                </a:lnTo>
                <a:lnTo>
                  <a:pt x="507" y="320"/>
                </a:lnTo>
                <a:lnTo>
                  <a:pt x="526" y="342"/>
                </a:lnTo>
                <a:lnTo>
                  <a:pt x="423" y="445"/>
                </a:lnTo>
                <a:lnTo>
                  <a:pt x="355" y="380"/>
                </a:lnTo>
                <a:lnTo>
                  <a:pt x="377" y="358"/>
                </a:lnTo>
                <a:close/>
                <a:moveTo>
                  <a:pt x="258" y="236"/>
                </a:moveTo>
                <a:lnTo>
                  <a:pt x="309" y="288"/>
                </a:lnTo>
                <a:lnTo>
                  <a:pt x="288" y="310"/>
                </a:lnTo>
                <a:lnTo>
                  <a:pt x="236" y="258"/>
                </a:lnTo>
                <a:lnTo>
                  <a:pt x="258" y="236"/>
                </a:lnTo>
                <a:close/>
                <a:moveTo>
                  <a:pt x="247" y="434"/>
                </a:moveTo>
                <a:lnTo>
                  <a:pt x="177" y="434"/>
                </a:lnTo>
                <a:lnTo>
                  <a:pt x="177" y="405"/>
                </a:lnTo>
                <a:lnTo>
                  <a:pt x="247" y="405"/>
                </a:lnTo>
                <a:lnTo>
                  <a:pt x="247" y="434"/>
                </a:lnTo>
                <a:close/>
              </a:path>
            </a:pathLst>
          </a:custGeom>
          <a:solidFill>
            <a:srgbClr val="0061AD"/>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5" name="Oval 105"/>
          <p:cNvSpPr>
            <a:spLocks noChangeArrowheads="1"/>
          </p:cNvSpPr>
          <p:nvPr>
            <p:custDataLst>
              <p:tags r:id="rId32"/>
            </p:custDataLst>
          </p:nvPr>
        </p:nvSpPr>
        <p:spPr bwMode="auto">
          <a:xfrm>
            <a:off x="7987057" y="3241512"/>
            <a:ext cx="444224" cy="44422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3" h="833">
                <a:moveTo>
                  <a:pt x="0" y="417"/>
                </a:moveTo>
                <a:cubicBezTo>
                  <a:pt x="-7" y="183"/>
                  <a:pt x="207" y="-6"/>
                  <a:pt x="417" y="0"/>
                </a:cubicBezTo>
                <a:cubicBezTo>
                  <a:pt x="650" y="-7"/>
                  <a:pt x="839" y="207"/>
                  <a:pt x="833" y="417"/>
                </a:cubicBezTo>
                <a:cubicBezTo>
                  <a:pt x="840" y="650"/>
                  <a:pt x="626" y="839"/>
                  <a:pt x="417" y="833"/>
                </a:cubicBezTo>
                <a:cubicBezTo>
                  <a:pt x="183" y="840"/>
                  <a:pt x="-6" y="626"/>
                  <a:pt x="0" y="417"/>
                </a:cubicBezTo>
                <a:close/>
                <a:moveTo>
                  <a:pt x="442" y="324"/>
                </a:moveTo>
                <a:cubicBezTo>
                  <a:pt x="429" y="328"/>
                  <a:pt x="424" y="341"/>
                  <a:pt x="425" y="348"/>
                </a:cubicBezTo>
                <a:cubicBezTo>
                  <a:pt x="424" y="360"/>
                  <a:pt x="436" y="373"/>
                  <a:pt x="447" y="372"/>
                </a:cubicBezTo>
                <a:cubicBezTo>
                  <a:pt x="477" y="369"/>
                  <a:pt x="495" y="337"/>
                  <a:pt x="493" y="312"/>
                </a:cubicBezTo>
                <a:cubicBezTo>
                  <a:pt x="494" y="305"/>
                  <a:pt x="492" y="295"/>
                  <a:pt x="491" y="291"/>
                </a:cubicBezTo>
                <a:cubicBezTo>
                  <a:pt x="489" y="277"/>
                  <a:pt x="478" y="260"/>
                  <a:pt x="472" y="250"/>
                </a:cubicBezTo>
                <a:lnTo>
                  <a:pt x="471" y="249"/>
                </a:lnTo>
                <a:lnTo>
                  <a:pt x="471" y="248"/>
                </a:lnTo>
                <a:lnTo>
                  <a:pt x="470" y="247"/>
                </a:lnTo>
                <a:lnTo>
                  <a:pt x="470" y="246"/>
                </a:lnTo>
                <a:lnTo>
                  <a:pt x="469" y="245"/>
                </a:lnTo>
                <a:cubicBezTo>
                  <a:pt x="468" y="243"/>
                  <a:pt x="467" y="238"/>
                  <a:pt x="466" y="237"/>
                </a:cubicBezTo>
                <a:cubicBezTo>
                  <a:pt x="464" y="231"/>
                  <a:pt x="462" y="223"/>
                  <a:pt x="462" y="220"/>
                </a:cubicBezTo>
                <a:cubicBezTo>
                  <a:pt x="462" y="216"/>
                  <a:pt x="466" y="211"/>
                  <a:pt x="469" y="210"/>
                </a:cubicBezTo>
                <a:cubicBezTo>
                  <a:pt x="477" y="205"/>
                  <a:pt x="479" y="196"/>
                  <a:pt x="479" y="190"/>
                </a:cubicBezTo>
                <a:cubicBezTo>
                  <a:pt x="480" y="176"/>
                  <a:pt x="466" y="162"/>
                  <a:pt x="455" y="163"/>
                </a:cubicBezTo>
                <a:cubicBezTo>
                  <a:pt x="431" y="167"/>
                  <a:pt x="412" y="200"/>
                  <a:pt x="415" y="220"/>
                </a:cubicBezTo>
                <a:cubicBezTo>
                  <a:pt x="415" y="229"/>
                  <a:pt x="417" y="241"/>
                  <a:pt x="420" y="248"/>
                </a:cubicBezTo>
                <a:cubicBezTo>
                  <a:pt x="420" y="250"/>
                  <a:pt x="425" y="260"/>
                  <a:pt x="428" y="265"/>
                </a:cubicBezTo>
                <a:cubicBezTo>
                  <a:pt x="437" y="281"/>
                  <a:pt x="449" y="305"/>
                  <a:pt x="448" y="315"/>
                </a:cubicBezTo>
                <a:cubicBezTo>
                  <a:pt x="449" y="320"/>
                  <a:pt x="445" y="324"/>
                  <a:pt x="442" y="324"/>
                </a:cubicBezTo>
                <a:close/>
                <a:moveTo>
                  <a:pt x="313" y="324"/>
                </a:moveTo>
                <a:cubicBezTo>
                  <a:pt x="300" y="328"/>
                  <a:pt x="295" y="341"/>
                  <a:pt x="296" y="348"/>
                </a:cubicBezTo>
                <a:cubicBezTo>
                  <a:pt x="295" y="360"/>
                  <a:pt x="306" y="373"/>
                  <a:pt x="316" y="372"/>
                </a:cubicBezTo>
                <a:cubicBezTo>
                  <a:pt x="318" y="372"/>
                  <a:pt x="323" y="371"/>
                  <a:pt x="324" y="370"/>
                </a:cubicBezTo>
                <a:cubicBezTo>
                  <a:pt x="352" y="362"/>
                  <a:pt x="365" y="334"/>
                  <a:pt x="364" y="312"/>
                </a:cubicBezTo>
                <a:cubicBezTo>
                  <a:pt x="365" y="305"/>
                  <a:pt x="363" y="295"/>
                  <a:pt x="362" y="291"/>
                </a:cubicBezTo>
                <a:cubicBezTo>
                  <a:pt x="360" y="277"/>
                  <a:pt x="349" y="260"/>
                  <a:pt x="343" y="250"/>
                </a:cubicBezTo>
                <a:cubicBezTo>
                  <a:pt x="338" y="243"/>
                  <a:pt x="332" y="229"/>
                  <a:pt x="333" y="221"/>
                </a:cubicBezTo>
                <a:cubicBezTo>
                  <a:pt x="332" y="216"/>
                  <a:pt x="336" y="211"/>
                  <a:pt x="340" y="210"/>
                </a:cubicBezTo>
                <a:cubicBezTo>
                  <a:pt x="348" y="205"/>
                  <a:pt x="350" y="196"/>
                  <a:pt x="350" y="190"/>
                </a:cubicBezTo>
                <a:cubicBezTo>
                  <a:pt x="351" y="176"/>
                  <a:pt x="337" y="162"/>
                  <a:pt x="326" y="163"/>
                </a:cubicBezTo>
                <a:cubicBezTo>
                  <a:pt x="302" y="167"/>
                  <a:pt x="283" y="200"/>
                  <a:pt x="286" y="220"/>
                </a:cubicBezTo>
                <a:cubicBezTo>
                  <a:pt x="286" y="229"/>
                  <a:pt x="288" y="241"/>
                  <a:pt x="291" y="248"/>
                </a:cubicBezTo>
                <a:cubicBezTo>
                  <a:pt x="291" y="250"/>
                  <a:pt x="296" y="260"/>
                  <a:pt x="299" y="265"/>
                </a:cubicBezTo>
                <a:cubicBezTo>
                  <a:pt x="308" y="281"/>
                  <a:pt x="320" y="305"/>
                  <a:pt x="319" y="315"/>
                </a:cubicBezTo>
                <a:cubicBezTo>
                  <a:pt x="320" y="320"/>
                  <a:pt x="316" y="324"/>
                  <a:pt x="313" y="324"/>
                </a:cubicBezTo>
                <a:close/>
                <a:moveTo>
                  <a:pt x="399" y="671"/>
                </a:moveTo>
                <a:cubicBezTo>
                  <a:pt x="472" y="673"/>
                  <a:pt x="542" y="631"/>
                  <a:pt x="581" y="584"/>
                </a:cubicBezTo>
                <a:cubicBezTo>
                  <a:pt x="594" y="589"/>
                  <a:pt x="610" y="592"/>
                  <a:pt x="621" y="592"/>
                </a:cubicBezTo>
                <a:cubicBezTo>
                  <a:pt x="676" y="594"/>
                  <a:pt x="720" y="544"/>
                  <a:pt x="719" y="494"/>
                </a:cubicBezTo>
                <a:cubicBezTo>
                  <a:pt x="721" y="438"/>
                  <a:pt x="674" y="394"/>
                  <a:pt x="627" y="396"/>
                </a:cubicBezTo>
                <a:lnTo>
                  <a:pt x="627" y="393"/>
                </a:lnTo>
                <a:lnTo>
                  <a:pt x="168" y="393"/>
                </a:lnTo>
                <a:cubicBezTo>
                  <a:pt x="165" y="409"/>
                  <a:pt x="165" y="425"/>
                  <a:pt x="165" y="439"/>
                </a:cubicBezTo>
                <a:cubicBezTo>
                  <a:pt x="161" y="570"/>
                  <a:pt x="280" y="674"/>
                  <a:pt x="399" y="671"/>
                </a:cubicBezTo>
                <a:close/>
                <a:moveTo>
                  <a:pt x="629" y="439"/>
                </a:moveTo>
                <a:lnTo>
                  <a:pt x="629" y="437"/>
                </a:lnTo>
                <a:cubicBezTo>
                  <a:pt x="657" y="441"/>
                  <a:pt x="679" y="467"/>
                  <a:pt x="678" y="494"/>
                </a:cubicBezTo>
                <a:cubicBezTo>
                  <a:pt x="679" y="524"/>
                  <a:pt x="648" y="549"/>
                  <a:pt x="621" y="548"/>
                </a:cubicBezTo>
                <a:cubicBezTo>
                  <a:pt x="616" y="549"/>
                  <a:pt x="609" y="548"/>
                  <a:pt x="605" y="546"/>
                </a:cubicBezTo>
                <a:cubicBezTo>
                  <a:pt x="621" y="514"/>
                  <a:pt x="630" y="474"/>
                  <a:pt x="629" y="439"/>
                </a:cubicBez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6" name="Oval 109"/>
          <p:cNvSpPr>
            <a:spLocks noChangeArrowheads="1"/>
          </p:cNvSpPr>
          <p:nvPr>
            <p:custDataLst>
              <p:tags r:id="rId33"/>
            </p:custDataLst>
          </p:nvPr>
        </p:nvSpPr>
        <p:spPr bwMode="auto">
          <a:xfrm>
            <a:off x="6905361" y="3226915"/>
            <a:ext cx="450595" cy="4500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45" h="844">
                <a:moveTo>
                  <a:pt x="0" y="422"/>
                </a:moveTo>
                <a:lnTo>
                  <a:pt x="0" y="411"/>
                </a:lnTo>
                <a:lnTo>
                  <a:pt x="0" y="400"/>
                </a:lnTo>
                <a:lnTo>
                  <a:pt x="0" y="389"/>
                </a:lnTo>
                <a:cubicBezTo>
                  <a:pt x="-2" y="168"/>
                  <a:pt x="254" y="-5"/>
                  <a:pt x="396" y="0"/>
                </a:cubicBezTo>
                <a:lnTo>
                  <a:pt x="403" y="0"/>
                </a:lnTo>
                <a:lnTo>
                  <a:pt x="412" y="0"/>
                </a:lnTo>
                <a:lnTo>
                  <a:pt x="422" y="0"/>
                </a:lnTo>
                <a:lnTo>
                  <a:pt x="434" y="0"/>
                </a:lnTo>
                <a:lnTo>
                  <a:pt x="445" y="0"/>
                </a:lnTo>
                <a:lnTo>
                  <a:pt x="455" y="0"/>
                </a:lnTo>
                <a:cubicBezTo>
                  <a:pt x="677" y="-2"/>
                  <a:pt x="850" y="254"/>
                  <a:pt x="845" y="395"/>
                </a:cubicBezTo>
                <a:lnTo>
                  <a:pt x="845" y="403"/>
                </a:lnTo>
                <a:lnTo>
                  <a:pt x="845" y="412"/>
                </a:lnTo>
                <a:lnTo>
                  <a:pt x="845" y="422"/>
                </a:lnTo>
                <a:lnTo>
                  <a:pt x="845" y="433"/>
                </a:lnTo>
                <a:lnTo>
                  <a:pt x="845" y="444"/>
                </a:lnTo>
                <a:lnTo>
                  <a:pt x="845" y="455"/>
                </a:lnTo>
                <a:cubicBezTo>
                  <a:pt x="847" y="676"/>
                  <a:pt x="591" y="849"/>
                  <a:pt x="449" y="844"/>
                </a:cubicBezTo>
                <a:lnTo>
                  <a:pt x="441" y="844"/>
                </a:lnTo>
                <a:lnTo>
                  <a:pt x="433" y="844"/>
                </a:lnTo>
                <a:lnTo>
                  <a:pt x="422" y="844"/>
                </a:lnTo>
                <a:lnTo>
                  <a:pt x="411" y="844"/>
                </a:lnTo>
                <a:lnTo>
                  <a:pt x="400" y="844"/>
                </a:lnTo>
                <a:lnTo>
                  <a:pt x="389" y="844"/>
                </a:lnTo>
                <a:cubicBezTo>
                  <a:pt x="168" y="846"/>
                  <a:pt x="-5" y="590"/>
                  <a:pt x="0" y="449"/>
                </a:cubicBezTo>
                <a:lnTo>
                  <a:pt x="0" y="441"/>
                </a:lnTo>
                <a:lnTo>
                  <a:pt x="0" y="432"/>
                </a:lnTo>
                <a:lnTo>
                  <a:pt x="0" y="422"/>
                </a:lnTo>
                <a:close/>
                <a:moveTo>
                  <a:pt x="475" y="312"/>
                </a:moveTo>
                <a:lnTo>
                  <a:pt x="475" y="499"/>
                </a:lnTo>
                <a:lnTo>
                  <a:pt x="423" y="455"/>
                </a:lnTo>
                <a:lnTo>
                  <a:pt x="371" y="499"/>
                </a:lnTo>
                <a:lnTo>
                  <a:pt x="371" y="312"/>
                </a:lnTo>
                <a:lnTo>
                  <a:pt x="198" y="312"/>
                </a:lnTo>
                <a:lnTo>
                  <a:pt x="198" y="668"/>
                </a:lnTo>
                <a:lnTo>
                  <a:pt x="646" y="668"/>
                </a:lnTo>
                <a:lnTo>
                  <a:pt x="646" y="312"/>
                </a:lnTo>
                <a:lnTo>
                  <a:pt x="475" y="312"/>
                </a:lnTo>
                <a:close/>
                <a:moveTo>
                  <a:pt x="276" y="296"/>
                </a:moveTo>
                <a:lnTo>
                  <a:pt x="387" y="296"/>
                </a:lnTo>
                <a:cubicBezTo>
                  <a:pt x="382" y="213"/>
                  <a:pt x="306" y="179"/>
                  <a:pt x="282" y="180"/>
                </a:cubicBezTo>
                <a:lnTo>
                  <a:pt x="281" y="180"/>
                </a:lnTo>
                <a:lnTo>
                  <a:pt x="279" y="180"/>
                </a:lnTo>
                <a:lnTo>
                  <a:pt x="278" y="180"/>
                </a:lnTo>
                <a:lnTo>
                  <a:pt x="276" y="180"/>
                </a:lnTo>
                <a:cubicBezTo>
                  <a:pt x="271" y="179"/>
                  <a:pt x="260" y="178"/>
                  <a:pt x="258" y="178"/>
                </a:cubicBezTo>
                <a:lnTo>
                  <a:pt x="258" y="178"/>
                </a:lnTo>
                <a:lnTo>
                  <a:pt x="257" y="178"/>
                </a:lnTo>
                <a:lnTo>
                  <a:pt x="255" y="178"/>
                </a:lnTo>
                <a:lnTo>
                  <a:pt x="253" y="178"/>
                </a:lnTo>
                <a:lnTo>
                  <a:pt x="252" y="178"/>
                </a:lnTo>
                <a:lnTo>
                  <a:pt x="251" y="178"/>
                </a:lnTo>
                <a:lnTo>
                  <a:pt x="250" y="178"/>
                </a:lnTo>
                <a:lnTo>
                  <a:pt x="249" y="178"/>
                </a:lnTo>
                <a:cubicBezTo>
                  <a:pt x="233" y="177"/>
                  <a:pt x="209" y="193"/>
                  <a:pt x="207" y="215"/>
                </a:cubicBezTo>
                <a:lnTo>
                  <a:pt x="208" y="217"/>
                </a:lnTo>
                <a:cubicBezTo>
                  <a:pt x="209" y="221"/>
                  <a:pt x="211" y="227"/>
                  <a:pt x="212" y="229"/>
                </a:cubicBezTo>
                <a:cubicBezTo>
                  <a:pt x="217" y="250"/>
                  <a:pt x="226" y="264"/>
                  <a:pt x="276" y="296"/>
                </a:cubicBezTo>
                <a:close/>
                <a:moveTo>
                  <a:pt x="246" y="221"/>
                </a:moveTo>
                <a:lnTo>
                  <a:pt x="248" y="220"/>
                </a:lnTo>
                <a:lnTo>
                  <a:pt x="250" y="218"/>
                </a:lnTo>
                <a:lnTo>
                  <a:pt x="252" y="218"/>
                </a:lnTo>
                <a:lnTo>
                  <a:pt x="254" y="218"/>
                </a:lnTo>
                <a:lnTo>
                  <a:pt x="256" y="218"/>
                </a:lnTo>
                <a:lnTo>
                  <a:pt x="258" y="218"/>
                </a:lnTo>
                <a:lnTo>
                  <a:pt x="260" y="218"/>
                </a:lnTo>
                <a:lnTo>
                  <a:pt x="261" y="218"/>
                </a:lnTo>
                <a:cubicBezTo>
                  <a:pt x="299" y="216"/>
                  <a:pt x="337" y="251"/>
                  <a:pt x="344" y="277"/>
                </a:cubicBezTo>
                <a:cubicBezTo>
                  <a:pt x="323" y="275"/>
                  <a:pt x="298" y="264"/>
                  <a:pt x="284" y="256"/>
                </a:cubicBezTo>
                <a:cubicBezTo>
                  <a:pt x="281" y="252"/>
                  <a:pt x="272" y="245"/>
                  <a:pt x="272" y="244"/>
                </a:cubicBezTo>
                <a:lnTo>
                  <a:pt x="271" y="244"/>
                </a:lnTo>
                <a:lnTo>
                  <a:pt x="270" y="243"/>
                </a:lnTo>
                <a:lnTo>
                  <a:pt x="269" y="242"/>
                </a:lnTo>
                <a:lnTo>
                  <a:pt x="268" y="241"/>
                </a:lnTo>
                <a:cubicBezTo>
                  <a:pt x="262" y="237"/>
                  <a:pt x="254" y="228"/>
                  <a:pt x="253" y="226"/>
                </a:cubicBezTo>
                <a:lnTo>
                  <a:pt x="252" y="225"/>
                </a:lnTo>
                <a:lnTo>
                  <a:pt x="251" y="224"/>
                </a:lnTo>
                <a:lnTo>
                  <a:pt x="250" y="222"/>
                </a:lnTo>
                <a:lnTo>
                  <a:pt x="248" y="221"/>
                </a:lnTo>
                <a:lnTo>
                  <a:pt x="247" y="221"/>
                </a:lnTo>
                <a:lnTo>
                  <a:pt x="246" y="221"/>
                </a:lnTo>
                <a:close/>
                <a:moveTo>
                  <a:pt x="617" y="185"/>
                </a:moveTo>
                <a:cubicBezTo>
                  <a:pt x="609" y="180"/>
                  <a:pt x="593" y="178"/>
                  <a:pt x="585" y="178"/>
                </a:cubicBezTo>
                <a:lnTo>
                  <a:pt x="584" y="178"/>
                </a:lnTo>
                <a:lnTo>
                  <a:pt x="583" y="178"/>
                </a:lnTo>
                <a:cubicBezTo>
                  <a:pt x="577" y="178"/>
                  <a:pt x="567" y="180"/>
                  <a:pt x="565" y="180"/>
                </a:cubicBezTo>
                <a:lnTo>
                  <a:pt x="564" y="180"/>
                </a:lnTo>
                <a:lnTo>
                  <a:pt x="562" y="180"/>
                </a:lnTo>
                <a:lnTo>
                  <a:pt x="561" y="180"/>
                </a:lnTo>
                <a:cubicBezTo>
                  <a:pt x="529" y="177"/>
                  <a:pt x="456" y="225"/>
                  <a:pt x="453" y="296"/>
                </a:cubicBezTo>
                <a:lnTo>
                  <a:pt x="565" y="296"/>
                </a:lnTo>
                <a:lnTo>
                  <a:pt x="573" y="291"/>
                </a:lnTo>
                <a:lnTo>
                  <a:pt x="579" y="287"/>
                </a:lnTo>
                <a:lnTo>
                  <a:pt x="587" y="281"/>
                </a:lnTo>
                <a:cubicBezTo>
                  <a:pt x="610" y="267"/>
                  <a:pt x="636" y="235"/>
                  <a:pt x="636" y="217"/>
                </a:cubicBezTo>
                <a:lnTo>
                  <a:pt x="636" y="216"/>
                </a:lnTo>
                <a:lnTo>
                  <a:pt x="636" y="214"/>
                </a:lnTo>
                <a:lnTo>
                  <a:pt x="636" y="213"/>
                </a:lnTo>
                <a:cubicBezTo>
                  <a:pt x="636" y="203"/>
                  <a:pt x="625" y="189"/>
                  <a:pt x="617" y="185"/>
                </a:cubicBezTo>
                <a:close/>
                <a:moveTo>
                  <a:pt x="584" y="231"/>
                </a:moveTo>
                <a:cubicBezTo>
                  <a:pt x="580" y="235"/>
                  <a:pt x="572" y="242"/>
                  <a:pt x="571" y="243"/>
                </a:cubicBezTo>
                <a:lnTo>
                  <a:pt x="570" y="244"/>
                </a:lnTo>
                <a:cubicBezTo>
                  <a:pt x="565" y="248"/>
                  <a:pt x="557" y="255"/>
                  <a:pt x="557" y="256"/>
                </a:cubicBezTo>
                <a:cubicBezTo>
                  <a:pt x="538" y="267"/>
                  <a:pt x="515" y="276"/>
                  <a:pt x="497" y="277"/>
                </a:cubicBezTo>
                <a:cubicBezTo>
                  <a:pt x="508" y="241"/>
                  <a:pt x="551" y="217"/>
                  <a:pt x="582" y="218"/>
                </a:cubicBezTo>
                <a:lnTo>
                  <a:pt x="584" y="218"/>
                </a:lnTo>
                <a:lnTo>
                  <a:pt x="586" y="218"/>
                </a:lnTo>
                <a:lnTo>
                  <a:pt x="588" y="218"/>
                </a:lnTo>
                <a:lnTo>
                  <a:pt x="589" y="218"/>
                </a:lnTo>
                <a:lnTo>
                  <a:pt x="591" y="218"/>
                </a:lnTo>
                <a:lnTo>
                  <a:pt x="593" y="220"/>
                </a:lnTo>
                <a:lnTo>
                  <a:pt x="595" y="221"/>
                </a:lnTo>
                <a:lnTo>
                  <a:pt x="594" y="221"/>
                </a:lnTo>
                <a:cubicBezTo>
                  <a:pt x="592" y="222"/>
                  <a:pt x="586" y="229"/>
                  <a:pt x="587" y="228"/>
                </a:cubicBezTo>
                <a:lnTo>
                  <a:pt x="586" y="229"/>
                </a:lnTo>
                <a:lnTo>
                  <a:pt x="585" y="230"/>
                </a:lnTo>
                <a:lnTo>
                  <a:pt x="584" y="231"/>
                </a:lnTo>
                <a:close/>
                <a:moveTo>
                  <a:pt x="442" y="249"/>
                </a:moveTo>
                <a:cubicBezTo>
                  <a:pt x="443" y="236"/>
                  <a:pt x="430" y="229"/>
                  <a:pt x="423" y="229"/>
                </a:cubicBezTo>
                <a:lnTo>
                  <a:pt x="421" y="229"/>
                </a:lnTo>
                <a:cubicBezTo>
                  <a:pt x="411" y="228"/>
                  <a:pt x="400" y="239"/>
                  <a:pt x="401" y="249"/>
                </a:cubicBezTo>
                <a:lnTo>
                  <a:pt x="401" y="295"/>
                </a:lnTo>
                <a:lnTo>
                  <a:pt x="442" y="295"/>
                </a:lnTo>
                <a:lnTo>
                  <a:pt x="442" y="249"/>
                </a:lnTo>
                <a:close/>
              </a:path>
            </a:pathLst>
          </a:custGeom>
          <a:solidFill>
            <a:srgbClr val="000000">
              <a:lumMod val="75000"/>
              <a:lumOff val="25000"/>
            </a:srgbClr>
          </a:solidFill>
          <a:ln>
            <a:noFill/>
          </a:ln>
        </p:spPr>
        <p:txBody>
          <a:bodyPr vert="horz" wrap="square" lIns="76792" tIns="38396" rIns="76792" bIns="38396" numCol="1" anchor="t" anchorCtr="0" compatLnSpc="1">
            <a:noAutofit/>
          </a:bodyPr>
          <a:lstStyle/>
          <a:p>
            <a:endParaRPr lang="zh-CN" altLang="en-US" sz="151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785495" y="5147945"/>
            <a:ext cx="7726680" cy="368300"/>
          </a:xfrm>
          <a:prstGeom prst="rect">
            <a:avLst/>
          </a:prstGeom>
          <a:noFill/>
          <a:ln w="19050">
            <a:solidFill>
              <a:srgbClr val="FFC000"/>
            </a:solidFill>
          </a:ln>
        </p:spPr>
        <p:txBody>
          <a:bodyPr wrap="none" rtlCol="0" anchor="t">
            <a:spAutoFit/>
          </a:bodyPr>
          <a:lstStyle/>
          <a:p>
            <a:pPr algn="ctr"/>
            <a:r>
              <a:rPr lang="zh-CN" b="1">
                <a:sym typeface="+mn-ea"/>
              </a:rPr>
              <a:t>要学会大胆、客观、有逻辑的跟客户提要求、提标准、给价值输出扫清障碍</a:t>
            </a:r>
            <a:endParaRPr lang="zh-CN"/>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5750"/>
            <a:ext cx="3633470" cy="398780"/>
            <a:chOff x="4493" y="3662"/>
            <a:chExt cx="5722" cy="628"/>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729" y="1585"/>
                <a:ext cx="337" cy="709"/>
              </a:xfrm>
              <a:prstGeom prst="rect">
                <a:avLst/>
              </a:prstGeom>
            </p:spPr>
          </p:pic>
        </p:grpSp>
        <p:sp>
          <p:nvSpPr>
            <p:cNvPr id="30" name="文本框 29"/>
            <p:cNvSpPr txBox="1"/>
            <p:nvPr/>
          </p:nvSpPr>
          <p:spPr>
            <a:xfrm>
              <a:off x="5927" y="3662"/>
              <a:ext cx="4288" cy="628"/>
            </a:xfrm>
            <a:prstGeom prst="rect">
              <a:avLst/>
            </a:prstGeom>
            <a:noFill/>
          </p:spPr>
          <p:txBody>
            <a:bodyPr wrap="none" rtlCol="0">
              <a:spAutoFit/>
            </a:bodyPr>
            <a:lstStyle/>
            <a:p>
              <a:pPr algn="ctr"/>
              <a:r>
                <a:rPr lang="zh-CN" sz="2000" b="1">
                  <a:solidFill>
                    <a:schemeClr val="tx1"/>
                  </a:solidFill>
                  <a:sym typeface="+mn-ea"/>
                </a:rPr>
                <a:t>顾问项目的正反馈循环</a:t>
              </a:r>
              <a:endParaRPr lang="en-US" altLang="zh-CN" sz="2000" b="1">
                <a:solidFill>
                  <a:schemeClr val="tx1"/>
                </a:solidFill>
                <a:sym typeface="+mn-ea"/>
              </a:endParaRP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0"/>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7" name="任意多边形 106"/>
          <p:cNvSpPr/>
          <p:nvPr>
            <p:custDataLst>
              <p:tags r:id="rId1"/>
            </p:custDataLst>
          </p:nvPr>
        </p:nvSpPr>
        <p:spPr>
          <a:xfrm>
            <a:off x="4710554" y="1063806"/>
            <a:ext cx="871607" cy="871607"/>
          </a:xfrm>
          <a:custGeom>
            <a:avLst/>
            <a:gdLst>
              <a:gd name="connsiteX0" fmla="*/ 0 w 1037856"/>
              <a:gd name="connsiteY0" fmla="*/ 518928 h 1037856"/>
              <a:gd name="connsiteX1" fmla="*/ 518928 w 1037856"/>
              <a:gd name="connsiteY1" fmla="*/ 0 h 1037856"/>
              <a:gd name="connsiteX2" fmla="*/ 1037856 w 1037856"/>
              <a:gd name="connsiteY2" fmla="*/ 518928 h 1037856"/>
              <a:gd name="connsiteX3" fmla="*/ 518928 w 1037856"/>
              <a:gd name="connsiteY3" fmla="*/ 1037856 h 1037856"/>
              <a:gd name="connsiteX4" fmla="*/ 0 w 1037856"/>
              <a:gd name="connsiteY4" fmla="*/ 518928 h 103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56" h="1037856">
                <a:moveTo>
                  <a:pt x="0" y="518928"/>
                </a:moveTo>
                <a:cubicBezTo>
                  <a:pt x="0" y="232332"/>
                  <a:pt x="232332" y="0"/>
                  <a:pt x="518928" y="0"/>
                </a:cubicBezTo>
                <a:cubicBezTo>
                  <a:pt x="805524" y="0"/>
                  <a:pt x="1037856" y="232332"/>
                  <a:pt x="1037856" y="518928"/>
                </a:cubicBezTo>
                <a:cubicBezTo>
                  <a:pt x="1037856" y="805524"/>
                  <a:pt x="805524" y="1037856"/>
                  <a:pt x="518928" y="1037856"/>
                </a:cubicBezTo>
                <a:cubicBezTo>
                  <a:pt x="232332" y="1037856"/>
                  <a:pt x="0" y="805524"/>
                  <a:pt x="0" y="518928"/>
                </a:cubicBezTo>
                <a:close/>
              </a:path>
            </a:pathLst>
          </a:custGeom>
          <a:solidFill>
            <a:srgbClr val="4276AA"/>
          </a:solidFill>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146841" tIns="146841" rIns="146841" bIns="146841" numCol="1" spcCol="1270" anchor="ctr" anchorCtr="0">
            <a:normAutofit/>
          </a:bodyPr>
          <a:lstStyle/>
          <a:p>
            <a:pPr lvl="0" algn="ctr" defTabSz="800100">
              <a:lnSpc>
                <a:spcPct val="90000"/>
              </a:lnSpc>
              <a:spcBef>
                <a:spcPct val="0"/>
              </a:spcBef>
              <a:spcAft>
                <a:spcPct val="35000"/>
              </a:spcAft>
            </a:pPr>
            <a:r>
              <a:rPr lang="zh-CN" sz="1200" b="1" kern="1200" dirty="0">
                <a:solidFill>
                  <a:sysClr val="window" lastClr="FFFFFF"/>
                </a:solidFill>
              </a:rPr>
              <a:t>私域价值感强</a:t>
            </a:r>
          </a:p>
        </p:txBody>
      </p:sp>
      <p:sp>
        <p:nvSpPr>
          <p:cNvPr id="108" name="任意多边形 107"/>
          <p:cNvSpPr/>
          <p:nvPr>
            <p:custDataLst>
              <p:tags r:id="rId2"/>
            </p:custDataLst>
          </p:nvPr>
        </p:nvSpPr>
        <p:spPr>
          <a:xfrm rot="1800000">
            <a:off x="5591535" y="1676425"/>
            <a:ext cx="231663" cy="294167"/>
          </a:xfrm>
          <a:custGeom>
            <a:avLst/>
            <a:gdLst>
              <a:gd name="connsiteX0" fmla="*/ 0 w 275850"/>
              <a:gd name="connsiteY0" fmla="*/ 70055 h 350276"/>
              <a:gd name="connsiteX1" fmla="*/ 137925 w 275850"/>
              <a:gd name="connsiteY1" fmla="*/ 70055 h 350276"/>
              <a:gd name="connsiteX2" fmla="*/ 137925 w 275850"/>
              <a:gd name="connsiteY2" fmla="*/ 0 h 350276"/>
              <a:gd name="connsiteX3" fmla="*/ 275850 w 275850"/>
              <a:gd name="connsiteY3" fmla="*/ 175138 h 350276"/>
              <a:gd name="connsiteX4" fmla="*/ 137925 w 275850"/>
              <a:gd name="connsiteY4" fmla="*/ 350276 h 350276"/>
              <a:gd name="connsiteX5" fmla="*/ 137925 w 275850"/>
              <a:gd name="connsiteY5" fmla="*/ 280221 h 350276"/>
              <a:gd name="connsiteX6" fmla="*/ 0 w 275850"/>
              <a:gd name="connsiteY6" fmla="*/ 280221 h 350276"/>
              <a:gd name="connsiteX7" fmla="*/ 0 w 275850"/>
              <a:gd name="connsiteY7" fmla="*/ 70055 h 3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50" h="350276">
                <a:moveTo>
                  <a:pt x="0" y="70055"/>
                </a:moveTo>
                <a:lnTo>
                  <a:pt x="137925" y="70055"/>
                </a:lnTo>
                <a:lnTo>
                  <a:pt x="137925" y="0"/>
                </a:lnTo>
                <a:lnTo>
                  <a:pt x="275850" y="175138"/>
                </a:lnTo>
                <a:lnTo>
                  <a:pt x="137925" y="350276"/>
                </a:lnTo>
                <a:lnTo>
                  <a:pt x="137925" y="280221"/>
                </a:lnTo>
                <a:lnTo>
                  <a:pt x="0" y="280221"/>
                </a:lnTo>
                <a:lnTo>
                  <a:pt x="0" y="70055"/>
                </a:lnTo>
                <a:close/>
              </a:path>
            </a:pathLst>
          </a:custGeom>
          <a:solidFill>
            <a:srgbClr val="5268A5">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58832" rIns="69498" bIns="58833" numCol="1" spcCol="1270" anchor="ctr" anchorCtr="0">
            <a:normAutofit/>
          </a:bodyPr>
          <a:lstStyle/>
          <a:p>
            <a:pPr lvl="0" algn="ctr" defTabSz="666750">
              <a:lnSpc>
                <a:spcPct val="90000"/>
              </a:lnSpc>
              <a:spcBef>
                <a:spcPct val="0"/>
              </a:spcBef>
              <a:spcAft>
                <a:spcPct val="35000"/>
              </a:spcAft>
            </a:pPr>
            <a:endParaRPr lang="zh-CN" altLang="en-US" sz="1010" kern="1200">
              <a:solidFill>
                <a:sysClr val="window" lastClr="FFFFFF"/>
              </a:solidFill>
            </a:endParaRPr>
          </a:p>
        </p:txBody>
      </p:sp>
      <p:sp>
        <p:nvSpPr>
          <p:cNvPr id="109" name="任意多边形 108"/>
          <p:cNvSpPr/>
          <p:nvPr>
            <p:custDataLst>
              <p:tags r:id="rId3"/>
            </p:custDataLst>
          </p:nvPr>
        </p:nvSpPr>
        <p:spPr>
          <a:xfrm>
            <a:off x="5843929" y="1718160"/>
            <a:ext cx="871607" cy="871607"/>
          </a:xfrm>
          <a:custGeom>
            <a:avLst/>
            <a:gdLst>
              <a:gd name="connsiteX0" fmla="*/ 0 w 1037856"/>
              <a:gd name="connsiteY0" fmla="*/ 518928 h 1037856"/>
              <a:gd name="connsiteX1" fmla="*/ 518928 w 1037856"/>
              <a:gd name="connsiteY1" fmla="*/ 0 h 1037856"/>
              <a:gd name="connsiteX2" fmla="*/ 1037856 w 1037856"/>
              <a:gd name="connsiteY2" fmla="*/ 518928 h 1037856"/>
              <a:gd name="connsiteX3" fmla="*/ 518928 w 1037856"/>
              <a:gd name="connsiteY3" fmla="*/ 1037856 h 1037856"/>
              <a:gd name="connsiteX4" fmla="*/ 0 w 1037856"/>
              <a:gd name="connsiteY4" fmla="*/ 518928 h 103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56" h="1037856">
                <a:moveTo>
                  <a:pt x="0" y="518928"/>
                </a:moveTo>
                <a:cubicBezTo>
                  <a:pt x="0" y="232332"/>
                  <a:pt x="232332" y="0"/>
                  <a:pt x="518928" y="0"/>
                </a:cubicBezTo>
                <a:cubicBezTo>
                  <a:pt x="805524" y="0"/>
                  <a:pt x="1037856" y="232332"/>
                  <a:pt x="1037856" y="518928"/>
                </a:cubicBezTo>
                <a:cubicBezTo>
                  <a:pt x="1037856" y="805524"/>
                  <a:pt x="805524" y="1037856"/>
                  <a:pt x="518928" y="1037856"/>
                </a:cubicBezTo>
                <a:cubicBezTo>
                  <a:pt x="232332" y="1037856"/>
                  <a:pt x="0" y="805524"/>
                  <a:pt x="0" y="518928"/>
                </a:cubicBezTo>
                <a:close/>
              </a:path>
            </a:pathLst>
          </a:custGeom>
          <a:solidFill>
            <a:srgbClr val="00A09D"/>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6841" tIns="146841" rIns="146841" bIns="146841" numCol="1" spcCol="1270" anchor="ctr" anchorCtr="0">
            <a:normAutofit/>
          </a:bodyPr>
          <a:lstStyle/>
          <a:p>
            <a:pPr lvl="0" algn="ctr" defTabSz="800100">
              <a:lnSpc>
                <a:spcPct val="90000"/>
              </a:lnSpc>
              <a:spcBef>
                <a:spcPct val="0"/>
              </a:spcBef>
              <a:spcAft>
                <a:spcPct val="35000"/>
              </a:spcAft>
            </a:pPr>
            <a:r>
              <a:rPr lang="zh-CN" altLang="en-US" sz="1200" b="1" kern="1200" dirty="0">
                <a:solidFill>
                  <a:sysClr val="window" lastClr="FFFFFF"/>
                </a:solidFill>
              </a:rPr>
              <a:t>老板</a:t>
            </a:r>
            <a:br>
              <a:rPr lang="zh-CN" altLang="en-US" sz="1200" b="1" kern="1200" dirty="0">
                <a:solidFill>
                  <a:sysClr val="window" lastClr="FFFFFF"/>
                </a:solidFill>
              </a:rPr>
            </a:br>
            <a:r>
              <a:rPr lang="zh-CN" altLang="en-US" sz="1200" b="1" kern="1200" dirty="0">
                <a:solidFill>
                  <a:sysClr val="window" lastClr="FFFFFF"/>
                </a:solidFill>
              </a:rPr>
              <a:t>认知</a:t>
            </a:r>
          </a:p>
        </p:txBody>
      </p:sp>
      <p:sp>
        <p:nvSpPr>
          <p:cNvPr id="110" name="任意多边形 109"/>
          <p:cNvSpPr/>
          <p:nvPr>
            <p:custDataLst>
              <p:tags r:id="rId4"/>
            </p:custDataLst>
          </p:nvPr>
        </p:nvSpPr>
        <p:spPr>
          <a:xfrm rot="5400000">
            <a:off x="6163901" y="2654677"/>
            <a:ext cx="231663" cy="294167"/>
          </a:xfrm>
          <a:custGeom>
            <a:avLst/>
            <a:gdLst>
              <a:gd name="connsiteX0" fmla="*/ 0 w 275850"/>
              <a:gd name="connsiteY0" fmla="*/ 70055 h 350276"/>
              <a:gd name="connsiteX1" fmla="*/ 137925 w 275850"/>
              <a:gd name="connsiteY1" fmla="*/ 70055 h 350276"/>
              <a:gd name="connsiteX2" fmla="*/ 137925 w 275850"/>
              <a:gd name="connsiteY2" fmla="*/ 0 h 350276"/>
              <a:gd name="connsiteX3" fmla="*/ 275850 w 275850"/>
              <a:gd name="connsiteY3" fmla="*/ 175138 h 350276"/>
              <a:gd name="connsiteX4" fmla="*/ 137925 w 275850"/>
              <a:gd name="connsiteY4" fmla="*/ 350276 h 350276"/>
              <a:gd name="connsiteX5" fmla="*/ 137925 w 275850"/>
              <a:gd name="connsiteY5" fmla="*/ 280221 h 350276"/>
              <a:gd name="connsiteX6" fmla="*/ 0 w 275850"/>
              <a:gd name="connsiteY6" fmla="*/ 280221 h 350276"/>
              <a:gd name="connsiteX7" fmla="*/ 0 w 275850"/>
              <a:gd name="connsiteY7" fmla="*/ 70055 h 3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50" h="350276">
                <a:moveTo>
                  <a:pt x="0" y="70055"/>
                </a:moveTo>
                <a:lnTo>
                  <a:pt x="137925" y="70055"/>
                </a:lnTo>
                <a:lnTo>
                  <a:pt x="137925" y="0"/>
                </a:lnTo>
                <a:lnTo>
                  <a:pt x="275850" y="175138"/>
                </a:lnTo>
                <a:lnTo>
                  <a:pt x="137925" y="350276"/>
                </a:lnTo>
                <a:lnTo>
                  <a:pt x="137925" y="280221"/>
                </a:lnTo>
                <a:lnTo>
                  <a:pt x="0" y="280221"/>
                </a:lnTo>
                <a:lnTo>
                  <a:pt x="0" y="70055"/>
                </a:lnTo>
                <a:close/>
              </a:path>
            </a:pathLst>
          </a:custGeom>
          <a:solidFill>
            <a:srgbClr val="00A09D">
              <a:lumMod val="60000"/>
              <a:lumOff val="4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58832" rIns="69498" bIns="58833" numCol="1" spcCol="1270" anchor="ctr" anchorCtr="0">
            <a:normAutofit/>
          </a:bodyPr>
          <a:lstStyle/>
          <a:p>
            <a:pPr lvl="0" algn="ctr" defTabSz="666750">
              <a:lnSpc>
                <a:spcPct val="90000"/>
              </a:lnSpc>
              <a:spcBef>
                <a:spcPct val="0"/>
              </a:spcBef>
              <a:spcAft>
                <a:spcPct val="35000"/>
              </a:spcAft>
            </a:pPr>
            <a:endParaRPr lang="zh-CN" altLang="en-US" sz="1010" kern="1200">
              <a:solidFill>
                <a:sysClr val="window" lastClr="FFFFFF"/>
              </a:solidFill>
            </a:endParaRPr>
          </a:p>
        </p:txBody>
      </p:sp>
      <p:sp>
        <p:nvSpPr>
          <p:cNvPr id="111" name="任意多边形 110"/>
          <p:cNvSpPr/>
          <p:nvPr>
            <p:custDataLst>
              <p:tags r:id="rId5"/>
            </p:custDataLst>
          </p:nvPr>
        </p:nvSpPr>
        <p:spPr>
          <a:xfrm>
            <a:off x="5843929" y="3026868"/>
            <a:ext cx="871607" cy="871607"/>
          </a:xfrm>
          <a:custGeom>
            <a:avLst/>
            <a:gdLst>
              <a:gd name="connsiteX0" fmla="*/ 0 w 1037856"/>
              <a:gd name="connsiteY0" fmla="*/ 518928 h 1037856"/>
              <a:gd name="connsiteX1" fmla="*/ 518928 w 1037856"/>
              <a:gd name="connsiteY1" fmla="*/ 0 h 1037856"/>
              <a:gd name="connsiteX2" fmla="*/ 1037856 w 1037856"/>
              <a:gd name="connsiteY2" fmla="*/ 518928 h 1037856"/>
              <a:gd name="connsiteX3" fmla="*/ 518928 w 1037856"/>
              <a:gd name="connsiteY3" fmla="*/ 1037856 h 1037856"/>
              <a:gd name="connsiteX4" fmla="*/ 0 w 1037856"/>
              <a:gd name="connsiteY4" fmla="*/ 518928 h 103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56" h="1037856">
                <a:moveTo>
                  <a:pt x="0" y="518928"/>
                </a:moveTo>
                <a:cubicBezTo>
                  <a:pt x="0" y="232332"/>
                  <a:pt x="232332" y="0"/>
                  <a:pt x="518928" y="0"/>
                </a:cubicBezTo>
                <a:cubicBezTo>
                  <a:pt x="805524" y="0"/>
                  <a:pt x="1037856" y="232332"/>
                  <a:pt x="1037856" y="518928"/>
                </a:cubicBezTo>
                <a:cubicBezTo>
                  <a:pt x="1037856" y="805524"/>
                  <a:pt x="805524" y="1037856"/>
                  <a:pt x="518928" y="1037856"/>
                </a:cubicBezTo>
                <a:cubicBezTo>
                  <a:pt x="232332" y="1037856"/>
                  <a:pt x="0" y="805524"/>
                  <a:pt x="0" y="518928"/>
                </a:cubicBezTo>
                <a:close/>
              </a:path>
            </a:pathLst>
          </a:custGeom>
          <a:solidFill>
            <a:srgbClr val="1891AB"/>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6841" tIns="146841" rIns="146841" bIns="146841" numCol="1" spcCol="1270" anchor="ctr" anchorCtr="0">
            <a:normAutofit/>
          </a:bodyPr>
          <a:lstStyle/>
          <a:p>
            <a:pPr lvl="0" algn="ctr" defTabSz="800100">
              <a:lnSpc>
                <a:spcPct val="90000"/>
              </a:lnSpc>
              <a:spcBef>
                <a:spcPct val="0"/>
              </a:spcBef>
              <a:spcAft>
                <a:spcPct val="35000"/>
              </a:spcAft>
            </a:pPr>
            <a:r>
              <a:rPr lang="zh-CN" altLang="en-US" sz="1200" b="1" kern="1200" dirty="0">
                <a:solidFill>
                  <a:sysClr val="window" lastClr="FFFFFF"/>
                </a:solidFill>
              </a:rPr>
              <a:t>公域</a:t>
            </a:r>
          </a:p>
          <a:p>
            <a:pPr lvl="0" algn="ctr" defTabSz="800100">
              <a:lnSpc>
                <a:spcPct val="90000"/>
              </a:lnSpc>
              <a:spcBef>
                <a:spcPct val="0"/>
              </a:spcBef>
              <a:spcAft>
                <a:spcPct val="35000"/>
              </a:spcAft>
            </a:pPr>
            <a:r>
              <a:rPr lang="zh-CN" altLang="en-US" sz="1200" b="1" kern="1200" dirty="0">
                <a:solidFill>
                  <a:sysClr val="window" lastClr="FFFFFF"/>
                </a:solidFill>
              </a:rPr>
              <a:t>资源</a:t>
            </a:r>
          </a:p>
        </p:txBody>
      </p:sp>
      <p:sp>
        <p:nvSpPr>
          <p:cNvPr id="112" name="任意多边形 111"/>
          <p:cNvSpPr/>
          <p:nvPr>
            <p:custDataLst>
              <p:tags r:id="rId6"/>
            </p:custDataLst>
          </p:nvPr>
        </p:nvSpPr>
        <p:spPr>
          <a:xfrm rot="19800000">
            <a:off x="5602892" y="3639486"/>
            <a:ext cx="231664" cy="294168"/>
          </a:xfrm>
          <a:custGeom>
            <a:avLst/>
            <a:gdLst>
              <a:gd name="connsiteX0" fmla="*/ 0 w 275850"/>
              <a:gd name="connsiteY0" fmla="*/ 70055 h 350276"/>
              <a:gd name="connsiteX1" fmla="*/ 137925 w 275850"/>
              <a:gd name="connsiteY1" fmla="*/ 70055 h 350276"/>
              <a:gd name="connsiteX2" fmla="*/ 137925 w 275850"/>
              <a:gd name="connsiteY2" fmla="*/ 0 h 350276"/>
              <a:gd name="connsiteX3" fmla="*/ 275850 w 275850"/>
              <a:gd name="connsiteY3" fmla="*/ 175138 h 350276"/>
              <a:gd name="connsiteX4" fmla="*/ 137925 w 275850"/>
              <a:gd name="connsiteY4" fmla="*/ 350276 h 350276"/>
              <a:gd name="connsiteX5" fmla="*/ 137925 w 275850"/>
              <a:gd name="connsiteY5" fmla="*/ 280221 h 350276"/>
              <a:gd name="connsiteX6" fmla="*/ 0 w 275850"/>
              <a:gd name="connsiteY6" fmla="*/ 280221 h 350276"/>
              <a:gd name="connsiteX7" fmla="*/ 0 w 275850"/>
              <a:gd name="connsiteY7" fmla="*/ 70055 h 3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50" h="350276">
                <a:moveTo>
                  <a:pt x="275850" y="280221"/>
                </a:moveTo>
                <a:lnTo>
                  <a:pt x="137925" y="280221"/>
                </a:lnTo>
                <a:lnTo>
                  <a:pt x="137925" y="350276"/>
                </a:lnTo>
                <a:lnTo>
                  <a:pt x="0" y="175138"/>
                </a:lnTo>
                <a:lnTo>
                  <a:pt x="137925" y="0"/>
                </a:lnTo>
                <a:lnTo>
                  <a:pt x="137925" y="70055"/>
                </a:lnTo>
                <a:lnTo>
                  <a:pt x="275850" y="70055"/>
                </a:lnTo>
                <a:lnTo>
                  <a:pt x="275850" y="280221"/>
                </a:lnTo>
                <a:close/>
              </a:path>
            </a:pathLst>
          </a:custGeom>
          <a:solidFill>
            <a:srgbClr val="1891AB">
              <a:lumMod val="60000"/>
              <a:lumOff val="40000"/>
            </a:srgbClr>
          </a:solidFill>
          <a:ln>
            <a:noFill/>
          </a:ln>
        </p:spPr>
        <p:style>
          <a:lnRef idx="0">
            <a:scrgbClr r="0" g="0" b="0"/>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69498" tIns="58833" rIns="0" bIns="58833" numCol="1" spcCol="1270" anchor="ctr" anchorCtr="0">
            <a:normAutofit/>
          </a:bodyPr>
          <a:lstStyle/>
          <a:p>
            <a:pPr lvl="0" algn="ctr" defTabSz="666750">
              <a:lnSpc>
                <a:spcPct val="90000"/>
              </a:lnSpc>
              <a:spcBef>
                <a:spcPct val="0"/>
              </a:spcBef>
              <a:spcAft>
                <a:spcPct val="35000"/>
              </a:spcAft>
            </a:pPr>
            <a:endParaRPr lang="zh-CN" altLang="en-US" sz="1010" kern="1200">
              <a:solidFill>
                <a:sysClr val="window" lastClr="FFFFFF"/>
              </a:solidFill>
            </a:endParaRPr>
          </a:p>
        </p:txBody>
      </p:sp>
      <p:sp>
        <p:nvSpPr>
          <p:cNvPr id="113" name="任意多边形 112"/>
          <p:cNvSpPr/>
          <p:nvPr>
            <p:custDataLst>
              <p:tags r:id="rId7"/>
            </p:custDataLst>
          </p:nvPr>
        </p:nvSpPr>
        <p:spPr>
          <a:xfrm>
            <a:off x="4710554" y="3681221"/>
            <a:ext cx="871607" cy="871607"/>
          </a:xfrm>
          <a:custGeom>
            <a:avLst/>
            <a:gdLst>
              <a:gd name="connsiteX0" fmla="*/ 0 w 1037856"/>
              <a:gd name="connsiteY0" fmla="*/ 518928 h 1037856"/>
              <a:gd name="connsiteX1" fmla="*/ 518928 w 1037856"/>
              <a:gd name="connsiteY1" fmla="*/ 0 h 1037856"/>
              <a:gd name="connsiteX2" fmla="*/ 1037856 w 1037856"/>
              <a:gd name="connsiteY2" fmla="*/ 518928 h 1037856"/>
              <a:gd name="connsiteX3" fmla="*/ 518928 w 1037856"/>
              <a:gd name="connsiteY3" fmla="*/ 1037856 h 1037856"/>
              <a:gd name="connsiteX4" fmla="*/ 0 w 1037856"/>
              <a:gd name="connsiteY4" fmla="*/ 518928 h 103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56" h="1037856">
                <a:moveTo>
                  <a:pt x="0" y="518928"/>
                </a:moveTo>
                <a:cubicBezTo>
                  <a:pt x="0" y="232332"/>
                  <a:pt x="232332" y="0"/>
                  <a:pt x="518928" y="0"/>
                </a:cubicBezTo>
                <a:cubicBezTo>
                  <a:pt x="805524" y="0"/>
                  <a:pt x="1037856" y="232332"/>
                  <a:pt x="1037856" y="518928"/>
                </a:cubicBezTo>
                <a:cubicBezTo>
                  <a:pt x="1037856" y="805524"/>
                  <a:pt x="805524" y="1037856"/>
                  <a:pt x="518928" y="1037856"/>
                </a:cubicBezTo>
                <a:cubicBezTo>
                  <a:pt x="232332" y="1037856"/>
                  <a:pt x="0" y="805524"/>
                  <a:pt x="0" y="518928"/>
                </a:cubicBezTo>
                <a:close/>
              </a:path>
            </a:pathLst>
          </a:custGeom>
          <a:solidFill>
            <a:srgbClr val="5E5CA2"/>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6841" tIns="146841" rIns="146841" bIns="146841" numCol="1" spcCol="1270" anchor="ctr" anchorCtr="0">
            <a:normAutofit/>
          </a:bodyPr>
          <a:lstStyle/>
          <a:p>
            <a:pPr lvl="0" algn="ctr" defTabSz="800100">
              <a:lnSpc>
                <a:spcPct val="90000"/>
              </a:lnSpc>
              <a:spcBef>
                <a:spcPct val="0"/>
              </a:spcBef>
              <a:spcAft>
                <a:spcPct val="35000"/>
              </a:spcAft>
            </a:pPr>
            <a:r>
              <a:rPr lang="zh-CN" altLang="en-US" sz="1200" b="1" kern="1200" dirty="0">
                <a:solidFill>
                  <a:sysClr val="window" lastClr="FFFFFF"/>
                </a:solidFill>
              </a:rPr>
              <a:t>加粉率高</a:t>
            </a:r>
          </a:p>
        </p:txBody>
      </p:sp>
      <p:sp>
        <p:nvSpPr>
          <p:cNvPr id="114" name="任意多边形 113"/>
          <p:cNvSpPr/>
          <p:nvPr>
            <p:custDataLst>
              <p:tags r:id="rId8"/>
            </p:custDataLst>
          </p:nvPr>
        </p:nvSpPr>
        <p:spPr>
          <a:xfrm rot="1800000">
            <a:off x="4469517" y="3646042"/>
            <a:ext cx="231664" cy="294168"/>
          </a:xfrm>
          <a:custGeom>
            <a:avLst/>
            <a:gdLst>
              <a:gd name="connsiteX0" fmla="*/ 0 w 275850"/>
              <a:gd name="connsiteY0" fmla="*/ 70055 h 350276"/>
              <a:gd name="connsiteX1" fmla="*/ 137925 w 275850"/>
              <a:gd name="connsiteY1" fmla="*/ 70055 h 350276"/>
              <a:gd name="connsiteX2" fmla="*/ 137925 w 275850"/>
              <a:gd name="connsiteY2" fmla="*/ 0 h 350276"/>
              <a:gd name="connsiteX3" fmla="*/ 275850 w 275850"/>
              <a:gd name="connsiteY3" fmla="*/ 175138 h 350276"/>
              <a:gd name="connsiteX4" fmla="*/ 137925 w 275850"/>
              <a:gd name="connsiteY4" fmla="*/ 350276 h 350276"/>
              <a:gd name="connsiteX5" fmla="*/ 137925 w 275850"/>
              <a:gd name="connsiteY5" fmla="*/ 280221 h 350276"/>
              <a:gd name="connsiteX6" fmla="*/ 0 w 275850"/>
              <a:gd name="connsiteY6" fmla="*/ 280221 h 350276"/>
              <a:gd name="connsiteX7" fmla="*/ 0 w 275850"/>
              <a:gd name="connsiteY7" fmla="*/ 70055 h 3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50" h="350276">
                <a:moveTo>
                  <a:pt x="275850" y="280221"/>
                </a:moveTo>
                <a:lnTo>
                  <a:pt x="137925" y="280221"/>
                </a:lnTo>
                <a:lnTo>
                  <a:pt x="137925" y="350276"/>
                </a:lnTo>
                <a:lnTo>
                  <a:pt x="0" y="175138"/>
                </a:lnTo>
                <a:lnTo>
                  <a:pt x="137925" y="0"/>
                </a:lnTo>
                <a:lnTo>
                  <a:pt x="137925" y="70055"/>
                </a:lnTo>
                <a:lnTo>
                  <a:pt x="275850" y="70055"/>
                </a:lnTo>
                <a:lnTo>
                  <a:pt x="275850" y="280221"/>
                </a:lnTo>
                <a:close/>
              </a:path>
            </a:pathLst>
          </a:custGeom>
          <a:solidFill>
            <a:srgbClr val="5E5CA2">
              <a:lumMod val="60000"/>
              <a:lumOff val="4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69498" tIns="58834" rIns="0" bIns="58832" numCol="1" spcCol="1270" anchor="ctr" anchorCtr="0">
            <a:normAutofit/>
          </a:bodyPr>
          <a:lstStyle/>
          <a:p>
            <a:pPr lvl="0" algn="ctr" defTabSz="666750">
              <a:lnSpc>
                <a:spcPct val="90000"/>
              </a:lnSpc>
              <a:spcBef>
                <a:spcPct val="0"/>
              </a:spcBef>
              <a:spcAft>
                <a:spcPct val="35000"/>
              </a:spcAft>
            </a:pPr>
            <a:endParaRPr lang="zh-CN" altLang="en-US" sz="1010" kern="1200">
              <a:solidFill>
                <a:sysClr val="window" lastClr="FFFFFF"/>
              </a:solidFill>
            </a:endParaRPr>
          </a:p>
        </p:txBody>
      </p:sp>
      <p:sp>
        <p:nvSpPr>
          <p:cNvPr id="115" name="任意多边形 114"/>
          <p:cNvSpPr/>
          <p:nvPr>
            <p:custDataLst>
              <p:tags r:id="rId9"/>
            </p:custDataLst>
          </p:nvPr>
        </p:nvSpPr>
        <p:spPr>
          <a:xfrm>
            <a:off x="3577180" y="3026868"/>
            <a:ext cx="871607" cy="871607"/>
          </a:xfrm>
          <a:custGeom>
            <a:avLst/>
            <a:gdLst>
              <a:gd name="connsiteX0" fmla="*/ 0 w 1037856"/>
              <a:gd name="connsiteY0" fmla="*/ 518928 h 1037856"/>
              <a:gd name="connsiteX1" fmla="*/ 518928 w 1037856"/>
              <a:gd name="connsiteY1" fmla="*/ 0 h 1037856"/>
              <a:gd name="connsiteX2" fmla="*/ 1037856 w 1037856"/>
              <a:gd name="connsiteY2" fmla="*/ 518928 h 1037856"/>
              <a:gd name="connsiteX3" fmla="*/ 518928 w 1037856"/>
              <a:gd name="connsiteY3" fmla="*/ 1037856 h 1037856"/>
              <a:gd name="connsiteX4" fmla="*/ 0 w 1037856"/>
              <a:gd name="connsiteY4" fmla="*/ 518928 h 103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56" h="1037856">
                <a:moveTo>
                  <a:pt x="0" y="518928"/>
                </a:moveTo>
                <a:cubicBezTo>
                  <a:pt x="0" y="232332"/>
                  <a:pt x="232332" y="0"/>
                  <a:pt x="518928" y="0"/>
                </a:cubicBezTo>
                <a:cubicBezTo>
                  <a:pt x="805524" y="0"/>
                  <a:pt x="1037856" y="232332"/>
                  <a:pt x="1037856" y="518928"/>
                </a:cubicBezTo>
                <a:cubicBezTo>
                  <a:pt x="1037856" y="805524"/>
                  <a:pt x="805524" y="1037856"/>
                  <a:pt x="518928" y="1037856"/>
                </a:cubicBezTo>
                <a:cubicBezTo>
                  <a:pt x="232332" y="1037856"/>
                  <a:pt x="0" y="805524"/>
                  <a:pt x="0" y="518928"/>
                </a:cubicBezTo>
                <a:close/>
              </a:path>
            </a:pathLst>
          </a:custGeom>
          <a:solidFill>
            <a:srgbClr val="2C85AE"/>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6841" tIns="146841" rIns="146841" bIns="146841" numCol="1" spcCol="1270" anchor="ctr" anchorCtr="0">
            <a:normAutofit/>
          </a:bodyPr>
          <a:lstStyle/>
          <a:p>
            <a:pPr lvl="0" algn="ctr" defTabSz="800100">
              <a:lnSpc>
                <a:spcPct val="90000"/>
              </a:lnSpc>
              <a:spcBef>
                <a:spcPct val="0"/>
              </a:spcBef>
              <a:spcAft>
                <a:spcPct val="35000"/>
              </a:spcAft>
            </a:pPr>
            <a:r>
              <a:rPr lang="zh-CN" altLang="en-US" sz="1200" b="1" kern="1200" dirty="0">
                <a:solidFill>
                  <a:sysClr val="window" lastClr="FFFFFF"/>
                </a:solidFill>
              </a:rPr>
              <a:t>人员</a:t>
            </a:r>
          </a:p>
          <a:p>
            <a:pPr lvl="0" algn="ctr" defTabSz="800100">
              <a:lnSpc>
                <a:spcPct val="90000"/>
              </a:lnSpc>
              <a:spcBef>
                <a:spcPct val="0"/>
              </a:spcBef>
              <a:spcAft>
                <a:spcPct val="35000"/>
              </a:spcAft>
            </a:pPr>
            <a:r>
              <a:rPr lang="zh-CN" altLang="en-US" sz="1200" b="1" kern="1200" dirty="0">
                <a:solidFill>
                  <a:sysClr val="window" lastClr="FFFFFF"/>
                </a:solidFill>
              </a:rPr>
              <a:t>兼职</a:t>
            </a:r>
          </a:p>
        </p:txBody>
      </p:sp>
      <p:sp>
        <p:nvSpPr>
          <p:cNvPr id="116" name="任意多边形 115"/>
          <p:cNvSpPr/>
          <p:nvPr>
            <p:custDataLst>
              <p:tags r:id="rId10"/>
            </p:custDataLst>
          </p:nvPr>
        </p:nvSpPr>
        <p:spPr>
          <a:xfrm rot="16200000">
            <a:off x="3897152" y="2667790"/>
            <a:ext cx="231663" cy="294167"/>
          </a:xfrm>
          <a:custGeom>
            <a:avLst/>
            <a:gdLst>
              <a:gd name="connsiteX0" fmla="*/ 0 w 275850"/>
              <a:gd name="connsiteY0" fmla="*/ 70055 h 350276"/>
              <a:gd name="connsiteX1" fmla="*/ 137925 w 275850"/>
              <a:gd name="connsiteY1" fmla="*/ 70055 h 350276"/>
              <a:gd name="connsiteX2" fmla="*/ 137925 w 275850"/>
              <a:gd name="connsiteY2" fmla="*/ 0 h 350276"/>
              <a:gd name="connsiteX3" fmla="*/ 275850 w 275850"/>
              <a:gd name="connsiteY3" fmla="*/ 175138 h 350276"/>
              <a:gd name="connsiteX4" fmla="*/ 137925 w 275850"/>
              <a:gd name="connsiteY4" fmla="*/ 350276 h 350276"/>
              <a:gd name="connsiteX5" fmla="*/ 137925 w 275850"/>
              <a:gd name="connsiteY5" fmla="*/ 280221 h 350276"/>
              <a:gd name="connsiteX6" fmla="*/ 0 w 275850"/>
              <a:gd name="connsiteY6" fmla="*/ 280221 h 350276"/>
              <a:gd name="connsiteX7" fmla="*/ 0 w 275850"/>
              <a:gd name="connsiteY7" fmla="*/ 70055 h 3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50" h="350276">
                <a:moveTo>
                  <a:pt x="0" y="70055"/>
                </a:moveTo>
                <a:lnTo>
                  <a:pt x="137925" y="70055"/>
                </a:lnTo>
                <a:lnTo>
                  <a:pt x="137925" y="0"/>
                </a:lnTo>
                <a:lnTo>
                  <a:pt x="275850" y="175138"/>
                </a:lnTo>
                <a:lnTo>
                  <a:pt x="137925" y="350276"/>
                </a:lnTo>
                <a:lnTo>
                  <a:pt x="137925" y="280221"/>
                </a:lnTo>
                <a:lnTo>
                  <a:pt x="0" y="280221"/>
                </a:lnTo>
                <a:lnTo>
                  <a:pt x="0" y="70055"/>
                </a:lnTo>
                <a:close/>
              </a:path>
            </a:pathLst>
          </a:custGeom>
          <a:solidFill>
            <a:srgbClr val="2C85AE">
              <a:lumMod val="60000"/>
              <a:lumOff val="4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58833" rIns="69498" bIns="58832" numCol="1" spcCol="1270" anchor="ctr" anchorCtr="0">
            <a:normAutofit/>
          </a:bodyPr>
          <a:lstStyle/>
          <a:p>
            <a:pPr lvl="0" algn="ctr" defTabSz="666750">
              <a:lnSpc>
                <a:spcPct val="90000"/>
              </a:lnSpc>
              <a:spcBef>
                <a:spcPct val="0"/>
              </a:spcBef>
              <a:spcAft>
                <a:spcPct val="35000"/>
              </a:spcAft>
            </a:pPr>
            <a:endParaRPr lang="zh-CN" altLang="en-US" sz="1010" kern="1200">
              <a:solidFill>
                <a:sysClr val="window" lastClr="FFFFFF"/>
              </a:solidFill>
            </a:endParaRPr>
          </a:p>
        </p:txBody>
      </p:sp>
      <p:sp>
        <p:nvSpPr>
          <p:cNvPr id="117" name="任意多边形 116"/>
          <p:cNvSpPr/>
          <p:nvPr>
            <p:custDataLst>
              <p:tags r:id="rId11"/>
            </p:custDataLst>
          </p:nvPr>
        </p:nvSpPr>
        <p:spPr>
          <a:xfrm>
            <a:off x="3577180" y="1718160"/>
            <a:ext cx="871607" cy="871607"/>
          </a:xfrm>
          <a:custGeom>
            <a:avLst/>
            <a:gdLst>
              <a:gd name="connsiteX0" fmla="*/ 0 w 1037856"/>
              <a:gd name="connsiteY0" fmla="*/ 518928 h 1037856"/>
              <a:gd name="connsiteX1" fmla="*/ 518928 w 1037856"/>
              <a:gd name="connsiteY1" fmla="*/ 0 h 1037856"/>
              <a:gd name="connsiteX2" fmla="*/ 1037856 w 1037856"/>
              <a:gd name="connsiteY2" fmla="*/ 518928 h 1037856"/>
              <a:gd name="connsiteX3" fmla="*/ 518928 w 1037856"/>
              <a:gd name="connsiteY3" fmla="*/ 1037856 h 1037856"/>
              <a:gd name="connsiteX4" fmla="*/ 0 w 1037856"/>
              <a:gd name="connsiteY4" fmla="*/ 518928 h 103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56" h="1037856">
                <a:moveTo>
                  <a:pt x="0" y="518928"/>
                </a:moveTo>
                <a:cubicBezTo>
                  <a:pt x="0" y="232332"/>
                  <a:pt x="232332" y="0"/>
                  <a:pt x="518928" y="0"/>
                </a:cubicBezTo>
                <a:cubicBezTo>
                  <a:pt x="805524" y="0"/>
                  <a:pt x="1037856" y="232332"/>
                  <a:pt x="1037856" y="518928"/>
                </a:cubicBezTo>
                <a:cubicBezTo>
                  <a:pt x="1037856" y="805524"/>
                  <a:pt x="805524" y="1037856"/>
                  <a:pt x="518928" y="1037856"/>
                </a:cubicBezTo>
                <a:cubicBezTo>
                  <a:pt x="232332" y="1037856"/>
                  <a:pt x="0" y="805524"/>
                  <a:pt x="0" y="518928"/>
                </a:cubicBezTo>
                <a:close/>
              </a:path>
            </a:pathLst>
          </a:custGeom>
          <a:solidFill>
            <a:srgbClr val="5268A5"/>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146841" tIns="146841" rIns="146841" bIns="146841" numCol="1" spcCol="1270" anchor="ctr" anchorCtr="0">
            <a:normAutofit/>
          </a:bodyPr>
          <a:lstStyle/>
          <a:p>
            <a:pPr lvl="0" algn="ctr" defTabSz="800100">
              <a:lnSpc>
                <a:spcPct val="90000"/>
              </a:lnSpc>
              <a:spcBef>
                <a:spcPct val="0"/>
              </a:spcBef>
              <a:spcAft>
                <a:spcPct val="35000"/>
              </a:spcAft>
            </a:pPr>
            <a:r>
              <a:rPr lang="zh-CN" altLang="en-US" sz="1200" b="1" kern="1200" dirty="0">
                <a:solidFill>
                  <a:sysClr val="window" lastClr="FFFFFF"/>
                </a:solidFill>
              </a:rPr>
              <a:t>进度优</a:t>
            </a:r>
            <a:br>
              <a:rPr lang="zh-CN" altLang="en-US" sz="1200" b="1" kern="1200" dirty="0">
                <a:solidFill>
                  <a:sysClr val="window" lastClr="FFFFFF"/>
                </a:solidFill>
              </a:rPr>
            </a:br>
            <a:r>
              <a:rPr lang="zh-CN" altLang="en-US" sz="1200" b="1" kern="1200" dirty="0">
                <a:solidFill>
                  <a:sysClr val="window" lastClr="FFFFFF"/>
                </a:solidFill>
              </a:rPr>
              <a:t>成效好</a:t>
            </a:r>
          </a:p>
        </p:txBody>
      </p:sp>
      <p:sp>
        <p:nvSpPr>
          <p:cNvPr id="118" name="任意多边形 117"/>
          <p:cNvSpPr/>
          <p:nvPr>
            <p:custDataLst>
              <p:tags r:id="rId12"/>
            </p:custDataLst>
          </p:nvPr>
        </p:nvSpPr>
        <p:spPr>
          <a:xfrm rot="19800000">
            <a:off x="4458161" y="1682981"/>
            <a:ext cx="231663" cy="294167"/>
          </a:xfrm>
          <a:custGeom>
            <a:avLst/>
            <a:gdLst>
              <a:gd name="connsiteX0" fmla="*/ 0 w 275850"/>
              <a:gd name="connsiteY0" fmla="*/ 70055 h 350276"/>
              <a:gd name="connsiteX1" fmla="*/ 137925 w 275850"/>
              <a:gd name="connsiteY1" fmla="*/ 70055 h 350276"/>
              <a:gd name="connsiteX2" fmla="*/ 137925 w 275850"/>
              <a:gd name="connsiteY2" fmla="*/ 0 h 350276"/>
              <a:gd name="connsiteX3" fmla="*/ 275850 w 275850"/>
              <a:gd name="connsiteY3" fmla="*/ 175138 h 350276"/>
              <a:gd name="connsiteX4" fmla="*/ 137925 w 275850"/>
              <a:gd name="connsiteY4" fmla="*/ 350276 h 350276"/>
              <a:gd name="connsiteX5" fmla="*/ 137925 w 275850"/>
              <a:gd name="connsiteY5" fmla="*/ 280221 h 350276"/>
              <a:gd name="connsiteX6" fmla="*/ 0 w 275850"/>
              <a:gd name="connsiteY6" fmla="*/ 280221 h 350276"/>
              <a:gd name="connsiteX7" fmla="*/ 0 w 275850"/>
              <a:gd name="connsiteY7" fmla="*/ 70055 h 35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50" h="350276">
                <a:moveTo>
                  <a:pt x="0" y="70055"/>
                </a:moveTo>
                <a:lnTo>
                  <a:pt x="137925" y="70055"/>
                </a:lnTo>
                <a:lnTo>
                  <a:pt x="137925" y="0"/>
                </a:lnTo>
                <a:lnTo>
                  <a:pt x="275850" y="175138"/>
                </a:lnTo>
                <a:lnTo>
                  <a:pt x="137925" y="350276"/>
                </a:lnTo>
                <a:lnTo>
                  <a:pt x="137925" y="280221"/>
                </a:lnTo>
                <a:lnTo>
                  <a:pt x="0" y="280221"/>
                </a:lnTo>
                <a:lnTo>
                  <a:pt x="0" y="70055"/>
                </a:lnTo>
                <a:close/>
              </a:path>
            </a:pathLst>
          </a:custGeom>
          <a:solidFill>
            <a:srgbClr val="4276AA">
              <a:lumMod val="40000"/>
              <a:lumOff val="6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58833" rIns="69498" bIns="58832" numCol="1" spcCol="1270" anchor="ctr" anchorCtr="0">
            <a:normAutofit/>
          </a:bodyPr>
          <a:lstStyle/>
          <a:p>
            <a:pPr lvl="0" algn="ctr" defTabSz="666750">
              <a:lnSpc>
                <a:spcPct val="90000"/>
              </a:lnSpc>
              <a:spcBef>
                <a:spcPct val="0"/>
              </a:spcBef>
              <a:spcAft>
                <a:spcPct val="35000"/>
              </a:spcAft>
            </a:pPr>
            <a:endParaRPr lang="zh-CN" altLang="en-US" sz="1010" kern="1200">
              <a:solidFill>
                <a:sysClr val="window" lastClr="FFFFFF"/>
              </a:solidFill>
            </a:endParaRPr>
          </a:p>
        </p:txBody>
      </p:sp>
      <p:sp>
        <p:nvSpPr>
          <p:cNvPr id="119" name="文本框 118"/>
          <p:cNvSpPr txBox="1"/>
          <p:nvPr>
            <p:custDataLst>
              <p:tags r:id="rId13"/>
            </p:custDataLst>
          </p:nvPr>
        </p:nvSpPr>
        <p:spPr>
          <a:xfrm>
            <a:off x="6981111" y="3577277"/>
            <a:ext cx="2636347" cy="336018"/>
          </a:xfrm>
          <a:prstGeom prst="rect">
            <a:avLst/>
          </a:prstGeom>
        </p:spPr>
        <p:txBody>
          <a:bodyPr wrap="square" anchor="ctr" anchorCtr="0">
            <a:noAutofit/>
          </a:bodyPr>
          <a:lstStyle>
            <a:defPPr>
              <a:defRPr lang="zh-CN"/>
            </a:defPPr>
            <a:lvl1pPr>
              <a:defRPr b="1">
                <a:solidFill>
                  <a:srgbClr val="885880"/>
                </a:solidFill>
                <a:latin typeface="Calibri" panose="020F0502020204030204"/>
                <a:ea typeface="宋体" panose="02010600030101010101" pitchFamily="2" charset="-122"/>
                <a:cs typeface="Arial" panose="020B0604020202020204" pitchFamily="34" charset="0"/>
              </a:defRPr>
            </a:lvl1pPr>
          </a:lstStyle>
          <a:p>
            <a:r>
              <a:rPr lang="zh-CN" altLang="en-US" sz="1600" dirty="0">
                <a:solidFill>
                  <a:srgbClr val="5E5CA2"/>
                </a:solidFill>
                <a:latin typeface="微软雅黑" panose="020B0503020204020204" charset="-122"/>
                <a:ea typeface="微软雅黑" panose="020B0503020204020204" charset="-122"/>
                <a:cs typeface="+mn-ea"/>
              </a:rPr>
              <a:t>加粉率高，粉丝增长快</a:t>
            </a:r>
          </a:p>
        </p:txBody>
      </p:sp>
      <p:sp>
        <p:nvSpPr>
          <p:cNvPr id="120" name="文本框 119"/>
          <p:cNvSpPr txBox="1"/>
          <p:nvPr>
            <p:custDataLst>
              <p:tags r:id="rId14"/>
            </p:custDataLst>
          </p:nvPr>
        </p:nvSpPr>
        <p:spPr>
          <a:xfrm>
            <a:off x="6981790" y="3928013"/>
            <a:ext cx="2634990" cy="623266"/>
          </a:xfrm>
          <a:prstGeom prst="rect">
            <a:avLst/>
          </a:prstGeom>
        </p:spPr>
        <p:txBody>
          <a:bodyPr wrap="square">
            <a:normAutofit/>
          </a:bodyPr>
          <a:lstStyle>
            <a:defPPr>
              <a:defRPr lang="zh-CN"/>
            </a:defPPr>
            <a:lvl1pPr>
              <a:lnSpc>
                <a:spcPct val="160000"/>
              </a:lnSpc>
              <a:defRPr>
                <a:solidFill>
                  <a:prstClr val="black"/>
                </a:solidFill>
                <a:ea typeface="宋体" panose="02010600030101010101" pitchFamily="2" charset="-122"/>
              </a:defRPr>
            </a:lvl1pPr>
          </a:lstStyle>
          <a:p>
            <a:pPr>
              <a:lnSpc>
                <a:spcPct val="100000"/>
              </a:lnSpc>
            </a:pPr>
            <a:r>
              <a:rPr lang="zh-CN" altLang="en-US" sz="1200" dirty="0">
                <a:latin typeface="微软雅黑" panose="020B0503020204020204" charset="-122"/>
                <a:ea typeface="微软雅黑" panose="020B0503020204020204" charset="-122"/>
                <a:cs typeface="微软雅黑" panose="020B0503020204020204" charset="-122"/>
              </a:rPr>
              <a:t>可加粉数数量多，加粉率高，粉丝增长迅速，变现效率高</a:t>
            </a:r>
          </a:p>
        </p:txBody>
      </p:sp>
      <p:sp>
        <p:nvSpPr>
          <p:cNvPr id="121" name="文本框 120"/>
          <p:cNvSpPr txBox="1"/>
          <p:nvPr>
            <p:custDataLst>
              <p:tags r:id="rId15"/>
            </p:custDataLst>
          </p:nvPr>
        </p:nvSpPr>
        <p:spPr>
          <a:xfrm>
            <a:off x="6981111" y="1204342"/>
            <a:ext cx="2636347" cy="336018"/>
          </a:xfrm>
          <a:prstGeom prst="rect">
            <a:avLst/>
          </a:prstGeom>
        </p:spPr>
        <p:txBody>
          <a:bodyPr wrap="square" anchor="ctr" anchorCtr="0">
            <a:noAutofit/>
          </a:bodyPr>
          <a:lstStyle>
            <a:defPPr>
              <a:defRPr lang="zh-CN"/>
            </a:defPPr>
            <a:lvl1pPr>
              <a:defRPr b="1">
                <a:solidFill>
                  <a:srgbClr val="B3D236"/>
                </a:solidFill>
                <a:latin typeface="Calibri" panose="020F0502020204030204"/>
                <a:ea typeface="宋体" panose="02010600030101010101" pitchFamily="2" charset="-122"/>
                <a:cs typeface="Arial" panose="020B0604020202020204" pitchFamily="34" charset="0"/>
              </a:defRPr>
            </a:lvl1pPr>
          </a:lstStyle>
          <a:p>
            <a:r>
              <a:rPr lang="zh-CN" altLang="en-US" sz="1600" dirty="0">
                <a:latin typeface="微软雅黑" panose="020B0503020204020204" charset="-122"/>
                <a:ea typeface="微软雅黑" panose="020B0503020204020204" charset="-122"/>
                <a:cs typeface="+mn-ea"/>
              </a:rPr>
              <a:t>老板认知和决心</a:t>
            </a:r>
          </a:p>
        </p:txBody>
      </p:sp>
      <p:sp>
        <p:nvSpPr>
          <p:cNvPr id="123" name="文本框 122"/>
          <p:cNvSpPr txBox="1"/>
          <p:nvPr>
            <p:custDataLst>
              <p:tags r:id="rId16"/>
            </p:custDataLst>
          </p:nvPr>
        </p:nvSpPr>
        <p:spPr>
          <a:xfrm>
            <a:off x="6981790" y="1547060"/>
            <a:ext cx="2634990" cy="623266"/>
          </a:xfrm>
          <a:prstGeom prst="rect">
            <a:avLst/>
          </a:prstGeom>
        </p:spPr>
        <p:txBody>
          <a:bodyPr wrap="square">
            <a:noAutofit/>
          </a:bodyPr>
          <a:lstStyle>
            <a:defPPr>
              <a:defRPr lang="zh-CN"/>
            </a:defPPr>
            <a:lvl1pPr>
              <a:lnSpc>
                <a:spcPct val="160000"/>
              </a:lnSpc>
              <a:defRPr>
                <a:solidFill>
                  <a:prstClr val="black"/>
                </a:solidFill>
                <a:ea typeface="宋体" panose="02010600030101010101" pitchFamily="2" charset="-122"/>
              </a:defRPr>
            </a:lvl1pPr>
          </a:lstStyle>
          <a:p>
            <a:pPr>
              <a:lnSpc>
                <a:spcPct val="100000"/>
              </a:lnSpc>
            </a:pPr>
            <a:r>
              <a:rPr lang="zh-CN" altLang="en-US" sz="1200" dirty="0">
                <a:latin typeface="微软雅黑" panose="020B0503020204020204" charset="-122"/>
                <a:ea typeface="微软雅黑" panose="020B0503020204020204" charset="-122"/>
                <a:cs typeface="微软雅黑" panose="020B0503020204020204" charset="-122"/>
              </a:rPr>
              <a:t>认知或决心到位，重视，亲自抓，资源集中爆发</a:t>
            </a:r>
            <a:r>
              <a:rPr lang="en-US" altLang="zh-CN" sz="1200" dirty="0">
                <a:latin typeface="微软雅黑" panose="020B0503020204020204" charset="-122"/>
                <a:ea typeface="微软雅黑" panose="020B0503020204020204" charset="-122"/>
                <a:cs typeface="微软雅黑" panose="020B0503020204020204" charset="-122"/>
              </a:rPr>
              <a:t>.</a:t>
            </a:r>
          </a:p>
        </p:txBody>
      </p:sp>
      <p:sp>
        <p:nvSpPr>
          <p:cNvPr id="124" name="文本框 123"/>
          <p:cNvSpPr txBox="1"/>
          <p:nvPr>
            <p:custDataLst>
              <p:tags r:id="rId17"/>
            </p:custDataLst>
          </p:nvPr>
        </p:nvSpPr>
        <p:spPr>
          <a:xfrm>
            <a:off x="675257" y="3577277"/>
            <a:ext cx="2636347" cy="336018"/>
          </a:xfrm>
          <a:prstGeom prst="rect">
            <a:avLst/>
          </a:prstGeom>
        </p:spPr>
        <p:txBody>
          <a:bodyPr wrap="square" anchor="ctr" anchorCtr="0">
            <a:noAutofit/>
          </a:bodyPr>
          <a:lstStyle>
            <a:defPPr>
              <a:defRPr lang="zh-CN"/>
            </a:defPPr>
            <a:lvl1pPr algn="r">
              <a:defRPr b="1">
                <a:solidFill>
                  <a:srgbClr val="F6712E"/>
                </a:solidFill>
                <a:latin typeface="Calibri" panose="020F0502020204030204"/>
                <a:ea typeface="宋体" panose="02010600030101010101" pitchFamily="2" charset="-122"/>
                <a:cs typeface="Arial" panose="020B0604020202020204" pitchFamily="34" charset="0"/>
              </a:defRPr>
            </a:lvl1pPr>
          </a:lstStyle>
          <a:p>
            <a:r>
              <a:rPr lang="zh-CN" altLang="en-US" sz="1600" dirty="0">
                <a:latin typeface="微软雅黑" panose="020B0503020204020204" charset="-122"/>
                <a:ea typeface="微软雅黑" panose="020B0503020204020204" charset="-122"/>
                <a:cs typeface="+mn-ea"/>
              </a:rPr>
              <a:t>团队快速成长</a:t>
            </a:r>
          </a:p>
        </p:txBody>
      </p:sp>
      <p:sp>
        <p:nvSpPr>
          <p:cNvPr id="128" name="文本框 127"/>
          <p:cNvSpPr txBox="1"/>
          <p:nvPr>
            <p:custDataLst>
              <p:tags r:id="rId18"/>
            </p:custDataLst>
          </p:nvPr>
        </p:nvSpPr>
        <p:spPr>
          <a:xfrm>
            <a:off x="675257" y="3928013"/>
            <a:ext cx="2636347" cy="623266"/>
          </a:xfrm>
          <a:prstGeom prst="rect">
            <a:avLst/>
          </a:prstGeom>
        </p:spPr>
        <p:txBody>
          <a:bodyPr wrap="square">
            <a:noAutofit/>
          </a:bodyPr>
          <a:lstStyle>
            <a:defPPr>
              <a:defRPr lang="zh-CN"/>
            </a:defPPr>
            <a:lvl1pPr algn="r">
              <a:lnSpc>
                <a:spcPct val="160000"/>
              </a:lnSpc>
              <a:defRPr>
                <a:solidFill>
                  <a:prstClr val="black"/>
                </a:solidFill>
                <a:ea typeface="宋体" panose="02010600030101010101" pitchFamily="2" charset="-122"/>
              </a:defRPr>
            </a:lvl1pPr>
          </a:lstStyle>
          <a:p>
            <a:pPr algn="l">
              <a:lnSpc>
                <a:spcPct val="100000"/>
              </a:lnSpc>
            </a:pPr>
            <a:r>
              <a:rPr lang="en-US" altLang="zh-CN" sz="1200" dirty="0">
                <a:latin typeface="微软雅黑" panose="020B0503020204020204" charset="-122"/>
                <a:ea typeface="微软雅黑" panose="020B0503020204020204" charset="-122"/>
                <a:cs typeface="微软雅黑" panose="020B0503020204020204" charset="-122"/>
              </a:rPr>
              <a:t>“</a:t>
            </a:r>
            <a:r>
              <a:rPr lang="zh-CN" altLang="en-US" sz="1200" dirty="0">
                <a:latin typeface="微软雅黑" panose="020B0503020204020204" charset="-122"/>
                <a:ea typeface="微软雅黑" panose="020B0503020204020204" charset="-122"/>
                <a:cs typeface="微软雅黑" panose="020B0503020204020204" charset="-122"/>
              </a:rPr>
              <a:t>麻雀虽小五脏俱全</a:t>
            </a:r>
            <a:r>
              <a:rPr lang="en-US" altLang="zh-CN" sz="1200" dirty="0">
                <a:latin typeface="微软雅黑" panose="020B0503020204020204" charset="-122"/>
                <a:ea typeface="微软雅黑" panose="020B0503020204020204" charset="-122"/>
                <a:cs typeface="微软雅黑" panose="020B0503020204020204" charset="-122"/>
              </a:rPr>
              <a:t>”</a:t>
            </a:r>
            <a:r>
              <a:rPr lang="zh-CN" altLang="en-US" sz="1200" dirty="0">
                <a:latin typeface="微软雅黑" panose="020B0503020204020204" charset="-122"/>
                <a:ea typeface="微软雅黑" panose="020B0503020204020204" charset="-122"/>
                <a:cs typeface="微软雅黑" panose="020B0503020204020204" charset="-122"/>
              </a:rPr>
              <a:t>粉丝较多，事情多，团队快速成长，</a:t>
            </a:r>
          </a:p>
        </p:txBody>
      </p:sp>
      <p:sp>
        <p:nvSpPr>
          <p:cNvPr id="129" name="文本框 128"/>
          <p:cNvSpPr txBox="1"/>
          <p:nvPr>
            <p:custDataLst>
              <p:tags r:id="rId19"/>
            </p:custDataLst>
          </p:nvPr>
        </p:nvSpPr>
        <p:spPr>
          <a:xfrm>
            <a:off x="6981111" y="2419817"/>
            <a:ext cx="2636347" cy="336018"/>
          </a:xfrm>
          <a:prstGeom prst="rect">
            <a:avLst/>
          </a:prstGeom>
        </p:spPr>
        <p:txBody>
          <a:bodyPr wrap="square" anchor="ctr" anchorCtr="0">
            <a:noAutofit/>
          </a:bodyPr>
          <a:lstStyle>
            <a:defPPr>
              <a:defRPr lang="zh-CN"/>
            </a:defPPr>
            <a:lvl1pPr>
              <a:defRPr b="1">
                <a:solidFill>
                  <a:srgbClr val="00A0EC"/>
                </a:solidFill>
                <a:latin typeface="Calibri" panose="020F0502020204030204"/>
                <a:ea typeface="宋体" panose="02010600030101010101" pitchFamily="2" charset="-122"/>
                <a:cs typeface="Arial" panose="020B0604020202020204" pitchFamily="34" charset="0"/>
              </a:defRPr>
            </a:lvl1pPr>
          </a:lstStyle>
          <a:p>
            <a:r>
              <a:rPr lang="zh-CN" altLang="en-US" sz="1600" dirty="0">
                <a:solidFill>
                  <a:srgbClr val="1891AB"/>
                </a:solidFill>
                <a:latin typeface="微软雅黑" panose="020B0503020204020204" charset="-122"/>
                <a:ea typeface="微软雅黑" panose="020B0503020204020204" charset="-122"/>
                <a:cs typeface="微软雅黑" panose="020B0503020204020204" charset="-122"/>
              </a:rPr>
              <a:t>公域</a:t>
            </a:r>
            <a:r>
              <a:rPr lang="en-US" altLang="zh-CN" sz="1600" dirty="0">
                <a:solidFill>
                  <a:srgbClr val="1891AB"/>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91AB"/>
                </a:solidFill>
                <a:latin typeface="微软雅黑" panose="020B0503020204020204" charset="-122"/>
                <a:ea typeface="微软雅黑" panose="020B0503020204020204" charset="-122"/>
                <a:cs typeface="微软雅黑" panose="020B0503020204020204" charset="-122"/>
              </a:rPr>
              <a:t>粉丝资源到位</a:t>
            </a:r>
          </a:p>
        </p:txBody>
      </p:sp>
      <p:sp>
        <p:nvSpPr>
          <p:cNvPr id="130" name="文本框 129"/>
          <p:cNvSpPr txBox="1"/>
          <p:nvPr>
            <p:custDataLst>
              <p:tags r:id="rId20"/>
            </p:custDataLst>
          </p:nvPr>
        </p:nvSpPr>
        <p:spPr>
          <a:xfrm>
            <a:off x="6977345" y="2759586"/>
            <a:ext cx="2634990" cy="623266"/>
          </a:xfrm>
          <a:prstGeom prst="rect">
            <a:avLst/>
          </a:prstGeom>
        </p:spPr>
        <p:txBody>
          <a:bodyPr wrap="square">
            <a:noAutofit/>
          </a:bodyPr>
          <a:lstStyle>
            <a:defPPr>
              <a:defRPr lang="zh-CN"/>
            </a:defPPr>
            <a:lvl1pPr>
              <a:lnSpc>
                <a:spcPct val="160000"/>
              </a:lnSpc>
              <a:defRPr>
                <a:solidFill>
                  <a:prstClr val="black"/>
                </a:solidFill>
                <a:ea typeface="宋体" panose="02010600030101010101" pitchFamily="2" charset="-122"/>
              </a:defRPr>
            </a:lvl1pPr>
          </a:lstStyle>
          <a:p>
            <a:pPr>
              <a:lnSpc>
                <a:spcPct val="100000"/>
              </a:lnSpc>
            </a:pPr>
            <a:r>
              <a:rPr lang="zh-CN" altLang="en-US" sz="1200" dirty="0">
                <a:latin typeface="微软雅黑" panose="020B0503020204020204" charset="-122"/>
                <a:ea typeface="微软雅黑" panose="020B0503020204020204" charset="-122"/>
                <a:cs typeface="微软雅黑" panose="020B0503020204020204" charset="-122"/>
              </a:rPr>
              <a:t>公域粉丝多，过往存量粉丝多，可导粉资源多</a:t>
            </a:r>
            <a:endParaRPr lang="en-US" altLang="zh-CN" sz="1200" dirty="0">
              <a:latin typeface="微软雅黑" panose="020B0503020204020204" charset="-122"/>
              <a:ea typeface="微软雅黑" panose="020B0503020204020204" charset="-122"/>
              <a:cs typeface="微软雅黑" panose="020B0503020204020204" charset="-122"/>
            </a:endParaRPr>
          </a:p>
        </p:txBody>
      </p:sp>
      <p:sp>
        <p:nvSpPr>
          <p:cNvPr id="131" name="文本框 130"/>
          <p:cNvSpPr txBox="1"/>
          <p:nvPr>
            <p:custDataLst>
              <p:tags r:id="rId21"/>
            </p:custDataLst>
          </p:nvPr>
        </p:nvSpPr>
        <p:spPr>
          <a:xfrm>
            <a:off x="675005" y="1204595"/>
            <a:ext cx="3354705" cy="335915"/>
          </a:xfrm>
          <a:prstGeom prst="rect">
            <a:avLst/>
          </a:prstGeom>
        </p:spPr>
        <p:txBody>
          <a:bodyPr wrap="square" anchor="ctr" anchorCtr="0">
            <a:noAutofit/>
          </a:bodyPr>
          <a:lstStyle>
            <a:defPPr>
              <a:defRPr lang="zh-CN"/>
            </a:defPPr>
            <a:lvl1pPr algn="r">
              <a:defRPr b="1">
                <a:solidFill>
                  <a:srgbClr val="F23A48"/>
                </a:solidFill>
                <a:latin typeface="Calibri" panose="020F0502020204030204"/>
                <a:ea typeface="宋体" panose="02010600030101010101" pitchFamily="2" charset="-122"/>
                <a:cs typeface="Arial" panose="020B0604020202020204" pitchFamily="34" charset="0"/>
              </a:defRPr>
            </a:lvl1pPr>
          </a:lstStyle>
          <a:p>
            <a:pPr algn="l"/>
            <a:r>
              <a:rPr lang="zh-CN" altLang="en-US" sz="1600" dirty="0">
                <a:latin typeface="微软雅黑" panose="020B0503020204020204" charset="-122"/>
                <a:ea typeface="微软雅黑" panose="020B0503020204020204" charset="-122"/>
                <a:cs typeface="+mn-ea"/>
              </a:rPr>
              <a:t>私域有价值</a:t>
            </a:r>
          </a:p>
        </p:txBody>
      </p:sp>
      <p:sp>
        <p:nvSpPr>
          <p:cNvPr id="133" name="文本框 132"/>
          <p:cNvSpPr txBox="1"/>
          <p:nvPr>
            <p:custDataLst>
              <p:tags r:id="rId22"/>
            </p:custDataLst>
          </p:nvPr>
        </p:nvSpPr>
        <p:spPr>
          <a:xfrm>
            <a:off x="675005" y="1546860"/>
            <a:ext cx="2741295" cy="623570"/>
          </a:xfrm>
          <a:prstGeom prst="rect">
            <a:avLst/>
          </a:prstGeom>
        </p:spPr>
        <p:txBody>
          <a:bodyPr wrap="square">
            <a:noAutofit/>
          </a:bodyPr>
          <a:lstStyle>
            <a:defPPr>
              <a:defRPr lang="zh-CN"/>
            </a:defPPr>
            <a:lvl1pPr algn="r">
              <a:lnSpc>
                <a:spcPct val="160000"/>
              </a:lnSpc>
              <a:defRPr>
                <a:solidFill>
                  <a:prstClr val="black"/>
                </a:solidFill>
                <a:ea typeface="宋体" panose="02010600030101010101" pitchFamily="2" charset="-122"/>
              </a:defRPr>
            </a:lvl1pPr>
          </a:lstStyle>
          <a:p>
            <a:pPr>
              <a:lnSpc>
                <a:spcPct val="100000"/>
              </a:lnSpc>
            </a:pPr>
            <a:r>
              <a:rPr lang="zh-CN" altLang="en-US" sz="1200" dirty="0">
                <a:latin typeface="微软雅黑" panose="020B0503020204020204" charset="-122"/>
                <a:ea typeface="微软雅黑" panose="020B0503020204020204" charset="-122"/>
                <a:cs typeface="微软雅黑" panose="020B0503020204020204" charset="-122"/>
              </a:rPr>
              <a:t>前</a:t>
            </a:r>
            <a:r>
              <a:rPr lang="en-US" altLang="zh-CN" sz="1200" dirty="0">
                <a:latin typeface="微软雅黑" panose="020B0503020204020204" charset="-122"/>
                <a:ea typeface="微软雅黑" panose="020B0503020204020204" charset="-122"/>
                <a:cs typeface="微软雅黑" panose="020B0503020204020204" charset="-122"/>
              </a:rPr>
              <a:t>3</a:t>
            </a:r>
            <a:r>
              <a:rPr lang="zh-CN" altLang="en-US" sz="1200" dirty="0">
                <a:latin typeface="微软雅黑" panose="020B0503020204020204" charset="-122"/>
                <a:ea typeface="微软雅黑" panose="020B0503020204020204" charset="-122"/>
                <a:cs typeface="微软雅黑" panose="020B0503020204020204" charset="-122"/>
              </a:rPr>
              <a:t>个月都是练队伍，跑流程，测业务，后期尝试放量</a:t>
            </a:r>
          </a:p>
        </p:txBody>
      </p:sp>
      <p:sp>
        <p:nvSpPr>
          <p:cNvPr id="134" name="文本框 133"/>
          <p:cNvSpPr txBox="1"/>
          <p:nvPr>
            <p:custDataLst>
              <p:tags r:id="rId23"/>
            </p:custDataLst>
          </p:nvPr>
        </p:nvSpPr>
        <p:spPr>
          <a:xfrm>
            <a:off x="675257" y="2419817"/>
            <a:ext cx="2636347" cy="336018"/>
          </a:xfrm>
          <a:prstGeom prst="rect">
            <a:avLst/>
          </a:prstGeom>
        </p:spPr>
        <p:txBody>
          <a:bodyPr wrap="square" anchor="ctr" anchorCtr="0">
            <a:noAutofit/>
          </a:bodyPr>
          <a:lstStyle>
            <a:defPPr>
              <a:defRPr lang="zh-CN"/>
            </a:defPPr>
            <a:lvl1pPr algn="r">
              <a:defRPr b="1">
                <a:solidFill>
                  <a:srgbClr val="FFCF00"/>
                </a:solidFill>
                <a:latin typeface="Calibri" panose="020F0502020204030204"/>
                <a:ea typeface="宋体" panose="02010600030101010101" pitchFamily="2" charset="-122"/>
                <a:cs typeface="Arial" panose="020B0604020202020204" pitchFamily="34" charset="0"/>
              </a:defRPr>
            </a:lvl1pPr>
          </a:lstStyle>
          <a:p>
            <a:r>
              <a:rPr lang="zh-CN" altLang="en-US" sz="1600" dirty="0">
                <a:latin typeface="微软雅黑" panose="020B0503020204020204" charset="-122"/>
                <a:ea typeface="微软雅黑" panose="020B0503020204020204" charset="-122"/>
                <a:cs typeface="+mn-ea"/>
              </a:rPr>
              <a:t>进度优、成效好</a:t>
            </a:r>
          </a:p>
        </p:txBody>
      </p:sp>
      <p:sp>
        <p:nvSpPr>
          <p:cNvPr id="135" name="文本框 134"/>
          <p:cNvSpPr txBox="1"/>
          <p:nvPr>
            <p:custDataLst>
              <p:tags r:id="rId24"/>
            </p:custDataLst>
          </p:nvPr>
        </p:nvSpPr>
        <p:spPr>
          <a:xfrm>
            <a:off x="675257" y="2766571"/>
            <a:ext cx="2636347" cy="623266"/>
          </a:xfrm>
          <a:prstGeom prst="rect">
            <a:avLst/>
          </a:prstGeom>
        </p:spPr>
        <p:txBody>
          <a:bodyPr wrap="square">
            <a:normAutofit/>
          </a:bodyPr>
          <a:lstStyle>
            <a:defPPr>
              <a:defRPr lang="zh-CN"/>
            </a:defPPr>
            <a:lvl1pPr algn="r">
              <a:lnSpc>
                <a:spcPct val="160000"/>
              </a:lnSpc>
              <a:defRPr>
                <a:solidFill>
                  <a:prstClr val="black"/>
                </a:solidFill>
                <a:ea typeface="宋体" panose="02010600030101010101" pitchFamily="2" charset="-122"/>
              </a:defRPr>
            </a:lvl1pPr>
          </a:lstStyle>
          <a:p>
            <a:pPr>
              <a:lnSpc>
                <a:spcPct val="100000"/>
              </a:lnSpc>
            </a:pPr>
            <a:r>
              <a:rPr lang="zh-CN" altLang="en-US" sz="1200" dirty="0">
                <a:latin typeface="微软雅黑" panose="020B0503020204020204" charset="-122"/>
                <a:ea typeface="微软雅黑" panose="020B0503020204020204" charset="-122"/>
              </a:rPr>
              <a:t>私域虽不是第一要务，但产生了公域所不具备的优势</a:t>
            </a:r>
          </a:p>
        </p:txBody>
      </p:sp>
      <p:sp>
        <p:nvSpPr>
          <p:cNvPr id="3" name="文本框 2"/>
          <p:cNvSpPr txBox="1"/>
          <p:nvPr/>
        </p:nvSpPr>
        <p:spPr>
          <a:xfrm>
            <a:off x="294005" y="4983480"/>
            <a:ext cx="9700895" cy="368300"/>
          </a:xfrm>
          <a:prstGeom prst="rect">
            <a:avLst/>
          </a:prstGeom>
          <a:noFill/>
          <a:ln w="19050">
            <a:solidFill>
              <a:srgbClr val="FFC000"/>
            </a:solidFill>
          </a:ln>
        </p:spPr>
        <p:txBody>
          <a:bodyPr wrap="square" rtlCol="0" anchor="t">
            <a:spAutoFit/>
          </a:bodyPr>
          <a:lstStyle/>
          <a:p>
            <a:pPr algn="ctr"/>
            <a:r>
              <a:rPr lang="zh-CN"/>
              <a:t>找同伙：找到除了老板外最想要变好的人，赋能给</a:t>
            </a:r>
            <a:r>
              <a:rPr lang="en-US" altLang="zh-CN"/>
              <a:t>TA</a:t>
            </a:r>
            <a:r>
              <a:rPr lang="zh-CN" altLang="en-US"/>
              <a:t>。</a:t>
            </a:r>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0035"/>
            <a:ext cx="6205855" cy="398145"/>
            <a:chOff x="4493" y="3653"/>
            <a:chExt cx="9773" cy="627"/>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729" y="1585"/>
                <a:ext cx="337" cy="709"/>
              </a:xfrm>
              <a:prstGeom prst="rect">
                <a:avLst/>
              </a:prstGeom>
            </p:spPr>
          </p:pic>
        </p:grpSp>
        <p:sp>
          <p:nvSpPr>
            <p:cNvPr id="30" name="文本框 29"/>
            <p:cNvSpPr txBox="1"/>
            <p:nvPr/>
          </p:nvSpPr>
          <p:spPr>
            <a:xfrm>
              <a:off x="5381" y="3653"/>
              <a:ext cx="8885" cy="580"/>
            </a:xfrm>
            <a:prstGeom prst="rect">
              <a:avLst/>
            </a:prstGeom>
            <a:noFill/>
          </p:spPr>
          <p:txBody>
            <a:bodyPr wrap="square" rtlCol="0">
              <a:spAutoFit/>
            </a:bodyPr>
            <a:lstStyle/>
            <a:p>
              <a:pPr algn="l"/>
              <a:r>
                <a:rPr lang="zh-CN" altLang="en-US" b="1">
                  <a:solidFill>
                    <a:schemeClr val="tx1"/>
                  </a:solidFill>
                  <a:latin typeface="微软雅黑" panose="020B0503020204020204" charset="-122"/>
                  <a:ea typeface="微软雅黑" panose="020B0503020204020204" charset="-122"/>
                  <a:sym typeface="+mn-ea"/>
                </a:rPr>
                <a:t>我们做到了极致，甲方就一定能认可我们的价值吗？</a:t>
              </a: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4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4" name="任意多边形 3"/>
          <p:cNvSpPr/>
          <p:nvPr>
            <p:custDataLst>
              <p:tags r:id="rId1"/>
            </p:custDataLst>
          </p:nvPr>
        </p:nvSpPr>
        <p:spPr>
          <a:xfrm>
            <a:off x="4418417" y="3757670"/>
            <a:ext cx="298015" cy="847111"/>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1" fmla="*/ 269119 w 448024"/>
              <a:gd name="connsiteY0-2" fmla="*/ 0 h 1371600"/>
              <a:gd name="connsiteX1-3" fmla="*/ 90215 w 448024"/>
              <a:gd name="connsiteY1-4" fmla="*/ 1371600 h 1371600"/>
              <a:gd name="connsiteX2-5" fmla="*/ 448024 w 448024"/>
              <a:gd name="connsiteY2-6" fmla="*/ 506896 h 1371600"/>
              <a:gd name="connsiteX3-7" fmla="*/ 269119 w 448024"/>
              <a:gd name="connsiteY3-8" fmla="*/ 0 h 1371600"/>
              <a:gd name="connsiteX0-9" fmla="*/ 303774 w 482679"/>
              <a:gd name="connsiteY0-10" fmla="*/ 0 h 1371600"/>
              <a:gd name="connsiteX1-11" fmla="*/ 124870 w 482679"/>
              <a:gd name="connsiteY1-12" fmla="*/ 1371600 h 1371600"/>
              <a:gd name="connsiteX2-13" fmla="*/ 482679 w 482679"/>
              <a:gd name="connsiteY2-14" fmla="*/ 506896 h 1371600"/>
              <a:gd name="connsiteX3-15" fmla="*/ 303774 w 482679"/>
              <a:gd name="connsiteY3-16" fmla="*/ 0 h 1371600"/>
              <a:gd name="connsiteX0-17" fmla="*/ 303774 w 482679"/>
              <a:gd name="connsiteY0-18" fmla="*/ 0 h 1371600"/>
              <a:gd name="connsiteX1-19" fmla="*/ 124870 w 482679"/>
              <a:gd name="connsiteY1-20" fmla="*/ 1371600 h 1371600"/>
              <a:gd name="connsiteX2-21" fmla="*/ 482679 w 482679"/>
              <a:gd name="connsiteY2-22" fmla="*/ 506896 h 1371600"/>
              <a:gd name="connsiteX3-23" fmla="*/ 303774 w 482679"/>
              <a:gd name="connsiteY3-24" fmla="*/ 0 h 1371600"/>
              <a:gd name="connsiteX0-25" fmla="*/ 303774 w 482679"/>
              <a:gd name="connsiteY0-26" fmla="*/ 0 h 1371600"/>
              <a:gd name="connsiteX1-27" fmla="*/ 124870 w 482679"/>
              <a:gd name="connsiteY1-28" fmla="*/ 1371600 h 1371600"/>
              <a:gd name="connsiteX2-29" fmla="*/ 482679 w 482679"/>
              <a:gd name="connsiteY2-30" fmla="*/ 506896 h 1371600"/>
              <a:gd name="connsiteX3-31" fmla="*/ 303774 w 482679"/>
              <a:gd name="connsiteY3-32" fmla="*/ 0 h 1371600"/>
              <a:gd name="connsiteX0-33" fmla="*/ 303774 w 482679"/>
              <a:gd name="connsiteY0-34" fmla="*/ 0 h 1371600"/>
              <a:gd name="connsiteX1-35" fmla="*/ 124870 w 482679"/>
              <a:gd name="connsiteY1-36" fmla="*/ 1371600 h 1371600"/>
              <a:gd name="connsiteX2-37" fmla="*/ 482679 w 482679"/>
              <a:gd name="connsiteY2-38" fmla="*/ 506896 h 1371600"/>
              <a:gd name="connsiteX3-39" fmla="*/ 303774 w 482679"/>
              <a:gd name="connsiteY3-40" fmla="*/ 0 h 1371600"/>
              <a:gd name="connsiteX0-41" fmla="*/ 303774 w 482679"/>
              <a:gd name="connsiteY0-42" fmla="*/ 0 h 1371600"/>
              <a:gd name="connsiteX1-43" fmla="*/ 124870 w 482679"/>
              <a:gd name="connsiteY1-44" fmla="*/ 1371600 h 1371600"/>
              <a:gd name="connsiteX2-45" fmla="*/ 482679 w 482679"/>
              <a:gd name="connsiteY2-46" fmla="*/ 506896 h 1371600"/>
              <a:gd name="connsiteX3-47" fmla="*/ 303774 w 482679"/>
              <a:gd name="connsiteY3-48" fmla="*/ 0 h 1371600"/>
            </a:gdLst>
            <a:ahLst/>
            <a:cxnLst>
              <a:cxn ang="0">
                <a:pos x="connsiteX0-1" y="connsiteY0-2"/>
              </a:cxn>
              <a:cxn ang="0">
                <a:pos x="connsiteX1-3" y="connsiteY1-4"/>
              </a:cxn>
              <a:cxn ang="0">
                <a:pos x="connsiteX2-5" y="connsiteY2-6"/>
              </a:cxn>
              <a:cxn ang="0">
                <a:pos x="connsiteX3-7" y="connsiteY3-8"/>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solidFill>
            <a:srgbClr val="8FB8E3"/>
          </a:solidFill>
          <a:ln w="22225" cap="flat" cmpd="sng" algn="ctr">
            <a:noFill/>
            <a:prstDash val="solid"/>
            <a:miter lim="800000"/>
          </a:ln>
          <a:effectLst/>
        </p:spPr>
        <p:txBody>
          <a:bodyPr rtlCol="0" anchor="ctr"/>
          <a:lstStyle/>
          <a:p>
            <a:pPr algn="ctr" defTabSz="457200">
              <a:defRPr/>
            </a:pPr>
            <a:endParaRPr lang="zh-CN" altLang="en-US" sz="1510" kern="0">
              <a:solidFill>
                <a:prstClr val="white"/>
              </a:solidFill>
            </a:endParaRPr>
          </a:p>
        </p:txBody>
      </p:sp>
      <p:sp>
        <p:nvSpPr>
          <p:cNvPr id="6" name="任意多边形 5"/>
          <p:cNvSpPr/>
          <p:nvPr>
            <p:custDataLst>
              <p:tags r:id="rId2"/>
            </p:custDataLst>
          </p:nvPr>
        </p:nvSpPr>
        <p:spPr>
          <a:xfrm flipH="1">
            <a:off x="5586965" y="3757670"/>
            <a:ext cx="298015" cy="847111"/>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1" fmla="*/ 269119 w 448024"/>
              <a:gd name="connsiteY0-2" fmla="*/ 0 h 1371600"/>
              <a:gd name="connsiteX1-3" fmla="*/ 90215 w 448024"/>
              <a:gd name="connsiteY1-4" fmla="*/ 1371600 h 1371600"/>
              <a:gd name="connsiteX2-5" fmla="*/ 448024 w 448024"/>
              <a:gd name="connsiteY2-6" fmla="*/ 506896 h 1371600"/>
              <a:gd name="connsiteX3-7" fmla="*/ 269119 w 448024"/>
              <a:gd name="connsiteY3-8" fmla="*/ 0 h 1371600"/>
              <a:gd name="connsiteX0-9" fmla="*/ 303774 w 482679"/>
              <a:gd name="connsiteY0-10" fmla="*/ 0 h 1371600"/>
              <a:gd name="connsiteX1-11" fmla="*/ 124870 w 482679"/>
              <a:gd name="connsiteY1-12" fmla="*/ 1371600 h 1371600"/>
              <a:gd name="connsiteX2-13" fmla="*/ 482679 w 482679"/>
              <a:gd name="connsiteY2-14" fmla="*/ 506896 h 1371600"/>
              <a:gd name="connsiteX3-15" fmla="*/ 303774 w 482679"/>
              <a:gd name="connsiteY3-16" fmla="*/ 0 h 1371600"/>
              <a:gd name="connsiteX0-17" fmla="*/ 303774 w 482679"/>
              <a:gd name="connsiteY0-18" fmla="*/ 0 h 1371600"/>
              <a:gd name="connsiteX1-19" fmla="*/ 124870 w 482679"/>
              <a:gd name="connsiteY1-20" fmla="*/ 1371600 h 1371600"/>
              <a:gd name="connsiteX2-21" fmla="*/ 482679 w 482679"/>
              <a:gd name="connsiteY2-22" fmla="*/ 506896 h 1371600"/>
              <a:gd name="connsiteX3-23" fmla="*/ 303774 w 482679"/>
              <a:gd name="connsiteY3-24" fmla="*/ 0 h 1371600"/>
              <a:gd name="connsiteX0-25" fmla="*/ 303774 w 482679"/>
              <a:gd name="connsiteY0-26" fmla="*/ 0 h 1371600"/>
              <a:gd name="connsiteX1-27" fmla="*/ 124870 w 482679"/>
              <a:gd name="connsiteY1-28" fmla="*/ 1371600 h 1371600"/>
              <a:gd name="connsiteX2-29" fmla="*/ 482679 w 482679"/>
              <a:gd name="connsiteY2-30" fmla="*/ 506896 h 1371600"/>
              <a:gd name="connsiteX3-31" fmla="*/ 303774 w 482679"/>
              <a:gd name="connsiteY3-32" fmla="*/ 0 h 1371600"/>
              <a:gd name="connsiteX0-33" fmla="*/ 303774 w 482679"/>
              <a:gd name="connsiteY0-34" fmla="*/ 0 h 1371600"/>
              <a:gd name="connsiteX1-35" fmla="*/ 124870 w 482679"/>
              <a:gd name="connsiteY1-36" fmla="*/ 1371600 h 1371600"/>
              <a:gd name="connsiteX2-37" fmla="*/ 482679 w 482679"/>
              <a:gd name="connsiteY2-38" fmla="*/ 506896 h 1371600"/>
              <a:gd name="connsiteX3-39" fmla="*/ 303774 w 482679"/>
              <a:gd name="connsiteY3-40" fmla="*/ 0 h 1371600"/>
              <a:gd name="connsiteX0-41" fmla="*/ 303774 w 482679"/>
              <a:gd name="connsiteY0-42" fmla="*/ 0 h 1371600"/>
              <a:gd name="connsiteX1-43" fmla="*/ 124870 w 482679"/>
              <a:gd name="connsiteY1-44" fmla="*/ 1371600 h 1371600"/>
              <a:gd name="connsiteX2-45" fmla="*/ 482679 w 482679"/>
              <a:gd name="connsiteY2-46" fmla="*/ 506896 h 1371600"/>
              <a:gd name="connsiteX3-47" fmla="*/ 303774 w 482679"/>
              <a:gd name="connsiteY3-48" fmla="*/ 0 h 1371600"/>
            </a:gdLst>
            <a:ahLst/>
            <a:cxnLst>
              <a:cxn ang="0">
                <a:pos x="connsiteX0-1" y="connsiteY0-2"/>
              </a:cxn>
              <a:cxn ang="0">
                <a:pos x="connsiteX1-3" y="connsiteY1-4"/>
              </a:cxn>
              <a:cxn ang="0">
                <a:pos x="connsiteX2-5" y="connsiteY2-6"/>
              </a:cxn>
              <a:cxn ang="0">
                <a:pos x="connsiteX3-7" y="connsiteY3-8"/>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solidFill>
            <a:srgbClr val="8FB8E3"/>
          </a:solidFill>
          <a:ln w="22225" cap="flat" cmpd="sng" algn="ctr">
            <a:noFill/>
            <a:prstDash val="solid"/>
            <a:miter lim="800000"/>
          </a:ln>
          <a:effectLst/>
        </p:spPr>
        <p:txBody>
          <a:bodyPr rtlCol="0" anchor="ctr"/>
          <a:lstStyle/>
          <a:p>
            <a:pPr algn="ctr" defTabSz="457200">
              <a:defRPr/>
            </a:pPr>
            <a:endParaRPr lang="zh-CN" altLang="en-US" sz="1510" kern="0">
              <a:solidFill>
                <a:prstClr val="white"/>
              </a:solidFill>
            </a:endParaRPr>
          </a:p>
        </p:txBody>
      </p:sp>
      <p:sp>
        <p:nvSpPr>
          <p:cNvPr id="51" name="任意多边形 50"/>
          <p:cNvSpPr/>
          <p:nvPr>
            <p:custDataLst>
              <p:tags r:id="rId3"/>
            </p:custDataLst>
          </p:nvPr>
        </p:nvSpPr>
        <p:spPr bwMode="auto">
          <a:xfrm flipH="1">
            <a:off x="4567464" y="2165502"/>
            <a:ext cx="1168467" cy="2046417"/>
          </a:xfrm>
          <a:custGeom>
            <a:avLst/>
            <a:gdLst>
              <a:gd name="connsiteX0" fmla="*/ 987812 w 1970036"/>
              <a:gd name="connsiteY0" fmla="*/ 0 h 3450257"/>
              <a:gd name="connsiteX1" fmla="*/ 985018 w 1970036"/>
              <a:gd name="connsiteY1" fmla="*/ 2906 h 3450257"/>
              <a:gd name="connsiteX2" fmla="*/ 982224 w 1970036"/>
              <a:gd name="connsiteY2" fmla="*/ 0 h 3450257"/>
              <a:gd name="connsiteX3" fmla="*/ 942264 w 1970036"/>
              <a:gd name="connsiteY3" fmla="*/ 35165 h 3450257"/>
              <a:gd name="connsiteX4" fmla="*/ 895111 w 1970036"/>
              <a:gd name="connsiteY4" fmla="*/ 79921 h 3450257"/>
              <a:gd name="connsiteX5" fmla="*/ 843962 w 1970036"/>
              <a:gd name="connsiteY5" fmla="*/ 131070 h 3450257"/>
              <a:gd name="connsiteX6" fmla="*/ 786419 w 1970036"/>
              <a:gd name="connsiteY6" fmla="*/ 190211 h 3450257"/>
              <a:gd name="connsiteX7" fmla="*/ 724880 w 1970036"/>
              <a:gd name="connsiteY7" fmla="*/ 258943 h 3450257"/>
              <a:gd name="connsiteX8" fmla="*/ 660144 w 1970036"/>
              <a:gd name="connsiteY8" fmla="*/ 334069 h 3450257"/>
              <a:gd name="connsiteX9" fmla="*/ 627377 w 1970036"/>
              <a:gd name="connsiteY9" fmla="*/ 375627 h 3450257"/>
              <a:gd name="connsiteX10" fmla="*/ 593810 w 1970036"/>
              <a:gd name="connsiteY10" fmla="*/ 417985 h 3450257"/>
              <a:gd name="connsiteX11" fmla="*/ 559444 w 1970036"/>
              <a:gd name="connsiteY11" fmla="*/ 464339 h 3450257"/>
              <a:gd name="connsiteX12" fmla="*/ 525878 w 1970036"/>
              <a:gd name="connsiteY12" fmla="*/ 511493 h 3450257"/>
              <a:gd name="connsiteX13" fmla="*/ 491512 w 1970036"/>
              <a:gd name="connsiteY13" fmla="*/ 559445 h 3450257"/>
              <a:gd name="connsiteX14" fmla="*/ 457945 w 1970036"/>
              <a:gd name="connsiteY14" fmla="*/ 611393 h 3450257"/>
              <a:gd name="connsiteX15" fmla="*/ 425977 w 1970036"/>
              <a:gd name="connsiteY15" fmla="*/ 664141 h 3450257"/>
              <a:gd name="connsiteX16" fmla="*/ 391611 w 1970036"/>
              <a:gd name="connsiteY16" fmla="*/ 720086 h 3450257"/>
              <a:gd name="connsiteX17" fmla="*/ 359643 w 1970036"/>
              <a:gd name="connsiteY17" fmla="*/ 777628 h 3450257"/>
              <a:gd name="connsiteX18" fmla="*/ 326875 w 1970036"/>
              <a:gd name="connsiteY18" fmla="*/ 836770 h 3450257"/>
              <a:gd name="connsiteX19" fmla="*/ 295706 w 1970036"/>
              <a:gd name="connsiteY19" fmla="*/ 898309 h 3450257"/>
              <a:gd name="connsiteX20" fmla="*/ 265336 w 1970036"/>
              <a:gd name="connsiteY20" fmla="*/ 961446 h 3450257"/>
              <a:gd name="connsiteX21" fmla="*/ 237364 w 1970036"/>
              <a:gd name="connsiteY21" fmla="*/ 1026981 h 3450257"/>
              <a:gd name="connsiteX22" fmla="*/ 207794 w 1970036"/>
              <a:gd name="connsiteY22" fmla="*/ 1094114 h 3450257"/>
              <a:gd name="connsiteX23" fmla="*/ 181420 w 1970036"/>
              <a:gd name="connsiteY23" fmla="*/ 1163645 h 3450257"/>
              <a:gd name="connsiteX24" fmla="*/ 154247 w 1970036"/>
              <a:gd name="connsiteY24" fmla="*/ 1235574 h 3450257"/>
              <a:gd name="connsiteX25" fmla="*/ 131070 w 1970036"/>
              <a:gd name="connsiteY25" fmla="*/ 1309101 h 3450257"/>
              <a:gd name="connsiteX26" fmla="*/ 108692 w 1970036"/>
              <a:gd name="connsiteY26" fmla="*/ 1384226 h 3450257"/>
              <a:gd name="connsiteX27" fmla="*/ 87113 w 1970036"/>
              <a:gd name="connsiteY27" fmla="*/ 1462549 h 3450257"/>
              <a:gd name="connsiteX28" fmla="*/ 69531 w 1970036"/>
              <a:gd name="connsiteY28" fmla="*/ 1542470 h 3450257"/>
              <a:gd name="connsiteX29" fmla="*/ 50350 w 1970036"/>
              <a:gd name="connsiteY29" fmla="*/ 1628784 h 3450257"/>
              <a:gd name="connsiteX30" fmla="*/ 35165 w 1970036"/>
              <a:gd name="connsiteY30" fmla="*/ 1715897 h 3450257"/>
              <a:gd name="connsiteX31" fmla="*/ 23177 w 1970036"/>
              <a:gd name="connsiteY31" fmla="*/ 1801413 h 3450257"/>
              <a:gd name="connsiteX32" fmla="*/ 13587 w 1970036"/>
              <a:gd name="connsiteY32" fmla="*/ 1885329 h 3450257"/>
              <a:gd name="connsiteX33" fmla="*/ 5594 w 1970036"/>
              <a:gd name="connsiteY33" fmla="*/ 1967648 h 3450257"/>
              <a:gd name="connsiteX34" fmla="*/ 1598 w 1970036"/>
              <a:gd name="connsiteY34" fmla="*/ 2049167 h 3450257"/>
              <a:gd name="connsiteX35" fmla="*/ 0 w 1970036"/>
              <a:gd name="connsiteY35" fmla="*/ 2128288 h 3450257"/>
              <a:gd name="connsiteX36" fmla="*/ 0 w 1970036"/>
              <a:gd name="connsiteY36" fmla="*/ 2206610 h 3450257"/>
              <a:gd name="connsiteX37" fmla="*/ 1598 w 1970036"/>
              <a:gd name="connsiteY37" fmla="*/ 2283334 h 3450257"/>
              <a:gd name="connsiteX38" fmla="*/ 5594 w 1970036"/>
              <a:gd name="connsiteY38" fmla="*/ 2356861 h 3450257"/>
              <a:gd name="connsiteX39" fmla="*/ 11988 w 1970036"/>
              <a:gd name="connsiteY39" fmla="*/ 2430388 h 3450257"/>
              <a:gd name="connsiteX40" fmla="*/ 19181 w 1970036"/>
              <a:gd name="connsiteY40" fmla="*/ 2500719 h 3450257"/>
              <a:gd name="connsiteX41" fmla="*/ 27972 w 1970036"/>
              <a:gd name="connsiteY41" fmla="*/ 2570250 h 3450257"/>
              <a:gd name="connsiteX42" fmla="*/ 38362 w 1970036"/>
              <a:gd name="connsiteY42" fmla="*/ 2638182 h 3450257"/>
              <a:gd name="connsiteX43" fmla="*/ 50350 w 1970036"/>
              <a:gd name="connsiteY43" fmla="*/ 2702918 h 3450257"/>
              <a:gd name="connsiteX44" fmla="*/ 61539 w 1970036"/>
              <a:gd name="connsiteY44" fmla="*/ 2766055 h 3450257"/>
              <a:gd name="connsiteX45" fmla="*/ 76724 w 1970036"/>
              <a:gd name="connsiteY45" fmla="*/ 2826795 h 3450257"/>
              <a:gd name="connsiteX46" fmla="*/ 89511 w 1970036"/>
              <a:gd name="connsiteY46" fmla="*/ 2885137 h 3450257"/>
              <a:gd name="connsiteX47" fmla="*/ 104696 w 1970036"/>
              <a:gd name="connsiteY47" fmla="*/ 2942680 h 3450257"/>
              <a:gd name="connsiteX48" fmla="*/ 120680 w 1970036"/>
              <a:gd name="connsiteY48" fmla="*/ 2997825 h 3450257"/>
              <a:gd name="connsiteX49" fmla="*/ 135865 w 1970036"/>
              <a:gd name="connsiteY49" fmla="*/ 3048975 h 3450257"/>
              <a:gd name="connsiteX50" fmla="*/ 151849 w 1970036"/>
              <a:gd name="connsiteY50" fmla="*/ 3099325 h 3450257"/>
              <a:gd name="connsiteX51" fmla="*/ 183817 w 1970036"/>
              <a:gd name="connsiteY51" fmla="*/ 3190434 h 3450257"/>
              <a:gd name="connsiteX52" fmla="*/ 214986 w 1970036"/>
              <a:gd name="connsiteY52" fmla="*/ 3271154 h 3450257"/>
              <a:gd name="connsiteX53" fmla="*/ 244557 w 1970036"/>
              <a:gd name="connsiteY53" fmla="*/ 3342284 h 3450257"/>
              <a:gd name="connsiteX54" fmla="*/ 270931 w 1970036"/>
              <a:gd name="connsiteY54" fmla="*/ 3400626 h 3450257"/>
              <a:gd name="connsiteX55" fmla="*/ 294907 w 1970036"/>
              <a:gd name="connsiteY55" fmla="*/ 3447779 h 3450257"/>
              <a:gd name="connsiteX56" fmla="*/ 985018 w 1970036"/>
              <a:gd name="connsiteY56" fmla="*/ 3450257 h 3450257"/>
              <a:gd name="connsiteX57" fmla="*/ 1675129 w 1970036"/>
              <a:gd name="connsiteY57" fmla="*/ 3447779 h 3450257"/>
              <a:gd name="connsiteX58" fmla="*/ 1699105 w 1970036"/>
              <a:gd name="connsiteY58" fmla="*/ 3400626 h 3450257"/>
              <a:gd name="connsiteX59" fmla="*/ 1725479 w 1970036"/>
              <a:gd name="connsiteY59" fmla="*/ 3342284 h 3450257"/>
              <a:gd name="connsiteX60" fmla="*/ 1755050 w 1970036"/>
              <a:gd name="connsiteY60" fmla="*/ 3271154 h 3450257"/>
              <a:gd name="connsiteX61" fmla="*/ 1786219 w 1970036"/>
              <a:gd name="connsiteY61" fmla="*/ 3190434 h 3450257"/>
              <a:gd name="connsiteX62" fmla="*/ 1818187 w 1970036"/>
              <a:gd name="connsiteY62" fmla="*/ 3099325 h 3450257"/>
              <a:gd name="connsiteX63" fmla="*/ 1834171 w 1970036"/>
              <a:gd name="connsiteY63" fmla="*/ 3048975 h 3450257"/>
              <a:gd name="connsiteX64" fmla="*/ 1849356 w 1970036"/>
              <a:gd name="connsiteY64" fmla="*/ 2997825 h 3450257"/>
              <a:gd name="connsiteX65" fmla="*/ 1865340 w 1970036"/>
              <a:gd name="connsiteY65" fmla="*/ 2942680 h 3450257"/>
              <a:gd name="connsiteX66" fmla="*/ 1880525 w 1970036"/>
              <a:gd name="connsiteY66" fmla="*/ 2885137 h 3450257"/>
              <a:gd name="connsiteX67" fmla="*/ 1893312 w 1970036"/>
              <a:gd name="connsiteY67" fmla="*/ 2826795 h 3450257"/>
              <a:gd name="connsiteX68" fmla="*/ 1908497 w 1970036"/>
              <a:gd name="connsiteY68" fmla="*/ 2766055 h 3450257"/>
              <a:gd name="connsiteX69" fmla="*/ 1919686 w 1970036"/>
              <a:gd name="connsiteY69" fmla="*/ 2702918 h 3450257"/>
              <a:gd name="connsiteX70" fmla="*/ 1931674 w 1970036"/>
              <a:gd name="connsiteY70" fmla="*/ 2638182 h 3450257"/>
              <a:gd name="connsiteX71" fmla="*/ 1942064 w 1970036"/>
              <a:gd name="connsiteY71" fmla="*/ 2570250 h 3450257"/>
              <a:gd name="connsiteX72" fmla="*/ 1950855 w 1970036"/>
              <a:gd name="connsiteY72" fmla="*/ 2500719 h 3450257"/>
              <a:gd name="connsiteX73" fmla="*/ 1958048 w 1970036"/>
              <a:gd name="connsiteY73" fmla="*/ 2430388 h 3450257"/>
              <a:gd name="connsiteX74" fmla="*/ 1964442 w 1970036"/>
              <a:gd name="connsiteY74" fmla="*/ 2356861 h 3450257"/>
              <a:gd name="connsiteX75" fmla="*/ 1968438 w 1970036"/>
              <a:gd name="connsiteY75" fmla="*/ 2283334 h 3450257"/>
              <a:gd name="connsiteX76" fmla="*/ 1970036 w 1970036"/>
              <a:gd name="connsiteY76" fmla="*/ 2206610 h 3450257"/>
              <a:gd name="connsiteX77" fmla="*/ 1970036 w 1970036"/>
              <a:gd name="connsiteY77" fmla="*/ 2128288 h 3450257"/>
              <a:gd name="connsiteX78" fmla="*/ 1968438 w 1970036"/>
              <a:gd name="connsiteY78" fmla="*/ 2049167 h 3450257"/>
              <a:gd name="connsiteX79" fmla="*/ 1964442 w 1970036"/>
              <a:gd name="connsiteY79" fmla="*/ 1967648 h 3450257"/>
              <a:gd name="connsiteX80" fmla="*/ 1956449 w 1970036"/>
              <a:gd name="connsiteY80" fmla="*/ 1885329 h 3450257"/>
              <a:gd name="connsiteX81" fmla="*/ 1946859 w 1970036"/>
              <a:gd name="connsiteY81" fmla="*/ 1801413 h 3450257"/>
              <a:gd name="connsiteX82" fmla="*/ 1934871 w 1970036"/>
              <a:gd name="connsiteY82" fmla="*/ 1715897 h 3450257"/>
              <a:gd name="connsiteX83" fmla="*/ 1919686 w 1970036"/>
              <a:gd name="connsiteY83" fmla="*/ 1628784 h 3450257"/>
              <a:gd name="connsiteX84" fmla="*/ 1900505 w 1970036"/>
              <a:gd name="connsiteY84" fmla="*/ 1542470 h 3450257"/>
              <a:gd name="connsiteX85" fmla="*/ 1882923 w 1970036"/>
              <a:gd name="connsiteY85" fmla="*/ 1462549 h 3450257"/>
              <a:gd name="connsiteX86" fmla="*/ 1861344 w 1970036"/>
              <a:gd name="connsiteY86" fmla="*/ 1384226 h 3450257"/>
              <a:gd name="connsiteX87" fmla="*/ 1838966 w 1970036"/>
              <a:gd name="connsiteY87" fmla="*/ 1309101 h 3450257"/>
              <a:gd name="connsiteX88" fmla="*/ 1815789 w 1970036"/>
              <a:gd name="connsiteY88" fmla="*/ 1235574 h 3450257"/>
              <a:gd name="connsiteX89" fmla="*/ 1788616 w 1970036"/>
              <a:gd name="connsiteY89" fmla="*/ 1163645 h 3450257"/>
              <a:gd name="connsiteX90" fmla="*/ 1762242 w 1970036"/>
              <a:gd name="connsiteY90" fmla="*/ 1094114 h 3450257"/>
              <a:gd name="connsiteX91" fmla="*/ 1732672 w 1970036"/>
              <a:gd name="connsiteY91" fmla="*/ 1026981 h 3450257"/>
              <a:gd name="connsiteX92" fmla="*/ 1704700 w 1970036"/>
              <a:gd name="connsiteY92" fmla="*/ 961446 h 3450257"/>
              <a:gd name="connsiteX93" fmla="*/ 1674330 w 1970036"/>
              <a:gd name="connsiteY93" fmla="*/ 898309 h 3450257"/>
              <a:gd name="connsiteX94" fmla="*/ 1643161 w 1970036"/>
              <a:gd name="connsiteY94" fmla="*/ 836770 h 3450257"/>
              <a:gd name="connsiteX95" fmla="*/ 1610393 w 1970036"/>
              <a:gd name="connsiteY95" fmla="*/ 777628 h 3450257"/>
              <a:gd name="connsiteX96" fmla="*/ 1578425 w 1970036"/>
              <a:gd name="connsiteY96" fmla="*/ 720086 h 3450257"/>
              <a:gd name="connsiteX97" fmla="*/ 1544059 w 1970036"/>
              <a:gd name="connsiteY97" fmla="*/ 664141 h 3450257"/>
              <a:gd name="connsiteX98" fmla="*/ 1512091 w 1970036"/>
              <a:gd name="connsiteY98" fmla="*/ 611393 h 3450257"/>
              <a:gd name="connsiteX99" fmla="*/ 1478524 w 1970036"/>
              <a:gd name="connsiteY99" fmla="*/ 559445 h 3450257"/>
              <a:gd name="connsiteX100" fmla="*/ 1444158 w 1970036"/>
              <a:gd name="connsiteY100" fmla="*/ 511493 h 3450257"/>
              <a:gd name="connsiteX101" fmla="*/ 1410592 w 1970036"/>
              <a:gd name="connsiteY101" fmla="*/ 464339 h 3450257"/>
              <a:gd name="connsiteX102" fmla="*/ 1376226 w 1970036"/>
              <a:gd name="connsiteY102" fmla="*/ 417985 h 3450257"/>
              <a:gd name="connsiteX103" fmla="*/ 1342659 w 1970036"/>
              <a:gd name="connsiteY103" fmla="*/ 375627 h 3450257"/>
              <a:gd name="connsiteX104" fmla="*/ 1309892 w 1970036"/>
              <a:gd name="connsiteY104" fmla="*/ 334069 h 3450257"/>
              <a:gd name="connsiteX105" fmla="*/ 1245156 w 1970036"/>
              <a:gd name="connsiteY105" fmla="*/ 258943 h 3450257"/>
              <a:gd name="connsiteX106" fmla="*/ 1183617 w 1970036"/>
              <a:gd name="connsiteY106" fmla="*/ 190211 h 3450257"/>
              <a:gd name="connsiteX107" fmla="*/ 1126074 w 1970036"/>
              <a:gd name="connsiteY107" fmla="*/ 131070 h 3450257"/>
              <a:gd name="connsiteX108" fmla="*/ 1074925 w 1970036"/>
              <a:gd name="connsiteY108" fmla="*/ 79921 h 3450257"/>
              <a:gd name="connsiteX109" fmla="*/ 1027772 w 1970036"/>
              <a:gd name="connsiteY109" fmla="*/ 35165 h 345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970036" h="3450257">
                <a:moveTo>
                  <a:pt x="987812" y="0"/>
                </a:moveTo>
                <a:lnTo>
                  <a:pt x="985018" y="2906"/>
                </a:lnTo>
                <a:lnTo>
                  <a:pt x="982224" y="0"/>
                </a:lnTo>
                <a:lnTo>
                  <a:pt x="942264" y="35165"/>
                </a:lnTo>
                <a:lnTo>
                  <a:pt x="895111" y="79921"/>
                </a:lnTo>
                <a:lnTo>
                  <a:pt x="843962" y="131070"/>
                </a:lnTo>
                <a:lnTo>
                  <a:pt x="786419" y="190211"/>
                </a:lnTo>
                <a:lnTo>
                  <a:pt x="724880" y="258943"/>
                </a:lnTo>
                <a:lnTo>
                  <a:pt x="660144" y="334069"/>
                </a:lnTo>
                <a:lnTo>
                  <a:pt x="627377" y="375627"/>
                </a:lnTo>
                <a:lnTo>
                  <a:pt x="593810" y="417985"/>
                </a:lnTo>
                <a:lnTo>
                  <a:pt x="559444" y="464339"/>
                </a:lnTo>
                <a:lnTo>
                  <a:pt x="525878" y="511493"/>
                </a:lnTo>
                <a:lnTo>
                  <a:pt x="491512" y="559445"/>
                </a:lnTo>
                <a:lnTo>
                  <a:pt x="457945" y="611393"/>
                </a:lnTo>
                <a:lnTo>
                  <a:pt x="425977" y="664141"/>
                </a:lnTo>
                <a:lnTo>
                  <a:pt x="391611" y="720086"/>
                </a:lnTo>
                <a:lnTo>
                  <a:pt x="359643" y="777628"/>
                </a:lnTo>
                <a:lnTo>
                  <a:pt x="326875" y="836770"/>
                </a:lnTo>
                <a:lnTo>
                  <a:pt x="295706" y="898309"/>
                </a:lnTo>
                <a:lnTo>
                  <a:pt x="265336" y="961446"/>
                </a:lnTo>
                <a:lnTo>
                  <a:pt x="237364" y="1026981"/>
                </a:lnTo>
                <a:lnTo>
                  <a:pt x="207794" y="1094114"/>
                </a:lnTo>
                <a:lnTo>
                  <a:pt x="181420" y="1163645"/>
                </a:lnTo>
                <a:lnTo>
                  <a:pt x="154247" y="1235574"/>
                </a:lnTo>
                <a:lnTo>
                  <a:pt x="131070" y="1309101"/>
                </a:lnTo>
                <a:lnTo>
                  <a:pt x="108692" y="1384226"/>
                </a:lnTo>
                <a:lnTo>
                  <a:pt x="87113" y="1462549"/>
                </a:lnTo>
                <a:lnTo>
                  <a:pt x="69531" y="1542470"/>
                </a:lnTo>
                <a:lnTo>
                  <a:pt x="50350" y="1628784"/>
                </a:lnTo>
                <a:lnTo>
                  <a:pt x="35165" y="1715897"/>
                </a:lnTo>
                <a:lnTo>
                  <a:pt x="23177" y="1801413"/>
                </a:lnTo>
                <a:lnTo>
                  <a:pt x="13587" y="1885329"/>
                </a:lnTo>
                <a:lnTo>
                  <a:pt x="5594" y="1967648"/>
                </a:lnTo>
                <a:lnTo>
                  <a:pt x="1598" y="2049167"/>
                </a:lnTo>
                <a:lnTo>
                  <a:pt x="0" y="2128288"/>
                </a:lnTo>
                <a:lnTo>
                  <a:pt x="0" y="2206610"/>
                </a:lnTo>
                <a:lnTo>
                  <a:pt x="1598" y="2283334"/>
                </a:lnTo>
                <a:lnTo>
                  <a:pt x="5594" y="2356861"/>
                </a:lnTo>
                <a:lnTo>
                  <a:pt x="11988" y="2430388"/>
                </a:lnTo>
                <a:lnTo>
                  <a:pt x="19181" y="2500719"/>
                </a:lnTo>
                <a:lnTo>
                  <a:pt x="27972" y="2570250"/>
                </a:lnTo>
                <a:lnTo>
                  <a:pt x="38362" y="2638182"/>
                </a:lnTo>
                <a:lnTo>
                  <a:pt x="50350" y="2702918"/>
                </a:lnTo>
                <a:lnTo>
                  <a:pt x="61539" y="2766055"/>
                </a:lnTo>
                <a:lnTo>
                  <a:pt x="76724" y="2826795"/>
                </a:lnTo>
                <a:lnTo>
                  <a:pt x="89511" y="2885137"/>
                </a:lnTo>
                <a:lnTo>
                  <a:pt x="104696" y="2942680"/>
                </a:lnTo>
                <a:lnTo>
                  <a:pt x="120680" y="2997825"/>
                </a:lnTo>
                <a:lnTo>
                  <a:pt x="135865" y="3048975"/>
                </a:lnTo>
                <a:lnTo>
                  <a:pt x="151849" y="3099325"/>
                </a:lnTo>
                <a:lnTo>
                  <a:pt x="183817" y="3190434"/>
                </a:lnTo>
                <a:lnTo>
                  <a:pt x="214986" y="3271154"/>
                </a:lnTo>
                <a:lnTo>
                  <a:pt x="244557" y="3342284"/>
                </a:lnTo>
                <a:lnTo>
                  <a:pt x="270931" y="3400626"/>
                </a:lnTo>
                <a:lnTo>
                  <a:pt x="294907" y="3447779"/>
                </a:lnTo>
                <a:lnTo>
                  <a:pt x="985018" y="3450257"/>
                </a:lnTo>
                <a:lnTo>
                  <a:pt x="1675129" y="3447779"/>
                </a:lnTo>
                <a:lnTo>
                  <a:pt x="1699105" y="3400626"/>
                </a:lnTo>
                <a:lnTo>
                  <a:pt x="1725479" y="3342284"/>
                </a:lnTo>
                <a:lnTo>
                  <a:pt x="1755050" y="3271154"/>
                </a:lnTo>
                <a:lnTo>
                  <a:pt x="1786219" y="3190434"/>
                </a:lnTo>
                <a:lnTo>
                  <a:pt x="1818187" y="3099325"/>
                </a:lnTo>
                <a:lnTo>
                  <a:pt x="1834171" y="3048975"/>
                </a:lnTo>
                <a:lnTo>
                  <a:pt x="1849356" y="2997825"/>
                </a:lnTo>
                <a:lnTo>
                  <a:pt x="1865340" y="2942680"/>
                </a:lnTo>
                <a:lnTo>
                  <a:pt x="1880525" y="2885137"/>
                </a:lnTo>
                <a:lnTo>
                  <a:pt x="1893312" y="2826795"/>
                </a:lnTo>
                <a:lnTo>
                  <a:pt x="1908497" y="2766055"/>
                </a:lnTo>
                <a:lnTo>
                  <a:pt x="1919686" y="2702918"/>
                </a:lnTo>
                <a:lnTo>
                  <a:pt x="1931674" y="2638182"/>
                </a:lnTo>
                <a:lnTo>
                  <a:pt x="1942064" y="2570250"/>
                </a:lnTo>
                <a:lnTo>
                  <a:pt x="1950855" y="2500719"/>
                </a:lnTo>
                <a:lnTo>
                  <a:pt x="1958048" y="2430388"/>
                </a:lnTo>
                <a:lnTo>
                  <a:pt x="1964442" y="2356861"/>
                </a:lnTo>
                <a:lnTo>
                  <a:pt x="1968438" y="2283334"/>
                </a:lnTo>
                <a:lnTo>
                  <a:pt x="1970036" y="2206610"/>
                </a:lnTo>
                <a:lnTo>
                  <a:pt x="1970036" y="2128288"/>
                </a:lnTo>
                <a:lnTo>
                  <a:pt x="1968438" y="2049167"/>
                </a:lnTo>
                <a:lnTo>
                  <a:pt x="1964442" y="1967648"/>
                </a:lnTo>
                <a:lnTo>
                  <a:pt x="1956449" y="1885329"/>
                </a:lnTo>
                <a:lnTo>
                  <a:pt x="1946859" y="1801413"/>
                </a:lnTo>
                <a:lnTo>
                  <a:pt x="1934871" y="1715897"/>
                </a:lnTo>
                <a:lnTo>
                  <a:pt x="1919686" y="1628784"/>
                </a:lnTo>
                <a:lnTo>
                  <a:pt x="1900505" y="1542470"/>
                </a:lnTo>
                <a:lnTo>
                  <a:pt x="1882923" y="1462549"/>
                </a:lnTo>
                <a:lnTo>
                  <a:pt x="1861344" y="1384226"/>
                </a:lnTo>
                <a:lnTo>
                  <a:pt x="1838966" y="1309101"/>
                </a:lnTo>
                <a:lnTo>
                  <a:pt x="1815789" y="1235574"/>
                </a:lnTo>
                <a:lnTo>
                  <a:pt x="1788616" y="1163645"/>
                </a:lnTo>
                <a:lnTo>
                  <a:pt x="1762242" y="1094114"/>
                </a:lnTo>
                <a:lnTo>
                  <a:pt x="1732672" y="1026981"/>
                </a:lnTo>
                <a:lnTo>
                  <a:pt x="1704700" y="961446"/>
                </a:lnTo>
                <a:lnTo>
                  <a:pt x="1674330" y="898309"/>
                </a:lnTo>
                <a:lnTo>
                  <a:pt x="1643161" y="836770"/>
                </a:lnTo>
                <a:lnTo>
                  <a:pt x="1610393" y="777628"/>
                </a:lnTo>
                <a:lnTo>
                  <a:pt x="1578425" y="720086"/>
                </a:lnTo>
                <a:lnTo>
                  <a:pt x="1544059" y="664141"/>
                </a:lnTo>
                <a:lnTo>
                  <a:pt x="1512091" y="611393"/>
                </a:lnTo>
                <a:lnTo>
                  <a:pt x="1478524" y="559445"/>
                </a:lnTo>
                <a:lnTo>
                  <a:pt x="1444158" y="511493"/>
                </a:lnTo>
                <a:lnTo>
                  <a:pt x="1410592" y="464339"/>
                </a:lnTo>
                <a:lnTo>
                  <a:pt x="1376226" y="417985"/>
                </a:lnTo>
                <a:lnTo>
                  <a:pt x="1342659" y="375627"/>
                </a:lnTo>
                <a:lnTo>
                  <a:pt x="1309892" y="334069"/>
                </a:lnTo>
                <a:lnTo>
                  <a:pt x="1245156" y="258943"/>
                </a:lnTo>
                <a:lnTo>
                  <a:pt x="1183617" y="190211"/>
                </a:lnTo>
                <a:lnTo>
                  <a:pt x="1126074" y="131070"/>
                </a:lnTo>
                <a:lnTo>
                  <a:pt x="1074925" y="79921"/>
                </a:lnTo>
                <a:lnTo>
                  <a:pt x="1027772" y="35165"/>
                </a:lnTo>
                <a:close/>
              </a:path>
            </a:pathLst>
          </a:custGeom>
          <a:solidFill>
            <a:srgbClr val="8FB8E3"/>
          </a:solidFill>
          <a:ln w="38100">
            <a:solidFill>
              <a:sysClr val="window" lastClr="FFFFFF"/>
            </a:solidFill>
          </a:ln>
        </p:spPr>
        <p:txBody>
          <a:bodyPr vert="horz" wrap="square" lIns="76792" tIns="38396" rIns="76792" bIns="38396" numCol="1" anchor="t" anchorCtr="0" compatLnSpc="1">
            <a:noAutofit/>
          </a:bodyPr>
          <a:lstStyle/>
          <a:p>
            <a:endParaRPr lang="zh-CN" altLang="en-US" sz="1510"/>
          </a:p>
        </p:txBody>
      </p:sp>
      <p:cxnSp>
        <p:nvCxnSpPr>
          <p:cNvPr id="52" name="直接连接符 51"/>
          <p:cNvCxnSpPr>
            <a:stCxn id="51" idx="71"/>
            <a:endCxn id="51" idx="41"/>
          </p:cNvCxnSpPr>
          <p:nvPr>
            <p:custDataLst>
              <p:tags r:id="rId4"/>
            </p:custDataLst>
          </p:nvPr>
        </p:nvCxnSpPr>
        <p:spPr>
          <a:xfrm>
            <a:off x="4584055" y="3689968"/>
            <a:ext cx="1135287" cy="0"/>
          </a:xfrm>
          <a:prstGeom prst="line">
            <a:avLst/>
          </a:prstGeom>
          <a:ln w="38100">
            <a:solidFill>
              <a:sysClr val="window" lastClr="FFFFFF"/>
            </a:solidFill>
          </a:ln>
        </p:spPr>
        <p:style>
          <a:lnRef idx="1">
            <a:srgbClr val="8FB8E3"/>
          </a:lnRef>
          <a:fillRef idx="0">
            <a:srgbClr val="8FB8E3"/>
          </a:fillRef>
          <a:effectRef idx="0">
            <a:srgbClr val="8FB8E3"/>
          </a:effectRef>
          <a:fontRef idx="minor">
            <a:sysClr val="windowText" lastClr="000000"/>
          </a:fontRef>
        </p:style>
      </p:cxnSp>
      <p:cxnSp>
        <p:nvCxnSpPr>
          <p:cNvPr id="53" name="直接连接符 52"/>
          <p:cNvCxnSpPr>
            <a:stCxn id="51" idx="82"/>
            <a:endCxn id="51" idx="30"/>
          </p:cNvCxnSpPr>
          <p:nvPr>
            <p:custDataLst>
              <p:tags r:id="rId5"/>
            </p:custDataLst>
          </p:nvPr>
        </p:nvCxnSpPr>
        <p:spPr>
          <a:xfrm>
            <a:off x="4588298" y="3183235"/>
            <a:ext cx="1126490" cy="0"/>
          </a:xfrm>
          <a:prstGeom prst="line">
            <a:avLst/>
          </a:prstGeom>
          <a:ln w="38100">
            <a:solidFill>
              <a:sysClr val="window" lastClr="FFFFFF"/>
            </a:solidFill>
          </a:ln>
        </p:spPr>
        <p:style>
          <a:lnRef idx="1">
            <a:srgbClr val="8FB8E3"/>
          </a:lnRef>
          <a:fillRef idx="0">
            <a:srgbClr val="8FB8E3"/>
          </a:fillRef>
          <a:effectRef idx="0">
            <a:srgbClr val="8FB8E3"/>
          </a:effectRef>
          <a:fontRef idx="minor">
            <a:sysClr val="windowText" lastClr="000000"/>
          </a:fontRef>
        </p:style>
      </p:cxnSp>
      <p:cxnSp>
        <p:nvCxnSpPr>
          <p:cNvPr id="54" name="直接连接符 53"/>
          <p:cNvCxnSpPr>
            <a:stCxn id="51" idx="94"/>
            <a:endCxn id="51" idx="18"/>
          </p:cNvCxnSpPr>
          <p:nvPr>
            <p:custDataLst>
              <p:tags r:id="rId6"/>
            </p:custDataLst>
          </p:nvPr>
        </p:nvCxnSpPr>
        <p:spPr>
          <a:xfrm>
            <a:off x="4761340" y="2661807"/>
            <a:ext cx="780715" cy="0"/>
          </a:xfrm>
          <a:prstGeom prst="line">
            <a:avLst/>
          </a:prstGeom>
          <a:ln w="38100">
            <a:solidFill>
              <a:sysClr val="window" lastClr="FFFFFF"/>
            </a:solidFill>
          </a:ln>
        </p:spPr>
        <p:style>
          <a:lnRef idx="1">
            <a:srgbClr val="8FB8E3"/>
          </a:lnRef>
          <a:fillRef idx="0">
            <a:srgbClr val="8FB8E3"/>
          </a:fillRef>
          <a:effectRef idx="0">
            <a:srgbClr val="8FB8E3"/>
          </a:effectRef>
          <a:fontRef idx="minor">
            <a:sysClr val="windowText" lastClr="000000"/>
          </a:fontRef>
        </p:style>
      </p:cxnSp>
      <p:sp>
        <p:nvSpPr>
          <p:cNvPr id="8" name="泪滴形 7"/>
          <p:cNvSpPr/>
          <p:nvPr>
            <p:custDataLst>
              <p:tags r:id="rId7"/>
            </p:custDataLst>
          </p:nvPr>
        </p:nvSpPr>
        <p:spPr>
          <a:xfrm rot="8100000">
            <a:off x="4914421" y="4296331"/>
            <a:ext cx="474552" cy="477462"/>
          </a:xfrm>
          <a:prstGeom prst="teardrop">
            <a:avLst>
              <a:gd name="adj" fmla="val 154863"/>
            </a:avLst>
          </a:prstGeom>
          <a:solidFill>
            <a:srgbClr val="8FB8E3"/>
          </a:solidFill>
          <a:ln w="22225" cap="flat" cmpd="sng" algn="ctr">
            <a:noFill/>
            <a:prstDash val="solid"/>
            <a:miter lim="800000"/>
          </a:ln>
          <a:effectLst/>
        </p:spPr>
        <p:txBody>
          <a:bodyPr rtlCol="0" anchor="ctr"/>
          <a:lstStyle/>
          <a:p>
            <a:pPr algn="ctr" defTabSz="457200">
              <a:defRPr/>
            </a:pPr>
            <a:endParaRPr lang="zh-CN" altLang="en-US" sz="1510" kern="0">
              <a:solidFill>
                <a:prstClr val="white"/>
              </a:solidFill>
            </a:endParaRPr>
          </a:p>
        </p:txBody>
      </p:sp>
      <p:sp>
        <p:nvSpPr>
          <p:cNvPr id="10" name="任意多边形 9"/>
          <p:cNvSpPr/>
          <p:nvPr>
            <p:custDataLst>
              <p:tags r:id="rId8"/>
            </p:custDataLst>
          </p:nvPr>
        </p:nvSpPr>
        <p:spPr bwMode="auto">
          <a:xfrm>
            <a:off x="3541819" y="1887213"/>
            <a:ext cx="1264460" cy="704125"/>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rgbClr val="A3B1DA">
              <a:alpha val="40000"/>
            </a:srgbClr>
          </a:solidFill>
          <a:ln w="19050">
            <a:gradFill flip="none" rotWithShape="1">
              <a:gsLst>
                <a:gs pos="0">
                  <a:sysClr val="window" lastClr="FFFFFF"/>
                </a:gs>
                <a:gs pos="100000">
                  <a:sysClr val="window" lastClr="FFFFFF">
                    <a:lumMod val="85000"/>
                  </a:sysClr>
                </a:gs>
              </a:gsLst>
              <a:lin ang="2700000" scaled="1"/>
              <a:tileRect/>
            </a:gradFill>
          </a:ln>
          <a:effectLst>
            <a:softEdge rad="0"/>
          </a:effectLst>
        </p:spPr>
        <p:txBody>
          <a:bodyPr vert="horz" wrap="square" lIns="57594" tIns="28798" rIns="57594" bIns="28798" numCol="1" anchor="t" anchorCtr="0" compatLnSpc="1">
            <a:noAutofit/>
          </a:bodyPr>
          <a:lstStyle/>
          <a:p>
            <a:pPr defTabSz="457200">
              <a:defRPr/>
            </a:pPr>
            <a:endParaRPr lang="zh-CN" altLang="en-US" sz="1510" kern="0">
              <a:solidFill>
                <a:prstClr val="black"/>
              </a:solidFill>
            </a:endParaRPr>
          </a:p>
        </p:txBody>
      </p:sp>
      <p:sp>
        <p:nvSpPr>
          <p:cNvPr id="11" name="任意多边形 10"/>
          <p:cNvSpPr/>
          <p:nvPr>
            <p:custDataLst>
              <p:tags r:id="rId9"/>
            </p:custDataLst>
          </p:nvPr>
        </p:nvSpPr>
        <p:spPr bwMode="auto">
          <a:xfrm>
            <a:off x="3597162" y="3046132"/>
            <a:ext cx="1238499" cy="68966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rgbClr val="A3B1DA">
              <a:alpha val="40000"/>
            </a:srgbClr>
          </a:solidFill>
          <a:ln w="19050">
            <a:gradFill flip="none" rotWithShape="1">
              <a:gsLst>
                <a:gs pos="0">
                  <a:sysClr val="window" lastClr="FFFFFF"/>
                </a:gs>
                <a:gs pos="100000">
                  <a:sysClr val="window" lastClr="FFFFFF">
                    <a:lumMod val="85000"/>
                  </a:sysClr>
                </a:gs>
              </a:gsLst>
              <a:lin ang="2700000" scaled="1"/>
              <a:tileRect/>
            </a:gradFill>
          </a:ln>
          <a:effectLst>
            <a:outerShdw blurRad="254000" dist="101600" dir="2700000" algn="tl" rotWithShape="0">
              <a:prstClr val="black">
                <a:alpha val="30000"/>
              </a:prstClr>
            </a:outerShdw>
            <a:softEdge rad="0"/>
          </a:effectLst>
        </p:spPr>
        <p:txBody>
          <a:bodyPr vert="horz" wrap="square" lIns="57594" tIns="28798" rIns="57594" bIns="28798" numCol="1" anchor="t" anchorCtr="0" compatLnSpc="1">
            <a:noAutofit/>
          </a:bodyPr>
          <a:lstStyle/>
          <a:p>
            <a:pPr defTabSz="457200">
              <a:defRPr/>
            </a:pPr>
            <a:endParaRPr lang="zh-CN" altLang="en-US" sz="1510" kern="0">
              <a:solidFill>
                <a:prstClr val="black"/>
              </a:solidFill>
            </a:endParaRPr>
          </a:p>
        </p:txBody>
      </p:sp>
      <p:sp>
        <p:nvSpPr>
          <p:cNvPr id="12" name="任意多边形 11"/>
          <p:cNvSpPr/>
          <p:nvPr>
            <p:custDataLst>
              <p:tags r:id="rId10"/>
            </p:custDataLst>
          </p:nvPr>
        </p:nvSpPr>
        <p:spPr bwMode="auto">
          <a:xfrm>
            <a:off x="5441896" y="2437379"/>
            <a:ext cx="1220925" cy="679880"/>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rgbClr val="A3B1DA">
              <a:alpha val="40000"/>
            </a:srgbClr>
          </a:solidFill>
          <a:ln w="19050">
            <a:gradFill flip="none" rotWithShape="1">
              <a:gsLst>
                <a:gs pos="0">
                  <a:sysClr val="window" lastClr="FFFFFF"/>
                </a:gs>
                <a:gs pos="100000">
                  <a:sysClr val="window" lastClr="FFFFFF">
                    <a:lumMod val="85000"/>
                  </a:sysClr>
                </a:gs>
              </a:gsLst>
              <a:lin ang="2700000" scaled="1"/>
              <a:tileRect/>
            </a:gradFill>
          </a:ln>
          <a:effectLst>
            <a:outerShdw blurRad="254000" dist="101600" dir="2700000" algn="tl" rotWithShape="0">
              <a:prstClr val="black">
                <a:alpha val="30000"/>
              </a:prstClr>
            </a:outerShdw>
            <a:softEdge rad="0"/>
          </a:effectLst>
        </p:spPr>
        <p:txBody>
          <a:bodyPr vert="horz" wrap="square" lIns="57594" tIns="28798" rIns="57594" bIns="28798" numCol="1" anchor="t" anchorCtr="0" compatLnSpc="1">
            <a:noAutofit/>
          </a:bodyPr>
          <a:lstStyle/>
          <a:p>
            <a:pPr defTabSz="457200">
              <a:defRPr/>
            </a:pPr>
            <a:endParaRPr lang="zh-CN" altLang="en-US" sz="1510" kern="0">
              <a:solidFill>
                <a:prstClr val="black"/>
              </a:solidFill>
            </a:endParaRPr>
          </a:p>
        </p:txBody>
      </p:sp>
      <p:sp>
        <p:nvSpPr>
          <p:cNvPr id="13" name="矩形 12"/>
          <p:cNvSpPr/>
          <p:nvPr>
            <p:custDataLst>
              <p:tags r:id="rId11"/>
            </p:custDataLst>
          </p:nvPr>
        </p:nvSpPr>
        <p:spPr>
          <a:xfrm>
            <a:off x="4885504" y="3749263"/>
            <a:ext cx="516861" cy="470535"/>
          </a:xfrm>
          <a:prstGeom prst="rect">
            <a:avLst/>
          </a:prstGeom>
        </p:spPr>
        <p:txBody>
          <a:bodyPr wrap="square" lIns="57594" tIns="28798" rIns="57594" bIns="28798">
            <a:spAutoFit/>
          </a:bodyPr>
          <a:lstStyle/>
          <a:p>
            <a:pPr algn="ctr" defTabSz="457200"/>
            <a:r>
              <a:rPr lang="en-US" altLang="zh-CN" sz="2685" dirty="0">
                <a:solidFill>
                  <a:sysClr val="window" lastClr="FFFFFF"/>
                </a:solidFill>
              </a:rPr>
              <a:t>01</a:t>
            </a:r>
            <a:endParaRPr lang="zh-CN" altLang="en-US" sz="2685" dirty="0">
              <a:solidFill>
                <a:sysClr val="window" lastClr="FFFFFF"/>
              </a:solidFill>
            </a:endParaRPr>
          </a:p>
        </p:txBody>
      </p:sp>
      <p:sp>
        <p:nvSpPr>
          <p:cNvPr id="14" name="矩形 13"/>
          <p:cNvSpPr/>
          <p:nvPr>
            <p:custDataLst>
              <p:tags r:id="rId12"/>
            </p:custDataLst>
          </p:nvPr>
        </p:nvSpPr>
        <p:spPr>
          <a:xfrm>
            <a:off x="4872430" y="3237052"/>
            <a:ext cx="543010" cy="470535"/>
          </a:xfrm>
          <a:prstGeom prst="rect">
            <a:avLst/>
          </a:prstGeom>
        </p:spPr>
        <p:txBody>
          <a:bodyPr wrap="square" lIns="57594" tIns="28798" rIns="57594" bIns="28798">
            <a:spAutoFit/>
          </a:bodyPr>
          <a:lstStyle/>
          <a:p>
            <a:pPr algn="ctr" defTabSz="457200"/>
            <a:r>
              <a:rPr lang="en-US" altLang="zh-CN" sz="2685" dirty="0">
                <a:solidFill>
                  <a:sysClr val="window" lastClr="FFFFFF"/>
                </a:solidFill>
              </a:rPr>
              <a:t>02</a:t>
            </a:r>
            <a:endParaRPr lang="zh-CN" altLang="en-US" sz="2685" dirty="0">
              <a:solidFill>
                <a:sysClr val="window" lastClr="FFFFFF"/>
              </a:solidFill>
            </a:endParaRPr>
          </a:p>
        </p:txBody>
      </p:sp>
      <p:sp>
        <p:nvSpPr>
          <p:cNvPr id="15" name="矩形 14"/>
          <p:cNvSpPr/>
          <p:nvPr>
            <p:custDataLst>
              <p:tags r:id="rId13"/>
            </p:custDataLst>
          </p:nvPr>
        </p:nvSpPr>
        <p:spPr>
          <a:xfrm>
            <a:off x="4835269" y="2744686"/>
            <a:ext cx="617332" cy="470535"/>
          </a:xfrm>
          <a:prstGeom prst="rect">
            <a:avLst/>
          </a:prstGeom>
        </p:spPr>
        <p:txBody>
          <a:bodyPr wrap="square" lIns="57594" tIns="28798" rIns="57594" bIns="28798">
            <a:spAutoFit/>
          </a:bodyPr>
          <a:lstStyle/>
          <a:p>
            <a:pPr algn="ctr" defTabSz="457200"/>
            <a:r>
              <a:rPr lang="en-US" altLang="zh-CN" sz="2685" dirty="0">
                <a:solidFill>
                  <a:sysClr val="window" lastClr="FFFFFF"/>
                </a:solidFill>
              </a:rPr>
              <a:t>03</a:t>
            </a:r>
            <a:endParaRPr lang="zh-CN" altLang="en-US" sz="2685" dirty="0">
              <a:solidFill>
                <a:sysClr val="window" lastClr="FFFFFF"/>
              </a:solidFill>
            </a:endParaRPr>
          </a:p>
        </p:txBody>
      </p:sp>
      <p:sp>
        <p:nvSpPr>
          <p:cNvPr id="16" name="矩形 15"/>
          <p:cNvSpPr/>
          <p:nvPr>
            <p:custDataLst>
              <p:tags r:id="rId14"/>
            </p:custDataLst>
          </p:nvPr>
        </p:nvSpPr>
        <p:spPr>
          <a:xfrm>
            <a:off x="4857739" y="2284064"/>
            <a:ext cx="572392" cy="470535"/>
          </a:xfrm>
          <a:prstGeom prst="rect">
            <a:avLst/>
          </a:prstGeom>
        </p:spPr>
        <p:txBody>
          <a:bodyPr wrap="square" lIns="57594" tIns="28798" rIns="57594" bIns="28798">
            <a:spAutoFit/>
          </a:bodyPr>
          <a:lstStyle/>
          <a:p>
            <a:pPr algn="ctr" defTabSz="457200"/>
            <a:r>
              <a:rPr lang="en-US" altLang="zh-CN" sz="2685" dirty="0">
                <a:solidFill>
                  <a:sysClr val="window" lastClr="FFFFFF"/>
                </a:solidFill>
              </a:rPr>
              <a:t>04</a:t>
            </a:r>
            <a:endParaRPr lang="zh-CN" altLang="en-US" sz="2685" dirty="0">
              <a:solidFill>
                <a:sysClr val="window" lastClr="FFFFFF"/>
              </a:solidFill>
            </a:endParaRPr>
          </a:p>
        </p:txBody>
      </p:sp>
      <p:sp>
        <p:nvSpPr>
          <p:cNvPr id="18" name="Freeform 20"/>
          <p:cNvSpPr>
            <a:spLocks noEditPoints="1"/>
          </p:cNvSpPr>
          <p:nvPr>
            <p:custDataLst>
              <p:tags r:id="rId15"/>
            </p:custDataLst>
          </p:nvPr>
        </p:nvSpPr>
        <p:spPr bwMode="auto">
          <a:xfrm>
            <a:off x="5911306" y="3533043"/>
            <a:ext cx="336776" cy="334390"/>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8FB8E3"/>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defTabSz="457200">
              <a:defRPr/>
            </a:pPr>
            <a:endParaRPr lang="zh-CN" altLang="en-US" sz="1260" kern="0" dirty="0">
              <a:solidFill>
                <a:prstClr val="black"/>
              </a:solidFill>
            </a:endParaRPr>
          </a:p>
        </p:txBody>
      </p:sp>
      <p:sp>
        <p:nvSpPr>
          <p:cNvPr id="25" name="任意多边形 24"/>
          <p:cNvSpPr>
            <a:spLocks noChangeArrowheads="1"/>
          </p:cNvSpPr>
          <p:nvPr>
            <p:custDataLst>
              <p:tags r:id="rId16"/>
            </p:custDataLst>
          </p:nvPr>
        </p:nvSpPr>
        <p:spPr bwMode="auto">
          <a:xfrm>
            <a:off x="3998477" y="2161842"/>
            <a:ext cx="339844" cy="24743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8FB8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792" tIns="38396" rIns="76792" bIns="38396" numCol="1" anchor="t" anchorCtr="0" compatLnSpc="1">
            <a:noAutofit/>
          </a:bodyPr>
          <a:lstStyle/>
          <a:p>
            <a:pPr defTabSz="457200">
              <a:defRPr/>
            </a:pPr>
            <a:endParaRPr lang="zh-CN" altLang="en-US" sz="1260" kern="0" dirty="0">
              <a:solidFill>
                <a:prstClr val="black"/>
              </a:solidFill>
            </a:endParaRPr>
          </a:p>
        </p:txBody>
      </p:sp>
      <p:sp>
        <p:nvSpPr>
          <p:cNvPr id="9" name="文本框 8"/>
          <p:cNvSpPr txBox="1"/>
          <p:nvPr>
            <p:custDataLst>
              <p:tags r:id="rId17"/>
            </p:custDataLst>
          </p:nvPr>
        </p:nvSpPr>
        <p:spPr>
          <a:xfrm>
            <a:off x="258445" y="719455"/>
            <a:ext cx="8616950" cy="714375"/>
          </a:xfrm>
          <a:prstGeom prst="rect">
            <a:avLst/>
          </a:prstGeom>
          <a:noFill/>
          <a:ln w="12700">
            <a:solidFill>
              <a:srgbClr val="FFC500"/>
            </a:solidFill>
          </a:ln>
        </p:spPr>
        <p:txBody>
          <a:bodyPr wrap="square" rtlCol="0">
            <a:normAutofit/>
          </a:bodyPr>
          <a:lstStyle/>
          <a:p>
            <a:pPr algn="l">
              <a:lnSpc>
                <a:spcPct val="120000"/>
              </a:lnSpc>
            </a:pPr>
            <a:r>
              <a:rPr lang="zh-CN" altLang="en-US" sz="1400" spc="300" dirty="0">
                <a:solidFill>
                  <a:schemeClr val="tx1"/>
                </a:solidFill>
                <a:latin typeface="微软雅黑" panose="020B0503020204020204" charset="-122"/>
                <a:ea typeface="微软雅黑" panose="020B0503020204020204" charset="-122"/>
                <a:cs typeface="微软雅黑" panose="020B0503020204020204" charset="-122"/>
              </a:rPr>
              <a:t>不一定。有些甲方甚至都感觉不到。并不是没良心，而是</a:t>
            </a:r>
            <a:r>
              <a:rPr lang="zh-CN" altLang="en-US" sz="1400" b="1" spc="300" dirty="0">
                <a:solidFill>
                  <a:schemeClr val="tx1"/>
                </a:solidFill>
                <a:latin typeface="微软雅黑" panose="020B0503020204020204" charset="-122"/>
                <a:ea typeface="微软雅黑" panose="020B0503020204020204" charset="-122"/>
                <a:cs typeface="微软雅黑" panose="020B0503020204020204" charset="-122"/>
              </a:rPr>
              <a:t>没感知</a:t>
            </a:r>
            <a:r>
              <a:rPr lang="zh-CN" altLang="en-US" sz="1400" spc="300" dirty="0">
                <a:solidFill>
                  <a:schemeClr val="tx1"/>
                </a:solidFill>
                <a:latin typeface="微软雅黑" panose="020B0503020204020204" charset="-122"/>
                <a:ea typeface="微软雅黑" panose="020B0503020204020204" charset="-122"/>
                <a:cs typeface="微软雅黑" panose="020B0503020204020204" charset="-122"/>
              </a:rPr>
              <a:t>。</a:t>
            </a:r>
            <a:br>
              <a:rPr lang="zh-CN" altLang="en-US" sz="1400" spc="300" dirty="0">
                <a:solidFill>
                  <a:schemeClr val="tx1"/>
                </a:solidFill>
                <a:latin typeface="微软雅黑" panose="020B0503020204020204" charset="-122"/>
                <a:ea typeface="微软雅黑" panose="020B0503020204020204" charset="-122"/>
                <a:cs typeface="微软雅黑" panose="020B0503020204020204" charset="-122"/>
              </a:rPr>
            </a:br>
            <a:r>
              <a:rPr lang="zh-CN" altLang="en-US" sz="1400" spc="300" dirty="0">
                <a:solidFill>
                  <a:schemeClr val="tx1"/>
                </a:solidFill>
                <a:latin typeface="微软雅黑" panose="020B0503020204020204" charset="-122"/>
                <a:ea typeface="微软雅黑" panose="020B0503020204020204" charset="-122"/>
                <a:cs typeface="微软雅黑" panose="020B0503020204020204" charset="-122"/>
              </a:rPr>
              <a:t>首尾效应：</a:t>
            </a:r>
            <a:r>
              <a:rPr lang="zh-CN" sz="1400" spc="300" dirty="0">
                <a:solidFill>
                  <a:schemeClr val="tx1"/>
                </a:solidFill>
                <a:latin typeface="微软雅黑" panose="020B0503020204020204" charset="-122"/>
                <a:ea typeface="微软雅黑" panose="020B0503020204020204" charset="-122"/>
                <a:cs typeface="微软雅黑" panose="020B0503020204020204" charset="-122"/>
              </a:rPr>
              <a:t>一个好的结案</a:t>
            </a:r>
            <a:r>
              <a:rPr lang="en-US" altLang="zh-CN" sz="1400" spc="300" dirty="0">
                <a:solidFill>
                  <a:schemeClr val="tx1"/>
                </a:solidFill>
                <a:latin typeface="微软雅黑" panose="020B0503020204020204" charset="-122"/>
                <a:ea typeface="微软雅黑" panose="020B0503020204020204" charset="-122"/>
                <a:cs typeface="微软雅黑" panose="020B0503020204020204" charset="-122"/>
              </a:rPr>
              <a:t>PPT</a:t>
            </a:r>
            <a:r>
              <a:rPr lang="zh-CN" altLang="en-US" sz="1400" spc="300" dirty="0">
                <a:solidFill>
                  <a:schemeClr val="tx1"/>
                </a:solidFill>
                <a:latin typeface="微软雅黑" panose="020B0503020204020204" charset="-122"/>
                <a:ea typeface="微软雅黑" panose="020B0503020204020204" charset="-122"/>
                <a:cs typeface="微软雅黑" panose="020B0503020204020204" charset="-122"/>
              </a:rPr>
              <a:t>，是提升满意度的最后一击，也是开启下一次价值期待。</a:t>
            </a:r>
          </a:p>
        </p:txBody>
      </p:sp>
      <p:sp>
        <p:nvSpPr>
          <p:cNvPr id="37" name="文本框 36"/>
          <p:cNvSpPr txBox="1"/>
          <p:nvPr>
            <p:custDataLst>
              <p:tags r:id="rId18"/>
            </p:custDataLst>
          </p:nvPr>
        </p:nvSpPr>
        <p:spPr>
          <a:xfrm>
            <a:off x="1364221" y="2135179"/>
            <a:ext cx="2252338" cy="592721"/>
          </a:xfrm>
          <a:prstGeom prst="rect">
            <a:avLst/>
          </a:prstGeom>
          <a:noFill/>
        </p:spPr>
        <p:txBody>
          <a:bodyPr wrap="square" rtlCol="0">
            <a:normAutofit/>
          </a:bodyPr>
          <a:lstStyle/>
          <a:p>
            <a:pPr lvl="0" algn="l">
              <a:lnSpc>
                <a:spcPct val="120000"/>
              </a:lnSpc>
              <a:buClrTx/>
              <a:buSzTx/>
              <a:buFontTx/>
            </a:pPr>
            <a:r>
              <a:rPr lang="zh-CN" altLang="en-US" sz="1175" spc="150" dirty="0">
                <a:solidFill>
                  <a:sysClr val="windowText" lastClr="000000"/>
                </a:solidFill>
                <a:latin typeface="Arial" panose="020B0604020202020204" pitchFamily="34" charset="0"/>
                <a:ea typeface="微软雅黑" panose="020B0503020204020204" charset="-122"/>
                <a:sym typeface="+mn-ea"/>
              </a:rPr>
              <a:t>变化和成果不是顺其自然的</a:t>
            </a:r>
          </a:p>
          <a:p>
            <a:pPr lvl="0" algn="l">
              <a:lnSpc>
                <a:spcPct val="120000"/>
              </a:lnSpc>
              <a:buClrTx/>
              <a:buSzTx/>
              <a:buFontTx/>
            </a:pPr>
            <a:r>
              <a:rPr lang="zh-CN" altLang="en-US" sz="1175" spc="150" dirty="0">
                <a:solidFill>
                  <a:sysClr val="windowText" lastClr="000000"/>
                </a:solidFill>
                <a:latin typeface="Arial" panose="020B0604020202020204" pitchFamily="34" charset="0"/>
                <a:ea typeface="微软雅黑" panose="020B0503020204020204" charset="-122"/>
                <a:sym typeface="+mn-ea"/>
              </a:rPr>
              <a:t>是点燃的功效才导致的变化</a:t>
            </a:r>
          </a:p>
        </p:txBody>
      </p:sp>
      <p:sp>
        <p:nvSpPr>
          <p:cNvPr id="38" name="文本框 37"/>
          <p:cNvSpPr txBox="1"/>
          <p:nvPr>
            <p:custDataLst>
              <p:tags r:id="rId19"/>
            </p:custDataLst>
          </p:nvPr>
        </p:nvSpPr>
        <p:spPr>
          <a:xfrm>
            <a:off x="1364221" y="1805101"/>
            <a:ext cx="2252338" cy="329379"/>
          </a:xfrm>
          <a:prstGeom prst="rect">
            <a:avLst/>
          </a:prstGeom>
          <a:noFill/>
        </p:spPr>
        <p:txBody>
          <a:bodyPr wrap="square" rtlCol="0">
            <a:noAutofit/>
          </a:bodyPr>
          <a:lstStyle/>
          <a:p>
            <a:pPr algn="r">
              <a:lnSpc>
                <a:spcPct val="120000"/>
              </a:lnSpc>
            </a:pPr>
            <a:r>
              <a:rPr lang="zh-CN" altLang="en-US" sz="1680" b="1" spc="300" dirty="0">
                <a:solidFill>
                  <a:sysClr val="windowText" lastClr="000000"/>
                </a:solidFill>
                <a:latin typeface="Arial" panose="020B0604020202020204" pitchFamily="34" charset="0"/>
                <a:ea typeface="微软雅黑" panose="020B0503020204020204" charset="-122"/>
                <a:cs typeface="+mn-ea"/>
              </a:rPr>
              <a:t>讲原因：</a:t>
            </a:r>
          </a:p>
        </p:txBody>
      </p:sp>
      <p:sp>
        <p:nvSpPr>
          <p:cNvPr id="41" name="文本框 40"/>
          <p:cNvSpPr txBox="1"/>
          <p:nvPr>
            <p:custDataLst>
              <p:tags r:id="rId20"/>
            </p:custDataLst>
          </p:nvPr>
        </p:nvSpPr>
        <p:spPr>
          <a:xfrm>
            <a:off x="770890" y="3577590"/>
            <a:ext cx="2832100" cy="1042035"/>
          </a:xfrm>
          <a:prstGeom prst="rect">
            <a:avLst/>
          </a:prstGeom>
          <a:noFill/>
        </p:spPr>
        <p:txBody>
          <a:bodyPr wrap="square" rtlCol="0">
            <a:normAutofit/>
          </a:bodyPr>
          <a:lstStyle/>
          <a:p>
            <a:pPr lvl="0" algn="l">
              <a:lnSpc>
                <a:spcPct val="120000"/>
              </a:lnSpc>
              <a:buClrTx/>
              <a:buSzTx/>
              <a:buFontTx/>
            </a:pPr>
            <a:r>
              <a:rPr lang="zh-CN" altLang="en-US" sz="1175" spc="150" dirty="0">
                <a:solidFill>
                  <a:sysClr val="windowText" lastClr="000000"/>
                </a:solidFill>
                <a:latin typeface="Arial" panose="020B0604020202020204" pitchFamily="34" charset="0"/>
                <a:ea typeface="微软雅黑" panose="020B0503020204020204" charset="-122"/>
                <a:sym typeface="+mn-ea"/>
              </a:rPr>
              <a:t>这个变化和提升是怎么产生的？甲方着力参与了哪些？甲方团队无形中提升了什么能力？</a:t>
            </a:r>
          </a:p>
        </p:txBody>
      </p:sp>
      <p:sp>
        <p:nvSpPr>
          <p:cNvPr id="42" name="文本框 41"/>
          <p:cNvSpPr txBox="1"/>
          <p:nvPr>
            <p:custDataLst>
              <p:tags r:id="rId21"/>
            </p:custDataLst>
          </p:nvPr>
        </p:nvSpPr>
        <p:spPr>
          <a:xfrm>
            <a:off x="1350779" y="3227533"/>
            <a:ext cx="2252338" cy="329379"/>
          </a:xfrm>
          <a:prstGeom prst="rect">
            <a:avLst/>
          </a:prstGeom>
          <a:noFill/>
        </p:spPr>
        <p:txBody>
          <a:bodyPr wrap="square" rtlCol="0">
            <a:noAutofit/>
          </a:bodyPr>
          <a:lstStyle/>
          <a:p>
            <a:pPr algn="r">
              <a:lnSpc>
                <a:spcPct val="120000"/>
              </a:lnSpc>
            </a:pPr>
            <a:r>
              <a:rPr lang="zh-CN" altLang="en-US" sz="1680" b="1" spc="300" dirty="0">
                <a:solidFill>
                  <a:sysClr val="windowText" lastClr="000000"/>
                </a:solidFill>
                <a:latin typeface="Arial" panose="020B0604020202020204" pitchFamily="34" charset="0"/>
                <a:ea typeface="微软雅黑" panose="020B0503020204020204" charset="-122"/>
                <a:cs typeface="+mn-ea"/>
              </a:rPr>
              <a:t>讲过程：</a:t>
            </a:r>
          </a:p>
        </p:txBody>
      </p:sp>
      <p:sp>
        <p:nvSpPr>
          <p:cNvPr id="44" name="文本框 43"/>
          <p:cNvSpPr txBox="1"/>
          <p:nvPr>
            <p:custDataLst>
              <p:tags r:id="rId22"/>
            </p:custDataLst>
          </p:nvPr>
        </p:nvSpPr>
        <p:spPr>
          <a:xfrm>
            <a:off x="6754387" y="3766050"/>
            <a:ext cx="2252338" cy="592721"/>
          </a:xfrm>
          <a:prstGeom prst="rect">
            <a:avLst/>
          </a:prstGeom>
          <a:noFill/>
        </p:spPr>
        <p:txBody>
          <a:bodyPr wrap="square" rtlCol="0">
            <a:normAutofit/>
          </a:bodyPr>
          <a:lstStyle/>
          <a:p>
            <a:pPr lvl="0" algn="l">
              <a:lnSpc>
                <a:spcPct val="120000"/>
              </a:lnSpc>
              <a:buClrTx/>
              <a:buSzTx/>
              <a:buFontTx/>
            </a:pPr>
            <a:r>
              <a:rPr lang="zh-CN" altLang="en-US" sz="1175" spc="150" dirty="0">
                <a:solidFill>
                  <a:sysClr val="windowText" lastClr="000000"/>
                </a:solidFill>
                <a:latin typeface="Arial" panose="020B0604020202020204" pitchFamily="34" charset="0"/>
                <a:ea typeface="微软雅黑" panose="020B0503020204020204" charset="-122"/>
                <a:sym typeface="+mn-ea"/>
              </a:rPr>
              <a:t>有什么东西能证明甲方的价值需求被满足了？</a:t>
            </a:r>
          </a:p>
        </p:txBody>
      </p:sp>
      <p:sp>
        <p:nvSpPr>
          <p:cNvPr id="45" name="文本框 44"/>
          <p:cNvSpPr txBox="1"/>
          <p:nvPr>
            <p:custDataLst>
              <p:tags r:id="rId23"/>
            </p:custDataLst>
          </p:nvPr>
        </p:nvSpPr>
        <p:spPr>
          <a:xfrm>
            <a:off x="6754495" y="3436620"/>
            <a:ext cx="2888615" cy="329565"/>
          </a:xfrm>
          <a:prstGeom prst="rect">
            <a:avLst/>
          </a:prstGeom>
          <a:noFill/>
        </p:spPr>
        <p:txBody>
          <a:bodyPr wrap="square" rtlCol="0">
            <a:noAutofit/>
          </a:bodyPr>
          <a:lstStyle/>
          <a:p>
            <a:pPr>
              <a:lnSpc>
                <a:spcPct val="120000"/>
              </a:lnSpc>
            </a:pPr>
            <a:r>
              <a:rPr lang="zh-CN" altLang="en-US" sz="1680" b="1" spc="300">
                <a:solidFill>
                  <a:sysClr val="windowText" lastClr="000000"/>
                </a:solidFill>
                <a:latin typeface="Arial" panose="020B0604020202020204" pitchFamily="34" charset="0"/>
                <a:ea typeface="微软雅黑" panose="020B0503020204020204" charset="-122"/>
                <a:cs typeface="+mn-ea"/>
              </a:rPr>
              <a:t>讲变化：过去</a:t>
            </a:r>
            <a:r>
              <a:rPr lang="en-US" altLang="zh-CN" sz="1680" b="1" spc="300">
                <a:solidFill>
                  <a:sysClr val="windowText" lastClr="000000"/>
                </a:solidFill>
                <a:latin typeface="Arial" panose="020B0604020202020204" pitchFamily="34" charset="0"/>
                <a:ea typeface="微软雅黑" panose="020B0503020204020204" charset="-122"/>
                <a:cs typeface="+mn-ea"/>
              </a:rPr>
              <a:t>VS</a:t>
            </a:r>
            <a:r>
              <a:rPr lang="zh-CN" altLang="en-US" sz="1680" b="1" spc="300">
                <a:solidFill>
                  <a:sysClr val="windowText" lastClr="000000"/>
                </a:solidFill>
                <a:latin typeface="Arial" panose="020B0604020202020204" pitchFamily="34" charset="0"/>
                <a:ea typeface="微软雅黑" panose="020B0503020204020204" charset="-122"/>
                <a:cs typeface="+mn-ea"/>
              </a:rPr>
              <a:t>现在</a:t>
            </a:r>
          </a:p>
        </p:txBody>
      </p:sp>
      <p:sp>
        <p:nvSpPr>
          <p:cNvPr id="48" name="文本框 47"/>
          <p:cNvSpPr txBox="1"/>
          <p:nvPr>
            <p:custDataLst>
              <p:tags r:id="rId24"/>
            </p:custDataLst>
          </p:nvPr>
        </p:nvSpPr>
        <p:spPr>
          <a:xfrm>
            <a:off x="6692900" y="2605405"/>
            <a:ext cx="3049270" cy="746125"/>
          </a:xfrm>
          <a:prstGeom prst="rect">
            <a:avLst/>
          </a:prstGeom>
          <a:noFill/>
        </p:spPr>
        <p:txBody>
          <a:bodyPr wrap="square" rtlCol="0">
            <a:normAutofit fontScale="97500"/>
          </a:bodyPr>
          <a:lstStyle/>
          <a:p>
            <a:pPr>
              <a:lnSpc>
                <a:spcPct val="120000"/>
              </a:lnSpc>
            </a:pPr>
            <a:r>
              <a:rPr lang="zh-CN" altLang="en-US" sz="1175" spc="150" dirty="0">
                <a:solidFill>
                  <a:sysClr val="windowText" lastClr="000000"/>
                </a:solidFill>
                <a:latin typeface="Arial" panose="020B0604020202020204" pitchFamily="34" charset="0"/>
                <a:ea typeface="微软雅黑" panose="020B0503020204020204" charset="-122"/>
              </a:rPr>
              <a:t>哪些问题没有得到彻底解决，一点建议</a:t>
            </a:r>
            <a:br>
              <a:rPr lang="zh-CN" altLang="en-US" sz="1175" spc="150" dirty="0">
                <a:solidFill>
                  <a:sysClr val="windowText" lastClr="000000"/>
                </a:solidFill>
                <a:latin typeface="Arial" panose="020B0604020202020204" pitchFamily="34" charset="0"/>
                <a:ea typeface="微软雅黑" panose="020B0503020204020204" charset="-122"/>
              </a:rPr>
            </a:br>
            <a:r>
              <a:rPr lang="zh-CN" altLang="en-US" sz="1175" spc="150" dirty="0">
                <a:solidFill>
                  <a:sysClr val="windowText" lastClr="000000"/>
                </a:solidFill>
                <a:latin typeface="Arial" panose="020B0604020202020204" pitchFamily="34" charset="0"/>
                <a:ea typeface="微软雅黑" panose="020B0503020204020204" charset="-122"/>
              </a:rPr>
              <a:t>哪些是未来可期，给一点建议</a:t>
            </a:r>
          </a:p>
          <a:p>
            <a:pPr>
              <a:lnSpc>
                <a:spcPct val="120000"/>
              </a:lnSpc>
            </a:pPr>
            <a:r>
              <a:rPr lang="zh-CN" altLang="en-US" sz="1175" spc="150" dirty="0">
                <a:solidFill>
                  <a:sysClr val="windowText" lastClr="000000"/>
                </a:solidFill>
                <a:latin typeface="Arial" panose="020B0604020202020204" pitchFamily="34" charset="0"/>
                <a:ea typeface="微软雅黑" panose="020B0503020204020204" charset="-122"/>
              </a:rPr>
              <a:t>点燃愿意继续助力共创</a:t>
            </a:r>
          </a:p>
        </p:txBody>
      </p:sp>
      <p:sp>
        <p:nvSpPr>
          <p:cNvPr id="49" name="文本框 48"/>
          <p:cNvSpPr txBox="1"/>
          <p:nvPr>
            <p:custDataLst>
              <p:tags r:id="rId25"/>
            </p:custDataLst>
          </p:nvPr>
        </p:nvSpPr>
        <p:spPr>
          <a:xfrm>
            <a:off x="6692639" y="2255405"/>
            <a:ext cx="2252338" cy="329379"/>
          </a:xfrm>
          <a:prstGeom prst="rect">
            <a:avLst/>
          </a:prstGeom>
          <a:noFill/>
        </p:spPr>
        <p:txBody>
          <a:bodyPr wrap="square" rtlCol="0">
            <a:noAutofit/>
          </a:bodyPr>
          <a:lstStyle/>
          <a:p>
            <a:pPr>
              <a:lnSpc>
                <a:spcPct val="120000"/>
              </a:lnSpc>
            </a:pPr>
            <a:r>
              <a:rPr lang="zh-CN" altLang="en-US" sz="1680" b="1" spc="300" dirty="0">
                <a:solidFill>
                  <a:sysClr val="windowText" lastClr="000000"/>
                </a:solidFill>
                <a:latin typeface="Arial" panose="020B0604020202020204" pitchFamily="34" charset="0"/>
                <a:ea typeface="微软雅黑" panose="020B0503020204020204" charset="-122"/>
                <a:cs typeface="+mn-ea"/>
              </a:rPr>
              <a:t>讲隐患：未来可期</a:t>
            </a:r>
          </a:p>
        </p:txBody>
      </p:sp>
      <p:pic>
        <p:nvPicPr>
          <p:cNvPr id="63" name="图片 62"/>
          <p:cNvPicPr>
            <a:picLocks noChangeAspect="1"/>
          </p:cNvPicPr>
          <p:nvPr>
            <p:custDataLst>
              <p:tags r:id="rId26"/>
            </p:custDataLst>
          </p:nvPr>
        </p:nvPicPr>
        <p:blipFill rotWithShape="1">
          <a:blip r:embed="rId43" cstate="print">
            <a:extLst>
              <a:ext uri="{28A0092B-C50C-407E-A947-70E740481C1C}">
                <a14:useLocalDpi xmlns:a14="http://schemas.microsoft.com/office/drawing/2010/main" val="0"/>
              </a:ext>
            </a:extLst>
          </a:blip>
          <a:srcRect/>
          <a:stretch>
            <a:fillRect/>
          </a:stretch>
        </p:blipFill>
        <p:spPr>
          <a:xfrm rot="317943">
            <a:off x="91994" y="4851523"/>
            <a:ext cx="1588876" cy="821565"/>
          </a:xfrm>
          <a:custGeom>
            <a:avLst/>
            <a:gdLst>
              <a:gd name="connsiteX0" fmla="*/ 0 w 1447550"/>
              <a:gd name="connsiteY0" fmla="*/ 0 h 748489"/>
              <a:gd name="connsiteX1" fmla="*/ 1447550 w 1447550"/>
              <a:gd name="connsiteY1" fmla="*/ 0 h 748489"/>
              <a:gd name="connsiteX2" fmla="*/ 1447550 w 1447550"/>
              <a:gd name="connsiteY2" fmla="*/ 748489 h 748489"/>
              <a:gd name="connsiteX3" fmla="*/ 69423 w 1447550"/>
              <a:gd name="connsiteY3" fmla="*/ 748489 h 748489"/>
            </a:gdLst>
            <a:ahLst/>
            <a:cxnLst>
              <a:cxn ang="0">
                <a:pos x="connsiteX0" y="connsiteY0"/>
              </a:cxn>
              <a:cxn ang="0">
                <a:pos x="connsiteX1" y="connsiteY1"/>
              </a:cxn>
              <a:cxn ang="0">
                <a:pos x="connsiteX2" y="connsiteY2"/>
              </a:cxn>
              <a:cxn ang="0">
                <a:pos x="connsiteX3" y="connsiteY3"/>
              </a:cxn>
            </a:cxnLst>
            <a:rect l="l" t="t" r="r" b="b"/>
            <a:pathLst>
              <a:path w="1447550" h="748489">
                <a:moveTo>
                  <a:pt x="0" y="0"/>
                </a:moveTo>
                <a:lnTo>
                  <a:pt x="1447550" y="0"/>
                </a:lnTo>
                <a:lnTo>
                  <a:pt x="1447550" y="748489"/>
                </a:lnTo>
                <a:lnTo>
                  <a:pt x="69423" y="748489"/>
                </a:lnTo>
                <a:close/>
              </a:path>
            </a:pathLst>
          </a:custGeom>
        </p:spPr>
      </p:pic>
      <p:pic>
        <p:nvPicPr>
          <p:cNvPr id="64" name="图片 63"/>
          <p:cNvPicPr>
            <a:picLocks noChangeAspect="1"/>
          </p:cNvPicPr>
          <p:nvPr>
            <p:custDataLst>
              <p:tags r:id="rId27"/>
            </p:custDataLst>
          </p:nvPr>
        </p:nvPicPr>
        <p:blipFill>
          <a:blip r:embed="rId44" cstate="print">
            <a:extLst>
              <a:ext uri="{28A0092B-C50C-407E-A947-70E740481C1C}">
                <a14:useLocalDpi xmlns:a14="http://schemas.microsoft.com/office/drawing/2010/main" val="0"/>
              </a:ext>
            </a:extLst>
          </a:blip>
          <a:srcRect/>
          <a:stretch>
            <a:fillRect/>
          </a:stretch>
        </p:blipFill>
        <p:spPr>
          <a:xfrm>
            <a:off x="950654" y="4856515"/>
            <a:ext cx="2072360" cy="694922"/>
          </a:xfrm>
          <a:custGeom>
            <a:avLst/>
            <a:gdLst>
              <a:gd name="connsiteX0" fmla="*/ 0 w 1888030"/>
              <a:gd name="connsiteY0" fmla="*/ 0 h 633111"/>
              <a:gd name="connsiteX1" fmla="*/ 1888030 w 1888030"/>
              <a:gd name="connsiteY1" fmla="*/ 0 h 633111"/>
              <a:gd name="connsiteX2" fmla="*/ 1888030 w 1888030"/>
              <a:gd name="connsiteY2" fmla="*/ 633111 h 633111"/>
              <a:gd name="connsiteX3" fmla="*/ 0 w 1888030"/>
              <a:gd name="connsiteY3" fmla="*/ 633111 h 633111"/>
            </a:gdLst>
            <a:ahLst/>
            <a:cxnLst>
              <a:cxn ang="0">
                <a:pos x="connsiteX0" y="connsiteY0"/>
              </a:cxn>
              <a:cxn ang="0">
                <a:pos x="connsiteX1" y="connsiteY1"/>
              </a:cxn>
              <a:cxn ang="0">
                <a:pos x="connsiteX2" y="connsiteY2"/>
              </a:cxn>
              <a:cxn ang="0">
                <a:pos x="connsiteX3" y="connsiteY3"/>
              </a:cxn>
            </a:cxnLst>
            <a:rect l="l" t="t" r="r" b="b"/>
            <a:pathLst>
              <a:path w="1888030" h="633111">
                <a:moveTo>
                  <a:pt x="0" y="0"/>
                </a:moveTo>
                <a:lnTo>
                  <a:pt x="1888030" y="0"/>
                </a:lnTo>
                <a:lnTo>
                  <a:pt x="1888030" y="633111"/>
                </a:lnTo>
                <a:lnTo>
                  <a:pt x="0" y="633111"/>
                </a:lnTo>
                <a:close/>
              </a:path>
            </a:pathLst>
          </a:custGeom>
        </p:spPr>
      </p:pic>
      <p:pic>
        <p:nvPicPr>
          <p:cNvPr id="65" name="图形 54"/>
          <p:cNvPicPr>
            <a:picLocks noChangeAspect="1"/>
          </p:cNvPicPr>
          <p:nvPr>
            <p:custDataLst>
              <p:tags r:id="rId28"/>
            </p:custDataLst>
          </p:nvPr>
        </p:nvPicPr>
        <p:blipFill rotWithShape="1">
          <a:blip r:embed="rId45" cstate="print">
            <a:extLst>
              <a:ext uri="{28A0092B-C50C-407E-A947-70E740481C1C}">
                <a14:useLocalDpi xmlns:a14="http://schemas.microsoft.com/office/drawing/2010/main" val="0"/>
              </a:ext>
            </a:extLst>
          </a:blip>
          <a:srcRect/>
          <a:stretch>
            <a:fillRect/>
          </a:stretch>
        </p:blipFill>
        <p:spPr>
          <a:xfrm>
            <a:off x="3412508" y="4978550"/>
            <a:ext cx="2072360" cy="572888"/>
          </a:xfrm>
          <a:prstGeom prst="rect">
            <a:avLst/>
          </a:prstGeom>
        </p:spPr>
      </p:pic>
      <p:pic>
        <p:nvPicPr>
          <p:cNvPr id="66" name="图片 65"/>
          <p:cNvPicPr>
            <a:picLocks noChangeAspect="1"/>
          </p:cNvPicPr>
          <p:nvPr>
            <p:custDataLst>
              <p:tags r:id="rId29"/>
            </p:custDataLst>
          </p:nvPr>
        </p:nvPicPr>
        <p:blipFill>
          <a:blip r:embed="rId46" cstate="print">
            <a:extLst>
              <a:ext uri="{28A0092B-C50C-407E-A947-70E740481C1C}">
                <a14:useLocalDpi xmlns:a14="http://schemas.microsoft.com/office/drawing/2010/main" val="0"/>
              </a:ext>
            </a:extLst>
          </a:blip>
          <a:srcRect/>
          <a:stretch>
            <a:fillRect/>
          </a:stretch>
        </p:blipFill>
        <p:spPr>
          <a:xfrm rot="20675624">
            <a:off x="1869746" y="4775204"/>
            <a:ext cx="2072360" cy="1070744"/>
          </a:xfrm>
          <a:custGeom>
            <a:avLst/>
            <a:gdLst>
              <a:gd name="connsiteX0" fmla="*/ 1888030 w 1888030"/>
              <a:gd name="connsiteY0" fmla="*/ 0 h 975504"/>
              <a:gd name="connsiteX1" fmla="*/ 1888030 w 1888030"/>
              <a:gd name="connsiteY1" fmla="*/ 975504 h 975504"/>
              <a:gd name="connsiteX2" fmla="*/ 0 w 1888030"/>
              <a:gd name="connsiteY2" fmla="*/ 455232 h 975504"/>
              <a:gd name="connsiteX3" fmla="*/ 0 w 1888030"/>
              <a:gd name="connsiteY3" fmla="*/ 0 h 975504"/>
            </a:gdLst>
            <a:ahLst/>
            <a:cxnLst>
              <a:cxn ang="0">
                <a:pos x="connsiteX0" y="connsiteY0"/>
              </a:cxn>
              <a:cxn ang="0">
                <a:pos x="connsiteX1" y="connsiteY1"/>
              </a:cxn>
              <a:cxn ang="0">
                <a:pos x="connsiteX2" y="connsiteY2"/>
              </a:cxn>
              <a:cxn ang="0">
                <a:pos x="connsiteX3" y="connsiteY3"/>
              </a:cxn>
            </a:cxnLst>
            <a:rect l="l" t="t" r="r" b="b"/>
            <a:pathLst>
              <a:path w="1888030" h="975504">
                <a:moveTo>
                  <a:pt x="1888030" y="0"/>
                </a:moveTo>
                <a:lnTo>
                  <a:pt x="1888030" y="975504"/>
                </a:lnTo>
                <a:lnTo>
                  <a:pt x="0" y="455232"/>
                </a:lnTo>
                <a:lnTo>
                  <a:pt x="0" y="0"/>
                </a:lnTo>
                <a:close/>
              </a:path>
            </a:pathLst>
          </a:custGeom>
        </p:spPr>
      </p:pic>
      <p:pic>
        <p:nvPicPr>
          <p:cNvPr id="67" name="图片 66"/>
          <p:cNvPicPr>
            <a:picLocks noChangeAspect="1"/>
          </p:cNvPicPr>
          <p:nvPr>
            <p:custDataLst>
              <p:tags r:id="rId30"/>
            </p:custDataLst>
          </p:nvPr>
        </p:nvPicPr>
        <p:blipFill>
          <a:blip r:embed="rId47" cstate="print">
            <a:extLst>
              <a:ext uri="{28A0092B-C50C-407E-A947-70E740481C1C}">
                <a14:useLocalDpi xmlns:a14="http://schemas.microsoft.com/office/drawing/2010/main" val="0"/>
              </a:ext>
            </a:extLst>
          </a:blip>
          <a:srcRect/>
          <a:stretch>
            <a:fillRect/>
          </a:stretch>
        </p:blipFill>
        <p:spPr>
          <a:xfrm rot="525516">
            <a:off x="4831363" y="4948215"/>
            <a:ext cx="2072360" cy="765465"/>
          </a:xfrm>
          <a:custGeom>
            <a:avLst/>
            <a:gdLst>
              <a:gd name="connsiteX0" fmla="*/ 0 w 1888030"/>
              <a:gd name="connsiteY0" fmla="*/ 0 h 697380"/>
              <a:gd name="connsiteX1" fmla="*/ 1888030 w 1888030"/>
              <a:gd name="connsiteY1" fmla="*/ 0 h 697380"/>
              <a:gd name="connsiteX2" fmla="*/ 1888030 w 1888030"/>
              <a:gd name="connsiteY2" fmla="*/ 406494 h 697380"/>
              <a:gd name="connsiteX3" fmla="*/ 0 w 1888030"/>
              <a:gd name="connsiteY3" fmla="*/ 697380 h 697380"/>
            </a:gdLst>
            <a:ahLst/>
            <a:cxnLst>
              <a:cxn ang="0">
                <a:pos x="connsiteX0" y="connsiteY0"/>
              </a:cxn>
              <a:cxn ang="0">
                <a:pos x="connsiteX1" y="connsiteY1"/>
              </a:cxn>
              <a:cxn ang="0">
                <a:pos x="connsiteX2" y="connsiteY2"/>
              </a:cxn>
              <a:cxn ang="0">
                <a:pos x="connsiteX3" y="connsiteY3"/>
              </a:cxn>
            </a:cxnLst>
            <a:rect l="l" t="t" r="r" b="b"/>
            <a:pathLst>
              <a:path w="1888030" h="697380">
                <a:moveTo>
                  <a:pt x="0" y="0"/>
                </a:moveTo>
                <a:lnTo>
                  <a:pt x="1888030" y="0"/>
                </a:lnTo>
                <a:lnTo>
                  <a:pt x="1888030" y="406494"/>
                </a:lnTo>
                <a:lnTo>
                  <a:pt x="0" y="697380"/>
                </a:lnTo>
                <a:close/>
              </a:path>
            </a:pathLst>
          </a:custGeom>
        </p:spPr>
      </p:pic>
      <p:pic>
        <p:nvPicPr>
          <p:cNvPr id="68" name="图片 67"/>
          <p:cNvPicPr>
            <a:picLocks noChangeAspect="1"/>
          </p:cNvPicPr>
          <p:nvPr>
            <p:custDataLst>
              <p:tags r:id="rId31"/>
            </p:custDataLst>
          </p:nvPr>
        </p:nvPicPr>
        <p:blipFill>
          <a:blip r:embed="rId48" cstate="print">
            <a:extLst>
              <a:ext uri="{28A0092B-C50C-407E-A947-70E740481C1C}">
                <a14:useLocalDpi xmlns:a14="http://schemas.microsoft.com/office/drawing/2010/main" val="0"/>
              </a:ext>
            </a:extLst>
          </a:blip>
          <a:srcRect/>
          <a:stretch>
            <a:fillRect/>
          </a:stretch>
        </p:blipFill>
        <p:spPr>
          <a:xfrm rot="525516">
            <a:off x="5988342" y="4771835"/>
            <a:ext cx="2072360" cy="942881"/>
          </a:xfrm>
          <a:custGeom>
            <a:avLst/>
            <a:gdLst>
              <a:gd name="connsiteX0" fmla="*/ 0 w 1888030"/>
              <a:gd name="connsiteY0" fmla="*/ 0 h 859015"/>
              <a:gd name="connsiteX1" fmla="*/ 1888030 w 1888030"/>
              <a:gd name="connsiteY1" fmla="*/ 0 h 859015"/>
              <a:gd name="connsiteX2" fmla="*/ 1888030 w 1888030"/>
              <a:gd name="connsiteY2" fmla="*/ 568129 h 859015"/>
              <a:gd name="connsiteX3" fmla="*/ 0 w 1888030"/>
              <a:gd name="connsiteY3" fmla="*/ 859015 h 859015"/>
            </a:gdLst>
            <a:ahLst/>
            <a:cxnLst>
              <a:cxn ang="0">
                <a:pos x="connsiteX0" y="connsiteY0"/>
              </a:cxn>
              <a:cxn ang="0">
                <a:pos x="connsiteX1" y="connsiteY1"/>
              </a:cxn>
              <a:cxn ang="0">
                <a:pos x="connsiteX2" y="connsiteY2"/>
              </a:cxn>
              <a:cxn ang="0">
                <a:pos x="connsiteX3" y="connsiteY3"/>
              </a:cxn>
            </a:cxnLst>
            <a:rect l="l" t="t" r="r" b="b"/>
            <a:pathLst>
              <a:path w="1888030" h="859015">
                <a:moveTo>
                  <a:pt x="0" y="0"/>
                </a:moveTo>
                <a:lnTo>
                  <a:pt x="1888030" y="0"/>
                </a:lnTo>
                <a:lnTo>
                  <a:pt x="1888030" y="568129"/>
                </a:lnTo>
                <a:lnTo>
                  <a:pt x="0" y="859015"/>
                </a:lnTo>
                <a:close/>
              </a:path>
            </a:pathLst>
          </a:custGeom>
        </p:spPr>
      </p:pic>
      <p:pic>
        <p:nvPicPr>
          <p:cNvPr id="69" name="图片 68"/>
          <p:cNvPicPr>
            <a:picLocks noChangeAspect="1"/>
          </p:cNvPicPr>
          <p:nvPr>
            <p:custDataLst>
              <p:tags r:id="rId32"/>
            </p:custDataLst>
          </p:nvPr>
        </p:nvPicPr>
        <p:blipFill>
          <a:blip r:embed="rId49" cstate="print">
            <a:extLst>
              <a:ext uri="{28A0092B-C50C-407E-A947-70E740481C1C}">
                <a14:useLocalDpi xmlns:a14="http://schemas.microsoft.com/office/drawing/2010/main" val="0"/>
              </a:ext>
            </a:extLst>
          </a:blip>
          <a:srcRect/>
          <a:stretch>
            <a:fillRect/>
          </a:stretch>
        </p:blipFill>
        <p:spPr>
          <a:xfrm rot="20984833">
            <a:off x="8751911" y="4691169"/>
            <a:ext cx="1516745" cy="971727"/>
          </a:xfrm>
          <a:custGeom>
            <a:avLst/>
            <a:gdLst>
              <a:gd name="connsiteX0" fmla="*/ 1381835 w 1381835"/>
              <a:gd name="connsiteY0" fmla="*/ 0 h 885295"/>
              <a:gd name="connsiteX1" fmla="*/ 1221703 w 1381835"/>
              <a:gd name="connsiteY1" fmla="*/ 885295 h 885295"/>
              <a:gd name="connsiteX2" fmla="*/ 0 w 1381835"/>
              <a:gd name="connsiteY2" fmla="*/ 664314 h 885295"/>
              <a:gd name="connsiteX3" fmla="*/ 0 w 1381835"/>
              <a:gd name="connsiteY3" fmla="*/ 0 h 885295"/>
            </a:gdLst>
            <a:ahLst/>
            <a:cxnLst>
              <a:cxn ang="0">
                <a:pos x="connsiteX0" y="connsiteY0"/>
              </a:cxn>
              <a:cxn ang="0">
                <a:pos x="connsiteX1" y="connsiteY1"/>
              </a:cxn>
              <a:cxn ang="0">
                <a:pos x="connsiteX2" y="connsiteY2"/>
              </a:cxn>
              <a:cxn ang="0">
                <a:pos x="connsiteX3" y="connsiteY3"/>
              </a:cxn>
            </a:cxnLst>
            <a:rect l="l" t="t" r="r" b="b"/>
            <a:pathLst>
              <a:path w="1381835" h="885295">
                <a:moveTo>
                  <a:pt x="1381835" y="0"/>
                </a:moveTo>
                <a:lnTo>
                  <a:pt x="1221703" y="885295"/>
                </a:lnTo>
                <a:lnTo>
                  <a:pt x="0" y="664314"/>
                </a:lnTo>
                <a:lnTo>
                  <a:pt x="0" y="0"/>
                </a:lnTo>
                <a:close/>
              </a:path>
            </a:pathLst>
          </a:custGeom>
        </p:spPr>
      </p:pic>
      <p:sp>
        <p:nvSpPr>
          <p:cNvPr id="43" name="PA-A000320141219B71PPSH-4839"/>
          <p:cNvSpPr/>
          <p:nvPr>
            <p:custDataLst>
              <p:tags r:id="rId33"/>
            </p:custDataLst>
          </p:nvPr>
        </p:nvSpPr>
        <p:spPr>
          <a:xfrm>
            <a:off x="5846918" y="2647701"/>
            <a:ext cx="342981" cy="376860"/>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rgbClr val="B5A9D0"/>
          </a:solidFill>
          <a:ln>
            <a:noFill/>
          </a:ln>
        </p:spPr>
        <p:style>
          <a:lnRef idx="2">
            <a:srgbClr val="8FB8E3">
              <a:shade val="50000"/>
            </a:srgbClr>
          </a:lnRef>
          <a:fillRef idx="1">
            <a:srgbClr val="8FB8E3"/>
          </a:fillRef>
          <a:effectRef idx="0">
            <a:srgbClr val="8FB8E3"/>
          </a:effectRef>
          <a:fontRef idx="minor">
            <a:sysClr val="window" lastClr="FFFFFF"/>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charset="-122"/>
                <a:cs typeface="+mn-ea"/>
              </a:defRPr>
            </a:lvl9pPr>
          </a:lstStyle>
          <a:p>
            <a:pPr algn="ctr" eaLnBrk="1" fontAlgn="auto" hangingPunct="1">
              <a:spcBef>
                <a:spcPts val="0"/>
              </a:spcBef>
              <a:spcAft>
                <a:spcPts val="0"/>
              </a:spcAft>
              <a:defRPr/>
            </a:pPr>
            <a:endParaRPr lang="zh-CN" altLang="en-US" sz="2685">
              <a:solidFill>
                <a:srgbClr val="FFFFFF"/>
              </a:solidFill>
            </a:endParaRPr>
          </a:p>
        </p:txBody>
      </p:sp>
      <p:sp>
        <p:nvSpPr>
          <p:cNvPr id="17" name="任意多边形 16"/>
          <p:cNvSpPr/>
          <p:nvPr>
            <p:custDataLst>
              <p:tags r:id="rId34"/>
            </p:custDataLst>
          </p:nvPr>
        </p:nvSpPr>
        <p:spPr bwMode="auto">
          <a:xfrm>
            <a:off x="5524052" y="3351535"/>
            <a:ext cx="1138769" cy="634131"/>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rgbClr val="A3B1DA">
              <a:alpha val="40000"/>
            </a:srgbClr>
          </a:solidFill>
          <a:ln w="19050">
            <a:gradFill flip="none" rotWithShape="1">
              <a:gsLst>
                <a:gs pos="0">
                  <a:sysClr val="window" lastClr="FFFFFF"/>
                </a:gs>
                <a:gs pos="100000">
                  <a:sysClr val="window" lastClr="FFFFFF">
                    <a:lumMod val="85000"/>
                  </a:sysClr>
                </a:gs>
              </a:gsLst>
              <a:lin ang="2700000" scaled="1"/>
              <a:tileRect/>
            </a:gradFill>
          </a:ln>
          <a:effectLst>
            <a:outerShdw blurRad="254000" dist="101600" dir="2700000" algn="tl" rotWithShape="0">
              <a:prstClr val="black">
                <a:alpha val="30000"/>
              </a:prstClr>
            </a:outerShdw>
            <a:softEdge rad="0"/>
          </a:effectLst>
        </p:spPr>
        <p:txBody>
          <a:bodyPr vert="horz" wrap="square" lIns="57594" tIns="28798" rIns="57594" bIns="28798" numCol="1" anchor="t" anchorCtr="0" compatLnSpc="1">
            <a:noAutofit/>
          </a:bodyPr>
          <a:lstStyle/>
          <a:p>
            <a:pPr defTabSz="457200">
              <a:defRPr/>
            </a:pPr>
            <a:endParaRPr lang="zh-CN" altLang="en-US" sz="1510" kern="0">
              <a:solidFill>
                <a:prstClr val="black"/>
              </a:solidFill>
            </a:endParaRPr>
          </a:p>
        </p:txBody>
      </p:sp>
      <p:pic>
        <p:nvPicPr>
          <p:cNvPr id="55" name="图形 54"/>
          <p:cNvPicPr>
            <a:picLocks noChangeAspect="1"/>
          </p:cNvPicPr>
          <p:nvPr>
            <p:custDataLst>
              <p:tags r:id="rId35"/>
            </p:custDataLst>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879075" y="3189155"/>
            <a:ext cx="509663" cy="509663"/>
          </a:xfrm>
          <a:prstGeom prst="rect">
            <a:avLst/>
          </a:prstGeom>
        </p:spPr>
      </p:pic>
      <p:pic>
        <p:nvPicPr>
          <p:cNvPr id="39" name="图片 38"/>
          <p:cNvPicPr>
            <a:picLocks noChangeAspect="1"/>
          </p:cNvPicPr>
          <p:nvPr>
            <p:custDataLst>
              <p:tags r:id="rId36"/>
            </p:custDataLst>
          </p:nvPr>
        </p:nvPicPr>
        <p:blipFill>
          <a:blip r:embed="rId52" cstate="print">
            <a:extLst>
              <a:ext uri="{28A0092B-C50C-407E-A947-70E740481C1C}">
                <a14:useLocalDpi xmlns:a14="http://schemas.microsoft.com/office/drawing/2010/main" val="0"/>
              </a:ext>
            </a:extLst>
          </a:blip>
          <a:srcRect/>
          <a:stretch>
            <a:fillRect/>
          </a:stretch>
        </p:blipFill>
        <p:spPr>
          <a:xfrm rot="19976914">
            <a:off x="7025070" y="4859970"/>
            <a:ext cx="2072360" cy="1145777"/>
          </a:xfrm>
          <a:custGeom>
            <a:avLst/>
            <a:gdLst>
              <a:gd name="connsiteX0" fmla="*/ 2517373 w 2517373"/>
              <a:gd name="connsiteY0" fmla="*/ 0 h 1391817"/>
              <a:gd name="connsiteX1" fmla="*/ 2517373 w 2517373"/>
              <a:gd name="connsiteY1" fmla="*/ 1391817 h 1391817"/>
              <a:gd name="connsiteX2" fmla="*/ 2304737 w 2517373"/>
              <a:gd name="connsiteY2" fmla="*/ 1391817 h 1391817"/>
              <a:gd name="connsiteX3" fmla="*/ 0 w 2517373"/>
              <a:gd name="connsiteY3" fmla="*/ 214887 h 1391817"/>
              <a:gd name="connsiteX4" fmla="*/ 0 w 2517373"/>
              <a:gd name="connsiteY4" fmla="*/ 0 h 139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373" h="1391817">
                <a:moveTo>
                  <a:pt x="2517373" y="0"/>
                </a:moveTo>
                <a:lnTo>
                  <a:pt x="2517373" y="1391817"/>
                </a:lnTo>
                <a:lnTo>
                  <a:pt x="2304737" y="1391817"/>
                </a:lnTo>
                <a:lnTo>
                  <a:pt x="0" y="214887"/>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1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复盘背景：我为什么要做这个复盘？</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不安与忐忑</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16"/>
            <a:stretch>
              <a:fillRect/>
            </a:stretch>
          </p:blipFill>
          <p:spPr>
            <a:xfrm>
              <a:off x="5235" y="1585"/>
              <a:ext cx="337" cy="709"/>
            </a:xfrm>
            <a:prstGeom prst="rect">
              <a:avLst/>
            </a:prstGeom>
          </p:spPr>
        </p:pic>
        <p:pic>
          <p:nvPicPr>
            <p:cNvPr id="11" name="图片 10" descr="resource"/>
            <p:cNvPicPr>
              <a:picLocks noChangeAspect="1"/>
            </p:cNvPicPr>
            <p:nvPr/>
          </p:nvPicPr>
          <p:blipFill>
            <a:blip r:embed="rId17"/>
            <a:stretch>
              <a:fillRect/>
            </a:stretch>
          </p:blipFill>
          <p:spPr>
            <a:xfrm>
              <a:off x="4982" y="1585"/>
              <a:ext cx="337" cy="709"/>
            </a:xfrm>
            <a:prstGeom prst="rect">
              <a:avLst/>
            </a:prstGeom>
          </p:spPr>
        </p:pic>
        <p:pic>
          <p:nvPicPr>
            <p:cNvPr id="12" name="图片 11" descr="resource"/>
            <p:cNvPicPr>
              <a:picLocks noChangeAspect="1"/>
            </p:cNvPicPr>
            <p:nvPr/>
          </p:nvPicPr>
          <p:blipFill>
            <a:blip r:embed="rId16"/>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sp>
        <p:nvSpPr>
          <p:cNvPr id="17" name="任意多边形 16"/>
          <p:cNvSpPr/>
          <p:nvPr>
            <p:custDataLst>
              <p:tags r:id="rId1"/>
            </p:custDataLst>
          </p:nvPr>
        </p:nvSpPr>
        <p:spPr>
          <a:xfrm>
            <a:off x="702138" y="1445564"/>
            <a:ext cx="1476436" cy="234959"/>
          </a:xfrm>
          <a:custGeom>
            <a:avLst/>
            <a:gdLst>
              <a:gd name="connsiteX0" fmla="*/ 991347 w 1107282"/>
              <a:gd name="connsiteY0" fmla="*/ 0 h 176212"/>
              <a:gd name="connsiteX1" fmla="*/ 1107282 w 1107282"/>
              <a:gd name="connsiteY1" fmla="*/ 88106 h 176212"/>
              <a:gd name="connsiteX2" fmla="*/ 991347 w 1107282"/>
              <a:gd name="connsiteY2" fmla="*/ 176212 h 176212"/>
              <a:gd name="connsiteX3" fmla="*/ 991347 w 1107282"/>
              <a:gd name="connsiteY3" fmla="*/ 110876 h 176212"/>
              <a:gd name="connsiteX4" fmla="*/ 118617 w 1107282"/>
              <a:gd name="connsiteY4" fmla="*/ 110876 h 176212"/>
              <a:gd name="connsiteX5" fmla="*/ 109538 w 1107282"/>
              <a:gd name="connsiteY5" fmla="*/ 138113 h 176212"/>
              <a:gd name="connsiteX6" fmla="*/ 0 w 1107282"/>
              <a:gd name="connsiteY6" fmla="*/ 138113 h 176212"/>
              <a:gd name="connsiteX7" fmla="*/ 23813 w 1107282"/>
              <a:gd name="connsiteY7" fmla="*/ 95250 h 176212"/>
              <a:gd name="connsiteX8" fmla="*/ 4763 w 1107282"/>
              <a:gd name="connsiteY8" fmla="*/ 38100 h 176212"/>
              <a:gd name="connsiteX9" fmla="*/ 100013 w 1107282"/>
              <a:gd name="connsiteY9" fmla="*/ 38100 h 176212"/>
              <a:gd name="connsiteX10" fmla="*/ 114280 w 1107282"/>
              <a:gd name="connsiteY10" fmla="*/ 65336 h 176212"/>
              <a:gd name="connsiteX11" fmla="*/ 991347 w 1107282"/>
              <a:gd name="connsiteY11" fmla="*/ 65336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282" h="176212">
                <a:moveTo>
                  <a:pt x="991347" y="0"/>
                </a:moveTo>
                <a:lnTo>
                  <a:pt x="1107282" y="88106"/>
                </a:lnTo>
                <a:lnTo>
                  <a:pt x="991347" y="176212"/>
                </a:lnTo>
                <a:lnTo>
                  <a:pt x="991347" y="110876"/>
                </a:lnTo>
                <a:lnTo>
                  <a:pt x="118617" y="110876"/>
                </a:lnTo>
                <a:lnTo>
                  <a:pt x="109538" y="138113"/>
                </a:lnTo>
                <a:lnTo>
                  <a:pt x="0" y="138113"/>
                </a:lnTo>
                <a:lnTo>
                  <a:pt x="23813" y="95250"/>
                </a:lnTo>
                <a:lnTo>
                  <a:pt x="4763" y="38100"/>
                </a:lnTo>
                <a:lnTo>
                  <a:pt x="100013" y="38100"/>
                </a:lnTo>
                <a:lnTo>
                  <a:pt x="114280" y="65336"/>
                </a:lnTo>
                <a:lnTo>
                  <a:pt x="991347" y="65336"/>
                </a:lnTo>
                <a:close/>
              </a:path>
            </a:pathLst>
          </a:custGeom>
          <a:solidFill>
            <a:srgbClr val="F95A23"/>
          </a:solidFill>
          <a:ln>
            <a:noFill/>
          </a:ln>
        </p:spPr>
        <p:style>
          <a:lnRef idx="2">
            <a:srgbClr val="F95A23">
              <a:shade val="50000"/>
            </a:srgbClr>
          </a:lnRef>
          <a:fillRef idx="1">
            <a:srgbClr val="F95A23"/>
          </a:fillRef>
          <a:effectRef idx="0">
            <a:srgbClr val="F95A23"/>
          </a:effectRef>
          <a:fontRef idx="minor">
            <a:sysClr val="window" lastClr="FFFFFF"/>
          </a:fontRef>
        </p:style>
        <p:txBody>
          <a:bodyPr rtlCol="0" anchor="ctr"/>
          <a:lstStyle/>
          <a:p>
            <a:pPr algn="ctr"/>
            <a:endParaRPr lang="zh-CN" altLang="en-US" sz="1510">
              <a:sym typeface="Arial" panose="020B0604020202020204" pitchFamily="34" charset="0"/>
            </a:endParaRPr>
          </a:p>
        </p:txBody>
      </p:sp>
      <p:sp>
        <p:nvSpPr>
          <p:cNvPr id="6" name="文本框 5"/>
          <p:cNvSpPr txBox="1"/>
          <p:nvPr>
            <p:custDataLst>
              <p:tags r:id="rId2"/>
            </p:custDataLst>
          </p:nvPr>
        </p:nvSpPr>
        <p:spPr>
          <a:xfrm>
            <a:off x="702138" y="942836"/>
            <a:ext cx="1476436" cy="611001"/>
          </a:xfrm>
          <a:prstGeom prst="rect">
            <a:avLst/>
          </a:prstGeom>
          <a:noFill/>
        </p:spPr>
        <p:txBody>
          <a:bodyPr wrap="square" lIns="0" tIns="0" rIns="0" bIns="0" rtlCol="0" anchor="ctr" anchorCtr="0">
            <a:normAutofit/>
          </a:bodyPr>
          <a:lstStyle/>
          <a:p>
            <a:pPr algn="ctr"/>
            <a:r>
              <a:rPr lang="zh-CN" altLang="en-US" sz="1510">
                <a:latin typeface="Calibri Light" panose="020F0302020204030204" charset="0"/>
                <a:ea typeface="宋体" panose="02010600030101010101" pitchFamily="2" charset="-122"/>
                <a:cs typeface="+mn-ea"/>
                <a:sym typeface="Arial" panose="020B0604020202020204" pitchFamily="34" charset="0"/>
              </a:rPr>
              <a:t>花姐</a:t>
            </a:r>
          </a:p>
        </p:txBody>
      </p:sp>
      <p:sp>
        <p:nvSpPr>
          <p:cNvPr id="27" name="文本框 26"/>
          <p:cNvSpPr txBox="1"/>
          <p:nvPr>
            <p:custDataLst>
              <p:tags r:id="rId3"/>
            </p:custDataLst>
          </p:nvPr>
        </p:nvSpPr>
        <p:spPr>
          <a:xfrm>
            <a:off x="446010" y="1878972"/>
            <a:ext cx="1988692" cy="2216144"/>
          </a:xfrm>
          <a:prstGeom prst="rect">
            <a:avLst/>
          </a:prstGeom>
          <a:noFill/>
        </p:spPr>
        <p:txBody>
          <a:bodyPr wrap="square" lIns="0" tIns="0" rIns="0" bIns="0" rtlCol="0" anchor="t" anchorCtr="0">
            <a:normAutofit/>
          </a:bodyPr>
          <a:lstStyle/>
          <a:p>
            <a:pPr algn="ctr">
              <a:lnSpc>
                <a:spcPct val="140000"/>
              </a:lnSpc>
            </a:pPr>
            <a:r>
              <a:rPr lang="zh-CN" altLang="en-US" sz="1510" dirty="0">
                <a:solidFill>
                  <a:sysClr val="windowText" lastClr="000000">
                    <a:lumMod val="50000"/>
                    <a:lumOff val="50000"/>
                  </a:sysClr>
                </a:solidFill>
                <a:sym typeface="Arial" panose="020B0604020202020204" pitchFamily="34" charset="0"/>
              </a:rPr>
              <a:t>角色：等待派单</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结果：丢单</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原因：甲方招了新人，觉得新人能干</a:t>
            </a:r>
            <a:endParaRPr lang="en-US" altLang="zh-CN" sz="1510" dirty="0">
              <a:solidFill>
                <a:sysClr val="windowText" lastClr="000000">
                  <a:lumMod val="50000"/>
                  <a:lumOff val="50000"/>
                </a:sysClr>
              </a:solidFill>
              <a:sym typeface="Arial" panose="020B0604020202020204" pitchFamily="34" charset="0"/>
            </a:endParaRPr>
          </a:p>
        </p:txBody>
      </p:sp>
      <p:sp>
        <p:nvSpPr>
          <p:cNvPr id="18" name="任意多边形 17"/>
          <p:cNvSpPr/>
          <p:nvPr>
            <p:custDataLst>
              <p:tags r:id="rId4"/>
            </p:custDataLst>
          </p:nvPr>
        </p:nvSpPr>
        <p:spPr>
          <a:xfrm>
            <a:off x="3022099" y="1439308"/>
            <a:ext cx="1476436" cy="234959"/>
          </a:xfrm>
          <a:custGeom>
            <a:avLst/>
            <a:gdLst>
              <a:gd name="connsiteX0" fmla="*/ 991347 w 1107282"/>
              <a:gd name="connsiteY0" fmla="*/ 0 h 176212"/>
              <a:gd name="connsiteX1" fmla="*/ 1107282 w 1107282"/>
              <a:gd name="connsiteY1" fmla="*/ 88106 h 176212"/>
              <a:gd name="connsiteX2" fmla="*/ 991347 w 1107282"/>
              <a:gd name="connsiteY2" fmla="*/ 176212 h 176212"/>
              <a:gd name="connsiteX3" fmla="*/ 991347 w 1107282"/>
              <a:gd name="connsiteY3" fmla="*/ 110876 h 176212"/>
              <a:gd name="connsiteX4" fmla="*/ 118617 w 1107282"/>
              <a:gd name="connsiteY4" fmla="*/ 110876 h 176212"/>
              <a:gd name="connsiteX5" fmla="*/ 109538 w 1107282"/>
              <a:gd name="connsiteY5" fmla="*/ 138113 h 176212"/>
              <a:gd name="connsiteX6" fmla="*/ 0 w 1107282"/>
              <a:gd name="connsiteY6" fmla="*/ 138113 h 176212"/>
              <a:gd name="connsiteX7" fmla="*/ 23813 w 1107282"/>
              <a:gd name="connsiteY7" fmla="*/ 95250 h 176212"/>
              <a:gd name="connsiteX8" fmla="*/ 4763 w 1107282"/>
              <a:gd name="connsiteY8" fmla="*/ 38100 h 176212"/>
              <a:gd name="connsiteX9" fmla="*/ 100013 w 1107282"/>
              <a:gd name="connsiteY9" fmla="*/ 38100 h 176212"/>
              <a:gd name="connsiteX10" fmla="*/ 114280 w 1107282"/>
              <a:gd name="connsiteY10" fmla="*/ 65336 h 176212"/>
              <a:gd name="connsiteX11" fmla="*/ 991347 w 1107282"/>
              <a:gd name="connsiteY11" fmla="*/ 65336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282" h="176212">
                <a:moveTo>
                  <a:pt x="991347" y="0"/>
                </a:moveTo>
                <a:lnTo>
                  <a:pt x="1107282" y="88106"/>
                </a:lnTo>
                <a:lnTo>
                  <a:pt x="991347" y="176212"/>
                </a:lnTo>
                <a:lnTo>
                  <a:pt x="991347" y="110876"/>
                </a:lnTo>
                <a:lnTo>
                  <a:pt x="118617" y="110876"/>
                </a:lnTo>
                <a:lnTo>
                  <a:pt x="109538" y="138113"/>
                </a:lnTo>
                <a:lnTo>
                  <a:pt x="0" y="138113"/>
                </a:lnTo>
                <a:lnTo>
                  <a:pt x="23813" y="95250"/>
                </a:lnTo>
                <a:lnTo>
                  <a:pt x="4763" y="38100"/>
                </a:lnTo>
                <a:lnTo>
                  <a:pt x="100013" y="38100"/>
                </a:lnTo>
                <a:lnTo>
                  <a:pt x="114280" y="65336"/>
                </a:lnTo>
                <a:lnTo>
                  <a:pt x="991347" y="65336"/>
                </a:lnTo>
                <a:close/>
              </a:path>
            </a:pathLst>
          </a:custGeom>
          <a:solidFill>
            <a:srgbClr val="DDB405"/>
          </a:solidFill>
          <a:ln>
            <a:noFill/>
          </a:ln>
        </p:spPr>
        <p:style>
          <a:lnRef idx="2">
            <a:srgbClr val="F95A23">
              <a:shade val="50000"/>
            </a:srgbClr>
          </a:lnRef>
          <a:fillRef idx="1">
            <a:srgbClr val="F95A23"/>
          </a:fillRef>
          <a:effectRef idx="0">
            <a:srgbClr val="F95A23"/>
          </a:effectRef>
          <a:fontRef idx="minor">
            <a:sysClr val="window" lastClr="FFFFFF"/>
          </a:fontRef>
        </p:style>
        <p:txBody>
          <a:bodyPr rtlCol="0" anchor="ctr"/>
          <a:lstStyle/>
          <a:p>
            <a:pPr algn="ctr"/>
            <a:endParaRPr lang="zh-CN" altLang="en-US" sz="1510">
              <a:sym typeface="Arial" panose="020B0604020202020204" pitchFamily="34" charset="0"/>
            </a:endParaRPr>
          </a:p>
        </p:txBody>
      </p:sp>
      <p:sp>
        <p:nvSpPr>
          <p:cNvPr id="24" name="文本框 23"/>
          <p:cNvSpPr txBox="1"/>
          <p:nvPr>
            <p:custDataLst>
              <p:tags r:id="rId5"/>
            </p:custDataLst>
          </p:nvPr>
        </p:nvSpPr>
        <p:spPr>
          <a:xfrm>
            <a:off x="3022099" y="945786"/>
            <a:ext cx="1476436" cy="611001"/>
          </a:xfrm>
          <a:prstGeom prst="rect">
            <a:avLst/>
          </a:prstGeom>
          <a:noFill/>
        </p:spPr>
        <p:txBody>
          <a:bodyPr wrap="square" lIns="0" tIns="0" rIns="0" bIns="0" rtlCol="0" anchor="ctr" anchorCtr="0">
            <a:normAutofit/>
          </a:bodyPr>
          <a:lstStyle/>
          <a:p>
            <a:pPr algn="ctr"/>
            <a:r>
              <a:rPr lang="zh-CN" altLang="en-US" sz="1510">
                <a:latin typeface="Calibri Light" panose="020F0302020204030204" charset="0"/>
                <a:ea typeface="宋体" panose="02010600030101010101" pitchFamily="2" charset="-122"/>
                <a:cs typeface="+mn-ea"/>
                <a:sym typeface="Arial" panose="020B0604020202020204" pitchFamily="34" charset="0"/>
              </a:rPr>
              <a:t>红狗</a:t>
            </a:r>
          </a:p>
        </p:txBody>
      </p:sp>
      <p:sp>
        <p:nvSpPr>
          <p:cNvPr id="28" name="文本框 27"/>
          <p:cNvSpPr txBox="1"/>
          <p:nvPr>
            <p:custDataLst>
              <p:tags r:id="rId6"/>
            </p:custDataLst>
          </p:nvPr>
        </p:nvSpPr>
        <p:spPr>
          <a:xfrm>
            <a:off x="2765972" y="1876022"/>
            <a:ext cx="1988692" cy="2216144"/>
          </a:xfrm>
          <a:prstGeom prst="rect">
            <a:avLst/>
          </a:prstGeom>
          <a:noFill/>
        </p:spPr>
        <p:txBody>
          <a:bodyPr wrap="square" lIns="0" tIns="0" rIns="0" bIns="0" rtlCol="0" anchor="t" anchorCtr="0">
            <a:normAutofit/>
          </a:bodyPr>
          <a:lstStyle/>
          <a:p>
            <a:pPr algn="ctr">
              <a:lnSpc>
                <a:spcPct val="140000"/>
              </a:lnSpc>
            </a:pPr>
            <a:r>
              <a:rPr lang="zh-CN" altLang="en-US" sz="1510" dirty="0">
                <a:solidFill>
                  <a:sysClr val="windowText" lastClr="000000">
                    <a:lumMod val="50000"/>
                    <a:lumOff val="50000"/>
                  </a:sysClr>
                </a:solidFill>
                <a:sym typeface="Arial" panose="020B0604020202020204" pitchFamily="34" charset="0"/>
              </a:rPr>
              <a:t>角色：沟通</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结果：没跟进，丢单</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原因：从代运营切换到顾问，老板摇摆不定</a:t>
            </a:r>
          </a:p>
        </p:txBody>
      </p:sp>
      <p:sp>
        <p:nvSpPr>
          <p:cNvPr id="19" name="任意多边形 18"/>
          <p:cNvSpPr/>
          <p:nvPr>
            <p:custDataLst>
              <p:tags r:id="rId7"/>
            </p:custDataLst>
          </p:nvPr>
        </p:nvSpPr>
        <p:spPr>
          <a:xfrm>
            <a:off x="5342060" y="1396973"/>
            <a:ext cx="1476436" cy="234959"/>
          </a:xfrm>
          <a:custGeom>
            <a:avLst/>
            <a:gdLst>
              <a:gd name="connsiteX0" fmla="*/ 991347 w 1107282"/>
              <a:gd name="connsiteY0" fmla="*/ 0 h 176212"/>
              <a:gd name="connsiteX1" fmla="*/ 1107282 w 1107282"/>
              <a:gd name="connsiteY1" fmla="*/ 88106 h 176212"/>
              <a:gd name="connsiteX2" fmla="*/ 991347 w 1107282"/>
              <a:gd name="connsiteY2" fmla="*/ 176212 h 176212"/>
              <a:gd name="connsiteX3" fmla="*/ 991347 w 1107282"/>
              <a:gd name="connsiteY3" fmla="*/ 110876 h 176212"/>
              <a:gd name="connsiteX4" fmla="*/ 118617 w 1107282"/>
              <a:gd name="connsiteY4" fmla="*/ 110876 h 176212"/>
              <a:gd name="connsiteX5" fmla="*/ 109538 w 1107282"/>
              <a:gd name="connsiteY5" fmla="*/ 138113 h 176212"/>
              <a:gd name="connsiteX6" fmla="*/ 0 w 1107282"/>
              <a:gd name="connsiteY6" fmla="*/ 138113 h 176212"/>
              <a:gd name="connsiteX7" fmla="*/ 23813 w 1107282"/>
              <a:gd name="connsiteY7" fmla="*/ 95250 h 176212"/>
              <a:gd name="connsiteX8" fmla="*/ 4763 w 1107282"/>
              <a:gd name="connsiteY8" fmla="*/ 38100 h 176212"/>
              <a:gd name="connsiteX9" fmla="*/ 100013 w 1107282"/>
              <a:gd name="connsiteY9" fmla="*/ 38100 h 176212"/>
              <a:gd name="connsiteX10" fmla="*/ 114280 w 1107282"/>
              <a:gd name="connsiteY10" fmla="*/ 65336 h 176212"/>
              <a:gd name="connsiteX11" fmla="*/ 991347 w 1107282"/>
              <a:gd name="connsiteY11" fmla="*/ 65336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282" h="176212">
                <a:moveTo>
                  <a:pt x="991347" y="0"/>
                </a:moveTo>
                <a:lnTo>
                  <a:pt x="1107282" y="88106"/>
                </a:lnTo>
                <a:lnTo>
                  <a:pt x="991347" y="176212"/>
                </a:lnTo>
                <a:lnTo>
                  <a:pt x="991347" y="110876"/>
                </a:lnTo>
                <a:lnTo>
                  <a:pt x="118617" y="110876"/>
                </a:lnTo>
                <a:lnTo>
                  <a:pt x="109538" y="138113"/>
                </a:lnTo>
                <a:lnTo>
                  <a:pt x="0" y="138113"/>
                </a:lnTo>
                <a:lnTo>
                  <a:pt x="23813" y="95250"/>
                </a:lnTo>
                <a:lnTo>
                  <a:pt x="4763" y="38100"/>
                </a:lnTo>
                <a:lnTo>
                  <a:pt x="100013" y="38100"/>
                </a:lnTo>
                <a:lnTo>
                  <a:pt x="114280" y="65336"/>
                </a:lnTo>
                <a:lnTo>
                  <a:pt x="991347" y="65336"/>
                </a:lnTo>
                <a:close/>
              </a:path>
            </a:pathLst>
          </a:custGeom>
          <a:solidFill>
            <a:srgbClr val="3295D2"/>
          </a:solidFill>
          <a:ln>
            <a:noFill/>
          </a:ln>
        </p:spPr>
        <p:style>
          <a:lnRef idx="2">
            <a:srgbClr val="F95A23">
              <a:shade val="50000"/>
            </a:srgbClr>
          </a:lnRef>
          <a:fillRef idx="1">
            <a:srgbClr val="F95A23"/>
          </a:fillRef>
          <a:effectRef idx="0">
            <a:srgbClr val="F95A23"/>
          </a:effectRef>
          <a:fontRef idx="minor">
            <a:sysClr val="window" lastClr="FFFFFF"/>
          </a:fontRef>
        </p:style>
        <p:txBody>
          <a:bodyPr rtlCol="0" anchor="ctr"/>
          <a:lstStyle/>
          <a:p>
            <a:pPr algn="ctr"/>
            <a:endParaRPr lang="zh-CN" altLang="en-US" sz="1510">
              <a:sym typeface="Arial" panose="020B0604020202020204" pitchFamily="34" charset="0"/>
            </a:endParaRPr>
          </a:p>
        </p:txBody>
      </p:sp>
      <p:sp>
        <p:nvSpPr>
          <p:cNvPr id="25" name="文本框 24"/>
          <p:cNvSpPr txBox="1"/>
          <p:nvPr>
            <p:custDataLst>
              <p:tags r:id="rId8"/>
            </p:custDataLst>
          </p:nvPr>
        </p:nvSpPr>
        <p:spPr>
          <a:xfrm>
            <a:off x="5342060" y="903451"/>
            <a:ext cx="1476436" cy="611001"/>
          </a:xfrm>
          <a:prstGeom prst="rect">
            <a:avLst/>
          </a:prstGeom>
          <a:noFill/>
        </p:spPr>
        <p:txBody>
          <a:bodyPr wrap="square" lIns="0" tIns="0" rIns="0" bIns="0" rtlCol="0" anchor="ctr" anchorCtr="0">
            <a:normAutofit/>
          </a:bodyPr>
          <a:lstStyle/>
          <a:p>
            <a:pPr algn="ctr"/>
            <a:r>
              <a:rPr lang="zh-CN" altLang="en-US" sz="1510">
                <a:latin typeface="Calibri Light" panose="020F0302020204030204" charset="0"/>
                <a:ea typeface="宋体" panose="02010600030101010101" pitchFamily="2" charset="-122"/>
                <a:cs typeface="+mn-ea"/>
                <a:sym typeface="Arial" panose="020B0604020202020204" pitchFamily="34" charset="0"/>
              </a:rPr>
              <a:t>宝石矿工</a:t>
            </a:r>
          </a:p>
        </p:txBody>
      </p:sp>
      <p:sp>
        <p:nvSpPr>
          <p:cNvPr id="30" name="文本框 29"/>
          <p:cNvSpPr txBox="1"/>
          <p:nvPr>
            <p:custDataLst>
              <p:tags r:id="rId9"/>
            </p:custDataLst>
          </p:nvPr>
        </p:nvSpPr>
        <p:spPr>
          <a:xfrm>
            <a:off x="5085932" y="1918357"/>
            <a:ext cx="1988692" cy="2216144"/>
          </a:xfrm>
          <a:prstGeom prst="rect">
            <a:avLst/>
          </a:prstGeom>
          <a:noFill/>
        </p:spPr>
        <p:txBody>
          <a:bodyPr wrap="square" lIns="0" tIns="0" rIns="0" bIns="0" rtlCol="0" anchor="t" anchorCtr="0">
            <a:normAutofit/>
          </a:bodyPr>
          <a:lstStyle/>
          <a:p>
            <a:pPr algn="ctr">
              <a:lnSpc>
                <a:spcPct val="140000"/>
              </a:lnSpc>
            </a:pPr>
            <a:r>
              <a:rPr lang="zh-CN" altLang="en-US" sz="1510" dirty="0">
                <a:solidFill>
                  <a:sysClr val="windowText" lastClr="000000">
                    <a:lumMod val="50000"/>
                    <a:lumOff val="50000"/>
                  </a:sysClr>
                </a:solidFill>
                <a:sym typeface="Arial" panose="020B0604020202020204" pitchFamily="34" charset="0"/>
              </a:rPr>
              <a:t>角色：拉单跟进</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结果：丢单</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原因：老板犹豫，要缩短为</a:t>
            </a:r>
            <a:r>
              <a:rPr lang="en-US" altLang="zh-CN" sz="1510" dirty="0">
                <a:solidFill>
                  <a:sysClr val="windowText" lastClr="000000">
                    <a:lumMod val="50000"/>
                    <a:lumOff val="50000"/>
                  </a:sysClr>
                </a:solidFill>
                <a:sym typeface="Arial" panose="020B0604020202020204" pitchFamily="34" charset="0"/>
              </a:rPr>
              <a:t>2</a:t>
            </a:r>
            <a:r>
              <a:rPr lang="zh-CN" altLang="en-US" sz="1510" dirty="0">
                <a:solidFill>
                  <a:sysClr val="windowText" lastClr="000000">
                    <a:lumMod val="50000"/>
                    <a:lumOff val="50000"/>
                  </a:sysClr>
                </a:solidFill>
                <a:sym typeface="Arial" panose="020B0604020202020204" pitchFamily="34" charset="0"/>
              </a:rPr>
              <a:t>个月，交付不</a:t>
            </a:r>
            <a:r>
              <a:rPr lang="en-US" altLang="zh-CN" sz="1510" dirty="0">
                <a:solidFill>
                  <a:sysClr val="windowText" lastClr="000000">
                    <a:lumMod val="50000"/>
                    <a:lumOff val="50000"/>
                  </a:sysClr>
                </a:solidFill>
                <a:sym typeface="Arial" panose="020B0604020202020204" pitchFamily="34" charset="0"/>
              </a:rPr>
              <a:t>OK</a:t>
            </a:r>
          </a:p>
        </p:txBody>
      </p:sp>
      <p:sp>
        <p:nvSpPr>
          <p:cNvPr id="20" name="任意多边形 19"/>
          <p:cNvSpPr/>
          <p:nvPr>
            <p:custDataLst>
              <p:tags r:id="rId10"/>
            </p:custDataLst>
          </p:nvPr>
        </p:nvSpPr>
        <p:spPr>
          <a:xfrm>
            <a:off x="7662022" y="1410797"/>
            <a:ext cx="1476436" cy="234959"/>
          </a:xfrm>
          <a:custGeom>
            <a:avLst/>
            <a:gdLst>
              <a:gd name="connsiteX0" fmla="*/ 991347 w 1107282"/>
              <a:gd name="connsiteY0" fmla="*/ 0 h 176212"/>
              <a:gd name="connsiteX1" fmla="*/ 1107282 w 1107282"/>
              <a:gd name="connsiteY1" fmla="*/ 88106 h 176212"/>
              <a:gd name="connsiteX2" fmla="*/ 991347 w 1107282"/>
              <a:gd name="connsiteY2" fmla="*/ 176212 h 176212"/>
              <a:gd name="connsiteX3" fmla="*/ 991347 w 1107282"/>
              <a:gd name="connsiteY3" fmla="*/ 110876 h 176212"/>
              <a:gd name="connsiteX4" fmla="*/ 118617 w 1107282"/>
              <a:gd name="connsiteY4" fmla="*/ 110876 h 176212"/>
              <a:gd name="connsiteX5" fmla="*/ 109538 w 1107282"/>
              <a:gd name="connsiteY5" fmla="*/ 138113 h 176212"/>
              <a:gd name="connsiteX6" fmla="*/ 0 w 1107282"/>
              <a:gd name="connsiteY6" fmla="*/ 138113 h 176212"/>
              <a:gd name="connsiteX7" fmla="*/ 23813 w 1107282"/>
              <a:gd name="connsiteY7" fmla="*/ 95250 h 176212"/>
              <a:gd name="connsiteX8" fmla="*/ 4763 w 1107282"/>
              <a:gd name="connsiteY8" fmla="*/ 38100 h 176212"/>
              <a:gd name="connsiteX9" fmla="*/ 100013 w 1107282"/>
              <a:gd name="connsiteY9" fmla="*/ 38100 h 176212"/>
              <a:gd name="connsiteX10" fmla="*/ 114280 w 1107282"/>
              <a:gd name="connsiteY10" fmla="*/ 65336 h 176212"/>
              <a:gd name="connsiteX11" fmla="*/ 991347 w 1107282"/>
              <a:gd name="connsiteY11" fmla="*/ 65336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282" h="176212">
                <a:moveTo>
                  <a:pt x="991347" y="0"/>
                </a:moveTo>
                <a:lnTo>
                  <a:pt x="1107282" y="88106"/>
                </a:lnTo>
                <a:lnTo>
                  <a:pt x="991347" y="176212"/>
                </a:lnTo>
                <a:lnTo>
                  <a:pt x="991347" y="110876"/>
                </a:lnTo>
                <a:lnTo>
                  <a:pt x="118617" y="110876"/>
                </a:lnTo>
                <a:lnTo>
                  <a:pt x="109538" y="138113"/>
                </a:lnTo>
                <a:lnTo>
                  <a:pt x="0" y="138113"/>
                </a:lnTo>
                <a:lnTo>
                  <a:pt x="23813" y="95250"/>
                </a:lnTo>
                <a:lnTo>
                  <a:pt x="4763" y="38100"/>
                </a:lnTo>
                <a:lnTo>
                  <a:pt x="100013" y="38100"/>
                </a:lnTo>
                <a:lnTo>
                  <a:pt x="114280" y="65336"/>
                </a:lnTo>
                <a:lnTo>
                  <a:pt x="991347" y="65336"/>
                </a:lnTo>
                <a:close/>
              </a:path>
            </a:pathLst>
          </a:custGeom>
          <a:solidFill>
            <a:srgbClr val="64AA54"/>
          </a:solidFill>
          <a:ln>
            <a:noFill/>
          </a:ln>
        </p:spPr>
        <p:style>
          <a:lnRef idx="2">
            <a:srgbClr val="F95A23">
              <a:shade val="50000"/>
            </a:srgbClr>
          </a:lnRef>
          <a:fillRef idx="1">
            <a:srgbClr val="F95A23"/>
          </a:fillRef>
          <a:effectRef idx="0">
            <a:srgbClr val="F95A23"/>
          </a:effectRef>
          <a:fontRef idx="minor">
            <a:sysClr val="window" lastClr="FFFFFF"/>
          </a:fontRef>
        </p:style>
        <p:txBody>
          <a:bodyPr rtlCol="0" anchor="ctr"/>
          <a:lstStyle/>
          <a:p>
            <a:pPr algn="ctr"/>
            <a:endParaRPr lang="zh-CN" altLang="en-US" sz="1510">
              <a:sym typeface="Arial" panose="020B0604020202020204" pitchFamily="34" charset="0"/>
            </a:endParaRPr>
          </a:p>
        </p:txBody>
      </p:sp>
      <p:sp>
        <p:nvSpPr>
          <p:cNvPr id="26" name="文本框 25"/>
          <p:cNvSpPr txBox="1"/>
          <p:nvPr>
            <p:custDataLst>
              <p:tags r:id="rId11"/>
            </p:custDataLst>
          </p:nvPr>
        </p:nvSpPr>
        <p:spPr>
          <a:xfrm>
            <a:off x="7662022" y="901928"/>
            <a:ext cx="1476436" cy="611001"/>
          </a:xfrm>
          <a:prstGeom prst="rect">
            <a:avLst/>
          </a:prstGeom>
          <a:noFill/>
        </p:spPr>
        <p:txBody>
          <a:bodyPr wrap="square" lIns="0" tIns="0" rIns="0" bIns="0" rtlCol="0" anchor="ctr" anchorCtr="0">
            <a:normAutofit/>
          </a:bodyPr>
          <a:lstStyle/>
          <a:p>
            <a:pPr algn="ctr"/>
            <a:r>
              <a:rPr lang="zh-CN" altLang="en-US" sz="1510">
                <a:latin typeface="Calibri Light" panose="020F0302020204030204" charset="0"/>
                <a:ea typeface="宋体" panose="02010600030101010101" pitchFamily="2" charset="-122"/>
                <a:cs typeface="+mn-ea"/>
                <a:sym typeface="Arial" panose="020B0604020202020204" pitchFamily="34" charset="0"/>
              </a:rPr>
              <a:t>美尚</a:t>
            </a:r>
          </a:p>
        </p:txBody>
      </p:sp>
      <p:sp>
        <p:nvSpPr>
          <p:cNvPr id="31" name="文本框 30"/>
          <p:cNvSpPr txBox="1"/>
          <p:nvPr>
            <p:custDataLst>
              <p:tags r:id="rId12"/>
            </p:custDataLst>
          </p:nvPr>
        </p:nvSpPr>
        <p:spPr>
          <a:xfrm>
            <a:off x="7406005" y="1919605"/>
            <a:ext cx="1988820" cy="1830070"/>
          </a:xfrm>
          <a:prstGeom prst="rect">
            <a:avLst/>
          </a:prstGeom>
          <a:noFill/>
        </p:spPr>
        <p:txBody>
          <a:bodyPr wrap="square" lIns="0" tIns="0" rIns="0" bIns="0" rtlCol="0" anchor="t" anchorCtr="0">
            <a:normAutofit/>
          </a:bodyPr>
          <a:lstStyle/>
          <a:p>
            <a:pPr algn="ctr">
              <a:lnSpc>
                <a:spcPct val="140000"/>
              </a:lnSpc>
            </a:pPr>
            <a:r>
              <a:rPr lang="zh-CN" altLang="en-US" sz="1510" dirty="0">
                <a:solidFill>
                  <a:sysClr val="windowText" lastClr="000000">
                    <a:lumMod val="50000"/>
                    <a:lumOff val="50000"/>
                  </a:sysClr>
                </a:solidFill>
                <a:sym typeface="Arial" panose="020B0604020202020204" pitchFamily="34" charset="0"/>
              </a:rPr>
              <a:t>角色：跟进沟通</a:t>
            </a:r>
            <a:br>
              <a:rPr lang="zh-CN" altLang="en-US" sz="1510" dirty="0">
                <a:solidFill>
                  <a:sysClr val="windowText" lastClr="000000">
                    <a:lumMod val="50000"/>
                    <a:lumOff val="50000"/>
                  </a:sysClr>
                </a:solidFill>
                <a:sym typeface="Arial" panose="020B0604020202020204" pitchFamily="34" charset="0"/>
              </a:rPr>
            </a:br>
            <a:r>
              <a:rPr lang="zh-CN" altLang="en-US" sz="1510" dirty="0">
                <a:solidFill>
                  <a:sysClr val="windowText" lastClr="000000">
                    <a:lumMod val="50000"/>
                    <a:lumOff val="50000"/>
                  </a:sysClr>
                </a:solidFill>
                <a:sym typeface="Arial" panose="020B0604020202020204" pitchFamily="34" charset="0"/>
              </a:rPr>
              <a:t>结果：要签合同</a:t>
            </a:r>
          </a:p>
          <a:p>
            <a:pPr algn="ctr">
              <a:lnSpc>
                <a:spcPct val="140000"/>
              </a:lnSpc>
            </a:pPr>
            <a:r>
              <a:rPr lang="zh-CN" altLang="en-US" sz="1510" dirty="0">
                <a:solidFill>
                  <a:sysClr val="windowText" lastClr="000000">
                    <a:lumMod val="50000"/>
                    <a:lumOff val="50000"/>
                  </a:sysClr>
                </a:solidFill>
                <a:sym typeface="Arial" panose="020B0604020202020204" pitchFamily="34" charset="0"/>
              </a:rPr>
              <a:t>现状：大量撕扯、纠结</a:t>
            </a:r>
          </a:p>
        </p:txBody>
      </p:sp>
      <p:sp>
        <p:nvSpPr>
          <p:cNvPr id="63" name="PA-文本框 62"/>
          <p:cNvSpPr txBox="1"/>
          <p:nvPr>
            <p:custDataLst>
              <p:tags r:id="rId13"/>
            </p:custDataLst>
          </p:nvPr>
        </p:nvSpPr>
        <p:spPr>
          <a:xfrm>
            <a:off x="855345" y="3750310"/>
            <a:ext cx="8397875" cy="1484630"/>
          </a:xfrm>
          <a:prstGeom prst="rect">
            <a:avLst/>
          </a:prstGeom>
          <a:noFill/>
          <a:ln w="19050">
            <a:solidFill>
              <a:srgbClr val="FFC000"/>
            </a:solidFill>
          </a:ln>
          <a:extLst>
            <a:ext uri="{909E8E84-426E-40DD-AFC4-6F175D3DCCD1}">
              <a14:hiddenFill xmlns:a14="http://schemas.microsoft.com/office/drawing/2010/main">
                <a:solidFill>
                  <a:srgbClr val="FFC000"/>
                </a:solidFill>
              </a14:hiddenFill>
            </a:ext>
          </a:extLst>
        </p:spPr>
        <p:txBody>
          <a:bodyPr wrap="square" rtlCol="0">
            <a:noAutofit/>
          </a:bodyPr>
          <a:lstStyle/>
          <a:p>
            <a:pPr algn="l">
              <a:lnSpc>
                <a:spcPct val="120000"/>
              </a:lnSpc>
            </a:pPr>
            <a:r>
              <a:rPr lang="zh-CN" altLang="en-US"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很简单的，我大概讲下你就明白了</a:t>
            </a:r>
            <a:r>
              <a:rPr lang="en-US" altLang="zh-CN"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a:t>
            </a:r>
            <a:r>
              <a:rPr lang="en-US" altLang="zh-CN" sz="1300" b="1" spc="300" dirty="0">
                <a:solidFill>
                  <a:srgbClr val="FF0000"/>
                </a:solidFill>
                <a:latin typeface="Arial" panose="020B0604020202020204" pitchFamily="34" charset="0"/>
                <a:ea typeface="微软雅黑" panose="020B0503020204020204" charset="-122"/>
                <a:cs typeface="+mn-ea"/>
              </a:rPr>
              <a:t>VS</a:t>
            </a:r>
            <a:r>
              <a:rPr lang="zh-CN" altLang="en-US" sz="1300" b="1" spc="300" dirty="0">
                <a:solidFill>
                  <a:srgbClr val="FF0000"/>
                </a:solidFill>
                <a:latin typeface="Arial" panose="020B0604020202020204" pitchFamily="34" charset="0"/>
                <a:ea typeface="微软雅黑" panose="020B0503020204020204" charset="-122"/>
                <a:cs typeface="+mn-ea"/>
              </a:rPr>
              <a:t>：我不相信，简单凭啥能收</a:t>
            </a:r>
            <a:r>
              <a:rPr lang="en-US" altLang="zh-CN" sz="1300" b="1" spc="300" dirty="0">
                <a:solidFill>
                  <a:srgbClr val="FF0000"/>
                </a:solidFill>
                <a:latin typeface="Arial" panose="020B0604020202020204" pitchFamily="34" charset="0"/>
                <a:ea typeface="微软雅黑" panose="020B0503020204020204" charset="-122"/>
                <a:cs typeface="+mn-ea"/>
              </a:rPr>
              <a:t>10</a:t>
            </a:r>
            <a:r>
              <a:rPr lang="zh-CN" altLang="en-US" sz="1300" b="1" spc="300" dirty="0">
                <a:solidFill>
                  <a:srgbClr val="FF0000"/>
                </a:solidFill>
                <a:latin typeface="Arial" panose="020B0604020202020204" pitchFamily="34" charset="0"/>
                <a:ea typeface="微软雅黑" panose="020B0503020204020204" charset="-122"/>
                <a:cs typeface="+mn-ea"/>
              </a:rPr>
              <a:t>万块</a:t>
            </a:r>
            <a:endParaRPr lang="en-US" altLang="zh-CN" sz="1300" b="1" spc="300" dirty="0">
              <a:solidFill>
                <a:sysClr val="windowText" lastClr="000000">
                  <a:lumMod val="65000"/>
                  <a:lumOff val="35000"/>
                </a:sysClr>
              </a:solidFill>
              <a:latin typeface="Arial" panose="020B0604020202020204" pitchFamily="34" charset="0"/>
              <a:ea typeface="微软雅黑" panose="020B0503020204020204" charset="-122"/>
              <a:cs typeface="+mn-ea"/>
            </a:endParaRPr>
          </a:p>
          <a:p>
            <a:pPr algn="l">
              <a:lnSpc>
                <a:spcPct val="120000"/>
              </a:lnSpc>
            </a:pPr>
            <a:br>
              <a:rPr lang="zh-CN" altLang="en-US"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br>
            <a:r>
              <a:rPr lang="zh-CN" altLang="en-US"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没有参考的文档，就是九大模块搞出来</a:t>
            </a:r>
            <a:r>
              <a:rPr lang="en-US" altLang="zh-CN"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a:t>
            </a:r>
            <a:r>
              <a:rPr lang="en-US" altLang="zh-CN" sz="1300" b="1" spc="300" dirty="0">
                <a:solidFill>
                  <a:srgbClr val="FF0000"/>
                </a:solidFill>
                <a:latin typeface="Arial" panose="020B0604020202020204" pitchFamily="34" charset="0"/>
                <a:ea typeface="微软雅黑" panose="020B0503020204020204" charset="-122"/>
                <a:cs typeface="+mn-ea"/>
              </a:rPr>
              <a:t>VS</a:t>
            </a:r>
            <a:r>
              <a:rPr lang="zh-CN" altLang="en-US" sz="1300" b="1" spc="300" dirty="0">
                <a:solidFill>
                  <a:srgbClr val="FF0000"/>
                </a:solidFill>
                <a:latin typeface="Arial" panose="020B0604020202020204" pitchFamily="34" charset="0"/>
                <a:ea typeface="微软雅黑" panose="020B0503020204020204" charset="-122"/>
                <a:cs typeface="+mn-ea"/>
              </a:rPr>
              <a:t>：我不相信，难道所有客户需求都是一样的吗？</a:t>
            </a:r>
            <a:endParaRPr lang="en-US" altLang="zh-CN" sz="1300" b="1" spc="300" dirty="0">
              <a:solidFill>
                <a:srgbClr val="FF0000"/>
              </a:solidFill>
              <a:latin typeface="Arial" panose="020B0604020202020204" pitchFamily="34" charset="0"/>
              <a:ea typeface="微软雅黑" panose="020B0503020204020204" charset="-122"/>
              <a:cs typeface="+mn-ea"/>
            </a:endParaRPr>
          </a:p>
          <a:p>
            <a:pPr algn="l">
              <a:lnSpc>
                <a:spcPct val="120000"/>
              </a:lnSpc>
            </a:pPr>
            <a:endParaRPr lang="en-US" altLang="zh-CN" sz="1300" b="1" spc="300" dirty="0">
              <a:solidFill>
                <a:sysClr val="windowText" lastClr="000000">
                  <a:lumMod val="65000"/>
                  <a:lumOff val="35000"/>
                </a:sysClr>
              </a:solidFill>
              <a:latin typeface="Arial" panose="020B0604020202020204" pitchFamily="34" charset="0"/>
              <a:ea typeface="微软雅黑" panose="020B0503020204020204" charset="-122"/>
              <a:cs typeface="+mn-ea"/>
            </a:endParaRPr>
          </a:p>
          <a:p>
            <a:pPr algn="l">
              <a:lnSpc>
                <a:spcPct val="120000"/>
              </a:lnSpc>
            </a:pPr>
            <a:r>
              <a:rPr lang="zh-CN" altLang="en-US"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你找下启动会</a:t>
            </a:r>
            <a:r>
              <a:rPr lang="en-US" altLang="zh-CN"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PPT</a:t>
            </a:r>
            <a:r>
              <a:rPr lang="zh-CN" altLang="en-US"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，就差不多了</a:t>
            </a:r>
            <a:r>
              <a:rPr lang="en-US" altLang="zh-CN" sz="1300" b="1" spc="300" dirty="0">
                <a:solidFill>
                  <a:sysClr val="windowText" lastClr="000000">
                    <a:lumMod val="65000"/>
                    <a:lumOff val="35000"/>
                  </a:sysClr>
                </a:solidFill>
                <a:latin typeface="Arial" panose="020B0604020202020204" pitchFamily="34" charset="0"/>
                <a:ea typeface="微软雅黑" panose="020B0503020204020204" charset="-122"/>
                <a:cs typeface="+mn-ea"/>
              </a:rPr>
              <a:t>...</a:t>
            </a:r>
            <a:r>
              <a:rPr lang="en-US" altLang="zh-CN" sz="1300" b="1" spc="300" dirty="0">
                <a:solidFill>
                  <a:srgbClr val="FF0000"/>
                </a:solidFill>
                <a:latin typeface="Arial" panose="020B0604020202020204" pitchFamily="34" charset="0"/>
                <a:ea typeface="微软雅黑" panose="020B0503020204020204" charset="-122"/>
                <a:cs typeface="+mn-ea"/>
              </a:rPr>
              <a:t>VS</a:t>
            </a:r>
            <a:r>
              <a:rPr lang="zh-CN" altLang="en-US" sz="1300" b="1" spc="300" dirty="0">
                <a:solidFill>
                  <a:srgbClr val="FF0000"/>
                </a:solidFill>
                <a:latin typeface="Arial" panose="020B0604020202020204" pitchFamily="34" charset="0"/>
                <a:ea typeface="微软雅黑" panose="020B0503020204020204" charset="-122"/>
                <a:cs typeface="+mn-ea"/>
              </a:rPr>
              <a:t>：启动会就</a:t>
            </a:r>
            <a:r>
              <a:rPr lang="en-US" altLang="zh-CN" sz="1300" b="1" spc="300" dirty="0">
                <a:solidFill>
                  <a:srgbClr val="FF0000"/>
                </a:solidFill>
                <a:latin typeface="Arial" panose="020B0604020202020204" pitchFamily="34" charset="0"/>
                <a:ea typeface="微软雅黑" panose="020B0503020204020204" charset="-122"/>
                <a:cs typeface="+mn-ea"/>
              </a:rPr>
              <a:t>2</a:t>
            </a:r>
            <a:r>
              <a:rPr lang="zh-CN" altLang="en-US" sz="1300" b="1" spc="300" dirty="0">
                <a:solidFill>
                  <a:srgbClr val="FF0000"/>
                </a:solidFill>
                <a:latin typeface="Arial" panose="020B0604020202020204" pitchFamily="34" charset="0"/>
                <a:ea typeface="微软雅黑" panose="020B0503020204020204" charset="-122"/>
                <a:cs typeface="+mn-ea"/>
              </a:rPr>
              <a:t>小时，劈头盖脸的输出，能吸收多少？</a:t>
            </a:r>
            <a:endParaRPr lang="en-US" altLang="zh-CN" sz="1300" b="1" spc="300" dirty="0">
              <a:solidFill>
                <a:srgbClr val="FF0000"/>
              </a:solidFill>
              <a:latin typeface="Arial" panose="020B0604020202020204" pitchFamily="34" charset="0"/>
              <a:ea typeface="微软雅黑" panose="020B0503020204020204" charset="-122"/>
              <a:cs typeface="+mn-ea"/>
            </a:endParaRPr>
          </a:p>
          <a:p>
            <a:pPr algn="l">
              <a:lnSpc>
                <a:spcPct val="120000"/>
              </a:lnSpc>
            </a:pPr>
            <a:endParaRPr lang="en-US" altLang="zh-CN" sz="1300" b="1" spc="300" dirty="0">
              <a:solidFill>
                <a:srgbClr val="FF0000"/>
              </a:solidFill>
              <a:latin typeface="Arial" panose="020B0604020202020204" pitchFamily="34" charset="0"/>
              <a:ea typeface="微软雅黑" panose="020B050302020402020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0035"/>
            <a:ext cx="7470775" cy="398145"/>
            <a:chOff x="4493" y="3653"/>
            <a:chExt cx="11765" cy="627"/>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4729" y="1585"/>
                <a:ext cx="337" cy="709"/>
              </a:xfrm>
              <a:prstGeom prst="rect">
                <a:avLst/>
              </a:prstGeom>
            </p:spPr>
          </p:pic>
        </p:grpSp>
        <p:sp>
          <p:nvSpPr>
            <p:cNvPr id="30" name="文本框 29"/>
            <p:cNvSpPr txBox="1"/>
            <p:nvPr/>
          </p:nvSpPr>
          <p:spPr>
            <a:xfrm>
              <a:off x="5381" y="3653"/>
              <a:ext cx="10877" cy="580"/>
            </a:xfrm>
            <a:prstGeom prst="rect">
              <a:avLst/>
            </a:prstGeom>
            <a:noFill/>
          </p:spPr>
          <p:txBody>
            <a:bodyPr wrap="square" rtlCol="0">
              <a:spAutoFit/>
            </a:bodyPr>
            <a:lstStyle/>
            <a:p>
              <a:pPr algn="l"/>
              <a:r>
                <a:rPr lang="zh-CN" altLang="en-US" b="1">
                  <a:solidFill>
                    <a:schemeClr val="tx1"/>
                  </a:solidFill>
                  <a:latin typeface="微软雅黑" panose="020B0503020204020204" charset="-122"/>
                  <a:ea typeface="微软雅黑" panose="020B0503020204020204" charset="-122"/>
                  <a:sym typeface="+mn-ea"/>
                </a:rPr>
                <a:t>延伸思考：只有项目合作才需要期望管理与价值传递吗？</a:t>
              </a: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5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4" name="椭圆 3"/>
          <p:cNvSpPr/>
          <p:nvPr>
            <p:custDataLst>
              <p:tags r:id="rId2"/>
            </p:custDataLst>
          </p:nvPr>
        </p:nvSpPr>
        <p:spPr>
          <a:xfrm>
            <a:off x="965090" y="2913662"/>
            <a:ext cx="168773" cy="168773"/>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6" name="椭圆 5"/>
          <p:cNvSpPr/>
          <p:nvPr>
            <p:custDataLst>
              <p:tags r:id="rId3"/>
            </p:custDataLst>
          </p:nvPr>
        </p:nvSpPr>
        <p:spPr>
          <a:xfrm>
            <a:off x="1820090" y="2371995"/>
            <a:ext cx="261216" cy="261216"/>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2500" lnSpcReduction="20000"/>
          </a:bodyPr>
          <a:lstStyle/>
          <a:p>
            <a:pPr algn="ctr"/>
            <a:endParaRPr lang="zh-CN" altLang="en-US" sz="1510">
              <a:sym typeface="Arial" panose="020B0604020202020204" pitchFamily="34" charset="0"/>
            </a:endParaRPr>
          </a:p>
        </p:txBody>
      </p:sp>
      <p:sp>
        <p:nvSpPr>
          <p:cNvPr id="8" name="椭圆 7"/>
          <p:cNvSpPr/>
          <p:nvPr>
            <p:custDataLst>
              <p:tags r:id="rId4"/>
            </p:custDataLst>
          </p:nvPr>
        </p:nvSpPr>
        <p:spPr>
          <a:xfrm>
            <a:off x="1828553" y="3189295"/>
            <a:ext cx="607582" cy="607582"/>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10">
              <a:sym typeface="Arial" panose="020B0604020202020204" pitchFamily="34" charset="0"/>
            </a:endParaRPr>
          </a:p>
        </p:txBody>
      </p:sp>
      <p:sp>
        <p:nvSpPr>
          <p:cNvPr id="9" name="椭圆 8"/>
          <p:cNvSpPr/>
          <p:nvPr>
            <p:custDataLst>
              <p:tags r:id="rId5"/>
            </p:custDataLst>
          </p:nvPr>
        </p:nvSpPr>
        <p:spPr>
          <a:xfrm>
            <a:off x="2284240" y="2497326"/>
            <a:ext cx="303791" cy="303791"/>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10" name="椭圆 9"/>
          <p:cNvSpPr/>
          <p:nvPr>
            <p:custDataLst>
              <p:tags r:id="rId6"/>
            </p:custDataLst>
          </p:nvPr>
        </p:nvSpPr>
        <p:spPr>
          <a:xfrm>
            <a:off x="2739926" y="2620009"/>
            <a:ext cx="405055" cy="405055"/>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lstStyle/>
          <a:p>
            <a:pPr algn="ctr"/>
            <a:endParaRPr lang="zh-CN" altLang="en-US" sz="1510">
              <a:sym typeface="Arial" panose="020B0604020202020204" pitchFamily="34" charset="0"/>
            </a:endParaRPr>
          </a:p>
        </p:txBody>
      </p:sp>
      <p:sp>
        <p:nvSpPr>
          <p:cNvPr id="11" name="椭圆 10"/>
          <p:cNvSpPr/>
          <p:nvPr>
            <p:custDataLst>
              <p:tags r:id="rId7"/>
            </p:custDataLst>
          </p:nvPr>
        </p:nvSpPr>
        <p:spPr>
          <a:xfrm>
            <a:off x="2395984" y="1916308"/>
            <a:ext cx="303791" cy="30379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12" name="椭圆 11"/>
          <p:cNvSpPr/>
          <p:nvPr>
            <p:custDataLst>
              <p:tags r:id="rId8"/>
            </p:custDataLst>
          </p:nvPr>
        </p:nvSpPr>
        <p:spPr>
          <a:xfrm>
            <a:off x="3370237" y="4026019"/>
            <a:ext cx="303791" cy="303791"/>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13" name="椭圆 12"/>
          <p:cNvSpPr/>
          <p:nvPr>
            <p:custDataLst>
              <p:tags r:id="rId9"/>
            </p:custDataLst>
          </p:nvPr>
        </p:nvSpPr>
        <p:spPr>
          <a:xfrm>
            <a:off x="3740553" y="3493085"/>
            <a:ext cx="119684" cy="119684"/>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4" name="椭圆 13"/>
          <p:cNvSpPr/>
          <p:nvPr>
            <p:custDataLst>
              <p:tags r:id="rId10"/>
            </p:custDataLst>
          </p:nvPr>
        </p:nvSpPr>
        <p:spPr>
          <a:xfrm>
            <a:off x="3893481" y="3134198"/>
            <a:ext cx="168773" cy="168773"/>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5" name="椭圆 14"/>
          <p:cNvSpPr/>
          <p:nvPr>
            <p:custDataLst>
              <p:tags r:id="rId11"/>
            </p:custDataLst>
          </p:nvPr>
        </p:nvSpPr>
        <p:spPr>
          <a:xfrm>
            <a:off x="3451021" y="2035641"/>
            <a:ext cx="522589" cy="522589"/>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10">
              <a:sym typeface="Arial" panose="020B0604020202020204" pitchFamily="34" charset="0"/>
            </a:endParaRPr>
          </a:p>
        </p:txBody>
      </p:sp>
      <p:sp>
        <p:nvSpPr>
          <p:cNvPr id="16" name="椭圆 15"/>
          <p:cNvSpPr/>
          <p:nvPr>
            <p:custDataLst>
              <p:tags r:id="rId12"/>
            </p:custDataLst>
          </p:nvPr>
        </p:nvSpPr>
        <p:spPr>
          <a:xfrm>
            <a:off x="3242070" y="1474713"/>
            <a:ext cx="151895" cy="15189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7" name="椭圆 16"/>
          <p:cNvSpPr/>
          <p:nvPr>
            <p:custDataLst>
              <p:tags r:id="rId13"/>
            </p:custDataLst>
          </p:nvPr>
        </p:nvSpPr>
        <p:spPr>
          <a:xfrm>
            <a:off x="4075804" y="1550660"/>
            <a:ext cx="119684" cy="119684"/>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8" name="椭圆 17"/>
          <p:cNvSpPr/>
          <p:nvPr>
            <p:custDataLst>
              <p:tags r:id="rId14"/>
            </p:custDataLst>
          </p:nvPr>
        </p:nvSpPr>
        <p:spPr>
          <a:xfrm>
            <a:off x="4561437" y="2620009"/>
            <a:ext cx="512220" cy="512220"/>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10">
              <a:sym typeface="Arial" panose="020B0604020202020204" pitchFamily="34" charset="0"/>
            </a:endParaRPr>
          </a:p>
        </p:txBody>
      </p:sp>
      <p:sp>
        <p:nvSpPr>
          <p:cNvPr id="25" name="椭圆 24"/>
          <p:cNvSpPr/>
          <p:nvPr>
            <p:custDataLst>
              <p:tags r:id="rId15"/>
            </p:custDataLst>
          </p:nvPr>
        </p:nvSpPr>
        <p:spPr>
          <a:xfrm>
            <a:off x="4921760" y="2068204"/>
            <a:ext cx="303791" cy="303791"/>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37" name="椭圆 36"/>
          <p:cNvSpPr/>
          <p:nvPr>
            <p:custDataLst>
              <p:tags r:id="rId16"/>
            </p:custDataLst>
          </p:nvPr>
        </p:nvSpPr>
        <p:spPr>
          <a:xfrm>
            <a:off x="4596092" y="1020659"/>
            <a:ext cx="512220" cy="512220"/>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10">
              <a:sym typeface="Arial" panose="020B0604020202020204" pitchFamily="34" charset="0"/>
            </a:endParaRPr>
          </a:p>
        </p:txBody>
      </p:sp>
      <p:sp>
        <p:nvSpPr>
          <p:cNvPr id="38" name="椭圆 37"/>
          <p:cNvSpPr/>
          <p:nvPr>
            <p:custDataLst>
              <p:tags r:id="rId17"/>
            </p:custDataLst>
          </p:nvPr>
        </p:nvSpPr>
        <p:spPr>
          <a:xfrm>
            <a:off x="6734112" y="1042025"/>
            <a:ext cx="258325" cy="258325"/>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zh-CN" altLang="en-US" sz="1510">
              <a:sym typeface="Arial" panose="020B0604020202020204" pitchFamily="34" charset="0"/>
            </a:endParaRPr>
          </a:p>
        </p:txBody>
      </p:sp>
      <p:sp>
        <p:nvSpPr>
          <p:cNvPr id="39" name="椭圆 38"/>
          <p:cNvSpPr/>
          <p:nvPr>
            <p:custDataLst>
              <p:tags r:id="rId18"/>
            </p:custDataLst>
          </p:nvPr>
        </p:nvSpPr>
        <p:spPr>
          <a:xfrm>
            <a:off x="4433370" y="3687562"/>
            <a:ext cx="389838" cy="389838"/>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7500" lnSpcReduction="10000"/>
          </a:bodyPr>
          <a:lstStyle/>
          <a:p>
            <a:pPr algn="ctr"/>
            <a:endParaRPr lang="zh-CN" altLang="en-US" sz="1510">
              <a:sym typeface="Arial" panose="020B0604020202020204" pitchFamily="34" charset="0"/>
            </a:endParaRPr>
          </a:p>
        </p:txBody>
      </p:sp>
      <p:sp>
        <p:nvSpPr>
          <p:cNvPr id="41" name="椭圆 40"/>
          <p:cNvSpPr/>
          <p:nvPr>
            <p:custDataLst>
              <p:tags r:id="rId19"/>
            </p:custDataLst>
          </p:nvPr>
        </p:nvSpPr>
        <p:spPr>
          <a:xfrm>
            <a:off x="5112349" y="3868603"/>
            <a:ext cx="303791" cy="30379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42" name="椭圆 41"/>
          <p:cNvSpPr/>
          <p:nvPr>
            <p:custDataLst>
              <p:tags r:id="rId20"/>
            </p:custDataLst>
          </p:nvPr>
        </p:nvSpPr>
        <p:spPr>
          <a:xfrm>
            <a:off x="5449243" y="3993144"/>
            <a:ext cx="119684" cy="119684"/>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43" name="椭圆 42"/>
          <p:cNvSpPr/>
          <p:nvPr>
            <p:custDataLst>
              <p:tags r:id="rId21"/>
            </p:custDataLst>
          </p:nvPr>
        </p:nvSpPr>
        <p:spPr>
          <a:xfrm>
            <a:off x="6290055" y="4380442"/>
            <a:ext cx="67509" cy="6750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44" name="椭圆 43"/>
          <p:cNvSpPr/>
          <p:nvPr>
            <p:custDataLst>
              <p:tags r:id="rId22"/>
            </p:custDataLst>
          </p:nvPr>
        </p:nvSpPr>
        <p:spPr>
          <a:xfrm>
            <a:off x="6065484" y="3868603"/>
            <a:ext cx="258325" cy="25832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zh-CN" altLang="en-US" sz="1510">
              <a:sym typeface="Arial" panose="020B0604020202020204" pitchFamily="34" charset="0"/>
            </a:endParaRPr>
          </a:p>
        </p:txBody>
      </p:sp>
      <p:sp>
        <p:nvSpPr>
          <p:cNvPr id="45" name="椭圆 44"/>
          <p:cNvSpPr/>
          <p:nvPr>
            <p:custDataLst>
              <p:tags r:id="rId23"/>
            </p:custDataLst>
          </p:nvPr>
        </p:nvSpPr>
        <p:spPr>
          <a:xfrm>
            <a:off x="5472280" y="1298073"/>
            <a:ext cx="1290861" cy="1290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sz="2015">
                <a:solidFill>
                  <a:schemeClr val="bg1"/>
                </a:solidFill>
                <a:sym typeface="Arial" panose="020B0604020202020204" pitchFamily="34" charset="0"/>
              </a:rPr>
              <a:t>述职</a:t>
            </a:r>
            <a:br>
              <a:rPr lang="zh-CN" altLang="en-US" sz="2015">
                <a:solidFill>
                  <a:schemeClr val="bg1"/>
                </a:solidFill>
                <a:sym typeface="Arial" panose="020B0604020202020204" pitchFamily="34" charset="0"/>
              </a:rPr>
            </a:br>
            <a:r>
              <a:rPr lang="zh-CN" altLang="en-US" sz="2015">
                <a:solidFill>
                  <a:schemeClr val="bg1"/>
                </a:solidFill>
                <a:sym typeface="Arial" panose="020B0604020202020204" pitchFamily="34" charset="0"/>
              </a:rPr>
              <a:t>报告</a:t>
            </a:r>
          </a:p>
        </p:txBody>
      </p:sp>
      <p:sp>
        <p:nvSpPr>
          <p:cNvPr id="48" name="椭圆 47"/>
          <p:cNvSpPr/>
          <p:nvPr>
            <p:custDataLst>
              <p:tags r:id="rId24"/>
            </p:custDataLst>
          </p:nvPr>
        </p:nvSpPr>
        <p:spPr>
          <a:xfrm>
            <a:off x="7229284" y="1095241"/>
            <a:ext cx="75948" cy="75948"/>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49" name="椭圆 48"/>
          <p:cNvSpPr/>
          <p:nvPr>
            <p:custDataLst>
              <p:tags r:id="rId25"/>
            </p:custDataLst>
          </p:nvPr>
        </p:nvSpPr>
        <p:spPr>
          <a:xfrm>
            <a:off x="6905385" y="1449276"/>
            <a:ext cx="405055" cy="40505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lstStyle/>
          <a:p>
            <a:pPr algn="ctr"/>
            <a:endParaRPr lang="zh-CN" altLang="en-US" sz="1510">
              <a:sym typeface="Arial" panose="020B0604020202020204" pitchFamily="34" charset="0"/>
            </a:endParaRPr>
          </a:p>
        </p:txBody>
      </p:sp>
      <p:sp>
        <p:nvSpPr>
          <p:cNvPr id="51" name="椭圆 50"/>
          <p:cNvSpPr/>
          <p:nvPr>
            <p:custDataLst>
              <p:tags r:id="rId26"/>
            </p:custDataLst>
          </p:nvPr>
        </p:nvSpPr>
        <p:spPr>
          <a:xfrm>
            <a:off x="7324789" y="1725454"/>
            <a:ext cx="90813" cy="90813"/>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52" name="椭圆 51"/>
          <p:cNvSpPr/>
          <p:nvPr>
            <p:custDataLst>
              <p:tags r:id="rId27"/>
            </p:custDataLst>
          </p:nvPr>
        </p:nvSpPr>
        <p:spPr>
          <a:xfrm>
            <a:off x="4324768" y="3352340"/>
            <a:ext cx="108601" cy="108601"/>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53" name="椭圆 52"/>
          <p:cNvSpPr/>
          <p:nvPr>
            <p:custDataLst>
              <p:tags r:id="rId28"/>
            </p:custDataLst>
          </p:nvPr>
        </p:nvSpPr>
        <p:spPr>
          <a:xfrm>
            <a:off x="7120435" y="2181382"/>
            <a:ext cx="119684" cy="119684"/>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54" name="椭圆 53"/>
          <p:cNvSpPr/>
          <p:nvPr>
            <p:custDataLst>
              <p:tags r:id="rId29"/>
            </p:custDataLst>
          </p:nvPr>
        </p:nvSpPr>
        <p:spPr>
          <a:xfrm>
            <a:off x="7455588" y="2258362"/>
            <a:ext cx="67509" cy="6750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55" name="椭圆 54"/>
          <p:cNvSpPr/>
          <p:nvPr>
            <p:custDataLst>
              <p:tags r:id="rId30"/>
            </p:custDataLst>
          </p:nvPr>
        </p:nvSpPr>
        <p:spPr>
          <a:xfrm>
            <a:off x="7508321" y="2753328"/>
            <a:ext cx="219405" cy="219405"/>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sz="1510">
              <a:sym typeface="Arial" panose="020B0604020202020204" pitchFamily="34" charset="0"/>
            </a:endParaRPr>
          </a:p>
        </p:txBody>
      </p:sp>
      <p:sp>
        <p:nvSpPr>
          <p:cNvPr id="63" name="椭圆 62"/>
          <p:cNvSpPr/>
          <p:nvPr>
            <p:custDataLst>
              <p:tags r:id="rId31"/>
            </p:custDataLst>
          </p:nvPr>
        </p:nvSpPr>
        <p:spPr>
          <a:xfrm>
            <a:off x="6950075" y="3189605"/>
            <a:ext cx="977265" cy="88773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1510">
                <a:sym typeface="Arial" panose="020B0604020202020204" pitchFamily="34" charset="0"/>
              </a:rPr>
              <a:t>求婚宣言</a:t>
            </a:r>
          </a:p>
        </p:txBody>
      </p:sp>
      <p:sp>
        <p:nvSpPr>
          <p:cNvPr id="64" name="椭圆 63"/>
          <p:cNvSpPr/>
          <p:nvPr>
            <p:custDataLst>
              <p:tags r:id="rId32"/>
            </p:custDataLst>
          </p:nvPr>
        </p:nvSpPr>
        <p:spPr>
          <a:xfrm>
            <a:off x="8090024" y="3157150"/>
            <a:ext cx="303791" cy="303791"/>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65" name="椭圆 64"/>
          <p:cNvSpPr/>
          <p:nvPr>
            <p:custDataLst>
              <p:tags r:id="rId33"/>
            </p:custDataLst>
          </p:nvPr>
        </p:nvSpPr>
        <p:spPr>
          <a:xfrm>
            <a:off x="7851162" y="2341151"/>
            <a:ext cx="171876" cy="171876"/>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66" name="椭圆 65"/>
          <p:cNvSpPr/>
          <p:nvPr>
            <p:custDataLst>
              <p:tags r:id="rId34"/>
            </p:custDataLst>
          </p:nvPr>
        </p:nvSpPr>
        <p:spPr>
          <a:xfrm>
            <a:off x="7349533" y="1097822"/>
            <a:ext cx="352314" cy="352314"/>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sz="1510">
              <a:sym typeface="Arial" panose="020B0604020202020204" pitchFamily="34" charset="0"/>
            </a:endParaRPr>
          </a:p>
        </p:txBody>
      </p:sp>
      <p:sp>
        <p:nvSpPr>
          <p:cNvPr id="67" name="椭圆 66"/>
          <p:cNvSpPr/>
          <p:nvPr>
            <p:custDataLst>
              <p:tags r:id="rId35"/>
            </p:custDataLst>
          </p:nvPr>
        </p:nvSpPr>
        <p:spPr>
          <a:xfrm>
            <a:off x="7581232" y="1449276"/>
            <a:ext cx="303791" cy="30379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68" name="椭圆 67"/>
          <p:cNvSpPr/>
          <p:nvPr>
            <p:custDataLst>
              <p:tags r:id="rId36"/>
            </p:custDataLst>
          </p:nvPr>
        </p:nvSpPr>
        <p:spPr>
          <a:xfrm>
            <a:off x="7817516" y="1384674"/>
            <a:ext cx="411045" cy="411045"/>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lstStyle/>
          <a:p>
            <a:pPr algn="ctr"/>
            <a:endParaRPr lang="zh-CN" altLang="en-US" sz="1510">
              <a:sym typeface="Arial" panose="020B0604020202020204" pitchFamily="34" charset="0"/>
            </a:endParaRPr>
          </a:p>
        </p:txBody>
      </p:sp>
      <p:sp>
        <p:nvSpPr>
          <p:cNvPr id="69" name="椭圆 68"/>
          <p:cNvSpPr/>
          <p:nvPr>
            <p:custDataLst>
              <p:tags r:id="rId37"/>
            </p:custDataLst>
          </p:nvPr>
        </p:nvSpPr>
        <p:spPr>
          <a:xfrm>
            <a:off x="8849502" y="1763070"/>
            <a:ext cx="147926" cy="14792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94" name="椭圆 93"/>
          <p:cNvSpPr/>
          <p:nvPr>
            <p:custDataLst>
              <p:tags r:id="rId38"/>
            </p:custDataLst>
          </p:nvPr>
        </p:nvSpPr>
        <p:spPr>
          <a:xfrm>
            <a:off x="8375793" y="1998925"/>
            <a:ext cx="237190" cy="237190"/>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sz="1510">
              <a:sym typeface="Arial" panose="020B0604020202020204" pitchFamily="34" charset="0"/>
            </a:endParaRPr>
          </a:p>
        </p:txBody>
      </p:sp>
      <p:sp>
        <p:nvSpPr>
          <p:cNvPr id="95" name="椭圆 94"/>
          <p:cNvSpPr/>
          <p:nvPr>
            <p:custDataLst>
              <p:tags r:id="rId39"/>
            </p:custDataLst>
          </p:nvPr>
        </p:nvSpPr>
        <p:spPr>
          <a:xfrm>
            <a:off x="5296457" y="3134198"/>
            <a:ext cx="119684" cy="119684"/>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96" name="椭圆 95"/>
          <p:cNvSpPr/>
          <p:nvPr>
            <p:custDataLst>
              <p:tags r:id="rId40"/>
            </p:custDataLst>
          </p:nvPr>
        </p:nvSpPr>
        <p:spPr>
          <a:xfrm>
            <a:off x="5676051" y="3080995"/>
            <a:ext cx="426301" cy="42630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lstStyle/>
          <a:p>
            <a:pPr algn="ctr"/>
            <a:endParaRPr lang="zh-CN" altLang="en-US" sz="1510">
              <a:sym typeface="Arial" panose="020B0604020202020204" pitchFamily="34" charset="0"/>
            </a:endParaRPr>
          </a:p>
        </p:txBody>
      </p:sp>
      <p:sp>
        <p:nvSpPr>
          <p:cNvPr id="97" name="椭圆 96"/>
          <p:cNvSpPr/>
          <p:nvPr>
            <p:custDataLst>
              <p:tags r:id="rId41"/>
            </p:custDataLst>
          </p:nvPr>
        </p:nvSpPr>
        <p:spPr>
          <a:xfrm>
            <a:off x="6323809" y="3104163"/>
            <a:ext cx="60071" cy="6007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98" name="椭圆 97"/>
          <p:cNvSpPr/>
          <p:nvPr>
            <p:custDataLst>
              <p:tags r:id="rId42"/>
            </p:custDataLst>
          </p:nvPr>
        </p:nvSpPr>
        <p:spPr>
          <a:xfrm>
            <a:off x="6713848" y="2899347"/>
            <a:ext cx="236338" cy="236338"/>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sz="1510">
              <a:sym typeface="Arial" panose="020B0604020202020204" pitchFamily="34" charset="0"/>
            </a:endParaRPr>
          </a:p>
        </p:txBody>
      </p:sp>
      <p:sp>
        <p:nvSpPr>
          <p:cNvPr id="99" name="椭圆 98"/>
          <p:cNvSpPr/>
          <p:nvPr>
            <p:custDataLst>
              <p:tags r:id="rId43"/>
            </p:custDataLst>
          </p:nvPr>
        </p:nvSpPr>
        <p:spPr>
          <a:xfrm>
            <a:off x="6788851" y="1838627"/>
            <a:ext cx="171876" cy="171876"/>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00" name="椭圆 99"/>
          <p:cNvSpPr/>
          <p:nvPr>
            <p:custDataLst>
              <p:tags r:id="rId44"/>
            </p:custDataLst>
          </p:nvPr>
        </p:nvSpPr>
        <p:spPr>
          <a:xfrm>
            <a:off x="7348905" y="2158948"/>
            <a:ext cx="82277" cy="82277"/>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01" name="椭圆 100"/>
          <p:cNvSpPr/>
          <p:nvPr>
            <p:custDataLst>
              <p:tags r:id="rId45"/>
            </p:custDataLst>
          </p:nvPr>
        </p:nvSpPr>
        <p:spPr>
          <a:xfrm>
            <a:off x="8036923" y="2182696"/>
            <a:ext cx="73963" cy="73963"/>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510">
              <a:sym typeface="Arial" panose="020B0604020202020204" pitchFamily="34" charset="0"/>
            </a:endParaRPr>
          </a:p>
        </p:txBody>
      </p:sp>
      <p:sp>
        <p:nvSpPr>
          <p:cNvPr id="102" name="椭圆 101"/>
          <p:cNvSpPr/>
          <p:nvPr>
            <p:custDataLst>
              <p:tags r:id="rId46"/>
            </p:custDataLst>
          </p:nvPr>
        </p:nvSpPr>
        <p:spPr>
          <a:xfrm>
            <a:off x="2997353" y="3583347"/>
            <a:ext cx="512220" cy="512220"/>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10">
              <a:sym typeface="Arial" panose="020B0604020202020204" pitchFamily="34" charset="0"/>
            </a:endParaRPr>
          </a:p>
        </p:txBody>
      </p:sp>
      <p:sp>
        <p:nvSpPr>
          <p:cNvPr id="103" name="椭圆 102"/>
          <p:cNvSpPr/>
          <p:nvPr>
            <p:custDataLst>
              <p:tags r:id="rId47"/>
            </p:custDataLst>
          </p:nvPr>
        </p:nvSpPr>
        <p:spPr>
          <a:xfrm>
            <a:off x="4409542" y="2236114"/>
            <a:ext cx="303791" cy="30379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104" name="椭圆 103"/>
          <p:cNvSpPr/>
          <p:nvPr>
            <p:custDataLst>
              <p:tags r:id="rId48"/>
            </p:custDataLst>
          </p:nvPr>
        </p:nvSpPr>
        <p:spPr>
          <a:xfrm>
            <a:off x="5460054" y="4251191"/>
            <a:ext cx="512220" cy="512220"/>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10">
              <a:sym typeface="Arial" panose="020B0604020202020204" pitchFamily="34" charset="0"/>
            </a:endParaRPr>
          </a:p>
        </p:txBody>
      </p:sp>
      <p:sp>
        <p:nvSpPr>
          <p:cNvPr id="105" name="椭圆 104"/>
          <p:cNvSpPr/>
          <p:nvPr>
            <p:custDataLst>
              <p:tags r:id="rId49"/>
            </p:custDataLst>
          </p:nvPr>
        </p:nvSpPr>
        <p:spPr>
          <a:xfrm>
            <a:off x="6705921" y="3687561"/>
            <a:ext cx="303791" cy="303791"/>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106" name="椭圆 105"/>
          <p:cNvSpPr/>
          <p:nvPr>
            <p:custDataLst>
              <p:tags r:id="rId50"/>
            </p:custDataLst>
          </p:nvPr>
        </p:nvSpPr>
        <p:spPr>
          <a:xfrm>
            <a:off x="8404626" y="1391880"/>
            <a:ext cx="302504" cy="302504"/>
          </a:xfrm>
          <a:prstGeom prst="ellipse">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7500" lnSpcReduction="20000"/>
          </a:bodyPr>
          <a:lstStyle/>
          <a:p>
            <a:pPr algn="ctr"/>
            <a:endParaRPr lang="zh-CN" altLang="en-US" sz="1510">
              <a:sym typeface="Arial" panose="020B0604020202020204" pitchFamily="34" charset="0"/>
            </a:endParaRPr>
          </a:p>
        </p:txBody>
      </p:sp>
      <p:sp>
        <p:nvSpPr>
          <p:cNvPr id="3" name="文本框 2"/>
          <p:cNvSpPr txBox="1"/>
          <p:nvPr/>
        </p:nvSpPr>
        <p:spPr>
          <a:xfrm>
            <a:off x="294005" y="4983480"/>
            <a:ext cx="9700895" cy="368300"/>
          </a:xfrm>
          <a:prstGeom prst="rect">
            <a:avLst/>
          </a:prstGeom>
          <a:noFill/>
          <a:ln w="19050">
            <a:solidFill>
              <a:srgbClr val="FFC000"/>
            </a:solidFill>
          </a:ln>
        </p:spPr>
        <p:txBody>
          <a:bodyPr wrap="square" rtlCol="0" anchor="t">
            <a:spAutoFit/>
          </a:bodyPr>
          <a:lstStyle/>
          <a:p>
            <a:pPr algn="ctr"/>
            <a:r>
              <a:rPr lang="zh-CN"/>
              <a:t>每一个需要证明你价值的地方，都可以用这套逻辑</a:t>
            </a:r>
            <a:r>
              <a:rPr lang="en-US" altLang="zh-CN"/>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0035"/>
            <a:ext cx="7470775" cy="398145"/>
            <a:chOff x="4493" y="3653"/>
            <a:chExt cx="11765" cy="627"/>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729" y="1585"/>
                <a:ext cx="337" cy="709"/>
              </a:xfrm>
              <a:prstGeom prst="rect">
                <a:avLst/>
              </a:prstGeom>
            </p:spPr>
          </p:pic>
        </p:grpSp>
        <p:sp>
          <p:nvSpPr>
            <p:cNvPr id="30" name="文本框 29"/>
            <p:cNvSpPr txBox="1"/>
            <p:nvPr/>
          </p:nvSpPr>
          <p:spPr>
            <a:xfrm>
              <a:off x="5381" y="3653"/>
              <a:ext cx="10877" cy="580"/>
            </a:xfrm>
            <a:prstGeom prst="rect">
              <a:avLst/>
            </a:prstGeom>
            <a:noFill/>
          </p:spPr>
          <p:txBody>
            <a:bodyPr wrap="square" rtlCol="0">
              <a:spAutoFit/>
            </a:bodyPr>
            <a:lstStyle/>
            <a:p>
              <a:pPr algn="l"/>
              <a:r>
                <a:rPr lang="zh-CN" altLang="en-US" b="1">
                  <a:solidFill>
                    <a:schemeClr val="tx1"/>
                  </a:solidFill>
                  <a:latin typeface="微软雅黑" panose="020B0503020204020204" charset="-122"/>
                  <a:ea typeface="微软雅黑" panose="020B0503020204020204" charset="-122"/>
                  <a:sym typeface="+mn-ea"/>
                </a:rPr>
                <a:t>来复习下：</a:t>
              </a: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4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294005" y="4983480"/>
            <a:ext cx="9700895" cy="368300"/>
          </a:xfrm>
          <a:prstGeom prst="rect">
            <a:avLst/>
          </a:prstGeom>
          <a:noFill/>
          <a:ln w="19050">
            <a:solidFill>
              <a:srgbClr val="FFC000"/>
            </a:solidFill>
          </a:ln>
        </p:spPr>
        <p:txBody>
          <a:bodyPr wrap="square" rtlCol="0" anchor="t">
            <a:spAutoFit/>
          </a:bodyPr>
          <a:lstStyle/>
          <a:p>
            <a:pPr algn="ctr"/>
            <a:r>
              <a:rPr lang="zh-CN"/>
              <a:t>每一个需要证明你价值的地方，都可以用这套逻辑</a:t>
            </a:r>
          </a:p>
        </p:txBody>
      </p:sp>
      <p:sp>
        <p:nvSpPr>
          <p:cNvPr id="20" name="矩形 5"/>
          <p:cNvSpPr>
            <a:spLocks noChangeArrowheads="1"/>
          </p:cNvSpPr>
          <p:nvPr>
            <p:custDataLst>
              <p:tags r:id="rId2"/>
            </p:custDataLst>
          </p:nvPr>
        </p:nvSpPr>
        <p:spPr bwMode="auto">
          <a:xfrm>
            <a:off x="7809941" y="1828493"/>
            <a:ext cx="787876" cy="245310"/>
          </a:xfrm>
          <a:prstGeom prst="rect">
            <a:avLst/>
          </a:prstGeom>
          <a:solidFill>
            <a:srgbClr val="FA9A60"/>
          </a:solidFill>
          <a:ln>
            <a:noFill/>
          </a:ln>
        </p:spPr>
        <p:txBody>
          <a:bodyPr anchor="ct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9pPr>
          </a:lstStyle>
          <a:p>
            <a:pPr algn="ctr" eaLnBrk="1" hangingPunct="1"/>
            <a:endParaRPr lang="zh-CN" altLang="en-US" sz="1510">
              <a:solidFill>
                <a:srgbClr val="44546A">
                  <a:lumMod val="10000"/>
                </a:srgbClr>
              </a:solidFill>
              <a:latin typeface="Arial" panose="020B0604020202020204" pitchFamily="34" charset="0"/>
              <a:ea typeface="黑体" panose="02010609060101010101" charset="-122"/>
            </a:endParaRPr>
          </a:p>
        </p:txBody>
      </p:sp>
      <p:sp>
        <p:nvSpPr>
          <p:cNvPr id="24" name="矩形 5"/>
          <p:cNvSpPr>
            <a:spLocks noChangeArrowheads="1"/>
          </p:cNvSpPr>
          <p:nvPr>
            <p:custDataLst>
              <p:tags r:id="rId3"/>
            </p:custDataLst>
          </p:nvPr>
        </p:nvSpPr>
        <p:spPr bwMode="auto">
          <a:xfrm>
            <a:off x="6235350" y="1828493"/>
            <a:ext cx="787876" cy="245310"/>
          </a:xfrm>
          <a:prstGeom prst="rect">
            <a:avLst/>
          </a:prstGeom>
          <a:solidFill>
            <a:srgbClr val="B4B17A"/>
          </a:solidFill>
          <a:ln>
            <a:noFill/>
          </a:ln>
        </p:spPr>
        <p:txBody>
          <a:bodyPr anchor="ct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9pPr>
          </a:lstStyle>
          <a:p>
            <a:pPr algn="ctr" eaLnBrk="1" hangingPunct="1"/>
            <a:endParaRPr lang="zh-CN" altLang="en-US" sz="1510">
              <a:solidFill>
                <a:srgbClr val="44546A">
                  <a:lumMod val="10000"/>
                </a:srgbClr>
              </a:solidFill>
              <a:latin typeface="Arial" panose="020B0604020202020204" pitchFamily="34" charset="0"/>
              <a:ea typeface="黑体" panose="02010609060101010101" charset="-122"/>
            </a:endParaRPr>
          </a:p>
        </p:txBody>
      </p:sp>
      <p:sp>
        <p:nvSpPr>
          <p:cNvPr id="26" name="矩形 5"/>
          <p:cNvSpPr>
            <a:spLocks noChangeArrowheads="1"/>
          </p:cNvSpPr>
          <p:nvPr>
            <p:custDataLst>
              <p:tags r:id="rId4"/>
            </p:custDataLst>
          </p:nvPr>
        </p:nvSpPr>
        <p:spPr bwMode="auto">
          <a:xfrm>
            <a:off x="4660758" y="1828493"/>
            <a:ext cx="787876" cy="245310"/>
          </a:xfrm>
          <a:prstGeom prst="rect">
            <a:avLst/>
          </a:prstGeom>
          <a:solidFill>
            <a:srgbClr val="FA9A60"/>
          </a:solidFill>
          <a:ln>
            <a:noFill/>
          </a:ln>
        </p:spPr>
        <p:txBody>
          <a:bodyPr anchor="ct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9pPr>
          </a:lstStyle>
          <a:p>
            <a:pPr algn="ctr" eaLnBrk="1" hangingPunct="1"/>
            <a:endParaRPr lang="zh-CN" altLang="en-US" sz="1510">
              <a:solidFill>
                <a:srgbClr val="44546A">
                  <a:lumMod val="10000"/>
                </a:srgbClr>
              </a:solidFill>
              <a:latin typeface="Arial" panose="020B0604020202020204" pitchFamily="34" charset="0"/>
              <a:ea typeface="黑体" panose="02010609060101010101" charset="-122"/>
            </a:endParaRPr>
          </a:p>
        </p:txBody>
      </p:sp>
      <p:sp>
        <p:nvSpPr>
          <p:cNvPr id="27" name="矩形 5"/>
          <p:cNvSpPr>
            <a:spLocks noChangeArrowheads="1"/>
          </p:cNvSpPr>
          <p:nvPr>
            <p:custDataLst>
              <p:tags r:id="rId5"/>
            </p:custDataLst>
          </p:nvPr>
        </p:nvSpPr>
        <p:spPr bwMode="auto">
          <a:xfrm>
            <a:off x="3086165" y="1854354"/>
            <a:ext cx="787876" cy="245310"/>
          </a:xfrm>
          <a:prstGeom prst="rect">
            <a:avLst/>
          </a:prstGeom>
          <a:solidFill>
            <a:srgbClr val="B4B17A"/>
          </a:solidFill>
          <a:ln>
            <a:noFill/>
          </a:ln>
        </p:spPr>
        <p:txBody>
          <a:bodyPr anchor="ct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9pPr>
          </a:lstStyle>
          <a:p>
            <a:pPr algn="ctr" eaLnBrk="1" hangingPunct="1"/>
            <a:endParaRPr lang="zh-CN" altLang="en-US" sz="1510">
              <a:solidFill>
                <a:srgbClr val="44546A">
                  <a:lumMod val="10000"/>
                </a:srgbClr>
              </a:solidFill>
              <a:latin typeface="Arial" panose="020B0604020202020204" pitchFamily="34" charset="0"/>
              <a:ea typeface="黑体" panose="02010609060101010101" charset="-122"/>
            </a:endParaRPr>
          </a:p>
        </p:txBody>
      </p:sp>
      <p:sp>
        <p:nvSpPr>
          <p:cNvPr id="19464" name="矩形 5"/>
          <p:cNvSpPr>
            <a:spLocks noChangeArrowheads="1"/>
          </p:cNvSpPr>
          <p:nvPr>
            <p:custDataLst>
              <p:tags r:id="rId6"/>
            </p:custDataLst>
          </p:nvPr>
        </p:nvSpPr>
        <p:spPr bwMode="auto">
          <a:xfrm>
            <a:off x="1511573" y="1828493"/>
            <a:ext cx="787876" cy="245310"/>
          </a:xfrm>
          <a:prstGeom prst="rect">
            <a:avLst/>
          </a:prstGeom>
          <a:solidFill>
            <a:srgbClr val="FA9A60"/>
          </a:solidFill>
          <a:ln>
            <a:noFill/>
          </a:ln>
        </p:spPr>
        <p:txBody>
          <a:bodyPr anchor="ct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rgbClr val="000000"/>
                </a:solidFill>
                <a:latin typeface="Calibri" panose="020F0502020204030204" charset="0"/>
                <a:ea typeface="微软雅黑" panose="020B0503020204020204" charset="-122"/>
              </a:defRPr>
            </a:lvl9pPr>
          </a:lstStyle>
          <a:p>
            <a:pPr algn="ctr" eaLnBrk="1" hangingPunct="1"/>
            <a:endParaRPr lang="zh-CN" altLang="en-US" sz="1510">
              <a:solidFill>
                <a:srgbClr val="44546A">
                  <a:lumMod val="10000"/>
                </a:srgbClr>
              </a:solidFill>
              <a:latin typeface="Arial" panose="020B0604020202020204" pitchFamily="34" charset="0"/>
              <a:ea typeface="黑体" panose="02010609060101010101" charset="-122"/>
            </a:endParaRPr>
          </a:p>
        </p:txBody>
      </p:sp>
      <p:sp>
        <p:nvSpPr>
          <p:cNvPr id="28" name="文本框 27"/>
          <p:cNvSpPr txBox="1"/>
          <p:nvPr>
            <p:custDataLst>
              <p:tags r:id="rId7"/>
            </p:custDataLst>
          </p:nvPr>
        </p:nvSpPr>
        <p:spPr>
          <a:xfrm>
            <a:off x="416280" y="2639093"/>
            <a:ext cx="1475627" cy="4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normAutofit/>
          </a:bodyPr>
          <a:lstStyle>
            <a:defPPr>
              <a:defRPr lang="zh-CN"/>
            </a:defPPr>
            <a:lvl1pPr algn="ctr" eaLnBrk="1" hangingPunct="1">
              <a:defRPr sz="2000">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680" dirty="0">
                <a:solidFill>
                  <a:srgbClr val="44546A">
                    <a:lumMod val="10000"/>
                  </a:srgbClr>
                </a:solidFill>
                <a:ea typeface="黑体" panose="02010609060101010101" charset="-122"/>
                <a:cs typeface="+mn-ea"/>
              </a:rPr>
              <a:t>明确需求</a:t>
            </a:r>
          </a:p>
        </p:txBody>
      </p:sp>
      <p:sp>
        <p:nvSpPr>
          <p:cNvPr id="29" name="文本框 28"/>
          <p:cNvSpPr txBox="1"/>
          <p:nvPr>
            <p:custDataLst>
              <p:tags r:id="rId8"/>
            </p:custDataLst>
          </p:nvPr>
        </p:nvSpPr>
        <p:spPr>
          <a:xfrm>
            <a:off x="416280" y="3151393"/>
            <a:ext cx="1475627" cy="11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eaLnBrk="1" hangingPunct="1">
              <a:defRPr>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510" dirty="0">
                <a:solidFill>
                  <a:srgbClr val="44546A">
                    <a:lumMod val="10000"/>
                  </a:srgbClr>
                </a:solidFill>
                <a:ea typeface="黑体" panose="02010609060101010101" charset="-122"/>
              </a:rPr>
              <a:t>接收对方需求</a:t>
            </a:r>
            <a:br>
              <a:rPr lang="zh-CN" altLang="en-US" sz="1510" dirty="0">
                <a:solidFill>
                  <a:srgbClr val="44546A">
                    <a:lumMod val="10000"/>
                  </a:srgbClr>
                </a:solidFill>
                <a:ea typeface="黑体" panose="02010609060101010101" charset="-122"/>
              </a:rPr>
            </a:br>
            <a:r>
              <a:rPr lang="zh-CN" altLang="en-US" sz="1510" dirty="0">
                <a:solidFill>
                  <a:srgbClr val="44546A">
                    <a:lumMod val="10000"/>
                  </a:srgbClr>
                </a:solidFill>
                <a:ea typeface="黑体" panose="02010609060101010101" charset="-122"/>
              </a:rPr>
              <a:t>明确输出标准</a:t>
            </a:r>
            <a:br>
              <a:rPr lang="zh-CN" altLang="en-US" sz="1510" dirty="0">
                <a:solidFill>
                  <a:srgbClr val="44546A">
                    <a:lumMod val="10000"/>
                  </a:srgbClr>
                </a:solidFill>
                <a:ea typeface="黑体" panose="02010609060101010101" charset="-122"/>
              </a:rPr>
            </a:br>
            <a:r>
              <a:rPr lang="zh-CN" altLang="en-US" sz="1510" dirty="0">
                <a:solidFill>
                  <a:srgbClr val="44546A">
                    <a:lumMod val="10000"/>
                  </a:srgbClr>
                </a:solidFill>
                <a:ea typeface="黑体" panose="02010609060101010101" charset="-122"/>
              </a:rPr>
              <a:t>调整好期望值</a:t>
            </a:r>
            <a:br>
              <a:rPr lang="zh-CN" altLang="en-US" sz="1510" dirty="0">
                <a:solidFill>
                  <a:srgbClr val="44546A">
                    <a:lumMod val="10000"/>
                  </a:srgbClr>
                </a:solidFill>
                <a:ea typeface="黑体" panose="02010609060101010101" charset="-122"/>
              </a:rPr>
            </a:br>
            <a:endParaRPr lang="zh-CN" altLang="en-US" sz="1510" dirty="0">
              <a:solidFill>
                <a:srgbClr val="44546A">
                  <a:lumMod val="10000"/>
                </a:srgbClr>
              </a:solidFill>
              <a:ea typeface="黑体" panose="02010609060101010101" charset="-122"/>
            </a:endParaRPr>
          </a:p>
        </p:txBody>
      </p:sp>
      <p:sp>
        <p:nvSpPr>
          <p:cNvPr id="31" name="文本框 30"/>
          <p:cNvSpPr txBox="1"/>
          <p:nvPr>
            <p:custDataLst>
              <p:tags r:id="rId9"/>
            </p:custDataLst>
          </p:nvPr>
        </p:nvSpPr>
        <p:spPr>
          <a:xfrm>
            <a:off x="1990579" y="2639093"/>
            <a:ext cx="1475627" cy="4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normAutofit/>
          </a:bodyPr>
          <a:lstStyle>
            <a:defPPr>
              <a:defRPr lang="zh-CN"/>
            </a:defPPr>
            <a:lvl1pPr algn="ctr" eaLnBrk="1" hangingPunct="1">
              <a:defRPr sz="2000">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680" dirty="0">
                <a:solidFill>
                  <a:srgbClr val="44546A">
                    <a:lumMod val="10000"/>
                  </a:srgbClr>
                </a:solidFill>
                <a:ea typeface="黑体" panose="02010609060101010101" charset="-122"/>
                <a:cs typeface="+mn-ea"/>
              </a:rPr>
              <a:t>找准发力点</a:t>
            </a:r>
          </a:p>
        </p:txBody>
      </p:sp>
      <p:sp>
        <p:nvSpPr>
          <p:cNvPr id="32" name="文本框 31"/>
          <p:cNvSpPr txBox="1"/>
          <p:nvPr>
            <p:custDataLst>
              <p:tags r:id="rId10"/>
            </p:custDataLst>
          </p:nvPr>
        </p:nvSpPr>
        <p:spPr>
          <a:xfrm>
            <a:off x="1910715" y="3151505"/>
            <a:ext cx="1800225" cy="114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eaLnBrk="1" hangingPunct="1">
              <a:defRPr>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510" dirty="0">
                <a:solidFill>
                  <a:srgbClr val="44546A">
                    <a:lumMod val="10000"/>
                  </a:srgbClr>
                </a:solidFill>
                <a:ea typeface="黑体" panose="02010609060101010101" charset="-122"/>
              </a:rPr>
              <a:t>控制、影响、无力</a:t>
            </a:r>
            <a:br>
              <a:rPr lang="zh-CN" altLang="en-US" sz="1510" dirty="0">
                <a:solidFill>
                  <a:srgbClr val="44546A">
                    <a:lumMod val="10000"/>
                  </a:srgbClr>
                </a:solidFill>
                <a:ea typeface="黑体" panose="02010609060101010101" charset="-122"/>
              </a:rPr>
            </a:br>
            <a:r>
              <a:rPr lang="zh-CN" altLang="en-US" sz="1510" dirty="0">
                <a:solidFill>
                  <a:srgbClr val="44546A">
                    <a:lumMod val="10000"/>
                  </a:srgbClr>
                </a:solidFill>
                <a:ea typeface="黑体" panose="02010609060101010101" charset="-122"/>
              </a:rPr>
              <a:t>找准发力点</a:t>
            </a:r>
          </a:p>
        </p:txBody>
      </p:sp>
      <p:sp>
        <p:nvSpPr>
          <p:cNvPr id="56" name="文本框 55"/>
          <p:cNvSpPr txBox="1"/>
          <p:nvPr>
            <p:custDataLst>
              <p:tags r:id="rId11"/>
            </p:custDataLst>
          </p:nvPr>
        </p:nvSpPr>
        <p:spPr>
          <a:xfrm>
            <a:off x="3564878" y="2639093"/>
            <a:ext cx="1475627" cy="4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normAutofit/>
          </a:bodyPr>
          <a:lstStyle>
            <a:defPPr>
              <a:defRPr lang="zh-CN"/>
            </a:defPPr>
            <a:lvl1pPr algn="ctr" eaLnBrk="1" hangingPunct="1">
              <a:defRPr sz="2000">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680" dirty="0">
                <a:solidFill>
                  <a:srgbClr val="44546A">
                    <a:lumMod val="10000"/>
                  </a:srgbClr>
                </a:solidFill>
                <a:ea typeface="黑体" panose="02010609060101010101" charset="-122"/>
                <a:cs typeface="+mn-ea"/>
              </a:rPr>
              <a:t>持续发力</a:t>
            </a:r>
          </a:p>
        </p:txBody>
      </p:sp>
      <p:sp>
        <p:nvSpPr>
          <p:cNvPr id="57" name="文本框 56"/>
          <p:cNvSpPr txBox="1"/>
          <p:nvPr>
            <p:custDataLst>
              <p:tags r:id="rId12"/>
            </p:custDataLst>
          </p:nvPr>
        </p:nvSpPr>
        <p:spPr>
          <a:xfrm>
            <a:off x="3564878" y="3151393"/>
            <a:ext cx="1475627" cy="11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eaLnBrk="1" hangingPunct="1">
              <a:defRPr>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510" dirty="0">
                <a:solidFill>
                  <a:srgbClr val="44546A">
                    <a:lumMod val="10000"/>
                  </a:srgbClr>
                </a:solidFill>
                <a:ea typeface="黑体" panose="02010609060101010101" charset="-122"/>
              </a:rPr>
              <a:t>发力点重点搞</a:t>
            </a:r>
            <a:br>
              <a:rPr lang="zh-CN" altLang="en-US" sz="1510" dirty="0">
                <a:solidFill>
                  <a:srgbClr val="44546A">
                    <a:lumMod val="10000"/>
                  </a:srgbClr>
                </a:solidFill>
                <a:ea typeface="黑体" panose="02010609060101010101" charset="-122"/>
              </a:rPr>
            </a:br>
            <a:r>
              <a:rPr lang="zh-CN" altLang="en-US" sz="1510" dirty="0">
                <a:solidFill>
                  <a:srgbClr val="44546A">
                    <a:lumMod val="10000"/>
                  </a:srgbClr>
                </a:solidFill>
                <a:ea typeface="黑体" panose="02010609060101010101" charset="-122"/>
              </a:rPr>
              <a:t>影响</a:t>
            </a:r>
            <a:r>
              <a:rPr lang="en-US" altLang="zh-CN" sz="1510" dirty="0">
                <a:solidFill>
                  <a:srgbClr val="44546A">
                    <a:lumMod val="10000"/>
                  </a:srgbClr>
                </a:solidFill>
                <a:ea typeface="黑体" panose="02010609060101010101" charset="-122"/>
              </a:rPr>
              <a:t>-</a:t>
            </a:r>
            <a:r>
              <a:rPr lang="zh-CN" altLang="en-US" sz="1510" dirty="0">
                <a:solidFill>
                  <a:srgbClr val="44546A">
                    <a:lumMod val="10000"/>
                  </a:srgbClr>
                </a:solidFill>
                <a:ea typeface="黑体" panose="02010609060101010101" charset="-122"/>
              </a:rPr>
              <a:t>推动别人发力</a:t>
            </a:r>
          </a:p>
        </p:txBody>
      </p:sp>
      <p:sp>
        <p:nvSpPr>
          <p:cNvPr id="58" name="文本框 57"/>
          <p:cNvSpPr txBox="1"/>
          <p:nvPr>
            <p:custDataLst>
              <p:tags r:id="rId13"/>
            </p:custDataLst>
          </p:nvPr>
        </p:nvSpPr>
        <p:spPr>
          <a:xfrm>
            <a:off x="5139177" y="2639093"/>
            <a:ext cx="1475627" cy="4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normAutofit/>
          </a:bodyPr>
          <a:lstStyle>
            <a:defPPr>
              <a:defRPr lang="zh-CN"/>
            </a:defPPr>
            <a:lvl1pPr algn="ctr" eaLnBrk="1" hangingPunct="1">
              <a:defRPr sz="2000">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680" dirty="0">
                <a:solidFill>
                  <a:srgbClr val="44546A">
                    <a:lumMod val="10000"/>
                  </a:srgbClr>
                </a:solidFill>
                <a:ea typeface="黑体" panose="02010609060101010101" charset="-122"/>
                <a:cs typeface="+mn-ea"/>
              </a:rPr>
              <a:t>赋能同伙</a:t>
            </a:r>
          </a:p>
        </p:txBody>
      </p:sp>
      <p:sp>
        <p:nvSpPr>
          <p:cNvPr id="59" name="文本框 58"/>
          <p:cNvSpPr txBox="1"/>
          <p:nvPr>
            <p:custDataLst>
              <p:tags r:id="rId14"/>
            </p:custDataLst>
          </p:nvPr>
        </p:nvSpPr>
        <p:spPr>
          <a:xfrm>
            <a:off x="5139177" y="3151393"/>
            <a:ext cx="1475627" cy="11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eaLnBrk="1" hangingPunct="1">
              <a:defRPr>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510" dirty="0">
                <a:solidFill>
                  <a:srgbClr val="44546A">
                    <a:lumMod val="10000"/>
                  </a:srgbClr>
                </a:solidFill>
                <a:ea typeface="黑体" panose="02010609060101010101" charset="-122"/>
              </a:rPr>
              <a:t>找到同伙</a:t>
            </a:r>
            <a:br>
              <a:rPr lang="zh-CN" altLang="en-US" sz="1510" dirty="0">
                <a:solidFill>
                  <a:srgbClr val="44546A">
                    <a:lumMod val="10000"/>
                  </a:srgbClr>
                </a:solidFill>
                <a:ea typeface="黑体" panose="02010609060101010101" charset="-122"/>
              </a:rPr>
            </a:br>
            <a:r>
              <a:rPr lang="zh-CN" altLang="en-US" sz="1510" dirty="0">
                <a:solidFill>
                  <a:srgbClr val="44546A">
                    <a:lumMod val="10000"/>
                  </a:srgbClr>
                </a:solidFill>
                <a:ea typeface="黑体" panose="02010609060101010101" charset="-122"/>
              </a:rPr>
              <a:t>推动他去解决</a:t>
            </a:r>
            <a:br>
              <a:rPr lang="zh-CN" altLang="en-US" sz="1510" dirty="0">
                <a:solidFill>
                  <a:srgbClr val="44546A">
                    <a:lumMod val="10000"/>
                  </a:srgbClr>
                </a:solidFill>
                <a:ea typeface="黑体" panose="02010609060101010101" charset="-122"/>
              </a:rPr>
            </a:br>
            <a:r>
              <a:rPr lang="zh-CN" altLang="en-US" sz="1510" dirty="0">
                <a:solidFill>
                  <a:srgbClr val="44546A">
                    <a:lumMod val="10000"/>
                  </a:srgbClr>
                </a:solidFill>
                <a:ea typeface="黑体" panose="02010609060101010101" charset="-122"/>
              </a:rPr>
              <a:t>享受</a:t>
            </a:r>
          </a:p>
        </p:txBody>
      </p:sp>
      <p:sp>
        <p:nvSpPr>
          <p:cNvPr id="60" name="文本框 59"/>
          <p:cNvSpPr txBox="1"/>
          <p:nvPr>
            <p:custDataLst>
              <p:tags r:id="rId15"/>
            </p:custDataLst>
          </p:nvPr>
        </p:nvSpPr>
        <p:spPr>
          <a:xfrm>
            <a:off x="6713477" y="2639093"/>
            <a:ext cx="1475627" cy="4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normAutofit/>
          </a:bodyPr>
          <a:lstStyle>
            <a:defPPr>
              <a:defRPr lang="zh-CN"/>
            </a:defPPr>
            <a:lvl1pPr algn="ctr" eaLnBrk="1" hangingPunct="1">
              <a:defRPr sz="2000">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680" dirty="0">
                <a:solidFill>
                  <a:srgbClr val="44546A">
                    <a:lumMod val="10000"/>
                  </a:srgbClr>
                </a:solidFill>
                <a:ea typeface="黑体" panose="02010609060101010101" charset="-122"/>
                <a:cs typeface="+mn-ea"/>
              </a:rPr>
              <a:t>最后一击</a:t>
            </a:r>
          </a:p>
        </p:txBody>
      </p:sp>
      <p:sp>
        <p:nvSpPr>
          <p:cNvPr id="61" name="文本框 60"/>
          <p:cNvSpPr txBox="1"/>
          <p:nvPr>
            <p:custDataLst>
              <p:tags r:id="rId16"/>
            </p:custDataLst>
          </p:nvPr>
        </p:nvSpPr>
        <p:spPr>
          <a:xfrm>
            <a:off x="6713477" y="3151393"/>
            <a:ext cx="1475627" cy="11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eaLnBrk="1" hangingPunct="1">
              <a:defRPr>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510" dirty="0">
                <a:solidFill>
                  <a:srgbClr val="44546A">
                    <a:lumMod val="10000"/>
                  </a:srgbClr>
                </a:solidFill>
                <a:ea typeface="黑体" panose="02010609060101010101" charset="-122"/>
              </a:rPr>
              <a:t>做好结案报告</a:t>
            </a:r>
          </a:p>
          <a:p>
            <a:r>
              <a:rPr lang="zh-CN" altLang="en-US" sz="1510" dirty="0">
                <a:solidFill>
                  <a:srgbClr val="44546A">
                    <a:lumMod val="10000"/>
                  </a:srgbClr>
                </a:solidFill>
                <a:ea typeface="黑体" panose="02010609060101010101" charset="-122"/>
              </a:rPr>
              <a:t>正式有仪式感有印象的结尾</a:t>
            </a:r>
          </a:p>
        </p:txBody>
      </p:sp>
      <p:sp>
        <p:nvSpPr>
          <p:cNvPr id="62" name="文本框 61"/>
          <p:cNvSpPr txBox="1"/>
          <p:nvPr>
            <p:custDataLst>
              <p:tags r:id="rId17"/>
            </p:custDataLst>
          </p:nvPr>
        </p:nvSpPr>
        <p:spPr>
          <a:xfrm>
            <a:off x="8287778" y="2639093"/>
            <a:ext cx="1475627" cy="4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normAutofit/>
          </a:bodyPr>
          <a:lstStyle>
            <a:defPPr>
              <a:defRPr lang="zh-CN"/>
            </a:defPPr>
            <a:lvl1pPr algn="ctr" eaLnBrk="1" hangingPunct="1">
              <a:defRPr sz="2000">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680" dirty="0">
                <a:solidFill>
                  <a:srgbClr val="44546A">
                    <a:lumMod val="10000"/>
                  </a:srgbClr>
                </a:solidFill>
                <a:ea typeface="黑体" panose="02010609060101010101" charset="-122"/>
                <a:cs typeface="+mn-ea"/>
              </a:rPr>
              <a:t>LOREM</a:t>
            </a:r>
          </a:p>
        </p:txBody>
      </p:sp>
      <p:sp>
        <p:nvSpPr>
          <p:cNvPr id="40" name="文本框 39"/>
          <p:cNvSpPr txBox="1"/>
          <p:nvPr>
            <p:custDataLst>
              <p:tags r:id="rId18"/>
            </p:custDataLst>
          </p:nvPr>
        </p:nvSpPr>
        <p:spPr>
          <a:xfrm>
            <a:off x="8287778" y="3151393"/>
            <a:ext cx="1475627" cy="11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eaLnBrk="1" hangingPunct="1">
              <a:defRPr>
                <a:solidFill>
                  <a:srgbClr val="FFFFFF"/>
                </a:solidFill>
                <a:latin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r>
              <a:rPr lang="zh-CN" altLang="en-US" sz="1510" dirty="0">
                <a:solidFill>
                  <a:srgbClr val="44546A">
                    <a:lumMod val="10000"/>
                  </a:srgbClr>
                </a:solidFill>
                <a:ea typeface="黑体" panose="02010609060101010101" charset="-122"/>
              </a:rPr>
              <a:t>Lorem ipsum dolor sit amet, consectetur </a:t>
            </a:r>
          </a:p>
        </p:txBody>
      </p:sp>
      <p:grpSp>
        <p:nvGrpSpPr>
          <p:cNvPr id="46" name="组合 45"/>
          <p:cNvGrpSpPr/>
          <p:nvPr>
            <p:custDataLst>
              <p:tags r:id="rId19"/>
            </p:custDataLst>
          </p:nvPr>
        </p:nvGrpSpPr>
        <p:grpSpPr>
          <a:xfrm>
            <a:off x="669130" y="1466186"/>
            <a:ext cx="969927" cy="969926"/>
            <a:chOff x="1097229" y="2413127"/>
            <a:chExt cx="1222207" cy="1222207"/>
          </a:xfrm>
        </p:grpSpPr>
        <p:sp>
          <p:nvSpPr>
            <p:cNvPr id="47" name="椭圆 46"/>
            <p:cNvSpPr/>
            <p:nvPr>
              <p:custDataLst>
                <p:tags r:id="rId35"/>
              </p:custDataLst>
            </p:nvPr>
          </p:nvSpPr>
          <p:spPr bwMode="auto">
            <a:xfrm>
              <a:off x="1097229" y="2413127"/>
              <a:ext cx="1222207" cy="1222207"/>
            </a:xfrm>
            <a:prstGeom prst="ellipse">
              <a:avLst/>
            </a:prstGeom>
            <a:gradFill>
              <a:gsLst>
                <a:gs pos="8000">
                  <a:srgbClr val="FA9A60">
                    <a:lumMod val="50000"/>
                  </a:srgbClr>
                </a:gs>
                <a:gs pos="55000">
                  <a:srgbClr val="FA9A60"/>
                </a:gs>
                <a:gs pos="83000">
                  <a:srgbClr val="FA9A60"/>
                </a:gs>
              </a:gsLst>
              <a:lin ang="3000000" scaled="0"/>
            </a:gradFill>
            <a:ln w="9525" cap="flat" cmpd="sng" algn="ctr">
              <a:noFill/>
              <a:prstDash val="solid"/>
              <a:round/>
              <a:headEnd type="none" w="med" len="med"/>
              <a:tailEnd type="none" w="med" len="med"/>
            </a:ln>
            <a:effectLst>
              <a:outerShdw blurRad="50800" dist="38100" dir="2700000" sx="104000" sy="104000" algn="tl" rotWithShape="0">
                <a:prstClr val="black">
                  <a:alpha val="42000"/>
                </a:prstClr>
              </a:outerShdw>
            </a:effectLst>
            <a:scene3d>
              <a:camera prst="orthographicFront"/>
              <a:lightRig rig="threePt" dir="t"/>
            </a:scene3d>
            <a:sp3d>
              <a:bevelT w="19050" h="6350" prst="angle"/>
            </a:sp3d>
          </p:spPr>
          <p:txBody>
            <a:bodyPr vert="horz" wrap="square" lIns="76792" tIns="38396" rIns="76792" bIns="38396"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10" b="0" i="0" u="none" strike="noStrike" cap="none" normalizeH="0" baseline="0">
                <a:ln>
                  <a:noFill/>
                </a:ln>
                <a:solidFill>
                  <a:srgbClr val="000000"/>
                </a:solidFill>
                <a:effectLst/>
                <a:latin typeface="Arial" panose="020B0604020202020204" pitchFamily="34" charset="0"/>
                <a:ea typeface="黑体" panose="02010609060101010101" charset="-122"/>
              </a:endParaRPr>
            </a:p>
          </p:txBody>
        </p:sp>
        <p:sp>
          <p:nvSpPr>
            <p:cNvPr id="50" name="KSO_Shape"/>
            <p:cNvSpPr>
              <a:spLocks noChangeAspect="1"/>
            </p:cNvSpPr>
            <p:nvPr>
              <p:custDataLst>
                <p:tags r:id="rId36"/>
              </p:custDataLst>
            </p:nvPr>
          </p:nvSpPr>
          <p:spPr bwMode="auto">
            <a:xfrm>
              <a:off x="1420130" y="2731726"/>
              <a:ext cx="576406" cy="585009"/>
            </a:xfrm>
            <a:custGeom>
              <a:avLst/>
              <a:gdLst>
                <a:gd name="T0" fmla="*/ 150612 w 405200"/>
                <a:gd name="T1" fmla="*/ 52389 h 413075"/>
                <a:gd name="T2" fmla="*/ 52389 w 405200"/>
                <a:gd name="T3" fmla="*/ 150612 h 413075"/>
                <a:gd name="T4" fmla="*/ 150612 w 405200"/>
                <a:gd name="T5" fmla="*/ 248836 h 413075"/>
                <a:gd name="T6" fmla="*/ 248836 w 405200"/>
                <a:gd name="T7" fmla="*/ 150612 h 413075"/>
                <a:gd name="T8" fmla="*/ 150612 w 405200"/>
                <a:gd name="T9" fmla="*/ 52389 h 413075"/>
                <a:gd name="T10" fmla="*/ 150612 w 405200"/>
                <a:gd name="T11" fmla="*/ 0 h 413075"/>
                <a:gd name="T12" fmla="*/ 301225 w 405200"/>
                <a:gd name="T13" fmla="*/ 150612 h 413075"/>
                <a:gd name="T14" fmla="*/ 276789 w 405200"/>
                <a:gd name="T15" fmla="*/ 232452 h 413075"/>
                <a:gd name="T16" fmla="*/ 279486 w 405200"/>
                <a:gd name="T17" fmla="*/ 234307 h 413075"/>
                <a:gd name="T18" fmla="*/ 395404 w 405200"/>
                <a:gd name="T19" fmla="*/ 354065 h 413075"/>
                <a:gd name="T20" fmla="*/ 394603 w 405200"/>
                <a:gd name="T21" fmla="*/ 403280 h 413075"/>
                <a:gd name="T22" fmla="*/ 345389 w 405200"/>
                <a:gd name="T23" fmla="*/ 402478 h 413075"/>
                <a:gd name="T24" fmla="*/ 229470 w 405200"/>
                <a:gd name="T25" fmla="*/ 282720 h 413075"/>
                <a:gd name="T26" fmla="*/ 227420 w 405200"/>
                <a:gd name="T27" fmla="*/ 279520 h 413075"/>
                <a:gd name="T28" fmla="*/ 150612 w 405200"/>
                <a:gd name="T29" fmla="*/ 301225 h 413075"/>
                <a:gd name="T30" fmla="*/ 0 w 405200"/>
                <a:gd name="T31" fmla="*/ 150612 h 413075"/>
                <a:gd name="T32" fmla="*/ 150612 w 405200"/>
                <a:gd name="T33" fmla="*/ 0 h 41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510">
                <a:latin typeface="Arial" panose="020B0604020202020204" pitchFamily="34" charset="0"/>
                <a:ea typeface="黑体" panose="02010609060101010101" charset="-122"/>
              </a:endParaRPr>
            </a:p>
          </p:txBody>
        </p:sp>
      </p:grpSp>
      <p:grpSp>
        <p:nvGrpSpPr>
          <p:cNvPr id="70" name="组合 69"/>
          <p:cNvGrpSpPr/>
          <p:nvPr>
            <p:custDataLst>
              <p:tags r:id="rId20"/>
            </p:custDataLst>
          </p:nvPr>
        </p:nvGrpSpPr>
        <p:grpSpPr>
          <a:xfrm>
            <a:off x="2243429" y="1466186"/>
            <a:ext cx="969927" cy="969926"/>
            <a:chOff x="3286815" y="2413127"/>
            <a:chExt cx="1222207" cy="1222207"/>
          </a:xfrm>
        </p:grpSpPr>
        <p:sp>
          <p:nvSpPr>
            <p:cNvPr id="71" name="椭圆 70"/>
            <p:cNvSpPr/>
            <p:nvPr>
              <p:custDataLst>
                <p:tags r:id="rId33"/>
              </p:custDataLst>
            </p:nvPr>
          </p:nvSpPr>
          <p:spPr bwMode="auto">
            <a:xfrm>
              <a:off x="3286815" y="2413127"/>
              <a:ext cx="1222207" cy="1222207"/>
            </a:xfrm>
            <a:prstGeom prst="ellipse">
              <a:avLst/>
            </a:prstGeom>
            <a:gradFill>
              <a:gsLst>
                <a:gs pos="20000">
                  <a:srgbClr val="918E52">
                    <a:lumMod val="75000"/>
                  </a:srgbClr>
                </a:gs>
                <a:gs pos="50000">
                  <a:srgbClr val="B4B17A">
                    <a:lumMod val="75000"/>
                  </a:srgbClr>
                </a:gs>
                <a:gs pos="83000">
                  <a:srgbClr val="B4B17A"/>
                </a:gs>
              </a:gsLst>
              <a:lin ang="3000000" scaled="0"/>
            </a:gradFill>
            <a:ln w="9525" cap="flat" cmpd="sng" algn="ctr">
              <a:noFill/>
              <a:prstDash val="solid"/>
              <a:round/>
              <a:headEnd type="none" w="med" len="med"/>
              <a:tailEnd type="none" w="med" len="med"/>
            </a:ln>
            <a:effectLst>
              <a:outerShdw blurRad="50800" dist="38100" dir="2700000" sx="104000" sy="104000" algn="tl" rotWithShape="0">
                <a:prstClr val="black">
                  <a:alpha val="42000"/>
                </a:prstClr>
              </a:outerShdw>
            </a:effectLst>
            <a:scene3d>
              <a:camera prst="orthographicFront"/>
              <a:lightRig rig="threePt" dir="t"/>
            </a:scene3d>
            <a:sp3d>
              <a:bevelT w="19050" h="6350" prst="angle"/>
            </a:sp3d>
          </p:spPr>
          <p:txBody>
            <a:bodyPr vert="horz" wrap="square" lIns="76792" tIns="38396" rIns="76792" bIns="38396"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10" b="0" i="0" u="none" strike="noStrike" cap="none" normalizeH="0" baseline="0">
                <a:ln>
                  <a:noFill/>
                </a:ln>
                <a:solidFill>
                  <a:srgbClr val="000000"/>
                </a:solidFill>
                <a:effectLst/>
                <a:latin typeface="Arial" panose="020B0604020202020204" pitchFamily="34" charset="0"/>
                <a:ea typeface="黑体" panose="02010609060101010101" charset="-122"/>
              </a:endParaRPr>
            </a:p>
          </p:txBody>
        </p:sp>
        <p:sp>
          <p:nvSpPr>
            <p:cNvPr id="72" name="KSO_Shape"/>
            <p:cNvSpPr>
              <a:spLocks noChangeAspect="1"/>
            </p:cNvSpPr>
            <p:nvPr>
              <p:custDataLst>
                <p:tags r:id="rId34"/>
              </p:custDataLst>
            </p:nvPr>
          </p:nvSpPr>
          <p:spPr bwMode="auto">
            <a:xfrm>
              <a:off x="3582384" y="2731312"/>
              <a:ext cx="631069" cy="585838"/>
            </a:xfrm>
            <a:custGeom>
              <a:avLst/>
              <a:gdLst>
                <a:gd name="T0" fmla="*/ 813088 w 969654"/>
                <a:gd name="T1" fmla="*/ 487443 h 903534"/>
                <a:gd name="T2" fmla="*/ 777088 w 969654"/>
                <a:gd name="T3" fmla="*/ 523443 h 903534"/>
                <a:gd name="T4" fmla="*/ 813088 w 969654"/>
                <a:gd name="T5" fmla="*/ 559443 h 903534"/>
                <a:gd name="T6" fmla="*/ 849088 w 969654"/>
                <a:gd name="T7" fmla="*/ 523443 h 903534"/>
                <a:gd name="T8" fmla="*/ 813088 w 969654"/>
                <a:gd name="T9" fmla="*/ 487443 h 903534"/>
                <a:gd name="T10" fmla="*/ 606961 w 969654"/>
                <a:gd name="T11" fmla="*/ 487443 h 903534"/>
                <a:gd name="T12" fmla="*/ 570961 w 969654"/>
                <a:gd name="T13" fmla="*/ 523443 h 903534"/>
                <a:gd name="T14" fmla="*/ 606961 w 969654"/>
                <a:gd name="T15" fmla="*/ 559443 h 903534"/>
                <a:gd name="T16" fmla="*/ 642961 w 969654"/>
                <a:gd name="T17" fmla="*/ 523443 h 903534"/>
                <a:gd name="T18" fmla="*/ 606961 w 969654"/>
                <a:gd name="T19" fmla="*/ 487443 h 903534"/>
                <a:gd name="T20" fmla="*/ 691345 w 969654"/>
                <a:gd name="T21" fmla="*/ 336511 h 903534"/>
                <a:gd name="T22" fmla="*/ 901758 w 969654"/>
                <a:gd name="T23" fmla="*/ 422110 h 903534"/>
                <a:gd name="T24" fmla="*/ 881173 w 969654"/>
                <a:gd name="T25" fmla="*/ 774306 h 903534"/>
                <a:gd name="T26" fmla="*/ 905846 w 969654"/>
                <a:gd name="T27" fmla="*/ 903534 h 903534"/>
                <a:gd name="T28" fmla="*/ 792422 w 969654"/>
                <a:gd name="T29" fmla="*/ 824563 h 903534"/>
                <a:gd name="T30" fmla="*/ 459770 w 969654"/>
                <a:gd name="T31" fmla="*/ 713074 h 903534"/>
                <a:gd name="T32" fmla="*/ 554971 w 969654"/>
                <a:gd name="T33" fmla="*/ 373268 h 903534"/>
                <a:gd name="T34" fmla="*/ 691345 w 969654"/>
                <a:gd name="T35" fmla="*/ 336511 h 903534"/>
                <a:gd name="T36" fmla="*/ 547874 w 969654"/>
                <a:gd name="T37" fmla="*/ 187267 h 903534"/>
                <a:gd name="T38" fmla="*/ 493874 w 969654"/>
                <a:gd name="T39" fmla="*/ 241267 h 903534"/>
                <a:gd name="T40" fmla="*/ 547874 w 969654"/>
                <a:gd name="T41" fmla="*/ 295267 h 903534"/>
                <a:gd name="T42" fmla="*/ 601874 w 969654"/>
                <a:gd name="T43" fmla="*/ 241267 h 903534"/>
                <a:gd name="T44" fmla="*/ 547874 w 969654"/>
                <a:gd name="T45" fmla="*/ 187267 h 903534"/>
                <a:gd name="T46" fmla="*/ 294449 w 969654"/>
                <a:gd name="T47" fmla="*/ 187267 h 903534"/>
                <a:gd name="T48" fmla="*/ 240449 w 969654"/>
                <a:gd name="T49" fmla="*/ 241267 h 903534"/>
                <a:gd name="T50" fmla="*/ 294449 w 969654"/>
                <a:gd name="T51" fmla="*/ 295267 h 903534"/>
                <a:gd name="T52" fmla="*/ 348449 w 969654"/>
                <a:gd name="T53" fmla="*/ 241267 h 903534"/>
                <a:gd name="T54" fmla="*/ 294449 w 969654"/>
                <a:gd name="T55" fmla="*/ 187267 h 903534"/>
                <a:gd name="T56" fmla="*/ 408549 w 969654"/>
                <a:gd name="T57" fmla="*/ 168 h 903534"/>
                <a:gd name="T58" fmla="*/ 553141 w 969654"/>
                <a:gd name="T59" fmla="*/ 18800 h 903534"/>
                <a:gd name="T60" fmla="*/ 840274 w 969654"/>
                <a:gd name="T61" fmla="*/ 375462 h 903534"/>
                <a:gd name="T62" fmla="*/ 535419 w 969654"/>
                <a:gd name="T63" fmla="*/ 357502 h 903534"/>
                <a:gd name="T64" fmla="*/ 440218 w 969654"/>
                <a:gd name="T65" fmla="*/ 697308 h 903534"/>
                <a:gd name="T66" fmla="*/ 478397 w 969654"/>
                <a:gd name="T67" fmla="*/ 739559 h 903534"/>
                <a:gd name="T68" fmla="*/ 366675 w 969654"/>
                <a:gd name="T69" fmla="*/ 741395 h 903534"/>
                <a:gd name="T70" fmla="*/ 245711 w 969654"/>
                <a:gd name="T71" fmla="*/ 837584 h 903534"/>
                <a:gd name="T72" fmla="*/ 214226 w 969654"/>
                <a:gd name="T73" fmla="*/ 696474 h 903534"/>
                <a:gd name="T74" fmla="*/ 54436 w 969654"/>
                <a:gd name="T75" fmla="*/ 189343 h 903534"/>
                <a:gd name="T76" fmla="*/ 408549 w 969654"/>
                <a:gd name="T77" fmla="*/ 168 h 90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510">
                <a:latin typeface="Arial" panose="020B0604020202020204" pitchFamily="34" charset="0"/>
                <a:ea typeface="黑体" panose="02010609060101010101" charset="-122"/>
              </a:endParaRPr>
            </a:p>
          </p:txBody>
        </p:sp>
      </p:grpSp>
      <p:grpSp>
        <p:nvGrpSpPr>
          <p:cNvPr id="73" name="组合 72"/>
          <p:cNvGrpSpPr/>
          <p:nvPr>
            <p:custDataLst>
              <p:tags r:id="rId21"/>
            </p:custDataLst>
          </p:nvPr>
        </p:nvGrpSpPr>
        <p:grpSpPr>
          <a:xfrm>
            <a:off x="3817728" y="1466339"/>
            <a:ext cx="969927" cy="969926"/>
            <a:chOff x="5486552" y="2413309"/>
            <a:chExt cx="1222207" cy="1222207"/>
          </a:xfrm>
        </p:grpSpPr>
        <p:sp>
          <p:nvSpPr>
            <p:cNvPr id="74" name="椭圆 73"/>
            <p:cNvSpPr/>
            <p:nvPr>
              <p:custDataLst>
                <p:tags r:id="rId31"/>
              </p:custDataLst>
            </p:nvPr>
          </p:nvSpPr>
          <p:spPr bwMode="auto">
            <a:xfrm>
              <a:off x="5486552" y="2413309"/>
              <a:ext cx="1222207" cy="1222207"/>
            </a:xfrm>
            <a:prstGeom prst="ellipse">
              <a:avLst/>
            </a:prstGeom>
            <a:gradFill>
              <a:gsLst>
                <a:gs pos="8000">
                  <a:srgbClr val="FA9A60">
                    <a:lumMod val="50000"/>
                  </a:srgbClr>
                </a:gs>
                <a:gs pos="55000">
                  <a:srgbClr val="FA9A60"/>
                </a:gs>
                <a:gs pos="83000">
                  <a:srgbClr val="FA9A60"/>
                </a:gs>
              </a:gsLst>
              <a:lin ang="3000000" scaled="0"/>
            </a:gradFill>
            <a:ln w="9525" cap="flat" cmpd="sng" algn="ctr">
              <a:noFill/>
              <a:prstDash val="solid"/>
              <a:round/>
              <a:headEnd type="none" w="med" len="med"/>
              <a:tailEnd type="none" w="med" len="med"/>
            </a:ln>
            <a:effectLst>
              <a:outerShdw blurRad="50800" dist="38100" dir="2700000" sx="104000" sy="104000" algn="tl" rotWithShape="0">
                <a:prstClr val="black">
                  <a:alpha val="42000"/>
                </a:prstClr>
              </a:outerShdw>
            </a:effectLst>
            <a:scene3d>
              <a:camera prst="orthographicFront"/>
              <a:lightRig rig="threePt" dir="t"/>
            </a:scene3d>
            <a:sp3d>
              <a:bevelT w="19050" h="6350" prst="angle"/>
            </a:sp3d>
          </p:spPr>
          <p:txBody>
            <a:bodyPr vert="horz" wrap="square" lIns="76792" tIns="38396" rIns="76792" bIns="38396"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10" b="0" i="0" u="none" strike="noStrike" cap="none" normalizeH="0" baseline="0">
                <a:ln>
                  <a:noFill/>
                </a:ln>
                <a:solidFill>
                  <a:srgbClr val="000000"/>
                </a:solidFill>
                <a:effectLst/>
                <a:latin typeface="Arial" panose="020B0604020202020204" pitchFamily="34" charset="0"/>
                <a:ea typeface="黑体" panose="02010609060101010101" charset="-122"/>
              </a:endParaRPr>
            </a:p>
          </p:txBody>
        </p:sp>
        <p:sp>
          <p:nvSpPr>
            <p:cNvPr id="75" name="KSO_Shape"/>
            <p:cNvSpPr>
              <a:spLocks noChangeAspect="1"/>
            </p:cNvSpPr>
            <p:nvPr>
              <p:custDataLst>
                <p:tags r:id="rId32"/>
              </p:custDataLst>
            </p:nvPr>
          </p:nvSpPr>
          <p:spPr bwMode="auto">
            <a:xfrm>
              <a:off x="5809710" y="2727742"/>
              <a:ext cx="575890" cy="593341"/>
            </a:xfrm>
            <a:custGeom>
              <a:avLst/>
              <a:gdLst>
                <a:gd name="T0" fmla="*/ 86 w 90"/>
                <a:gd name="T1" fmla="*/ 38 h 93"/>
                <a:gd name="T2" fmla="*/ 90 w 90"/>
                <a:gd name="T3" fmla="*/ 46 h 93"/>
                <a:gd name="T4" fmla="*/ 90 w 90"/>
                <a:gd name="T5" fmla="*/ 83 h 93"/>
                <a:gd name="T6" fmla="*/ 81 w 90"/>
                <a:gd name="T7" fmla="*/ 93 h 93"/>
                <a:gd name="T8" fmla="*/ 9 w 90"/>
                <a:gd name="T9" fmla="*/ 93 h 93"/>
                <a:gd name="T10" fmla="*/ 0 w 90"/>
                <a:gd name="T11" fmla="*/ 83 h 93"/>
                <a:gd name="T12" fmla="*/ 0 w 90"/>
                <a:gd name="T13" fmla="*/ 46 h 93"/>
                <a:gd name="T14" fmla="*/ 2 w 90"/>
                <a:gd name="T15" fmla="*/ 40 h 93"/>
                <a:gd name="T16" fmla="*/ 2 w 90"/>
                <a:gd name="T17" fmla="*/ 40 h 93"/>
                <a:gd name="T18" fmla="*/ 2 w 90"/>
                <a:gd name="T19" fmla="*/ 40 h 93"/>
                <a:gd name="T20" fmla="*/ 3 w 90"/>
                <a:gd name="T21" fmla="*/ 39 h 93"/>
                <a:gd name="T22" fmla="*/ 39 w 90"/>
                <a:gd name="T23" fmla="*/ 3 h 93"/>
                <a:gd name="T24" fmla="*/ 50 w 90"/>
                <a:gd name="T25" fmla="*/ 3 h 93"/>
                <a:gd name="T26" fmla="*/ 86 w 90"/>
                <a:gd name="T27" fmla="*/ 38 h 93"/>
                <a:gd name="T28" fmla="*/ 15 w 90"/>
                <a:gd name="T29" fmla="*/ 30 h 93"/>
                <a:gd name="T30" fmla="*/ 15 w 90"/>
                <a:gd name="T31" fmla="*/ 52 h 93"/>
                <a:gd name="T32" fmla="*/ 45 w 90"/>
                <a:gd name="T33" fmla="*/ 75 h 93"/>
                <a:gd name="T34" fmla="*/ 72 w 90"/>
                <a:gd name="T35" fmla="*/ 54 h 93"/>
                <a:gd name="T36" fmla="*/ 72 w 90"/>
                <a:gd name="T37" fmla="*/ 30 h 93"/>
                <a:gd name="T38" fmla="*/ 15 w 90"/>
                <a:gd name="T39" fmla="*/ 30 h 93"/>
                <a:gd name="T40" fmla="*/ 25 w 90"/>
                <a:gd name="T41" fmla="*/ 35 h 93"/>
                <a:gd name="T42" fmla="*/ 25 w 90"/>
                <a:gd name="T43" fmla="*/ 39 h 93"/>
                <a:gd name="T44" fmla="*/ 63 w 90"/>
                <a:gd name="T45" fmla="*/ 39 h 93"/>
                <a:gd name="T46" fmla="*/ 63 w 90"/>
                <a:gd name="T47" fmla="*/ 35 h 93"/>
                <a:gd name="T48" fmla="*/ 25 w 90"/>
                <a:gd name="T49" fmla="*/ 35 h 93"/>
                <a:gd name="T50" fmla="*/ 25 w 90"/>
                <a:gd name="T51" fmla="*/ 51 h 93"/>
                <a:gd name="T52" fmla="*/ 25 w 90"/>
                <a:gd name="T53" fmla="*/ 55 h 93"/>
                <a:gd name="T54" fmla="*/ 63 w 90"/>
                <a:gd name="T55" fmla="*/ 55 h 93"/>
                <a:gd name="T56" fmla="*/ 63 w 90"/>
                <a:gd name="T57" fmla="*/ 51 h 93"/>
                <a:gd name="T58" fmla="*/ 25 w 90"/>
                <a:gd name="T59" fmla="*/ 51 h 93"/>
                <a:gd name="T60" fmla="*/ 25 w 90"/>
                <a:gd name="T61" fmla="*/ 43 h 93"/>
                <a:gd name="T62" fmla="*/ 25 w 90"/>
                <a:gd name="T63" fmla="*/ 47 h 93"/>
                <a:gd name="T64" fmla="*/ 63 w 90"/>
                <a:gd name="T65" fmla="*/ 47 h 93"/>
                <a:gd name="T66" fmla="*/ 63 w 90"/>
                <a:gd name="T67" fmla="*/ 43 h 93"/>
                <a:gd name="T68" fmla="*/ 25 w 90"/>
                <a:gd name="T69" fmla="*/ 43 h 93"/>
                <a:gd name="T70" fmla="*/ 10 w 90"/>
                <a:gd name="T71" fmla="*/ 87 h 93"/>
                <a:gd name="T72" fmla="*/ 28 w 90"/>
                <a:gd name="T73" fmla="*/ 69 h 93"/>
                <a:gd name="T74" fmla="*/ 28 w 90"/>
                <a:gd name="T75" fmla="*/ 67 h 93"/>
                <a:gd name="T76" fmla="*/ 25 w 90"/>
                <a:gd name="T77" fmla="*/ 67 h 93"/>
                <a:gd name="T78" fmla="*/ 7 w 90"/>
                <a:gd name="T79" fmla="*/ 84 h 93"/>
                <a:gd name="T80" fmla="*/ 7 w 90"/>
                <a:gd name="T81" fmla="*/ 87 h 93"/>
                <a:gd name="T82" fmla="*/ 10 w 90"/>
                <a:gd name="T83" fmla="*/ 87 h 93"/>
                <a:gd name="T84" fmla="*/ 84 w 90"/>
                <a:gd name="T85" fmla="*/ 84 h 93"/>
                <a:gd name="T86" fmla="*/ 66 w 90"/>
                <a:gd name="T87" fmla="*/ 67 h 93"/>
                <a:gd name="T88" fmla="*/ 63 w 90"/>
                <a:gd name="T89" fmla="*/ 67 h 93"/>
                <a:gd name="T90" fmla="*/ 63 w 90"/>
                <a:gd name="T91" fmla="*/ 69 h 93"/>
                <a:gd name="T92" fmla="*/ 81 w 90"/>
                <a:gd name="T93" fmla="*/ 87 h 93"/>
                <a:gd name="T94" fmla="*/ 84 w 90"/>
                <a:gd name="T95" fmla="*/ 87 h 93"/>
                <a:gd name="T96" fmla="*/ 84 w 90"/>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510">
                <a:latin typeface="Arial" panose="020B0604020202020204" pitchFamily="34" charset="0"/>
                <a:ea typeface="黑体" panose="02010609060101010101" charset="-122"/>
              </a:endParaRPr>
            </a:p>
          </p:txBody>
        </p:sp>
      </p:grpSp>
      <p:grpSp>
        <p:nvGrpSpPr>
          <p:cNvPr id="76" name="组合 75"/>
          <p:cNvGrpSpPr/>
          <p:nvPr>
            <p:custDataLst>
              <p:tags r:id="rId22"/>
            </p:custDataLst>
          </p:nvPr>
        </p:nvGrpSpPr>
        <p:grpSpPr>
          <a:xfrm>
            <a:off x="5392027" y="1466032"/>
            <a:ext cx="969927" cy="969926"/>
            <a:chOff x="7678731" y="2412944"/>
            <a:chExt cx="1222207" cy="1222207"/>
          </a:xfrm>
        </p:grpSpPr>
        <p:sp>
          <p:nvSpPr>
            <p:cNvPr id="77" name="椭圆 76"/>
            <p:cNvSpPr/>
            <p:nvPr>
              <p:custDataLst>
                <p:tags r:id="rId29"/>
              </p:custDataLst>
            </p:nvPr>
          </p:nvSpPr>
          <p:spPr bwMode="auto">
            <a:xfrm>
              <a:off x="7678731" y="2412944"/>
              <a:ext cx="1222207" cy="1222207"/>
            </a:xfrm>
            <a:prstGeom prst="ellipse">
              <a:avLst/>
            </a:prstGeom>
            <a:gradFill>
              <a:gsLst>
                <a:gs pos="20000">
                  <a:srgbClr val="918E52">
                    <a:lumMod val="75000"/>
                  </a:srgbClr>
                </a:gs>
                <a:gs pos="50000">
                  <a:srgbClr val="B4B17A">
                    <a:lumMod val="75000"/>
                  </a:srgbClr>
                </a:gs>
                <a:gs pos="83000">
                  <a:srgbClr val="B4B17A"/>
                </a:gs>
              </a:gsLst>
              <a:lin ang="3000000" scaled="0"/>
            </a:gradFill>
            <a:ln w="9525" cap="flat" cmpd="sng" algn="ctr">
              <a:noFill/>
              <a:prstDash val="solid"/>
              <a:round/>
              <a:headEnd type="none" w="med" len="med"/>
              <a:tailEnd type="none" w="med" len="med"/>
            </a:ln>
            <a:effectLst>
              <a:outerShdw blurRad="50800" dist="38100" dir="2700000" sx="104000" sy="104000" algn="tl" rotWithShape="0">
                <a:prstClr val="black">
                  <a:alpha val="42000"/>
                </a:prstClr>
              </a:outerShdw>
            </a:effectLst>
            <a:scene3d>
              <a:camera prst="orthographicFront"/>
              <a:lightRig rig="threePt" dir="t"/>
            </a:scene3d>
            <a:sp3d>
              <a:bevelT w="19050" h="6350" prst="angle"/>
            </a:sp3d>
          </p:spPr>
          <p:txBody>
            <a:bodyPr vert="horz" wrap="square" lIns="76792" tIns="38396" rIns="76792" bIns="38396"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10" b="0" i="0" u="none" strike="noStrike" cap="none" normalizeH="0" baseline="0">
                <a:ln>
                  <a:noFill/>
                </a:ln>
                <a:solidFill>
                  <a:srgbClr val="000000"/>
                </a:solidFill>
                <a:effectLst/>
                <a:latin typeface="Arial" panose="020B0604020202020204" pitchFamily="34" charset="0"/>
                <a:ea typeface="黑体" panose="02010609060101010101" charset="-122"/>
              </a:endParaRPr>
            </a:p>
          </p:txBody>
        </p:sp>
        <p:sp>
          <p:nvSpPr>
            <p:cNvPr id="78" name="KSO_Shape"/>
            <p:cNvSpPr/>
            <p:nvPr>
              <p:custDataLst>
                <p:tags r:id="rId30"/>
              </p:custDataLst>
            </p:nvPr>
          </p:nvSpPr>
          <p:spPr bwMode="auto">
            <a:xfrm>
              <a:off x="7973588" y="2784136"/>
              <a:ext cx="632496" cy="479823"/>
            </a:xfrm>
            <a:custGeom>
              <a:avLst/>
              <a:gdLst>
                <a:gd name="T0" fmla="*/ 367281 w 529316"/>
                <a:gd name="T1" fmla="*/ 196274 h 401026"/>
                <a:gd name="T2" fmla="*/ 355293 w 529316"/>
                <a:gd name="T3" fmla="*/ 208263 h 401026"/>
                <a:gd name="T4" fmla="*/ 465090 w 529316"/>
                <a:gd name="T5" fmla="*/ 318060 h 401026"/>
                <a:gd name="T6" fmla="*/ 466739 w 529316"/>
                <a:gd name="T7" fmla="*/ 320716 h 401026"/>
                <a:gd name="T8" fmla="*/ 491723 w 529316"/>
                <a:gd name="T9" fmla="*/ 320716 h 401026"/>
                <a:gd name="T10" fmla="*/ 367281 w 529316"/>
                <a:gd name="T11" fmla="*/ 196274 h 401026"/>
                <a:gd name="T12" fmla="*/ 162035 w 529316"/>
                <a:gd name="T13" fmla="*/ 196274 h 401026"/>
                <a:gd name="T14" fmla="*/ 37593 w 529316"/>
                <a:gd name="T15" fmla="*/ 320716 h 401026"/>
                <a:gd name="T16" fmla="*/ 62577 w 529316"/>
                <a:gd name="T17" fmla="*/ 320716 h 401026"/>
                <a:gd name="T18" fmla="*/ 64225 w 529316"/>
                <a:gd name="T19" fmla="*/ 318061 h 401026"/>
                <a:gd name="T20" fmla="*/ 174023 w 529316"/>
                <a:gd name="T21" fmla="*/ 208263 h 401026"/>
                <a:gd name="T22" fmla="*/ 162035 w 529316"/>
                <a:gd name="T23" fmla="*/ 196274 h 401026"/>
                <a:gd name="T24" fmla="*/ 46349 w 529316"/>
                <a:gd name="T25" fmla="*/ 80311 h 401026"/>
                <a:gd name="T26" fmla="*/ 222791 w 529316"/>
                <a:gd name="T27" fmla="*/ 256753 h 401026"/>
                <a:gd name="T28" fmla="*/ 263500 w 529316"/>
                <a:gd name="T29" fmla="*/ 273616 h 401026"/>
                <a:gd name="T30" fmla="*/ 264659 w 529316"/>
                <a:gd name="T31" fmla="*/ 273504 h 401026"/>
                <a:gd name="T32" fmla="*/ 306525 w 529316"/>
                <a:gd name="T33" fmla="*/ 256753 h 401026"/>
                <a:gd name="T34" fmla="*/ 482968 w 529316"/>
                <a:gd name="T35" fmla="*/ 80311 h 401026"/>
                <a:gd name="T36" fmla="*/ 458990 w 529316"/>
                <a:gd name="T37" fmla="*/ 80311 h 401026"/>
                <a:gd name="T38" fmla="*/ 300904 w 529316"/>
                <a:gd name="T39" fmla="*/ 238397 h 401026"/>
                <a:gd name="T40" fmla="*/ 264659 w 529316"/>
                <a:gd name="T41" fmla="*/ 252899 h 401026"/>
                <a:gd name="T42" fmla="*/ 263656 w 529316"/>
                <a:gd name="T43" fmla="*/ 252995 h 401026"/>
                <a:gd name="T44" fmla="*/ 228412 w 529316"/>
                <a:gd name="T45" fmla="*/ 238397 h 401026"/>
                <a:gd name="T46" fmla="*/ 70326 w 529316"/>
                <a:gd name="T47" fmla="*/ 80311 h 401026"/>
                <a:gd name="T48" fmla="*/ 46349 w 529316"/>
                <a:gd name="T49" fmla="*/ 80311 h 401026"/>
                <a:gd name="T50" fmla="*/ 92015 w 529316"/>
                <a:gd name="T51" fmla="*/ 0 h 401026"/>
                <a:gd name="T52" fmla="*/ 437301 w 529316"/>
                <a:gd name="T53" fmla="*/ 0 h 401026"/>
                <a:gd name="T54" fmla="*/ 529316 w 529316"/>
                <a:gd name="T55" fmla="*/ 92015 h 401026"/>
                <a:gd name="T56" fmla="*/ 529316 w 529316"/>
                <a:gd name="T57" fmla="*/ 309011 h 401026"/>
                <a:gd name="T58" fmla="*/ 437301 w 529316"/>
                <a:gd name="T59" fmla="*/ 401026 h 401026"/>
                <a:gd name="T60" fmla="*/ 92015 w 529316"/>
                <a:gd name="T61" fmla="*/ 401026 h 401026"/>
                <a:gd name="T62" fmla="*/ 0 w 529316"/>
                <a:gd name="T63" fmla="*/ 309011 h 401026"/>
                <a:gd name="T64" fmla="*/ 0 w 529316"/>
                <a:gd name="T65" fmla="*/ 92015 h 401026"/>
                <a:gd name="T66" fmla="*/ 92015 w 529316"/>
                <a:gd name="T67" fmla="*/ 0 h 40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510">
                <a:latin typeface="Arial" panose="020B0604020202020204" pitchFamily="34" charset="0"/>
                <a:ea typeface="黑体" panose="02010609060101010101" charset="-122"/>
              </a:endParaRPr>
            </a:p>
          </p:txBody>
        </p:sp>
      </p:grpSp>
      <p:grpSp>
        <p:nvGrpSpPr>
          <p:cNvPr id="79" name="组合 78"/>
          <p:cNvGrpSpPr/>
          <p:nvPr>
            <p:custDataLst>
              <p:tags r:id="rId23"/>
            </p:custDataLst>
          </p:nvPr>
        </p:nvGrpSpPr>
        <p:grpSpPr>
          <a:xfrm>
            <a:off x="6966326" y="1466186"/>
            <a:ext cx="969927" cy="969926"/>
            <a:chOff x="9875875" y="2413127"/>
            <a:chExt cx="1222207" cy="1222207"/>
          </a:xfrm>
        </p:grpSpPr>
        <p:sp>
          <p:nvSpPr>
            <p:cNvPr id="80" name="椭圆 79"/>
            <p:cNvSpPr/>
            <p:nvPr>
              <p:custDataLst>
                <p:tags r:id="rId27"/>
              </p:custDataLst>
            </p:nvPr>
          </p:nvSpPr>
          <p:spPr bwMode="auto">
            <a:xfrm>
              <a:off x="9875875" y="2413127"/>
              <a:ext cx="1222207" cy="1222207"/>
            </a:xfrm>
            <a:prstGeom prst="ellipse">
              <a:avLst/>
            </a:prstGeom>
            <a:gradFill>
              <a:gsLst>
                <a:gs pos="8000">
                  <a:srgbClr val="FA9A60">
                    <a:lumMod val="50000"/>
                  </a:srgbClr>
                </a:gs>
                <a:gs pos="55000">
                  <a:srgbClr val="FA9A60"/>
                </a:gs>
                <a:gs pos="83000">
                  <a:srgbClr val="FA9A60"/>
                </a:gs>
              </a:gsLst>
              <a:lin ang="3000000" scaled="0"/>
            </a:gradFill>
            <a:ln w="9525" cap="flat" cmpd="sng" algn="ctr">
              <a:noFill/>
              <a:prstDash val="solid"/>
              <a:round/>
              <a:headEnd type="none" w="med" len="med"/>
              <a:tailEnd type="none" w="med" len="med"/>
            </a:ln>
            <a:effectLst>
              <a:outerShdw blurRad="50800" dist="38100" dir="2700000" sx="104000" sy="104000" algn="tl" rotWithShape="0">
                <a:prstClr val="black">
                  <a:alpha val="42000"/>
                </a:prstClr>
              </a:outerShdw>
            </a:effectLst>
            <a:scene3d>
              <a:camera prst="orthographicFront"/>
              <a:lightRig rig="threePt" dir="t"/>
            </a:scene3d>
            <a:sp3d>
              <a:bevelT w="19050" h="6350" prst="angle"/>
            </a:sp3d>
          </p:spPr>
          <p:txBody>
            <a:bodyPr vert="horz" wrap="square" lIns="76792" tIns="38396" rIns="76792" bIns="38396"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10" b="0" i="0" u="none" strike="noStrike" cap="none" normalizeH="0" baseline="0">
                <a:ln>
                  <a:noFill/>
                </a:ln>
                <a:solidFill>
                  <a:srgbClr val="000000"/>
                </a:solidFill>
                <a:effectLst/>
                <a:latin typeface="Arial" panose="020B0604020202020204" pitchFamily="34" charset="0"/>
                <a:ea typeface="黑体" panose="02010609060101010101" charset="-122"/>
              </a:endParaRPr>
            </a:p>
          </p:txBody>
        </p:sp>
        <p:sp>
          <p:nvSpPr>
            <p:cNvPr id="81" name="任意多边形 20"/>
            <p:cNvSpPr>
              <a:spLocks noChangeAspect="1"/>
            </p:cNvSpPr>
            <p:nvPr>
              <p:custDataLst>
                <p:tags r:id="rId28"/>
              </p:custDataLst>
            </p:nvPr>
          </p:nvSpPr>
          <p:spPr bwMode="auto">
            <a:xfrm>
              <a:off x="10170225" y="2747071"/>
              <a:ext cx="633506" cy="554318"/>
            </a:xfrm>
            <a:custGeom>
              <a:avLst/>
              <a:gdLst>
                <a:gd name="T0" fmla="*/ 211138 w 241301"/>
                <a:gd name="T1" fmla="*/ 60325 h 211138"/>
                <a:gd name="T2" fmla="*/ 226220 w 241301"/>
                <a:gd name="T3" fmla="*/ 60325 h 211138"/>
                <a:gd name="T4" fmla="*/ 241301 w 241301"/>
                <a:gd name="T5" fmla="*/ 75406 h 211138"/>
                <a:gd name="T6" fmla="*/ 241301 w 241301"/>
                <a:gd name="T7" fmla="*/ 196057 h 211138"/>
                <a:gd name="T8" fmla="*/ 226220 w 241301"/>
                <a:gd name="T9" fmla="*/ 211138 h 211138"/>
                <a:gd name="T10" fmla="*/ 211138 w 241301"/>
                <a:gd name="T11" fmla="*/ 211138 h 211138"/>
                <a:gd name="T12" fmla="*/ 211138 w 241301"/>
                <a:gd name="T13" fmla="*/ 60325 h 211138"/>
                <a:gd name="T14" fmla="*/ 46038 w 241301"/>
                <a:gd name="T15" fmla="*/ 60325 h 211138"/>
                <a:gd name="T16" fmla="*/ 195263 w 241301"/>
                <a:gd name="T17" fmla="*/ 60325 h 211138"/>
                <a:gd name="T18" fmla="*/ 195263 w 241301"/>
                <a:gd name="T19" fmla="*/ 211138 h 211138"/>
                <a:gd name="T20" fmla="*/ 46038 w 241301"/>
                <a:gd name="T21" fmla="*/ 211138 h 211138"/>
                <a:gd name="T22" fmla="*/ 46038 w 241301"/>
                <a:gd name="T23" fmla="*/ 60325 h 211138"/>
                <a:gd name="T24" fmla="*/ 15081 w 241301"/>
                <a:gd name="T25" fmla="*/ 60325 h 211138"/>
                <a:gd name="T26" fmla="*/ 30163 w 241301"/>
                <a:gd name="T27" fmla="*/ 60325 h 211138"/>
                <a:gd name="T28" fmla="*/ 30163 w 241301"/>
                <a:gd name="T29" fmla="*/ 211138 h 211138"/>
                <a:gd name="T30" fmla="*/ 15081 w 241301"/>
                <a:gd name="T31" fmla="*/ 211138 h 211138"/>
                <a:gd name="T32" fmla="*/ 0 w 241301"/>
                <a:gd name="T33" fmla="*/ 196057 h 211138"/>
                <a:gd name="T34" fmla="*/ 0 w 241301"/>
                <a:gd name="T35" fmla="*/ 75406 h 211138"/>
                <a:gd name="T36" fmla="*/ 15081 w 241301"/>
                <a:gd name="T37" fmla="*/ 60325 h 211138"/>
                <a:gd name="T38" fmla="*/ 91017 w 241301"/>
                <a:gd name="T39" fmla="*/ 0 h 211138"/>
                <a:gd name="T40" fmla="*/ 150283 w 241301"/>
                <a:gd name="T41" fmla="*/ 0 h 211138"/>
                <a:gd name="T42" fmla="*/ 165100 w 241301"/>
                <a:gd name="T43" fmla="*/ 14817 h 211138"/>
                <a:gd name="T44" fmla="*/ 165100 w 241301"/>
                <a:gd name="T45" fmla="*/ 44450 h 211138"/>
                <a:gd name="T46" fmla="*/ 150283 w 241301"/>
                <a:gd name="T47" fmla="*/ 44450 h 211138"/>
                <a:gd name="T48" fmla="*/ 150283 w 241301"/>
                <a:gd name="T49" fmla="*/ 22225 h 211138"/>
                <a:gd name="T50" fmla="*/ 142875 w 241301"/>
                <a:gd name="T51" fmla="*/ 14817 h 211138"/>
                <a:gd name="T52" fmla="*/ 98425 w 241301"/>
                <a:gd name="T53" fmla="*/ 14817 h 211138"/>
                <a:gd name="T54" fmla="*/ 91017 w 241301"/>
                <a:gd name="T55" fmla="*/ 22225 h 211138"/>
                <a:gd name="T56" fmla="*/ 91017 w 241301"/>
                <a:gd name="T57" fmla="*/ 44450 h 211138"/>
                <a:gd name="T58" fmla="*/ 76200 w 241301"/>
                <a:gd name="T59" fmla="*/ 44450 h 211138"/>
                <a:gd name="T60" fmla="*/ 76200 w 241301"/>
                <a:gd name="T61" fmla="*/ 14817 h 211138"/>
                <a:gd name="T62" fmla="*/ 91017 w 241301"/>
                <a:gd name="T63" fmla="*/ 0 h 21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rgbClr val="FFFFFF"/>
            </a:solidFill>
            <a:ln>
              <a:noFill/>
            </a:ln>
          </p:spPr>
          <p:txBody>
            <a:bodyPr/>
            <a:lstStyle/>
            <a:p>
              <a:endParaRPr lang="zh-CN" altLang="en-US" sz="1510">
                <a:latin typeface="Arial" panose="020B0604020202020204" pitchFamily="34" charset="0"/>
                <a:ea typeface="黑体" panose="02010609060101010101" charset="-122"/>
              </a:endParaRPr>
            </a:p>
          </p:txBody>
        </p:sp>
      </p:grpSp>
      <p:grpSp>
        <p:nvGrpSpPr>
          <p:cNvPr id="82" name="组合 81"/>
          <p:cNvGrpSpPr/>
          <p:nvPr>
            <p:custDataLst>
              <p:tags r:id="rId24"/>
            </p:custDataLst>
          </p:nvPr>
        </p:nvGrpSpPr>
        <p:grpSpPr>
          <a:xfrm>
            <a:off x="8540627" y="1466032"/>
            <a:ext cx="969927" cy="969926"/>
            <a:chOff x="7678731" y="2412944"/>
            <a:chExt cx="1222207" cy="1222207"/>
          </a:xfrm>
        </p:grpSpPr>
        <p:sp>
          <p:nvSpPr>
            <p:cNvPr id="83" name="椭圆 82"/>
            <p:cNvSpPr/>
            <p:nvPr>
              <p:custDataLst>
                <p:tags r:id="rId25"/>
              </p:custDataLst>
            </p:nvPr>
          </p:nvSpPr>
          <p:spPr bwMode="auto">
            <a:xfrm>
              <a:off x="7678731" y="2412944"/>
              <a:ext cx="1222207" cy="1222207"/>
            </a:xfrm>
            <a:prstGeom prst="ellipse">
              <a:avLst/>
            </a:prstGeom>
            <a:gradFill>
              <a:gsLst>
                <a:gs pos="20000">
                  <a:srgbClr val="918E52">
                    <a:lumMod val="75000"/>
                  </a:srgbClr>
                </a:gs>
                <a:gs pos="50000">
                  <a:srgbClr val="B4B17A">
                    <a:lumMod val="75000"/>
                  </a:srgbClr>
                </a:gs>
                <a:gs pos="83000">
                  <a:srgbClr val="B4B17A"/>
                </a:gs>
              </a:gsLst>
              <a:lin ang="3000000" scaled="0"/>
            </a:gradFill>
            <a:ln w="9525" cap="flat" cmpd="sng" algn="ctr">
              <a:noFill/>
              <a:prstDash val="solid"/>
              <a:round/>
              <a:headEnd type="none" w="med" len="med"/>
              <a:tailEnd type="none" w="med" len="med"/>
            </a:ln>
            <a:effectLst>
              <a:outerShdw blurRad="50800" dist="38100" dir="2700000" sx="104000" sy="104000" algn="tl" rotWithShape="0">
                <a:prstClr val="black">
                  <a:alpha val="42000"/>
                </a:prstClr>
              </a:outerShdw>
            </a:effectLst>
            <a:scene3d>
              <a:camera prst="orthographicFront"/>
              <a:lightRig rig="threePt" dir="t"/>
            </a:scene3d>
            <a:sp3d>
              <a:bevelT w="19050" h="6350" prst="angle"/>
            </a:sp3d>
          </p:spPr>
          <p:txBody>
            <a:bodyPr vert="horz" wrap="square" lIns="76792" tIns="38396" rIns="76792" bIns="38396"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510" b="0" i="0" u="none" strike="noStrike" cap="none" normalizeH="0" baseline="0">
                <a:ln>
                  <a:noFill/>
                </a:ln>
                <a:solidFill>
                  <a:srgbClr val="000000"/>
                </a:solidFill>
                <a:effectLst/>
                <a:latin typeface="Arial" panose="020B0604020202020204" pitchFamily="34" charset="0"/>
                <a:ea typeface="黑体" panose="02010609060101010101" charset="-122"/>
              </a:endParaRPr>
            </a:p>
          </p:txBody>
        </p:sp>
        <p:sp>
          <p:nvSpPr>
            <p:cNvPr id="84" name="KSO_Shape"/>
            <p:cNvSpPr/>
            <p:nvPr>
              <p:custDataLst>
                <p:tags r:id="rId26"/>
              </p:custDataLst>
            </p:nvPr>
          </p:nvSpPr>
          <p:spPr bwMode="auto">
            <a:xfrm>
              <a:off x="7973588" y="2784136"/>
              <a:ext cx="632496" cy="479823"/>
            </a:xfrm>
            <a:custGeom>
              <a:avLst/>
              <a:gdLst>
                <a:gd name="T0" fmla="*/ 367281 w 529316"/>
                <a:gd name="T1" fmla="*/ 196274 h 401026"/>
                <a:gd name="T2" fmla="*/ 355293 w 529316"/>
                <a:gd name="T3" fmla="*/ 208263 h 401026"/>
                <a:gd name="T4" fmla="*/ 465090 w 529316"/>
                <a:gd name="T5" fmla="*/ 318060 h 401026"/>
                <a:gd name="T6" fmla="*/ 466739 w 529316"/>
                <a:gd name="T7" fmla="*/ 320716 h 401026"/>
                <a:gd name="T8" fmla="*/ 491723 w 529316"/>
                <a:gd name="T9" fmla="*/ 320716 h 401026"/>
                <a:gd name="T10" fmla="*/ 367281 w 529316"/>
                <a:gd name="T11" fmla="*/ 196274 h 401026"/>
                <a:gd name="T12" fmla="*/ 162035 w 529316"/>
                <a:gd name="T13" fmla="*/ 196274 h 401026"/>
                <a:gd name="T14" fmla="*/ 37593 w 529316"/>
                <a:gd name="T15" fmla="*/ 320716 h 401026"/>
                <a:gd name="T16" fmla="*/ 62577 w 529316"/>
                <a:gd name="T17" fmla="*/ 320716 h 401026"/>
                <a:gd name="T18" fmla="*/ 64225 w 529316"/>
                <a:gd name="T19" fmla="*/ 318061 h 401026"/>
                <a:gd name="T20" fmla="*/ 174023 w 529316"/>
                <a:gd name="T21" fmla="*/ 208263 h 401026"/>
                <a:gd name="T22" fmla="*/ 162035 w 529316"/>
                <a:gd name="T23" fmla="*/ 196274 h 401026"/>
                <a:gd name="T24" fmla="*/ 46349 w 529316"/>
                <a:gd name="T25" fmla="*/ 80311 h 401026"/>
                <a:gd name="T26" fmla="*/ 222791 w 529316"/>
                <a:gd name="T27" fmla="*/ 256753 h 401026"/>
                <a:gd name="T28" fmla="*/ 263500 w 529316"/>
                <a:gd name="T29" fmla="*/ 273616 h 401026"/>
                <a:gd name="T30" fmla="*/ 264659 w 529316"/>
                <a:gd name="T31" fmla="*/ 273504 h 401026"/>
                <a:gd name="T32" fmla="*/ 306525 w 529316"/>
                <a:gd name="T33" fmla="*/ 256753 h 401026"/>
                <a:gd name="T34" fmla="*/ 482968 w 529316"/>
                <a:gd name="T35" fmla="*/ 80311 h 401026"/>
                <a:gd name="T36" fmla="*/ 458990 w 529316"/>
                <a:gd name="T37" fmla="*/ 80311 h 401026"/>
                <a:gd name="T38" fmla="*/ 300904 w 529316"/>
                <a:gd name="T39" fmla="*/ 238397 h 401026"/>
                <a:gd name="T40" fmla="*/ 264659 w 529316"/>
                <a:gd name="T41" fmla="*/ 252899 h 401026"/>
                <a:gd name="T42" fmla="*/ 263656 w 529316"/>
                <a:gd name="T43" fmla="*/ 252995 h 401026"/>
                <a:gd name="T44" fmla="*/ 228412 w 529316"/>
                <a:gd name="T45" fmla="*/ 238397 h 401026"/>
                <a:gd name="T46" fmla="*/ 70326 w 529316"/>
                <a:gd name="T47" fmla="*/ 80311 h 401026"/>
                <a:gd name="T48" fmla="*/ 46349 w 529316"/>
                <a:gd name="T49" fmla="*/ 80311 h 401026"/>
                <a:gd name="T50" fmla="*/ 92015 w 529316"/>
                <a:gd name="T51" fmla="*/ 0 h 401026"/>
                <a:gd name="T52" fmla="*/ 437301 w 529316"/>
                <a:gd name="T53" fmla="*/ 0 h 401026"/>
                <a:gd name="T54" fmla="*/ 529316 w 529316"/>
                <a:gd name="T55" fmla="*/ 92015 h 401026"/>
                <a:gd name="T56" fmla="*/ 529316 w 529316"/>
                <a:gd name="T57" fmla="*/ 309011 h 401026"/>
                <a:gd name="T58" fmla="*/ 437301 w 529316"/>
                <a:gd name="T59" fmla="*/ 401026 h 401026"/>
                <a:gd name="T60" fmla="*/ 92015 w 529316"/>
                <a:gd name="T61" fmla="*/ 401026 h 401026"/>
                <a:gd name="T62" fmla="*/ 0 w 529316"/>
                <a:gd name="T63" fmla="*/ 309011 h 401026"/>
                <a:gd name="T64" fmla="*/ 0 w 529316"/>
                <a:gd name="T65" fmla="*/ 92015 h 401026"/>
                <a:gd name="T66" fmla="*/ 92015 w 529316"/>
                <a:gd name="T67" fmla="*/ 0 h 40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9316" h="401026">
                  <a:moveTo>
                    <a:pt x="367281" y="196274"/>
                  </a:moveTo>
                  <a:lnTo>
                    <a:pt x="355293" y="208263"/>
                  </a:lnTo>
                  <a:lnTo>
                    <a:pt x="465090" y="318060"/>
                  </a:lnTo>
                  <a:cubicBezTo>
                    <a:pt x="465822" y="318792"/>
                    <a:pt x="466527" y="319541"/>
                    <a:pt x="466739" y="320716"/>
                  </a:cubicBezTo>
                  <a:lnTo>
                    <a:pt x="491723" y="320716"/>
                  </a:lnTo>
                  <a:lnTo>
                    <a:pt x="367281" y="196274"/>
                  </a:lnTo>
                  <a:close/>
                  <a:moveTo>
                    <a:pt x="162035" y="196274"/>
                  </a:moveTo>
                  <a:lnTo>
                    <a:pt x="37593" y="320716"/>
                  </a:lnTo>
                  <a:lnTo>
                    <a:pt x="62577" y="320716"/>
                  </a:lnTo>
                  <a:lnTo>
                    <a:pt x="64225" y="318061"/>
                  </a:lnTo>
                  <a:lnTo>
                    <a:pt x="174023" y="208263"/>
                  </a:lnTo>
                  <a:lnTo>
                    <a:pt x="162035" y="196274"/>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lnTo>
                    <a:pt x="46349"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510">
                <a:latin typeface="Arial" panose="020B0604020202020204" pitchFamily="34" charset="0"/>
                <a:ea typeface="黑体" panose="02010609060101010101"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0035"/>
            <a:ext cx="7470775" cy="398145"/>
            <a:chOff x="4493" y="3653"/>
            <a:chExt cx="11765" cy="627"/>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0" name="文本框 29"/>
            <p:cNvSpPr txBox="1"/>
            <p:nvPr/>
          </p:nvSpPr>
          <p:spPr>
            <a:xfrm>
              <a:off x="5381" y="3653"/>
              <a:ext cx="10877" cy="580"/>
            </a:xfrm>
            <a:prstGeom prst="rect">
              <a:avLst/>
            </a:prstGeom>
            <a:noFill/>
          </p:spPr>
          <p:txBody>
            <a:bodyPr wrap="square" rtlCol="0">
              <a:spAutoFit/>
            </a:bodyPr>
            <a:lstStyle/>
            <a:p>
              <a:pPr algn="l"/>
              <a:r>
                <a:rPr lang="zh-CN" altLang="en-US" b="1">
                  <a:solidFill>
                    <a:schemeClr val="tx1"/>
                  </a:solidFill>
                  <a:latin typeface="微软雅黑" panose="020B0503020204020204" charset="-122"/>
                  <a:ea typeface="微软雅黑" panose="020B0503020204020204" charset="-122"/>
                  <a:sym typeface="+mn-ea"/>
                </a:rPr>
                <a:t>价值传递的</a:t>
              </a:r>
              <a:r>
                <a:rPr lang="en-US" altLang="zh-CN" b="1">
                  <a:solidFill>
                    <a:schemeClr val="tx1"/>
                  </a:solidFill>
                  <a:latin typeface="微软雅黑" panose="020B0503020204020204" charset="-122"/>
                  <a:ea typeface="微软雅黑" panose="020B0503020204020204" charset="-122"/>
                  <a:sym typeface="+mn-ea"/>
                </a:rPr>
                <a:t>FABE</a:t>
              </a:r>
              <a:r>
                <a:rPr lang="zh-CN" altLang="en-US" b="1">
                  <a:solidFill>
                    <a:schemeClr val="tx1"/>
                  </a:solidFill>
                  <a:latin typeface="微软雅黑" panose="020B0503020204020204" charset="-122"/>
                  <a:ea typeface="微软雅黑" panose="020B0503020204020204" charset="-122"/>
                  <a:sym typeface="+mn-ea"/>
                </a:rPr>
                <a:t>模型</a:t>
              </a: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1205865" y="4580255"/>
            <a:ext cx="7328535" cy="645160"/>
          </a:xfrm>
          <a:prstGeom prst="rect">
            <a:avLst/>
          </a:prstGeom>
          <a:noFill/>
          <a:ln w="19050">
            <a:solidFill>
              <a:srgbClr val="FFC000"/>
            </a:solidFill>
          </a:ln>
        </p:spPr>
        <p:txBody>
          <a:bodyPr wrap="square" rtlCol="0" anchor="t">
            <a:spAutoFit/>
          </a:bodyPr>
          <a:lstStyle/>
          <a:p>
            <a:pPr algn="l"/>
            <a:r>
              <a:rPr lang="zh-CN"/>
              <a:t>销售：我们的产品</a:t>
            </a:r>
            <a:r>
              <a:rPr lang="en-US" altLang="zh-CN"/>
              <a:t>XXXXX</a:t>
            </a:r>
            <a:r>
              <a:rPr lang="zh-CN" altLang="en-US"/>
              <a:t>（说一堆）</a:t>
            </a:r>
            <a:br>
              <a:rPr lang="zh-CN" altLang="en-US"/>
            </a:br>
            <a:r>
              <a:rPr lang="zh-CN" altLang="en-US"/>
              <a:t>客户：嗯，那然后呢？</a:t>
            </a:r>
            <a:r>
              <a:rPr lang="en-US" altLang="zh-CN"/>
              <a:t>/</a:t>
            </a:r>
            <a:r>
              <a:rPr lang="zh-CN" altLang="en-US"/>
              <a:t>那又怎样？</a:t>
            </a:r>
            <a:r>
              <a:rPr lang="en-US" altLang="zh-CN"/>
              <a:t>/</a:t>
            </a:r>
            <a:r>
              <a:rPr lang="zh-CN" altLang="en-US"/>
              <a:t>嗯嗯</a:t>
            </a:r>
            <a:r>
              <a:rPr lang="en-US" altLang="zh-CN"/>
              <a:t>...</a:t>
            </a:r>
            <a:r>
              <a:rPr lang="zh-CN" altLang="en-US"/>
              <a:t>没下文了</a:t>
            </a:r>
          </a:p>
        </p:txBody>
      </p:sp>
      <p:pic>
        <p:nvPicPr>
          <p:cNvPr id="8" name="图片 7"/>
          <p:cNvPicPr>
            <a:picLocks noChangeAspect="1"/>
          </p:cNvPicPr>
          <p:nvPr/>
        </p:nvPicPr>
        <p:blipFill>
          <a:blip r:embed="rId8"/>
          <a:stretch>
            <a:fillRect/>
          </a:stretch>
        </p:blipFill>
        <p:spPr>
          <a:xfrm>
            <a:off x="1085850" y="648335"/>
            <a:ext cx="7448550" cy="36004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0035"/>
            <a:ext cx="7470775" cy="398145"/>
            <a:chOff x="4493" y="3653"/>
            <a:chExt cx="11765" cy="627"/>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0" name="文本框 29"/>
            <p:cNvSpPr txBox="1"/>
            <p:nvPr/>
          </p:nvSpPr>
          <p:spPr>
            <a:xfrm>
              <a:off x="5381" y="3653"/>
              <a:ext cx="10877" cy="580"/>
            </a:xfrm>
            <a:prstGeom prst="rect">
              <a:avLst/>
            </a:prstGeom>
            <a:noFill/>
          </p:spPr>
          <p:txBody>
            <a:bodyPr wrap="square" rtlCol="0">
              <a:spAutoFit/>
            </a:bodyPr>
            <a:lstStyle/>
            <a:p>
              <a:pPr algn="l"/>
              <a:r>
                <a:rPr lang="zh-CN" altLang="en-US" b="1">
                  <a:latin typeface="微软雅黑" panose="020B0503020204020204" charset="-122"/>
                  <a:ea typeface="微软雅黑" panose="020B0503020204020204" charset="-122"/>
                  <a:sym typeface="+mn-ea"/>
                </a:rPr>
                <a:t>价值传递的阶梯模型</a:t>
              </a:r>
              <a:endParaRPr lang="zh-CN" altLang="en-US" b="1">
                <a:solidFill>
                  <a:schemeClr val="tx1"/>
                </a:solidFill>
                <a:latin typeface="微软雅黑" panose="020B0503020204020204" charset="-122"/>
                <a:ea typeface="微软雅黑" panose="020B0503020204020204" charset="-122"/>
                <a:sym typeface="+mn-ea"/>
              </a:endParaRP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1513840" y="4264660"/>
            <a:ext cx="5451475" cy="645160"/>
          </a:xfrm>
          <a:prstGeom prst="rect">
            <a:avLst/>
          </a:prstGeom>
          <a:noFill/>
          <a:ln w="19050">
            <a:solidFill>
              <a:srgbClr val="FFC000"/>
            </a:solidFill>
          </a:ln>
        </p:spPr>
        <p:txBody>
          <a:bodyPr wrap="square" rtlCol="0" anchor="t">
            <a:spAutoFit/>
          </a:bodyPr>
          <a:lstStyle/>
          <a:p>
            <a:pPr algn="ctr"/>
            <a:r>
              <a:rPr lang="zh-CN"/>
              <a:t>任何跟尊严，面子有关产品，都是这个</a:t>
            </a:r>
            <a:r>
              <a:rPr lang="en-US" altLang="zh-CN"/>
              <a:t>...</a:t>
            </a:r>
            <a:br>
              <a:rPr lang="en-US" altLang="zh-CN"/>
            </a:br>
            <a:r>
              <a:rPr lang="zh-CN" altLang="en-US"/>
              <a:t>卖丰胸的、卖壮阳的</a:t>
            </a:r>
            <a:r>
              <a:rPr lang="en-US" altLang="zh-CN"/>
              <a:t>...</a:t>
            </a:r>
          </a:p>
        </p:txBody>
      </p:sp>
      <p:pic>
        <p:nvPicPr>
          <p:cNvPr id="4" name="图片 3"/>
          <p:cNvPicPr>
            <a:picLocks noChangeAspect="1"/>
          </p:cNvPicPr>
          <p:nvPr/>
        </p:nvPicPr>
        <p:blipFill>
          <a:blip r:embed="rId8"/>
          <a:stretch>
            <a:fillRect/>
          </a:stretch>
        </p:blipFill>
        <p:spPr>
          <a:xfrm>
            <a:off x="1393190" y="1244600"/>
            <a:ext cx="5675630" cy="24237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57200" y="280035"/>
            <a:ext cx="7470775" cy="398145"/>
            <a:chOff x="4493" y="3653"/>
            <a:chExt cx="11765" cy="627"/>
          </a:xfrm>
        </p:grpSpPr>
        <p:grpSp>
          <p:nvGrpSpPr>
            <p:cNvPr id="36" name="组合 35"/>
            <p:cNvGrpSpPr/>
            <p:nvPr/>
          </p:nvGrpSpPr>
          <p:grpSpPr>
            <a:xfrm>
              <a:off x="4493" y="3671"/>
              <a:ext cx="823" cy="609"/>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0" name="文本框 29"/>
            <p:cNvSpPr txBox="1"/>
            <p:nvPr/>
          </p:nvSpPr>
          <p:spPr>
            <a:xfrm>
              <a:off x="5381" y="3653"/>
              <a:ext cx="10877" cy="580"/>
            </a:xfrm>
            <a:prstGeom prst="rect">
              <a:avLst/>
            </a:prstGeom>
            <a:noFill/>
          </p:spPr>
          <p:txBody>
            <a:bodyPr wrap="square" rtlCol="0">
              <a:spAutoFit/>
            </a:bodyPr>
            <a:lstStyle/>
            <a:p>
              <a:pPr algn="l"/>
              <a:r>
                <a:rPr lang="zh-CN" altLang="en-US" b="1">
                  <a:solidFill>
                    <a:schemeClr val="tx1"/>
                  </a:solidFill>
                  <a:latin typeface="微软雅黑" panose="020B0503020204020204" charset="-122"/>
                  <a:ea typeface="微软雅黑" panose="020B0503020204020204" charset="-122"/>
                  <a:sym typeface="+mn-ea"/>
                </a:rPr>
                <a:t>价值传递的理念</a:t>
              </a:r>
              <a:r>
                <a:rPr lang="en-US" altLang="zh-CN" b="1">
                  <a:solidFill>
                    <a:schemeClr val="tx1"/>
                  </a:solidFill>
                  <a:latin typeface="微软雅黑" panose="020B0503020204020204" charset="-122"/>
                  <a:ea typeface="微软雅黑" panose="020B0503020204020204" charset="-122"/>
                  <a:sym typeface="+mn-ea"/>
                </a:rPr>
                <a:t>-</a:t>
              </a:r>
              <a:r>
                <a:rPr lang="zh-CN" altLang="en-US" b="1">
                  <a:solidFill>
                    <a:schemeClr val="tx1"/>
                  </a:solidFill>
                  <a:latin typeface="微软雅黑" panose="020B0503020204020204" charset="-122"/>
                  <a:ea typeface="微软雅黑" panose="020B0503020204020204" charset="-122"/>
                  <a:sym typeface="+mn-ea"/>
                </a:rPr>
                <a:t>价值观模型</a:t>
              </a:r>
            </a:p>
          </p:txBody>
        </p:sp>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2075815" y="4281805"/>
            <a:ext cx="4798060" cy="368300"/>
          </a:xfrm>
          <a:prstGeom prst="rect">
            <a:avLst/>
          </a:prstGeom>
          <a:noFill/>
          <a:ln w="19050">
            <a:solidFill>
              <a:srgbClr val="FFC000"/>
            </a:solidFill>
          </a:ln>
        </p:spPr>
        <p:txBody>
          <a:bodyPr wrap="square" rtlCol="0" anchor="t">
            <a:spAutoFit/>
          </a:bodyPr>
          <a:lstStyle/>
          <a:p>
            <a:pPr algn="ctr"/>
            <a:r>
              <a:rPr lang="zh-CN"/>
              <a:t>当你的工作必须跟崇高感挂钩</a:t>
            </a:r>
            <a:r>
              <a:rPr lang="en-US" altLang="zh-CN"/>
              <a:t>...</a:t>
            </a:r>
          </a:p>
        </p:txBody>
      </p:sp>
      <p:pic>
        <p:nvPicPr>
          <p:cNvPr id="6" name="图片 5"/>
          <p:cNvPicPr>
            <a:picLocks noChangeAspect="1"/>
          </p:cNvPicPr>
          <p:nvPr/>
        </p:nvPicPr>
        <p:blipFill>
          <a:blip r:embed="rId8"/>
          <a:stretch>
            <a:fillRect/>
          </a:stretch>
        </p:blipFill>
        <p:spPr>
          <a:xfrm>
            <a:off x="1963420" y="1021715"/>
            <a:ext cx="5021580" cy="30079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908685" y="2444750"/>
            <a:ext cx="522605" cy="386715"/>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3" name="文本框 2"/>
          <p:cNvSpPr txBox="1"/>
          <p:nvPr/>
        </p:nvSpPr>
        <p:spPr>
          <a:xfrm>
            <a:off x="2092325" y="2433320"/>
            <a:ext cx="6539865" cy="368300"/>
          </a:xfrm>
          <a:prstGeom prst="rect">
            <a:avLst/>
          </a:prstGeom>
          <a:noFill/>
          <a:ln w="19050">
            <a:solidFill>
              <a:srgbClr val="FFC000"/>
            </a:solidFill>
          </a:ln>
        </p:spPr>
        <p:txBody>
          <a:bodyPr wrap="square" rtlCol="0" anchor="t">
            <a:spAutoFit/>
          </a:bodyPr>
          <a:lstStyle/>
          <a:p>
            <a:pPr algn="ctr"/>
            <a:r>
              <a:rPr lang="zh-CN" altLang="en-US" b="1"/>
              <a:t>感谢彩虹、天权、九宫、冰轮对本次复盘</a:t>
            </a:r>
            <a:r>
              <a:rPr lang="en-US" altLang="zh-CN" b="1"/>
              <a:t>PPT</a:t>
            </a:r>
            <a:r>
              <a:rPr lang="zh-CN" altLang="en-US" b="1"/>
              <a:t>的贡献</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6" name="组合 15">
            <a:extLst>
              <a:ext uri="{FF2B5EF4-FFF2-40B4-BE49-F238E27FC236}">
                <a16:creationId xmlns:a16="http://schemas.microsoft.com/office/drawing/2014/main" id="{F60F1A44-7BF6-4774-8C18-41D689FFE90F}"/>
              </a:ext>
            </a:extLst>
          </p:cNvPr>
          <p:cNvGrpSpPr/>
          <p:nvPr/>
        </p:nvGrpSpPr>
        <p:grpSpPr>
          <a:xfrm>
            <a:off x="752475" y="464185"/>
            <a:ext cx="341630" cy="280035"/>
            <a:chOff x="4729" y="1585"/>
            <a:chExt cx="842" cy="708"/>
          </a:xfrm>
        </p:grpSpPr>
        <p:pic>
          <p:nvPicPr>
            <p:cNvPr id="17" name="图片 16" descr="resource">
              <a:extLst>
                <a:ext uri="{FF2B5EF4-FFF2-40B4-BE49-F238E27FC236}">
                  <a16:creationId xmlns:a16="http://schemas.microsoft.com/office/drawing/2014/main" id="{C1B24F8E-01D1-4F68-BF3D-435475074AF3}"/>
                </a:ext>
              </a:extLst>
            </p:cNvPr>
            <p:cNvPicPr>
              <a:picLocks noChangeAspect="1"/>
            </p:cNvPicPr>
            <p:nvPr/>
          </p:nvPicPr>
          <p:blipFill>
            <a:blip r:embed="rId4"/>
            <a:stretch>
              <a:fillRect/>
            </a:stretch>
          </p:blipFill>
          <p:spPr>
            <a:xfrm>
              <a:off x="5235" y="1585"/>
              <a:ext cx="337" cy="709"/>
            </a:xfrm>
            <a:prstGeom prst="rect">
              <a:avLst/>
            </a:prstGeom>
          </p:spPr>
        </p:pic>
        <p:pic>
          <p:nvPicPr>
            <p:cNvPr id="18" name="图片 17" descr="resource">
              <a:extLst>
                <a:ext uri="{FF2B5EF4-FFF2-40B4-BE49-F238E27FC236}">
                  <a16:creationId xmlns:a16="http://schemas.microsoft.com/office/drawing/2014/main" id="{4A191917-AAD9-4393-9C9B-405B66E941CC}"/>
                </a:ext>
              </a:extLst>
            </p:cNvPr>
            <p:cNvPicPr>
              <a:picLocks noChangeAspect="1"/>
            </p:cNvPicPr>
            <p:nvPr/>
          </p:nvPicPr>
          <p:blipFill>
            <a:blip r:embed="rId5"/>
            <a:stretch>
              <a:fillRect/>
            </a:stretch>
          </p:blipFill>
          <p:spPr>
            <a:xfrm>
              <a:off x="4982" y="1585"/>
              <a:ext cx="337" cy="709"/>
            </a:xfrm>
            <a:prstGeom prst="rect">
              <a:avLst/>
            </a:prstGeom>
          </p:spPr>
        </p:pic>
        <p:pic>
          <p:nvPicPr>
            <p:cNvPr id="19" name="图片 18" descr="resource">
              <a:extLst>
                <a:ext uri="{FF2B5EF4-FFF2-40B4-BE49-F238E27FC236}">
                  <a16:creationId xmlns:a16="http://schemas.microsoft.com/office/drawing/2014/main" id="{55E0D448-13F1-45CB-BF41-5629E0F67E7F}"/>
                </a:ext>
              </a:extLst>
            </p:cNvPr>
            <p:cNvPicPr>
              <a:picLocks noChangeAspect="1"/>
            </p:cNvPicPr>
            <p:nvPr/>
          </p:nvPicPr>
          <p:blipFill>
            <a:blip r:embed="rId4"/>
            <a:stretch>
              <a:fillRect/>
            </a:stretch>
          </p:blipFill>
          <p:spPr>
            <a:xfrm>
              <a:off x="4729" y="1585"/>
              <a:ext cx="337" cy="709"/>
            </a:xfrm>
            <a:prstGeom prst="rect">
              <a:avLst/>
            </a:prstGeom>
          </p:spPr>
        </p:pic>
      </p:grpSp>
      <p:sp>
        <p:nvSpPr>
          <p:cNvPr id="27" name="文本框 26">
            <a:extLst>
              <a:ext uri="{FF2B5EF4-FFF2-40B4-BE49-F238E27FC236}">
                <a16:creationId xmlns:a16="http://schemas.microsoft.com/office/drawing/2014/main" id="{D92A0EB9-A3B9-4FF1-8D7C-E2BA2B2E608F}"/>
              </a:ext>
            </a:extLst>
          </p:cNvPr>
          <p:cNvSpPr txBox="1"/>
          <p:nvPr/>
        </p:nvSpPr>
        <p:spPr>
          <a:xfrm>
            <a:off x="7409342" y="4206233"/>
            <a:ext cx="2377574" cy="369332"/>
          </a:xfrm>
          <a:prstGeom prst="rect">
            <a:avLst/>
          </a:prstGeom>
          <a:noFill/>
        </p:spPr>
        <p:txBody>
          <a:bodyPr wrap="none" rtlCol="0">
            <a:spAutoFit/>
          </a:bodyPr>
          <a:lstStyle/>
          <a:p>
            <a:r>
              <a:rPr lang="zh-CN" altLang="en-US" dirty="0"/>
              <a:t>扫码为我进行打分哦</a:t>
            </a:r>
            <a:r>
              <a:rPr lang="en-US" altLang="zh-CN" dirty="0"/>
              <a:t>~</a:t>
            </a:r>
            <a:endParaRPr lang="zh-CN" altLang="en-US" dirty="0"/>
          </a:p>
        </p:txBody>
      </p:sp>
      <p:sp>
        <p:nvSpPr>
          <p:cNvPr id="28" name="ExtraShape1">
            <a:extLst>
              <a:ext uri="{FF2B5EF4-FFF2-40B4-BE49-F238E27FC236}">
                <a16:creationId xmlns:a16="http://schemas.microsoft.com/office/drawing/2014/main" id="{795787AE-B4A3-45AA-816F-40CD8C188F81}"/>
              </a:ext>
            </a:extLst>
          </p:cNvPr>
          <p:cNvSpPr/>
          <p:nvPr/>
        </p:nvSpPr>
        <p:spPr>
          <a:xfrm>
            <a:off x="342356" y="1656892"/>
            <a:ext cx="1025539" cy="1025539"/>
          </a:xfrm>
          <a:prstGeom prst="ellipse">
            <a:avLst/>
          </a:prstGeom>
          <a:solidFill>
            <a:schemeClr val="tx2">
              <a:lumMod val="20000"/>
              <a:lumOff val="80000"/>
            </a:schemeClr>
          </a:solidFill>
          <a:ln>
            <a:noFill/>
          </a:ln>
        </p:spPr>
        <p:txBody>
          <a:bodyPr rtlCol="0" anchor="ctr"/>
          <a:lstStyle/>
          <a:p>
            <a:pPr algn="ctr"/>
            <a:r>
              <a:rPr lang="zh-CN" altLang="en-US" b="1" dirty="0"/>
              <a:t>开场收尾</a:t>
            </a:r>
          </a:p>
        </p:txBody>
      </p:sp>
      <p:cxnSp>
        <p:nvCxnSpPr>
          <p:cNvPr id="29" name="ExtraShape1">
            <a:extLst>
              <a:ext uri="{FF2B5EF4-FFF2-40B4-BE49-F238E27FC236}">
                <a16:creationId xmlns:a16="http://schemas.microsoft.com/office/drawing/2014/main" id="{CB4F6420-F331-4717-B54C-D868AAF45619}"/>
              </a:ext>
            </a:extLst>
          </p:cNvPr>
          <p:cNvCxnSpPr>
            <a:cxnSpLocks/>
          </p:cNvCxnSpPr>
          <p:nvPr/>
        </p:nvCxnSpPr>
        <p:spPr>
          <a:xfrm>
            <a:off x="1486932" y="2316970"/>
            <a:ext cx="813817" cy="42517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ExtraShape2">
            <a:extLst>
              <a:ext uri="{FF2B5EF4-FFF2-40B4-BE49-F238E27FC236}">
                <a16:creationId xmlns:a16="http://schemas.microsoft.com/office/drawing/2014/main" id="{F35F2524-B1D0-40BF-9234-ADA750BE40CF}"/>
              </a:ext>
            </a:extLst>
          </p:cNvPr>
          <p:cNvSpPr/>
          <p:nvPr/>
        </p:nvSpPr>
        <p:spPr>
          <a:xfrm rot="10800000" flipV="1">
            <a:off x="2432836" y="2580085"/>
            <a:ext cx="1025539" cy="1025539"/>
          </a:xfrm>
          <a:prstGeom prst="ellipse">
            <a:avLst/>
          </a:prstGeom>
          <a:solidFill>
            <a:schemeClr val="tx2">
              <a:lumMod val="20000"/>
              <a:lumOff val="80000"/>
            </a:schemeClr>
          </a:solidFill>
          <a:ln>
            <a:noFill/>
          </a:ln>
        </p:spPr>
        <p:txBody>
          <a:bodyPr rtlCol="0" anchor="ctr"/>
          <a:lstStyle/>
          <a:p>
            <a:pPr algn="ctr"/>
            <a:r>
              <a:rPr lang="zh-CN" altLang="en-US" b="1" dirty="0"/>
              <a:t>内容</a:t>
            </a:r>
          </a:p>
        </p:txBody>
      </p:sp>
      <p:cxnSp>
        <p:nvCxnSpPr>
          <p:cNvPr id="31" name="ExtraShape2">
            <a:extLst>
              <a:ext uri="{FF2B5EF4-FFF2-40B4-BE49-F238E27FC236}">
                <a16:creationId xmlns:a16="http://schemas.microsoft.com/office/drawing/2014/main" id="{26D787D2-A083-4901-8BEF-D2BE8E9F9DD1}"/>
              </a:ext>
            </a:extLst>
          </p:cNvPr>
          <p:cNvCxnSpPr>
            <a:cxnSpLocks/>
          </p:cNvCxnSpPr>
          <p:nvPr/>
        </p:nvCxnSpPr>
        <p:spPr>
          <a:xfrm rot="20700000" flipV="1">
            <a:off x="3570737" y="2742145"/>
            <a:ext cx="1157719"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ExtraShape3">
            <a:extLst>
              <a:ext uri="{FF2B5EF4-FFF2-40B4-BE49-F238E27FC236}">
                <a16:creationId xmlns:a16="http://schemas.microsoft.com/office/drawing/2014/main" id="{19110BD8-2381-4864-95ED-B9EF6920BD3B}"/>
              </a:ext>
            </a:extLst>
          </p:cNvPr>
          <p:cNvSpPr/>
          <p:nvPr/>
        </p:nvSpPr>
        <p:spPr>
          <a:xfrm>
            <a:off x="4822569" y="1885438"/>
            <a:ext cx="1025539" cy="1025539"/>
          </a:xfrm>
          <a:prstGeom prst="ellipse">
            <a:avLst/>
          </a:prstGeom>
          <a:solidFill>
            <a:schemeClr val="tx2">
              <a:lumMod val="20000"/>
              <a:lumOff val="80000"/>
            </a:schemeClr>
          </a:solidFill>
          <a:ln>
            <a:noFill/>
          </a:ln>
        </p:spPr>
        <p:txBody>
          <a:bodyPr rtlCol="0" anchor="ctr"/>
          <a:lstStyle/>
          <a:p>
            <a:pPr algn="ctr"/>
            <a:r>
              <a:rPr lang="zh-CN" altLang="en-US" b="1" dirty="0"/>
              <a:t>语言</a:t>
            </a:r>
          </a:p>
        </p:txBody>
      </p:sp>
      <p:cxnSp>
        <p:nvCxnSpPr>
          <p:cNvPr id="37" name="ExtraShape3">
            <a:extLst>
              <a:ext uri="{FF2B5EF4-FFF2-40B4-BE49-F238E27FC236}">
                <a16:creationId xmlns:a16="http://schemas.microsoft.com/office/drawing/2014/main" id="{CE308CD6-2246-4DEF-92A0-F54BE62CDA8E}"/>
              </a:ext>
            </a:extLst>
          </p:cNvPr>
          <p:cNvCxnSpPr>
            <a:cxnSpLocks/>
          </p:cNvCxnSpPr>
          <p:nvPr/>
        </p:nvCxnSpPr>
        <p:spPr>
          <a:xfrm>
            <a:off x="5419304" y="2968681"/>
            <a:ext cx="535173" cy="93386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ExtraShape4">
            <a:extLst>
              <a:ext uri="{FF2B5EF4-FFF2-40B4-BE49-F238E27FC236}">
                <a16:creationId xmlns:a16="http://schemas.microsoft.com/office/drawing/2014/main" id="{9C333F6A-251F-48D7-8BBA-3A86E032DE35}"/>
              </a:ext>
            </a:extLst>
          </p:cNvPr>
          <p:cNvSpPr/>
          <p:nvPr/>
        </p:nvSpPr>
        <p:spPr>
          <a:xfrm rot="10800000" flipV="1">
            <a:off x="5758760" y="3960245"/>
            <a:ext cx="1025539" cy="1025539"/>
          </a:xfrm>
          <a:prstGeom prst="ellipse">
            <a:avLst/>
          </a:prstGeom>
          <a:solidFill>
            <a:schemeClr val="tx2">
              <a:lumMod val="20000"/>
              <a:lumOff val="80000"/>
            </a:schemeClr>
          </a:solidFill>
          <a:ln>
            <a:noFill/>
          </a:ln>
        </p:spPr>
        <p:txBody>
          <a:bodyPr rtlCol="0" anchor="ctr"/>
          <a:lstStyle/>
          <a:p>
            <a:pPr algn="ctr"/>
            <a:r>
              <a:rPr lang="zh-CN" altLang="en-US" b="1" dirty="0"/>
              <a:t>时间</a:t>
            </a:r>
          </a:p>
        </p:txBody>
      </p:sp>
      <p:sp>
        <p:nvSpPr>
          <p:cNvPr id="39" name="文本框 38">
            <a:extLst>
              <a:ext uri="{FF2B5EF4-FFF2-40B4-BE49-F238E27FC236}">
                <a16:creationId xmlns:a16="http://schemas.microsoft.com/office/drawing/2014/main" id="{D2F45CEC-3B39-41B7-AC8E-E38039AB561F}"/>
              </a:ext>
            </a:extLst>
          </p:cNvPr>
          <p:cNvSpPr txBox="1"/>
          <p:nvPr/>
        </p:nvSpPr>
        <p:spPr>
          <a:xfrm>
            <a:off x="1192936" y="464185"/>
            <a:ext cx="595035" cy="338554"/>
          </a:xfrm>
          <a:prstGeom prst="rect">
            <a:avLst/>
          </a:prstGeom>
          <a:noFill/>
        </p:spPr>
        <p:txBody>
          <a:bodyPr wrap="none" rtlCol="0">
            <a:spAutoFit/>
          </a:bodyPr>
          <a:lstStyle/>
          <a:p>
            <a:pPr algn="ctr"/>
            <a:r>
              <a:rPr lang="zh-CN" altLang="en-US" sz="1600" b="1" dirty="0">
                <a:solidFill>
                  <a:schemeClr val="tx1"/>
                </a:solidFill>
                <a:sym typeface="+mn-ea"/>
              </a:rPr>
              <a:t>评分</a:t>
            </a:r>
          </a:p>
        </p:txBody>
      </p:sp>
      <p:sp>
        <p:nvSpPr>
          <p:cNvPr id="40" name="ValueText4">
            <a:extLst>
              <a:ext uri="{FF2B5EF4-FFF2-40B4-BE49-F238E27FC236}">
                <a16:creationId xmlns:a16="http://schemas.microsoft.com/office/drawing/2014/main" id="{CFB6B903-5816-402B-B4E9-C2BD516A1D63}"/>
              </a:ext>
            </a:extLst>
          </p:cNvPr>
          <p:cNvSpPr txBox="1"/>
          <p:nvPr/>
        </p:nvSpPr>
        <p:spPr>
          <a:xfrm>
            <a:off x="6358643" y="3435611"/>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5">
                    <a:lumMod val="100000"/>
                  </a:schemeClr>
                </a:solidFill>
                <a:latin typeface="Impact" panose="020B0806030902050204" pitchFamily="34" charset="0"/>
              </a:rPr>
              <a:t>20%</a:t>
            </a:r>
            <a:endParaRPr lang="en-US" sz="700" dirty="0">
              <a:solidFill>
                <a:schemeClr val="accent5">
                  <a:lumMod val="100000"/>
                </a:schemeClr>
              </a:solidFill>
              <a:latin typeface="Impact" panose="020B0806030902050204" pitchFamily="34" charset="0"/>
            </a:endParaRPr>
          </a:p>
        </p:txBody>
      </p:sp>
      <p:sp>
        <p:nvSpPr>
          <p:cNvPr id="41" name="ValueText1">
            <a:extLst>
              <a:ext uri="{FF2B5EF4-FFF2-40B4-BE49-F238E27FC236}">
                <a16:creationId xmlns:a16="http://schemas.microsoft.com/office/drawing/2014/main" id="{20C8AA09-2A8F-448B-A2A4-7DD4486D4864}"/>
              </a:ext>
            </a:extLst>
          </p:cNvPr>
          <p:cNvSpPr txBox="1"/>
          <p:nvPr/>
        </p:nvSpPr>
        <p:spPr>
          <a:xfrm>
            <a:off x="557843" y="2853772"/>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2">
                    <a:lumMod val="100000"/>
                  </a:schemeClr>
                </a:solidFill>
                <a:latin typeface="Impact" panose="020B0806030902050204" pitchFamily="34" charset="0"/>
              </a:rPr>
              <a:t>20%</a:t>
            </a:r>
            <a:endParaRPr lang="en-US" sz="700" dirty="0">
              <a:solidFill>
                <a:schemeClr val="accent2">
                  <a:lumMod val="100000"/>
                </a:schemeClr>
              </a:solidFill>
              <a:latin typeface="Impact" panose="020B0806030902050204" pitchFamily="34" charset="0"/>
            </a:endParaRPr>
          </a:p>
        </p:txBody>
      </p:sp>
      <p:sp>
        <p:nvSpPr>
          <p:cNvPr id="42" name="ValueText2">
            <a:extLst>
              <a:ext uri="{FF2B5EF4-FFF2-40B4-BE49-F238E27FC236}">
                <a16:creationId xmlns:a16="http://schemas.microsoft.com/office/drawing/2014/main" id="{DC732422-2CA4-4207-AD64-C044AC298DFB}"/>
              </a:ext>
            </a:extLst>
          </p:cNvPr>
          <p:cNvSpPr txBox="1"/>
          <p:nvPr/>
        </p:nvSpPr>
        <p:spPr>
          <a:xfrm>
            <a:off x="2650697" y="1932763"/>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3">
                    <a:lumMod val="100000"/>
                  </a:schemeClr>
                </a:solidFill>
                <a:latin typeface="Impact" panose="020B0806030902050204" pitchFamily="34" charset="0"/>
              </a:rPr>
              <a:t>30%</a:t>
            </a:r>
            <a:endParaRPr lang="en-US" sz="700" dirty="0">
              <a:solidFill>
                <a:schemeClr val="accent3">
                  <a:lumMod val="100000"/>
                </a:schemeClr>
              </a:solidFill>
              <a:latin typeface="Impact" panose="020B0806030902050204" pitchFamily="34" charset="0"/>
            </a:endParaRPr>
          </a:p>
        </p:txBody>
      </p:sp>
      <p:sp>
        <p:nvSpPr>
          <p:cNvPr id="43" name="ValueText3">
            <a:extLst>
              <a:ext uri="{FF2B5EF4-FFF2-40B4-BE49-F238E27FC236}">
                <a16:creationId xmlns:a16="http://schemas.microsoft.com/office/drawing/2014/main" id="{1ECBFA68-CD83-40DC-BB5D-4A63BFEA2247}"/>
              </a:ext>
            </a:extLst>
          </p:cNvPr>
          <p:cNvSpPr txBox="1"/>
          <p:nvPr/>
        </p:nvSpPr>
        <p:spPr>
          <a:xfrm>
            <a:off x="4706294" y="3027462"/>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4">
                    <a:lumMod val="100000"/>
                  </a:schemeClr>
                </a:solidFill>
                <a:latin typeface="Impact" panose="020B0806030902050204" pitchFamily="34" charset="0"/>
              </a:rPr>
              <a:t>30</a:t>
            </a:r>
            <a:r>
              <a:rPr lang="en-US" sz="700" dirty="0">
                <a:solidFill>
                  <a:schemeClr val="accent4">
                    <a:lumMod val="100000"/>
                  </a:schemeClr>
                </a:solidFill>
                <a:latin typeface="Impact" panose="020B0806030902050204" pitchFamily="34" charset="0"/>
              </a:rPr>
              <a:t>%</a:t>
            </a:r>
          </a:p>
        </p:txBody>
      </p:sp>
      <p:pic>
        <p:nvPicPr>
          <p:cNvPr id="8" name="图片 7">
            <a:extLst>
              <a:ext uri="{FF2B5EF4-FFF2-40B4-BE49-F238E27FC236}">
                <a16:creationId xmlns:a16="http://schemas.microsoft.com/office/drawing/2014/main" id="{49B402CE-EB84-4166-81D4-ED81CA71E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2674" y="2170166"/>
            <a:ext cx="1750293" cy="1750293"/>
          </a:xfrm>
          <a:prstGeom prst="rect">
            <a:avLst/>
          </a:prstGeom>
        </p:spPr>
      </p:pic>
    </p:spTree>
    <p:custDataLst>
      <p:tags r:id="rId1"/>
    </p:custDataLst>
    <p:extLst>
      <p:ext uri="{BB962C8B-B14F-4D97-AF65-F5344CB8AC3E}">
        <p14:creationId xmlns:p14="http://schemas.microsoft.com/office/powerpoint/2010/main" val="3835122375"/>
      </p:ext>
    </p:ext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文本框 2"/>
          <p:cNvSpPr txBox="1"/>
          <p:nvPr/>
        </p:nvSpPr>
        <p:spPr>
          <a:xfrm>
            <a:off x="1637665" y="4204335"/>
            <a:ext cx="6870065" cy="330835"/>
          </a:xfrm>
          <a:prstGeom prst="rect">
            <a:avLst/>
          </a:prstGeom>
          <a:noFill/>
        </p:spPr>
        <p:txBody>
          <a:bodyPr wrap="square" rtlCol="0" anchor="t">
            <a:spAutoFit/>
          </a:bodyPr>
          <a:lstStyle/>
          <a:p>
            <a:pPr algn="dist">
              <a:lnSpc>
                <a:spcPct val="130000"/>
              </a:lnSpc>
            </a:pPr>
            <a:r>
              <a:rPr lang="zh-CN" altLang="en-US" sz="1200" b="1">
                <a:solidFill>
                  <a:schemeClr val="tx1"/>
                </a:solidFill>
                <a:sym typeface="+mn-ea"/>
              </a:rPr>
              <a:t>所有传统领域出现过的机会，都值得用企微私域再做一遍！</a:t>
            </a: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06825" y="2197100"/>
            <a:ext cx="2531745" cy="621030"/>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14" name="文本框 13"/>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7645400"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复盘背景：为了解决</a:t>
            </a:r>
            <a:r>
              <a:rPr lang="en-US" altLang="zh-CN" sz="1600" b="1" dirty="0">
                <a:latin typeface="微软雅黑" panose="020B0503020204020204" charset="-122"/>
                <a:ea typeface="微软雅黑" panose="020B0503020204020204" charset="-122"/>
                <a:sym typeface="+mn-ea"/>
              </a:rPr>
              <a:t>3</a:t>
            </a:r>
            <a:r>
              <a:rPr lang="zh-CN" altLang="en-US" sz="1600" b="1" dirty="0">
                <a:latin typeface="微软雅黑" panose="020B0503020204020204" charset="-122"/>
                <a:ea typeface="微软雅黑" panose="020B0503020204020204" charset="-122"/>
                <a:sym typeface="+mn-ea"/>
              </a:rPr>
              <a:t>个</a:t>
            </a:r>
            <a:r>
              <a:rPr lang="zh-CN" sz="1600" b="1" dirty="0">
                <a:latin typeface="微软雅黑" panose="020B0503020204020204" charset="-122"/>
                <a:ea typeface="微软雅黑" panose="020B0503020204020204" charset="-122"/>
                <a:sym typeface="+mn-ea"/>
              </a:rPr>
              <a:t>疑惑，同时也想搞清楚为啥感觉顾问项目都没做好？</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24"/>
            <a:stretch>
              <a:fillRect/>
            </a:stretch>
          </p:blipFill>
          <p:spPr>
            <a:xfrm>
              <a:off x="5235" y="1585"/>
              <a:ext cx="337" cy="709"/>
            </a:xfrm>
            <a:prstGeom prst="rect">
              <a:avLst/>
            </a:prstGeom>
          </p:spPr>
        </p:pic>
        <p:pic>
          <p:nvPicPr>
            <p:cNvPr id="11" name="图片 10" descr="resource"/>
            <p:cNvPicPr>
              <a:picLocks noChangeAspect="1"/>
            </p:cNvPicPr>
            <p:nvPr/>
          </p:nvPicPr>
          <p:blipFill>
            <a:blip r:embed="rId25"/>
            <a:stretch>
              <a:fillRect/>
            </a:stretch>
          </p:blipFill>
          <p:spPr>
            <a:xfrm>
              <a:off x="4982" y="1585"/>
              <a:ext cx="337" cy="709"/>
            </a:xfrm>
            <a:prstGeom prst="rect">
              <a:avLst/>
            </a:prstGeom>
          </p:spPr>
        </p:pic>
        <p:pic>
          <p:nvPicPr>
            <p:cNvPr id="12" name="图片 11" descr="resource"/>
            <p:cNvPicPr>
              <a:picLocks noChangeAspect="1"/>
            </p:cNvPicPr>
            <p:nvPr/>
          </p:nvPicPr>
          <p:blipFill>
            <a:blip r:embed="rId24"/>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sp>
        <p:nvSpPr>
          <p:cNvPr id="65" name="PA-矩形 64"/>
          <p:cNvSpPr/>
          <p:nvPr>
            <p:custDataLst>
              <p:tags r:id="rId1"/>
            </p:custDataLst>
          </p:nvPr>
        </p:nvSpPr>
        <p:spPr>
          <a:xfrm>
            <a:off x="250199" y="3443165"/>
            <a:ext cx="1827878" cy="187977"/>
          </a:xfrm>
          <a:prstGeom prst="rect">
            <a:avLst/>
          </a:prstGeom>
          <a:solidFill>
            <a:srgbClr val="F5AA2E"/>
          </a:solidFill>
          <a:ln>
            <a:noFill/>
          </a:ln>
        </p:spPr>
        <p:style>
          <a:lnRef idx="2">
            <a:srgbClr val="F5AA2E">
              <a:shade val="50000"/>
            </a:srgbClr>
          </a:lnRef>
          <a:fillRef idx="1">
            <a:srgbClr val="F5AA2E"/>
          </a:fillRef>
          <a:effectRef idx="0">
            <a:srgbClr val="F5AA2E"/>
          </a:effectRef>
          <a:fontRef idx="minor">
            <a:sysClr val="window" lastClr="FFFFFF"/>
          </a:fontRef>
        </p:style>
        <p:txBody>
          <a:bodyPr rtlCol="0" anchor="ctr"/>
          <a:lstStyle/>
          <a:p>
            <a:pPr algn="ctr"/>
            <a:endParaRPr lang="zh-CN" altLang="en-US" sz="1510"/>
          </a:p>
        </p:txBody>
      </p:sp>
      <p:sp>
        <p:nvSpPr>
          <p:cNvPr id="64" name="PA-矩形 63"/>
          <p:cNvSpPr/>
          <p:nvPr>
            <p:custDataLst>
              <p:tags r:id="rId2"/>
            </p:custDataLst>
          </p:nvPr>
        </p:nvSpPr>
        <p:spPr>
          <a:xfrm>
            <a:off x="5733781" y="1118790"/>
            <a:ext cx="4265387" cy="187977"/>
          </a:xfrm>
          <a:prstGeom prst="rect">
            <a:avLst/>
          </a:prstGeom>
          <a:solidFill>
            <a:srgbClr val="C0CB71"/>
          </a:solidFill>
          <a:ln>
            <a:noFill/>
          </a:ln>
        </p:spPr>
        <p:style>
          <a:lnRef idx="2">
            <a:srgbClr val="F5AA2E">
              <a:shade val="50000"/>
            </a:srgbClr>
          </a:lnRef>
          <a:fillRef idx="1">
            <a:srgbClr val="F5AA2E"/>
          </a:fillRef>
          <a:effectRef idx="0">
            <a:srgbClr val="F5AA2E"/>
          </a:effectRef>
          <a:fontRef idx="minor">
            <a:sysClr val="window" lastClr="FFFFFF"/>
          </a:fontRef>
        </p:style>
        <p:txBody>
          <a:bodyPr rtlCol="0" anchor="ctr"/>
          <a:lstStyle/>
          <a:p>
            <a:pPr algn="ctr"/>
            <a:endParaRPr lang="zh-CN" altLang="en-US" sz="1510"/>
          </a:p>
        </p:txBody>
      </p:sp>
      <p:sp>
        <p:nvSpPr>
          <p:cNvPr id="2" name="PA-任意多边形 95"/>
          <p:cNvSpPr/>
          <p:nvPr>
            <p:custDataLst>
              <p:tags r:id="rId3"/>
            </p:custDataLst>
          </p:nvPr>
        </p:nvSpPr>
        <p:spPr bwMode="auto">
          <a:xfrm>
            <a:off x="3614578" y="1692054"/>
            <a:ext cx="1556803" cy="1554813"/>
          </a:xfrm>
          <a:custGeom>
            <a:avLst/>
            <a:gdLst>
              <a:gd name="T0" fmla="*/ 753 w 753"/>
              <a:gd name="T1" fmla="*/ 365 h 753"/>
              <a:gd name="T2" fmla="*/ 753 w 753"/>
              <a:gd name="T3" fmla="*/ 364 h 753"/>
              <a:gd name="T4" fmla="*/ 704 w 753"/>
              <a:gd name="T5" fmla="*/ 190 h 753"/>
              <a:gd name="T6" fmla="*/ 704 w 753"/>
              <a:gd name="T7" fmla="*/ 190 h 753"/>
              <a:gd name="T8" fmla="*/ 377 w 753"/>
              <a:gd name="T9" fmla="*/ 0 h 753"/>
              <a:gd name="T10" fmla="*/ 0 w 753"/>
              <a:gd name="T11" fmla="*/ 376 h 753"/>
              <a:gd name="T12" fmla="*/ 0 w 753"/>
              <a:gd name="T13" fmla="*/ 381 h 753"/>
              <a:gd name="T14" fmla="*/ 191 w 753"/>
              <a:gd name="T15" fmla="*/ 704 h 753"/>
              <a:gd name="T16" fmla="*/ 369 w 753"/>
              <a:gd name="T17" fmla="*/ 753 h 753"/>
              <a:gd name="T18" fmla="*/ 377 w 753"/>
              <a:gd name="T19" fmla="*/ 753 h 753"/>
              <a:gd name="T20" fmla="*/ 377 w 753"/>
              <a:gd name="T21" fmla="*/ 753 h 753"/>
              <a:gd name="T22" fmla="*/ 384 w 753"/>
              <a:gd name="T23" fmla="*/ 753 h 753"/>
              <a:gd name="T24" fmla="*/ 563 w 753"/>
              <a:gd name="T25" fmla="*/ 704 h 753"/>
              <a:gd name="T26" fmla="*/ 384 w 753"/>
              <a:gd name="T27" fmla="*/ 655 h 753"/>
              <a:gd name="T28" fmla="*/ 377 w 753"/>
              <a:gd name="T29" fmla="*/ 655 h 753"/>
              <a:gd name="T30" fmla="*/ 377 w 753"/>
              <a:gd name="T31" fmla="*/ 655 h 753"/>
              <a:gd name="T32" fmla="*/ 369 w 753"/>
              <a:gd name="T33" fmla="*/ 655 h 753"/>
              <a:gd name="T34" fmla="*/ 98 w 753"/>
              <a:gd name="T35" fmla="*/ 381 h 753"/>
              <a:gd name="T36" fmla="*/ 98 w 753"/>
              <a:gd name="T37" fmla="*/ 376 h 753"/>
              <a:gd name="T38" fmla="*/ 377 w 753"/>
              <a:gd name="T39" fmla="*/ 97 h 753"/>
              <a:gd name="T40" fmla="*/ 655 w 753"/>
              <a:gd name="T41" fmla="*/ 364 h 753"/>
              <a:gd name="T42" fmla="*/ 655 w 753"/>
              <a:gd name="T43" fmla="*/ 365 h 753"/>
              <a:gd name="T44" fmla="*/ 656 w 753"/>
              <a:gd name="T45" fmla="*/ 376 h 753"/>
              <a:gd name="T46" fmla="*/ 656 w 753"/>
              <a:gd name="T47" fmla="*/ 381 h 753"/>
              <a:gd name="T48" fmla="*/ 753 w 753"/>
              <a:gd name="T49" fmla="*/ 381 h 753"/>
              <a:gd name="T50" fmla="*/ 753 w 753"/>
              <a:gd name="T51" fmla="*/ 376 h 753"/>
              <a:gd name="T52" fmla="*/ 753 w 753"/>
              <a:gd name="T53" fmla="*/ 36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3" h="753">
                <a:moveTo>
                  <a:pt x="753" y="365"/>
                </a:moveTo>
                <a:cubicBezTo>
                  <a:pt x="753" y="365"/>
                  <a:pt x="753" y="364"/>
                  <a:pt x="753" y="364"/>
                </a:cubicBezTo>
                <a:cubicBezTo>
                  <a:pt x="751" y="301"/>
                  <a:pt x="734" y="242"/>
                  <a:pt x="704" y="190"/>
                </a:cubicBezTo>
                <a:cubicBezTo>
                  <a:pt x="704" y="190"/>
                  <a:pt x="704" y="190"/>
                  <a:pt x="704" y="190"/>
                </a:cubicBezTo>
                <a:cubicBezTo>
                  <a:pt x="640" y="76"/>
                  <a:pt x="517" y="0"/>
                  <a:pt x="377" y="0"/>
                </a:cubicBezTo>
                <a:cubicBezTo>
                  <a:pt x="169" y="0"/>
                  <a:pt x="0" y="168"/>
                  <a:pt x="0" y="376"/>
                </a:cubicBezTo>
                <a:cubicBezTo>
                  <a:pt x="0" y="378"/>
                  <a:pt x="0" y="379"/>
                  <a:pt x="0" y="381"/>
                </a:cubicBezTo>
                <a:cubicBezTo>
                  <a:pt x="2" y="519"/>
                  <a:pt x="78" y="640"/>
                  <a:pt x="191" y="704"/>
                </a:cubicBezTo>
                <a:cubicBezTo>
                  <a:pt x="243" y="734"/>
                  <a:pt x="304" y="752"/>
                  <a:pt x="369" y="753"/>
                </a:cubicBezTo>
                <a:cubicBezTo>
                  <a:pt x="371" y="753"/>
                  <a:pt x="374" y="753"/>
                  <a:pt x="377" y="753"/>
                </a:cubicBezTo>
                <a:cubicBezTo>
                  <a:pt x="377" y="753"/>
                  <a:pt x="377" y="753"/>
                  <a:pt x="377" y="753"/>
                </a:cubicBezTo>
                <a:cubicBezTo>
                  <a:pt x="379" y="753"/>
                  <a:pt x="382" y="753"/>
                  <a:pt x="384" y="753"/>
                </a:cubicBezTo>
                <a:cubicBezTo>
                  <a:pt x="449" y="752"/>
                  <a:pt x="510" y="734"/>
                  <a:pt x="563" y="704"/>
                </a:cubicBezTo>
                <a:cubicBezTo>
                  <a:pt x="510" y="674"/>
                  <a:pt x="449" y="657"/>
                  <a:pt x="384" y="655"/>
                </a:cubicBezTo>
                <a:cubicBezTo>
                  <a:pt x="382" y="655"/>
                  <a:pt x="379" y="655"/>
                  <a:pt x="377" y="655"/>
                </a:cubicBezTo>
                <a:cubicBezTo>
                  <a:pt x="377" y="655"/>
                  <a:pt x="377" y="655"/>
                  <a:pt x="377" y="655"/>
                </a:cubicBezTo>
                <a:cubicBezTo>
                  <a:pt x="374" y="655"/>
                  <a:pt x="371" y="655"/>
                  <a:pt x="369" y="655"/>
                </a:cubicBezTo>
                <a:cubicBezTo>
                  <a:pt x="220" y="651"/>
                  <a:pt x="100" y="530"/>
                  <a:pt x="98" y="381"/>
                </a:cubicBezTo>
                <a:cubicBezTo>
                  <a:pt x="98" y="379"/>
                  <a:pt x="98" y="378"/>
                  <a:pt x="98" y="376"/>
                </a:cubicBezTo>
                <a:cubicBezTo>
                  <a:pt x="98" y="222"/>
                  <a:pt x="222" y="97"/>
                  <a:pt x="377" y="97"/>
                </a:cubicBezTo>
                <a:cubicBezTo>
                  <a:pt x="527" y="97"/>
                  <a:pt x="649" y="216"/>
                  <a:pt x="655" y="364"/>
                </a:cubicBezTo>
                <a:cubicBezTo>
                  <a:pt x="655" y="364"/>
                  <a:pt x="655" y="364"/>
                  <a:pt x="655" y="365"/>
                </a:cubicBezTo>
                <a:cubicBezTo>
                  <a:pt x="656" y="368"/>
                  <a:pt x="656" y="372"/>
                  <a:pt x="656" y="376"/>
                </a:cubicBezTo>
                <a:cubicBezTo>
                  <a:pt x="656" y="378"/>
                  <a:pt x="656" y="379"/>
                  <a:pt x="656" y="381"/>
                </a:cubicBezTo>
                <a:cubicBezTo>
                  <a:pt x="753" y="381"/>
                  <a:pt x="753" y="381"/>
                  <a:pt x="753" y="381"/>
                </a:cubicBezTo>
                <a:cubicBezTo>
                  <a:pt x="753" y="379"/>
                  <a:pt x="753" y="378"/>
                  <a:pt x="753" y="376"/>
                </a:cubicBezTo>
                <a:cubicBezTo>
                  <a:pt x="753" y="372"/>
                  <a:pt x="753" y="369"/>
                  <a:pt x="753" y="365"/>
                </a:cubicBezTo>
                <a:close/>
              </a:path>
            </a:pathLst>
          </a:custGeom>
          <a:solidFill>
            <a:srgbClr val="DCBB56"/>
          </a:solidFill>
          <a:ln>
            <a:noFill/>
          </a:ln>
        </p:spPr>
        <p:txBody>
          <a:bodyPr vert="horz" wrap="square" lIns="76792" tIns="38396" rIns="76792" bIns="38396" numCol="1" anchor="t" anchorCtr="0" compatLnSpc="1"/>
          <a:lstStyle/>
          <a:p>
            <a:endParaRPr lang="zh-CN" altLang="en-US" sz="1510"/>
          </a:p>
        </p:txBody>
      </p:sp>
      <p:sp>
        <p:nvSpPr>
          <p:cNvPr id="3" name="PA-任意多边形 100"/>
          <p:cNvSpPr/>
          <p:nvPr>
            <p:custDataLst>
              <p:tags r:id="rId4"/>
            </p:custDataLst>
          </p:nvPr>
        </p:nvSpPr>
        <p:spPr bwMode="auto">
          <a:xfrm>
            <a:off x="4792199" y="3483426"/>
            <a:ext cx="1803677" cy="834615"/>
          </a:xfrm>
          <a:custGeom>
            <a:avLst/>
            <a:gdLst>
              <a:gd name="T0" fmla="*/ 793 w 907"/>
              <a:gd name="T1" fmla="*/ 350 h 350"/>
              <a:gd name="T2" fmla="*/ 0 w 907"/>
              <a:gd name="T3" fmla="*/ 350 h 350"/>
              <a:gd name="T4" fmla="*/ 0 w 907"/>
              <a:gd name="T5" fmla="*/ 0 h 350"/>
              <a:gd name="T6" fmla="*/ 793 w 907"/>
              <a:gd name="T7" fmla="*/ 0 h 350"/>
              <a:gd name="T8" fmla="*/ 907 w 907"/>
              <a:gd name="T9" fmla="*/ 115 h 350"/>
              <a:gd name="T10" fmla="*/ 907 w 907"/>
              <a:gd name="T11" fmla="*/ 235 h 350"/>
              <a:gd name="T12" fmla="*/ 793 w 907"/>
              <a:gd name="T13" fmla="*/ 350 h 350"/>
            </a:gdLst>
            <a:ahLst/>
            <a:cxnLst>
              <a:cxn ang="0">
                <a:pos x="T0" y="T1"/>
              </a:cxn>
              <a:cxn ang="0">
                <a:pos x="T2" y="T3"/>
              </a:cxn>
              <a:cxn ang="0">
                <a:pos x="T4" y="T5"/>
              </a:cxn>
              <a:cxn ang="0">
                <a:pos x="T6" y="T7"/>
              </a:cxn>
              <a:cxn ang="0">
                <a:pos x="T8" y="T9"/>
              </a:cxn>
              <a:cxn ang="0">
                <a:pos x="T10" y="T11"/>
              </a:cxn>
              <a:cxn ang="0">
                <a:pos x="T12" y="T13"/>
              </a:cxn>
            </a:cxnLst>
            <a:rect l="0" t="0" r="r" b="b"/>
            <a:pathLst>
              <a:path w="907" h="350">
                <a:moveTo>
                  <a:pt x="793" y="350"/>
                </a:moveTo>
                <a:cubicBezTo>
                  <a:pt x="0" y="350"/>
                  <a:pt x="0" y="350"/>
                  <a:pt x="0" y="350"/>
                </a:cubicBezTo>
                <a:cubicBezTo>
                  <a:pt x="0" y="0"/>
                  <a:pt x="0" y="0"/>
                  <a:pt x="0" y="0"/>
                </a:cubicBezTo>
                <a:cubicBezTo>
                  <a:pt x="793" y="0"/>
                  <a:pt x="793" y="0"/>
                  <a:pt x="793" y="0"/>
                </a:cubicBezTo>
                <a:cubicBezTo>
                  <a:pt x="856" y="0"/>
                  <a:pt x="907" y="52"/>
                  <a:pt x="907" y="115"/>
                </a:cubicBezTo>
                <a:cubicBezTo>
                  <a:pt x="907" y="235"/>
                  <a:pt x="907" y="235"/>
                  <a:pt x="907" y="235"/>
                </a:cubicBezTo>
                <a:cubicBezTo>
                  <a:pt x="907" y="298"/>
                  <a:pt x="856" y="350"/>
                  <a:pt x="793" y="350"/>
                </a:cubicBezTo>
                <a:close/>
              </a:path>
            </a:pathLst>
          </a:custGeom>
          <a:solidFill>
            <a:srgbClr val="F5AA2E"/>
          </a:solidFill>
          <a:ln>
            <a:noFill/>
          </a:ln>
        </p:spPr>
        <p:txBody>
          <a:bodyPr vert="horz" wrap="square" lIns="76792" tIns="38396" rIns="76792" bIns="38396" numCol="1" anchor="t" anchorCtr="0" compatLnSpc="1"/>
          <a:lstStyle/>
          <a:p>
            <a:endParaRPr lang="zh-CN" altLang="en-US" sz="1510" dirty="0"/>
          </a:p>
        </p:txBody>
      </p:sp>
      <p:sp>
        <p:nvSpPr>
          <p:cNvPr id="5" name="PA-文本框 4"/>
          <p:cNvSpPr txBox="1"/>
          <p:nvPr>
            <p:custDataLst>
              <p:tags r:id="rId5"/>
            </p:custDataLst>
          </p:nvPr>
        </p:nvSpPr>
        <p:spPr>
          <a:xfrm>
            <a:off x="5214432" y="3830149"/>
            <a:ext cx="1381744" cy="463633"/>
          </a:xfrm>
          <a:prstGeom prst="rect">
            <a:avLst/>
          </a:prstGeom>
          <a:noFill/>
        </p:spPr>
        <p:txBody>
          <a:bodyPr wrap="square" rtlCol="0">
            <a:noAutofit/>
          </a:bodyPr>
          <a:lstStyle/>
          <a:p>
            <a:pPr>
              <a:lnSpc>
                <a:spcPct val="120000"/>
              </a:lnSpc>
            </a:pPr>
            <a:r>
              <a:rPr lang="zh-CN" altLang="en-US" sz="1175" spc="150">
                <a:solidFill>
                  <a:sysClr val="window" lastClr="FFFFFF"/>
                </a:solidFill>
                <a:latin typeface="Arial" panose="020B0604020202020204" pitchFamily="34" charset="0"/>
                <a:ea typeface="微软雅黑" panose="020B0503020204020204" charset="-122"/>
              </a:rPr>
              <a:t>双方到底的职责是什么？</a:t>
            </a:r>
          </a:p>
        </p:txBody>
      </p:sp>
      <p:sp>
        <p:nvSpPr>
          <p:cNvPr id="13" name="PA-文本框 5"/>
          <p:cNvSpPr txBox="1"/>
          <p:nvPr>
            <p:custDataLst>
              <p:tags r:id="rId6"/>
            </p:custDataLst>
          </p:nvPr>
        </p:nvSpPr>
        <p:spPr>
          <a:xfrm>
            <a:off x="5214432" y="3462774"/>
            <a:ext cx="1381744" cy="333922"/>
          </a:xfrm>
          <a:prstGeom prst="rect">
            <a:avLst/>
          </a:prstGeom>
          <a:noFill/>
        </p:spPr>
        <p:txBody>
          <a:bodyPr wrap="square" rtlCol="0">
            <a:noAutofit/>
          </a:bodyPr>
          <a:lstStyle/>
          <a:p>
            <a:pPr>
              <a:lnSpc>
                <a:spcPct val="120000"/>
              </a:lnSpc>
            </a:pPr>
            <a:r>
              <a:rPr lang="zh-CN" altLang="en-US" sz="1680" b="1" spc="300">
                <a:solidFill>
                  <a:sysClr val="window" lastClr="FFFFFF"/>
                </a:solidFill>
                <a:latin typeface="Arial" panose="020B0604020202020204" pitchFamily="34" charset="0"/>
                <a:ea typeface="微软雅黑" panose="020B0503020204020204" charset="-122"/>
                <a:cs typeface="+mn-ea"/>
              </a:rPr>
              <a:t>双方合作</a:t>
            </a:r>
          </a:p>
        </p:txBody>
      </p:sp>
      <p:sp>
        <p:nvSpPr>
          <p:cNvPr id="36" name="PA-任意多边形 99"/>
          <p:cNvSpPr/>
          <p:nvPr>
            <p:custDataLst>
              <p:tags r:id="rId7"/>
            </p:custDataLst>
          </p:nvPr>
        </p:nvSpPr>
        <p:spPr bwMode="auto">
          <a:xfrm>
            <a:off x="4969316" y="1692054"/>
            <a:ext cx="1557799" cy="1554813"/>
          </a:xfrm>
          <a:custGeom>
            <a:avLst/>
            <a:gdLst>
              <a:gd name="T0" fmla="*/ 563 w 754"/>
              <a:gd name="T1" fmla="*/ 49 h 753"/>
              <a:gd name="T2" fmla="*/ 563 w 754"/>
              <a:gd name="T3" fmla="*/ 49 h 753"/>
              <a:gd name="T4" fmla="*/ 448 w 754"/>
              <a:gd name="T5" fmla="*/ 6 h 753"/>
              <a:gd name="T6" fmla="*/ 385 w 754"/>
              <a:gd name="T7" fmla="*/ 0 h 753"/>
              <a:gd name="T8" fmla="*/ 377 w 754"/>
              <a:gd name="T9" fmla="*/ 0 h 753"/>
              <a:gd name="T10" fmla="*/ 377 w 754"/>
              <a:gd name="T11" fmla="*/ 97 h 753"/>
              <a:gd name="T12" fmla="*/ 385 w 754"/>
              <a:gd name="T13" fmla="*/ 97 h 753"/>
              <a:gd name="T14" fmla="*/ 385 w 754"/>
              <a:gd name="T15" fmla="*/ 97 h 753"/>
              <a:gd name="T16" fmla="*/ 656 w 754"/>
              <a:gd name="T17" fmla="*/ 376 h 753"/>
              <a:gd name="T18" fmla="*/ 656 w 754"/>
              <a:gd name="T19" fmla="*/ 381 h 753"/>
              <a:gd name="T20" fmla="*/ 377 w 754"/>
              <a:gd name="T21" fmla="*/ 655 h 753"/>
              <a:gd name="T22" fmla="*/ 98 w 754"/>
              <a:gd name="T23" fmla="*/ 388 h 753"/>
              <a:gd name="T24" fmla="*/ 98 w 754"/>
              <a:gd name="T25" fmla="*/ 388 h 753"/>
              <a:gd name="T26" fmla="*/ 98 w 754"/>
              <a:gd name="T27" fmla="*/ 381 h 753"/>
              <a:gd name="T28" fmla="*/ 1 w 754"/>
              <a:gd name="T29" fmla="*/ 381 h 753"/>
              <a:gd name="T30" fmla="*/ 0 w 754"/>
              <a:gd name="T31" fmla="*/ 388 h 753"/>
              <a:gd name="T32" fmla="*/ 0 w 754"/>
              <a:gd name="T33" fmla="*/ 388 h 753"/>
              <a:gd name="T34" fmla="*/ 49 w 754"/>
              <a:gd name="T35" fmla="*/ 562 h 753"/>
              <a:gd name="T36" fmla="*/ 49 w 754"/>
              <a:gd name="T37" fmla="*/ 562 h 753"/>
              <a:gd name="T38" fmla="*/ 377 w 754"/>
              <a:gd name="T39" fmla="*/ 753 h 753"/>
              <a:gd name="T40" fmla="*/ 754 w 754"/>
              <a:gd name="T41" fmla="*/ 381 h 753"/>
              <a:gd name="T42" fmla="*/ 754 w 754"/>
              <a:gd name="T43" fmla="*/ 381 h 753"/>
              <a:gd name="T44" fmla="*/ 754 w 754"/>
              <a:gd name="T45" fmla="*/ 376 h 753"/>
              <a:gd name="T46" fmla="*/ 563 w 754"/>
              <a:gd name="T47" fmla="*/ 4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4" h="753">
                <a:moveTo>
                  <a:pt x="563" y="49"/>
                </a:moveTo>
                <a:cubicBezTo>
                  <a:pt x="563" y="49"/>
                  <a:pt x="563" y="49"/>
                  <a:pt x="563" y="49"/>
                </a:cubicBezTo>
                <a:cubicBezTo>
                  <a:pt x="528" y="29"/>
                  <a:pt x="489" y="14"/>
                  <a:pt x="448" y="6"/>
                </a:cubicBezTo>
                <a:cubicBezTo>
                  <a:pt x="428" y="2"/>
                  <a:pt x="407" y="0"/>
                  <a:pt x="385" y="0"/>
                </a:cubicBezTo>
                <a:cubicBezTo>
                  <a:pt x="382" y="0"/>
                  <a:pt x="380" y="0"/>
                  <a:pt x="377" y="0"/>
                </a:cubicBezTo>
                <a:cubicBezTo>
                  <a:pt x="377" y="97"/>
                  <a:pt x="377" y="97"/>
                  <a:pt x="377" y="97"/>
                </a:cubicBezTo>
                <a:cubicBezTo>
                  <a:pt x="380" y="97"/>
                  <a:pt x="382" y="97"/>
                  <a:pt x="385" y="97"/>
                </a:cubicBezTo>
                <a:cubicBezTo>
                  <a:pt x="385" y="97"/>
                  <a:pt x="385" y="97"/>
                  <a:pt x="385" y="97"/>
                </a:cubicBezTo>
                <a:cubicBezTo>
                  <a:pt x="536" y="102"/>
                  <a:pt x="656" y="225"/>
                  <a:pt x="656" y="376"/>
                </a:cubicBezTo>
                <a:cubicBezTo>
                  <a:pt x="656" y="378"/>
                  <a:pt x="656" y="379"/>
                  <a:pt x="656" y="381"/>
                </a:cubicBezTo>
                <a:cubicBezTo>
                  <a:pt x="654" y="533"/>
                  <a:pt x="530" y="655"/>
                  <a:pt x="377" y="655"/>
                </a:cubicBezTo>
                <a:cubicBezTo>
                  <a:pt x="227" y="655"/>
                  <a:pt x="105" y="537"/>
                  <a:pt x="98" y="388"/>
                </a:cubicBezTo>
                <a:cubicBezTo>
                  <a:pt x="98" y="388"/>
                  <a:pt x="98" y="388"/>
                  <a:pt x="98" y="388"/>
                </a:cubicBezTo>
                <a:cubicBezTo>
                  <a:pt x="98" y="386"/>
                  <a:pt x="98" y="383"/>
                  <a:pt x="98" y="381"/>
                </a:cubicBezTo>
                <a:cubicBezTo>
                  <a:pt x="1" y="381"/>
                  <a:pt x="1" y="381"/>
                  <a:pt x="1" y="381"/>
                </a:cubicBezTo>
                <a:cubicBezTo>
                  <a:pt x="1" y="383"/>
                  <a:pt x="1" y="386"/>
                  <a:pt x="0" y="388"/>
                </a:cubicBezTo>
                <a:cubicBezTo>
                  <a:pt x="0" y="388"/>
                  <a:pt x="0" y="388"/>
                  <a:pt x="0" y="388"/>
                </a:cubicBezTo>
                <a:cubicBezTo>
                  <a:pt x="2" y="452"/>
                  <a:pt x="20" y="511"/>
                  <a:pt x="49" y="562"/>
                </a:cubicBezTo>
                <a:cubicBezTo>
                  <a:pt x="49" y="562"/>
                  <a:pt x="49" y="562"/>
                  <a:pt x="49" y="562"/>
                </a:cubicBezTo>
                <a:cubicBezTo>
                  <a:pt x="114" y="676"/>
                  <a:pt x="237" y="753"/>
                  <a:pt x="377" y="753"/>
                </a:cubicBezTo>
                <a:cubicBezTo>
                  <a:pt x="584" y="753"/>
                  <a:pt x="751" y="587"/>
                  <a:pt x="754" y="381"/>
                </a:cubicBezTo>
                <a:cubicBezTo>
                  <a:pt x="754" y="381"/>
                  <a:pt x="754" y="381"/>
                  <a:pt x="754" y="381"/>
                </a:cubicBezTo>
                <a:cubicBezTo>
                  <a:pt x="754" y="379"/>
                  <a:pt x="754" y="378"/>
                  <a:pt x="754" y="376"/>
                </a:cubicBezTo>
                <a:cubicBezTo>
                  <a:pt x="754" y="236"/>
                  <a:pt x="677" y="113"/>
                  <a:pt x="563" y="49"/>
                </a:cubicBezTo>
                <a:close/>
              </a:path>
            </a:pathLst>
          </a:custGeom>
          <a:solidFill>
            <a:srgbClr val="C0CB71"/>
          </a:solidFill>
          <a:ln>
            <a:noFill/>
          </a:ln>
        </p:spPr>
        <p:txBody>
          <a:bodyPr vert="horz" wrap="square" lIns="76792" tIns="38396" rIns="76792" bIns="38396" numCol="1" anchor="t" anchorCtr="0" compatLnSpc="1"/>
          <a:lstStyle/>
          <a:p>
            <a:endParaRPr lang="zh-CN" altLang="en-US" sz="1510"/>
          </a:p>
        </p:txBody>
      </p:sp>
      <p:sp>
        <p:nvSpPr>
          <p:cNvPr id="37" name="PA-任意多边形 100"/>
          <p:cNvSpPr/>
          <p:nvPr>
            <p:custDataLst>
              <p:tags r:id="rId8"/>
            </p:custDataLst>
          </p:nvPr>
        </p:nvSpPr>
        <p:spPr bwMode="auto">
          <a:xfrm>
            <a:off x="6367464" y="2109127"/>
            <a:ext cx="1875331" cy="722659"/>
          </a:xfrm>
          <a:custGeom>
            <a:avLst/>
            <a:gdLst>
              <a:gd name="T0" fmla="*/ 793 w 907"/>
              <a:gd name="T1" fmla="*/ 350 h 350"/>
              <a:gd name="T2" fmla="*/ 0 w 907"/>
              <a:gd name="T3" fmla="*/ 350 h 350"/>
              <a:gd name="T4" fmla="*/ 0 w 907"/>
              <a:gd name="T5" fmla="*/ 0 h 350"/>
              <a:gd name="T6" fmla="*/ 793 w 907"/>
              <a:gd name="T7" fmla="*/ 0 h 350"/>
              <a:gd name="T8" fmla="*/ 907 w 907"/>
              <a:gd name="T9" fmla="*/ 115 h 350"/>
              <a:gd name="T10" fmla="*/ 907 w 907"/>
              <a:gd name="T11" fmla="*/ 235 h 350"/>
              <a:gd name="T12" fmla="*/ 793 w 907"/>
              <a:gd name="T13" fmla="*/ 350 h 350"/>
            </a:gdLst>
            <a:ahLst/>
            <a:cxnLst>
              <a:cxn ang="0">
                <a:pos x="T0" y="T1"/>
              </a:cxn>
              <a:cxn ang="0">
                <a:pos x="T2" y="T3"/>
              </a:cxn>
              <a:cxn ang="0">
                <a:pos x="T4" y="T5"/>
              </a:cxn>
              <a:cxn ang="0">
                <a:pos x="T6" y="T7"/>
              </a:cxn>
              <a:cxn ang="0">
                <a:pos x="T8" y="T9"/>
              </a:cxn>
              <a:cxn ang="0">
                <a:pos x="T10" y="T11"/>
              </a:cxn>
              <a:cxn ang="0">
                <a:pos x="T12" y="T13"/>
              </a:cxn>
            </a:cxnLst>
            <a:rect l="0" t="0" r="r" b="b"/>
            <a:pathLst>
              <a:path w="907" h="350">
                <a:moveTo>
                  <a:pt x="793" y="350"/>
                </a:moveTo>
                <a:cubicBezTo>
                  <a:pt x="0" y="350"/>
                  <a:pt x="0" y="350"/>
                  <a:pt x="0" y="350"/>
                </a:cubicBezTo>
                <a:cubicBezTo>
                  <a:pt x="0" y="0"/>
                  <a:pt x="0" y="0"/>
                  <a:pt x="0" y="0"/>
                </a:cubicBezTo>
                <a:cubicBezTo>
                  <a:pt x="793" y="0"/>
                  <a:pt x="793" y="0"/>
                  <a:pt x="793" y="0"/>
                </a:cubicBezTo>
                <a:cubicBezTo>
                  <a:pt x="856" y="0"/>
                  <a:pt x="907" y="52"/>
                  <a:pt x="907" y="115"/>
                </a:cubicBezTo>
                <a:cubicBezTo>
                  <a:pt x="907" y="235"/>
                  <a:pt x="907" y="235"/>
                  <a:pt x="907" y="235"/>
                </a:cubicBezTo>
                <a:cubicBezTo>
                  <a:pt x="907" y="298"/>
                  <a:pt x="856" y="350"/>
                  <a:pt x="793" y="350"/>
                </a:cubicBezTo>
                <a:close/>
              </a:path>
            </a:pathLst>
          </a:custGeom>
          <a:solidFill>
            <a:srgbClr val="C0CB71"/>
          </a:solidFill>
          <a:ln>
            <a:noFill/>
          </a:ln>
        </p:spPr>
        <p:txBody>
          <a:bodyPr vert="horz" wrap="square" lIns="76792" tIns="38396" rIns="76792" bIns="38396" numCol="1" anchor="t" anchorCtr="0" compatLnSpc="1"/>
          <a:lstStyle/>
          <a:p>
            <a:endParaRPr lang="zh-CN" altLang="en-US" sz="1510" dirty="0"/>
          </a:p>
        </p:txBody>
      </p:sp>
      <p:sp>
        <p:nvSpPr>
          <p:cNvPr id="38" name="PA-任意多边形 101"/>
          <p:cNvSpPr/>
          <p:nvPr>
            <p:custDataLst>
              <p:tags r:id="rId9"/>
            </p:custDataLst>
          </p:nvPr>
        </p:nvSpPr>
        <p:spPr bwMode="auto">
          <a:xfrm>
            <a:off x="2109130" y="2111117"/>
            <a:ext cx="1877322" cy="720669"/>
          </a:xfrm>
          <a:custGeom>
            <a:avLst/>
            <a:gdLst>
              <a:gd name="T0" fmla="*/ 115 w 908"/>
              <a:gd name="T1" fmla="*/ 0 h 349"/>
              <a:gd name="T2" fmla="*/ 908 w 908"/>
              <a:gd name="T3" fmla="*/ 0 h 349"/>
              <a:gd name="T4" fmla="*/ 908 w 908"/>
              <a:gd name="T5" fmla="*/ 349 h 349"/>
              <a:gd name="T6" fmla="*/ 115 w 908"/>
              <a:gd name="T7" fmla="*/ 349 h 349"/>
              <a:gd name="T8" fmla="*/ 0 w 908"/>
              <a:gd name="T9" fmla="*/ 234 h 349"/>
              <a:gd name="T10" fmla="*/ 0 w 908"/>
              <a:gd name="T11" fmla="*/ 114 h 349"/>
              <a:gd name="T12" fmla="*/ 115 w 908"/>
              <a:gd name="T13" fmla="*/ 0 h 349"/>
            </a:gdLst>
            <a:ahLst/>
            <a:cxnLst>
              <a:cxn ang="0">
                <a:pos x="T0" y="T1"/>
              </a:cxn>
              <a:cxn ang="0">
                <a:pos x="T2" y="T3"/>
              </a:cxn>
              <a:cxn ang="0">
                <a:pos x="T4" y="T5"/>
              </a:cxn>
              <a:cxn ang="0">
                <a:pos x="T6" y="T7"/>
              </a:cxn>
              <a:cxn ang="0">
                <a:pos x="T8" y="T9"/>
              </a:cxn>
              <a:cxn ang="0">
                <a:pos x="T10" y="T11"/>
              </a:cxn>
              <a:cxn ang="0">
                <a:pos x="T12" y="T13"/>
              </a:cxn>
            </a:cxnLst>
            <a:rect l="0" t="0" r="r" b="b"/>
            <a:pathLst>
              <a:path w="908" h="349">
                <a:moveTo>
                  <a:pt x="115" y="0"/>
                </a:moveTo>
                <a:cubicBezTo>
                  <a:pt x="908" y="0"/>
                  <a:pt x="908" y="0"/>
                  <a:pt x="908" y="0"/>
                </a:cubicBezTo>
                <a:cubicBezTo>
                  <a:pt x="908" y="349"/>
                  <a:pt x="908" y="349"/>
                  <a:pt x="908" y="349"/>
                </a:cubicBezTo>
                <a:cubicBezTo>
                  <a:pt x="115" y="349"/>
                  <a:pt x="115" y="349"/>
                  <a:pt x="115" y="349"/>
                </a:cubicBezTo>
                <a:cubicBezTo>
                  <a:pt x="51" y="349"/>
                  <a:pt x="0" y="298"/>
                  <a:pt x="0" y="234"/>
                </a:cubicBezTo>
                <a:cubicBezTo>
                  <a:pt x="0" y="114"/>
                  <a:pt x="0" y="114"/>
                  <a:pt x="0" y="114"/>
                </a:cubicBezTo>
                <a:cubicBezTo>
                  <a:pt x="0" y="51"/>
                  <a:pt x="51" y="0"/>
                  <a:pt x="115" y="0"/>
                </a:cubicBezTo>
                <a:close/>
              </a:path>
            </a:pathLst>
          </a:custGeom>
          <a:solidFill>
            <a:srgbClr val="DCBB56"/>
          </a:solidFill>
          <a:ln>
            <a:noFill/>
          </a:ln>
        </p:spPr>
        <p:txBody>
          <a:bodyPr vert="horz" wrap="square" lIns="76792" tIns="38396" rIns="76792" bIns="38396" numCol="1" anchor="t" anchorCtr="0" compatLnSpc="1"/>
          <a:lstStyle/>
          <a:p>
            <a:endParaRPr lang="zh-CN" altLang="en-US" sz="1510"/>
          </a:p>
        </p:txBody>
      </p:sp>
      <p:sp>
        <p:nvSpPr>
          <p:cNvPr id="40" name="PA-任意多边形 103"/>
          <p:cNvSpPr>
            <a:spLocks noEditPoints="1"/>
          </p:cNvSpPr>
          <p:nvPr>
            <p:custDataLst>
              <p:tags r:id="rId10"/>
            </p:custDataLst>
          </p:nvPr>
        </p:nvSpPr>
        <p:spPr bwMode="auto">
          <a:xfrm>
            <a:off x="3813660" y="1886158"/>
            <a:ext cx="1153667" cy="1152672"/>
          </a:xfrm>
          <a:custGeom>
            <a:avLst/>
            <a:gdLst>
              <a:gd name="T0" fmla="*/ 271 w 558"/>
              <a:gd name="T1" fmla="*/ 0 h 558"/>
              <a:gd name="T2" fmla="*/ 0 w 558"/>
              <a:gd name="T3" fmla="*/ 267 h 558"/>
              <a:gd name="T4" fmla="*/ 0 w 558"/>
              <a:gd name="T5" fmla="*/ 279 h 558"/>
              <a:gd name="T6" fmla="*/ 0 w 558"/>
              <a:gd name="T7" fmla="*/ 291 h 558"/>
              <a:gd name="T8" fmla="*/ 279 w 558"/>
              <a:gd name="T9" fmla="*/ 558 h 558"/>
              <a:gd name="T10" fmla="*/ 558 w 558"/>
              <a:gd name="T11" fmla="*/ 279 h 558"/>
              <a:gd name="T12" fmla="*/ 287 w 558"/>
              <a:gd name="T13" fmla="*/ 0 h 558"/>
              <a:gd name="T14" fmla="*/ 279 w 558"/>
              <a:gd name="T15" fmla="*/ 0 h 558"/>
              <a:gd name="T16" fmla="*/ 271 w 558"/>
              <a:gd name="T17" fmla="*/ 0 h 558"/>
              <a:gd name="T18" fmla="*/ 340 w 558"/>
              <a:gd name="T19" fmla="*/ 113 h 558"/>
              <a:gd name="T20" fmla="*/ 344 w 558"/>
              <a:gd name="T21" fmla="*/ 115 h 558"/>
              <a:gd name="T22" fmla="*/ 352 w 558"/>
              <a:gd name="T23" fmla="*/ 118 h 558"/>
              <a:gd name="T24" fmla="*/ 360 w 558"/>
              <a:gd name="T25" fmla="*/ 122 h 558"/>
              <a:gd name="T26" fmla="*/ 367 w 558"/>
              <a:gd name="T27" fmla="*/ 126 h 558"/>
              <a:gd name="T28" fmla="*/ 374 w 558"/>
              <a:gd name="T29" fmla="*/ 130 h 558"/>
              <a:gd name="T30" fmla="*/ 381 w 558"/>
              <a:gd name="T31" fmla="*/ 135 h 558"/>
              <a:gd name="T32" fmla="*/ 388 w 558"/>
              <a:gd name="T33" fmla="*/ 140 h 558"/>
              <a:gd name="T34" fmla="*/ 395 w 558"/>
              <a:gd name="T35" fmla="*/ 146 h 558"/>
              <a:gd name="T36" fmla="*/ 456 w 558"/>
              <a:gd name="T37" fmla="*/ 279 h 558"/>
              <a:gd name="T38" fmla="*/ 279 w 558"/>
              <a:gd name="T39" fmla="*/ 456 h 558"/>
              <a:gd name="T40" fmla="*/ 102 w 558"/>
              <a:gd name="T41" fmla="*/ 279 h 558"/>
              <a:gd name="T42" fmla="*/ 163 w 558"/>
              <a:gd name="T43" fmla="*/ 146 h 558"/>
              <a:gd name="T44" fmla="*/ 170 w 558"/>
              <a:gd name="T45" fmla="*/ 140 h 558"/>
              <a:gd name="T46" fmla="*/ 177 w 558"/>
              <a:gd name="T47" fmla="*/ 135 h 558"/>
              <a:gd name="T48" fmla="*/ 184 w 558"/>
              <a:gd name="T49" fmla="*/ 130 h 558"/>
              <a:gd name="T50" fmla="*/ 187 w 558"/>
              <a:gd name="T51" fmla="*/ 128 h 558"/>
              <a:gd name="T52" fmla="*/ 198 w 558"/>
              <a:gd name="T53" fmla="*/ 122 h 558"/>
              <a:gd name="T54" fmla="*/ 206 w 558"/>
              <a:gd name="T55" fmla="*/ 118 h 558"/>
              <a:gd name="T56" fmla="*/ 279 w 558"/>
              <a:gd name="T57" fmla="*/ 102 h 558"/>
              <a:gd name="T58" fmla="*/ 340 w 558"/>
              <a:gd name="T59" fmla="*/ 11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8" h="558">
                <a:moveTo>
                  <a:pt x="271" y="0"/>
                </a:moveTo>
                <a:cubicBezTo>
                  <a:pt x="125" y="4"/>
                  <a:pt x="6" y="121"/>
                  <a:pt x="0" y="267"/>
                </a:cubicBezTo>
                <a:cubicBezTo>
                  <a:pt x="0" y="271"/>
                  <a:pt x="0" y="275"/>
                  <a:pt x="0" y="279"/>
                </a:cubicBezTo>
                <a:cubicBezTo>
                  <a:pt x="0" y="283"/>
                  <a:pt x="0" y="287"/>
                  <a:pt x="0" y="291"/>
                </a:cubicBezTo>
                <a:cubicBezTo>
                  <a:pt x="7" y="440"/>
                  <a:pt x="129" y="558"/>
                  <a:pt x="279" y="558"/>
                </a:cubicBezTo>
                <a:cubicBezTo>
                  <a:pt x="433" y="558"/>
                  <a:pt x="558" y="433"/>
                  <a:pt x="558" y="279"/>
                </a:cubicBezTo>
                <a:cubicBezTo>
                  <a:pt x="558" y="128"/>
                  <a:pt x="437" y="4"/>
                  <a:pt x="287" y="0"/>
                </a:cubicBezTo>
                <a:cubicBezTo>
                  <a:pt x="284" y="0"/>
                  <a:pt x="282" y="0"/>
                  <a:pt x="279" y="0"/>
                </a:cubicBezTo>
                <a:cubicBezTo>
                  <a:pt x="276" y="0"/>
                  <a:pt x="274" y="0"/>
                  <a:pt x="271" y="0"/>
                </a:cubicBezTo>
                <a:close/>
                <a:moveTo>
                  <a:pt x="340" y="113"/>
                </a:moveTo>
                <a:cubicBezTo>
                  <a:pt x="341" y="114"/>
                  <a:pt x="343" y="114"/>
                  <a:pt x="344" y="115"/>
                </a:cubicBezTo>
                <a:cubicBezTo>
                  <a:pt x="347" y="116"/>
                  <a:pt x="349" y="117"/>
                  <a:pt x="352" y="118"/>
                </a:cubicBezTo>
                <a:cubicBezTo>
                  <a:pt x="354" y="119"/>
                  <a:pt x="357" y="120"/>
                  <a:pt x="360" y="122"/>
                </a:cubicBezTo>
                <a:cubicBezTo>
                  <a:pt x="362" y="123"/>
                  <a:pt x="365" y="124"/>
                  <a:pt x="367" y="126"/>
                </a:cubicBezTo>
                <a:cubicBezTo>
                  <a:pt x="370" y="127"/>
                  <a:pt x="372" y="129"/>
                  <a:pt x="374" y="130"/>
                </a:cubicBezTo>
                <a:cubicBezTo>
                  <a:pt x="377" y="132"/>
                  <a:pt x="379" y="133"/>
                  <a:pt x="381" y="135"/>
                </a:cubicBezTo>
                <a:cubicBezTo>
                  <a:pt x="384" y="137"/>
                  <a:pt x="386" y="138"/>
                  <a:pt x="388" y="140"/>
                </a:cubicBezTo>
                <a:cubicBezTo>
                  <a:pt x="390" y="142"/>
                  <a:pt x="393" y="144"/>
                  <a:pt x="395" y="146"/>
                </a:cubicBezTo>
                <a:cubicBezTo>
                  <a:pt x="432" y="178"/>
                  <a:pt x="456" y="226"/>
                  <a:pt x="456" y="279"/>
                </a:cubicBezTo>
                <a:cubicBezTo>
                  <a:pt x="456" y="377"/>
                  <a:pt x="377" y="456"/>
                  <a:pt x="279" y="456"/>
                </a:cubicBezTo>
                <a:cubicBezTo>
                  <a:pt x="181" y="456"/>
                  <a:pt x="102" y="377"/>
                  <a:pt x="102" y="279"/>
                </a:cubicBezTo>
                <a:cubicBezTo>
                  <a:pt x="102" y="226"/>
                  <a:pt x="126" y="178"/>
                  <a:pt x="163" y="146"/>
                </a:cubicBezTo>
                <a:cubicBezTo>
                  <a:pt x="165" y="144"/>
                  <a:pt x="168" y="142"/>
                  <a:pt x="170" y="140"/>
                </a:cubicBezTo>
                <a:cubicBezTo>
                  <a:pt x="172" y="138"/>
                  <a:pt x="174" y="137"/>
                  <a:pt x="177" y="135"/>
                </a:cubicBezTo>
                <a:cubicBezTo>
                  <a:pt x="179" y="133"/>
                  <a:pt x="181" y="132"/>
                  <a:pt x="184" y="130"/>
                </a:cubicBezTo>
                <a:cubicBezTo>
                  <a:pt x="185" y="129"/>
                  <a:pt x="186" y="129"/>
                  <a:pt x="187" y="128"/>
                </a:cubicBezTo>
                <a:cubicBezTo>
                  <a:pt x="191" y="126"/>
                  <a:pt x="195" y="124"/>
                  <a:pt x="198" y="122"/>
                </a:cubicBezTo>
                <a:cubicBezTo>
                  <a:pt x="201" y="120"/>
                  <a:pt x="204" y="119"/>
                  <a:pt x="206" y="118"/>
                </a:cubicBezTo>
                <a:cubicBezTo>
                  <a:pt x="228" y="108"/>
                  <a:pt x="253" y="102"/>
                  <a:pt x="279" y="102"/>
                </a:cubicBezTo>
                <a:cubicBezTo>
                  <a:pt x="300" y="102"/>
                  <a:pt x="321" y="106"/>
                  <a:pt x="340" y="113"/>
                </a:cubicBezTo>
                <a:close/>
              </a:path>
            </a:pathLst>
          </a:custGeom>
          <a:solidFill>
            <a:srgbClr val="DCBB56"/>
          </a:solidFill>
          <a:ln>
            <a:noFill/>
          </a:ln>
        </p:spPr>
        <p:txBody>
          <a:bodyPr vert="horz" wrap="square" lIns="76792" tIns="38396" rIns="76792" bIns="38396" numCol="1" anchor="t" anchorCtr="0" compatLnSpc="1"/>
          <a:lstStyle/>
          <a:p>
            <a:endParaRPr lang="zh-CN" altLang="en-US" sz="1510"/>
          </a:p>
        </p:txBody>
      </p:sp>
      <p:sp>
        <p:nvSpPr>
          <p:cNvPr id="42" name="PA-任意多边形 105"/>
          <p:cNvSpPr>
            <a:spLocks noEditPoints="1"/>
          </p:cNvSpPr>
          <p:nvPr>
            <p:custDataLst>
              <p:tags r:id="rId11"/>
            </p:custDataLst>
          </p:nvPr>
        </p:nvSpPr>
        <p:spPr bwMode="auto">
          <a:xfrm>
            <a:off x="5151080" y="1878851"/>
            <a:ext cx="1185519" cy="1183473"/>
          </a:xfrm>
          <a:custGeom>
            <a:avLst/>
            <a:gdLst>
              <a:gd name="T0" fmla="*/ 271 w 558"/>
              <a:gd name="T1" fmla="*/ 0 h 558"/>
              <a:gd name="T2" fmla="*/ 0 w 558"/>
              <a:gd name="T3" fmla="*/ 267 h 558"/>
              <a:gd name="T4" fmla="*/ 0 w 558"/>
              <a:gd name="T5" fmla="*/ 279 h 558"/>
              <a:gd name="T6" fmla="*/ 0 w 558"/>
              <a:gd name="T7" fmla="*/ 291 h 558"/>
              <a:gd name="T8" fmla="*/ 279 w 558"/>
              <a:gd name="T9" fmla="*/ 558 h 558"/>
              <a:gd name="T10" fmla="*/ 558 w 558"/>
              <a:gd name="T11" fmla="*/ 279 h 558"/>
              <a:gd name="T12" fmla="*/ 287 w 558"/>
              <a:gd name="T13" fmla="*/ 0 h 558"/>
              <a:gd name="T14" fmla="*/ 279 w 558"/>
              <a:gd name="T15" fmla="*/ 0 h 558"/>
              <a:gd name="T16" fmla="*/ 271 w 558"/>
              <a:gd name="T17" fmla="*/ 0 h 558"/>
              <a:gd name="T18" fmla="*/ 340 w 558"/>
              <a:gd name="T19" fmla="*/ 113 h 558"/>
              <a:gd name="T20" fmla="*/ 344 w 558"/>
              <a:gd name="T21" fmla="*/ 114 h 558"/>
              <a:gd name="T22" fmla="*/ 352 w 558"/>
              <a:gd name="T23" fmla="*/ 118 h 558"/>
              <a:gd name="T24" fmla="*/ 360 w 558"/>
              <a:gd name="T25" fmla="*/ 121 h 558"/>
              <a:gd name="T26" fmla="*/ 367 w 558"/>
              <a:gd name="T27" fmla="*/ 125 h 558"/>
              <a:gd name="T28" fmla="*/ 374 w 558"/>
              <a:gd name="T29" fmla="*/ 130 h 558"/>
              <a:gd name="T30" fmla="*/ 381 w 558"/>
              <a:gd name="T31" fmla="*/ 135 h 558"/>
              <a:gd name="T32" fmla="*/ 388 w 558"/>
              <a:gd name="T33" fmla="*/ 140 h 558"/>
              <a:gd name="T34" fmla="*/ 395 w 558"/>
              <a:gd name="T35" fmla="*/ 145 h 558"/>
              <a:gd name="T36" fmla="*/ 456 w 558"/>
              <a:gd name="T37" fmla="*/ 279 h 558"/>
              <a:gd name="T38" fmla="*/ 279 w 558"/>
              <a:gd name="T39" fmla="*/ 456 h 558"/>
              <a:gd name="T40" fmla="*/ 102 w 558"/>
              <a:gd name="T41" fmla="*/ 279 h 558"/>
              <a:gd name="T42" fmla="*/ 163 w 558"/>
              <a:gd name="T43" fmla="*/ 145 h 558"/>
              <a:gd name="T44" fmla="*/ 170 w 558"/>
              <a:gd name="T45" fmla="*/ 140 h 558"/>
              <a:gd name="T46" fmla="*/ 177 w 558"/>
              <a:gd name="T47" fmla="*/ 135 h 558"/>
              <a:gd name="T48" fmla="*/ 184 w 558"/>
              <a:gd name="T49" fmla="*/ 130 h 558"/>
              <a:gd name="T50" fmla="*/ 187 w 558"/>
              <a:gd name="T51" fmla="*/ 128 h 558"/>
              <a:gd name="T52" fmla="*/ 198 w 558"/>
              <a:gd name="T53" fmla="*/ 121 h 558"/>
              <a:gd name="T54" fmla="*/ 206 w 558"/>
              <a:gd name="T55" fmla="*/ 118 h 558"/>
              <a:gd name="T56" fmla="*/ 279 w 558"/>
              <a:gd name="T57" fmla="*/ 102 h 558"/>
              <a:gd name="T58" fmla="*/ 340 w 558"/>
              <a:gd name="T59" fmla="*/ 11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8" h="558">
                <a:moveTo>
                  <a:pt x="271" y="0"/>
                </a:moveTo>
                <a:cubicBezTo>
                  <a:pt x="125" y="4"/>
                  <a:pt x="6" y="121"/>
                  <a:pt x="0" y="267"/>
                </a:cubicBezTo>
                <a:cubicBezTo>
                  <a:pt x="0" y="271"/>
                  <a:pt x="0" y="275"/>
                  <a:pt x="0" y="279"/>
                </a:cubicBezTo>
                <a:cubicBezTo>
                  <a:pt x="0" y="283"/>
                  <a:pt x="0" y="287"/>
                  <a:pt x="0" y="291"/>
                </a:cubicBezTo>
                <a:cubicBezTo>
                  <a:pt x="7" y="440"/>
                  <a:pt x="129" y="558"/>
                  <a:pt x="279" y="558"/>
                </a:cubicBezTo>
                <a:cubicBezTo>
                  <a:pt x="433" y="558"/>
                  <a:pt x="558" y="433"/>
                  <a:pt x="558" y="279"/>
                </a:cubicBezTo>
                <a:cubicBezTo>
                  <a:pt x="558" y="127"/>
                  <a:pt x="437" y="4"/>
                  <a:pt x="287" y="0"/>
                </a:cubicBezTo>
                <a:cubicBezTo>
                  <a:pt x="284" y="0"/>
                  <a:pt x="282" y="0"/>
                  <a:pt x="279" y="0"/>
                </a:cubicBezTo>
                <a:cubicBezTo>
                  <a:pt x="276" y="0"/>
                  <a:pt x="274" y="0"/>
                  <a:pt x="271" y="0"/>
                </a:cubicBezTo>
                <a:close/>
                <a:moveTo>
                  <a:pt x="340" y="113"/>
                </a:moveTo>
                <a:cubicBezTo>
                  <a:pt x="341" y="113"/>
                  <a:pt x="343" y="114"/>
                  <a:pt x="344" y="114"/>
                </a:cubicBezTo>
                <a:cubicBezTo>
                  <a:pt x="347" y="115"/>
                  <a:pt x="349" y="116"/>
                  <a:pt x="352" y="118"/>
                </a:cubicBezTo>
                <a:cubicBezTo>
                  <a:pt x="354" y="119"/>
                  <a:pt x="357" y="120"/>
                  <a:pt x="360" y="121"/>
                </a:cubicBezTo>
                <a:cubicBezTo>
                  <a:pt x="362" y="123"/>
                  <a:pt x="365" y="124"/>
                  <a:pt x="367" y="125"/>
                </a:cubicBezTo>
                <a:cubicBezTo>
                  <a:pt x="370" y="127"/>
                  <a:pt x="372" y="128"/>
                  <a:pt x="374" y="130"/>
                </a:cubicBezTo>
                <a:cubicBezTo>
                  <a:pt x="377" y="131"/>
                  <a:pt x="379" y="133"/>
                  <a:pt x="381" y="135"/>
                </a:cubicBezTo>
                <a:cubicBezTo>
                  <a:pt x="384" y="136"/>
                  <a:pt x="386" y="138"/>
                  <a:pt x="388" y="140"/>
                </a:cubicBezTo>
                <a:cubicBezTo>
                  <a:pt x="390" y="142"/>
                  <a:pt x="393" y="143"/>
                  <a:pt x="395" y="145"/>
                </a:cubicBezTo>
                <a:cubicBezTo>
                  <a:pt x="432" y="178"/>
                  <a:pt x="456" y="226"/>
                  <a:pt x="456" y="279"/>
                </a:cubicBezTo>
                <a:cubicBezTo>
                  <a:pt x="456" y="377"/>
                  <a:pt x="377" y="456"/>
                  <a:pt x="279" y="456"/>
                </a:cubicBezTo>
                <a:cubicBezTo>
                  <a:pt x="181" y="456"/>
                  <a:pt x="102" y="377"/>
                  <a:pt x="102" y="279"/>
                </a:cubicBezTo>
                <a:cubicBezTo>
                  <a:pt x="102" y="226"/>
                  <a:pt x="126" y="178"/>
                  <a:pt x="163" y="145"/>
                </a:cubicBezTo>
                <a:cubicBezTo>
                  <a:pt x="165" y="143"/>
                  <a:pt x="168" y="142"/>
                  <a:pt x="170" y="140"/>
                </a:cubicBezTo>
                <a:cubicBezTo>
                  <a:pt x="172" y="138"/>
                  <a:pt x="174" y="136"/>
                  <a:pt x="177" y="135"/>
                </a:cubicBezTo>
                <a:cubicBezTo>
                  <a:pt x="179" y="133"/>
                  <a:pt x="181" y="131"/>
                  <a:pt x="184" y="130"/>
                </a:cubicBezTo>
                <a:cubicBezTo>
                  <a:pt x="185" y="129"/>
                  <a:pt x="186" y="128"/>
                  <a:pt x="187" y="128"/>
                </a:cubicBezTo>
                <a:cubicBezTo>
                  <a:pt x="191" y="125"/>
                  <a:pt x="195" y="123"/>
                  <a:pt x="198" y="121"/>
                </a:cubicBezTo>
                <a:cubicBezTo>
                  <a:pt x="201" y="120"/>
                  <a:pt x="204" y="119"/>
                  <a:pt x="206" y="118"/>
                </a:cubicBezTo>
                <a:cubicBezTo>
                  <a:pt x="228" y="108"/>
                  <a:pt x="253" y="102"/>
                  <a:pt x="279" y="102"/>
                </a:cubicBezTo>
                <a:cubicBezTo>
                  <a:pt x="300" y="102"/>
                  <a:pt x="321" y="106"/>
                  <a:pt x="340" y="113"/>
                </a:cubicBezTo>
                <a:close/>
              </a:path>
            </a:pathLst>
          </a:custGeom>
          <a:solidFill>
            <a:srgbClr val="C0CB71"/>
          </a:solidFill>
          <a:ln>
            <a:noFill/>
          </a:ln>
        </p:spPr>
        <p:txBody>
          <a:bodyPr vert="horz" wrap="square" lIns="76792" tIns="38396" rIns="76792" bIns="38396" numCol="1" anchor="t" anchorCtr="0" compatLnSpc="1"/>
          <a:lstStyle/>
          <a:p>
            <a:endParaRPr lang="zh-CN" altLang="en-US" sz="1510"/>
          </a:p>
        </p:txBody>
      </p:sp>
      <p:sp>
        <p:nvSpPr>
          <p:cNvPr id="49" name="PA-文本框 48"/>
          <p:cNvSpPr txBox="1"/>
          <p:nvPr>
            <p:custDataLst>
              <p:tags r:id="rId12"/>
            </p:custDataLst>
          </p:nvPr>
        </p:nvSpPr>
        <p:spPr>
          <a:xfrm>
            <a:off x="2251710" y="2421890"/>
            <a:ext cx="1734820" cy="463550"/>
          </a:xfrm>
          <a:prstGeom prst="rect">
            <a:avLst/>
          </a:prstGeom>
          <a:noFill/>
        </p:spPr>
        <p:txBody>
          <a:bodyPr wrap="square" rtlCol="0">
            <a:noAutofit/>
          </a:bodyPr>
          <a:lstStyle/>
          <a:p>
            <a:pPr algn="r">
              <a:lnSpc>
                <a:spcPct val="120000"/>
              </a:lnSpc>
            </a:pPr>
            <a:r>
              <a:rPr lang="zh-CN" altLang="en-US" sz="1175" spc="150" dirty="0">
                <a:solidFill>
                  <a:sysClr val="window" lastClr="FFFFFF"/>
                </a:solidFill>
                <a:latin typeface="Arial" panose="020B0604020202020204" pitchFamily="34" charset="0"/>
                <a:ea typeface="微软雅黑" panose="020B0503020204020204" charset="-122"/>
              </a:rPr>
              <a:t>我们到底交付了什么</a:t>
            </a:r>
          </a:p>
        </p:txBody>
      </p:sp>
      <p:sp>
        <p:nvSpPr>
          <p:cNvPr id="50" name="PA-文本框 49"/>
          <p:cNvSpPr txBox="1"/>
          <p:nvPr>
            <p:custDataLst>
              <p:tags r:id="rId13"/>
            </p:custDataLst>
          </p:nvPr>
        </p:nvSpPr>
        <p:spPr>
          <a:xfrm>
            <a:off x="2251588" y="2034809"/>
            <a:ext cx="1381744" cy="333922"/>
          </a:xfrm>
          <a:prstGeom prst="rect">
            <a:avLst/>
          </a:prstGeom>
          <a:noFill/>
        </p:spPr>
        <p:txBody>
          <a:bodyPr wrap="square" rtlCol="0">
            <a:noAutofit/>
          </a:bodyPr>
          <a:lstStyle/>
          <a:p>
            <a:pPr algn="r">
              <a:lnSpc>
                <a:spcPct val="120000"/>
              </a:lnSpc>
            </a:pPr>
            <a:r>
              <a:rPr lang="zh-CN" altLang="en-US" sz="1680" b="1" spc="300" dirty="0">
                <a:solidFill>
                  <a:sysClr val="window" lastClr="FFFFFF"/>
                </a:solidFill>
                <a:latin typeface="Arial" panose="020B0604020202020204" pitchFamily="34" charset="0"/>
                <a:ea typeface="微软雅黑" panose="020B0503020204020204" charset="-122"/>
                <a:cs typeface="+mn-ea"/>
              </a:rPr>
              <a:t>交付价值</a:t>
            </a:r>
          </a:p>
        </p:txBody>
      </p:sp>
      <p:sp>
        <p:nvSpPr>
          <p:cNvPr id="53" name="PA-文本框 52"/>
          <p:cNvSpPr txBox="1"/>
          <p:nvPr>
            <p:custDataLst>
              <p:tags r:id="rId14"/>
            </p:custDataLst>
          </p:nvPr>
        </p:nvSpPr>
        <p:spPr>
          <a:xfrm>
            <a:off x="6413637" y="2391034"/>
            <a:ext cx="1381744" cy="463633"/>
          </a:xfrm>
          <a:prstGeom prst="rect">
            <a:avLst/>
          </a:prstGeom>
          <a:noFill/>
        </p:spPr>
        <p:txBody>
          <a:bodyPr wrap="square" rtlCol="0">
            <a:noAutofit/>
          </a:bodyPr>
          <a:lstStyle/>
          <a:p>
            <a:pPr>
              <a:lnSpc>
                <a:spcPct val="120000"/>
              </a:lnSpc>
            </a:pPr>
            <a:r>
              <a:rPr lang="zh-CN" altLang="en-US" sz="1175" spc="150" dirty="0">
                <a:solidFill>
                  <a:sysClr val="window" lastClr="FFFFFF"/>
                </a:solidFill>
                <a:latin typeface="Arial" panose="020B0604020202020204" pitchFamily="34" charset="0"/>
                <a:ea typeface="微软雅黑" panose="020B0503020204020204" charset="-122"/>
              </a:rPr>
              <a:t>客户得到了什么？</a:t>
            </a:r>
          </a:p>
        </p:txBody>
      </p:sp>
      <p:sp>
        <p:nvSpPr>
          <p:cNvPr id="54" name="PA-文本框 53"/>
          <p:cNvSpPr txBox="1"/>
          <p:nvPr>
            <p:custDataLst>
              <p:tags r:id="rId15"/>
            </p:custDataLst>
          </p:nvPr>
        </p:nvSpPr>
        <p:spPr>
          <a:xfrm>
            <a:off x="6413637" y="2034809"/>
            <a:ext cx="1381744" cy="333922"/>
          </a:xfrm>
          <a:prstGeom prst="rect">
            <a:avLst/>
          </a:prstGeom>
          <a:noFill/>
        </p:spPr>
        <p:txBody>
          <a:bodyPr wrap="square" rtlCol="0">
            <a:noAutofit/>
          </a:bodyPr>
          <a:lstStyle/>
          <a:p>
            <a:pPr>
              <a:lnSpc>
                <a:spcPct val="120000"/>
              </a:lnSpc>
            </a:pPr>
            <a:r>
              <a:rPr lang="zh-CN" altLang="en-US" sz="1680" b="1" spc="300" dirty="0">
                <a:solidFill>
                  <a:sysClr val="window" lastClr="FFFFFF"/>
                </a:solidFill>
                <a:latin typeface="Arial" panose="020B0604020202020204" pitchFamily="34" charset="0"/>
                <a:ea typeface="微软雅黑" panose="020B0503020204020204" charset="-122"/>
                <a:cs typeface="+mn-ea"/>
              </a:rPr>
              <a:t>客户收获</a:t>
            </a:r>
          </a:p>
        </p:txBody>
      </p:sp>
      <p:sp>
        <p:nvSpPr>
          <p:cNvPr id="55" name="PA-任意多边形 103"/>
          <p:cNvSpPr>
            <a:spLocks noEditPoints="1"/>
          </p:cNvSpPr>
          <p:nvPr>
            <p:custDataLst>
              <p:tags r:id="rId16"/>
            </p:custDataLst>
          </p:nvPr>
        </p:nvSpPr>
        <p:spPr bwMode="auto">
          <a:xfrm>
            <a:off x="3794343" y="3237308"/>
            <a:ext cx="1169014" cy="1168005"/>
          </a:xfrm>
          <a:custGeom>
            <a:avLst/>
            <a:gdLst>
              <a:gd name="T0" fmla="*/ 271 w 558"/>
              <a:gd name="T1" fmla="*/ 0 h 558"/>
              <a:gd name="T2" fmla="*/ 0 w 558"/>
              <a:gd name="T3" fmla="*/ 267 h 558"/>
              <a:gd name="T4" fmla="*/ 0 w 558"/>
              <a:gd name="T5" fmla="*/ 279 h 558"/>
              <a:gd name="T6" fmla="*/ 0 w 558"/>
              <a:gd name="T7" fmla="*/ 291 h 558"/>
              <a:gd name="T8" fmla="*/ 279 w 558"/>
              <a:gd name="T9" fmla="*/ 558 h 558"/>
              <a:gd name="T10" fmla="*/ 558 w 558"/>
              <a:gd name="T11" fmla="*/ 279 h 558"/>
              <a:gd name="T12" fmla="*/ 287 w 558"/>
              <a:gd name="T13" fmla="*/ 0 h 558"/>
              <a:gd name="T14" fmla="*/ 279 w 558"/>
              <a:gd name="T15" fmla="*/ 0 h 558"/>
              <a:gd name="T16" fmla="*/ 271 w 558"/>
              <a:gd name="T17" fmla="*/ 0 h 558"/>
              <a:gd name="T18" fmla="*/ 340 w 558"/>
              <a:gd name="T19" fmla="*/ 113 h 558"/>
              <a:gd name="T20" fmla="*/ 344 w 558"/>
              <a:gd name="T21" fmla="*/ 115 h 558"/>
              <a:gd name="T22" fmla="*/ 352 w 558"/>
              <a:gd name="T23" fmla="*/ 118 h 558"/>
              <a:gd name="T24" fmla="*/ 360 w 558"/>
              <a:gd name="T25" fmla="*/ 122 h 558"/>
              <a:gd name="T26" fmla="*/ 367 w 558"/>
              <a:gd name="T27" fmla="*/ 126 h 558"/>
              <a:gd name="T28" fmla="*/ 374 w 558"/>
              <a:gd name="T29" fmla="*/ 130 h 558"/>
              <a:gd name="T30" fmla="*/ 381 w 558"/>
              <a:gd name="T31" fmla="*/ 135 h 558"/>
              <a:gd name="T32" fmla="*/ 388 w 558"/>
              <a:gd name="T33" fmla="*/ 140 h 558"/>
              <a:gd name="T34" fmla="*/ 395 w 558"/>
              <a:gd name="T35" fmla="*/ 146 h 558"/>
              <a:gd name="T36" fmla="*/ 456 w 558"/>
              <a:gd name="T37" fmla="*/ 279 h 558"/>
              <a:gd name="T38" fmla="*/ 279 w 558"/>
              <a:gd name="T39" fmla="*/ 456 h 558"/>
              <a:gd name="T40" fmla="*/ 102 w 558"/>
              <a:gd name="T41" fmla="*/ 279 h 558"/>
              <a:gd name="T42" fmla="*/ 163 w 558"/>
              <a:gd name="T43" fmla="*/ 146 h 558"/>
              <a:gd name="T44" fmla="*/ 170 w 558"/>
              <a:gd name="T45" fmla="*/ 140 h 558"/>
              <a:gd name="T46" fmla="*/ 177 w 558"/>
              <a:gd name="T47" fmla="*/ 135 h 558"/>
              <a:gd name="T48" fmla="*/ 184 w 558"/>
              <a:gd name="T49" fmla="*/ 130 h 558"/>
              <a:gd name="T50" fmla="*/ 187 w 558"/>
              <a:gd name="T51" fmla="*/ 128 h 558"/>
              <a:gd name="T52" fmla="*/ 198 w 558"/>
              <a:gd name="T53" fmla="*/ 122 h 558"/>
              <a:gd name="T54" fmla="*/ 206 w 558"/>
              <a:gd name="T55" fmla="*/ 118 h 558"/>
              <a:gd name="T56" fmla="*/ 279 w 558"/>
              <a:gd name="T57" fmla="*/ 102 h 558"/>
              <a:gd name="T58" fmla="*/ 340 w 558"/>
              <a:gd name="T59" fmla="*/ 11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8" h="558">
                <a:moveTo>
                  <a:pt x="271" y="0"/>
                </a:moveTo>
                <a:cubicBezTo>
                  <a:pt x="125" y="4"/>
                  <a:pt x="6" y="121"/>
                  <a:pt x="0" y="267"/>
                </a:cubicBezTo>
                <a:cubicBezTo>
                  <a:pt x="0" y="271"/>
                  <a:pt x="0" y="275"/>
                  <a:pt x="0" y="279"/>
                </a:cubicBezTo>
                <a:cubicBezTo>
                  <a:pt x="0" y="283"/>
                  <a:pt x="0" y="287"/>
                  <a:pt x="0" y="291"/>
                </a:cubicBezTo>
                <a:cubicBezTo>
                  <a:pt x="7" y="440"/>
                  <a:pt x="129" y="558"/>
                  <a:pt x="279" y="558"/>
                </a:cubicBezTo>
                <a:cubicBezTo>
                  <a:pt x="433" y="558"/>
                  <a:pt x="558" y="433"/>
                  <a:pt x="558" y="279"/>
                </a:cubicBezTo>
                <a:cubicBezTo>
                  <a:pt x="558" y="128"/>
                  <a:pt x="437" y="4"/>
                  <a:pt x="287" y="0"/>
                </a:cubicBezTo>
                <a:cubicBezTo>
                  <a:pt x="284" y="0"/>
                  <a:pt x="282" y="0"/>
                  <a:pt x="279" y="0"/>
                </a:cubicBezTo>
                <a:cubicBezTo>
                  <a:pt x="276" y="0"/>
                  <a:pt x="274" y="0"/>
                  <a:pt x="271" y="0"/>
                </a:cubicBezTo>
                <a:close/>
                <a:moveTo>
                  <a:pt x="340" y="113"/>
                </a:moveTo>
                <a:cubicBezTo>
                  <a:pt x="341" y="114"/>
                  <a:pt x="343" y="114"/>
                  <a:pt x="344" y="115"/>
                </a:cubicBezTo>
                <a:cubicBezTo>
                  <a:pt x="347" y="116"/>
                  <a:pt x="349" y="117"/>
                  <a:pt x="352" y="118"/>
                </a:cubicBezTo>
                <a:cubicBezTo>
                  <a:pt x="354" y="119"/>
                  <a:pt x="357" y="120"/>
                  <a:pt x="360" y="122"/>
                </a:cubicBezTo>
                <a:cubicBezTo>
                  <a:pt x="362" y="123"/>
                  <a:pt x="365" y="124"/>
                  <a:pt x="367" y="126"/>
                </a:cubicBezTo>
                <a:cubicBezTo>
                  <a:pt x="370" y="127"/>
                  <a:pt x="372" y="129"/>
                  <a:pt x="374" y="130"/>
                </a:cubicBezTo>
                <a:cubicBezTo>
                  <a:pt x="377" y="132"/>
                  <a:pt x="379" y="133"/>
                  <a:pt x="381" y="135"/>
                </a:cubicBezTo>
                <a:cubicBezTo>
                  <a:pt x="384" y="137"/>
                  <a:pt x="386" y="138"/>
                  <a:pt x="388" y="140"/>
                </a:cubicBezTo>
                <a:cubicBezTo>
                  <a:pt x="390" y="142"/>
                  <a:pt x="393" y="144"/>
                  <a:pt x="395" y="146"/>
                </a:cubicBezTo>
                <a:cubicBezTo>
                  <a:pt x="432" y="178"/>
                  <a:pt x="456" y="226"/>
                  <a:pt x="456" y="279"/>
                </a:cubicBezTo>
                <a:cubicBezTo>
                  <a:pt x="456" y="377"/>
                  <a:pt x="377" y="456"/>
                  <a:pt x="279" y="456"/>
                </a:cubicBezTo>
                <a:cubicBezTo>
                  <a:pt x="181" y="456"/>
                  <a:pt x="102" y="377"/>
                  <a:pt x="102" y="279"/>
                </a:cubicBezTo>
                <a:cubicBezTo>
                  <a:pt x="102" y="226"/>
                  <a:pt x="126" y="178"/>
                  <a:pt x="163" y="146"/>
                </a:cubicBezTo>
                <a:cubicBezTo>
                  <a:pt x="165" y="144"/>
                  <a:pt x="168" y="142"/>
                  <a:pt x="170" y="140"/>
                </a:cubicBezTo>
                <a:cubicBezTo>
                  <a:pt x="172" y="138"/>
                  <a:pt x="174" y="137"/>
                  <a:pt x="177" y="135"/>
                </a:cubicBezTo>
                <a:cubicBezTo>
                  <a:pt x="179" y="133"/>
                  <a:pt x="181" y="132"/>
                  <a:pt x="184" y="130"/>
                </a:cubicBezTo>
                <a:cubicBezTo>
                  <a:pt x="185" y="129"/>
                  <a:pt x="186" y="129"/>
                  <a:pt x="187" y="128"/>
                </a:cubicBezTo>
                <a:cubicBezTo>
                  <a:pt x="191" y="126"/>
                  <a:pt x="195" y="124"/>
                  <a:pt x="198" y="122"/>
                </a:cubicBezTo>
                <a:cubicBezTo>
                  <a:pt x="201" y="120"/>
                  <a:pt x="204" y="119"/>
                  <a:pt x="206" y="118"/>
                </a:cubicBezTo>
                <a:cubicBezTo>
                  <a:pt x="228" y="108"/>
                  <a:pt x="253" y="102"/>
                  <a:pt x="279" y="102"/>
                </a:cubicBezTo>
                <a:cubicBezTo>
                  <a:pt x="300" y="102"/>
                  <a:pt x="321" y="106"/>
                  <a:pt x="340" y="113"/>
                </a:cubicBezTo>
                <a:close/>
              </a:path>
            </a:pathLst>
          </a:custGeom>
          <a:solidFill>
            <a:srgbClr val="F5AA2E"/>
          </a:solidFill>
          <a:ln>
            <a:noFill/>
          </a:ln>
        </p:spPr>
        <p:txBody>
          <a:bodyPr vert="horz" wrap="square" lIns="76792" tIns="38396" rIns="76792" bIns="38396" numCol="1" anchor="t" anchorCtr="0" compatLnSpc="1"/>
          <a:lstStyle/>
          <a:p>
            <a:endParaRPr lang="zh-CN" altLang="en-US" sz="1510"/>
          </a:p>
        </p:txBody>
      </p:sp>
      <p:sp>
        <p:nvSpPr>
          <p:cNvPr id="46" name="PA-空心符 45"/>
          <p:cNvSpPr/>
          <p:nvPr>
            <p:custDataLst>
              <p:tags r:id="rId17"/>
            </p:custDataLst>
          </p:nvPr>
        </p:nvSpPr>
        <p:spPr>
          <a:xfrm>
            <a:off x="5374009" y="1122384"/>
            <a:ext cx="759962" cy="756205"/>
          </a:xfrm>
          <a:prstGeom prst="blockArc">
            <a:avLst>
              <a:gd name="adj1" fmla="val 5414743"/>
              <a:gd name="adj2" fmla="val 16166555"/>
              <a:gd name="adj3" fmla="val 24435"/>
            </a:avLst>
          </a:prstGeom>
          <a:solidFill>
            <a:srgbClr val="C0CB71"/>
          </a:solidFill>
          <a:ln>
            <a:noFill/>
          </a:ln>
        </p:spPr>
        <p:style>
          <a:lnRef idx="2">
            <a:srgbClr val="F5AA2E">
              <a:shade val="50000"/>
            </a:srgbClr>
          </a:lnRef>
          <a:fillRef idx="1">
            <a:srgbClr val="F5AA2E"/>
          </a:fillRef>
          <a:effectRef idx="0">
            <a:srgbClr val="F5AA2E"/>
          </a:effectRef>
          <a:fontRef idx="minor">
            <a:sysClr val="window" lastClr="FFFFFF"/>
          </a:fontRef>
        </p:style>
        <p:txBody>
          <a:bodyPr rtlCol="0" anchor="ctr"/>
          <a:lstStyle/>
          <a:p>
            <a:pPr algn="ctr"/>
            <a:endParaRPr lang="zh-CN" altLang="en-US" sz="1510">
              <a:solidFill>
                <a:sysClr val="windowText" lastClr="000000"/>
              </a:solidFill>
            </a:endParaRPr>
          </a:p>
        </p:txBody>
      </p:sp>
      <p:pic>
        <p:nvPicPr>
          <p:cNvPr id="14" name="图形 7"/>
          <p:cNvPicPr>
            <a:picLocks noChangeAspect="1"/>
          </p:cNvPicPr>
          <p:nvPr>
            <p:custDataLst>
              <p:tags r:id="rId18"/>
            </p:custDataLst>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90985" y="3533447"/>
            <a:ext cx="575727" cy="575727"/>
          </a:xfrm>
          <a:prstGeom prst="rect">
            <a:avLst/>
          </a:prstGeom>
        </p:spPr>
      </p:pic>
      <p:pic>
        <p:nvPicPr>
          <p:cNvPr id="16" name="图形 9"/>
          <p:cNvPicPr>
            <a:picLocks noChangeAspect="1"/>
          </p:cNvPicPr>
          <p:nvPr>
            <p:custDataLst>
              <p:tags r:id="rId19"/>
            </p:custDataLst>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102628" y="2174629"/>
            <a:ext cx="575727" cy="575727"/>
          </a:xfrm>
          <a:prstGeom prst="rect">
            <a:avLst/>
          </a:prstGeom>
        </p:spPr>
      </p:pic>
      <p:pic>
        <p:nvPicPr>
          <p:cNvPr id="34" name="图形 33"/>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494358" y="2221105"/>
            <a:ext cx="498963" cy="498963"/>
          </a:xfrm>
          <a:prstGeom prst="rect">
            <a:avLst/>
          </a:prstGeom>
        </p:spPr>
      </p:pic>
      <p:sp>
        <p:nvSpPr>
          <p:cNvPr id="29" name="PA-任意多边形 96"/>
          <p:cNvSpPr/>
          <p:nvPr>
            <p:custDataLst>
              <p:tags r:id="rId21"/>
            </p:custDataLst>
          </p:nvPr>
        </p:nvSpPr>
        <p:spPr bwMode="auto">
          <a:xfrm>
            <a:off x="2078078" y="3044802"/>
            <a:ext cx="3079763" cy="1556804"/>
          </a:xfrm>
          <a:custGeom>
            <a:avLst/>
            <a:gdLst>
              <a:gd name="T0" fmla="*/ 1300 w 1490"/>
              <a:gd name="T1" fmla="*/ 49 h 754"/>
              <a:gd name="T2" fmla="*/ 1122 w 1490"/>
              <a:gd name="T3" fmla="*/ 0 h 754"/>
              <a:gd name="T4" fmla="*/ 1114 w 1490"/>
              <a:gd name="T5" fmla="*/ 0 h 754"/>
              <a:gd name="T6" fmla="*/ 1114 w 1490"/>
              <a:gd name="T7" fmla="*/ 98 h 754"/>
              <a:gd name="T8" fmla="*/ 1122 w 1490"/>
              <a:gd name="T9" fmla="*/ 98 h 754"/>
              <a:gd name="T10" fmla="*/ 1393 w 1490"/>
              <a:gd name="T11" fmla="*/ 377 h 754"/>
              <a:gd name="T12" fmla="*/ 1114 w 1490"/>
              <a:gd name="T13" fmla="*/ 656 h 754"/>
              <a:gd name="T14" fmla="*/ 1114 w 1490"/>
              <a:gd name="T15" fmla="*/ 656 h 754"/>
              <a:gd name="T16" fmla="*/ 1114 w 1490"/>
              <a:gd name="T17" fmla="*/ 656 h 754"/>
              <a:gd name="T18" fmla="*/ 1114 w 1490"/>
              <a:gd name="T19" fmla="*/ 656 h 754"/>
              <a:gd name="T20" fmla="*/ 835 w 1490"/>
              <a:gd name="T21" fmla="*/ 387 h 754"/>
              <a:gd name="T22" fmla="*/ 835 w 1490"/>
              <a:gd name="T23" fmla="*/ 387 h 754"/>
              <a:gd name="T24" fmla="*/ 835 w 1490"/>
              <a:gd name="T25" fmla="*/ 377 h 754"/>
              <a:gd name="T26" fmla="*/ 835 w 1490"/>
              <a:gd name="T27" fmla="*/ 368 h 754"/>
              <a:gd name="T28" fmla="*/ 835 w 1490"/>
              <a:gd name="T29" fmla="*/ 366 h 754"/>
              <a:gd name="T30" fmla="*/ 653 w 1490"/>
              <a:gd name="T31" fmla="*/ 191 h 754"/>
              <a:gd name="T32" fmla="*/ 0 w 1490"/>
              <a:gd name="T33" fmla="*/ 191 h 754"/>
              <a:gd name="T34" fmla="*/ 0 w 1490"/>
              <a:gd name="T35" fmla="*/ 283 h 754"/>
              <a:gd name="T36" fmla="*/ 655 w 1490"/>
              <a:gd name="T37" fmla="*/ 283 h 754"/>
              <a:gd name="T38" fmla="*/ 737 w 1490"/>
              <a:gd name="T39" fmla="*/ 368 h 754"/>
              <a:gd name="T40" fmla="*/ 737 w 1490"/>
              <a:gd name="T41" fmla="*/ 368 h 754"/>
              <a:gd name="T42" fmla="*/ 737 w 1490"/>
              <a:gd name="T43" fmla="*/ 377 h 754"/>
              <a:gd name="T44" fmla="*/ 737 w 1490"/>
              <a:gd name="T45" fmla="*/ 386 h 754"/>
              <a:gd name="T46" fmla="*/ 786 w 1490"/>
              <a:gd name="T47" fmla="*/ 563 h 754"/>
              <a:gd name="T48" fmla="*/ 1114 w 1490"/>
              <a:gd name="T49" fmla="*/ 754 h 754"/>
              <a:gd name="T50" fmla="*/ 1114 w 1490"/>
              <a:gd name="T51" fmla="*/ 754 h 754"/>
              <a:gd name="T52" fmla="*/ 1114 w 1490"/>
              <a:gd name="T53" fmla="*/ 754 h 754"/>
              <a:gd name="T54" fmla="*/ 1114 w 1490"/>
              <a:gd name="T55" fmla="*/ 754 h 754"/>
              <a:gd name="T56" fmla="*/ 1490 w 1490"/>
              <a:gd name="T57" fmla="*/ 377 h 754"/>
              <a:gd name="T58" fmla="*/ 1300 w 1490"/>
              <a:gd name="T59" fmla="*/ 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0" h="754">
                <a:moveTo>
                  <a:pt x="1300" y="49"/>
                </a:moveTo>
                <a:cubicBezTo>
                  <a:pt x="1247" y="19"/>
                  <a:pt x="1186" y="2"/>
                  <a:pt x="1122" y="0"/>
                </a:cubicBezTo>
                <a:cubicBezTo>
                  <a:pt x="1119" y="0"/>
                  <a:pt x="1116" y="0"/>
                  <a:pt x="1114" y="0"/>
                </a:cubicBezTo>
                <a:cubicBezTo>
                  <a:pt x="1114" y="98"/>
                  <a:pt x="1114" y="98"/>
                  <a:pt x="1114" y="98"/>
                </a:cubicBezTo>
                <a:cubicBezTo>
                  <a:pt x="1116" y="98"/>
                  <a:pt x="1119" y="98"/>
                  <a:pt x="1122" y="98"/>
                </a:cubicBezTo>
                <a:cubicBezTo>
                  <a:pt x="1272" y="102"/>
                  <a:pt x="1393" y="226"/>
                  <a:pt x="1393" y="377"/>
                </a:cubicBezTo>
                <a:cubicBezTo>
                  <a:pt x="1393" y="531"/>
                  <a:pt x="1268" y="656"/>
                  <a:pt x="1114" y="656"/>
                </a:cubicBezTo>
                <a:cubicBezTo>
                  <a:pt x="1114" y="656"/>
                  <a:pt x="1114" y="656"/>
                  <a:pt x="1114" y="656"/>
                </a:cubicBezTo>
                <a:cubicBezTo>
                  <a:pt x="1114" y="656"/>
                  <a:pt x="1114" y="656"/>
                  <a:pt x="1114" y="656"/>
                </a:cubicBezTo>
                <a:cubicBezTo>
                  <a:pt x="1114" y="656"/>
                  <a:pt x="1114" y="656"/>
                  <a:pt x="1114" y="656"/>
                </a:cubicBezTo>
                <a:cubicBezTo>
                  <a:pt x="963" y="656"/>
                  <a:pt x="840" y="536"/>
                  <a:pt x="835" y="387"/>
                </a:cubicBezTo>
                <a:cubicBezTo>
                  <a:pt x="835" y="387"/>
                  <a:pt x="835" y="387"/>
                  <a:pt x="835" y="387"/>
                </a:cubicBezTo>
                <a:cubicBezTo>
                  <a:pt x="835" y="384"/>
                  <a:pt x="835" y="380"/>
                  <a:pt x="835" y="377"/>
                </a:cubicBezTo>
                <a:cubicBezTo>
                  <a:pt x="835" y="374"/>
                  <a:pt x="835" y="371"/>
                  <a:pt x="835" y="368"/>
                </a:cubicBezTo>
                <a:cubicBezTo>
                  <a:pt x="835" y="367"/>
                  <a:pt x="835" y="366"/>
                  <a:pt x="835" y="366"/>
                </a:cubicBezTo>
                <a:cubicBezTo>
                  <a:pt x="832" y="268"/>
                  <a:pt x="750" y="191"/>
                  <a:pt x="653" y="191"/>
                </a:cubicBezTo>
                <a:cubicBezTo>
                  <a:pt x="541" y="191"/>
                  <a:pt x="218" y="191"/>
                  <a:pt x="0" y="191"/>
                </a:cubicBezTo>
                <a:cubicBezTo>
                  <a:pt x="0" y="283"/>
                  <a:pt x="0" y="283"/>
                  <a:pt x="0" y="283"/>
                </a:cubicBezTo>
                <a:cubicBezTo>
                  <a:pt x="655" y="283"/>
                  <a:pt x="655" y="283"/>
                  <a:pt x="655" y="283"/>
                </a:cubicBezTo>
                <a:cubicBezTo>
                  <a:pt x="701" y="283"/>
                  <a:pt x="738" y="321"/>
                  <a:pt x="737" y="368"/>
                </a:cubicBezTo>
                <a:cubicBezTo>
                  <a:pt x="737" y="368"/>
                  <a:pt x="737" y="368"/>
                  <a:pt x="737" y="368"/>
                </a:cubicBezTo>
                <a:cubicBezTo>
                  <a:pt x="737" y="371"/>
                  <a:pt x="737" y="374"/>
                  <a:pt x="737" y="377"/>
                </a:cubicBezTo>
                <a:cubicBezTo>
                  <a:pt x="737" y="380"/>
                  <a:pt x="737" y="383"/>
                  <a:pt x="737" y="386"/>
                </a:cubicBezTo>
                <a:cubicBezTo>
                  <a:pt x="738" y="450"/>
                  <a:pt x="756" y="511"/>
                  <a:pt x="786" y="563"/>
                </a:cubicBezTo>
                <a:cubicBezTo>
                  <a:pt x="851" y="677"/>
                  <a:pt x="973" y="754"/>
                  <a:pt x="1114" y="754"/>
                </a:cubicBezTo>
                <a:cubicBezTo>
                  <a:pt x="1114" y="754"/>
                  <a:pt x="1114" y="754"/>
                  <a:pt x="1114" y="754"/>
                </a:cubicBezTo>
                <a:cubicBezTo>
                  <a:pt x="1114" y="754"/>
                  <a:pt x="1114" y="754"/>
                  <a:pt x="1114" y="754"/>
                </a:cubicBezTo>
                <a:cubicBezTo>
                  <a:pt x="1114" y="754"/>
                  <a:pt x="1114" y="754"/>
                  <a:pt x="1114" y="754"/>
                </a:cubicBezTo>
                <a:cubicBezTo>
                  <a:pt x="1322" y="754"/>
                  <a:pt x="1490" y="585"/>
                  <a:pt x="1490" y="377"/>
                </a:cubicBezTo>
                <a:cubicBezTo>
                  <a:pt x="1490" y="236"/>
                  <a:pt x="1414" y="114"/>
                  <a:pt x="1300" y="49"/>
                </a:cubicBezTo>
                <a:close/>
              </a:path>
            </a:pathLst>
          </a:custGeom>
          <a:solidFill>
            <a:srgbClr val="F5AA2E"/>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zh-CN" altLang="en-US" sz="1510"/>
          </a:p>
        </p:txBody>
      </p:sp>
      <p:sp>
        <p:nvSpPr>
          <p:cNvPr id="32" name="文本框 31"/>
          <p:cNvSpPr txBox="1"/>
          <p:nvPr/>
        </p:nvSpPr>
        <p:spPr>
          <a:xfrm>
            <a:off x="114935" y="2875280"/>
            <a:ext cx="3515995" cy="460375"/>
          </a:xfrm>
          <a:prstGeom prst="rect">
            <a:avLst/>
          </a:prstGeom>
          <a:noFill/>
        </p:spPr>
        <p:txBody>
          <a:bodyPr wrap="square" rtlCol="0">
            <a:spAutoFit/>
          </a:bodyPr>
          <a:lstStyle/>
          <a:p>
            <a:r>
              <a:rPr lang="zh-CN" altLang="en-US" sz="1200">
                <a:latin typeface="微软雅黑" panose="020B0503020204020204" charset="-122"/>
                <a:ea typeface="微软雅黑" panose="020B0503020204020204" charset="-122"/>
                <a:cs typeface="微软雅黑" panose="020B0503020204020204" charset="-122"/>
              </a:rPr>
              <a:t>如果是几次上门培训</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群内解答，上门服务形式</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次数变化，那跟训练营高度重叠，有必要吗？</a:t>
            </a:r>
          </a:p>
        </p:txBody>
      </p:sp>
      <p:sp>
        <p:nvSpPr>
          <p:cNvPr id="33" name="文本框 32"/>
          <p:cNvSpPr txBox="1"/>
          <p:nvPr/>
        </p:nvSpPr>
        <p:spPr>
          <a:xfrm>
            <a:off x="6481445" y="2877185"/>
            <a:ext cx="3515995" cy="645160"/>
          </a:xfrm>
          <a:prstGeom prst="rect">
            <a:avLst/>
          </a:prstGeom>
          <a:noFill/>
        </p:spPr>
        <p:txBody>
          <a:bodyPr wrap="square" rtlCol="0">
            <a:spAutoFit/>
          </a:bodyPr>
          <a:lstStyle/>
          <a:p>
            <a:r>
              <a:rPr lang="zh-CN" sz="1200">
                <a:latin typeface="微软雅黑" panose="020B0503020204020204" charset="-122"/>
                <a:ea typeface="微软雅黑" panose="020B0503020204020204" charset="-122"/>
                <a:cs typeface="微软雅黑" panose="020B0503020204020204" charset="-122"/>
              </a:rPr>
              <a:t>客户接受了培训，结合企业现状实践，那训练营客户</a:t>
            </a:r>
            <a:r>
              <a:rPr lang="en-US" altLang="zh-CN" sz="1200">
                <a:latin typeface="微软雅黑" panose="020B0503020204020204" charset="-122"/>
                <a:ea typeface="微软雅黑" panose="020B0503020204020204" charset="-122"/>
                <a:cs typeface="微软雅黑" panose="020B0503020204020204" charset="-122"/>
              </a:rPr>
              <a:t>30</a:t>
            </a:r>
            <a:r>
              <a:rPr lang="zh-CN" altLang="en-US" sz="1200">
                <a:latin typeface="微软雅黑" panose="020B0503020204020204" charset="-122"/>
                <a:ea typeface="微软雅黑" panose="020B0503020204020204" charset="-122"/>
                <a:cs typeface="微软雅黑" panose="020B0503020204020204" charset="-122"/>
              </a:rPr>
              <a:t>天内反复实践</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群内咨询，是否也可以替代顾问模式？</a:t>
            </a:r>
          </a:p>
        </p:txBody>
      </p:sp>
      <p:sp>
        <p:nvSpPr>
          <p:cNvPr id="35" name="文本框 34"/>
          <p:cNvSpPr txBox="1"/>
          <p:nvPr/>
        </p:nvSpPr>
        <p:spPr>
          <a:xfrm>
            <a:off x="4969510" y="4472940"/>
            <a:ext cx="3515995" cy="275590"/>
          </a:xfrm>
          <a:prstGeom prst="rect">
            <a:avLst/>
          </a:prstGeom>
          <a:noFill/>
        </p:spPr>
        <p:txBody>
          <a:bodyPr wrap="square" rtlCol="0">
            <a:spAutoFit/>
          </a:bodyPr>
          <a:lstStyle/>
          <a:p>
            <a:r>
              <a:rPr lang="zh-CN" sz="1200">
                <a:latin typeface="微软雅黑" panose="020B0503020204020204" charset="-122"/>
                <a:ea typeface="微软雅黑" panose="020B0503020204020204" charset="-122"/>
                <a:cs typeface="微软雅黑" panose="020B0503020204020204" charset="-122"/>
              </a:rPr>
              <a:t>哪些是我们做的？哪些是客户做的？</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复盘背景：我们到底给客户传递的什么？</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4"/>
            <a:stretch>
              <a:fillRect/>
            </a:stretch>
          </p:blipFill>
          <p:spPr>
            <a:xfrm>
              <a:off x="5235" y="1585"/>
              <a:ext cx="337" cy="709"/>
            </a:xfrm>
            <a:prstGeom prst="rect">
              <a:avLst/>
            </a:prstGeom>
          </p:spPr>
        </p:pic>
        <p:pic>
          <p:nvPicPr>
            <p:cNvPr id="11" name="图片 10" descr="resource"/>
            <p:cNvPicPr>
              <a:picLocks noChangeAspect="1"/>
            </p:cNvPicPr>
            <p:nvPr/>
          </p:nvPicPr>
          <p:blipFill>
            <a:blip r:embed="rId5"/>
            <a:stretch>
              <a:fillRect/>
            </a:stretch>
          </p:blipFill>
          <p:spPr>
            <a:xfrm>
              <a:off x="4982" y="1585"/>
              <a:ext cx="337" cy="709"/>
            </a:xfrm>
            <a:prstGeom prst="rect">
              <a:avLst/>
            </a:prstGeom>
          </p:spPr>
        </p:pic>
        <p:pic>
          <p:nvPicPr>
            <p:cNvPr id="12" name="图片 11" descr="resource"/>
            <p:cNvPicPr>
              <a:picLocks noChangeAspect="1"/>
            </p:cNvPicPr>
            <p:nvPr/>
          </p:nvPicPr>
          <p:blipFill>
            <a:blip r:embed="rId4"/>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pic>
        <p:nvPicPr>
          <p:cNvPr id="17" name="图片 16"/>
          <p:cNvPicPr>
            <a:picLocks noChangeAspect="1"/>
          </p:cNvPicPr>
          <p:nvPr/>
        </p:nvPicPr>
        <p:blipFill>
          <a:blip r:embed="rId6"/>
          <a:stretch>
            <a:fillRect/>
          </a:stretch>
        </p:blipFill>
        <p:spPr>
          <a:xfrm>
            <a:off x="855345" y="827405"/>
            <a:ext cx="3753485" cy="4104640"/>
          </a:xfrm>
          <a:prstGeom prst="rect">
            <a:avLst/>
          </a:prstGeom>
        </p:spPr>
      </p:pic>
      <p:pic>
        <p:nvPicPr>
          <p:cNvPr id="18" name="图片 17"/>
          <p:cNvPicPr>
            <a:picLocks noChangeAspect="1"/>
          </p:cNvPicPr>
          <p:nvPr/>
        </p:nvPicPr>
        <p:blipFill>
          <a:blip r:embed="rId7"/>
          <a:stretch>
            <a:fillRect/>
          </a:stretch>
        </p:blipFill>
        <p:spPr>
          <a:xfrm>
            <a:off x="4876800" y="867410"/>
            <a:ext cx="4107180" cy="4024630"/>
          </a:xfrm>
          <a:prstGeom prst="rect">
            <a:avLst/>
          </a:prstGeom>
        </p:spPr>
      </p:pic>
      <p:sp>
        <p:nvSpPr>
          <p:cNvPr id="63" name="PA-文本框 62"/>
          <p:cNvSpPr txBox="1"/>
          <p:nvPr>
            <p:custDataLst>
              <p:tags r:id="rId1"/>
            </p:custDataLst>
          </p:nvPr>
        </p:nvSpPr>
        <p:spPr>
          <a:xfrm>
            <a:off x="586105" y="4986655"/>
            <a:ext cx="8397875" cy="410210"/>
          </a:xfrm>
          <a:prstGeom prst="rect">
            <a:avLst/>
          </a:prstGeom>
          <a:noFill/>
          <a:ln w="19050">
            <a:solidFill>
              <a:srgbClr val="FFC000"/>
            </a:solidFill>
          </a:ln>
          <a:extLst>
            <a:ext uri="{909E8E84-426E-40DD-AFC4-6F175D3DCCD1}">
              <a14:hiddenFill xmlns:a14="http://schemas.microsoft.com/office/drawing/2010/main">
                <a:solidFill>
                  <a:srgbClr val="FFC000"/>
                </a:solidFill>
              </a14:hiddenFill>
            </a:ext>
          </a:extLst>
        </p:spPr>
        <p:txBody>
          <a:bodyPr wrap="square" rtlCol="0">
            <a:noAutofit/>
          </a:bodyPr>
          <a:lstStyle/>
          <a:p>
            <a:pPr algn="ctr">
              <a:lnSpc>
                <a:spcPct val="120000"/>
              </a:lnSpc>
            </a:pPr>
            <a:r>
              <a:rPr lang="zh-CN" sz="1300" b="1" spc="300" dirty="0">
                <a:solidFill>
                  <a:srgbClr val="FF0000"/>
                </a:solidFill>
                <a:latin typeface="Arial" panose="020B0604020202020204" pitchFamily="34" charset="0"/>
                <a:ea typeface="微软雅黑" panose="020B0503020204020204" charset="-122"/>
                <a:cs typeface="+mn-ea"/>
              </a:rPr>
              <a:t>如果你是甲方对接人员，你会产生什么样的误会？</a:t>
            </a:r>
            <a:endParaRPr lang="en-US" altLang="zh-CN" sz="1300" b="1" spc="300" dirty="0">
              <a:solidFill>
                <a:srgbClr val="FF0000"/>
              </a:solidFill>
              <a:latin typeface="Arial" panose="020B0604020202020204" pitchFamily="34" charset="0"/>
              <a:ea typeface="微软雅黑" panose="020B050302020402020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18"/>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关键词：确定成功的标准</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客户想要的是什么？</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19"/>
            <a:stretch>
              <a:fillRect/>
            </a:stretch>
          </p:blipFill>
          <p:spPr>
            <a:xfrm>
              <a:off x="5235" y="1585"/>
              <a:ext cx="337" cy="709"/>
            </a:xfrm>
            <a:prstGeom prst="rect">
              <a:avLst/>
            </a:prstGeom>
          </p:spPr>
        </p:pic>
        <p:pic>
          <p:nvPicPr>
            <p:cNvPr id="11" name="图片 10" descr="resource"/>
            <p:cNvPicPr>
              <a:picLocks noChangeAspect="1"/>
            </p:cNvPicPr>
            <p:nvPr/>
          </p:nvPicPr>
          <p:blipFill>
            <a:blip r:embed="rId20"/>
            <a:stretch>
              <a:fillRect/>
            </a:stretch>
          </p:blipFill>
          <p:spPr>
            <a:xfrm>
              <a:off x="4982" y="1585"/>
              <a:ext cx="337" cy="709"/>
            </a:xfrm>
            <a:prstGeom prst="rect">
              <a:avLst/>
            </a:prstGeom>
          </p:spPr>
        </p:pic>
        <p:pic>
          <p:nvPicPr>
            <p:cNvPr id="12" name="图片 11" descr="resource"/>
            <p:cNvPicPr>
              <a:picLocks noChangeAspect="1"/>
            </p:cNvPicPr>
            <p:nvPr/>
          </p:nvPicPr>
          <p:blipFill>
            <a:blip r:embed="rId19"/>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sp>
        <p:nvSpPr>
          <p:cNvPr id="19464" name="Freeform 8"/>
          <p:cNvSpPr/>
          <p:nvPr>
            <p:custDataLst>
              <p:tags r:id="rId1"/>
            </p:custDataLst>
          </p:nvPr>
        </p:nvSpPr>
        <p:spPr bwMode="auto">
          <a:xfrm>
            <a:off x="5126626" y="1623059"/>
            <a:ext cx="1133999" cy="1305168"/>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88D5"/>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19485" name="Freeform 29"/>
          <p:cNvSpPr>
            <a:spLocks noEditPoints="1"/>
          </p:cNvSpPr>
          <p:nvPr>
            <p:custDataLst>
              <p:tags r:id="rId2"/>
            </p:custDataLst>
          </p:nvPr>
        </p:nvSpPr>
        <p:spPr bwMode="auto">
          <a:xfrm>
            <a:off x="5547875" y="2085380"/>
            <a:ext cx="321715" cy="380526"/>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w="6350">
            <a:noFill/>
          </a:ln>
        </p:spPr>
        <p:txBody>
          <a:bodyPr vert="horz" wrap="square" lIns="102383" tIns="51191" rIns="102383" bIns="51191" numCol="1" anchor="t" anchorCtr="0" compatLnSpc="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19466" name="Freeform 10"/>
          <p:cNvSpPr/>
          <p:nvPr>
            <p:custDataLst>
              <p:tags r:id="rId3"/>
            </p:custDataLst>
          </p:nvPr>
        </p:nvSpPr>
        <p:spPr bwMode="auto">
          <a:xfrm>
            <a:off x="5126627" y="2933847"/>
            <a:ext cx="1133999" cy="1305168"/>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AFA2"/>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19465" name="Freeform 9"/>
          <p:cNvSpPr/>
          <p:nvPr>
            <p:custDataLst>
              <p:tags r:id="rId4"/>
            </p:custDataLst>
          </p:nvPr>
        </p:nvSpPr>
        <p:spPr bwMode="auto">
          <a:xfrm>
            <a:off x="3999070" y="1623059"/>
            <a:ext cx="1133999" cy="1305168"/>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1D6DC2"/>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19482" name="Freeform 26"/>
          <p:cNvSpPr>
            <a:spLocks noEditPoints="1"/>
          </p:cNvSpPr>
          <p:nvPr>
            <p:custDataLst>
              <p:tags r:id="rId5"/>
            </p:custDataLst>
          </p:nvPr>
        </p:nvSpPr>
        <p:spPr bwMode="auto">
          <a:xfrm>
            <a:off x="4372327" y="2078268"/>
            <a:ext cx="391034" cy="394751"/>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w="6350">
            <a:noFill/>
          </a:ln>
        </p:spPr>
        <p:txBody>
          <a:bodyPr vert="horz" wrap="square" lIns="102383" tIns="51191" rIns="102383" bIns="51191" numCol="1" anchor="t" anchorCtr="0" compatLnSpc="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19467" name="Freeform 11"/>
          <p:cNvSpPr/>
          <p:nvPr>
            <p:custDataLst>
              <p:tags r:id="rId6"/>
            </p:custDataLst>
          </p:nvPr>
        </p:nvSpPr>
        <p:spPr bwMode="auto">
          <a:xfrm>
            <a:off x="3999070" y="2933847"/>
            <a:ext cx="1133999" cy="1305168"/>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9ECA"/>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19487" name="Freeform 31"/>
          <p:cNvSpPr>
            <a:spLocks noEditPoints="1"/>
          </p:cNvSpPr>
          <p:nvPr>
            <p:custDataLst>
              <p:tags r:id="rId7"/>
            </p:custDataLst>
          </p:nvPr>
        </p:nvSpPr>
        <p:spPr bwMode="auto">
          <a:xfrm>
            <a:off x="4430982" y="3392612"/>
            <a:ext cx="268392" cy="387638"/>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w="6350">
            <a:noFill/>
          </a:ln>
        </p:spPr>
        <p:txBody>
          <a:bodyPr vert="horz" wrap="square" lIns="102383" tIns="51191" rIns="102383" bIns="51191" numCol="1" anchor="t" anchorCtr="0" compatLnSpc="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custDataLst>
              <p:tags r:id="rId8"/>
            </p:custDataLst>
          </p:nvPr>
        </p:nvSpPr>
        <p:spPr>
          <a:xfrm>
            <a:off x="889434" y="2169247"/>
            <a:ext cx="2757655" cy="494873"/>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charset="-122"/>
              </a:defRPr>
            </a:lvl1pPr>
          </a:lstStyle>
          <a:p>
            <a:pPr algn="ctr"/>
            <a:r>
              <a:rPr lang="zh-CN" altLang="en-US" sz="1600" b="1">
                <a:sym typeface="Arial" panose="020B0604020202020204" pitchFamily="34" charset="0"/>
              </a:rPr>
              <a:t>疑惑被解答</a:t>
            </a:r>
          </a:p>
        </p:txBody>
      </p:sp>
      <p:sp>
        <p:nvSpPr>
          <p:cNvPr id="5" name="文本框 4"/>
          <p:cNvSpPr txBox="1"/>
          <p:nvPr>
            <p:custDataLst>
              <p:tags r:id="rId9"/>
            </p:custDataLst>
          </p:nvPr>
        </p:nvSpPr>
        <p:spPr>
          <a:xfrm>
            <a:off x="2915819" y="1520436"/>
            <a:ext cx="731270" cy="640858"/>
          </a:xfrm>
          <a:prstGeom prst="rect">
            <a:avLst/>
          </a:prstGeom>
          <a:noFill/>
        </p:spPr>
        <p:txBody>
          <a:bodyPr wrap="square" rtlCol="0">
            <a:normAutofit lnSpcReduction="10000"/>
          </a:bodyPr>
          <a:lstStyle/>
          <a:p>
            <a:pPr algn="r">
              <a:lnSpc>
                <a:spcPct val="120000"/>
              </a:lnSpc>
            </a:pPr>
            <a:r>
              <a:rPr lang="en-US" altLang="zh-CN" sz="3360" b="1" spc="150" dirty="0">
                <a:solidFill>
                  <a:srgbClr val="1D6DC2"/>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zh-CN" altLang="en-US" sz="3360" b="1" spc="150" dirty="0">
              <a:solidFill>
                <a:srgbClr val="1D6DC2"/>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 name="文本框 24"/>
          <p:cNvSpPr txBox="1"/>
          <p:nvPr>
            <p:custDataLst>
              <p:tags r:id="rId10"/>
            </p:custDataLst>
          </p:nvPr>
        </p:nvSpPr>
        <p:spPr>
          <a:xfrm>
            <a:off x="6612605" y="1527290"/>
            <a:ext cx="731270" cy="640858"/>
          </a:xfrm>
          <a:prstGeom prst="rect">
            <a:avLst/>
          </a:prstGeom>
          <a:noFill/>
        </p:spPr>
        <p:txBody>
          <a:bodyPr wrap="square" rtlCol="0">
            <a:normAutofit lnSpcReduction="10000"/>
          </a:bodyPr>
          <a:lstStyle/>
          <a:p>
            <a:pPr algn="r">
              <a:lnSpc>
                <a:spcPct val="120000"/>
              </a:lnSpc>
            </a:pPr>
            <a:r>
              <a:rPr lang="en-US" altLang="zh-CN" sz="3360" b="1" spc="150" dirty="0">
                <a:solidFill>
                  <a:srgbClr val="0088D5"/>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zh-CN" altLang="en-US" sz="3360" b="1" spc="150" dirty="0">
              <a:solidFill>
                <a:srgbClr val="0088D5"/>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文本框 25"/>
          <p:cNvSpPr txBox="1"/>
          <p:nvPr>
            <p:custDataLst>
              <p:tags r:id="rId11"/>
            </p:custDataLst>
          </p:nvPr>
        </p:nvSpPr>
        <p:spPr>
          <a:xfrm>
            <a:off x="6612607" y="2169247"/>
            <a:ext cx="2757655" cy="494873"/>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charset="-122"/>
              </a:defRPr>
            </a:lvl1pPr>
          </a:lstStyle>
          <a:p>
            <a:pPr algn="ctr"/>
            <a:r>
              <a:rPr lang="zh-CN" altLang="en-US" sz="1600" b="1">
                <a:sym typeface="Arial" panose="020B0604020202020204" pitchFamily="34" charset="0"/>
              </a:rPr>
              <a:t>问题被解决</a:t>
            </a:r>
          </a:p>
        </p:txBody>
      </p:sp>
      <p:sp>
        <p:nvSpPr>
          <p:cNvPr id="28" name="文本框 27"/>
          <p:cNvSpPr txBox="1"/>
          <p:nvPr>
            <p:custDataLst>
              <p:tags r:id="rId12"/>
            </p:custDataLst>
          </p:nvPr>
        </p:nvSpPr>
        <p:spPr>
          <a:xfrm>
            <a:off x="889434" y="3605553"/>
            <a:ext cx="2757655" cy="494873"/>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charset="-122"/>
              </a:defRPr>
            </a:lvl1pPr>
          </a:lstStyle>
          <a:p>
            <a:pPr algn="ctr"/>
            <a:r>
              <a:rPr lang="zh-CN" altLang="en-US" sz="1600" b="1">
                <a:sym typeface="Arial" panose="020B0604020202020204" pitchFamily="34" charset="0"/>
              </a:rPr>
              <a:t>数据有提升</a:t>
            </a:r>
          </a:p>
        </p:txBody>
      </p:sp>
      <p:sp>
        <p:nvSpPr>
          <p:cNvPr id="29" name="文本框 28"/>
          <p:cNvSpPr txBox="1"/>
          <p:nvPr>
            <p:custDataLst>
              <p:tags r:id="rId13"/>
            </p:custDataLst>
          </p:nvPr>
        </p:nvSpPr>
        <p:spPr>
          <a:xfrm>
            <a:off x="2915819" y="2979803"/>
            <a:ext cx="731270" cy="640858"/>
          </a:xfrm>
          <a:prstGeom prst="rect">
            <a:avLst/>
          </a:prstGeom>
          <a:noFill/>
        </p:spPr>
        <p:txBody>
          <a:bodyPr wrap="square" rtlCol="0">
            <a:normAutofit lnSpcReduction="10000"/>
          </a:bodyPr>
          <a:lstStyle/>
          <a:p>
            <a:pPr algn="r">
              <a:lnSpc>
                <a:spcPct val="120000"/>
              </a:lnSpc>
            </a:pPr>
            <a:r>
              <a:rPr lang="en-US" altLang="zh-CN" sz="3360" b="1" spc="150" dirty="0">
                <a:solidFill>
                  <a:srgbClr val="00AFA2"/>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04</a:t>
            </a:r>
            <a:endParaRPr lang="zh-CN" altLang="en-US" sz="3360" b="1" spc="150" dirty="0">
              <a:solidFill>
                <a:srgbClr val="00AFA2"/>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1" name="文本框 30"/>
          <p:cNvSpPr txBox="1"/>
          <p:nvPr>
            <p:custDataLst>
              <p:tags r:id="rId14"/>
            </p:custDataLst>
          </p:nvPr>
        </p:nvSpPr>
        <p:spPr>
          <a:xfrm>
            <a:off x="6612606" y="2963596"/>
            <a:ext cx="731270" cy="640858"/>
          </a:xfrm>
          <a:prstGeom prst="rect">
            <a:avLst/>
          </a:prstGeom>
          <a:noFill/>
        </p:spPr>
        <p:txBody>
          <a:bodyPr wrap="square" rtlCol="0">
            <a:normAutofit lnSpcReduction="10000"/>
          </a:bodyPr>
          <a:lstStyle/>
          <a:p>
            <a:pPr algn="r">
              <a:lnSpc>
                <a:spcPct val="120000"/>
              </a:lnSpc>
            </a:pPr>
            <a:r>
              <a:rPr lang="en-US" altLang="zh-CN" sz="3360" b="1" spc="150" dirty="0">
                <a:solidFill>
                  <a:srgbClr val="009ECA"/>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zh-CN" altLang="en-US" sz="3360" b="1" spc="150" dirty="0">
              <a:solidFill>
                <a:srgbClr val="009ECA"/>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3" name="文本框 32"/>
          <p:cNvSpPr txBox="1"/>
          <p:nvPr>
            <p:custDataLst>
              <p:tags r:id="rId15"/>
            </p:custDataLst>
          </p:nvPr>
        </p:nvSpPr>
        <p:spPr>
          <a:xfrm>
            <a:off x="6612607" y="3605553"/>
            <a:ext cx="2757655" cy="494873"/>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charset="-122"/>
              </a:defRPr>
            </a:lvl1pPr>
          </a:lstStyle>
          <a:p>
            <a:pPr algn="ctr"/>
            <a:r>
              <a:rPr lang="zh-CN" altLang="en-US" sz="1600" b="1">
                <a:sym typeface="Arial" panose="020B0604020202020204" pitchFamily="34" charset="0"/>
              </a:rPr>
              <a:t>团队有进步</a:t>
            </a:r>
          </a:p>
        </p:txBody>
      </p:sp>
      <p:sp>
        <p:nvSpPr>
          <p:cNvPr id="20" name="Freeform 27"/>
          <p:cNvSpPr>
            <a:spLocks noEditPoints="1"/>
          </p:cNvSpPr>
          <p:nvPr>
            <p:custDataLst>
              <p:tags r:id="rId16"/>
            </p:custDataLst>
          </p:nvPr>
        </p:nvSpPr>
        <p:spPr bwMode="auto">
          <a:xfrm>
            <a:off x="5554096" y="3389055"/>
            <a:ext cx="309272" cy="394751"/>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w="6350">
            <a:noFill/>
          </a:ln>
        </p:spPr>
        <p:txBody>
          <a:bodyPr vert="horz" wrap="square" lIns="102383" tIns="51191" rIns="102383" bIns="51191" numCol="1" anchor="t" anchorCtr="0" compatLnSpc="1"/>
          <a:lstStyle/>
          <a:p>
            <a:pPr>
              <a:lnSpc>
                <a:spcPct val="120000"/>
              </a:lnSpc>
            </a:pPr>
            <a:endParaRPr lang="zh-CN" altLang="en-US" sz="142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9"/>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关键词：确定成功的标准</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客户满意的几种程度</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30"/>
            <a:stretch>
              <a:fillRect/>
            </a:stretch>
          </p:blipFill>
          <p:spPr>
            <a:xfrm>
              <a:off x="5235" y="1585"/>
              <a:ext cx="337" cy="709"/>
            </a:xfrm>
            <a:prstGeom prst="rect">
              <a:avLst/>
            </a:prstGeom>
          </p:spPr>
        </p:pic>
        <p:pic>
          <p:nvPicPr>
            <p:cNvPr id="11" name="图片 10" descr="resource"/>
            <p:cNvPicPr>
              <a:picLocks noChangeAspect="1"/>
            </p:cNvPicPr>
            <p:nvPr/>
          </p:nvPicPr>
          <p:blipFill>
            <a:blip r:embed="rId31"/>
            <a:stretch>
              <a:fillRect/>
            </a:stretch>
          </p:blipFill>
          <p:spPr>
            <a:xfrm>
              <a:off x="4982" y="1585"/>
              <a:ext cx="337" cy="709"/>
            </a:xfrm>
            <a:prstGeom prst="rect">
              <a:avLst/>
            </a:prstGeom>
          </p:spPr>
        </p:pic>
        <p:pic>
          <p:nvPicPr>
            <p:cNvPr id="12" name="图片 11" descr="resource"/>
            <p:cNvPicPr>
              <a:picLocks noChangeAspect="1"/>
            </p:cNvPicPr>
            <p:nvPr/>
          </p:nvPicPr>
          <p:blipFill>
            <a:blip r:embed="rId30"/>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sp>
        <p:nvSpPr>
          <p:cNvPr id="82" name="Freeform 5"/>
          <p:cNvSpPr/>
          <p:nvPr>
            <p:custDataLst>
              <p:tags r:id="rId1"/>
            </p:custDataLst>
          </p:nvPr>
        </p:nvSpPr>
        <p:spPr bwMode="auto">
          <a:xfrm>
            <a:off x="3891805" y="4083096"/>
            <a:ext cx="2558999" cy="844028"/>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0A9D0"/>
          </a:solidFill>
          <a:ln>
            <a:noFill/>
          </a:ln>
        </p:spPr>
        <p:txBody>
          <a:bodyPr vert="horz" wrap="square" lIns="57594" tIns="28797" rIns="57594" bIns="28797" numCol="1" anchor="t" anchorCtr="0" compatLnSpc="1">
            <a:normAutofit/>
          </a:bodyPr>
          <a:lstStyle/>
          <a:p>
            <a:pPr algn="ctr"/>
            <a:endParaRPr lang="id-ID" sz="1135"/>
          </a:p>
        </p:txBody>
      </p:sp>
      <p:sp>
        <p:nvSpPr>
          <p:cNvPr id="83" name="Freeform 5"/>
          <p:cNvSpPr/>
          <p:nvPr>
            <p:custDataLst>
              <p:tags r:id="rId2"/>
            </p:custDataLst>
          </p:nvPr>
        </p:nvSpPr>
        <p:spPr bwMode="auto">
          <a:xfrm>
            <a:off x="3891321" y="4075058"/>
            <a:ext cx="2558999" cy="844028"/>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84" name="Oval 9"/>
          <p:cNvSpPr>
            <a:spLocks noChangeArrowheads="1"/>
          </p:cNvSpPr>
          <p:nvPr>
            <p:custDataLst>
              <p:tags r:id="rId3"/>
            </p:custDataLst>
          </p:nvPr>
        </p:nvSpPr>
        <p:spPr bwMode="auto">
          <a:xfrm>
            <a:off x="3891805" y="3723504"/>
            <a:ext cx="2558999" cy="719181"/>
          </a:xfrm>
          <a:prstGeom prst="ellipse">
            <a:avLst/>
          </a:prstGeom>
          <a:solidFill>
            <a:srgbClr val="00A9D0"/>
          </a:solidFill>
          <a:ln>
            <a:noFill/>
          </a:ln>
        </p:spPr>
        <p:txBody>
          <a:bodyPr vert="horz" wrap="square" lIns="57594" tIns="28797" rIns="57594" bIns="28797" numCol="1" anchor="t" anchorCtr="0" compatLnSpc="1">
            <a:normAutofit/>
          </a:bodyPr>
          <a:lstStyle/>
          <a:p>
            <a:pPr algn="ctr"/>
            <a:endParaRPr lang="id-ID" sz="1135"/>
          </a:p>
        </p:txBody>
      </p:sp>
      <p:sp>
        <p:nvSpPr>
          <p:cNvPr id="87" name="Freeform 5"/>
          <p:cNvSpPr/>
          <p:nvPr>
            <p:custDataLst>
              <p:tags r:id="rId4"/>
            </p:custDataLst>
          </p:nvPr>
        </p:nvSpPr>
        <p:spPr bwMode="auto">
          <a:xfrm>
            <a:off x="3891805" y="3475070"/>
            <a:ext cx="2558999" cy="844028"/>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0B39F"/>
          </a:solidFill>
          <a:ln>
            <a:noFill/>
          </a:ln>
        </p:spPr>
        <p:txBody>
          <a:bodyPr vert="horz" wrap="square" lIns="57594" tIns="28797" rIns="57594" bIns="28797" numCol="1" anchor="t" anchorCtr="0" compatLnSpc="1">
            <a:normAutofit/>
          </a:bodyPr>
          <a:lstStyle/>
          <a:p>
            <a:pPr algn="ctr"/>
            <a:endParaRPr lang="id-ID" sz="1135"/>
          </a:p>
        </p:txBody>
      </p:sp>
      <p:sp>
        <p:nvSpPr>
          <p:cNvPr id="88" name="Freeform 5"/>
          <p:cNvSpPr/>
          <p:nvPr>
            <p:custDataLst>
              <p:tags r:id="rId5"/>
            </p:custDataLst>
          </p:nvPr>
        </p:nvSpPr>
        <p:spPr bwMode="auto">
          <a:xfrm>
            <a:off x="3888692" y="3480553"/>
            <a:ext cx="2558999" cy="844028"/>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89" name="Oval 9"/>
          <p:cNvSpPr>
            <a:spLocks noChangeArrowheads="1"/>
          </p:cNvSpPr>
          <p:nvPr>
            <p:custDataLst>
              <p:tags r:id="rId6"/>
            </p:custDataLst>
          </p:nvPr>
        </p:nvSpPr>
        <p:spPr bwMode="auto">
          <a:xfrm>
            <a:off x="3891805" y="3115479"/>
            <a:ext cx="2558999" cy="719181"/>
          </a:xfrm>
          <a:prstGeom prst="ellipse">
            <a:avLst/>
          </a:prstGeom>
          <a:solidFill>
            <a:srgbClr val="00B39F"/>
          </a:solidFill>
          <a:ln>
            <a:noFill/>
          </a:ln>
        </p:spPr>
        <p:txBody>
          <a:bodyPr vert="horz" wrap="square" lIns="57594" tIns="28797" rIns="57594" bIns="28797" numCol="1" anchor="t" anchorCtr="0" compatLnSpc="1">
            <a:normAutofit/>
          </a:bodyPr>
          <a:lstStyle/>
          <a:p>
            <a:pPr algn="ctr"/>
            <a:endParaRPr lang="id-ID" sz="1135"/>
          </a:p>
        </p:txBody>
      </p:sp>
      <p:cxnSp>
        <p:nvCxnSpPr>
          <p:cNvPr id="100" name="直接连接符 99"/>
          <p:cNvCxnSpPr/>
          <p:nvPr>
            <p:custDataLst>
              <p:tags r:id="rId7"/>
            </p:custDataLst>
          </p:nvPr>
        </p:nvCxnSpPr>
        <p:spPr>
          <a:xfrm>
            <a:off x="6449836" y="3115479"/>
            <a:ext cx="959225"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cxnSp>
        <p:nvCxnSpPr>
          <p:cNvPr id="102" name="直接连接符 101"/>
          <p:cNvCxnSpPr/>
          <p:nvPr>
            <p:custDataLst>
              <p:tags r:id="rId8"/>
            </p:custDataLst>
          </p:nvPr>
        </p:nvCxnSpPr>
        <p:spPr>
          <a:xfrm>
            <a:off x="6449836" y="4348341"/>
            <a:ext cx="959225"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cxnSp>
        <p:nvCxnSpPr>
          <p:cNvPr id="105" name="直接连接符 104"/>
          <p:cNvCxnSpPr/>
          <p:nvPr>
            <p:custDataLst>
              <p:tags r:id="rId9"/>
            </p:custDataLst>
          </p:nvPr>
        </p:nvCxnSpPr>
        <p:spPr>
          <a:xfrm flipH="1">
            <a:off x="2919909" y="3679375"/>
            <a:ext cx="959225"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grpSp>
        <p:nvGrpSpPr>
          <p:cNvPr id="3" name="组合 2"/>
          <p:cNvGrpSpPr/>
          <p:nvPr>
            <p:custDataLst>
              <p:tags r:id="rId10"/>
            </p:custDataLst>
          </p:nvPr>
        </p:nvGrpSpPr>
        <p:grpSpPr>
          <a:xfrm>
            <a:off x="3891805" y="2511806"/>
            <a:ext cx="2569313" cy="1203620"/>
            <a:chOff x="4574179" y="3038678"/>
            <a:chExt cx="3059380" cy="1433197"/>
          </a:xfrm>
        </p:grpSpPr>
        <p:sp>
          <p:nvSpPr>
            <p:cNvPr id="92" name="Freeform 5"/>
            <p:cNvSpPr/>
            <p:nvPr>
              <p:custDataLst>
                <p:tags r:id="rId24"/>
              </p:custDataLst>
            </p:nvPr>
          </p:nvSpPr>
          <p:spPr bwMode="auto">
            <a:xfrm>
              <a:off x="4574179"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B363"/>
            </a:solidFill>
            <a:ln>
              <a:noFill/>
            </a:ln>
          </p:spPr>
          <p:txBody>
            <a:bodyPr vert="horz" wrap="square" lIns="57594" tIns="28797" rIns="57594" bIns="28797" numCol="1" anchor="t" anchorCtr="0" compatLnSpc="1">
              <a:normAutofit/>
            </a:bodyPr>
            <a:lstStyle/>
            <a:p>
              <a:pPr algn="ctr"/>
              <a:endParaRPr lang="id-ID" sz="1135"/>
            </a:p>
          </p:txBody>
        </p:sp>
        <p:sp>
          <p:nvSpPr>
            <p:cNvPr id="93" name="Freeform 5"/>
            <p:cNvSpPr/>
            <p:nvPr>
              <p:custDataLst>
                <p:tags r:id="rId25"/>
              </p:custDataLst>
            </p:nvPr>
          </p:nvSpPr>
          <p:spPr bwMode="auto">
            <a:xfrm>
              <a:off x="4586460" y="3462203"/>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94" name="Oval 9"/>
            <p:cNvSpPr>
              <a:spLocks noChangeArrowheads="1"/>
            </p:cNvSpPr>
            <p:nvPr>
              <p:custDataLst>
                <p:tags r:id="rId26"/>
              </p:custDataLst>
            </p:nvPr>
          </p:nvSpPr>
          <p:spPr bwMode="auto">
            <a:xfrm>
              <a:off x="4574179" y="3038678"/>
              <a:ext cx="3047099" cy="856357"/>
            </a:xfrm>
            <a:prstGeom prst="ellipse">
              <a:avLst/>
            </a:prstGeom>
            <a:solidFill>
              <a:srgbClr val="FFB363"/>
            </a:solidFill>
            <a:ln>
              <a:noFill/>
            </a:ln>
          </p:spPr>
          <p:txBody>
            <a:bodyPr vert="horz" wrap="square" lIns="57594" tIns="28797" rIns="57594" bIns="28797" numCol="1" anchor="t" anchorCtr="0" compatLnSpc="1">
              <a:normAutofit/>
            </a:bodyPr>
            <a:lstStyle/>
            <a:p>
              <a:pPr algn="ctr"/>
              <a:endParaRPr lang="id-ID" sz="1135"/>
            </a:p>
          </p:txBody>
        </p:sp>
        <p:sp>
          <p:nvSpPr>
            <p:cNvPr id="95" name="文本框 94"/>
            <p:cNvSpPr txBox="1"/>
            <p:nvPr>
              <p:custDataLst>
                <p:tags r:id="rId27"/>
              </p:custDataLst>
            </p:nvPr>
          </p:nvSpPr>
          <p:spPr>
            <a:xfrm>
              <a:off x="5696466" y="3955207"/>
              <a:ext cx="800219" cy="461665"/>
            </a:xfrm>
            <a:prstGeom prst="rect">
              <a:avLst/>
            </a:prstGeom>
            <a:noFill/>
          </p:spPr>
          <p:txBody>
            <a:bodyPr wrap="square" rtlCol="0">
              <a:normAutofit fontScale="9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a:solidFill>
                    <a:srgbClr val="FFFFFF"/>
                  </a:solidFill>
                  <a:latin typeface="Arial" panose="020B0604020202020204" pitchFamily="34" charset="0"/>
                  <a:ea typeface="黑体" panose="02010609060101010101" charset="-122"/>
                  <a:cs typeface="+mn-ea"/>
                </a:rPr>
                <a:t>满意</a:t>
              </a:r>
            </a:p>
          </p:txBody>
        </p:sp>
      </p:grpSp>
      <p:sp>
        <p:nvSpPr>
          <p:cNvPr id="96" name="文本框 95"/>
          <p:cNvSpPr txBox="1"/>
          <p:nvPr>
            <p:custDataLst>
              <p:tags r:id="rId11"/>
            </p:custDataLst>
          </p:nvPr>
        </p:nvSpPr>
        <p:spPr>
          <a:xfrm>
            <a:off x="4834318" y="3863142"/>
            <a:ext cx="672036" cy="387713"/>
          </a:xfrm>
          <a:prstGeom prst="rect">
            <a:avLst/>
          </a:prstGeom>
          <a:noFill/>
        </p:spPr>
        <p:txBody>
          <a:bodyPr wrap="square" rtlCol="0">
            <a:normAutofit fontScale="9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a:solidFill>
                  <a:srgbClr val="FFFFFF"/>
                </a:solidFill>
                <a:latin typeface="Arial" panose="020B0604020202020204" pitchFamily="34" charset="0"/>
                <a:ea typeface="黑体" panose="02010609060101010101" charset="-122"/>
                <a:cs typeface="+mn-ea"/>
              </a:rPr>
              <a:t>冷淡</a:t>
            </a:r>
          </a:p>
        </p:txBody>
      </p:sp>
      <p:sp>
        <p:nvSpPr>
          <p:cNvPr id="97" name="文本框 96"/>
          <p:cNvSpPr txBox="1"/>
          <p:nvPr>
            <p:custDataLst>
              <p:tags r:id="rId12"/>
            </p:custDataLst>
          </p:nvPr>
        </p:nvSpPr>
        <p:spPr>
          <a:xfrm>
            <a:off x="4676775" y="4497070"/>
            <a:ext cx="1010285" cy="387985"/>
          </a:xfrm>
          <a:prstGeom prst="rect">
            <a:avLst/>
          </a:prstGeom>
          <a:noFill/>
        </p:spPr>
        <p:txBody>
          <a:bodyPr wrap="square" rtlCol="0">
            <a:normAutofit fontScale="87500" lnSpcReduction="2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a:solidFill>
                  <a:srgbClr val="FFFFFF"/>
                </a:solidFill>
                <a:latin typeface="Arial" panose="020B0604020202020204" pitchFamily="34" charset="0"/>
                <a:ea typeface="黑体" panose="02010609060101010101" charset="-122"/>
                <a:cs typeface="+mn-ea"/>
              </a:rPr>
              <a:t>非常不爽</a:t>
            </a:r>
          </a:p>
        </p:txBody>
      </p:sp>
      <p:grpSp>
        <p:nvGrpSpPr>
          <p:cNvPr id="104" name="组合 103"/>
          <p:cNvGrpSpPr/>
          <p:nvPr>
            <p:custDataLst>
              <p:tags r:id="rId13"/>
            </p:custDataLst>
          </p:nvPr>
        </p:nvGrpSpPr>
        <p:grpSpPr>
          <a:xfrm>
            <a:off x="3888691" y="1900679"/>
            <a:ext cx="2569313" cy="1203620"/>
            <a:chOff x="4574179" y="3038678"/>
            <a:chExt cx="3059380" cy="1433197"/>
          </a:xfrm>
        </p:grpSpPr>
        <p:sp>
          <p:nvSpPr>
            <p:cNvPr id="110" name="Freeform 5"/>
            <p:cNvSpPr/>
            <p:nvPr>
              <p:custDataLst>
                <p:tags r:id="rId20"/>
              </p:custDataLst>
            </p:nvPr>
          </p:nvSpPr>
          <p:spPr bwMode="auto">
            <a:xfrm>
              <a:off x="4574179"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0B39F"/>
            </a:solidFill>
            <a:ln>
              <a:noFill/>
            </a:ln>
          </p:spPr>
          <p:txBody>
            <a:bodyPr vert="horz" wrap="square" lIns="57594" tIns="28797" rIns="57594" bIns="28797" numCol="1" anchor="t" anchorCtr="0" compatLnSpc="1">
              <a:normAutofit/>
            </a:bodyPr>
            <a:lstStyle/>
            <a:p>
              <a:pPr algn="ctr"/>
              <a:endParaRPr lang="id-ID" sz="1135"/>
            </a:p>
          </p:txBody>
        </p:sp>
        <p:sp>
          <p:nvSpPr>
            <p:cNvPr id="111" name="Freeform 5"/>
            <p:cNvSpPr/>
            <p:nvPr>
              <p:custDataLst>
                <p:tags r:id="rId21"/>
              </p:custDataLst>
            </p:nvPr>
          </p:nvSpPr>
          <p:spPr bwMode="auto">
            <a:xfrm>
              <a:off x="4586460"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57594" tIns="28797" rIns="57594" bIns="28797" numCol="1" anchor="t" anchorCtr="0" compatLnSpc="1">
              <a:normAutofit/>
            </a:bodyPr>
            <a:lstStyle/>
            <a:p>
              <a:pPr algn="ctr"/>
              <a:endParaRPr lang="id-ID" sz="1135"/>
            </a:p>
          </p:txBody>
        </p:sp>
        <p:sp>
          <p:nvSpPr>
            <p:cNvPr id="112" name="Oval 9"/>
            <p:cNvSpPr>
              <a:spLocks noChangeArrowheads="1"/>
            </p:cNvSpPr>
            <p:nvPr>
              <p:custDataLst>
                <p:tags r:id="rId22"/>
              </p:custDataLst>
            </p:nvPr>
          </p:nvSpPr>
          <p:spPr bwMode="auto">
            <a:xfrm>
              <a:off x="4574179" y="3038678"/>
              <a:ext cx="3047099" cy="856357"/>
            </a:xfrm>
            <a:prstGeom prst="ellipse">
              <a:avLst/>
            </a:prstGeom>
            <a:solidFill>
              <a:srgbClr val="00B39F"/>
            </a:solidFill>
            <a:ln>
              <a:noFill/>
            </a:ln>
          </p:spPr>
          <p:txBody>
            <a:bodyPr vert="horz" wrap="square" lIns="57594" tIns="28797" rIns="57594" bIns="28797" numCol="1" anchor="t" anchorCtr="0" compatLnSpc="1">
              <a:normAutofit/>
            </a:bodyPr>
            <a:lstStyle/>
            <a:p>
              <a:pPr algn="ctr"/>
              <a:endParaRPr lang="id-ID" sz="1135"/>
            </a:p>
          </p:txBody>
        </p:sp>
        <p:sp>
          <p:nvSpPr>
            <p:cNvPr id="113" name="文本框 112"/>
            <p:cNvSpPr txBox="1"/>
            <p:nvPr>
              <p:custDataLst>
                <p:tags r:id="rId23"/>
              </p:custDataLst>
            </p:nvPr>
          </p:nvSpPr>
          <p:spPr>
            <a:xfrm>
              <a:off x="5696466" y="3955207"/>
              <a:ext cx="800219" cy="461665"/>
            </a:xfrm>
            <a:prstGeom prst="rect">
              <a:avLst/>
            </a:prstGeom>
            <a:noFill/>
          </p:spPr>
          <p:txBody>
            <a:bodyPr wrap="square" rtlCol="0">
              <a:normAutofit fontScale="90000"/>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015">
                  <a:solidFill>
                    <a:srgbClr val="FFFFFF"/>
                  </a:solidFill>
                  <a:latin typeface="Arial" panose="020B0604020202020204" pitchFamily="34" charset="0"/>
                  <a:ea typeface="黑体" panose="02010609060101010101" charset="-122"/>
                  <a:cs typeface="+mn-ea"/>
                </a:rPr>
                <a:t>超爽</a:t>
              </a:r>
            </a:p>
          </p:txBody>
        </p:sp>
      </p:grpSp>
      <p:sp>
        <p:nvSpPr>
          <p:cNvPr id="109" name="KSO_Shape"/>
          <p:cNvSpPr/>
          <p:nvPr>
            <p:custDataLst>
              <p:tags r:id="rId14"/>
            </p:custDataLst>
          </p:nvPr>
        </p:nvSpPr>
        <p:spPr bwMode="auto">
          <a:xfrm>
            <a:off x="4627695" y="1155152"/>
            <a:ext cx="1085280" cy="1158662"/>
          </a:xfrm>
          <a:custGeom>
            <a:avLst/>
            <a:gdLst>
              <a:gd name="T0" fmla="*/ 1674930 w 2493803"/>
              <a:gd name="T1" fmla="*/ 1031109 h 2660913"/>
              <a:gd name="T2" fmla="*/ 378289 w 2493803"/>
              <a:gd name="T3" fmla="*/ 43237 h 2660913"/>
              <a:gd name="T4" fmla="*/ 399061 w 2493803"/>
              <a:gd name="T5" fmla="*/ 187406 h 2660913"/>
              <a:gd name="T6" fmla="*/ 363580 w 2493803"/>
              <a:gd name="T7" fmla="*/ 258263 h 2660913"/>
              <a:gd name="T8" fmla="*/ 432607 w 2493803"/>
              <a:gd name="T9" fmla="*/ 339962 h 2660913"/>
              <a:gd name="T10" fmla="*/ 517245 w 2493803"/>
              <a:gd name="T11" fmla="*/ 474192 h 2660913"/>
              <a:gd name="T12" fmla="*/ 642137 w 2493803"/>
              <a:gd name="T13" fmla="*/ 596161 h 2660913"/>
              <a:gd name="T14" fmla="*/ 788060 w 2493803"/>
              <a:gd name="T15" fmla="*/ 646755 h 2660913"/>
              <a:gd name="T16" fmla="*/ 858505 w 2493803"/>
              <a:gd name="T17" fmla="*/ 600549 h 2660913"/>
              <a:gd name="T18" fmla="*/ 930024 w 2493803"/>
              <a:gd name="T19" fmla="*/ 664371 h 2660913"/>
              <a:gd name="T20" fmla="*/ 942029 w 2493803"/>
              <a:gd name="T21" fmla="*/ 596373 h 2660913"/>
              <a:gd name="T22" fmla="*/ 993176 w 2493803"/>
              <a:gd name="T23" fmla="*/ 713032 h 2660913"/>
              <a:gd name="T24" fmla="*/ 1008141 w 2493803"/>
              <a:gd name="T25" fmla="*/ 669715 h 2660913"/>
              <a:gd name="T26" fmla="*/ 1124436 w 2493803"/>
              <a:gd name="T27" fmla="*/ 619339 h 2660913"/>
              <a:gd name="T28" fmla="*/ 1263855 w 2493803"/>
              <a:gd name="T29" fmla="*/ 514179 h 2660913"/>
              <a:gd name="T30" fmla="*/ 1337178 w 2493803"/>
              <a:gd name="T31" fmla="*/ 404891 h 2660913"/>
              <a:gd name="T32" fmla="*/ 1402502 w 2493803"/>
              <a:gd name="T33" fmla="*/ 511703 h 2660913"/>
              <a:gd name="T34" fmla="*/ 1405598 w 2493803"/>
              <a:gd name="T35" fmla="*/ 832378 h 2660913"/>
              <a:gd name="T36" fmla="*/ 1579365 w 2493803"/>
              <a:gd name="T37" fmla="*/ 396080 h 2660913"/>
              <a:gd name="T38" fmla="*/ 1459392 w 2493803"/>
              <a:gd name="T39" fmla="*/ 422404 h 2660913"/>
              <a:gd name="T40" fmla="*/ 1443033 w 2493803"/>
              <a:gd name="T41" fmla="*/ 330440 h 2660913"/>
              <a:gd name="T42" fmla="*/ 1404306 w 2493803"/>
              <a:gd name="T43" fmla="*/ 264764 h 2660913"/>
              <a:gd name="T44" fmla="*/ 1409598 w 2493803"/>
              <a:gd name="T45" fmla="*/ 178442 h 2660913"/>
              <a:gd name="T46" fmla="*/ 1567089 w 2493803"/>
              <a:gd name="T47" fmla="*/ 84121 h 2660913"/>
              <a:gd name="T48" fmla="*/ 1587486 w 2493803"/>
              <a:gd name="T49" fmla="*/ 280376 h 2660913"/>
              <a:gd name="T50" fmla="*/ 1713608 w 2493803"/>
              <a:gd name="T51" fmla="*/ 386439 h 2660913"/>
              <a:gd name="T52" fmla="*/ 1779703 w 2493803"/>
              <a:gd name="T53" fmla="*/ 605920 h 2660913"/>
              <a:gd name="T54" fmla="*/ 1742783 w 2493803"/>
              <a:gd name="T55" fmla="*/ 1011980 h 2660913"/>
              <a:gd name="T56" fmla="*/ 1684692 w 2493803"/>
              <a:gd name="T57" fmla="*/ 1129527 h 2660913"/>
              <a:gd name="T58" fmla="*/ 1648933 w 2493803"/>
              <a:gd name="T59" fmla="*/ 1506554 h 2660913"/>
              <a:gd name="T60" fmla="*/ 1621050 w 2493803"/>
              <a:gd name="T61" fmla="*/ 1809388 h 2660913"/>
              <a:gd name="T62" fmla="*/ 1514033 w 2493803"/>
              <a:gd name="T63" fmla="*/ 1896226 h 2660913"/>
              <a:gd name="T64" fmla="*/ 1505901 w 2493803"/>
              <a:gd name="T65" fmla="*/ 1625649 h 2660913"/>
              <a:gd name="T66" fmla="*/ 1495186 w 2493803"/>
              <a:gd name="T67" fmla="*/ 1351846 h 2660913"/>
              <a:gd name="T68" fmla="*/ 1392171 w 2493803"/>
              <a:gd name="T69" fmla="*/ 1653520 h 2660913"/>
              <a:gd name="T70" fmla="*/ 1344278 w 2493803"/>
              <a:gd name="T71" fmla="*/ 1852485 h 2660913"/>
              <a:gd name="T72" fmla="*/ 1086483 w 2493803"/>
              <a:gd name="T73" fmla="*/ 1837130 h 2660913"/>
              <a:gd name="T74" fmla="*/ 1218543 w 2493803"/>
              <a:gd name="T75" fmla="*/ 1749776 h 2660913"/>
              <a:gd name="T76" fmla="*/ 1281798 w 2493803"/>
              <a:gd name="T77" fmla="*/ 1484748 h 2660913"/>
              <a:gd name="T78" fmla="*/ 1285671 w 2493803"/>
              <a:gd name="T79" fmla="*/ 1141913 h 2660913"/>
              <a:gd name="T80" fmla="*/ 1234421 w 2493803"/>
              <a:gd name="T81" fmla="*/ 1066689 h 2660913"/>
              <a:gd name="T82" fmla="*/ 1124177 w 2493803"/>
              <a:gd name="T83" fmla="*/ 729015 h 2660913"/>
              <a:gd name="T84" fmla="*/ 902786 w 2493803"/>
              <a:gd name="T85" fmla="*/ 765402 h 2660913"/>
              <a:gd name="T86" fmla="*/ 824959 w 2493803"/>
              <a:gd name="T87" fmla="*/ 743039 h 2660913"/>
              <a:gd name="T88" fmla="*/ 580206 w 2493803"/>
              <a:gd name="T89" fmla="*/ 693993 h 2660913"/>
              <a:gd name="T90" fmla="*/ 426543 w 2493803"/>
              <a:gd name="T91" fmla="*/ 729358 h 2660913"/>
              <a:gd name="T92" fmla="*/ 435703 w 2493803"/>
              <a:gd name="T93" fmla="*/ 1147664 h 2660913"/>
              <a:gd name="T94" fmla="*/ 380353 w 2493803"/>
              <a:gd name="T95" fmla="*/ 1566487 h 2660913"/>
              <a:gd name="T96" fmla="*/ 431188 w 2493803"/>
              <a:gd name="T97" fmla="*/ 1719173 h 2660913"/>
              <a:gd name="T98" fmla="*/ 557112 w 2493803"/>
              <a:gd name="T99" fmla="*/ 1813004 h 2660913"/>
              <a:gd name="T100" fmla="*/ 275072 w 2493803"/>
              <a:gd name="T101" fmla="*/ 1819716 h 2660913"/>
              <a:gd name="T102" fmla="*/ 253784 w 2493803"/>
              <a:gd name="T103" fmla="*/ 1674258 h 2660913"/>
              <a:gd name="T104" fmla="*/ 240237 w 2493803"/>
              <a:gd name="T105" fmla="*/ 1276344 h 2660913"/>
              <a:gd name="T106" fmla="*/ 177017 w 2493803"/>
              <a:gd name="T107" fmla="*/ 1727175 h 2660913"/>
              <a:gd name="T108" fmla="*/ 49028 w 2493803"/>
              <a:gd name="T109" fmla="*/ 1827589 h 2660913"/>
              <a:gd name="T110" fmla="*/ 27740 w 2493803"/>
              <a:gd name="T111" fmla="*/ 1642249 h 2660913"/>
              <a:gd name="T112" fmla="*/ 61930 w 2493803"/>
              <a:gd name="T113" fmla="*/ 1215554 h 2660913"/>
              <a:gd name="T114" fmla="*/ 41158 w 2493803"/>
              <a:gd name="T115" fmla="*/ 780210 h 2660913"/>
              <a:gd name="T116" fmla="*/ 258 w 2493803"/>
              <a:gd name="T117" fmla="*/ 567379 h 2660913"/>
              <a:gd name="T118" fmla="*/ 44770 w 2493803"/>
              <a:gd name="T119" fmla="*/ 343835 h 2660913"/>
              <a:gd name="T120" fmla="*/ 195466 w 2493803"/>
              <a:gd name="T121" fmla="*/ 222899 h 2660913"/>
              <a:gd name="T122" fmla="*/ 167340 w 2493803"/>
              <a:gd name="T123" fmla="*/ 108803 h 2660913"/>
              <a:gd name="T124" fmla="*/ 225013 w 2493803"/>
              <a:gd name="T125" fmla="*/ 14585 h 26609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3803" h="2660913">
                <a:moveTo>
                  <a:pt x="2293546" y="1429865"/>
                </a:moveTo>
                <a:lnTo>
                  <a:pt x="2291733" y="1430048"/>
                </a:lnTo>
                <a:lnTo>
                  <a:pt x="2290101" y="1430413"/>
                </a:lnTo>
                <a:lnTo>
                  <a:pt x="2288650" y="1430960"/>
                </a:lnTo>
                <a:lnTo>
                  <a:pt x="2287381" y="1431871"/>
                </a:lnTo>
                <a:lnTo>
                  <a:pt x="2286293" y="1432601"/>
                </a:lnTo>
                <a:lnTo>
                  <a:pt x="2285568" y="1433694"/>
                </a:lnTo>
                <a:lnTo>
                  <a:pt x="2285204" y="1434788"/>
                </a:lnTo>
                <a:lnTo>
                  <a:pt x="2285023" y="1436247"/>
                </a:lnTo>
                <a:lnTo>
                  <a:pt x="2285023" y="1437888"/>
                </a:lnTo>
                <a:lnTo>
                  <a:pt x="2285568" y="1439711"/>
                </a:lnTo>
                <a:lnTo>
                  <a:pt x="2286293" y="1441899"/>
                </a:lnTo>
                <a:lnTo>
                  <a:pt x="2293909" y="1442081"/>
                </a:lnTo>
                <a:lnTo>
                  <a:pt x="2301888" y="1442446"/>
                </a:lnTo>
                <a:lnTo>
                  <a:pt x="2310049" y="1443175"/>
                </a:lnTo>
                <a:lnTo>
                  <a:pt x="2318028" y="1444269"/>
                </a:lnTo>
                <a:lnTo>
                  <a:pt x="2326189" y="1445363"/>
                </a:lnTo>
                <a:lnTo>
                  <a:pt x="2334349" y="1446821"/>
                </a:lnTo>
                <a:lnTo>
                  <a:pt x="2342510" y="1448645"/>
                </a:lnTo>
                <a:lnTo>
                  <a:pt x="2350489" y="1450650"/>
                </a:lnTo>
                <a:lnTo>
                  <a:pt x="2358287" y="1453020"/>
                </a:lnTo>
                <a:lnTo>
                  <a:pt x="2366266" y="1455573"/>
                </a:lnTo>
                <a:lnTo>
                  <a:pt x="2373882" y="1458672"/>
                </a:lnTo>
                <a:lnTo>
                  <a:pt x="2381318" y="1461772"/>
                </a:lnTo>
                <a:lnTo>
                  <a:pt x="2388391" y="1465601"/>
                </a:lnTo>
                <a:lnTo>
                  <a:pt x="2395462" y="1469612"/>
                </a:lnTo>
                <a:lnTo>
                  <a:pt x="2398908" y="1471617"/>
                </a:lnTo>
                <a:lnTo>
                  <a:pt x="2401991" y="1473805"/>
                </a:lnTo>
                <a:lnTo>
                  <a:pt x="2405255" y="1476175"/>
                </a:lnTo>
                <a:lnTo>
                  <a:pt x="2408338" y="1478545"/>
                </a:lnTo>
                <a:lnTo>
                  <a:pt x="2408701" y="1477269"/>
                </a:lnTo>
                <a:lnTo>
                  <a:pt x="2409245" y="1475992"/>
                </a:lnTo>
                <a:lnTo>
                  <a:pt x="2409426" y="1474717"/>
                </a:lnTo>
                <a:lnTo>
                  <a:pt x="2409426" y="1473622"/>
                </a:lnTo>
                <a:lnTo>
                  <a:pt x="2409426" y="1472529"/>
                </a:lnTo>
                <a:lnTo>
                  <a:pt x="2409245" y="1471434"/>
                </a:lnTo>
                <a:lnTo>
                  <a:pt x="2408701" y="1470523"/>
                </a:lnTo>
                <a:lnTo>
                  <a:pt x="2408338" y="1469429"/>
                </a:lnTo>
                <a:lnTo>
                  <a:pt x="2407250" y="1467423"/>
                </a:lnTo>
                <a:lnTo>
                  <a:pt x="2405800" y="1465783"/>
                </a:lnTo>
                <a:lnTo>
                  <a:pt x="2403986" y="1464142"/>
                </a:lnTo>
                <a:lnTo>
                  <a:pt x="2401810" y="1462501"/>
                </a:lnTo>
                <a:lnTo>
                  <a:pt x="2399452" y="1461043"/>
                </a:lnTo>
                <a:lnTo>
                  <a:pt x="2396913" y="1459584"/>
                </a:lnTo>
                <a:lnTo>
                  <a:pt x="2391292" y="1457031"/>
                </a:lnTo>
                <a:lnTo>
                  <a:pt x="2385307" y="1454297"/>
                </a:lnTo>
                <a:lnTo>
                  <a:pt x="2379323" y="1451744"/>
                </a:lnTo>
                <a:lnTo>
                  <a:pt x="2340878" y="1440258"/>
                </a:lnTo>
                <a:lnTo>
                  <a:pt x="2334349" y="1438252"/>
                </a:lnTo>
                <a:lnTo>
                  <a:pt x="2325282" y="1435518"/>
                </a:lnTo>
                <a:lnTo>
                  <a:pt x="2320204" y="1434059"/>
                </a:lnTo>
                <a:lnTo>
                  <a:pt x="2315308" y="1432783"/>
                </a:lnTo>
                <a:lnTo>
                  <a:pt x="2310049" y="1431689"/>
                </a:lnTo>
                <a:lnTo>
                  <a:pt x="2304790" y="1430594"/>
                </a:lnTo>
                <a:lnTo>
                  <a:pt x="2299894" y="1430048"/>
                </a:lnTo>
                <a:lnTo>
                  <a:pt x="2295542" y="1429865"/>
                </a:lnTo>
                <a:lnTo>
                  <a:pt x="2293546" y="1429865"/>
                </a:lnTo>
                <a:close/>
                <a:moveTo>
                  <a:pt x="338279" y="0"/>
                </a:moveTo>
                <a:lnTo>
                  <a:pt x="342065" y="0"/>
                </a:lnTo>
                <a:lnTo>
                  <a:pt x="346032" y="361"/>
                </a:lnTo>
                <a:lnTo>
                  <a:pt x="332328" y="6310"/>
                </a:lnTo>
                <a:lnTo>
                  <a:pt x="328541" y="14603"/>
                </a:lnTo>
                <a:lnTo>
                  <a:pt x="341164" y="9735"/>
                </a:lnTo>
                <a:lnTo>
                  <a:pt x="346934" y="7752"/>
                </a:lnTo>
                <a:lnTo>
                  <a:pt x="352524" y="5589"/>
                </a:lnTo>
                <a:lnTo>
                  <a:pt x="357934" y="3966"/>
                </a:lnTo>
                <a:lnTo>
                  <a:pt x="363163" y="2704"/>
                </a:lnTo>
                <a:lnTo>
                  <a:pt x="368572" y="1622"/>
                </a:lnTo>
                <a:lnTo>
                  <a:pt x="374162" y="1082"/>
                </a:lnTo>
                <a:lnTo>
                  <a:pt x="379932" y="721"/>
                </a:lnTo>
                <a:lnTo>
                  <a:pt x="382637" y="901"/>
                </a:lnTo>
                <a:lnTo>
                  <a:pt x="385883" y="901"/>
                </a:lnTo>
                <a:lnTo>
                  <a:pt x="388768" y="1262"/>
                </a:lnTo>
                <a:lnTo>
                  <a:pt x="392194" y="1622"/>
                </a:lnTo>
                <a:lnTo>
                  <a:pt x="398866" y="2704"/>
                </a:lnTo>
                <a:lnTo>
                  <a:pt x="406079" y="4327"/>
                </a:lnTo>
                <a:lnTo>
                  <a:pt x="414013" y="6670"/>
                </a:lnTo>
                <a:lnTo>
                  <a:pt x="422668" y="9555"/>
                </a:lnTo>
                <a:lnTo>
                  <a:pt x="431864" y="13160"/>
                </a:lnTo>
                <a:lnTo>
                  <a:pt x="460715" y="25960"/>
                </a:lnTo>
                <a:lnTo>
                  <a:pt x="465584" y="26862"/>
                </a:lnTo>
                <a:lnTo>
                  <a:pt x="470453" y="27944"/>
                </a:lnTo>
                <a:lnTo>
                  <a:pt x="475141" y="29206"/>
                </a:lnTo>
                <a:lnTo>
                  <a:pt x="479829" y="30828"/>
                </a:lnTo>
                <a:lnTo>
                  <a:pt x="484518" y="32451"/>
                </a:lnTo>
                <a:lnTo>
                  <a:pt x="489206" y="34073"/>
                </a:lnTo>
                <a:lnTo>
                  <a:pt x="493534" y="36056"/>
                </a:lnTo>
                <a:lnTo>
                  <a:pt x="497861" y="38220"/>
                </a:lnTo>
                <a:lnTo>
                  <a:pt x="502189" y="40563"/>
                </a:lnTo>
                <a:lnTo>
                  <a:pt x="506156" y="42907"/>
                </a:lnTo>
                <a:lnTo>
                  <a:pt x="510303" y="45611"/>
                </a:lnTo>
                <a:lnTo>
                  <a:pt x="514270" y="48135"/>
                </a:lnTo>
                <a:lnTo>
                  <a:pt x="518057" y="51200"/>
                </a:lnTo>
                <a:lnTo>
                  <a:pt x="521844" y="54084"/>
                </a:lnTo>
                <a:lnTo>
                  <a:pt x="525270" y="57329"/>
                </a:lnTo>
                <a:lnTo>
                  <a:pt x="528696" y="60394"/>
                </a:lnTo>
                <a:lnTo>
                  <a:pt x="531942" y="64000"/>
                </a:lnTo>
                <a:lnTo>
                  <a:pt x="535187" y="67425"/>
                </a:lnTo>
                <a:lnTo>
                  <a:pt x="538072" y="71031"/>
                </a:lnTo>
                <a:lnTo>
                  <a:pt x="541138" y="74997"/>
                </a:lnTo>
                <a:lnTo>
                  <a:pt x="543662" y="78783"/>
                </a:lnTo>
                <a:lnTo>
                  <a:pt x="546367" y="82749"/>
                </a:lnTo>
                <a:lnTo>
                  <a:pt x="548711" y="87076"/>
                </a:lnTo>
                <a:lnTo>
                  <a:pt x="550695" y="91042"/>
                </a:lnTo>
                <a:lnTo>
                  <a:pt x="552859" y="95549"/>
                </a:lnTo>
                <a:lnTo>
                  <a:pt x="554662" y="100056"/>
                </a:lnTo>
                <a:lnTo>
                  <a:pt x="556285" y="104383"/>
                </a:lnTo>
                <a:lnTo>
                  <a:pt x="557908" y="109070"/>
                </a:lnTo>
                <a:lnTo>
                  <a:pt x="559170" y="113938"/>
                </a:lnTo>
                <a:lnTo>
                  <a:pt x="560252" y="118806"/>
                </a:lnTo>
                <a:lnTo>
                  <a:pt x="561153" y="123493"/>
                </a:lnTo>
                <a:lnTo>
                  <a:pt x="561875" y="128541"/>
                </a:lnTo>
                <a:lnTo>
                  <a:pt x="541498" y="119527"/>
                </a:lnTo>
                <a:lnTo>
                  <a:pt x="548351" y="155944"/>
                </a:lnTo>
                <a:lnTo>
                  <a:pt x="549613" y="164236"/>
                </a:lnTo>
                <a:lnTo>
                  <a:pt x="550875" y="171448"/>
                </a:lnTo>
                <a:lnTo>
                  <a:pt x="551416" y="174693"/>
                </a:lnTo>
                <a:lnTo>
                  <a:pt x="551777" y="177577"/>
                </a:lnTo>
                <a:lnTo>
                  <a:pt x="551957" y="180282"/>
                </a:lnTo>
                <a:lnTo>
                  <a:pt x="551777" y="182625"/>
                </a:lnTo>
                <a:lnTo>
                  <a:pt x="551416" y="184969"/>
                </a:lnTo>
                <a:lnTo>
                  <a:pt x="550514" y="187132"/>
                </a:lnTo>
                <a:lnTo>
                  <a:pt x="549613" y="188935"/>
                </a:lnTo>
                <a:lnTo>
                  <a:pt x="548170" y="190558"/>
                </a:lnTo>
                <a:lnTo>
                  <a:pt x="546367" y="192360"/>
                </a:lnTo>
                <a:lnTo>
                  <a:pt x="543843" y="193803"/>
                </a:lnTo>
                <a:lnTo>
                  <a:pt x="541138" y="195245"/>
                </a:lnTo>
                <a:lnTo>
                  <a:pt x="537712" y="196507"/>
                </a:lnTo>
                <a:lnTo>
                  <a:pt x="536990" y="200473"/>
                </a:lnTo>
                <a:lnTo>
                  <a:pt x="536810" y="204079"/>
                </a:lnTo>
                <a:lnTo>
                  <a:pt x="536990" y="208045"/>
                </a:lnTo>
                <a:lnTo>
                  <a:pt x="537351" y="212011"/>
                </a:lnTo>
                <a:lnTo>
                  <a:pt x="538072" y="215617"/>
                </a:lnTo>
                <a:lnTo>
                  <a:pt x="539335" y="219403"/>
                </a:lnTo>
                <a:lnTo>
                  <a:pt x="540417" y="223188"/>
                </a:lnTo>
                <a:lnTo>
                  <a:pt x="541859" y="226794"/>
                </a:lnTo>
                <a:lnTo>
                  <a:pt x="543302" y="230580"/>
                </a:lnTo>
                <a:lnTo>
                  <a:pt x="544744" y="234005"/>
                </a:lnTo>
                <a:lnTo>
                  <a:pt x="548170" y="240856"/>
                </a:lnTo>
                <a:lnTo>
                  <a:pt x="551596" y="247346"/>
                </a:lnTo>
                <a:lnTo>
                  <a:pt x="554481" y="253476"/>
                </a:lnTo>
                <a:lnTo>
                  <a:pt x="555744" y="256360"/>
                </a:lnTo>
                <a:lnTo>
                  <a:pt x="556645" y="259064"/>
                </a:lnTo>
                <a:lnTo>
                  <a:pt x="557727" y="261769"/>
                </a:lnTo>
                <a:lnTo>
                  <a:pt x="558268" y="264112"/>
                </a:lnTo>
                <a:lnTo>
                  <a:pt x="558448" y="266276"/>
                </a:lnTo>
                <a:lnTo>
                  <a:pt x="558268" y="268619"/>
                </a:lnTo>
                <a:lnTo>
                  <a:pt x="557908" y="270422"/>
                </a:lnTo>
                <a:lnTo>
                  <a:pt x="557367" y="271324"/>
                </a:lnTo>
                <a:lnTo>
                  <a:pt x="556826" y="272225"/>
                </a:lnTo>
                <a:lnTo>
                  <a:pt x="556285" y="273126"/>
                </a:lnTo>
                <a:lnTo>
                  <a:pt x="555563" y="273848"/>
                </a:lnTo>
                <a:lnTo>
                  <a:pt x="554662" y="274569"/>
                </a:lnTo>
                <a:lnTo>
                  <a:pt x="553760" y="275290"/>
                </a:lnTo>
                <a:lnTo>
                  <a:pt x="551416" y="276372"/>
                </a:lnTo>
                <a:lnTo>
                  <a:pt x="548351" y="277273"/>
                </a:lnTo>
                <a:lnTo>
                  <a:pt x="544744" y="277994"/>
                </a:lnTo>
                <a:lnTo>
                  <a:pt x="540597" y="278535"/>
                </a:lnTo>
                <a:lnTo>
                  <a:pt x="535728" y="278715"/>
                </a:lnTo>
                <a:lnTo>
                  <a:pt x="530138" y="278715"/>
                </a:lnTo>
                <a:lnTo>
                  <a:pt x="530679" y="283402"/>
                </a:lnTo>
                <a:lnTo>
                  <a:pt x="531040" y="287549"/>
                </a:lnTo>
                <a:lnTo>
                  <a:pt x="531220" y="290974"/>
                </a:lnTo>
                <a:lnTo>
                  <a:pt x="531220" y="294400"/>
                </a:lnTo>
                <a:lnTo>
                  <a:pt x="530679" y="297645"/>
                </a:lnTo>
                <a:lnTo>
                  <a:pt x="529958" y="301070"/>
                </a:lnTo>
                <a:lnTo>
                  <a:pt x="528876" y="304856"/>
                </a:lnTo>
                <a:lnTo>
                  <a:pt x="527253" y="309002"/>
                </a:lnTo>
                <a:lnTo>
                  <a:pt x="524729" y="311346"/>
                </a:lnTo>
                <a:lnTo>
                  <a:pt x="522745" y="313509"/>
                </a:lnTo>
                <a:lnTo>
                  <a:pt x="520942" y="315493"/>
                </a:lnTo>
                <a:lnTo>
                  <a:pt x="519139" y="317836"/>
                </a:lnTo>
                <a:lnTo>
                  <a:pt x="517696" y="319819"/>
                </a:lnTo>
                <a:lnTo>
                  <a:pt x="516614" y="321983"/>
                </a:lnTo>
                <a:lnTo>
                  <a:pt x="515533" y="324146"/>
                </a:lnTo>
                <a:lnTo>
                  <a:pt x="514631" y="326309"/>
                </a:lnTo>
                <a:lnTo>
                  <a:pt x="513729" y="328653"/>
                </a:lnTo>
                <a:lnTo>
                  <a:pt x="513188" y="330817"/>
                </a:lnTo>
                <a:lnTo>
                  <a:pt x="512647" y="332980"/>
                </a:lnTo>
                <a:lnTo>
                  <a:pt x="512287" y="335324"/>
                </a:lnTo>
                <a:lnTo>
                  <a:pt x="512106" y="337667"/>
                </a:lnTo>
                <a:lnTo>
                  <a:pt x="512106" y="340191"/>
                </a:lnTo>
                <a:lnTo>
                  <a:pt x="512287" y="345239"/>
                </a:lnTo>
                <a:lnTo>
                  <a:pt x="512287" y="347583"/>
                </a:lnTo>
                <a:lnTo>
                  <a:pt x="512287" y="349566"/>
                </a:lnTo>
                <a:lnTo>
                  <a:pt x="512106" y="351369"/>
                </a:lnTo>
                <a:lnTo>
                  <a:pt x="511746" y="352991"/>
                </a:lnTo>
                <a:lnTo>
                  <a:pt x="511205" y="354794"/>
                </a:lnTo>
                <a:lnTo>
                  <a:pt x="510664" y="356416"/>
                </a:lnTo>
                <a:lnTo>
                  <a:pt x="509943" y="357859"/>
                </a:lnTo>
                <a:lnTo>
                  <a:pt x="509221" y="359301"/>
                </a:lnTo>
                <a:lnTo>
                  <a:pt x="508139" y="360743"/>
                </a:lnTo>
                <a:lnTo>
                  <a:pt x="507058" y="361825"/>
                </a:lnTo>
                <a:lnTo>
                  <a:pt x="505795" y="362907"/>
                </a:lnTo>
                <a:lnTo>
                  <a:pt x="504533" y="363988"/>
                </a:lnTo>
                <a:lnTo>
                  <a:pt x="503271" y="364890"/>
                </a:lnTo>
                <a:lnTo>
                  <a:pt x="501828" y="365971"/>
                </a:lnTo>
                <a:lnTo>
                  <a:pt x="498402" y="367414"/>
                </a:lnTo>
                <a:lnTo>
                  <a:pt x="494796" y="368495"/>
                </a:lnTo>
                <a:lnTo>
                  <a:pt x="491189" y="369577"/>
                </a:lnTo>
                <a:lnTo>
                  <a:pt x="487042" y="370298"/>
                </a:lnTo>
                <a:lnTo>
                  <a:pt x="482534" y="370659"/>
                </a:lnTo>
                <a:lnTo>
                  <a:pt x="478206" y="371019"/>
                </a:lnTo>
                <a:lnTo>
                  <a:pt x="473518" y="371200"/>
                </a:lnTo>
                <a:lnTo>
                  <a:pt x="468650" y="371019"/>
                </a:lnTo>
                <a:lnTo>
                  <a:pt x="463601" y="370839"/>
                </a:lnTo>
                <a:lnTo>
                  <a:pt x="456207" y="367954"/>
                </a:lnTo>
                <a:lnTo>
                  <a:pt x="453322" y="366873"/>
                </a:lnTo>
                <a:lnTo>
                  <a:pt x="450437" y="365971"/>
                </a:lnTo>
                <a:lnTo>
                  <a:pt x="448995" y="365611"/>
                </a:lnTo>
                <a:lnTo>
                  <a:pt x="447552" y="365431"/>
                </a:lnTo>
                <a:lnTo>
                  <a:pt x="446290" y="365611"/>
                </a:lnTo>
                <a:lnTo>
                  <a:pt x="444487" y="365611"/>
                </a:lnTo>
                <a:lnTo>
                  <a:pt x="443044" y="366152"/>
                </a:lnTo>
                <a:lnTo>
                  <a:pt x="441241" y="366693"/>
                </a:lnTo>
                <a:lnTo>
                  <a:pt x="437274" y="367954"/>
                </a:lnTo>
                <a:lnTo>
                  <a:pt x="447011" y="380754"/>
                </a:lnTo>
                <a:lnTo>
                  <a:pt x="451339" y="386523"/>
                </a:lnTo>
                <a:lnTo>
                  <a:pt x="455847" y="391932"/>
                </a:lnTo>
                <a:lnTo>
                  <a:pt x="460175" y="396619"/>
                </a:lnTo>
                <a:lnTo>
                  <a:pt x="464682" y="401307"/>
                </a:lnTo>
                <a:lnTo>
                  <a:pt x="469190" y="405814"/>
                </a:lnTo>
                <a:lnTo>
                  <a:pt x="474059" y="409960"/>
                </a:lnTo>
                <a:lnTo>
                  <a:pt x="479288" y="413746"/>
                </a:lnTo>
                <a:lnTo>
                  <a:pt x="484698" y="417712"/>
                </a:lnTo>
                <a:lnTo>
                  <a:pt x="490648" y="421318"/>
                </a:lnTo>
                <a:lnTo>
                  <a:pt x="497140" y="425104"/>
                </a:lnTo>
                <a:lnTo>
                  <a:pt x="504353" y="428890"/>
                </a:lnTo>
                <a:lnTo>
                  <a:pt x="512106" y="432495"/>
                </a:lnTo>
                <a:lnTo>
                  <a:pt x="520762" y="436461"/>
                </a:lnTo>
                <a:lnTo>
                  <a:pt x="530138" y="440608"/>
                </a:lnTo>
                <a:lnTo>
                  <a:pt x="551777" y="449442"/>
                </a:lnTo>
                <a:lnTo>
                  <a:pt x="561694" y="453588"/>
                </a:lnTo>
                <a:lnTo>
                  <a:pt x="571251" y="457374"/>
                </a:lnTo>
                <a:lnTo>
                  <a:pt x="580267" y="461521"/>
                </a:lnTo>
                <a:lnTo>
                  <a:pt x="588922" y="465847"/>
                </a:lnTo>
                <a:lnTo>
                  <a:pt x="592889" y="467830"/>
                </a:lnTo>
                <a:lnTo>
                  <a:pt x="596856" y="470174"/>
                </a:lnTo>
                <a:lnTo>
                  <a:pt x="600643" y="472518"/>
                </a:lnTo>
                <a:lnTo>
                  <a:pt x="604610" y="474861"/>
                </a:lnTo>
                <a:lnTo>
                  <a:pt x="608397" y="477566"/>
                </a:lnTo>
                <a:lnTo>
                  <a:pt x="611823" y="480090"/>
                </a:lnTo>
                <a:lnTo>
                  <a:pt x="615429" y="482974"/>
                </a:lnTo>
                <a:lnTo>
                  <a:pt x="618855" y="486039"/>
                </a:lnTo>
                <a:lnTo>
                  <a:pt x="622281" y="489104"/>
                </a:lnTo>
                <a:lnTo>
                  <a:pt x="625347" y="492349"/>
                </a:lnTo>
                <a:lnTo>
                  <a:pt x="628593" y="495774"/>
                </a:lnTo>
                <a:lnTo>
                  <a:pt x="631658" y="499560"/>
                </a:lnTo>
                <a:lnTo>
                  <a:pt x="634724" y="503706"/>
                </a:lnTo>
                <a:lnTo>
                  <a:pt x="637609" y="507673"/>
                </a:lnTo>
                <a:lnTo>
                  <a:pt x="640494" y="512180"/>
                </a:lnTo>
                <a:lnTo>
                  <a:pt x="643379" y="516867"/>
                </a:lnTo>
                <a:lnTo>
                  <a:pt x="646084" y="521915"/>
                </a:lnTo>
                <a:lnTo>
                  <a:pt x="648788" y="527323"/>
                </a:lnTo>
                <a:lnTo>
                  <a:pt x="651493" y="532732"/>
                </a:lnTo>
                <a:lnTo>
                  <a:pt x="654018" y="538501"/>
                </a:lnTo>
                <a:lnTo>
                  <a:pt x="670607" y="584653"/>
                </a:lnTo>
                <a:lnTo>
                  <a:pt x="674213" y="591504"/>
                </a:lnTo>
                <a:lnTo>
                  <a:pt x="677099" y="597453"/>
                </a:lnTo>
                <a:lnTo>
                  <a:pt x="678180" y="599977"/>
                </a:lnTo>
                <a:lnTo>
                  <a:pt x="679262" y="602681"/>
                </a:lnTo>
                <a:lnTo>
                  <a:pt x="679984" y="605025"/>
                </a:lnTo>
                <a:lnTo>
                  <a:pt x="680705" y="607368"/>
                </a:lnTo>
                <a:lnTo>
                  <a:pt x="681246" y="610073"/>
                </a:lnTo>
                <a:lnTo>
                  <a:pt x="681607" y="612596"/>
                </a:lnTo>
                <a:lnTo>
                  <a:pt x="681787" y="615301"/>
                </a:lnTo>
                <a:lnTo>
                  <a:pt x="681787" y="618005"/>
                </a:lnTo>
                <a:lnTo>
                  <a:pt x="681787" y="621250"/>
                </a:lnTo>
                <a:lnTo>
                  <a:pt x="681787" y="624495"/>
                </a:lnTo>
                <a:lnTo>
                  <a:pt x="681066" y="632067"/>
                </a:lnTo>
                <a:lnTo>
                  <a:pt x="687557" y="635132"/>
                </a:lnTo>
                <a:lnTo>
                  <a:pt x="692786" y="637295"/>
                </a:lnTo>
                <a:lnTo>
                  <a:pt x="694950" y="638377"/>
                </a:lnTo>
                <a:lnTo>
                  <a:pt x="696753" y="639639"/>
                </a:lnTo>
                <a:lnTo>
                  <a:pt x="698376" y="640720"/>
                </a:lnTo>
                <a:lnTo>
                  <a:pt x="699819" y="641802"/>
                </a:lnTo>
                <a:lnTo>
                  <a:pt x="701081" y="643064"/>
                </a:lnTo>
                <a:lnTo>
                  <a:pt x="702343" y="644506"/>
                </a:lnTo>
                <a:lnTo>
                  <a:pt x="703245" y="646489"/>
                </a:lnTo>
                <a:lnTo>
                  <a:pt x="704146" y="648472"/>
                </a:lnTo>
                <a:lnTo>
                  <a:pt x="705048" y="650636"/>
                </a:lnTo>
                <a:lnTo>
                  <a:pt x="705769" y="653520"/>
                </a:lnTo>
                <a:lnTo>
                  <a:pt x="707753" y="660191"/>
                </a:lnTo>
                <a:lnTo>
                  <a:pt x="712621" y="660371"/>
                </a:lnTo>
                <a:lnTo>
                  <a:pt x="717129" y="660912"/>
                </a:lnTo>
                <a:lnTo>
                  <a:pt x="719113" y="661272"/>
                </a:lnTo>
                <a:lnTo>
                  <a:pt x="721096" y="661813"/>
                </a:lnTo>
                <a:lnTo>
                  <a:pt x="722900" y="662354"/>
                </a:lnTo>
                <a:lnTo>
                  <a:pt x="724342" y="663075"/>
                </a:lnTo>
                <a:lnTo>
                  <a:pt x="726145" y="663977"/>
                </a:lnTo>
                <a:lnTo>
                  <a:pt x="727588" y="664878"/>
                </a:lnTo>
                <a:lnTo>
                  <a:pt x="728850" y="665779"/>
                </a:lnTo>
                <a:lnTo>
                  <a:pt x="730112" y="666861"/>
                </a:lnTo>
                <a:lnTo>
                  <a:pt x="732457" y="669025"/>
                </a:lnTo>
                <a:lnTo>
                  <a:pt x="734620" y="671909"/>
                </a:lnTo>
                <a:lnTo>
                  <a:pt x="736604" y="674794"/>
                </a:lnTo>
                <a:lnTo>
                  <a:pt x="738768" y="678039"/>
                </a:lnTo>
                <a:lnTo>
                  <a:pt x="742735" y="685610"/>
                </a:lnTo>
                <a:lnTo>
                  <a:pt x="747603" y="694444"/>
                </a:lnTo>
                <a:lnTo>
                  <a:pt x="750308" y="699492"/>
                </a:lnTo>
                <a:lnTo>
                  <a:pt x="753734" y="704720"/>
                </a:lnTo>
                <a:lnTo>
                  <a:pt x="761488" y="716078"/>
                </a:lnTo>
                <a:lnTo>
                  <a:pt x="764914" y="721486"/>
                </a:lnTo>
                <a:lnTo>
                  <a:pt x="767979" y="726715"/>
                </a:lnTo>
                <a:lnTo>
                  <a:pt x="770865" y="732123"/>
                </a:lnTo>
                <a:lnTo>
                  <a:pt x="772127" y="734827"/>
                </a:lnTo>
                <a:lnTo>
                  <a:pt x="773209" y="737712"/>
                </a:lnTo>
                <a:lnTo>
                  <a:pt x="774291" y="740777"/>
                </a:lnTo>
                <a:lnTo>
                  <a:pt x="775192" y="743841"/>
                </a:lnTo>
                <a:lnTo>
                  <a:pt x="776274" y="747267"/>
                </a:lnTo>
                <a:lnTo>
                  <a:pt x="777176" y="750872"/>
                </a:lnTo>
                <a:lnTo>
                  <a:pt x="782946" y="754658"/>
                </a:lnTo>
                <a:lnTo>
                  <a:pt x="788175" y="758444"/>
                </a:lnTo>
                <a:lnTo>
                  <a:pt x="792683" y="762050"/>
                </a:lnTo>
                <a:lnTo>
                  <a:pt x="797011" y="765836"/>
                </a:lnTo>
                <a:lnTo>
                  <a:pt x="801158" y="769982"/>
                </a:lnTo>
                <a:lnTo>
                  <a:pt x="805125" y="774129"/>
                </a:lnTo>
                <a:lnTo>
                  <a:pt x="809092" y="778996"/>
                </a:lnTo>
                <a:lnTo>
                  <a:pt x="813420" y="784765"/>
                </a:lnTo>
                <a:lnTo>
                  <a:pt x="825682" y="788551"/>
                </a:lnTo>
                <a:lnTo>
                  <a:pt x="831812" y="790715"/>
                </a:lnTo>
                <a:lnTo>
                  <a:pt x="837583" y="792698"/>
                </a:lnTo>
                <a:lnTo>
                  <a:pt x="843713" y="795222"/>
                </a:lnTo>
                <a:lnTo>
                  <a:pt x="849664" y="797565"/>
                </a:lnTo>
                <a:lnTo>
                  <a:pt x="855615" y="800269"/>
                </a:lnTo>
                <a:lnTo>
                  <a:pt x="861204" y="802974"/>
                </a:lnTo>
                <a:lnTo>
                  <a:pt x="866794" y="805858"/>
                </a:lnTo>
                <a:lnTo>
                  <a:pt x="872204" y="809284"/>
                </a:lnTo>
                <a:lnTo>
                  <a:pt x="877433" y="812889"/>
                </a:lnTo>
                <a:lnTo>
                  <a:pt x="882482" y="816675"/>
                </a:lnTo>
                <a:lnTo>
                  <a:pt x="886990" y="820822"/>
                </a:lnTo>
                <a:lnTo>
                  <a:pt x="889334" y="822985"/>
                </a:lnTo>
                <a:lnTo>
                  <a:pt x="891498" y="825329"/>
                </a:lnTo>
                <a:lnTo>
                  <a:pt x="893482" y="827672"/>
                </a:lnTo>
                <a:lnTo>
                  <a:pt x="895645" y="830016"/>
                </a:lnTo>
                <a:lnTo>
                  <a:pt x="897449" y="832720"/>
                </a:lnTo>
                <a:lnTo>
                  <a:pt x="899252" y="835244"/>
                </a:lnTo>
                <a:lnTo>
                  <a:pt x="904481" y="835965"/>
                </a:lnTo>
                <a:lnTo>
                  <a:pt x="909169" y="836686"/>
                </a:lnTo>
                <a:lnTo>
                  <a:pt x="913497" y="837768"/>
                </a:lnTo>
                <a:lnTo>
                  <a:pt x="917284" y="838489"/>
                </a:lnTo>
                <a:lnTo>
                  <a:pt x="921070" y="839571"/>
                </a:lnTo>
                <a:lnTo>
                  <a:pt x="924496" y="840652"/>
                </a:lnTo>
                <a:lnTo>
                  <a:pt x="927923" y="841734"/>
                </a:lnTo>
                <a:lnTo>
                  <a:pt x="930988" y="843176"/>
                </a:lnTo>
                <a:lnTo>
                  <a:pt x="934234" y="844799"/>
                </a:lnTo>
                <a:lnTo>
                  <a:pt x="937299" y="846421"/>
                </a:lnTo>
                <a:lnTo>
                  <a:pt x="940545" y="848224"/>
                </a:lnTo>
                <a:lnTo>
                  <a:pt x="943971" y="850388"/>
                </a:lnTo>
                <a:lnTo>
                  <a:pt x="951003" y="855075"/>
                </a:lnTo>
                <a:lnTo>
                  <a:pt x="959118" y="861024"/>
                </a:lnTo>
                <a:lnTo>
                  <a:pt x="977871" y="871481"/>
                </a:lnTo>
                <a:lnTo>
                  <a:pt x="980576" y="871300"/>
                </a:lnTo>
                <a:lnTo>
                  <a:pt x="983281" y="871120"/>
                </a:lnTo>
                <a:lnTo>
                  <a:pt x="985444" y="871120"/>
                </a:lnTo>
                <a:lnTo>
                  <a:pt x="987608" y="871300"/>
                </a:lnTo>
                <a:lnTo>
                  <a:pt x="989411" y="871481"/>
                </a:lnTo>
                <a:lnTo>
                  <a:pt x="991215" y="871841"/>
                </a:lnTo>
                <a:lnTo>
                  <a:pt x="992837" y="872382"/>
                </a:lnTo>
                <a:lnTo>
                  <a:pt x="994641" y="872923"/>
                </a:lnTo>
                <a:lnTo>
                  <a:pt x="997886" y="874726"/>
                </a:lnTo>
                <a:lnTo>
                  <a:pt x="1001312" y="876709"/>
                </a:lnTo>
                <a:lnTo>
                  <a:pt x="1009607" y="882117"/>
                </a:lnTo>
                <a:lnTo>
                  <a:pt x="1013574" y="880675"/>
                </a:lnTo>
                <a:lnTo>
                  <a:pt x="1017181" y="879593"/>
                </a:lnTo>
                <a:lnTo>
                  <a:pt x="1020787" y="879052"/>
                </a:lnTo>
                <a:lnTo>
                  <a:pt x="1024033" y="878692"/>
                </a:lnTo>
                <a:lnTo>
                  <a:pt x="1027278" y="878872"/>
                </a:lnTo>
                <a:lnTo>
                  <a:pt x="1030164" y="879052"/>
                </a:lnTo>
                <a:lnTo>
                  <a:pt x="1033409" y="879774"/>
                </a:lnTo>
                <a:lnTo>
                  <a:pt x="1036114" y="880495"/>
                </a:lnTo>
                <a:lnTo>
                  <a:pt x="1039180" y="881757"/>
                </a:lnTo>
                <a:lnTo>
                  <a:pt x="1042065" y="883019"/>
                </a:lnTo>
                <a:lnTo>
                  <a:pt x="1048195" y="885903"/>
                </a:lnTo>
                <a:lnTo>
                  <a:pt x="1054867" y="889148"/>
                </a:lnTo>
                <a:lnTo>
                  <a:pt x="1062621" y="892574"/>
                </a:lnTo>
                <a:lnTo>
                  <a:pt x="1067129" y="894016"/>
                </a:lnTo>
                <a:lnTo>
                  <a:pt x="1071637" y="895278"/>
                </a:lnTo>
                <a:lnTo>
                  <a:pt x="1080112" y="897802"/>
                </a:lnTo>
                <a:lnTo>
                  <a:pt x="1087866" y="900326"/>
                </a:lnTo>
                <a:lnTo>
                  <a:pt x="1091472" y="901407"/>
                </a:lnTo>
                <a:lnTo>
                  <a:pt x="1095078" y="902309"/>
                </a:lnTo>
                <a:lnTo>
                  <a:pt x="1098144" y="902850"/>
                </a:lnTo>
                <a:lnTo>
                  <a:pt x="1101390" y="903390"/>
                </a:lnTo>
                <a:lnTo>
                  <a:pt x="1104094" y="903390"/>
                </a:lnTo>
                <a:lnTo>
                  <a:pt x="1106980" y="903210"/>
                </a:lnTo>
                <a:lnTo>
                  <a:pt x="1108061" y="903030"/>
                </a:lnTo>
                <a:lnTo>
                  <a:pt x="1109324" y="902669"/>
                </a:lnTo>
                <a:lnTo>
                  <a:pt x="1110406" y="902309"/>
                </a:lnTo>
                <a:lnTo>
                  <a:pt x="1111488" y="901768"/>
                </a:lnTo>
                <a:lnTo>
                  <a:pt x="1112750" y="901047"/>
                </a:lnTo>
                <a:lnTo>
                  <a:pt x="1113651" y="900326"/>
                </a:lnTo>
                <a:lnTo>
                  <a:pt x="1114553" y="899244"/>
                </a:lnTo>
                <a:lnTo>
                  <a:pt x="1115455" y="898162"/>
                </a:lnTo>
                <a:lnTo>
                  <a:pt x="1117258" y="895999"/>
                </a:lnTo>
                <a:lnTo>
                  <a:pt x="1119061" y="894196"/>
                </a:lnTo>
                <a:lnTo>
                  <a:pt x="1120684" y="892393"/>
                </a:lnTo>
                <a:lnTo>
                  <a:pt x="1122487" y="890771"/>
                </a:lnTo>
                <a:lnTo>
                  <a:pt x="1126995" y="887345"/>
                </a:lnTo>
                <a:lnTo>
                  <a:pt x="1132765" y="882838"/>
                </a:lnTo>
                <a:lnTo>
                  <a:pt x="1137453" y="879774"/>
                </a:lnTo>
                <a:lnTo>
                  <a:pt x="1141420" y="877069"/>
                </a:lnTo>
                <a:lnTo>
                  <a:pt x="1144847" y="874185"/>
                </a:lnTo>
                <a:lnTo>
                  <a:pt x="1147912" y="871481"/>
                </a:lnTo>
                <a:lnTo>
                  <a:pt x="1150977" y="868236"/>
                </a:lnTo>
                <a:lnTo>
                  <a:pt x="1153682" y="864990"/>
                </a:lnTo>
                <a:lnTo>
                  <a:pt x="1156748" y="861024"/>
                </a:lnTo>
                <a:lnTo>
                  <a:pt x="1159813" y="856517"/>
                </a:lnTo>
                <a:lnTo>
                  <a:pt x="1161075" y="855255"/>
                </a:lnTo>
                <a:lnTo>
                  <a:pt x="1162878" y="853993"/>
                </a:lnTo>
                <a:lnTo>
                  <a:pt x="1167026" y="851289"/>
                </a:lnTo>
                <a:lnTo>
                  <a:pt x="1169550" y="849667"/>
                </a:lnTo>
                <a:lnTo>
                  <a:pt x="1171534" y="848224"/>
                </a:lnTo>
                <a:lnTo>
                  <a:pt x="1173337" y="846421"/>
                </a:lnTo>
                <a:lnTo>
                  <a:pt x="1174058" y="845520"/>
                </a:lnTo>
                <a:lnTo>
                  <a:pt x="1174780" y="844619"/>
                </a:lnTo>
                <a:lnTo>
                  <a:pt x="1176763" y="841193"/>
                </a:lnTo>
                <a:lnTo>
                  <a:pt x="1178567" y="838489"/>
                </a:lnTo>
                <a:lnTo>
                  <a:pt x="1180730" y="835965"/>
                </a:lnTo>
                <a:lnTo>
                  <a:pt x="1182534" y="833982"/>
                </a:lnTo>
                <a:lnTo>
                  <a:pt x="1184517" y="832540"/>
                </a:lnTo>
                <a:lnTo>
                  <a:pt x="1186320" y="831458"/>
                </a:lnTo>
                <a:lnTo>
                  <a:pt x="1188304" y="830557"/>
                </a:lnTo>
                <a:lnTo>
                  <a:pt x="1189927" y="830196"/>
                </a:lnTo>
                <a:lnTo>
                  <a:pt x="1191550" y="830196"/>
                </a:lnTo>
                <a:lnTo>
                  <a:pt x="1193353" y="830557"/>
                </a:lnTo>
                <a:lnTo>
                  <a:pt x="1194795" y="831458"/>
                </a:lnTo>
                <a:lnTo>
                  <a:pt x="1196058" y="832360"/>
                </a:lnTo>
                <a:lnTo>
                  <a:pt x="1197140" y="833621"/>
                </a:lnTo>
                <a:lnTo>
                  <a:pt x="1198221" y="835064"/>
                </a:lnTo>
                <a:lnTo>
                  <a:pt x="1198943" y="836686"/>
                </a:lnTo>
                <a:lnTo>
                  <a:pt x="1199844" y="838850"/>
                </a:lnTo>
                <a:lnTo>
                  <a:pt x="1200205" y="841013"/>
                </a:lnTo>
                <a:lnTo>
                  <a:pt x="1200566" y="843357"/>
                </a:lnTo>
                <a:lnTo>
                  <a:pt x="1200566" y="846061"/>
                </a:lnTo>
                <a:lnTo>
                  <a:pt x="1200205" y="848585"/>
                </a:lnTo>
                <a:lnTo>
                  <a:pt x="1199844" y="851469"/>
                </a:lnTo>
                <a:lnTo>
                  <a:pt x="1198762" y="854354"/>
                </a:lnTo>
                <a:lnTo>
                  <a:pt x="1197680" y="857599"/>
                </a:lnTo>
                <a:lnTo>
                  <a:pt x="1196418" y="860483"/>
                </a:lnTo>
                <a:lnTo>
                  <a:pt x="1194615" y="863728"/>
                </a:lnTo>
                <a:lnTo>
                  <a:pt x="1192451" y="866974"/>
                </a:lnTo>
                <a:lnTo>
                  <a:pt x="1190107" y="870219"/>
                </a:lnTo>
                <a:lnTo>
                  <a:pt x="1187402" y="873283"/>
                </a:lnTo>
                <a:lnTo>
                  <a:pt x="1183976" y="876709"/>
                </a:lnTo>
                <a:lnTo>
                  <a:pt x="1180370" y="879774"/>
                </a:lnTo>
                <a:lnTo>
                  <a:pt x="1176402" y="882838"/>
                </a:lnTo>
                <a:lnTo>
                  <a:pt x="1171894" y="885903"/>
                </a:lnTo>
                <a:lnTo>
                  <a:pt x="1170272" y="888427"/>
                </a:lnTo>
                <a:lnTo>
                  <a:pt x="1168829" y="890590"/>
                </a:lnTo>
                <a:lnTo>
                  <a:pt x="1167386" y="892754"/>
                </a:lnTo>
                <a:lnTo>
                  <a:pt x="1166305" y="894917"/>
                </a:lnTo>
                <a:lnTo>
                  <a:pt x="1165583" y="896900"/>
                </a:lnTo>
                <a:lnTo>
                  <a:pt x="1165042" y="898703"/>
                </a:lnTo>
                <a:lnTo>
                  <a:pt x="1164682" y="900506"/>
                </a:lnTo>
                <a:lnTo>
                  <a:pt x="1164501" y="902128"/>
                </a:lnTo>
                <a:lnTo>
                  <a:pt x="1164501" y="903751"/>
                </a:lnTo>
                <a:lnTo>
                  <a:pt x="1164682" y="905013"/>
                </a:lnTo>
                <a:lnTo>
                  <a:pt x="1165042" y="906635"/>
                </a:lnTo>
                <a:lnTo>
                  <a:pt x="1165583" y="907897"/>
                </a:lnTo>
                <a:lnTo>
                  <a:pt x="1166305" y="909159"/>
                </a:lnTo>
                <a:lnTo>
                  <a:pt x="1167206" y="910241"/>
                </a:lnTo>
                <a:lnTo>
                  <a:pt x="1168288" y="911323"/>
                </a:lnTo>
                <a:lnTo>
                  <a:pt x="1169550" y="912585"/>
                </a:lnTo>
                <a:lnTo>
                  <a:pt x="1172075" y="914568"/>
                </a:lnTo>
                <a:lnTo>
                  <a:pt x="1175321" y="916551"/>
                </a:lnTo>
                <a:lnTo>
                  <a:pt x="1178567" y="918534"/>
                </a:lnTo>
                <a:lnTo>
                  <a:pt x="1182353" y="920337"/>
                </a:lnTo>
                <a:lnTo>
                  <a:pt x="1190287" y="923942"/>
                </a:lnTo>
                <a:lnTo>
                  <a:pt x="1194435" y="926106"/>
                </a:lnTo>
                <a:lnTo>
                  <a:pt x="1198402" y="928269"/>
                </a:lnTo>
                <a:lnTo>
                  <a:pt x="1209762" y="934759"/>
                </a:lnTo>
                <a:lnTo>
                  <a:pt x="1221122" y="940889"/>
                </a:lnTo>
                <a:lnTo>
                  <a:pt x="1243482" y="952968"/>
                </a:lnTo>
                <a:lnTo>
                  <a:pt x="1248841" y="955866"/>
                </a:lnTo>
                <a:lnTo>
                  <a:pt x="1257041" y="951607"/>
                </a:lnTo>
                <a:lnTo>
                  <a:pt x="1275263" y="942235"/>
                </a:lnTo>
                <a:lnTo>
                  <a:pt x="1283562" y="937368"/>
                </a:lnTo>
                <a:lnTo>
                  <a:pt x="1291861" y="932502"/>
                </a:lnTo>
                <a:lnTo>
                  <a:pt x="1299799" y="927997"/>
                </a:lnTo>
                <a:lnTo>
                  <a:pt x="1303408" y="925654"/>
                </a:lnTo>
                <a:lnTo>
                  <a:pt x="1306836" y="923491"/>
                </a:lnTo>
                <a:lnTo>
                  <a:pt x="1309722" y="920968"/>
                </a:lnTo>
                <a:lnTo>
                  <a:pt x="1312609" y="918805"/>
                </a:lnTo>
                <a:lnTo>
                  <a:pt x="1314954" y="916282"/>
                </a:lnTo>
                <a:lnTo>
                  <a:pt x="1316759" y="913939"/>
                </a:lnTo>
                <a:lnTo>
                  <a:pt x="1317480" y="912858"/>
                </a:lnTo>
                <a:lnTo>
                  <a:pt x="1318021" y="911596"/>
                </a:lnTo>
                <a:lnTo>
                  <a:pt x="1318743" y="910514"/>
                </a:lnTo>
                <a:lnTo>
                  <a:pt x="1318924" y="909072"/>
                </a:lnTo>
                <a:lnTo>
                  <a:pt x="1319104" y="907811"/>
                </a:lnTo>
                <a:lnTo>
                  <a:pt x="1319104" y="906550"/>
                </a:lnTo>
                <a:lnTo>
                  <a:pt x="1318924" y="905288"/>
                </a:lnTo>
                <a:lnTo>
                  <a:pt x="1318743" y="903846"/>
                </a:lnTo>
                <a:lnTo>
                  <a:pt x="1318021" y="902043"/>
                </a:lnTo>
                <a:lnTo>
                  <a:pt x="1317841" y="900422"/>
                </a:lnTo>
                <a:lnTo>
                  <a:pt x="1317300" y="897177"/>
                </a:lnTo>
                <a:lnTo>
                  <a:pt x="1317119" y="895375"/>
                </a:lnTo>
                <a:lnTo>
                  <a:pt x="1316759" y="893573"/>
                </a:lnTo>
                <a:lnTo>
                  <a:pt x="1316217" y="891410"/>
                </a:lnTo>
                <a:lnTo>
                  <a:pt x="1315315" y="889067"/>
                </a:lnTo>
                <a:lnTo>
                  <a:pt x="1311346" y="884561"/>
                </a:lnTo>
                <a:lnTo>
                  <a:pt x="1307918" y="880596"/>
                </a:lnTo>
                <a:lnTo>
                  <a:pt x="1305031" y="876811"/>
                </a:lnTo>
                <a:lnTo>
                  <a:pt x="1302505" y="873207"/>
                </a:lnTo>
                <a:lnTo>
                  <a:pt x="1300160" y="869241"/>
                </a:lnTo>
                <a:lnTo>
                  <a:pt x="1297995" y="864916"/>
                </a:lnTo>
                <a:lnTo>
                  <a:pt x="1296011" y="860050"/>
                </a:lnTo>
                <a:lnTo>
                  <a:pt x="1294026" y="854643"/>
                </a:lnTo>
                <a:lnTo>
                  <a:pt x="1291680" y="847434"/>
                </a:lnTo>
                <a:lnTo>
                  <a:pt x="1290779" y="844730"/>
                </a:lnTo>
                <a:lnTo>
                  <a:pt x="1290418" y="842207"/>
                </a:lnTo>
                <a:lnTo>
                  <a:pt x="1290418" y="839684"/>
                </a:lnTo>
                <a:lnTo>
                  <a:pt x="1290779" y="836980"/>
                </a:lnTo>
                <a:lnTo>
                  <a:pt x="1291680" y="833736"/>
                </a:lnTo>
                <a:lnTo>
                  <a:pt x="1293124" y="830132"/>
                </a:lnTo>
                <a:lnTo>
                  <a:pt x="1296191" y="828329"/>
                </a:lnTo>
                <a:lnTo>
                  <a:pt x="1298717" y="827067"/>
                </a:lnTo>
                <a:lnTo>
                  <a:pt x="1301423" y="826346"/>
                </a:lnTo>
                <a:lnTo>
                  <a:pt x="1303588" y="825806"/>
                </a:lnTo>
                <a:lnTo>
                  <a:pt x="1305572" y="825626"/>
                </a:lnTo>
                <a:lnTo>
                  <a:pt x="1307737" y="825806"/>
                </a:lnTo>
                <a:lnTo>
                  <a:pt x="1309361" y="826346"/>
                </a:lnTo>
                <a:lnTo>
                  <a:pt x="1310985" y="827067"/>
                </a:lnTo>
                <a:lnTo>
                  <a:pt x="1312609" y="828149"/>
                </a:lnTo>
                <a:lnTo>
                  <a:pt x="1314052" y="829411"/>
                </a:lnTo>
                <a:lnTo>
                  <a:pt x="1315315" y="831213"/>
                </a:lnTo>
                <a:lnTo>
                  <a:pt x="1316578" y="833016"/>
                </a:lnTo>
                <a:lnTo>
                  <a:pt x="1317661" y="834998"/>
                </a:lnTo>
                <a:lnTo>
                  <a:pt x="1318924" y="837341"/>
                </a:lnTo>
                <a:lnTo>
                  <a:pt x="1321089" y="842387"/>
                </a:lnTo>
                <a:lnTo>
                  <a:pt x="1323975" y="845811"/>
                </a:lnTo>
                <a:lnTo>
                  <a:pt x="1326501" y="849056"/>
                </a:lnTo>
                <a:lnTo>
                  <a:pt x="1328666" y="852120"/>
                </a:lnTo>
                <a:lnTo>
                  <a:pt x="1330651" y="855184"/>
                </a:lnTo>
                <a:lnTo>
                  <a:pt x="1332635" y="858247"/>
                </a:lnTo>
                <a:lnTo>
                  <a:pt x="1334440" y="861672"/>
                </a:lnTo>
                <a:lnTo>
                  <a:pt x="1338228" y="869422"/>
                </a:lnTo>
                <a:lnTo>
                  <a:pt x="1345806" y="874468"/>
                </a:lnTo>
                <a:lnTo>
                  <a:pt x="1352481" y="879515"/>
                </a:lnTo>
                <a:lnTo>
                  <a:pt x="1355548" y="881678"/>
                </a:lnTo>
                <a:lnTo>
                  <a:pt x="1358435" y="884020"/>
                </a:lnTo>
                <a:lnTo>
                  <a:pt x="1360780" y="886364"/>
                </a:lnTo>
                <a:lnTo>
                  <a:pt x="1363306" y="888527"/>
                </a:lnTo>
                <a:lnTo>
                  <a:pt x="1365291" y="890689"/>
                </a:lnTo>
                <a:lnTo>
                  <a:pt x="1367095" y="893212"/>
                </a:lnTo>
                <a:lnTo>
                  <a:pt x="1369080" y="895375"/>
                </a:lnTo>
                <a:lnTo>
                  <a:pt x="1370523" y="897538"/>
                </a:lnTo>
                <a:lnTo>
                  <a:pt x="1371605" y="899880"/>
                </a:lnTo>
                <a:lnTo>
                  <a:pt x="1372688" y="902224"/>
                </a:lnTo>
                <a:lnTo>
                  <a:pt x="1373590" y="904747"/>
                </a:lnTo>
                <a:lnTo>
                  <a:pt x="1374131" y="907090"/>
                </a:lnTo>
                <a:lnTo>
                  <a:pt x="1378822" y="905648"/>
                </a:lnTo>
                <a:lnTo>
                  <a:pt x="1381867" y="905119"/>
                </a:lnTo>
                <a:lnTo>
                  <a:pt x="1381570" y="905209"/>
                </a:lnTo>
                <a:lnTo>
                  <a:pt x="1383012" y="907549"/>
                </a:lnTo>
                <a:lnTo>
                  <a:pt x="1384274" y="910430"/>
                </a:lnTo>
                <a:lnTo>
                  <a:pt x="1385536" y="913492"/>
                </a:lnTo>
                <a:lnTo>
                  <a:pt x="1386618" y="916913"/>
                </a:lnTo>
                <a:lnTo>
                  <a:pt x="1387880" y="920515"/>
                </a:lnTo>
                <a:lnTo>
                  <a:pt x="1388781" y="924477"/>
                </a:lnTo>
                <a:lnTo>
                  <a:pt x="1389683" y="928258"/>
                </a:lnTo>
                <a:lnTo>
                  <a:pt x="1390404" y="932580"/>
                </a:lnTo>
                <a:lnTo>
                  <a:pt x="1390945" y="937082"/>
                </a:lnTo>
                <a:lnTo>
                  <a:pt x="1391486" y="941764"/>
                </a:lnTo>
                <a:lnTo>
                  <a:pt x="1391846" y="946266"/>
                </a:lnTo>
                <a:lnTo>
                  <a:pt x="1392027" y="951128"/>
                </a:lnTo>
                <a:lnTo>
                  <a:pt x="1392207" y="955990"/>
                </a:lnTo>
                <a:lnTo>
                  <a:pt x="1392207" y="961032"/>
                </a:lnTo>
                <a:lnTo>
                  <a:pt x="1392027" y="966074"/>
                </a:lnTo>
                <a:lnTo>
                  <a:pt x="1391846" y="970936"/>
                </a:lnTo>
                <a:lnTo>
                  <a:pt x="1391305" y="975979"/>
                </a:lnTo>
                <a:lnTo>
                  <a:pt x="1390765" y="981021"/>
                </a:lnTo>
                <a:lnTo>
                  <a:pt x="1390043" y="986063"/>
                </a:lnTo>
                <a:lnTo>
                  <a:pt x="1389142" y="991105"/>
                </a:lnTo>
                <a:lnTo>
                  <a:pt x="1388060" y="995967"/>
                </a:lnTo>
                <a:lnTo>
                  <a:pt x="1386618" y="1000829"/>
                </a:lnTo>
                <a:lnTo>
                  <a:pt x="1385356" y="1005511"/>
                </a:lnTo>
                <a:lnTo>
                  <a:pt x="1383733" y="1010193"/>
                </a:lnTo>
                <a:lnTo>
                  <a:pt x="1382110" y="1014515"/>
                </a:lnTo>
                <a:lnTo>
                  <a:pt x="1379947" y="1018837"/>
                </a:lnTo>
                <a:lnTo>
                  <a:pt x="1377964" y="1022979"/>
                </a:lnTo>
                <a:lnTo>
                  <a:pt x="1375620" y="1026940"/>
                </a:lnTo>
                <a:lnTo>
                  <a:pt x="1373096" y="1030722"/>
                </a:lnTo>
                <a:lnTo>
                  <a:pt x="1370391" y="1034143"/>
                </a:lnTo>
                <a:lnTo>
                  <a:pt x="1367326" y="1037385"/>
                </a:lnTo>
                <a:lnTo>
                  <a:pt x="1364442" y="1040266"/>
                </a:lnTo>
                <a:lnTo>
                  <a:pt x="1368048" y="1042967"/>
                </a:lnTo>
                <a:lnTo>
                  <a:pt x="1371834" y="1045308"/>
                </a:lnTo>
                <a:lnTo>
                  <a:pt x="1375259" y="1047469"/>
                </a:lnTo>
                <a:lnTo>
                  <a:pt x="1378324" y="1049270"/>
                </a:lnTo>
                <a:lnTo>
                  <a:pt x="1381029" y="1050530"/>
                </a:lnTo>
                <a:lnTo>
                  <a:pt x="1383913" y="1051611"/>
                </a:lnTo>
                <a:lnTo>
                  <a:pt x="1386257" y="1052511"/>
                </a:lnTo>
                <a:lnTo>
                  <a:pt x="1388781" y="1053051"/>
                </a:lnTo>
                <a:lnTo>
                  <a:pt x="1390945" y="1053411"/>
                </a:lnTo>
                <a:lnTo>
                  <a:pt x="1392748" y="1053231"/>
                </a:lnTo>
                <a:lnTo>
                  <a:pt x="1394731" y="1053051"/>
                </a:lnTo>
                <a:lnTo>
                  <a:pt x="1396354" y="1052511"/>
                </a:lnTo>
                <a:lnTo>
                  <a:pt x="1397796" y="1051611"/>
                </a:lnTo>
                <a:lnTo>
                  <a:pt x="1399239" y="1050710"/>
                </a:lnTo>
                <a:lnTo>
                  <a:pt x="1400681" y="1049449"/>
                </a:lnTo>
                <a:lnTo>
                  <a:pt x="1401763" y="1048009"/>
                </a:lnTo>
                <a:lnTo>
                  <a:pt x="1402664" y="1046568"/>
                </a:lnTo>
                <a:lnTo>
                  <a:pt x="1403746" y="1044587"/>
                </a:lnTo>
                <a:lnTo>
                  <a:pt x="1404467" y="1042607"/>
                </a:lnTo>
                <a:lnTo>
                  <a:pt x="1405188" y="1040626"/>
                </a:lnTo>
                <a:lnTo>
                  <a:pt x="1406631" y="1035764"/>
                </a:lnTo>
                <a:lnTo>
                  <a:pt x="1407713" y="1030361"/>
                </a:lnTo>
                <a:lnTo>
                  <a:pt x="1408434" y="1024599"/>
                </a:lnTo>
                <a:lnTo>
                  <a:pt x="1409335" y="1018477"/>
                </a:lnTo>
                <a:lnTo>
                  <a:pt x="1410778" y="1005331"/>
                </a:lnTo>
                <a:lnTo>
                  <a:pt x="1410778" y="1000829"/>
                </a:lnTo>
                <a:lnTo>
                  <a:pt x="1410958" y="996147"/>
                </a:lnTo>
                <a:lnTo>
                  <a:pt x="1411859" y="986783"/>
                </a:lnTo>
                <a:lnTo>
                  <a:pt x="1412580" y="981741"/>
                </a:lnTo>
                <a:lnTo>
                  <a:pt x="1412941" y="976699"/>
                </a:lnTo>
                <a:lnTo>
                  <a:pt x="1413121" y="971477"/>
                </a:lnTo>
                <a:lnTo>
                  <a:pt x="1412941" y="966615"/>
                </a:lnTo>
                <a:lnTo>
                  <a:pt x="1412580" y="960132"/>
                </a:lnTo>
                <a:lnTo>
                  <a:pt x="1411859" y="953649"/>
                </a:lnTo>
                <a:lnTo>
                  <a:pt x="1411138" y="947347"/>
                </a:lnTo>
                <a:lnTo>
                  <a:pt x="1410056" y="941404"/>
                </a:lnTo>
                <a:lnTo>
                  <a:pt x="1408975" y="935461"/>
                </a:lnTo>
                <a:lnTo>
                  <a:pt x="1407713" y="930059"/>
                </a:lnTo>
                <a:lnTo>
                  <a:pt x="1406090" y="924837"/>
                </a:lnTo>
                <a:lnTo>
                  <a:pt x="1404287" y="919974"/>
                </a:lnTo>
                <a:lnTo>
                  <a:pt x="1402304" y="915833"/>
                </a:lnTo>
                <a:lnTo>
                  <a:pt x="1401402" y="913852"/>
                </a:lnTo>
                <a:lnTo>
                  <a:pt x="1400140" y="912231"/>
                </a:lnTo>
                <a:lnTo>
                  <a:pt x="1398878" y="910611"/>
                </a:lnTo>
                <a:lnTo>
                  <a:pt x="1397616" y="909170"/>
                </a:lnTo>
                <a:lnTo>
                  <a:pt x="1396354" y="907910"/>
                </a:lnTo>
                <a:lnTo>
                  <a:pt x="1395092" y="906829"/>
                </a:lnTo>
                <a:lnTo>
                  <a:pt x="1393469" y="905929"/>
                </a:lnTo>
                <a:lnTo>
                  <a:pt x="1392027" y="905209"/>
                </a:lnTo>
                <a:lnTo>
                  <a:pt x="1390404" y="904668"/>
                </a:lnTo>
                <a:lnTo>
                  <a:pt x="1390082" y="904597"/>
                </a:lnTo>
                <a:lnTo>
                  <a:pt x="1392894" y="904927"/>
                </a:lnTo>
                <a:lnTo>
                  <a:pt x="1396684" y="905648"/>
                </a:lnTo>
                <a:lnTo>
                  <a:pt x="1400653" y="906550"/>
                </a:lnTo>
                <a:lnTo>
                  <a:pt x="1405343" y="907811"/>
                </a:lnTo>
                <a:lnTo>
                  <a:pt x="1433309" y="904567"/>
                </a:lnTo>
                <a:lnTo>
                  <a:pt x="1435654" y="903305"/>
                </a:lnTo>
                <a:lnTo>
                  <a:pt x="1438360" y="902584"/>
                </a:lnTo>
                <a:lnTo>
                  <a:pt x="1440886" y="901863"/>
                </a:lnTo>
                <a:lnTo>
                  <a:pt x="1443772" y="901142"/>
                </a:lnTo>
                <a:lnTo>
                  <a:pt x="1446479" y="900782"/>
                </a:lnTo>
                <a:lnTo>
                  <a:pt x="1449546" y="900422"/>
                </a:lnTo>
                <a:lnTo>
                  <a:pt x="1455139" y="899880"/>
                </a:lnTo>
                <a:lnTo>
                  <a:pt x="1467227" y="899340"/>
                </a:lnTo>
                <a:lnTo>
                  <a:pt x="1473181" y="898799"/>
                </a:lnTo>
                <a:lnTo>
                  <a:pt x="1479134" y="898079"/>
                </a:lnTo>
                <a:lnTo>
                  <a:pt x="1484187" y="894293"/>
                </a:lnTo>
                <a:lnTo>
                  <a:pt x="1488877" y="890869"/>
                </a:lnTo>
                <a:lnTo>
                  <a:pt x="1493207" y="887985"/>
                </a:lnTo>
                <a:lnTo>
                  <a:pt x="1497356" y="885643"/>
                </a:lnTo>
                <a:lnTo>
                  <a:pt x="1501506" y="883299"/>
                </a:lnTo>
                <a:lnTo>
                  <a:pt x="1505114" y="881497"/>
                </a:lnTo>
                <a:lnTo>
                  <a:pt x="1509084" y="880056"/>
                </a:lnTo>
                <a:lnTo>
                  <a:pt x="1513053" y="878614"/>
                </a:lnTo>
                <a:lnTo>
                  <a:pt x="1516842" y="877712"/>
                </a:lnTo>
                <a:lnTo>
                  <a:pt x="1520811" y="876991"/>
                </a:lnTo>
                <a:lnTo>
                  <a:pt x="1525141" y="876631"/>
                </a:lnTo>
                <a:lnTo>
                  <a:pt x="1529291" y="876270"/>
                </a:lnTo>
                <a:lnTo>
                  <a:pt x="1533982" y="876270"/>
                </a:lnTo>
                <a:lnTo>
                  <a:pt x="1539033" y="876270"/>
                </a:lnTo>
                <a:lnTo>
                  <a:pt x="1550399" y="876631"/>
                </a:lnTo>
                <a:lnTo>
                  <a:pt x="1555812" y="873567"/>
                </a:lnTo>
                <a:lnTo>
                  <a:pt x="1561044" y="870503"/>
                </a:lnTo>
                <a:lnTo>
                  <a:pt x="1566276" y="867800"/>
                </a:lnTo>
                <a:lnTo>
                  <a:pt x="1571509" y="865096"/>
                </a:lnTo>
                <a:lnTo>
                  <a:pt x="1576741" y="862753"/>
                </a:lnTo>
                <a:lnTo>
                  <a:pt x="1582153" y="860410"/>
                </a:lnTo>
                <a:lnTo>
                  <a:pt x="1587746" y="858428"/>
                </a:lnTo>
                <a:lnTo>
                  <a:pt x="1593880" y="856265"/>
                </a:lnTo>
                <a:lnTo>
                  <a:pt x="1596406" y="852841"/>
                </a:lnTo>
                <a:lnTo>
                  <a:pt x="1599292" y="849777"/>
                </a:lnTo>
                <a:lnTo>
                  <a:pt x="1601999" y="847073"/>
                </a:lnTo>
                <a:lnTo>
                  <a:pt x="1604885" y="844910"/>
                </a:lnTo>
                <a:lnTo>
                  <a:pt x="1607953" y="843108"/>
                </a:lnTo>
                <a:lnTo>
                  <a:pt x="1610839" y="841306"/>
                </a:lnTo>
                <a:lnTo>
                  <a:pt x="1614267" y="840044"/>
                </a:lnTo>
                <a:lnTo>
                  <a:pt x="1617334" y="838963"/>
                </a:lnTo>
                <a:lnTo>
                  <a:pt x="1620762" y="838242"/>
                </a:lnTo>
                <a:lnTo>
                  <a:pt x="1624371" y="837521"/>
                </a:lnTo>
                <a:lnTo>
                  <a:pt x="1627798" y="836980"/>
                </a:lnTo>
                <a:lnTo>
                  <a:pt x="1631587" y="836620"/>
                </a:lnTo>
                <a:lnTo>
                  <a:pt x="1638985" y="836259"/>
                </a:lnTo>
                <a:lnTo>
                  <a:pt x="1646923" y="835719"/>
                </a:lnTo>
                <a:lnTo>
                  <a:pt x="1656124" y="827428"/>
                </a:lnTo>
                <a:lnTo>
                  <a:pt x="1665145" y="818957"/>
                </a:lnTo>
                <a:lnTo>
                  <a:pt x="1674527" y="810306"/>
                </a:lnTo>
                <a:lnTo>
                  <a:pt x="1683908" y="801835"/>
                </a:lnTo>
                <a:lnTo>
                  <a:pt x="1688599" y="797690"/>
                </a:lnTo>
                <a:lnTo>
                  <a:pt x="1693651" y="793905"/>
                </a:lnTo>
                <a:lnTo>
                  <a:pt x="1698342" y="789940"/>
                </a:lnTo>
                <a:lnTo>
                  <a:pt x="1703574" y="786336"/>
                </a:lnTo>
                <a:lnTo>
                  <a:pt x="1708626" y="782731"/>
                </a:lnTo>
                <a:lnTo>
                  <a:pt x="1714038" y="779487"/>
                </a:lnTo>
                <a:lnTo>
                  <a:pt x="1719270" y="776423"/>
                </a:lnTo>
                <a:lnTo>
                  <a:pt x="1724864" y="773539"/>
                </a:lnTo>
                <a:lnTo>
                  <a:pt x="1730456" y="760382"/>
                </a:lnTo>
                <a:lnTo>
                  <a:pt x="1733163" y="754254"/>
                </a:lnTo>
                <a:lnTo>
                  <a:pt x="1735689" y="748487"/>
                </a:lnTo>
                <a:lnTo>
                  <a:pt x="1738575" y="743261"/>
                </a:lnTo>
                <a:lnTo>
                  <a:pt x="1741281" y="738394"/>
                </a:lnTo>
                <a:lnTo>
                  <a:pt x="1744168" y="733888"/>
                </a:lnTo>
                <a:lnTo>
                  <a:pt x="1747055" y="729743"/>
                </a:lnTo>
                <a:lnTo>
                  <a:pt x="1748679" y="727941"/>
                </a:lnTo>
                <a:lnTo>
                  <a:pt x="1750122" y="726318"/>
                </a:lnTo>
                <a:lnTo>
                  <a:pt x="1751746" y="724877"/>
                </a:lnTo>
                <a:lnTo>
                  <a:pt x="1753189" y="723435"/>
                </a:lnTo>
                <a:lnTo>
                  <a:pt x="1755173" y="722173"/>
                </a:lnTo>
                <a:lnTo>
                  <a:pt x="1756797" y="721092"/>
                </a:lnTo>
                <a:lnTo>
                  <a:pt x="1758602" y="720191"/>
                </a:lnTo>
                <a:lnTo>
                  <a:pt x="1760405" y="719470"/>
                </a:lnTo>
                <a:lnTo>
                  <a:pt x="1762390" y="718929"/>
                </a:lnTo>
                <a:lnTo>
                  <a:pt x="1764375" y="718569"/>
                </a:lnTo>
                <a:lnTo>
                  <a:pt x="1766360" y="718208"/>
                </a:lnTo>
                <a:lnTo>
                  <a:pt x="1768705" y="718208"/>
                </a:lnTo>
                <a:lnTo>
                  <a:pt x="1770870" y="718208"/>
                </a:lnTo>
                <a:lnTo>
                  <a:pt x="1773035" y="718569"/>
                </a:lnTo>
                <a:lnTo>
                  <a:pt x="1775561" y="719110"/>
                </a:lnTo>
                <a:lnTo>
                  <a:pt x="1777906" y="719650"/>
                </a:lnTo>
                <a:lnTo>
                  <a:pt x="1779710" y="705412"/>
                </a:lnTo>
                <a:lnTo>
                  <a:pt x="1780071" y="703069"/>
                </a:lnTo>
                <a:lnTo>
                  <a:pt x="1780612" y="700906"/>
                </a:lnTo>
                <a:lnTo>
                  <a:pt x="1781153" y="698743"/>
                </a:lnTo>
                <a:lnTo>
                  <a:pt x="1781695" y="697121"/>
                </a:lnTo>
                <a:lnTo>
                  <a:pt x="1782597" y="695500"/>
                </a:lnTo>
                <a:lnTo>
                  <a:pt x="1783499" y="694058"/>
                </a:lnTo>
                <a:lnTo>
                  <a:pt x="1784762" y="692616"/>
                </a:lnTo>
                <a:lnTo>
                  <a:pt x="1786386" y="691174"/>
                </a:lnTo>
                <a:lnTo>
                  <a:pt x="1788190" y="689732"/>
                </a:lnTo>
                <a:lnTo>
                  <a:pt x="1790355" y="688110"/>
                </a:lnTo>
                <a:lnTo>
                  <a:pt x="1795948" y="684505"/>
                </a:lnTo>
                <a:lnTo>
                  <a:pt x="1797572" y="678197"/>
                </a:lnTo>
                <a:lnTo>
                  <a:pt x="1799196" y="672790"/>
                </a:lnTo>
                <a:lnTo>
                  <a:pt x="1800999" y="668645"/>
                </a:lnTo>
                <a:lnTo>
                  <a:pt x="1801901" y="666482"/>
                </a:lnTo>
                <a:lnTo>
                  <a:pt x="1802804" y="664499"/>
                </a:lnTo>
                <a:lnTo>
                  <a:pt x="1803886" y="662697"/>
                </a:lnTo>
                <a:lnTo>
                  <a:pt x="1805330" y="660895"/>
                </a:lnTo>
                <a:lnTo>
                  <a:pt x="1808216" y="657291"/>
                </a:lnTo>
                <a:lnTo>
                  <a:pt x="1812005" y="653145"/>
                </a:lnTo>
                <a:lnTo>
                  <a:pt x="1816515" y="648459"/>
                </a:lnTo>
                <a:lnTo>
                  <a:pt x="1817779" y="641430"/>
                </a:lnTo>
                <a:lnTo>
                  <a:pt x="1818861" y="634942"/>
                </a:lnTo>
                <a:lnTo>
                  <a:pt x="1820304" y="628814"/>
                </a:lnTo>
                <a:lnTo>
                  <a:pt x="1821747" y="622866"/>
                </a:lnTo>
                <a:lnTo>
                  <a:pt x="1823552" y="617459"/>
                </a:lnTo>
                <a:lnTo>
                  <a:pt x="1825356" y="612233"/>
                </a:lnTo>
                <a:lnTo>
                  <a:pt x="1827160" y="607546"/>
                </a:lnTo>
                <a:lnTo>
                  <a:pt x="1829145" y="603041"/>
                </a:lnTo>
                <a:lnTo>
                  <a:pt x="1831490" y="598715"/>
                </a:lnTo>
                <a:lnTo>
                  <a:pt x="1833836" y="594931"/>
                </a:lnTo>
                <a:lnTo>
                  <a:pt x="1836361" y="591146"/>
                </a:lnTo>
                <a:lnTo>
                  <a:pt x="1839068" y="587902"/>
                </a:lnTo>
                <a:lnTo>
                  <a:pt x="1841594" y="584477"/>
                </a:lnTo>
                <a:lnTo>
                  <a:pt x="1844661" y="581594"/>
                </a:lnTo>
                <a:lnTo>
                  <a:pt x="1847547" y="578710"/>
                </a:lnTo>
                <a:lnTo>
                  <a:pt x="1850975" y="576187"/>
                </a:lnTo>
                <a:lnTo>
                  <a:pt x="1854042" y="573663"/>
                </a:lnTo>
                <a:lnTo>
                  <a:pt x="1857651" y="571500"/>
                </a:lnTo>
                <a:lnTo>
                  <a:pt x="1861259" y="569518"/>
                </a:lnTo>
                <a:lnTo>
                  <a:pt x="1864867" y="567355"/>
                </a:lnTo>
                <a:lnTo>
                  <a:pt x="1868837" y="565553"/>
                </a:lnTo>
                <a:lnTo>
                  <a:pt x="1872806" y="563931"/>
                </a:lnTo>
                <a:lnTo>
                  <a:pt x="1876955" y="562129"/>
                </a:lnTo>
                <a:lnTo>
                  <a:pt x="1881286" y="560507"/>
                </a:lnTo>
                <a:lnTo>
                  <a:pt x="1890126" y="557623"/>
                </a:lnTo>
                <a:lnTo>
                  <a:pt x="1899869" y="554559"/>
                </a:lnTo>
                <a:lnTo>
                  <a:pt x="1920436" y="548611"/>
                </a:lnTo>
                <a:lnTo>
                  <a:pt x="1926750" y="546269"/>
                </a:lnTo>
                <a:lnTo>
                  <a:pt x="1932343" y="543925"/>
                </a:lnTo>
                <a:lnTo>
                  <a:pt x="1937575" y="541763"/>
                </a:lnTo>
                <a:lnTo>
                  <a:pt x="1942447" y="539780"/>
                </a:lnTo>
                <a:lnTo>
                  <a:pt x="1946597" y="537437"/>
                </a:lnTo>
                <a:lnTo>
                  <a:pt x="1950389" y="535370"/>
                </a:lnTo>
                <a:lnTo>
                  <a:pt x="1950037" y="535761"/>
                </a:lnTo>
                <a:lnTo>
                  <a:pt x="1943726" y="543152"/>
                </a:lnTo>
                <a:lnTo>
                  <a:pt x="1940662" y="546936"/>
                </a:lnTo>
                <a:lnTo>
                  <a:pt x="1937957" y="550902"/>
                </a:lnTo>
                <a:lnTo>
                  <a:pt x="1935072" y="554507"/>
                </a:lnTo>
                <a:lnTo>
                  <a:pt x="1932728" y="558473"/>
                </a:lnTo>
                <a:lnTo>
                  <a:pt x="1930384" y="562078"/>
                </a:lnTo>
                <a:lnTo>
                  <a:pt x="1928041" y="566043"/>
                </a:lnTo>
                <a:lnTo>
                  <a:pt x="1926238" y="570009"/>
                </a:lnTo>
                <a:lnTo>
                  <a:pt x="1924435" y="573614"/>
                </a:lnTo>
                <a:lnTo>
                  <a:pt x="1944808" y="556490"/>
                </a:lnTo>
                <a:lnTo>
                  <a:pt x="1969148" y="533058"/>
                </a:lnTo>
                <a:lnTo>
                  <a:pt x="1969869" y="536482"/>
                </a:lnTo>
                <a:lnTo>
                  <a:pt x="1970951" y="540087"/>
                </a:lnTo>
                <a:lnTo>
                  <a:pt x="1972393" y="543332"/>
                </a:lnTo>
                <a:lnTo>
                  <a:pt x="1974377" y="546936"/>
                </a:lnTo>
                <a:lnTo>
                  <a:pt x="1976359" y="550001"/>
                </a:lnTo>
                <a:lnTo>
                  <a:pt x="1978523" y="553426"/>
                </a:lnTo>
                <a:lnTo>
                  <a:pt x="1981228" y="556490"/>
                </a:lnTo>
                <a:lnTo>
                  <a:pt x="1983752" y="559554"/>
                </a:lnTo>
                <a:lnTo>
                  <a:pt x="1986636" y="562619"/>
                </a:lnTo>
                <a:lnTo>
                  <a:pt x="1989521" y="565502"/>
                </a:lnTo>
                <a:lnTo>
                  <a:pt x="1995290" y="570910"/>
                </a:lnTo>
                <a:lnTo>
                  <a:pt x="2005928" y="580283"/>
                </a:lnTo>
                <a:lnTo>
                  <a:pt x="2002863" y="585510"/>
                </a:lnTo>
                <a:lnTo>
                  <a:pt x="2000158" y="590737"/>
                </a:lnTo>
                <a:lnTo>
                  <a:pt x="1997454" y="596145"/>
                </a:lnTo>
                <a:lnTo>
                  <a:pt x="1994930" y="601553"/>
                </a:lnTo>
                <a:lnTo>
                  <a:pt x="1992586" y="606960"/>
                </a:lnTo>
                <a:lnTo>
                  <a:pt x="1990242" y="612187"/>
                </a:lnTo>
                <a:lnTo>
                  <a:pt x="1985915" y="623362"/>
                </a:lnTo>
                <a:lnTo>
                  <a:pt x="1981949" y="634358"/>
                </a:lnTo>
                <a:lnTo>
                  <a:pt x="1978342" y="645714"/>
                </a:lnTo>
                <a:lnTo>
                  <a:pt x="1974917" y="657069"/>
                </a:lnTo>
                <a:lnTo>
                  <a:pt x="1971672" y="668425"/>
                </a:lnTo>
                <a:lnTo>
                  <a:pt x="1960133" y="714749"/>
                </a:lnTo>
                <a:lnTo>
                  <a:pt x="1958871" y="720697"/>
                </a:lnTo>
                <a:lnTo>
                  <a:pt x="1957248" y="728448"/>
                </a:lnTo>
                <a:lnTo>
                  <a:pt x="1952200" y="748095"/>
                </a:lnTo>
                <a:lnTo>
                  <a:pt x="1945890" y="773150"/>
                </a:lnTo>
                <a:lnTo>
                  <a:pt x="1938678" y="802711"/>
                </a:lnTo>
                <a:lnTo>
                  <a:pt x="1930745" y="835336"/>
                </a:lnTo>
                <a:lnTo>
                  <a:pt x="1926598" y="852820"/>
                </a:lnTo>
                <a:lnTo>
                  <a:pt x="1922452" y="870665"/>
                </a:lnTo>
                <a:lnTo>
                  <a:pt x="1918485" y="889051"/>
                </a:lnTo>
                <a:lnTo>
                  <a:pt x="1914519" y="907617"/>
                </a:lnTo>
                <a:lnTo>
                  <a:pt x="1910913" y="926363"/>
                </a:lnTo>
                <a:lnTo>
                  <a:pt x="1907127" y="945109"/>
                </a:lnTo>
                <a:lnTo>
                  <a:pt x="1903701" y="963854"/>
                </a:lnTo>
                <a:lnTo>
                  <a:pt x="1900817" y="982240"/>
                </a:lnTo>
                <a:lnTo>
                  <a:pt x="1898112" y="1000625"/>
                </a:lnTo>
                <a:lnTo>
                  <a:pt x="1895948" y="1018470"/>
                </a:lnTo>
                <a:lnTo>
                  <a:pt x="1894326" y="1035774"/>
                </a:lnTo>
                <a:lnTo>
                  <a:pt x="1893604" y="1044066"/>
                </a:lnTo>
                <a:lnTo>
                  <a:pt x="1893064" y="1052357"/>
                </a:lnTo>
                <a:lnTo>
                  <a:pt x="1892703" y="1060468"/>
                </a:lnTo>
                <a:lnTo>
                  <a:pt x="1892342" y="1068399"/>
                </a:lnTo>
                <a:lnTo>
                  <a:pt x="1892342" y="1075970"/>
                </a:lnTo>
                <a:lnTo>
                  <a:pt x="1892342" y="1083360"/>
                </a:lnTo>
                <a:lnTo>
                  <a:pt x="1892523" y="1090750"/>
                </a:lnTo>
                <a:lnTo>
                  <a:pt x="1892883" y="1097600"/>
                </a:lnTo>
                <a:lnTo>
                  <a:pt x="1893424" y="1104089"/>
                </a:lnTo>
                <a:lnTo>
                  <a:pt x="1894326" y="1110578"/>
                </a:lnTo>
                <a:lnTo>
                  <a:pt x="1895228" y="1116526"/>
                </a:lnTo>
                <a:lnTo>
                  <a:pt x="1896309" y="1122294"/>
                </a:lnTo>
                <a:lnTo>
                  <a:pt x="1897571" y="1127702"/>
                </a:lnTo>
                <a:lnTo>
                  <a:pt x="1899374" y="1132568"/>
                </a:lnTo>
                <a:lnTo>
                  <a:pt x="1900996" y="1137435"/>
                </a:lnTo>
                <a:lnTo>
                  <a:pt x="1902980" y="1141761"/>
                </a:lnTo>
                <a:lnTo>
                  <a:pt x="1905324" y="1145546"/>
                </a:lnTo>
                <a:lnTo>
                  <a:pt x="1907848" y="1149151"/>
                </a:lnTo>
                <a:lnTo>
                  <a:pt x="1909110" y="1150773"/>
                </a:lnTo>
                <a:lnTo>
                  <a:pt x="1910552" y="1152396"/>
                </a:lnTo>
                <a:lnTo>
                  <a:pt x="1911995" y="1153657"/>
                </a:lnTo>
                <a:lnTo>
                  <a:pt x="1913617" y="1154919"/>
                </a:lnTo>
                <a:lnTo>
                  <a:pt x="1915060" y="1156181"/>
                </a:lnTo>
                <a:lnTo>
                  <a:pt x="1916682" y="1157082"/>
                </a:lnTo>
                <a:lnTo>
                  <a:pt x="1918485" y="1158164"/>
                </a:lnTo>
                <a:lnTo>
                  <a:pt x="1920288" y="1159065"/>
                </a:lnTo>
                <a:lnTo>
                  <a:pt x="1932368" y="1160507"/>
                </a:lnTo>
                <a:lnTo>
                  <a:pt x="1943546" y="1161588"/>
                </a:lnTo>
                <a:lnTo>
                  <a:pt x="1954003" y="1162309"/>
                </a:lnTo>
                <a:lnTo>
                  <a:pt x="1959232" y="1162670"/>
                </a:lnTo>
                <a:lnTo>
                  <a:pt x="1964460" y="1162670"/>
                </a:lnTo>
                <a:lnTo>
                  <a:pt x="1969508" y="1162670"/>
                </a:lnTo>
                <a:lnTo>
                  <a:pt x="1974737" y="1162490"/>
                </a:lnTo>
                <a:lnTo>
                  <a:pt x="1979966" y="1162309"/>
                </a:lnTo>
                <a:lnTo>
                  <a:pt x="1985194" y="1161949"/>
                </a:lnTo>
                <a:lnTo>
                  <a:pt x="1990783" y="1161409"/>
                </a:lnTo>
                <a:lnTo>
                  <a:pt x="1996372" y="1160687"/>
                </a:lnTo>
                <a:lnTo>
                  <a:pt x="2008271" y="1159065"/>
                </a:lnTo>
                <a:lnTo>
                  <a:pt x="2011697" y="1108595"/>
                </a:lnTo>
                <a:lnTo>
                  <a:pt x="2015303" y="1058125"/>
                </a:lnTo>
                <a:lnTo>
                  <a:pt x="2019449" y="1008015"/>
                </a:lnTo>
                <a:lnTo>
                  <a:pt x="2023957" y="957726"/>
                </a:lnTo>
                <a:lnTo>
                  <a:pt x="2024138" y="947272"/>
                </a:lnTo>
                <a:lnTo>
                  <a:pt x="2024678" y="938079"/>
                </a:lnTo>
                <a:lnTo>
                  <a:pt x="2025400" y="929607"/>
                </a:lnTo>
                <a:lnTo>
                  <a:pt x="2026301" y="921676"/>
                </a:lnTo>
                <a:lnTo>
                  <a:pt x="2027563" y="914105"/>
                </a:lnTo>
                <a:lnTo>
                  <a:pt x="2029546" y="906715"/>
                </a:lnTo>
                <a:lnTo>
                  <a:pt x="2031710" y="899325"/>
                </a:lnTo>
                <a:lnTo>
                  <a:pt x="2034414" y="891754"/>
                </a:lnTo>
                <a:lnTo>
                  <a:pt x="2058754" y="825603"/>
                </a:lnTo>
                <a:lnTo>
                  <a:pt x="2063442" y="808479"/>
                </a:lnTo>
                <a:lnTo>
                  <a:pt x="2068310" y="791355"/>
                </a:lnTo>
                <a:lnTo>
                  <a:pt x="2073538" y="774773"/>
                </a:lnTo>
                <a:lnTo>
                  <a:pt x="2079127" y="758009"/>
                </a:lnTo>
                <a:lnTo>
                  <a:pt x="2084896" y="741426"/>
                </a:lnTo>
                <a:lnTo>
                  <a:pt x="2091207" y="725024"/>
                </a:lnTo>
                <a:lnTo>
                  <a:pt x="2097878" y="708620"/>
                </a:lnTo>
                <a:lnTo>
                  <a:pt x="2104549" y="692218"/>
                </a:lnTo>
                <a:lnTo>
                  <a:pt x="2111400" y="676176"/>
                </a:lnTo>
                <a:lnTo>
                  <a:pt x="2118431" y="659954"/>
                </a:lnTo>
                <a:lnTo>
                  <a:pt x="2125824" y="643911"/>
                </a:lnTo>
                <a:lnTo>
                  <a:pt x="2133216" y="627689"/>
                </a:lnTo>
                <a:lnTo>
                  <a:pt x="2148540" y="595604"/>
                </a:lnTo>
                <a:lnTo>
                  <a:pt x="2164045" y="563340"/>
                </a:lnTo>
                <a:lnTo>
                  <a:pt x="2168733" y="566584"/>
                </a:lnTo>
                <a:lnTo>
                  <a:pt x="2173241" y="570189"/>
                </a:lnTo>
                <a:lnTo>
                  <a:pt x="2177207" y="573253"/>
                </a:lnTo>
                <a:lnTo>
                  <a:pt x="2181534" y="576317"/>
                </a:lnTo>
                <a:lnTo>
                  <a:pt x="2185861" y="579201"/>
                </a:lnTo>
                <a:lnTo>
                  <a:pt x="2190368" y="581905"/>
                </a:lnTo>
                <a:lnTo>
                  <a:pt x="2192893" y="582987"/>
                </a:lnTo>
                <a:lnTo>
                  <a:pt x="2195236" y="584068"/>
                </a:lnTo>
                <a:lnTo>
                  <a:pt x="2197941" y="584969"/>
                </a:lnTo>
                <a:lnTo>
                  <a:pt x="2200645" y="585870"/>
                </a:lnTo>
                <a:lnTo>
                  <a:pt x="2201727" y="577579"/>
                </a:lnTo>
                <a:lnTo>
                  <a:pt x="2203169" y="569468"/>
                </a:lnTo>
                <a:lnTo>
                  <a:pt x="2205152" y="561176"/>
                </a:lnTo>
                <a:lnTo>
                  <a:pt x="2207316" y="553246"/>
                </a:lnTo>
                <a:lnTo>
                  <a:pt x="2210021" y="545134"/>
                </a:lnTo>
                <a:lnTo>
                  <a:pt x="2212905" y="537023"/>
                </a:lnTo>
                <a:lnTo>
                  <a:pt x="2216511" y="528912"/>
                </a:lnTo>
                <a:lnTo>
                  <a:pt x="2220297" y="520800"/>
                </a:lnTo>
                <a:lnTo>
                  <a:pt x="2223182" y="514131"/>
                </a:lnTo>
                <a:lnTo>
                  <a:pt x="2225346" y="507822"/>
                </a:lnTo>
                <a:lnTo>
                  <a:pt x="2227148" y="501874"/>
                </a:lnTo>
                <a:lnTo>
                  <a:pt x="2228591" y="495926"/>
                </a:lnTo>
                <a:lnTo>
                  <a:pt x="2229132" y="493042"/>
                </a:lnTo>
                <a:lnTo>
                  <a:pt x="2229492" y="490338"/>
                </a:lnTo>
                <a:lnTo>
                  <a:pt x="2229673" y="487454"/>
                </a:lnTo>
                <a:lnTo>
                  <a:pt x="2229853" y="484931"/>
                </a:lnTo>
                <a:lnTo>
                  <a:pt x="2229853" y="482407"/>
                </a:lnTo>
                <a:lnTo>
                  <a:pt x="2229673" y="479524"/>
                </a:lnTo>
                <a:lnTo>
                  <a:pt x="2229492" y="477000"/>
                </a:lnTo>
                <a:lnTo>
                  <a:pt x="2229132" y="474296"/>
                </a:lnTo>
                <a:lnTo>
                  <a:pt x="2228591" y="471772"/>
                </a:lnTo>
                <a:lnTo>
                  <a:pt x="2227870" y="469069"/>
                </a:lnTo>
                <a:lnTo>
                  <a:pt x="2227148" y="466545"/>
                </a:lnTo>
                <a:lnTo>
                  <a:pt x="2226247" y="464022"/>
                </a:lnTo>
                <a:lnTo>
                  <a:pt x="2224264" y="458795"/>
                </a:lnTo>
                <a:lnTo>
                  <a:pt x="2221740" y="453387"/>
                </a:lnTo>
                <a:lnTo>
                  <a:pt x="2218855" y="447799"/>
                </a:lnTo>
                <a:lnTo>
                  <a:pt x="2215430" y="442211"/>
                </a:lnTo>
                <a:lnTo>
                  <a:pt x="2211643" y="436263"/>
                </a:lnTo>
                <a:lnTo>
                  <a:pt x="2207136" y="430315"/>
                </a:lnTo>
                <a:lnTo>
                  <a:pt x="2183517" y="456091"/>
                </a:lnTo>
                <a:lnTo>
                  <a:pt x="2160259" y="481866"/>
                </a:lnTo>
                <a:lnTo>
                  <a:pt x="2148540" y="495025"/>
                </a:lnTo>
                <a:lnTo>
                  <a:pt x="2137002" y="508183"/>
                </a:lnTo>
                <a:lnTo>
                  <a:pt x="2125643" y="521341"/>
                </a:lnTo>
                <a:lnTo>
                  <a:pt x="2114284" y="534680"/>
                </a:lnTo>
                <a:lnTo>
                  <a:pt x="2111400" y="536302"/>
                </a:lnTo>
                <a:lnTo>
                  <a:pt x="2108335" y="538285"/>
                </a:lnTo>
                <a:lnTo>
                  <a:pt x="2102205" y="542250"/>
                </a:lnTo>
                <a:lnTo>
                  <a:pt x="2095895" y="546936"/>
                </a:lnTo>
                <a:lnTo>
                  <a:pt x="2089584" y="551984"/>
                </a:lnTo>
                <a:lnTo>
                  <a:pt x="2083093" y="557211"/>
                </a:lnTo>
                <a:lnTo>
                  <a:pt x="2076783" y="562438"/>
                </a:lnTo>
                <a:lnTo>
                  <a:pt x="2064704" y="572713"/>
                </a:lnTo>
                <a:lnTo>
                  <a:pt x="2054247" y="581545"/>
                </a:lnTo>
                <a:lnTo>
                  <a:pt x="2049739" y="584969"/>
                </a:lnTo>
                <a:lnTo>
                  <a:pt x="2045773" y="587493"/>
                </a:lnTo>
                <a:lnTo>
                  <a:pt x="2044150" y="588755"/>
                </a:lnTo>
                <a:lnTo>
                  <a:pt x="2042888" y="589476"/>
                </a:lnTo>
                <a:lnTo>
                  <a:pt x="2041626" y="589836"/>
                </a:lnTo>
                <a:lnTo>
                  <a:pt x="2040544" y="590016"/>
                </a:lnTo>
                <a:lnTo>
                  <a:pt x="2039643" y="590016"/>
                </a:lnTo>
                <a:lnTo>
                  <a:pt x="2039102" y="589476"/>
                </a:lnTo>
                <a:lnTo>
                  <a:pt x="2038921" y="588755"/>
                </a:lnTo>
                <a:lnTo>
                  <a:pt x="2038921" y="587493"/>
                </a:lnTo>
                <a:lnTo>
                  <a:pt x="2039462" y="579922"/>
                </a:lnTo>
                <a:lnTo>
                  <a:pt x="2039643" y="573974"/>
                </a:lnTo>
                <a:lnTo>
                  <a:pt x="2039643" y="569107"/>
                </a:lnTo>
                <a:lnTo>
                  <a:pt x="2039823" y="566764"/>
                </a:lnTo>
                <a:lnTo>
                  <a:pt x="2040003" y="564601"/>
                </a:lnTo>
                <a:lnTo>
                  <a:pt x="2040364" y="562258"/>
                </a:lnTo>
                <a:lnTo>
                  <a:pt x="2040905" y="560095"/>
                </a:lnTo>
                <a:lnTo>
                  <a:pt x="2041806" y="557932"/>
                </a:lnTo>
                <a:lnTo>
                  <a:pt x="2042708" y="555228"/>
                </a:lnTo>
                <a:lnTo>
                  <a:pt x="2043970" y="552705"/>
                </a:lnTo>
                <a:lnTo>
                  <a:pt x="2045592" y="549640"/>
                </a:lnTo>
                <a:lnTo>
                  <a:pt x="2047395" y="546396"/>
                </a:lnTo>
                <a:lnTo>
                  <a:pt x="2049919" y="542791"/>
                </a:lnTo>
                <a:lnTo>
                  <a:pt x="2049739" y="535221"/>
                </a:lnTo>
                <a:lnTo>
                  <a:pt x="2049739" y="528010"/>
                </a:lnTo>
                <a:lnTo>
                  <a:pt x="2049919" y="521161"/>
                </a:lnTo>
                <a:lnTo>
                  <a:pt x="2050461" y="514492"/>
                </a:lnTo>
                <a:lnTo>
                  <a:pt x="2051002" y="507822"/>
                </a:lnTo>
                <a:lnTo>
                  <a:pt x="2051902" y="500973"/>
                </a:lnTo>
                <a:lnTo>
                  <a:pt x="2053165" y="493763"/>
                </a:lnTo>
                <a:lnTo>
                  <a:pt x="2054788" y="486553"/>
                </a:lnTo>
                <a:lnTo>
                  <a:pt x="2053345" y="480424"/>
                </a:lnTo>
                <a:lnTo>
                  <a:pt x="2052083" y="474657"/>
                </a:lnTo>
                <a:lnTo>
                  <a:pt x="2051181" y="472313"/>
                </a:lnTo>
                <a:lnTo>
                  <a:pt x="2050280" y="469970"/>
                </a:lnTo>
                <a:lnTo>
                  <a:pt x="2049199" y="467807"/>
                </a:lnTo>
                <a:lnTo>
                  <a:pt x="2048116" y="466185"/>
                </a:lnTo>
                <a:lnTo>
                  <a:pt x="2046494" y="464743"/>
                </a:lnTo>
                <a:lnTo>
                  <a:pt x="2045773" y="464202"/>
                </a:lnTo>
                <a:lnTo>
                  <a:pt x="2045051" y="463842"/>
                </a:lnTo>
                <a:lnTo>
                  <a:pt x="2044150" y="463301"/>
                </a:lnTo>
                <a:lnTo>
                  <a:pt x="2043248" y="462940"/>
                </a:lnTo>
                <a:lnTo>
                  <a:pt x="2042167" y="462760"/>
                </a:lnTo>
                <a:lnTo>
                  <a:pt x="2040905" y="462760"/>
                </a:lnTo>
                <a:lnTo>
                  <a:pt x="2039823" y="462760"/>
                </a:lnTo>
                <a:lnTo>
                  <a:pt x="2038741" y="462940"/>
                </a:lnTo>
                <a:lnTo>
                  <a:pt x="2036037" y="463842"/>
                </a:lnTo>
                <a:lnTo>
                  <a:pt x="2034621" y="464424"/>
                </a:lnTo>
                <a:lnTo>
                  <a:pt x="2034460" y="464264"/>
                </a:lnTo>
                <a:lnTo>
                  <a:pt x="2034099" y="463903"/>
                </a:lnTo>
                <a:lnTo>
                  <a:pt x="2032656" y="463362"/>
                </a:lnTo>
                <a:lnTo>
                  <a:pt x="2030491" y="463182"/>
                </a:lnTo>
                <a:lnTo>
                  <a:pt x="2024176" y="462641"/>
                </a:lnTo>
                <a:lnTo>
                  <a:pt x="2020568" y="462101"/>
                </a:lnTo>
                <a:lnTo>
                  <a:pt x="2016779" y="461560"/>
                </a:lnTo>
                <a:lnTo>
                  <a:pt x="2012810" y="460659"/>
                </a:lnTo>
                <a:lnTo>
                  <a:pt x="2008840" y="459398"/>
                </a:lnTo>
                <a:lnTo>
                  <a:pt x="2007037" y="458677"/>
                </a:lnTo>
                <a:lnTo>
                  <a:pt x="2005232" y="457775"/>
                </a:lnTo>
                <a:lnTo>
                  <a:pt x="2003428" y="456514"/>
                </a:lnTo>
                <a:lnTo>
                  <a:pt x="2001985" y="455432"/>
                </a:lnTo>
                <a:lnTo>
                  <a:pt x="2000541" y="453990"/>
                </a:lnTo>
                <a:lnTo>
                  <a:pt x="1999098" y="452549"/>
                </a:lnTo>
                <a:lnTo>
                  <a:pt x="1998016" y="450927"/>
                </a:lnTo>
                <a:lnTo>
                  <a:pt x="1996933" y="449124"/>
                </a:lnTo>
                <a:lnTo>
                  <a:pt x="1996031" y="447141"/>
                </a:lnTo>
                <a:lnTo>
                  <a:pt x="1995490" y="444799"/>
                </a:lnTo>
                <a:lnTo>
                  <a:pt x="1995129" y="442456"/>
                </a:lnTo>
                <a:lnTo>
                  <a:pt x="1994949" y="439933"/>
                </a:lnTo>
                <a:lnTo>
                  <a:pt x="1994768" y="437950"/>
                </a:lnTo>
                <a:lnTo>
                  <a:pt x="1994588" y="436147"/>
                </a:lnTo>
                <a:lnTo>
                  <a:pt x="1994227" y="432723"/>
                </a:lnTo>
                <a:lnTo>
                  <a:pt x="1994047" y="429118"/>
                </a:lnTo>
                <a:lnTo>
                  <a:pt x="1993685" y="427497"/>
                </a:lnTo>
                <a:lnTo>
                  <a:pt x="1993144" y="425694"/>
                </a:lnTo>
                <a:lnTo>
                  <a:pt x="1992062" y="422991"/>
                </a:lnTo>
                <a:lnTo>
                  <a:pt x="1990618" y="420287"/>
                </a:lnTo>
                <a:lnTo>
                  <a:pt x="1988273" y="414881"/>
                </a:lnTo>
                <a:lnTo>
                  <a:pt x="1987191" y="411997"/>
                </a:lnTo>
                <a:lnTo>
                  <a:pt x="1986469" y="409113"/>
                </a:lnTo>
                <a:lnTo>
                  <a:pt x="1986108" y="406049"/>
                </a:lnTo>
                <a:lnTo>
                  <a:pt x="1985927" y="404607"/>
                </a:lnTo>
                <a:lnTo>
                  <a:pt x="1986108" y="402985"/>
                </a:lnTo>
                <a:lnTo>
                  <a:pt x="1984124" y="401363"/>
                </a:lnTo>
                <a:lnTo>
                  <a:pt x="1982680" y="399921"/>
                </a:lnTo>
                <a:lnTo>
                  <a:pt x="1981417" y="398479"/>
                </a:lnTo>
                <a:lnTo>
                  <a:pt x="1980335" y="397038"/>
                </a:lnTo>
                <a:lnTo>
                  <a:pt x="1979433" y="395596"/>
                </a:lnTo>
                <a:lnTo>
                  <a:pt x="1978711" y="393974"/>
                </a:lnTo>
                <a:lnTo>
                  <a:pt x="1978169" y="392532"/>
                </a:lnTo>
                <a:lnTo>
                  <a:pt x="1977809" y="391090"/>
                </a:lnTo>
                <a:lnTo>
                  <a:pt x="1977628" y="389467"/>
                </a:lnTo>
                <a:lnTo>
                  <a:pt x="1977628" y="387666"/>
                </a:lnTo>
                <a:lnTo>
                  <a:pt x="1977628" y="384061"/>
                </a:lnTo>
                <a:lnTo>
                  <a:pt x="1977628" y="379915"/>
                </a:lnTo>
                <a:lnTo>
                  <a:pt x="1977809" y="375230"/>
                </a:lnTo>
                <a:lnTo>
                  <a:pt x="1974742" y="374689"/>
                </a:lnTo>
                <a:lnTo>
                  <a:pt x="1972035" y="374148"/>
                </a:lnTo>
                <a:lnTo>
                  <a:pt x="1969690" y="373607"/>
                </a:lnTo>
                <a:lnTo>
                  <a:pt x="1967525" y="372886"/>
                </a:lnTo>
                <a:lnTo>
                  <a:pt x="1965540" y="371986"/>
                </a:lnTo>
                <a:lnTo>
                  <a:pt x="1964097" y="371084"/>
                </a:lnTo>
                <a:lnTo>
                  <a:pt x="1962654" y="369823"/>
                </a:lnTo>
                <a:lnTo>
                  <a:pt x="1961571" y="368741"/>
                </a:lnTo>
                <a:lnTo>
                  <a:pt x="1960669" y="367660"/>
                </a:lnTo>
                <a:lnTo>
                  <a:pt x="1959767" y="366398"/>
                </a:lnTo>
                <a:lnTo>
                  <a:pt x="1959406" y="365136"/>
                </a:lnTo>
                <a:lnTo>
                  <a:pt x="1959045" y="363515"/>
                </a:lnTo>
                <a:lnTo>
                  <a:pt x="1958865" y="362073"/>
                </a:lnTo>
                <a:lnTo>
                  <a:pt x="1959045" y="360631"/>
                </a:lnTo>
                <a:lnTo>
                  <a:pt x="1959226" y="359009"/>
                </a:lnTo>
                <a:lnTo>
                  <a:pt x="1959406" y="357207"/>
                </a:lnTo>
                <a:lnTo>
                  <a:pt x="1960669" y="353962"/>
                </a:lnTo>
                <a:lnTo>
                  <a:pt x="1962112" y="350178"/>
                </a:lnTo>
                <a:lnTo>
                  <a:pt x="1963736" y="346392"/>
                </a:lnTo>
                <a:lnTo>
                  <a:pt x="1965721" y="342428"/>
                </a:lnTo>
                <a:lnTo>
                  <a:pt x="1970231" y="334498"/>
                </a:lnTo>
                <a:lnTo>
                  <a:pt x="1972396" y="330172"/>
                </a:lnTo>
                <a:lnTo>
                  <a:pt x="1974561" y="326027"/>
                </a:lnTo>
                <a:lnTo>
                  <a:pt x="1986830" y="299893"/>
                </a:lnTo>
                <a:lnTo>
                  <a:pt x="1979613" y="300073"/>
                </a:lnTo>
                <a:lnTo>
                  <a:pt x="1977448" y="300073"/>
                </a:lnTo>
                <a:lnTo>
                  <a:pt x="1976366" y="299893"/>
                </a:lnTo>
                <a:lnTo>
                  <a:pt x="1975644" y="299713"/>
                </a:lnTo>
                <a:lnTo>
                  <a:pt x="1975644" y="299533"/>
                </a:lnTo>
                <a:lnTo>
                  <a:pt x="1975644" y="299172"/>
                </a:lnTo>
                <a:lnTo>
                  <a:pt x="1975825" y="298451"/>
                </a:lnTo>
                <a:lnTo>
                  <a:pt x="1976185" y="297730"/>
                </a:lnTo>
                <a:lnTo>
                  <a:pt x="1976366" y="296649"/>
                </a:lnTo>
                <a:lnTo>
                  <a:pt x="1976546" y="295027"/>
                </a:lnTo>
                <a:lnTo>
                  <a:pt x="1976366" y="293405"/>
                </a:lnTo>
                <a:lnTo>
                  <a:pt x="1976004" y="292504"/>
                </a:lnTo>
                <a:lnTo>
                  <a:pt x="1975644" y="291602"/>
                </a:lnTo>
                <a:lnTo>
                  <a:pt x="1974922" y="290521"/>
                </a:lnTo>
                <a:lnTo>
                  <a:pt x="1974201" y="289079"/>
                </a:lnTo>
                <a:lnTo>
                  <a:pt x="1973118" y="287998"/>
                </a:lnTo>
                <a:lnTo>
                  <a:pt x="1971675" y="286556"/>
                </a:lnTo>
                <a:lnTo>
                  <a:pt x="1970231" y="285115"/>
                </a:lnTo>
                <a:lnTo>
                  <a:pt x="1968427" y="283492"/>
                </a:lnTo>
                <a:lnTo>
                  <a:pt x="1966262" y="281870"/>
                </a:lnTo>
                <a:lnTo>
                  <a:pt x="1963917" y="280248"/>
                </a:lnTo>
                <a:lnTo>
                  <a:pt x="1962834" y="277004"/>
                </a:lnTo>
                <a:lnTo>
                  <a:pt x="1962112" y="274841"/>
                </a:lnTo>
                <a:lnTo>
                  <a:pt x="1961752" y="272858"/>
                </a:lnTo>
                <a:lnTo>
                  <a:pt x="1961752" y="271417"/>
                </a:lnTo>
                <a:lnTo>
                  <a:pt x="1962112" y="269615"/>
                </a:lnTo>
                <a:lnTo>
                  <a:pt x="1963014" y="267992"/>
                </a:lnTo>
                <a:lnTo>
                  <a:pt x="1964458" y="265829"/>
                </a:lnTo>
                <a:lnTo>
                  <a:pt x="1966262" y="263126"/>
                </a:lnTo>
                <a:lnTo>
                  <a:pt x="1968067" y="256458"/>
                </a:lnTo>
                <a:lnTo>
                  <a:pt x="1970051" y="249248"/>
                </a:lnTo>
                <a:lnTo>
                  <a:pt x="1974561" y="233388"/>
                </a:lnTo>
                <a:lnTo>
                  <a:pt x="1979433" y="217888"/>
                </a:lnTo>
                <a:lnTo>
                  <a:pt x="1983582" y="204191"/>
                </a:lnTo>
                <a:lnTo>
                  <a:pt x="1960669" y="219691"/>
                </a:lnTo>
                <a:lnTo>
                  <a:pt x="1965360" y="211941"/>
                </a:lnTo>
                <a:lnTo>
                  <a:pt x="1969690" y="204731"/>
                </a:lnTo>
                <a:lnTo>
                  <a:pt x="1973659" y="197703"/>
                </a:lnTo>
                <a:lnTo>
                  <a:pt x="1977087" y="191034"/>
                </a:lnTo>
                <a:lnTo>
                  <a:pt x="1980515" y="184546"/>
                </a:lnTo>
                <a:lnTo>
                  <a:pt x="1983763" y="178418"/>
                </a:lnTo>
                <a:lnTo>
                  <a:pt x="1987371" y="172651"/>
                </a:lnTo>
                <a:lnTo>
                  <a:pt x="1991160" y="166883"/>
                </a:lnTo>
                <a:lnTo>
                  <a:pt x="1993325" y="164180"/>
                </a:lnTo>
                <a:lnTo>
                  <a:pt x="1995490" y="161476"/>
                </a:lnTo>
                <a:lnTo>
                  <a:pt x="1998016" y="158773"/>
                </a:lnTo>
                <a:lnTo>
                  <a:pt x="2000361" y="156249"/>
                </a:lnTo>
                <a:lnTo>
                  <a:pt x="2003067" y="153726"/>
                </a:lnTo>
                <a:lnTo>
                  <a:pt x="2006134" y="151023"/>
                </a:lnTo>
                <a:lnTo>
                  <a:pt x="2009021" y="148499"/>
                </a:lnTo>
                <a:lnTo>
                  <a:pt x="2012449" y="145976"/>
                </a:lnTo>
                <a:lnTo>
                  <a:pt x="2016057" y="143453"/>
                </a:lnTo>
                <a:lnTo>
                  <a:pt x="2020027" y="141110"/>
                </a:lnTo>
                <a:lnTo>
                  <a:pt x="2024176" y="138587"/>
                </a:lnTo>
                <a:lnTo>
                  <a:pt x="2028506" y="136244"/>
                </a:lnTo>
                <a:lnTo>
                  <a:pt x="2033377" y="133721"/>
                </a:lnTo>
                <a:lnTo>
                  <a:pt x="2038429" y="131378"/>
                </a:lnTo>
                <a:lnTo>
                  <a:pt x="2044022" y="129034"/>
                </a:lnTo>
                <a:lnTo>
                  <a:pt x="2049976" y="126511"/>
                </a:lnTo>
                <a:lnTo>
                  <a:pt x="2073791" y="119122"/>
                </a:lnTo>
                <a:lnTo>
                  <a:pt x="2079745" y="116598"/>
                </a:lnTo>
                <a:lnTo>
                  <a:pt x="2085879" y="114076"/>
                </a:lnTo>
                <a:lnTo>
                  <a:pt x="2092013" y="111913"/>
                </a:lnTo>
                <a:lnTo>
                  <a:pt x="2098147" y="109750"/>
                </a:lnTo>
                <a:lnTo>
                  <a:pt x="2104282" y="108128"/>
                </a:lnTo>
                <a:lnTo>
                  <a:pt x="2110596" y="106686"/>
                </a:lnTo>
                <a:lnTo>
                  <a:pt x="2116911" y="105424"/>
                </a:lnTo>
                <a:lnTo>
                  <a:pt x="2123045" y="104524"/>
                </a:lnTo>
                <a:lnTo>
                  <a:pt x="2129359" y="103983"/>
                </a:lnTo>
                <a:lnTo>
                  <a:pt x="2135674" y="103622"/>
                </a:lnTo>
                <a:lnTo>
                  <a:pt x="2141808" y="103622"/>
                </a:lnTo>
                <a:lnTo>
                  <a:pt x="2148123" y="104163"/>
                </a:lnTo>
                <a:lnTo>
                  <a:pt x="2154257" y="104884"/>
                </a:lnTo>
                <a:lnTo>
                  <a:pt x="2160392" y="105965"/>
                </a:lnTo>
                <a:lnTo>
                  <a:pt x="2166526" y="107407"/>
                </a:lnTo>
                <a:lnTo>
                  <a:pt x="2172660" y="109209"/>
                </a:lnTo>
                <a:lnTo>
                  <a:pt x="2178614" y="111553"/>
                </a:lnTo>
                <a:lnTo>
                  <a:pt x="2184387" y="114256"/>
                </a:lnTo>
                <a:lnTo>
                  <a:pt x="2190160" y="117500"/>
                </a:lnTo>
                <a:lnTo>
                  <a:pt x="2195934" y="120924"/>
                </a:lnTo>
                <a:lnTo>
                  <a:pt x="2201527" y="125069"/>
                </a:lnTo>
                <a:lnTo>
                  <a:pt x="2204413" y="127232"/>
                </a:lnTo>
                <a:lnTo>
                  <a:pt x="2207120" y="129755"/>
                </a:lnTo>
                <a:lnTo>
                  <a:pt x="2210006" y="132099"/>
                </a:lnTo>
                <a:lnTo>
                  <a:pt x="2212713" y="134622"/>
                </a:lnTo>
                <a:lnTo>
                  <a:pt x="2215238" y="137505"/>
                </a:lnTo>
                <a:lnTo>
                  <a:pt x="2217945" y="140209"/>
                </a:lnTo>
                <a:lnTo>
                  <a:pt x="2223177" y="146337"/>
                </a:lnTo>
                <a:lnTo>
                  <a:pt x="2228228" y="153005"/>
                </a:lnTo>
                <a:lnTo>
                  <a:pt x="2233100" y="160395"/>
                </a:lnTo>
                <a:lnTo>
                  <a:pt x="2237971" y="168145"/>
                </a:lnTo>
                <a:lnTo>
                  <a:pt x="2242662" y="176435"/>
                </a:lnTo>
                <a:lnTo>
                  <a:pt x="2247173" y="185447"/>
                </a:lnTo>
                <a:lnTo>
                  <a:pt x="2251322" y="194819"/>
                </a:lnTo>
                <a:lnTo>
                  <a:pt x="2255472" y="205092"/>
                </a:lnTo>
                <a:lnTo>
                  <a:pt x="2257276" y="208877"/>
                </a:lnTo>
                <a:lnTo>
                  <a:pt x="2258899" y="212662"/>
                </a:lnTo>
                <a:lnTo>
                  <a:pt x="2260523" y="216447"/>
                </a:lnTo>
                <a:lnTo>
                  <a:pt x="2261606" y="219871"/>
                </a:lnTo>
                <a:lnTo>
                  <a:pt x="2262689" y="223475"/>
                </a:lnTo>
                <a:lnTo>
                  <a:pt x="2263590" y="226900"/>
                </a:lnTo>
                <a:lnTo>
                  <a:pt x="2264312" y="230504"/>
                </a:lnTo>
                <a:lnTo>
                  <a:pt x="2264854" y="233749"/>
                </a:lnTo>
                <a:lnTo>
                  <a:pt x="2265936" y="241138"/>
                </a:lnTo>
                <a:lnTo>
                  <a:pt x="2266838" y="248347"/>
                </a:lnTo>
                <a:lnTo>
                  <a:pt x="2267559" y="256277"/>
                </a:lnTo>
                <a:lnTo>
                  <a:pt x="2268462" y="264568"/>
                </a:lnTo>
                <a:lnTo>
                  <a:pt x="2267199" y="270335"/>
                </a:lnTo>
                <a:lnTo>
                  <a:pt x="2265936" y="275923"/>
                </a:lnTo>
                <a:lnTo>
                  <a:pt x="2264132" y="281329"/>
                </a:lnTo>
                <a:lnTo>
                  <a:pt x="2262689" y="286556"/>
                </a:lnTo>
                <a:lnTo>
                  <a:pt x="2260884" y="291783"/>
                </a:lnTo>
                <a:lnTo>
                  <a:pt x="2258899" y="296830"/>
                </a:lnTo>
                <a:lnTo>
                  <a:pt x="2255111" y="306562"/>
                </a:lnTo>
                <a:lnTo>
                  <a:pt x="2250781" y="316474"/>
                </a:lnTo>
                <a:lnTo>
                  <a:pt x="2245909" y="326027"/>
                </a:lnTo>
                <a:lnTo>
                  <a:pt x="2241218" y="336119"/>
                </a:lnTo>
                <a:lnTo>
                  <a:pt x="2235806" y="346573"/>
                </a:lnTo>
                <a:lnTo>
                  <a:pt x="2233461" y="352700"/>
                </a:lnTo>
                <a:lnTo>
                  <a:pt x="2231657" y="358468"/>
                </a:lnTo>
                <a:lnTo>
                  <a:pt x="2228589" y="369282"/>
                </a:lnTo>
                <a:lnTo>
                  <a:pt x="2226605" y="374689"/>
                </a:lnTo>
                <a:lnTo>
                  <a:pt x="2224620" y="380096"/>
                </a:lnTo>
                <a:lnTo>
                  <a:pt x="2223357" y="382799"/>
                </a:lnTo>
                <a:lnTo>
                  <a:pt x="2221914" y="385683"/>
                </a:lnTo>
                <a:lnTo>
                  <a:pt x="2220290" y="388567"/>
                </a:lnTo>
                <a:lnTo>
                  <a:pt x="2218666" y="391630"/>
                </a:lnTo>
                <a:lnTo>
                  <a:pt x="2218486" y="394514"/>
                </a:lnTo>
                <a:lnTo>
                  <a:pt x="2218305" y="397038"/>
                </a:lnTo>
                <a:lnTo>
                  <a:pt x="2218125" y="399200"/>
                </a:lnTo>
                <a:lnTo>
                  <a:pt x="2217584" y="401183"/>
                </a:lnTo>
                <a:lnTo>
                  <a:pt x="2217043" y="402985"/>
                </a:lnTo>
                <a:lnTo>
                  <a:pt x="2216502" y="404427"/>
                </a:lnTo>
                <a:lnTo>
                  <a:pt x="2214878" y="407491"/>
                </a:lnTo>
                <a:lnTo>
                  <a:pt x="2213073" y="410915"/>
                </a:lnTo>
                <a:lnTo>
                  <a:pt x="2212352" y="412898"/>
                </a:lnTo>
                <a:lnTo>
                  <a:pt x="2211449" y="415421"/>
                </a:lnTo>
                <a:lnTo>
                  <a:pt x="2210547" y="417944"/>
                </a:lnTo>
                <a:lnTo>
                  <a:pt x="2209465" y="421189"/>
                </a:lnTo>
                <a:lnTo>
                  <a:pt x="2208744" y="424793"/>
                </a:lnTo>
                <a:lnTo>
                  <a:pt x="2207841" y="429118"/>
                </a:lnTo>
                <a:lnTo>
                  <a:pt x="2209465" y="430921"/>
                </a:lnTo>
                <a:lnTo>
                  <a:pt x="2211089" y="432904"/>
                </a:lnTo>
                <a:lnTo>
                  <a:pt x="2213434" y="436147"/>
                </a:lnTo>
                <a:lnTo>
                  <a:pt x="2215058" y="439392"/>
                </a:lnTo>
                <a:lnTo>
                  <a:pt x="2216862" y="442275"/>
                </a:lnTo>
                <a:lnTo>
                  <a:pt x="2218486" y="445159"/>
                </a:lnTo>
                <a:lnTo>
                  <a:pt x="2219569" y="446420"/>
                </a:lnTo>
                <a:lnTo>
                  <a:pt x="2220471" y="447682"/>
                </a:lnTo>
                <a:lnTo>
                  <a:pt x="2221734" y="448944"/>
                </a:lnTo>
                <a:lnTo>
                  <a:pt x="2223357" y="450206"/>
                </a:lnTo>
                <a:lnTo>
                  <a:pt x="2224801" y="451648"/>
                </a:lnTo>
                <a:lnTo>
                  <a:pt x="2226785" y="452909"/>
                </a:lnTo>
                <a:lnTo>
                  <a:pt x="2228048" y="452549"/>
                </a:lnTo>
                <a:lnTo>
                  <a:pt x="2229492" y="452368"/>
                </a:lnTo>
                <a:lnTo>
                  <a:pt x="2230754" y="452368"/>
                </a:lnTo>
                <a:lnTo>
                  <a:pt x="2231837" y="452368"/>
                </a:lnTo>
                <a:lnTo>
                  <a:pt x="2234002" y="452728"/>
                </a:lnTo>
                <a:lnTo>
                  <a:pt x="2236347" y="453449"/>
                </a:lnTo>
                <a:lnTo>
                  <a:pt x="2238151" y="454531"/>
                </a:lnTo>
                <a:lnTo>
                  <a:pt x="2239956" y="455793"/>
                </a:lnTo>
                <a:lnTo>
                  <a:pt x="2241941" y="457595"/>
                </a:lnTo>
                <a:lnTo>
                  <a:pt x="2243384" y="459577"/>
                </a:lnTo>
                <a:lnTo>
                  <a:pt x="2245008" y="461560"/>
                </a:lnTo>
                <a:lnTo>
                  <a:pt x="2246451" y="463903"/>
                </a:lnTo>
                <a:lnTo>
                  <a:pt x="2249337" y="468589"/>
                </a:lnTo>
                <a:lnTo>
                  <a:pt x="2251864" y="473635"/>
                </a:lnTo>
                <a:lnTo>
                  <a:pt x="2254750" y="478321"/>
                </a:lnTo>
                <a:lnTo>
                  <a:pt x="2278385" y="495444"/>
                </a:lnTo>
                <a:lnTo>
                  <a:pt x="2316994" y="513647"/>
                </a:lnTo>
                <a:lnTo>
                  <a:pt x="2334495" y="519775"/>
                </a:lnTo>
                <a:lnTo>
                  <a:pt x="2350912" y="525001"/>
                </a:lnTo>
                <a:lnTo>
                  <a:pt x="2366609" y="530048"/>
                </a:lnTo>
                <a:lnTo>
                  <a:pt x="2381223" y="534914"/>
                </a:lnTo>
                <a:lnTo>
                  <a:pt x="2394934" y="539780"/>
                </a:lnTo>
                <a:lnTo>
                  <a:pt x="2401430" y="542123"/>
                </a:lnTo>
                <a:lnTo>
                  <a:pt x="2407564" y="544827"/>
                </a:lnTo>
                <a:lnTo>
                  <a:pt x="2413518" y="547350"/>
                </a:lnTo>
                <a:lnTo>
                  <a:pt x="2419111" y="549873"/>
                </a:lnTo>
                <a:lnTo>
                  <a:pt x="2424523" y="552937"/>
                </a:lnTo>
                <a:lnTo>
                  <a:pt x="2429575" y="555821"/>
                </a:lnTo>
                <a:lnTo>
                  <a:pt x="2434266" y="559065"/>
                </a:lnTo>
                <a:lnTo>
                  <a:pt x="2438595" y="562489"/>
                </a:lnTo>
                <a:lnTo>
                  <a:pt x="2442926" y="566274"/>
                </a:lnTo>
                <a:lnTo>
                  <a:pt x="2446715" y="570239"/>
                </a:lnTo>
                <a:lnTo>
                  <a:pt x="2450142" y="574384"/>
                </a:lnTo>
                <a:lnTo>
                  <a:pt x="2451766" y="576728"/>
                </a:lnTo>
                <a:lnTo>
                  <a:pt x="2453390" y="578890"/>
                </a:lnTo>
                <a:lnTo>
                  <a:pt x="2454833" y="581233"/>
                </a:lnTo>
                <a:lnTo>
                  <a:pt x="2456276" y="583936"/>
                </a:lnTo>
                <a:lnTo>
                  <a:pt x="2457539" y="586460"/>
                </a:lnTo>
                <a:lnTo>
                  <a:pt x="2458802" y="589163"/>
                </a:lnTo>
                <a:lnTo>
                  <a:pt x="2460065" y="591867"/>
                </a:lnTo>
                <a:lnTo>
                  <a:pt x="2460967" y="594931"/>
                </a:lnTo>
                <a:lnTo>
                  <a:pt x="2462050" y="597814"/>
                </a:lnTo>
                <a:lnTo>
                  <a:pt x="2462952" y="600878"/>
                </a:lnTo>
                <a:lnTo>
                  <a:pt x="2464396" y="607546"/>
                </a:lnTo>
                <a:lnTo>
                  <a:pt x="2465658" y="614396"/>
                </a:lnTo>
                <a:lnTo>
                  <a:pt x="2466560" y="621965"/>
                </a:lnTo>
                <a:lnTo>
                  <a:pt x="2466921" y="629895"/>
                </a:lnTo>
                <a:lnTo>
                  <a:pt x="2467102" y="638547"/>
                </a:lnTo>
                <a:lnTo>
                  <a:pt x="2466740" y="647558"/>
                </a:lnTo>
                <a:lnTo>
                  <a:pt x="2472514" y="721272"/>
                </a:lnTo>
                <a:lnTo>
                  <a:pt x="2477386" y="732447"/>
                </a:lnTo>
                <a:lnTo>
                  <a:pt x="2481715" y="742540"/>
                </a:lnTo>
                <a:lnTo>
                  <a:pt x="2483700" y="747225"/>
                </a:lnTo>
                <a:lnTo>
                  <a:pt x="2485685" y="752092"/>
                </a:lnTo>
                <a:lnTo>
                  <a:pt x="2487128" y="756598"/>
                </a:lnTo>
                <a:lnTo>
                  <a:pt x="2488571" y="761103"/>
                </a:lnTo>
                <a:lnTo>
                  <a:pt x="2489834" y="765789"/>
                </a:lnTo>
                <a:lnTo>
                  <a:pt x="2491097" y="770476"/>
                </a:lnTo>
                <a:lnTo>
                  <a:pt x="2491999" y="775342"/>
                </a:lnTo>
                <a:lnTo>
                  <a:pt x="2492721" y="780388"/>
                </a:lnTo>
                <a:lnTo>
                  <a:pt x="2493262" y="785434"/>
                </a:lnTo>
                <a:lnTo>
                  <a:pt x="2493623" y="791021"/>
                </a:lnTo>
                <a:lnTo>
                  <a:pt x="2493803" y="796789"/>
                </a:lnTo>
                <a:lnTo>
                  <a:pt x="2493803" y="803097"/>
                </a:lnTo>
                <a:lnTo>
                  <a:pt x="2492360" y="810306"/>
                </a:lnTo>
                <a:lnTo>
                  <a:pt x="2491097" y="817515"/>
                </a:lnTo>
                <a:lnTo>
                  <a:pt x="2489834" y="824725"/>
                </a:lnTo>
                <a:lnTo>
                  <a:pt x="2488932" y="831934"/>
                </a:lnTo>
                <a:lnTo>
                  <a:pt x="2488030" y="839143"/>
                </a:lnTo>
                <a:lnTo>
                  <a:pt x="2487309" y="846352"/>
                </a:lnTo>
                <a:lnTo>
                  <a:pt x="2486587" y="853742"/>
                </a:lnTo>
                <a:lnTo>
                  <a:pt x="2486045" y="861492"/>
                </a:lnTo>
                <a:lnTo>
                  <a:pt x="2485685" y="869062"/>
                </a:lnTo>
                <a:lnTo>
                  <a:pt x="2485324" y="876811"/>
                </a:lnTo>
                <a:lnTo>
                  <a:pt x="2485143" y="884741"/>
                </a:lnTo>
                <a:lnTo>
                  <a:pt x="2484963" y="893212"/>
                </a:lnTo>
                <a:lnTo>
                  <a:pt x="2485143" y="910154"/>
                </a:lnTo>
                <a:lnTo>
                  <a:pt x="2485685" y="928177"/>
                </a:lnTo>
                <a:lnTo>
                  <a:pt x="2486947" y="935206"/>
                </a:lnTo>
                <a:lnTo>
                  <a:pt x="2488030" y="941694"/>
                </a:lnTo>
                <a:lnTo>
                  <a:pt x="2488932" y="948002"/>
                </a:lnTo>
                <a:lnTo>
                  <a:pt x="2489654" y="953950"/>
                </a:lnTo>
                <a:lnTo>
                  <a:pt x="2490376" y="959717"/>
                </a:lnTo>
                <a:lnTo>
                  <a:pt x="2490736" y="965304"/>
                </a:lnTo>
                <a:lnTo>
                  <a:pt x="2490917" y="970892"/>
                </a:lnTo>
                <a:lnTo>
                  <a:pt x="2490917" y="976479"/>
                </a:lnTo>
                <a:lnTo>
                  <a:pt x="2490736" y="981885"/>
                </a:lnTo>
                <a:lnTo>
                  <a:pt x="2490014" y="987473"/>
                </a:lnTo>
                <a:lnTo>
                  <a:pt x="2489473" y="992879"/>
                </a:lnTo>
                <a:lnTo>
                  <a:pt x="2488391" y="998647"/>
                </a:lnTo>
                <a:lnTo>
                  <a:pt x="2487309" y="1004415"/>
                </a:lnTo>
                <a:lnTo>
                  <a:pt x="2485865" y="1010542"/>
                </a:lnTo>
                <a:lnTo>
                  <a:pt x="2484241" y="1016670"/>
                </a:lnTo>
                <a:lnTo>
                  <a:pt x="2482256" y="1023159"/>
                </a:lnTo>
                <a:lnTo>
                  <a:pt x="2482256" y="1040280"/>
                </a:lnTo>
                <a:lnTo>
                  <a:pt x="2482076" y="1057222"/>
                </a:lnTo>
                <a:lnTo>
                  <a:pt x="2481715" y="1074344"/>
                </a:lnTo>
                <a:lnTo>
                  <a:pt x="2481354" y="1091286"/>
                </a:lnTo>
                <a:lnTo>
                  <a:pt x="2480633" y="1108047"/>
                </a:lnTo>
                <a:lnTo>
                  <a:pt x="2479731" y="1124989"/>
                </a:lnTo>
                <a:lnTo>
                  <a:pt x="2478829" y="1141931"/>
                </a:lnTo>
                <a:lnTo>
                  <a:pt x="2477205" y="1159052"/>
                </a:lnTo>
                <a:lnTo>
                  <a:pt x="2476664" y="1174912"/>
                </a:lnTo>
                <a:lnTo>
                  <a:pt x="2475762" y="1190953"/>
                </a:lnTo>
                <a:lnTo>
                  <a:pt x="2474679" y="1206633"/>
                </a:lnTo>
                <a:lnTo>
                  <a:pt x="2473236" y="1222494"/>
                </a:lnTo>
                <a:lnTo>
                  <a:pt x="2471612" y="1237993"/>
                </a:lnTo>
                <a:lnTo>
                  <a:pt x="2469628" y="1253674"/>
                </a:lnTo>
                <a:lnTo>
                  <a:pt x="2467643" y="1269173"/>
                </a:lnTo>
                <a:lnTo>
                  <a:pt x="2464937" y="1284853"/>
                </a:lnTo>
                <a:lnTo>
                  <a:pt x="2462411" y="1300533"/>
                </a:lnTo>
                <a:lnTo>
                  <a:pt x="2459524" y="1316214"/>
                </a:lnTo>
                <a:lnTo>
                  <a:pt x="2456276" y="1332254"/>
                </a:lnTo>
                <a:lnTo>
                  <a:pt x="2452849" y="1347934"/>
                </a:lnTo>
                <a:lnTo>
                  <a:pt x="2448879" y="1364155"/>
                </a:lnTo>
                <a:lnTo>
                  <a:pt x="2444730" y="1380195"/>
                </a:lnTo>
                <a:lnTo>
                  <a:pt x="2440400" y="1396777"/>
                </a:lnTo>
                <a:lnTo>
                  <a:pt x="2435709" y="1413538"/>
                </a:lnTo>
                <a:lnTo>
                  <a:pt x="2426508" y="1435526"/>
                </a:lnTo>
                <a:lnTo>
                  <a:pt x="2426327" y="1439852"/>
                </a:lnTo>
                <a:lnTo>
                  <a:pt x="2426327" y="1444538"/>
                </a:lnTo>
                <a:lnTo>
                  <a:pt x="2426688" y="1449223"/>
                </a:lnTo>
                <a:lnTo>
                  <a:pt x="2427049" y="1454270"/>
                </a:lnTo>
                <a:lnTo>
                  <a:pt x="2428312" y="1464363"/>
                </a:lnTo>
                <a:lnTo>
                  <a:pt x="2428672" y="1469229"/>
                </a:lnTo>
                <a:lnTo>
                  <a:pt x="2428853" y="1473554"/>
                </a:lnTo>
                <a:lnTo>
                  <a:pt x="2428672" y="1477700"/>
                </a:lnTo>
                <a:lnTo>
                  <a:pt x="2428492" y="1479502"/>
                </a:lnTo>
                <a:lnTo>
                  <a:pt x="2428131" y="1481485"/>
                </a:lnTo>
                <a:lnTo>
                  <a:pt x="2427590" y="1482927"/>
                </a:lnTo>
                <a:lnTo>
                  <a:pt x="2427049" y="1484369"/>
                </a:lnTo>
                <a:lnTo>
                  <a:pt x="2426327" y="1485450"/>
                </a:lnTo>
                <a:lnTo>
                  <a:pt x="2425605" y="1486531"/>
                </a:lnTo>
                <a:lnTo>
                  <a:pt x="2424523" y="1487432"/>
                </a:lnTo>
                <a:lnTo>
                  <a:pt x="2423440" y="1488153"/>
                </a:lnTo>
                <a:lnTo>
                  <a:pt x="2421997" y="1488514"/>
                </a:lnTo>
                <a:lnTo>
                  <a:pt x="2420373" y="1488514"/>
                </a:lnTo>
                <a:lnTo>
                  <a:pt x="2418569" y="1488514"/>
                </a:lnTo>
                <a:lnTo>
                  <a:pt x="2416585" y="1487973"/>
                </a:lnTo>
                <a:lnTo>
                  <a:pt x="2414239" y="1487432"/>
                </a:lnTo>
                <a:lnTo>
                  <a:pt x="2411894" y="1486171"/>
                </a:lnTo>
                <a:lnTo>
                  <a:pt x="2411172" y="1490496"/>
                </a:lnTo>
                <a:lnTo>
                  <a:pt x="2410270" y="1495002"/>
                </a:lnTo>
                <a:lnTo>
                  <a:pt x="2409007" y="1499147"/>
                </a:lnTo>
                <a:lnTo>
                  <a:pt x="2407744" y="1503653"/>
                </a:lnTo>
                <a:lnTo>
                  <a:pt x="2406121" y="1508159"/>
                </a:lnTo>
                <a:lnTo>
                  <a:pt x="2404316" y="1512845"/>
                </a:lnTo>
                <a:lnTo>
                  <a:pt x="2401971" y="1517531"/>
                </a:lnTo>
                <a:lnTo>
                  <a:pt x="2399625" y="1522397"/>
                </a:lnTo>
                <a:lnTo>
                  <a:pt x="2396739" y="1527623"/>
                </a:lnTo>
                <a:lnTo>
                  <a:pt x="2393672" y="1533031"/>
                </a:lnTo>
                <a:lnTo>
                  <a:pt x="2390063" y="1538438"/>
                </a:lnTo>
                <a:lnTo>
                  <a:pt x="2386274" y="1544385"/>
                </a:lnTo>
                <a:lnTo>
                  <a:pt x="2381944" y="1550333"/>
                </a:lnTo>
                <a:lnTo>
                  <a:pt x="2377253" y="1556821"/>
                </a:lnTo>
                <a:lnTo>
                  <a:pt x="2372382" y="1563490"/>
                </a:lnTo>
                <a:lnTo>
                  <a:pt x="2366789" y="1570519"/>
                </a:lnTo>
                <a:lnTo>
                  <a:pt x="2364985" y="1572681"/>
                </a:lnTo>
                <a:lnTo>
                  <a:pt x="2363361" y="1574484"/>
                </a:lnTo>
                <a:lnTo>
                  <a:pt x="2361737" y="1575745"/>
                </a:lnTo>
                <a:lnTo>
                  <a:pt x="2360475" y="1576647"/>
                </a:lnTo>
                <a:lnTo>
                  <a:pt x="2359031" y="1577368"/>
                </a:lnTo>
                <a:lnTo>
                  <a:pt x="2357769" y="1577728"/>
                </a:lnTo>
                <a:lnTo>
                  <a:pt x="2356686" y="1577908"/>
                </a:lnTo>
                <a:lnTo>
                  <a:pt x="2355603" y="1577908"/>
                </a:lnTo>
                <a:lnTo>
                  <a:pt x="2354521" y="1577728"/>
                </a:lnTo>
                <a:lnTo>
                  <a:pt x="2353619" y="1577368"/>
                </a:lnTo>
                <a:lnTo>
                  <a:pt x="2351635" y="1576466"/>
                </a:lnTo>
                <a:lnTo>
                  <a:pt x="2349650" y="1575745"/>
                </a:lnTo>
                <a:lnTo>
                  <a:pt x="2348747" y="1575385"/>
                </a:lnTo>
                <a:lnTo>
                  <a:pt x="2347665" y="1575205"/>
                </a:lnTo>
                <a:lnTo>
                  <a:pt x="2345139" y="1575024"/>
                </a:lnTo>
                <a:lnTo>
                  <a:pt x="2342613" y="1574844"/>
                </a:lnTo>
                <a:lnTo>
                  <a:pt x="2336840" y="1575024"/>
                </a:lnTo>
                <a:lnTo>
                  <a:pt x="2331428" y="1575024"/>
                </a:lnTo>
                <a:lnTo>
                  <a:pt x="2328901" y="1575024"/>
                </a:lnTo>
                <a:lnTo>
                  <a:pt x="2326375" y="1574844"/>
                </a:lnTo>
                <a:lnTo>
                  <a:pt x="2323850" y="1574303"/>
                </a:lnTo>
                <a:lnTo>
                  <a:pt x="2321143" y="1573222"/>
                </a:lnTo>
                <a:lnTo>
                  <a:pt x="2318618" y="1572140"/>
                </a:lnTo>
                <a:lnTo>
                  <a:pt x="2316092" y="1571060"/>
                </a:lnTo>
                <a:lnTo>
                  <a:pt x="2311040" y="1568536"/>
                </a:lnTo>
                <a:lnTo>
                  <a:pt x="2308153" y="1567274"/>
                </a:lnTo>
                <a:lnTo>
                  <a:pt x="2305447" y="1566373"/>
                </a:lnTo>
                <a:lnTo>
                  <a:pt x="2302019" y="1588542"/>
                </a:lnTo>
                <a:lnTo>
                  <a:pt x="2299133" y="1610530"/>
                </a:lnTo>
                <a:lnTo>
                  <a:pt x="2293179" y="1654866"/>
                </a:lnTo>
                <a:lnTo>
                  <a:pt x="2292457" y="1671447"/>
                </a:lnTo>
                <a:lnTo>
                  <a:pt x="2291375" y="1687488"/>
                </a:lnTo>
                <a:lnTo>
                  <a:pt x="2289931" y="1703168"/>
                </a:lnTo>
                <a:lnTo>
                  <a:pt x="2288308" y="1718668"/>
                </a:lnTo>
                <a:lnTo>
                  <a:pt x="2286323" y="1733988"/>
                </a:lnTo>
                <a:lnTo>
                  <a:pt x="2283797" y="1749488"/>
                </a:lnTo>
                <a:lnTo>
                  <a:pt x="2280911" y="1765348"/>
                </a:lnTo>
                <a:lnTo>
                  <a:pt x="2277482" y="1781569"/>
                </a:lnTo>
                <a:lnTo>
                  <a:pt x="2280008" y="1789499"/>
                </a:lnTo>
                <a:lnTo>
                  <a:pt x="2282173" y="1797249"/>
                </a:lnTo>
                <a:lnTo>
                  <a:pt x="2286143" y="1812749"/>
                </a:lnTo>
                <a:lnTo>
                  <a:pt x="2289751" y="1827888"/>
                </a:lnTo>
                <a:lnTo>
                  <a:pt x="2292998" y="1843208"/>
                </a:lnTo>
                <a:lnTo>
                  <a:pt x="2295704" y="1858347"/>
                </a:lnTo>
                <a:lnTo>
                  <a:pt x="2298411" y="1874027"/>
                </a:lnTo>
                <a:lnTo>
                  <a:pt x="2300757" y="1889707"/>
                </a:lnTo>
                <a:lnTo>
                  <a:pt x="2302921" y="1905928"/>
                </a:lnTo>
                <a:lnTo>
                  <a:pt x="2304004" y="1915119"/>
                </a:lnTo>
                <a:lnTo>
                  <a:pt x="2304545" y="1923771"/>
                </a:lnTo>
                <a:lnTo>
                  <a:pt x="2304906" y="1931881"/>
                </a:lnTo>
                <a:lnTo>
                  <a:pt x="2305086" y="1939991"/>
                </a:lnTo>
                <a:lnTo>
                  <a:pt x="2304906" y="1948102"/>
                </a:lnTo>
                <a:lnTo>
                  <a:pt x="2304365" y="1956212"/>
                </a:lnTo>
                <a:lnTo>
                  <a:pt x="2303462" y="1964683"/>
                </a:lnTo>
                <a:lnTo>
                  <a:pt x="2302019" y="1973875"/>
                </a:lnTo>
                <a:lnTo>
                  <a:pt x="2305447" y="2044164"/>
                </a:lnTo>
                <a:lnTo>
                  <a:pt x="2304545" y="2104362"/>
                </a:lnTo>
                <a:lnTo>
                  <a:pt x="2304365" y="2134460"/>
                </a:lnTo>
                <a:lnTo>
                  <a:pt x="2304545" y="2149419"/>
                </a:lnTo>
                <a:lnTo>
                  <a:pt x="2304545" y="2164558"/>
                </a:lnTo>
                <a:lnTo>
                  <a:pt x="2306530" y="2178617"/>
                </a:lnTo>
                <a:lnTo>
                  <a:pt x="2308153" y="2192314"/>
                </a:lnTo>
                <a:lnTo>
                  <a:pt x="2309597" y="2205471"/>
                </a:lnTo>
                <a:lnTo>
                  <a:pt x="2310499" y="2218447"/>
                </a:lnTo>
                <a:lnTo>
                  <a:pt x="2310860" y="2224936"/>
                </a:lnTo>
                <a:lnTo>
                  <a:pt x="2311040" y="2231424"/>
                </a:lnTo>
                <a:lnTo>
                  <a:pt x="2311040" y="2238092"/>
                </a:lnTo>
                <a:lnTo>
                  <a:pt x="2311040" y="2244761"/>
                </a:lnTo>
                <a:lnTo>
                  <a:pt x="2310860" y="2251430"/>
                </a:lnTo>
                <a:lnTo>
                  <a:pt x="2310679" y="2258278"/>
                </a:lnTo>
                <a:lnTo>
                  <a:pt x="2310138" y="2265307"/>
                </a:lnTo>
                <a:lnTo>
                  <a:pt x="2309597" y="2272516"/>
                </a:lnTo>
                <a:lnTo>
                  <a:pt x="2300395" y="2328928"/>
                </a:lnTo>
                <a:lnTo>
                  <a:pt x="2299674" y="2338120"/>
                </a:lnTo>
                <a:lnTo>
                  <a:pt x="2299133" y="2347312"/>
                </a:lnTo>
                <a:lnTo>
                  <a:pt x="2298772" y="2356684"/>
                </a:lnTo>
                <a:lnTo>
                  <a:pt x="2298592" y="2366056"/>
                </a:lnTo>
                <a:lnTo>
                  <a:pt x="2298411" y="2384620"/>
                </a:lnTo>
                <a:lnTo>
                  <a:pt x="2298050" y="2393992"/>
                </a:lnTo>
                <a:lnTo>
                  <a:pt x="2297870" y="2402823"/>
                </a:lnTo>
                <a:lnTo>
                  <a:pt x="2297328" y="2411474"/>
                </a:lnTo>
                <a:lnTo>
                  <a:pt x="2296427" y="2419945"/>
                </a:lnTo>
                <a:lnTo>
                  <a:pt x="2295344" y="2427875"/>
                </a:lnTo>
                <a:lnTo>
                  <a:pt x="2294622" y="2431660"/>
                </a:lnTo>
                <a:lnTo>
                  <a:pt x="2293901" y="2435265"/>
                </a:lnTo>
                <a:lnTo>
                  <a:pt x="2292998" y="2439050"/>
                </a:lnTo>
                <a:lnTo>
                  <a:pt x="2291916" y="2442294"/>
                </a:lnTo>
                <a:lnTo>
                  <a:pt x="2290834" y="2445718"/>
                </a:lnTo>
                <a:lnTo>
                  <a:pt x="2289210" y="2448962"/>
                </a:lnTo>
                <a:lnTo>
                  <a:pt x="2287767" y="2451846"/>
                </a:lnTo>
                <a:lnTo>
                  <a:pt x="2286323" y="2454729"/>
                </a:lnTo>
                <a:lnTo>
                  <a:pt x="2284338" y="2457433"/>
                </a:lnTo>
                <a:lnTo>
                  <a:pt x="2282354" y="2459776"/>
                </a:lnTo>
                <a:lnTo>
                  <a:pt x="2279287" y="2466264"/>
                </a:lnTo>
                <a:lnTo>
                  <a:pt x="2276039" y="2472572"/>
                </a:lnTo>
                <a:lnTo>
                  <a:pt x="2273333" y="2479421"/>
                </a:lnTo>
                <a:lnTo>
                  <a:pt x="2270627" y="2486630"/>
                </a:lnTo>
                <a:lnTo>
                  <a:pt x="2268462" y="2494020"/>
                </a:lnTo>
                <a:lnTo>
                  <a:pt x="2267559" y="2497805"/>
                </a:lnTo>
                <a:lnTo>
                  <a:pt x="2266657" y="2501950"/>
                </a:lnTo>
                <a:lnTo>
                  <a:pt x="2265575" y="2506456"/>
                </a:lnTo>
                <a:lnTo>
                  <a:pt x="2264854" y="2510781"/>
                </a:lnTo>
                <a:lnTo>
                  <a:pt x="2264132" y="2515467"/>
                </a:lnTo>
                <a:lnTo>
                  <a:pt x="2263590" y="2520513"/>
                </a:lnTo>
                <a:lnTo>
                  <a:pt x="2265575" y="2527362"/>
                </a:lnTo>
                <a:lnTo>
                  <a:pt x="2267379" y="2534211"/>
                </a:lnTo>
                <a:lnTo>
                  <a:pt x="2268823" y="2540519"/>
                </a:lnTo>
                <a:lnTo>
                  <a:pt x="2269905" y="2546647"/>
                </a:lnTo>
                <a:lnTo>
                  <a:pt x="2270807" y="2552775"/>
                </a:lnTo>
                <a:lnTo>
                  <a:pt x="2271529" y="2558542"/>
                </a:lnTo>
                <a:lnTo>
                  <a:pt x="2272250" y="2564129"/>
                </a:lnTo>
                <a:lnTo>
                  <a:pt x="2272431" y="2569537"/>
                </a:lnTo>
                <a:lnTo>
                  <a:pt x="2272250" y="2574943"/>
                </a:lnTo>
                <a:lnTo>
                  <a:pt x="2271890" y="2580350"/>
                </a:lnTo>
                <a:lnTo>
                  <a:pt x="2271168" y="2585757"/>
                </a:lnTo>
                <a:lnTo>
                  <a:pt x="2270446" y="2590803"/>
                </a:lnTo>
                <a:lnTo>
                  <a:pt x="2269364" y="2596210"/>
                </a:lnTo>
                <a:lnTo>
                  <a:pt x="2267921" y="2601617"/>
                </a:lnTo>
                <a:lnTo>
                  <a:pt x="2266477" y="2607204"/>
                </a:lnTo>
                <a:lnTo>
                  <a:pt x="2264312" y="2612791"/>
                </a:lnTo>
                <a:lnTo>
                  <a:pt x="2257998" y="2620361"/>
                </a:lnTo>
                <a:lnTo>
                  <a:pt x="2255111" y="2623966"/>
                </a:lnTo>
                <a:lnTo>
                  <a:pt x="2252043" y="2626849"/>
                </a:lnTo>
                <a:lnTo>
                  <a:pt x="2249157" y="2629914"/>
                </a:lnTo>
                <a:lnTo>
                  <a:pt x="2246090" y="2632617"/>
                </a:lnTo>
                <a:lnTo>
                  <a:pt x="2243384" y="2635140"/>
                </a:lnTo>
                <a:lnTo>
                  <a:pt x="2240136" y="2637483"/>
                </a:lnTo>
                <a:lnTo>
                  <a:pt x="2237250" y="2639646"/>
                </a:lnTo>
                <a:lnTo>
                  <a:pt x="2234002" y="2641989"/>
                </a:lnTo>
                <a:lnTo>
                  <a:pt x="2230935" y="2643972"/>
                </a:lnTo>
                <a:lnTo>
                  <a:pt x="2227327" y="2645954"/>
                </a:lnTo>
                <a:lnTo>
                  <a:pt x="2220110" y="2649919"/>
                </a:lnTo>
                <a:lnTo>
                  <a:pt x="2211991" y="2653884"/>
                </a:lnTo>
                <a:lnTo>
                  <a:pt x="2202068" y="2656227"/>
                </a:lnTo>
                <a:lnTo>
                  <a:pt x="2193047" y="2658029"/>
                </a:lnTo>
                <a:lnTo>
                  <a:pt x="2188717" y="2658931"/>
                </a:lnTo>
                <a:lnTo>
                  <a:pt x="2184387" y="2659471"/>
                </a:lnTo>
                <a:lnTo>
                  <a:pt x="2180418" y="2660192"/>
                </a:lnTo>
                <a:lnTo>
                  <a:pt x="2176268" y="2660553"/>
                </a:lnTo>
                <a:lnTo>
                  <a:pt x="2172119" y="2660733"/>
                </a:lnTo>
                <a:lnTo>
                  <a:pt x="2168150" y="2660913"/>
                </a:lnTo>
                <a:lnTo>
                  <a:pt x="2159309" y="2660913"/>
                </a:lnTo>
                <a:lnTo>
                  <a:pt x="2150107" y="2660373"/>
                </a:lnTo>
                <a:lnTo>
                  <a:pt x="2140004" y="2659471"/>
                </a:lnTo>
                <a:lnTo>
                  <a:pt x="2136396" y="2658750"/>
                </a:lnTo>
                <a:lnTo>
                  <a:pt x="2132968" y="2657849"/>
                </a:lnTo>
                <a:lnTo>
                  <a:pt x="2129901" y="2656948"/>
                </a:lnTo>
                <a:lnTo>
                  <a:pt x="2127014" y="2655866"/>
                </a:lnTo>
                <a:lnTo>
                  <a:pt x="2124489" y="2654605"/>
                </a:lnTo>
                <a:lnTo>
                  <a:pt x="2121963" y="2653163"/>
                </a:lnTo>
                <a:lnTo>
                  <a:pt x="2119798" y="2651721"/>
                </a:lnTo>
                <a:lnTo>
                  <a:pt x="2117813" y="2650279"/>
                </a:lnTo>
                <a:lnTo>
                  <a:pt x="2116009" y="2648658"/>
                </a:lnTo>
                <a:lnTo>
                  <a:pt x="2114566" y="2646675"/>
                </a:lnTo>
                <a:lnTo>
                  <a:pt x="2113122" y="2644873"/>
                </a:lnTo>
                <a:lnTo>
                  <a:pt x="2112040" y="2643071"/>
                </a:lnTo>
                <a:lnTo>
                  <a:pt x="2110957" y="2640908"/>
                </a:lnTo>
                <a:lnTo>
                  <a:pt x="2110055" y="2638925"/>
                </a:lnTo>
                <a:lnTo>
                  <a:pt x="2109153" y="2636943"/>
                </a:lnTo>
                <a:lnTo>
                  <a:pt x="2108611" y="2634600"/>
                </a:lnTo>
                <a:lnTo>
                  <a:pt x="2108251" y="2632256"/>
                </a:lnTo>
                <a:lnTo>
                  <a:pt x="2107890" y="2629914"/>
                </a:lnTo>
                <a:lnTo>
                  <a:pt x="2107529" y="2625048"/>
                </a:lnTo>
                <a:lnTo>
                  <a:pt x="2107529" y="2620001"/>
                </a:lnTo>
                <a:lnTo>
                  <a:pt x="2107890" y="2614594"/>
                </a:lnTo>
                <a:lnTo>
                  <a:pt x="2108251" y="2609187"/>
                </a:lnTo>
                <a:lnTo>
                  <a:pt x="2108973" y="2603600"/>
                </a:lnTo>
                <a:lnTo>
                  <a:pt x="2110596" y="2592426"/>
                </a:lnTo>
                <a:lnTo>
                  <a:pt x="2113302" y="2582693"/>
                </a:lnTo>
                <a:lnTo>
                  <a:pt x="2115467" y="2573862"/>
                </a:lnTo>
                <a:lnTo>
                  <a:pt x="2117272" y="2565211"/>
                </a:lnTo>
                <a:lnTo>
                  <a:pt x="2118715" y="2556920"/>
                </a:lnTo>
                <a:lnTo>
                  <a:pt x="2119617" y="2548449"/>
                </a:lnTo>
                <a:lnTo>
                  <a:pt x="2120158" y="2539618"/>
                </a:lnTo>
                <a:lnTo>
                  <a:pt x="2120339" y="2530607"/>
                </a:lnTo>
                <a:lnTo>
                  <a:pt x="2120339" y="2520513"/>
                </a:lnTo>
                <a:lnTo>
                  <a:pt x="2101395" y="2481944"/>
                </a:lnTo>
                <a:lnTo>
                  <a:pt x="2096343" y="2467886"/>
                </a:lnTo>
                <a:lnTo>
                  <a:pt x="2092194" y="2455270"/>
                </a:lnTo>
                <a:lnTo>
                  <a:pt x="2090209" y="2449323"/>
                </a:lnTo>
                <a:lnTo>
                  <a:pt x="2088766" y="2443736"/>
                </a:lnTo>
                <a:lnTo>
                  <a:pt x="2087322" y="2438148"/>
                </a:lnTo>
                <a:lnTo>
                  <a:pt x="2086240" y="2432742"/>
                </a:lnTo>
                <a:lnTo>
                  <a:pt x="2085518" y="2427514"/>
                </a:lnTo>
                <a:lnTo>
                  <a:pt x="2084796" y="2422108"/>
                </a:lnTo>
                <a:lnTo>
                  <a:pt x="2084616" y="2416701"/>
                </a:lnTo>
                <a:lnTo>
                  <a:pt x="2084796" y="2411294"/>
                </a:lnTo>
                <a:lnTo>
                  <a:pt x="2085518" y="2405887"/>
                </a:lnTo>
                <a:lnTo>
                  <a:pt x="2086240" y="2400120"/>
                </a:lnTo>
                <a:lnTo>
                  <a:pt x="2087503" y="2394172"/>
                </a:lnTo>
                <a:lnTo>
                  <a:pt x="2089127" y="2387864"/>
                </a:lnTo>
                <a:lnTo>
                  <a:pt x="2100673" y="2324062"/>
                </a:lnTo>
                <a:lnTo>
                  <a:pt x="2101576" y="2319557"/>
                </a:lnTo>
                <a:lnTo>
                  <a:pt x="2102477" y="2315051"/>
                </a:lnTo>
                <a:lnTo>
                  <a:pt x="2103199" y="2310545"/>
                </a:lnTo>
                <a:lnTo>
                  <a:pt x="2103921" y="2306039"/>
                </a:lnTo>
                <a:lnTo>
                  <a:pt x="2104282" y="2301714"/>
                </a:lnTo>
                <a:lnTo>
                  <a:pt x="2104643" y="2297208"/>
                </a:lnTo>
                <a:lnTo>
                  <a:pt x="2105003" y="2288377"/>
                </a:lnTo>
                <a:lnTo>
                  <a:pt x="2105003" y="2279545"/>
                </a:lnTo>
                <a:lnTo>
                  <a:pt x="2104643" y="2270714"/>
                </a:lnTo>
                <a:lnTo>
                  <a:pt x="2103921" y="2261883"/>
                </a:lnTo>
                <a:lnTo>
                  <a:pt x="2102658" y="2253232"/>
                </a:lnTo>
                <a:lnTo>
                  <a:pt x="2101576" y="2244581"/>
                </a:lnTo>
                <a:lnTo>
                  <a:pt x="2100132" y="2235929"/>
                </a:lnTo>
                <a:lnTo>
                  <a:pt x="2098509" y="2227279"/>
                </a:lnTo>
                <a:lnTo>
                  <a:pt x="2096524" y="2218447"/>
                </a:lnTo>
                <a:lnTo>
                  <a:pt x="2092915" y="2200965"/>
                </a:lnTo>
                <a:lnTo>
                  <a:pt x="2089127" y="2183302"/>
                </a:lnTo>
                <a:lnTo>
                  <a:pt x="2087142" y="2173750"/>
                </a:lnTo>
                <a:lnTo>
                  <a:pt x="2085518" y="2164558"/>
                </a:lnTo>
                <a:lnTo>
                  <a:pt x="2083895" y="2155366"/>
                </a:lnTo>
                <a:lnTo>
                  <a:pt x="2082812" y="2146535"/>
                </a:lnTo>
                <a:lnTo>
                  <a:pt x="2082090" y="2137524"/>
                </a:lnTo>
                <a:lnTo>
                  <a:pt x="2081549" y="2128873"/>
                </a:lnTo>
                <a:lnTo>
                  <a:pt x="2081188" y="2120402"/>
                </a:lnTo>
                <a:lnTo>
                  <a:pt x="2081007" y="2111570"/>
                </a:lnTo>
                <a:lnTo>
                  <a:pt x="2081188" y="2102920"/>
                </a:lnTo>
                <a:lnTo>
                  <a:pt x="2081549" y="2094088"/>
                </a:lnTo>
                <a:lnTo>
                  <a:pt x="2081910" y="2085437"/>
                </a:lnTo>
                <a:lnTo>
                  <a:pt x="2082631" y="2076426"/>
                </a:lnTo>
                <a:lnTo>
                  <a:pt x="2083534" y="2067595"/>
                </a:lnTo>
                <a:lnTo>
                  <a:pt x="2084436" y="2058403"/>
                </a:lnTo>
                <a:lnTo>
                  <a:pt x="2086781" y="2039478"/>
                </a:lnTo>
                <a:lnTo>
                  <a:pt x="2087503" y="2031728"/>
                </a:lnTo>
                <a:lnTo>
                  <a:pt x="2088224" y="2023618"/>
                </a:lnTo>
                <a:lnTo>
                  <a:pt x="2088766" y="2015147"/>
                </a:lnTo>
                <a:lnTo>
                  <a:pt x="2089127" y="2006136"/>
                </a:lnTo>
                <a:lnTo>
                  <a:pt x="2089848" y="1988113"/>
                </a:lnTo>
                <a:lnTo>
                  <a:pt x="2090209" y="1979101"/>
                </a:lnTo>
                <a:lnTo>
                  <a:pt x="2090751" y="1970270"/>
                </a:lnTo>
                <a:lnTo>
                  <a:pt x="2091652" y="1961799"/>
                </a:lnTo>
                <a:lnTo>
                  <a:pt x="2092554" y="1953869"/>
                </a:lnTo>
                <a:lnTo>
                  <a:pt x="2093456" y="1946479"/>
                </a:lnTo>
                <a:lnTo>
                  <a:pt x="2094178" y="1942875"/>
                </a:lnTo>
                <a:lnTo>
                  <a:pt x="2094900" y="1939450"/>
                </a:lnTo>
                <a:lnTo>
                  <a:pt x="2095621" y="1936566"/>
                </a:lnTo>
                <a:lnTo>
                  <a:pt x="2096524" y="1933503"/>
                </a:lnTo>
                <a:lnTo>
                  <a:pt x="2097606" y="1931160"/>
                </a:lnTo>
                <a:lnTo>
                  <a:pt x="2098688" y="1928817"/>
                </a:lnTo>
                <a:lnTo>
                  <a:pt x="2099771" y="1926654"/>
                </a:lnTo>
                <a:lnTo>
                  <a:pt x="2101034" y="1924852"/>
                </a:lnTo>
                <a:lnTo>
                  <a:pt x="2102297" y="1923410"/>
                </a:lnTo>
                <a:lnTo>
                  <a:pt x="2104101" y="1922329"/>
                </a:lnTo>
                <a:lnTo>
                  <a:pt x="2100493" y="1914939"/>
                </a:lnTo>
                <a:lnTo>
                  <a:pt x="2097606" y="1907910"/>
                </a:lnTo>
                <a:lnTo>
                  <a:pt x="2094719" y="1901061"/>
                </a:lnTo>
                <a:lnTo>
                  <a:pt x="2092194" y="1894573"/>
                </a:lnTo>
                <a:lnTo>
                  <a:pt x="2089668" y="1888265"/>
                </a:lnTo>
                <a:lnTo>
                  <a:pt x="2087683" y="1882137"/>
                </a:lnTo>
                <a:lnTo>
                  <a:pt x="2085879" y="1876009"/>
                </a:lnTo>
                <a:lnTo>
                  <a:pt x="2084255" y="1869881"/>
                </a:lnTo>
                <a:lnTo>
                  <a:pt x="2082812" y="1863934"/>
                </a:lnTo>
                <a:lnTo>
                  <a:pt x="2081549" y="1857986"/>
                </a:lnTo>
                <a:lnTo>
                  <a:pt x="2080466" y="1852039"/>
                </a:lnTo>
                <a:lnTo>
                  <a:pt x="2079384" y="1845911"/>
                </a:lnTo>
                <a:lnTo>
                  <a:pt x="2078302" y="1839783"/>
                </a:lnTo>
                <a:lnTo>
                  <a:pt x="2077580" y="1833295"/>
                </a:lnTo>
                <a:lnTo>
                  <a:pt x="2076137" y="1819957"/>
                </a:lnTo>
                <a:lnTo>
                  <a:pt x="2067115" y="1761203"/>
                </a:lnTo>
                <a:lnTo>
                  <a:pt x="2061883" y="1737052"/>
                </a:lnTo>
                <a:lnTo>
                  <a:pt x="2059177" y="1724976"/>
                </a:lnTo>
                <a:lnTo>
                  <a:pt x="2056471" y="1712901"/>
                </a:lnTo>
                <a:lnTo>
                  <a:pt x="2054306" y="1721191"/>
                </a:lnTo>
                <a:lnTo>
                  <a:pt x="2052141" y="1729842"/>
                </a:lnTo>
                <a:lnTo>
                  <a:pt x="2050157" y="1738494"/>
                </a:lnTo>
                <a:lnTo>
                  <a:pt x="2048533" y="1747325"/>
                </a:lnTo>
                <a:lnTo>
                  <a:pt x="2046548" y="1756517"/>
                </a:lnTo>
                <a:lnTo>
                  <a:pt x="2045104" y="1765528"/>
                </a:lnTo>
                <a:lnTo>
                  <a:pt x="2042037" y="1784452"/>
                </a:lnTo>
                <a:lnTo>
                  <a:pt x="2039151" y="1803917"/>
                </a:lnTo>
                <a:lnTo>
                  <a:pt x="2036805" y="1823562"/>
                </a:lnTo>
                <a:lnTo>
                  <a:pt x="2031934" y="1863393"/>
                </a:lnTo>
                <a:lnTo>
                  <a:pt x="2011547" y="1966485"/>
                </a:lnTo>
                <a:lnTo>
                  <a:pt x="2003067" y="1993700"/>
                </a:lnTo>
                <a:lnTo>
                  <a:pt x="1994588" y="2021095"/>
                </a:lnTo>
                <a:lnTo>
                  <a:pt x="1985927" y="2048130"/>
                </a:lnTo>
                <a:lnTo>
                  <a:pt x="1976907" y="2075344"/>
                </a:lnTo>
                <a:lnTo>
                  <a:pt x="1976907" y="2087239"/>
                </a:lnTo>
                <a:lnTo>
                  <a:pt x="1976726" y="2098414"/>
                </a:lnTo>
                <a:lnTo>
                  <a:pt x="1976185" y="2108867"/>
                </a:lnTo>
                <a:lnTo>
                  <a:pt x="1975825" y="2114094"/>
                </a:lnTo>
                <a:lnTo>
                  <a:pt x="1975283" y="2118960"/>
                </a:lnTo>
                <a:lnTo>
                  <a:pt x="1974561" y="2124006"/>
                </a:lnTo>
                <a:lnTo>
                  <a:pt x="1973840" y="2129053"/>
                </a:lnTo>
                <a:lnTo>
                  <a:pt x="1972937" y="2134100"/>
                </a:lnTo>
                <a:lnTo>
                  <a:pt x="1971675" y="2139326"/>
                </a:lnTo>
                <a:lnTo>
                  <a:pt x="1970412" y="2144373"/>
                </a:lnTo>
                <a:lnTo>
                  <a:pt x="1969149" y="2149779"/>
                </a:lnTo>
                <a:lnTo>
                  <a:pt x="1967525" y="2155366"/>
                </a:lnTo>
                <a:lnTo>
                  <a:pt x="1965540" y="2161134"/>
                </a:lnTo>
                <a:lnTo>
                  <a:pt x="1963195" y="2186366"/>
                </a:lnTo>
                <a:lnTo>
                  <a:pt x="1960489" y="2211238"/>
                </a:lnTo>
                <a:lnTo>
                  <a:pt x="1957422" y="2235929"/>
                </a:lnTo>
                <a:lnTo>
                  <a:pt x="1953813" y="2260621"/>
                </a:lnTo>
                <a:lnTo>
                  <a:pt x="1950024" y="2285132"/>
                </a:lnTo>
                <a:lnTo>
                  <a:pt x="1945695" y="2309644"/>
                </a:lnTo>
                <a:lnTo>
                  <a:pt x="1941004" y="2334335"/>
                </a:lnTo>
                <a:lnTo>
                  <a:pt x="1936132" y="2359208"/>
                </a:lnTo>
                <a:lnTo>
                  <a:pt x="1933426" y="2377050"/>
                </a:lnTo>
                <a:lnTo>
                  <a:pt x="1931081" y="2392730"/>
                </a:lnTo>
                <a:lnTo>
                  <a:pt x="1929998" y="2400300"/>
                </a:lnTo>
                <a:lnTo>
                  <a:pt x="1928374" y="2407149"/>
                </a:lnTo>
                <a:lnTo>
                  <a:pt x="1926931" y="2413457"/>
                </a:lnTo>
                <a:lnTo>
                  <a:pt x="1926029" y="2416521"/>
                </a:lnTo>
                <a:lnTo>
                  <a:pt x="1925127" y="2419404"/>
                </a:lnTo>
                <a:lnTo>
                  <a:pt x="1924044" y="2422288"/>
                </a:lnTo>
                <a:lnTo>
                  <a:pt x="1922782" y="2424992"/>
                </a:lnTo>
                <a:lnTo>
                  <a:pt x="1921518" y="2427695"/>
                </a:lnTo>
                <a:lnTo>
                  <a:pt x="1920075" y="2430038"/>
                </a:lnTo>
                <a:lnTo>
                  <a:pt x="1918632" y="2432561"/>
                </a:lnTo>
                <a:lnTo>
                  <a:pt x="1917008" y="2434904"/>
                </a:lnTo>
                <a:lnTo>
                  <a:pt x="1915204" y="2437247"/>
                </a:lnTo>
                <a:lnTo>
                  <a:pt x="1913219" y="2439229"/>
                </a:lnTo>
                <a:lnTo>
                  <a:pt x="1911235" y="2441212"/>
                </a:lnTo>
                <a:lnTo>
                  <a:pt x="1908889" y="2443195"/>
                </a:lnTo>
                <a:lnTo>
                  <a:pt x="1906363" y="2444997"/>
                </a:lnTo>
                <a:lnTo>
                  <a:pt x="1903657" y="2446619"/>
                </a:lnTo>
                <a:lnTo>
                  <a:pt x="1900951" y="2448241"/>
                </a:lnTo>
                <a:lnTo>
                  <a:pt x="1897703" y="2449863"/>
                </a:lnTo>
                <a:lnTo>
                  <a:pt x="1894456" y="2451125"/>
                </a:lnTo>
                <a:lnTo>
                  <a:pt x="1891028" y="2452567"/>
                </a:lnTo>
                <a:lnTo>
                  <a:pt x="1903296" y="2487712"/>
                </a:lnTo>
                <a:lnTo>
                  <a:pt x="1904920" y="2494561"/>
                </a:lnTo>
                <a:lnTo>
                  <a:pt x="1906003" y="2501229"/>
                </a:lnTo>
                <a:lnTo>
                  <a:pt x="1907085" y="2507718"/>
                </a:lnTo>
                <a:lnTo>
                  <a:pt x="1907626" y="2514026"/>
                </a:lnTo>
                <a:lnTo>
                  <a:pt x="1908168" y="2520153"/>
                </a:lnTo>
                <a:lnTo>
                  <a:pt x="1908348" y="2525921"/>
                </a:lnTo>
                <a:lnTo>
                  <a:pt x="1908348" y="2531688"/>
                </a:lnTo>
                <a:lnTo>
                  <a:pt x="1907987" y="2537095"/>
                </a:lnTo>
                <a:lnTo>
                  <a:pt x="1907446" y="2542141"/>
                </a:lnTo>
                <a:lnTo>
                  <a:pt x="1906725" y="2547007"/>
                </a:lnTo>
                <a:lnTo>
                  <a:pt x="1905822" y="2551693"/>
                </a:lnTo>
                <a:lnTo>
                  <a:pt x="1904559" y="2556199"/>
                </a:lnTo>
                <a:lnTo>
                  <a:pt x="1902936" y="2560345"/>
                </a:lnTo>
                <a:lnTo>
                  <a:pt x="1901131" y="2564309"/>
                </a:lnTo>
                <a:lnTo>
                  <a:pt x="1899327" y="2568275"/>
                </a:lnTo>
                <a:lnTo>
                  <a:pt x="1896982" y="2571699"/>
                </a:lnTo>
                <a:lnTo>
                  <a:pt x="1894636" y="2574943"/>
                </a:lnTo>
                <a:lnTo>
                  <a:pt x="1891930" y="2577827"/>
                </a:lnTo>
                <a:lnTo>
                  <a:pt x="1889044" y="2580711"/>
                </a:lnTo>
                <a:lnTo>
                  <a:pt x="1885977" y="2583234"/>
                </a:lnTo>
                <a:lnTo>
                  <a:pt x="1882548" y="2585577"/>
                </a:lnTo>
                <a:lnTo>
                  <a:pt x="1878760" y="2587560"/>
                </a:lnTo>
                <a:lnTo>
                  <a:pt x="1875151" y="2589181"/>
                </a:lnTo>
                <a:lnTo>
                  <a:pt x="1871001" y="2590623"/>
                </a:lnTo>
                <a:lnTo>
                  <a:pt x="1866672" y="2592065"/>
                </a:lnTo>
                <a:lnTo>
                  <a:pt x="1862341" y="2592966"/>
                </a:lnTo>
                <a:lnTo>
                  <a:pt x="1857651" y="2593687"/>
                </a:lnTo>
                <a:lnTo>
                  <a:pt x="1852779" y="2594228"/>
                </a:lnTo>
                <a:lnTo>
                  <a:pt x="1847728" y="2594408"/>
                </a:lnTo>
                <a:lnTo>
                  <a:pt x="1842495" y="2594228"/>
                </a:lnTo>
                <a:lnTo>
                  <a:pt x="1837083" y="2593868"/>
                </a:lnTo>
                <a:lnTo>
                  <a:pt x="1831310" y="2593327"/>
                </a:lnTo>
                <a:lnTo>
                  <a:pt x="1819041" y="2593147"/>
                </a:lnTo>
                <a:lnTo>
                  <a:pt x="1806592" y="2593327"/>
                </a:lnTo>
                <a:lnTo>
                  <a:pt x="1794324" y="2593507"/>
                </a:lnTo>
                <a:lnTo>
                  <a:pt x="1782056" y="2594047"/>
                </a:lnTo>
                <a:lnTo>
                  <a:pt x="1769787" y="2594589"/>
                </a:lnTo>
                <a:lnTo>
                  <a:pt x="1757699" y="2595129"/>
                </a:lnTo>
                <a:lnTo>
                  <a:pt x="1733163" y="2596931"/>
                </a:lnTo>
                <a:lnTo>
                  <a:pt x="1708806" y="2599094"/>
                </a:lnTo>
                <a:lnTo>
                  <a:pt x="1684270" y="2601257"/>
                </a:lnTo>
                <a:lnTo>
                  <a:pt x="1635376" y="2606304"/>
                </a:lnTo>
                <a:lnTo>
                  <a:pt x="1622566" y="2607204"/>
                </a:lnTo>
                <a:lnTo>
                  <a:pt x="1610479" y="2607925"/>
                </a:lnTo>
                <a:lnTo>
                  <a:pt x="1604705" y="2608106"/>
                </a:lnTo>
                <a:lnTo>
                  <a:pt x="1599292" y="2608106"/>
                </a:lnTo>
                <a:lnTo>
                  <a:pt x="1593700" y="2608106"/>
                </a:lnTo>
                <a:lnTo>
                  <a:pt x="1588287" y="2607925"/>
                </a:lnTo>
                <a:lnTo>
                  <a:pt x="1582694" y="2607565"/>
                </a:lnTo>
                <a:lnTo>
                  <a:pt x="1577282" y="2607025"/>
                </a:lnTo>
                <a:lnTo>
                  <a:pt x="1571869" y="2606304"/>
                </a:lnTo>
                <a:lnTo>
                  <a:pt x="1566456" y="2605222"/>
                </a:lnTo>
                <a:lnTo>
                  <a:pt x="1560864" y="2603780"/>
                </a:lnTo>
                <a:lnTo>
                  <a:pt x="1555451" y="2602158"/>
                </a:lnTo>
                <a:lnTo>
                  <a:pt x="1549678" y="2600355"/>
                </a:lnTo>
                <a:lnTo>
                  <a:pt x="1543905" y="2598193"/>
                </a:lnTo>
                <a:lnTo>
                  <a:pt x="1540476" y="2595850"/>
                </a:lnTo>
                <a:lnTo>
                  <a:pt x="1537590" y="2593687"/>
                </a:lnTo>
                <a:lnTo>
                  <a:pt x="1534703" y="2591344"/>
                </a:lnTo>
                <a:lnTo>
                  <a:pt x="1532177" y="2589002"/>
                </a:lnTo>
                <a:lnTo>
                  <a:pt x="1529651" y="2586839"/>
                </a:lnTo>
                <a:lnTo>
                  <a:pt x="1527667" y="2584315"/>
                </a:lnTo>
                <a:lnTo>
                  <a:pt x="1525682" y="2582153"/>
                </a:lnTo>
                <a:lnTo>
                  <a:pt x="1523878" y="2579810"/>
                </a:lnTo>
                <a:lnTo>
                  <a:pt x="1522435" y="2577466"/>
                </a:lnTo>
                <a:lnTo>
                  <a:pt x="1521172" y="2575124"/>
                </a:lnTo>
                <a:lnTo>
                  <a:pt x="1520089" y="2572780"/>
                </a:lnTo>
                <a:lnTo>
                  <a:pt x="1519368" y="2570618"/>
                </a:lnTo>
                <a:lnTo>
                  <a:pt x="1518646" y="2568455"/>
                </a:lnTo>
                <a:lnTo>
                  <a:pt x="1518466" y="2566112"/>
                </a:lnTo>
                <a:lnTo>
                  <a:pt x="1518285" y="2563949"/>
                </a:lnTo>
                <a:lnTo>
                  <a:pt x="1518466" y="2561967"/>
                </a:lnTo>
                <a:lnTo>
                  <a:pt x="1518826" y="2559804"/>
                </a:lnTo>
                <a:lnTo>
                  <a:pt x="1519368" y="2557821"/>
                </a:lnTo>
                <a:lnTo>
                  <a:pt x="1520269" y="2555839"/>
                </a:lnTo>
                <a:lnTo>
                  <a:pt x="1521352" y="2553856"/>
                </a:lnTo>
                <a:lnTo>
                  <a:pt x="1522795" y="2552054"/>
                </a:lnTo>
                <a:lnTo>
                  <a:pt x="1524600" y="2550432"/>
                </a:lnTo>
                <a:lnTo>
                  <a:pt x="1526584" y="2548810"/>
                </a:lnTo>
                <a:lnTo>
                  <a:pt x="1528749" y="2547007"/>
                </a:lnTo>
                <a:lnTo>
                  <a:pt x="1531275" y="2545565"/>
                </a:lnTo>
                <a:lnTo>
                  <a:pt x="1533982" y="2544304"/>
                </a:lnTo>
                <a:lnTo>
                  <a:pt x="1537229" y="2543043"/>
                </a:lnTo>
                <a:lnTo>
                  <a:pt x="1540476" y="2541781"/>
                </a:lnTo>
                <a:lnTo>
                  <a:pt x="1544265" y="2540699"/>
                </a:lnTo>
                <a:lnTo>
                  <a:pt x="1548054" y="2539798"/>
                </a:lnTo>
                <a:lnTo>
                  <a:pt x="1552384" y="2539077"/>
                </a:lnTo>
                <a:lnTo>
                  <a:pt x="1556895" y="2538357"/>
                </a:lnTo>
                <a:lnTo>
                  <a:pt x="1571328" y="2534752"/>
                </a:lnTo>
                <a:lnTo>
                  <a:pt x="1584859" y="2531328"/>
                </a:lnTo>
                <a:lnTo>
                  <a:pt x="1597669" y="2527723"/>
                </a:lnTo>
                <a:lnTo>
                  <a:pt x="1603803" y="2525921"/>
                </a:lnTo>
                <a:lnTo>
                  <a:pt x="1609938" y="2523938"/>
                </a:lnTo>
                <a:lnTo>
                  <a:pt x="1615891" y="2521595"/>
                </a:lnTo>
                <a:lnTo>
                  <a:pt x="1621845" y="2519252"/>
                </a:lnTo>
                <a:lnTo>
                  <a:pt x="1627798" y="2516549"/>
                </a:lnTo>
                <a:lnTo>
                  <a:pt x="1633933" y="2513665"/>
                </a:lnTo>
                <a:lnTo>
                  <a:pt x="1639887" y="2510421"/>
                </a:lnTo>
                <a:lnTo>
                  <a:pt x="1646021" y="2506816"/>
                </a:lnTo>
                <a:lnTo>
                  <a:pt x="1652155" y="2502671"/>
                </a:lnTo>
                <a:lnTo>
                  <a:pt x="1658469" y="2498165"/>
                </a:lnTo>
                <a:lnTo>
                  <a:pt x="1672362" y="2489334"/>
                </a:lnTo>
                <a:lnTo>
                  <a:pt x="1672723" y="2486991"/>
                </a:lnTo>
                <a:lnTo>
                  <a:pt x="1673444" y="2484648"/>
                </a:lnTo>
                <a:lnTo>
                  <a:pt x="1674347" y="2482846"/>
                </a:lnTo>
                <a:lnTo>
                  <a:pt x="1675068" y="2481223"/>
                </a:lnTo>
                <a:lnTo>
                  <a:pt x="1675970" y="2479962"/>
                </a:lnTo>
                <a:lnTo>
                  <a:pt x="1677053" y="2478520"/>
                </a:lnTo>
                <a:lnTo>
                  <a:pt x="1678135" y="2477438"/>
                </a:lnTo>
                <a:lnTo>
                  <a:pt x="1679398" y="2476357"/>
                </a:lnTo>
                <a:lnTo>
                  <a:pt x="1682465" y="2474555"/>
                </a:lnTo>
                <a:lnTo>
                  <a:pt x="1685713" y="2472572"/>
                </a:lnTo>
                <a:lnTo>
                  <a:pt x="1689502" y="2470590"/>
                </a:lnTo>
                <a:lnTo>
                  <a:pt x="1693651" y="2468067"/>
                </a:lnTo>
                <a:lnTo>
                  <a:pt x="1697260" y="2457794"/>
                </a:lnTo>
                <a:lnTo>
                  <a:pt x="1699244" y="2452927"/>
                </a:lnTo>
                <a:lnTo>
                  <a:pt x="1701229" y="2448241"/>
                </a:lnTo>
                <a:lnTo>
                  <a:pt x="1703033" y="2444096"/>
                </a:lnTo>
                <a:lnTo>
                  <a:pt x="1705378" y="2440131"/>
                </a:lnTo>
                <a:lnTo>
                  <a:pt x="1707543" y="2436166"/>
                </a:lnTo>
                <a:lnTo>
                  <a:pt x="1710069" y="2432742"/>
                </a:lnTo>
                <a:lnTo>
                  <a:pt x="1712956" y="2429317"/>
                </a:lnTo>
                <a:lnTo>
                  <a:pt x="1715842" y="2426253"/>
                </a:lnTo>
                <a:lnTo>
                  <a:pt x="1719270" y="2423369"/>
                </a:lnTo>
                <a:lnTo>
                  <a:pt x="1722699" y="2420846"/>
                </a:lnTo>
                <a:lnTo>
                  <a:pt x="1726667" y="2418503"/>
                </a:lnTo>
                <a:lnTo>
                  <a:pt x="1731178" y="2416160"/>
                </a:lnTo>
                <a:lnTo>
                  <a:pt x="1735869" y="2414177"/>
                </a:lnTo>
                <a:lnTo>
                  <a:pt x="1741101" y="2412375"/>
                </a:lnTo>
                <a:lnTo>
                  <a:pt x="1737673" y="2405707"/>
                </a:lnTo>
                <a:lnTo>
                  <a:pt x="1734606" y="2399579"/>
                </a:lnTo>
                <a:lnTo>
                  <a:pt x="1732441" y="2393812"/>
                </a:lnTo>
                <a:lnTo>
                  <a:pt x="1730637" y="2388585"/>
                </a:lnTo>
                <a:lnTo>
                  <a:pt x="1729193" y="2383539"/>
                </a:lnTo>
                <a:lnTo>
                  <a:pt x="1728472" y="2378852"/>
                </a:lnTo>
                <a:lnTo>
                  <a:pt x="1728111" y="2374527"/>
                </a:lnTo>
                <a:lnTo>
                  <a:pt x="1728291" y="2370021"/>
                </a:lnTo>
                <a:lnTo>
                  <a:pt x="1728833" y="2365695"/>
                </a:lnTo>
                <a:lnTo>
                  <a:pt x="1729554" y="2361190"/>
                </a:lnTo>
                <a:lnTo>
                  <a:pt x="1730998" y="2356684"/>
                </a:lnTo>
                <a:lnTo>
                  <a:pt x="1732622" y="2351998"/>
                </a:lnTo>
                <a:lnTo>
                  <a:pt x="1734425" y="2346771"/>
                </a:lnTo>
                <a:lnTo>
                  <a:pt x="1736771" y="2341364"/>
                </a:lnTo>
                <a:lnTo>
                  <a:pt x="1741823" y="2328928"/>
                </a:lnTo>
                <a:lnTo>
                  <a:pt x="1743447" y="2320638"/>
                </a:lnTo>
                <a:lnTo>
                  <a:pt x="1745070" y="2312528"/>
                </a:lnTo>
                <a:lnTo>
                  <a:pt x="1747055" y="2304057"/>
                </a:lnTo>
                <a:lnTo>
                  <a:pt x="1749581" y="2296127"/>
                </a:lnTo>
                <a:lnTo>
                  <a:pt x="1752287" y="2288016"/>
                </a:lnTo>
                <a:lnTo>
                  <a:pt x="1755354" y="2279906"/>
                </a:lnTo>
                <a:lnTo>
                  <a:pt x="1758421" y="2272156"/>
                </a:lnTo>
                <a:lnTo>
                  <a:pt x="1762029" y="2264406"/>
                </a:lnTo>
                <a:lnTo>
                  <a:pt x="1765457" y="2256656"/>
                </a:lnTo>
                <a:lnTo>
                  <a:pt x="1769246" y="2248726"/>
                </a:lnTo>
                <a:lnTo>
                  <a:pt x="1777004" y="2233587"/>
                </a:lnTo>
                <a:lnTo>
                  <a:pt x="1784762" y="2218447"/>
                </a:lnTo>
                <a:lnTo>
                  <a:pt x="1792881" y="2203848"/>
                </a:lnTo>
                <a:lnTo>
                  <a:pt x="1791798" y="2189611"/>
                </a:lnTo>
                <a:lnTo>
                  <a:pt x="1791076" y="2175012"/>
                </a:lnTo>
                <a:lnTo>
                  <a:pt x="1790535" y="2160594"/>
                </a:lnTo>
                <a:lnTo>
                  <a:pt x="1790175" y="2146355"/>
                </a:lnTo>
                <a:lnTo>
                  <a:pt x="1789994" y="2131756"/>
                </a:lnTo>
                <a:lnTo>
                  <a:pt x="1790175" y="2117338"/>
                </a:lnTo>
                <a:lnTo>
                  <a:pt x="1790355" y="2102920"/>
                </a:lnTo>
                <a:lnTo>
                  <a:pt x="1790716" y="2088321"/>
                </a:lnTo>
                <a:lnTo>
                  <a:pt x="1791437" y="2073903"/>
                </a:lnTo>
                <a:lnTo>
                  <a:pt x="1792520" y="2059484"/>
                </a:lnTo>
                <a:lnTo>
                  <a:pt x="1793783" y="2044885"/>
                </a:lnTo>
                <a:lnTo>
                  <a:pt x="1795226" y="2030647"/>
                </a:lnTo>
                <a:lnTo>
                  <a:pt x="1796850" y="2016409"/>
                </a:lnTo>
                <a:lnTo>
                  <a:pt x="1799196" y="2001990"/>
                </a:lnTo>
                <a:lnTo>
                  <a:pt x="1801541" y="1987932"/>
                </a:lnTo>
                <a:lnTo>
                  <a:pt x="1804066" y="1973875"/>
                </a:lnTo>
                <a:lnTo>
                  <a:pt x="1800999" y="1968467"/>
                </a:lnTo>
                <a:lnTo>
                  <a:pt x="1798113" y="1963241"/>
                </a:lnTo>
                <a:lnTo>
                  <a:pt x="1795587" y="1958014"/>
                </a:lnTo>
                <a:lnTo>
                  <a:pt x="1793422" y="1952788"/>
                </a:lnTo>
                <a:lnTo>
                  <a:pt x="1791437" y="1947561"/>
                </a:lnTo>
                <a:lnTo>
                  <a:pt x="1789814" y="1942334"/>
                </a:lnTo>
                <a:lnTo>
                  <a:pt x="1788370" y="1937108"/>
                </a:lnTo>
                <a:lnTo>
                  <a:pt x="1787288" y="1931881"/>
                </a:lnTo>
                <a:lnTo>
                  <a:pt x="1786386" y="1926654"/>
                </a:lnTo>
                <a:lnTo>
                  <a:pt x="1785484" y="1921788"/>
                </a:lnTo>
                <a:lnTo>
                  <a:pt x="1784942" y="1916561"/>
                </a:lnTo>
                <a:lnTo>
                  <a:pt x="1784582" y="1911335"/>
                </a:lnTo>
                <a:lnTo>
                  <a:pt x="1784401" y="1906288"/>
                </a:lnTo>
                <a:lnTo>
                  <a:pt x="1784401" y="1901061"/>
                </a:lnTo>
                <a:lnTo>
                  <a:pt x="1784582" y="1895835"/>
                </a:lnTo>
                <a:lnTo>
                  <a:pt x="1784762" y="1890968"/>
                </a:lnTo>
                <a:lnTo>
                  <a:pt x="1785664" y="1880515"/>
                </a:lnTo>
                <a:lnTo>
                  <a:pt x="1786927" y="1870242"/>
                </a:lnTo>
                <a:lnTo>
                  <a:pt x="1788370" y="1860149"/>
                </a:lnTo>
                <a:lnTo>
                  <a:pt x="1789814" y="1849696"/>
                </a:lnTo>
                <a:lnTo>
                  <a:pt x="1791437" y="1839242"/>
                </a:lnTo>
                <a:lnTo>
                  <a:pt x="1793061" y="1828969"/>
                </a:lnTo>
                <a:lnTo>
                  <a:pt x="1794324" y="1818336"/>
                </a:lnTo>
                <a:lnTo>
                  <a:pt x="1795226" y="1807702"/>
                </a:lnTo>
                <a:lnTo>
                  <a:pt x="1796489" y="1801754"/>
                </a:lnTo>
                <a:lnTo>
                  <a:pt x="1797391" y="1795446"/>
                </a:lnTo>
                <a:lnTo>
                  <a:pt x="1798113" y="1788958"/>
                </a:lnTo>
                <a:lnTo>
                  <a:pt x="1798834" y="1782469"/>
                </a:lnTo>
                <a:lnTo>
                  <a:pt x="1799196" y="1775801"/>
                </a:lnTo>
                <a:lnTo>
                  <a:pt x="1799376" y="1768953"/>
                </a:lnTo>
                <a:lnTo>
                  <a:pt x="1799376" y="1761924"/>
                </a:lnTo>
                <a:lnTo>
                  <a:pt x="1799196" y="1754894"/>
                </a:lnTo>
                <a:lnTo>
                  <a:pt x="1798834" y="1740476"/>
                </a:lnTo>
                <a:lnTo>
                  <a:pt x="1797932" y="1725877"/>
                </a:lnTo>
                <a:lnTo>
                  <a:pt x="1797211" y="1711279"/>
                </a:lnTo>
                <a:lnTo>
                  <a:pt x="1796669" y="1696500"/>
                </a:lnTo>
                <a:lnTo>
                  <a:pt x="1796309" y="1679017"/>
                </a:lnTo>
                <a:lnTo>
                  <a:pt x="1796128" y="1661896"/>
                </a:lnTo>
                <a:lnTo>
                  <a:pt x="1796128" y="1644593"/>
                </a:lnTo>
                <a:lnTo>
                  <a:pt x="1796309" y="1627651"/>
                </a:lnTo>
                <a:lnTo>
                  <a:pt x="1796850" y="1595030"/>
                </a:lnTo>
                <a:lnTo>
                  <a:pt x="1797572" y="1564030"/>
                </a:lnTo>
                <a:lnTo>
                  <a:pt x="1798113" y="1553036"/>
                </a:lnTo>
                <a:lnTo>
                  <a:pt x="1799015" y="1542403"/>
                </a:lnTo>
                <a:lnTo>
                  <a:pt x="1799917" y="1532310"/>
                </a:lnTo>
                <a:lnTo>
                  <a:pt x="1800819" y="1522217"/>
                </a:lnTo>
                <a:lnTo>
                  <a:pt x="1802263" y="1512304"/>
                </a:lnTo>
                <a:lnTo>
                  <a:pt x="1804066" y="1502211"/>
                </a:lnTo>
                <a:lnTo>
                  <a:pt x="1806412" y="1491938"/>
                </a:lnTo>
                <a:lnTo>
                  <a:pt x="1809118" y="1481485"/>
                </a:lnTo>
                <a:lnTo>
                  <a:pt x="1809479" y="1474275"/>
                </a:lnTo>
                <a:lnTo>
                  <a:pt x="1809840" y="1468148"/>
                </a:lnTo>
                <a:lnTo>
                  <a:pt x="1810562" y="1462561"/>
                </a:lnTo>
                <a:lnTo>
                  <a:pt x="1811824" y="1457154"/>
                </a:lnTo>
                <a:lnTo>
                  <a:pt x="1813268" y="1451747"/>
                </a:lnTo>
                <a:lnTo>
                  <a:pt x="1814891" y="1446160"/>
                </a:lnTo>
                <a:lnTo>
                  <a:pt x="1817237" y="1440392"/>
                </a:lnTo>
                <a:lnTo>
                  <a:pt x="1819763" y="1433904"/>
                </a:lnTo>
                <a:lnTo>
                  <a:pt x="1811283" y="1432282"/>
                </a:lnTo>
                <a:lnTo>
                  <a:pt x="1802804" y="1430660"/>
                </a:lnTo>
                <a:lnTo>
                  <a:pt x="1794685" y="1429578"/>
                </a:lnTo>
                <a:lnTo>
                  <a:pt x="1786386" y="1428497"/>
                </a:lnTo>
                <a:lnTo>
                  <a:pt x="1778086" y="1427595"/>
                </a:lnTo>
                <a:lnTo>
                  <a:pt x="1769787" y="1426875"/>
                </a:lnTo>
                <a:lnTo>
                  <a:pt x="1752648" y="1425794"/>
                </a:lnTo>
                <a:lnTo>
                  <a:pt x="1750844" y="1436968"/>
                </a:lnTo>
                <a:lnTo>
                  <a:pt x="1748137" y="1453189"/>
                </a:lnTo>
                <a:lnTo>
                  <a:pt x="1746514" y="1462200"/>
                </a:lnTo>
                <a:lnTo>
                  <a:pt x="1744709" y="1471032"/>
                </a:lnTo>
                <a:lnTo>
                  <a:pt x="1742724" y="1479322"/>
                </a:lnTo>
                <a:lnTo>
                  <a:pt x="1741642" y="1483287"/>
                </a:lnTo>
                <a:lnTo>
                  <a:pt x="1740559" y="1486711"/>
                </a:lnTo>
                <a:lnTo>
                  <a:pt x="1739297" y="1489956"/>
                </a:lnTo>
                <a:lnTo>
                  <a:pt x="1738214" y="1492659"/>
                </a:lnTo>
                <a:lnTo>
                  <a:pt x="1736771" y="1495002"/>
                </a:lnTo>
                <a:lnTo>
                  <a:pt x="1735327" y="1496624"/>
                </a:lnTo>
                <a:lnTo>
                  <a:pt x="1733884" y="1497886"/>
                </a:lnTo>
                <a:lnTo>
                  <a:pt x="1733163" y="1498246"/>
                </a:lnTo>
                <a:lnTo>
                  <a:pt x="1732441" y="1498426"/>
                </a:lnTo>
                <a:lnTo>
                  <a:pt x="1731719" y="1498607"/>
                </a:lnTo>
                <a:lnTo>
                  <a:pt x="1730998" y="1498607"/>
                </a:lnTo>
                <a:lnTo>
                  <a:pt x="1730276" y="1498426"/>
                </a:lnTo>
                <a:lnTo>
                  <a:pt x="1729554" y="1498066"/>
                </a:lnTo>
                <a:lnTo>
                  <a:pt x="1728833" y="1497705"/>
                </a:lnTo>
                <a:lnTo>
                  <a:pt x="1728291" y="1497165"/>
                </a:lnTo>
                <a:lnTo>
                  <a:pt x="1727569" y="1496264"/>
                </a:lnTo>
                <a:lnTo>
                  <a:pt x="1727028" y="1495363"/>
                </a:lnTo>
                <a:lnTo>
                  <a:pt x="1726126" y="1493019"/>
                </a:lnTo>
                <a:lnTo>
                  <a:pt x="1725224" y="1489956"/>
                </a:lnTo>
                <a:lnTo>
                  <a:pt x="1724502" y="1486171"/>
                </a:lnTo>
                <a:lnTo>
                  <a:pt x="1724142" y="1481845"/>
                </a:lnTo>
                <a:lnTo>
                  <a:pt x="1723961" y="1476619"/>
                </a:lnTo>
                <a:lnTo>
                  <a:pt x="1723961" y="1470671"/>
                </a:lnTo>
                <a:lnTo>
                  <a:pt x="1728291" y="1385422"/>
                </a:lnTo>
                <a:lnTo>
                  <a:pt x="1730817" y="1342887"/>
                </a:lnTo>
                <a:lnTo>
                  <a:pt x="1733343" y="1300353"/>
                </a:lnTo>
                <a:lnTo>
                  <a:pt x="1736230" y="1257819"/>
                </a:lnTo>
                <a:lnTo>
                  <a:pt x="1737854" y="1236551"/>
                </a:lnTo>
                <a:lnTo>
                  <a:pt x="1739477" y="1215284"/>
                </a:lnTo>
                <a:lnTo>
                  <a:pt x="1741281" y="1194017"/>
                </a:lnTo>
                <a:lnTo>
                  <a:pt x="1743447" y="1172930"/>
                </a:lnTo>
                <a:lnTo>
                  <a:pt x="1745431" y="1151483"/>
                </a:lnTo>
                <a:lnTo>
                  <a:pt x="1747596" y="1130395"/>
                </a:lnTo>
                <a:lnTo>
                  <a:pt x="1770689" y="983868"/>
                </a:lnTo>
                <a:lnTo>
                  <a:pt x="1774839" y="927456"/>
                </a:lnTo>
                <a:lnTo>
                  <a:pt x="1771772" y="928177"/>
                </a:lnTo>
                <a:lnTo>
                  <a:pt x="1769066" y="929258"/>
                </a:lnTo>
                <a:lnTo>
                  <a:pt x="1766360" y="930160"/>
                </a:lnTo>
                <a:lnTo>
                  <a:pt x="1764014" y="931241"/>
                </a:lnTo>
                <a:lnTo>
                  <a:pt x="1761849" y="932502"/>
                </a:lnTo>
                <a:lnTo>
                  <a:pt x="1759684" y="933584"/>
                </a:lnTo>
                <a:lnTo>
                  <a:pt x="1757699" y="935206"/>
                </a:lnTo>
                <a:lnTo>
                  <a:pt x="1755715" y="936648"/>
                </a:lnTo>
                <a:lnTo>
                  <a:pt x="1751746" y="939712"/>
                </a:lnTo>
                <a:lnTo>
                  <a:pt x="1747957" y="943136"/>
                </a:lnTo>
                <a:lnTo>
                  <a:pt x="1739477" y="951246"/>
                </a:lnTo>
                <a:lnTo>
                  <a:pt x="1733704" y="955212"/>
                </a:lnTo>
                <a:lnTo>
                  <a:pt x="1728111" y="958996"/>
                </a:lnTo>
                <a:lnTo>
                  <a:pt x="1722518" y="962601"/>
                </a:lnTo>
                <a:lnTo>
                  <a:pt x="1716744" y="965665"/>
                </a:lnTo>
                <a:lnTo>
                  <a:pt x="1711332" y="968729"/>
                </a:lnTo>
                <a:lnTo>
                  <a:pt x="1705739" y="971612"/>
                </a:lnTo>
                <a:lnTo>
                  <a:pt x="1700146" y="974316"/>
                </a:lnTo>
                <a:lnTo>
                  <a:pt x="1694553" y="976659"/>
                </a:lnTo>
                <a:lnTo>
                  <a:pt x="1688780" y="979002"/>
                </a:lnTo>
                <a:lnTo>
                  <a:pt x="1683187" y="981164"/>
                </a:lnTo>
                <a:lnTo>
                  <a:pt x="1677414" y="983147"/>
                </a:lnTo>
                <a:lnTo>
                  <a:pt x="1671459" y="985130"/>
                </a:lnTo>
                <a:lnTo>
                  <a:pt x="1659372" y="988554"/>
                </a:lnTo>
                <a:lnTo>
                  <a:pt x="1646923" y="992159"/>
                </a:lnTo>
                <a:lnTo>
                  <a:pt x="1636098" y="996304"/>
                </a:lnTo>
                <a:lnTo>
                  <a:pt x="1625453" y="1000449"/>
                </a:lnTo>
                <a:lnTo>
                  <a:pt x="1614628" y="1004415"/>
                </a:lnTo>
                <a:lnTo>
                  <a:pt x="1603623" y="1008019"/>
                </a:lnTo>
                <a:lnTo>
                  <a:pt x="1592978" y="1011623"/>
                </a:lnTo>
                <a:lnTo>
                  <a:pt x="1581973" y="1014868"/>
                </a:lnTo>
                <a:lnTo>
                  <a:pt x="1571147" y="1018292"/>
                </a:lnTo>
                <a:lnTo>
                  <a:pt x="1560142" y="1021176"/>
                </a:lnTo>
                <a:lnTo>
                  <a:pt x="1549317" y="1024240"/>
                </a:lnTo>
                <a:lnTo>
                  <a:pt x="1538131" y="1026943"/>
                </a:lnTo>
                <a:lnTo>
                  <a:pt x="1527126" y="1029647"/>
                </a:lnTo>
                <a:lnTo>
                  <a:pt x="1515940" y="1032170"/>
                </a:lnTo>
                <a:lnTo>
                  <a:pt x="1504754" y="1034693"/>
                </a:lnTo>
                <a:lnTo>
                  <a:pt x="1493568" y="1036856"/>
                </a:lnTo>
                <a:lnTo>
                  <a:pt x="1482382" y="1039019"/>
                </a:lnTo>
                <a:lnTo>
                  <a:pt x="1470835" y="1041182"/>
                </a:lnTo>
                <a:lnTo>
                  <a:pt x="1428256" y="1052536"/>
                </a:lnTo>
                <a:lnTo>
                  <a:pt x="1424107" y="1053617"/>
                </a:lnTo>
                <a:lnTo>
                  <a:pt x="1420499" y="1054519"/>
                </a:lnTo>
                <a:lnTo>
                  <a:pt x="1414184" y="1056140"/>
                </a:lnTo>
                <a:lnTo>
                  <a:pt x="1405164" y="1058844"/>
                </a:lnTo>
                <a:lnTo>
                  <a:pt x="1402096" y="1059745"/>
                </a:lnTo>
                <a:lnTo>
                  <a:pt x="1400653" y="1059745"/>
                </a:lnTo>
                <a:lnTo>
                  <a:pt x="1399209" y="1059745"/>
                </a:lnTo>
                <a:lnTo>
                  <a:pt x="1397947" y="1059565"/>
                </a:lnTo>
                <a:lnTo>
                  <a:pt x="1396684" y="1059024"/>
                </a:lnTo>
                <a:lnTo>
                  <a:pt x="1395421" y="1058303"/>
                </a:lnTo>
                <a:lnTo>
                  <a:pt x="1393977" y="1057402"/>
                </a:lnTo>
                <a:lnTo>
                  <a:pt x="1388024" y="1057042"/>
                </a:lnTo>
                <a:lnTo>
                  <a:pt x="1382792" y="1056501"/>
                </a:lnTo>
                <a:lnTo>
                  <a:pt x="1378281" y="1055780"/>
                </a:lnTo>
                <a:lnTo>
                  <a:pt x="1376296" y="1055240"/>
                </a:lnTo>
                <a:lnTo>
                  <a:pt x="1374312" y="1054519"/>
                </a:lnTo>
                <a:lnTo>
                  <a:pt x="1372688" y="1053798"/>
                </a:lnTo>
                <a:lnTo>
                  <a:pt x="1371245" y="1053077"/>
                </a:lnTo>
                <a:lnTo>
                  <a:pt x="1369802" y="1051815"/>
                </a:lnTo>
                <a:lnTo>
                  <a:pt x="1368538" y="1050553"/>
                </a:lnTo>
                <a:lnTo>
                  <a:pt x="1367276" y="1049292"/>
                </a:lnTo>
                <a:lnTo>
                  <a:pt x="1366193" y="1047670"/>
                </a:lnTo>
                <a:lnTo>
                  <a:pt x="1365291" y="1045687"/>
                </a:lnTo>
                <a:lnTo>
                  <a:pt x="1364389" y="1043705"/>
                </a:lnTo>
                <a:lnTo>
                  <a:pt x="1357894" y="1045687"/>
                </a:lnTo>
                <a:lnTo>
                  <a:pt x="1351399" y="1047670"/>
                </a:lnTo>
                <a:lnTo>
                  <a:pt x="1344904" y="1049111"/>
                </a:lnTo>
                <a:lnTo>
                  <a:pt x="1338408" y="1050373"/>
                </a:lnTo>
                <a:lnTo>
                  <a:pt x="1332094" y="1051094"/>
                </a:lnTo>
                <a:lnTo>
                  <a:pt x="1325418" y="1051635"/>
                </a:lnTo>
                <a:lnTo>
                  <a:pt x="1318924" y="1051815"/>
                </a:lnTo>
                <a:lnTo>
                  <a:pt x="1311887" y="1051815"/>
                </a:lnTo>
                <a:lnTo>
                  <a:pt x="1304490" y="1054879"/>
                </a:lnTo>
                <a:lnTo>
                  <a:pt x="1292402" y="1059565"/>
                </a:lnTo>
                <a:lnTo>
                  <a:pt x="1285186" y="1062268"/>
                </a:lnTo>
                <a:lnTo>
                  <a:pt x="1277428" y="1064611"/>
                </a:lnTo>
                <a:lnTo>
                  <a:pt x="1269669" y="1067135"/>
                </a:lnTo>
                <a:lnTo>
                  <a:pt x="1261731" y="1069117"/>
                </a:lnTo>
                <a:lnTo>
                  <a:pt x="1257942" y="1070018"/>
                </a:lnTo>
                <a:lnTo>
                  <a:pt x="1254153" y="1070739"/>
                </a:lnTo>
                <a:lnTo>
                  <a:pt x="1250726" y="1071280"/>
                </a:lnTo>
                <a:lnTo>
                  <a:pt x="1247118" y="1071821"/>
                </a:lnTo>
                <a:lnTo>
                  <a:pt x="1244051" y="1071821"/>
                </a:lnTo>
                <a:lnTo>
                  <a:pt x="1240983" y="1071821"/>
                </a:lnTo>
                <a:lnTo>
                  <a:pt x="1238277" y="1071460"/>
                </a:lnTo>
                <a:lnTo>
                  <a:pt x="1235751" y="1070920"/>
                </a:lnTo>
                <a:lnTo>
                  <a:pt x="1233586" y="1070018"/>
                </a:lnTo>
                <a:lnTo>
                  <a:pt x="1232684" y="1069478"/>
                </a:lnTo>
                <a:lnTo>
                  <a:pt x="1231962" y="1068937"/>
                </a:lnTo>
                <a:lnTo>
                  <a:pt x="1231240" y="1068397"/>
                </a:lnTo>
                <a:lnTo>
                  <a:pt x="1230582" y="1067871"/>
                </a:lnTo>
                <a:lnTo>
                  <a:pt x="1230138" y="1067807"/>
                </a:lnTo>
                <a:lnTo>
                  <a:pt x="1227794" y="1067086"/>
                </a:lnTo>
                <a:lnTo>
                  <a:pt x="1225450" y="1066185"/>
                </a:lnTo>
                <a:lnTo>
                  <a:pt x="1222745" y="1065463"/>
                </a:lnTo>
                <a:lnTo>
                  <a:pt x="1217155" y="1063300"/>
                </a:lnTo>
                <a:lnTo>
                  <a:pt x="1212643" y="1060941"/>
                </a:lnTo>
                <a:lnTo>
                  <a:pt x="1211756" y="1061187"/>
                </a:lnTo>
                <a:lnTo>
                  <a:pt x="1208508" y="1061908"/>
                </a:lnTo>
                <a:lnTo>
                  <a:pt x="1205260" y="1062268"/>
                </a:lnTo>
                <a:lnTo>
                  <a:pt x="1202554" y="1062449"/>
                </a:lnTo>
                <a:lnTo>
                  <a:pt x="1201291" y="1062268"/>
                </a:lnTo>
                <a:lnTo>
                  <a:pt x="1199848" y="1062089"/>
                </a:lnTo>
                <a:lnTo>
                  <a:pt x="1198766" y="1061908"/>
                </a:lnTo>
                <a:lnTo>
                  <a:pt x="1197683" y="1061368"/>
                </a:lnTo>
                <a:lnTo>
                  <a:pt x="1196600" y="1060827"/>
                </a:lnTo>
                <a:lnTo>
                  <a:pt x="1195879" y="1060106"/>
                </a:lnTo>
                <a:lnTo>
                  <a:pt x="1195157" y="1059385"/>
                </a:lnTo>
                <a:lnTo>
                  <a:pt x="1194616" y="1058123"/>
                </a:lnTo>
                <a:lnTo>
                  <a:pt x="1194075" y="1057042"/>
                </a:lnTo>
                <a:lnTo>
                  <a:pt x="1193533" y="1055780"/>
                </a:lnTo>
                <a:lnTo>
                  <a:pt x="1193533" y="1054338"/>
                </a:lnTo>
                <a:lnTo>
                  <a:pt x="1193533" y="1052536"/>
                </a:lnTo>
                <a:lnTo>
                  <a:pt x="1193797" y="1051085"/>
                </a:lnTo>
                <a:lnTo>
                  <a:pt x="1193713" y="1051041"/>
                </a:lnTo>
                <a:lnTo>
                  <a:pt x="1188124" y="1048247"/>
                </a:lnTo>
                <a:lnTo>
                  <a:pt x="1187760" y="1048211"/>
                </a:lnTo>
                <a:lnTo>
                  <a:pt x="1185775" y="1047670"/>
                </a:lnTo>
                <a:lnTo>
                  <a:pt x="1184332" y="1046949"/>
                </a:lnTo>
                <a:lnTo>
                  <a:pt x="1183069" y="1046048"/>
                </a:lnTo>
                <a:lnTo>
                  <a:pt x="1182085" y="1045228"/>
                </a:lnTo>
                <a:lnTo>
                  <a:pt x="1181812" y="1045092"/>
                </a:lnTo>
                <a:lnTo>
                  <a:pt x="1169731" y="1039142"/>
                </a:lnTo>
                <a:lnTo>
                  <a:pt x="1160715" y="1038601"/>
                </a:lnTo>
                <a:lnTo>
                  <a:pt x="1156748" y="1038241"/>
                </a:lnTo>
                <a:lnTo>
                  <a:pt x="1152961" y="1037880"/>
                </a:lnTo>
                <a:lnTo>
                  <a:pt x="1149535" y="1037159"/>
                </a:lnTo>
                <a:lnTo>
                  <a:pt x="1146289" y="1036618"/>
                </a:lnTo>
                <a:lnTo>
                  <a:pt x="1143404" y="1035537"/>
                </a:lnTo>
                <a:lnTo>
                  <a:pt x="1140339" y="1034635"/>
                </a:lnTo>
                <a:lnTo>
                  <a:pt x="1137634" y="1033554"/>
                </a:lnTo>
                <a:lnTo>
                  <a:pt x="1134929" y="1032292"/>
                </a:lnTo>
                <a:lnTo>
                  <a:pt x="1132405" y="1031030"/>
                </a:lnTo>
                <a:lnTo>
                  <a:pt x="1129700" y="1029227"/>
                </a:lnTo>
                <a:lnTo>
                  <a:pt x="1127175" y="1027604"/>
                </a:lnTo>
                <a:lnTo>
                  <a:pt x="1124651" y="1025621"/>
                </a:lnTo>
                <a:lnTo>
                  <a:pt x="1119241" y="1021114"/>
                </a:lnTo>
                <a:lnTo>
                  <a:pt x="1110766" y="1039863"/>
                </a:lnTo>
                <a:lnTo>
                  <a:pt x="1109324" y="1044911"/>
                </a:lnTo>
                <a:lnTo>
                  <a:pt x="1107881" y="1049058"/>
                </a:lnTo>
                <a:lnTo>
                  <a:pt x="1106439" y="1052303"/>
                </a:lnTo>
                <a:lnTo>
                  <a:pt x="1104816" y="1054827"/>
                </a:lnTo>
                <a:lnTo>
                  <a:pt x="1104094" y="1055909"/>
                </a:lnTo>
                <a:lnTo>
                  <a:pt x="1103373" y="1056630"/>
                </a:lnTo>
                <a:lnTo>
                  <a:pt x="1102652" y="1057171"/>
                </a:lnTo>
                <a:lnTo>
                  <a:pt x="1101750" y="1057711"/>
                </a:lnTo>
                <a:lnTo>
                  <a:pt x="1100849" y="1058072"/>
                </a:lnTo>
                <a:lnTo>
                  <a:pt x="1100127" y="1058252"/>
                </a:lnTo>
                <a:lnTo>
                  <a:pt x="1099045" y="1058252"/>
                </a:lnTo>
                <a:lnTo>
                  <a:pt x="1097964" y="1058252"/>
                </a:lnTo>
                <a:lnTo>
                  <a:pt x="1095980" y="1057711"/>
                </a:lnTo>
                <a:lnTo>
                  <a:pt x="1093636" y="1056810"/>
                </a:lnTo>
                <a:lnTo>
                  <a:pt x="1090751" y="1055728"/>
                </a:lnTo>
                <a:lnTo>
                  <a:pt x="1087866" y="1053925"/>
                </a:lnTo>
                <a:lnTo>
                  <a:pt x="1080473" y="1050320"/>
                </a:lnTo>
                <a:lnTo>
                  <a:pt x="1076325" y="1048156"/>
                </a:lnTo>
                <a:lnTo>
                  <a:pt x="1071637" y="1045993"/>
                </a:lnTo>
                <a:lnTo>
                  <a:pt x="1063342" y="1042568"/>
                </a:lnTo>
                <a:lnTo>
                  <a:pt x="1055048" y="1039142"/>
                </a:lnTo>
                <a:lnTo>
                  <a:pt x="1046933" y="1036078"/>
                </a:lnTo>
                <a:lnTo>
                  <a:pt x="1038819" y="1032832"/>
                </a:lnTo>
                <a:lnTo>
                  <a:pt x="1030344" y="1029948"/>
                </a:lnTo>
                <a:lnTo>
                  <a:pt x="1022230" y="1027063"/>
                </a:lnTo>
                <a:lnTo>
                  <a:pt x="1005640" y="1021475"/>
                </a:lnTo>
                <a:lnTo>
                  <a:pt x="989231" y="1016427"/>
                </a:lnTo>
                <a:lnTo>
                  <a:pt x="972281" y="1011920"/>
                </a:lnTo>
                <a:lnTo>
                  <a:pt x="955151" y="1007233"/>
                </a:lnTo>
                <a:lnTo>
                  <a:pt x="938020" y="1002906"/>
                </a:lnTo>
                <a:lnTo>
                  <a:pt x="872925" y="986140"/>
                </a:lnTo>
                <a:lnTo>
                  <a:pt x="858139" y="982895"/>
                </a:lnTo>
                <a:lnTo>
                  <a:pt x="843713" y="979289"/>
                </a:lnTo>
                <a:lnTo>
                  <a:pt x="830190" y="975503"/>
                </a:lnTo>
                <a:lnTo>
                  <a:pt x="817207" y="971357"/>
                </a:lnTo>
                <a:lnTo>
                  <a:pt x="810895" y="969373"/>
                </a:lnTo>
                <a:lnTo>
                  <a:pt x="804765" y="967030"/>
                </a:lnTo>
                <a:lnTo>
                  <a:pt x="798814" y="964866"/>
                </a:lnTo>
                <a:lnTo>
                  <a:pt x="792863" y="962523"/>
                </a:lnTo>
                <a:lnTo>
                  <a:pt x="786913" y="959999"/>
                </a:lnTo>
                <a:lnTo>
                  <a:pt x="781143" y="957475"/>
                </a:lnTo>
                <a:lnTo>
                  <a:pt x="775733" y="954590"/>
                </a:lnTo>
                <a:lnTo>
                  <a:pt x="770143" y="951886"/>
                </a:lnTo>
                <a:lnTo>
                  <a:pt x="764553" y="948821"/>
                </a:lnTo>
                <a:lnTo>
                  <a:pt x="759144" y="945937"/>
                </a:lnTo>
                <a:lnTo>
                  <a:pt x="753734" y="942692"/>
                </a:lnTo>
                <a:lnTo>
                  <a:pt x="748325" y="939447"/>
                </a:lnTo>
                <a:lnTo>
                  <a:pt x="742915" y="935841"/>
                </a:lnTo>
                <a:lnTo>
                  <a:pt x="737686" y="932235"/>
                </a:lnTo>
                <a:lnTo>
                  <a:pt x="732457" y="928450"/>
                </a:lnTo>
                <a:lnTo>
                  <a:pt x="727227" y="924483"/>
                </a:lnTo>
                <a:lnTo>
                  <a:pt x="721998" y="920337"/>
                </a:lnTo>
                <a:lnTo>
                  <a:pt x="716769" y="916010"/>
                </a:lnTo>
                <a:lnTo>
                  <a:pt x="711539" y="911323"/>
                </a:lnTo>
                <a:lnTo>
                  <a:pt x="706130" y="906816"/>
                </a:lnTo>
                <a:lnTo>
                  <a:pt x="701081" y="901948"/>
                </a:lnTo>
                <a:lnTo>
                  <a:pt x="695671" y="896720"/>
                </a:lnTo>
                <a:lnTo>
                  <a:pt x="690442" y="891492"/>
                </a:lnTo>
                <a:lnTo>
                  <a:pt x="685033" y="885903"/>
                </a:lnTo>
                <a:lnTo>
                  <a:pt x="637248" y="843717"/>
                </a:lnTo>
                <a:lnTo>
                  <a:pt x="621560" y="830737"/>
                </a:lnTo>
                <a:lnTo>
                  <a:pt x="621200" y="836145"/>
                </a:lnTo>
                <a:lnTo>
                  <a:pt x="620659" y="840833"/>
                </a:lnTo>
                <a:lnTo>
                  <a:pt x="619937" y="844799"/>
                </a:lnTo>
                <a:lnTo>
                  <a:pt x="618855" y="848224"/>
                </a:lnTo>
                <a:lnTo>
                  <a:pt x="617593" y="851650"/>
                </a:lnTo>
                <a:lnTo>
                  <a:pt x="615790" y="855075"/>
                </a:lnTo>
                <a:lnTo>
                  <a:pt x="613266" y="858861"/>
                </a:lnTo>
                <a:lnTo>
                  <a:pt x="610200" y="863368"/>
                </a:lnTo>
                <a:lnTo>
                  <a:pt x="610200" y="878512"/>
                </a:lnTo>
                <a:lnTo>
                  <a:pt x="610020" y="893114"/>
                </a:lnTo>
                <a:lnTo>
                  <a:pt x="609479" y="907357"/>
                </a:lnTo>
                <a:lnTo>
                  <a:pt x="608577" y="921419"/>
                </a:lnTo>
                <a:lnTo>
                  <a:pt x="607135" y="935300"/>
                </a:lnTo>
                <a:lnTo>
                  <a:pt x="605331" y="949542"/>
                </a:lnTo>
                <a:lnTo>
                  <a:pt x="603168" y="963785"/>
                </a:lnTo>
                <a:lnTo>
                  <a:pt x="600283" y="978748"/>
                </a:lnTo>
                <a:lnTo>
                  <a:pt x="599020" y="984517"/>
                </a:lnTo>
                <a:lnTo>
                  <a:pt x="597938" y="990286"/>
                </a:lnTo>
                <a:lnTo>
                  <a:pt x="597037" y="995875"/>
                </a:lnTo>
                <a:lnTo>
                  <a:pt x="596496" y="1001644"/>
                </a:lnTo>
                <a:lnTo>
                  <a:pt x="596135" y="1007413"/>
                </a:lnTo>
                <a:lnTo>
                  <a:pt x="596135" y="1013002"/>
                </a:lnTo>
                <a:lnTo>
                  <a:pt x="596135" y="1018771"/>
                </a:lnTo>
                <a:lnTo>
                  <a:pt x="596135" y="1024540"/>
                </a:lnTo>
                <a:lnTo>
                  <a:pt x="596856" y="1036078"/>
                </a:lnTo>
                <a:lnTo>
                  <a:pt x="597758" y="1047435"/>
                </a:lnTo>
                <a:lnTo>
                  <a:pt x="598660" y="1059154"/>
                </a:lnTo>
                <a:lnTo>
                  <a:pt x="599561" y="1070872"/>
                </a:lnTo>
                <a:lnTo>
                  <a:pt x="605151" y="1109272"/>
                </a:lnTo>
                <a:lnTo>
                  <a:pt x="608036" y="1128382"/>
                </a:lnTo>
                <a:lnTo>
                  <a:pt x="610380" y="1147852"/>
                </a:lnTo>
                <a:lnTo>
                  <a:pt x="612905" y="1166962"/>
                </a:lnTo>
                <a:lnTo>
                  <a:pt x="615249" y="1186252"/>
                </a:lnTo>
                <a:lnTo>
                  <a:pt x="617413" y="1205362"/>
                </a:lnTo>
                <a:lnTo>
                  <a:pt x="619396" y="1224472"/>
                </a:lnTo>
                <a:lnTo>
                  <a:pt x="621380" y="1243762"/>
                </a:lnTo>
                <a:lnTo>
                  <a:pt x="623003" y="1263052"/>
                </a:lnTo>
                <a:lnTo>
                  <a:pt x="624626" y="1282162"/>
                </a:lnTo>
                <a:lnTo>
                  <a:pt x="625888" y="1301452"/>
                </a:lnTo>
                <a:lnTo>
                  <a:pt x="627330" y="1320742"/>
                </a:lnTo>
                <a:lnTo>
                  <a:pt x="628232" y="1340212"/>
                </a:lnTo>
                <a:lnTo>
                  <a:pt x="629134" y="1359683"/>
                </a:lnTo>
                <a:lnTo>
                  <a:pt x="629855" y="1378973"/>
                </a:lnTo>
                <a:lnTo>
                  <a:pt x="629675" y="1383660"/>
                </a:lnTo>
                <a:lnTo>
                  <a:pt x="629675" y="1388167"/>
                </a:lnTo>
                <a:lnTo>
                  <a:pt x="629855" y="1397542"/>
                </a:lnTo>
                <a:lnTo>
                  <a:pt x="630216" y="1406195"/>
                </a:lnTo>
                <a:lnTo>
                  <a:pt x="630216" y="1410522"/>
                </a:lnTo>
                <a:lnTo>
                  <a:pt x="630035" y="1414308"/>
                </a:lnTo>
                <a:lnTo>
                  <a:pt x="629494" y="1418094"/>
                </a:lnTo>
                <a:lnTo>
                  <a:pt x="628773" y="1421700"/>
                </a:lnTo>
                <a:lnTo>
                  <a:pt x="628412" y="1423142"/>
                </a:lnTo>
                <a:lnTo>
                  <a:pt x="627691" y="1424764"/>
                </a:lnTo>
                <a:lnTo>
                  <a:pt x="627150" y="1426207"/>
                </a:lnTo>
                <a:lnTo>
                  <a:pt x="626249" y="1427649"/>
                </a:lnTo>
                <a:lnTo>
                  <a:pt x="625167" y="1428911"/>
                </a:lnTo>
                <a:lnTo>
                  <a:pt x="624085" y="1429993"/>
                </a:lnTo>
                <a:lnTo>
                  <a:pt x="623003" y="1431074"/>
                </a:lnTo>
                <a:lnTo>
                  <a:pt x="621741" y="1431976"/>
                </a:lnTo>
                <a:lnTo>
                  <a:pt x="620298" y="1432877"/>
                </a:lnTo>
                <a:lnTo>
                  <a:pt x="618495" y="1433778"/>
                </a:lnTo>
                <a:lnTo>
                  <a:pt x="616692" y="1434319"/>
                </a:lnTo>
                <a:lnTo>
                  <a:pt x="614708" y="1434860"/>
                </a:lnTo>
                <a:lnTo>
                  <a:pt x="613085" y="1473981"/>
                </a:lnTo>
                <a:lnTo>
                  <a:pt x="613446" y="1492370"/>
                </a:lnTo>
                <a:lnTo>
                  <a:pt x="613446" y="1510759"/>
                </a:lnTo>
                <a:lnTo>
                  <a:pt x="613085" y="1529147"/>
                </a:lnTo>
                <a:lnTo>
                  <a:pt x="612364" y="1547536"/>
                </a:lnTo>
                <a:lnTo>
                  <a:pt x="611462" y="1566105"/>
                </a:lnTo>
                <a:lnTo>
                  <a:pt x="610380" y="1584494"/>
                </a:lnTo>
                <a:lnTo>
                  <a:pt x="608938" y="1603063"/>
                </a:lnTo>
                <a:lnTo>
                  <a:pt x="607135" y="1621451"/>
                </a:lnTo>
                <a:lnTo>
                  <a:pt x="605331" y="1639840"/>
                </a:lnTo>
                <a:lnTo>
                  <a:pt x="603348" y="1658409"/>
                </a:lnTo>
                <a:lnTo>
                  <a:pt x="600823" y="1676798"/>
                </a:lnTo>
                <a:lnTo>
                  <a:pt x="598479" y="1695006"/>
                </a:lnTo>
                <a:lnTo>
                  <a:pt x="595955" y="1713395"/>
                </a:lnTo>
                <a:lnTo>
                  <a:pt x="593250" y="1731603"/>
                </a:lnTo>
                <a:lnTo>
                  <a:pt x="590545" y="1749812"/>
                </a:lnTo>
                <a:lnTo>
                  <a:pt x="587480" y="1767660"/>
                </a:lnTo>
                <a:lnTo>
                  <a:pt x="587480" y="1776493"/>
                </a:lnTo>
                <a:lnTo>
                  <a:pt x="587119" y="1784967"/>
                </a:lnTo>
                <a:lnTo>
                  <a:pt x="586759" y="1793800"/>
                </a:lnTo>
                <a:lnTo>
                  <a:pt x="586218" y="1802274"/>
                </a:lnTo>
                <a:lnTo>
                  <a:pt x="585496" y="1810567"/>
                </a:lnTo>
                <a:lnTo>
                  <a:pt x="584775" y="1819220"/>
                </a:lnTo>
                <a:lnTo>
                  <a:pt x="583873" y="1827513"/>
                </a:lnTo>
                <a:lnTo>
                  <a:pt x="582792" y="1835806"/>
                </a:lnTo>
                <a:lnTo>
                  <a:pt x="581349" y="1844279"/>
                </a:lnTo>
                <a:lnTo>
                  <a:pt x="580087" y="1852572"/>
                </a:lnTo>
                <a:lnTo>
                  <a:pt x="577202" y="1869338"/>
                </a:lnTo>
                <a:lnTo>
                  <a:pt x="573776" y="1885924"/>
                </a:lnTo>
                <a:lnTo>
                  <a:pt x="570169" y="1902871"/>
                </a:lnTo>
                <a:lnTo>
                  <a:pt x="565120" y="1921079"/>
                </a:lnTo>
                <a:lnTo>
                  <a:pt x="562596" y="1929913"/>
                </a:lnTo>
                <a:lnTo>
                  <a:pt x="560432" y="1938386"/>
                </a:lnTo>
                <a:lnTo>
                  <a:pt x="558629" y="1947220"/>
                </a:lnTo>
                <a:lnTo>
                  <a:pt x="557006" y="1956054"/>
                </a:lnTo>
                <a:lnTo>
                  <a:pt x="555744" y="1965068"/>
                </a:lnTo>
                <a:lnTo>
                  <a:pt x="555383" y="1969935"/>
                </a:lnTo>
                <a:lnTo>
                  <a:pt x="555022" y="1974623"/>
                </a:lnTo>
                <a:lnTo>
                  <a:pt x="556104" y="1980933"/>
                </a:lnTo>
                <a:lnTo>
                  <a:pt x="557006" y="1986882"/>
                </a:lnTo>
                <a:lnTo>
                  <a:pt x="557908" y="1992651"/>
                </a:lnTo>
                <a:lnTo>
                  <a:pt x="558448" y="1998059"/>
                </a:lnTo>
                <a:lnTo>
                  <a:pt x="558809" y="2003107"/>
                </a:lnTo>
                <a:lnTo>
                  <a:pt x="558989" y="2008155"/>
                </a:lnTo>
                <a:lnTo>
                  <a:pt x="558989" y="2013023"/>
                </a:lnTo>
                <a:lnTo>
                  <a:pt x="558809" y="2017890"/>
                </a:lnTo>
                <a:lnTo>
                  <a:pt x="558629" y="2022758"/>
                </a:lnTo>
                <a:lnTo>
                  <a:pt x="558268" y="2027445"/>
                </a:lnTo>
                <a:lnTo>
                  <a:pt x="557006" y="2037180"/>
                </a:lnTo>
                <a:lnTo>
                  <a:pt x="555383" y="2047276"/>
                </a:lnTo>
                <a:lnTo>
                  <a:pt x="553580" y="2058454"/>
                </a:lnTo>
                <a:lnTo>
                  <a:pt x="547629" y="2095411"/>
                </a:lnTo>
                <a:lnTo>
                  <a:pt x="541679" y="2132549"/>
                </a:lnTo>
                <a:lnTo>
                  <a:pt x="538433" y="2151118"/>
                </a:lnTo>
                <a:lnTo>
                  <a:pt x="535187" y="2169687"/>
                </a:lnTo>
                <a:lnTo>
                  <a:pt x="531581" y="2188076"/>
                </a:lnTo>
                <a:lnTo>
                  <a:pt x="527975" y="2206465"/>
                </a:lnTo>
                <a:lnTo>
                  <a:pt x="531401" y="2213496"/>
                </a:lnTo>
                <a:lnTo>
                  <a:pt x="534286" y="2219805"/>
                </a:lnTo>
                <a:lnTo>
                  <a:pt x="536630" y="2225755"/>
                </a:lnTo>
                <a:lnTo>
                  <a:pt x="538433" y="2231524"/>
                </a:lnTo>
                <a:lnTo>
                  <a:pt x="539876" y="2237473"/>
                </a:lnTo>
                <a:lnTo>
                  <a:pt x="540958" y="2243603"/>
                </a:lnTo>
                <a:lnTo>
                  <a:pt x="541679" y="2250634"/>
                </a:lnTo>
                <a:lnTo>
                  <a:pt x="542220" y="2258566"/>
                </a:lnTo>
                <a:lnTo>
                  <a:pt x="547449" y="2265777"/>
                </a:lnTo>
                <a:lnTo>
                  <a:pt x="552678" y="2272808"/>
                </a:lnTo>
                <a:lnTo>
                  <a:pt x="563137" y="2286510"/>
                </a:lnTo>
                <a:lnTo>
                  <a:pt x="573595" y="2300211"/>
                </a:lnTo>
                <a:lnTo>
                  <a:pt x="578644" y="2307242"/>
                </a:lnTo>
                <a:lnTo>
                  <a:pt x="583873" y="2314453"/>
                </a:lnTo>
                <a:lnTo>
                  <a:pt x="587119" y="2322746"/>
                </a:lnTo>
                <a:lnTo>
                  <a:pt x="590185" y="2330318"/>
                </a:lnTo>
                <a:lnTo>
                  <a:pt x="591267" y="2333924"/>
                </a:lnTo>
                <a:lnTo>
                  <a:pt x="592168" y="2337169"/>
                </a:lnTo>
                <a:lnTo>
                  <a:pt x="592889" y="2340594"/>
                </a:lnTo>
                <a:lnTo>
                  <a:pt x="593250" y="2343659"/>
                </a:lnTo>
                <a:lnTo>
                  <a:pt x="593250" y="2346904"/>
                </a:lnTo>
                <a:lnTo>
                  <a:pt x="592709" y="2349788"/>
                </a:lnTo>
                <a:lnTo>
                  <a:pt x="592529" y="2351231"/>
                </a:lnTo>
                <a:lnTo>
                  <a:pt x="591988" y="2352853"/>
                </a:lnTo>
                <a:lnTo>
                  <a:pt x="591447" y="2354295"/>
                </a:lnTo>
                <a:lnTo>
                  <a:pt x="590726" y="2355738"/>
                </a:lnTo>
                <a:lnTo>
                  <a:pt x="589824" y="2357000"/>
                </a:lnTo>
                <a:lnTo>
                  <a:pt x="588922" y="2358622"/>
                </a:lnTo>
                <a:lnTo>
                  <a:pt x="587660" y="2360064"/>
                </a:lnTo>
                <a:lnTo>
                  <a:pt x="586578" y="2361507"/>
                </a:lnTo>
                <a:lnTo>
                  <a:pt x="583693" y="2364391"/>
                </a:lnTo>
                <a:lnTo>
                  <a:pt x="579906" y="2367276"/>
                </a:lnTo>
                <a:lnTo>
                  <a:pt x="581349" y="2375569"/>
                </a:lnTo>
                <a:lnTo>
                  <a:pt x="584414" y="2375388"/>
                </a:lnTo>
                <a:lnTo>
                  <a:pt x="586939" y="2375569"/>
                </a:lnTo>
                <a:lnTo>
                  <a:pt x="589283" y="2376109"/>
                </a:lnTo>
                <a:lnTo>
                  <a:pt x="591086" y="2377011"/>
                </a:lnTo>
                <a:lnTo>
                  <a:pt x="592709" y="2378092"/>
                </a:lnTo>
                <a:lnTo>
                  <a:pt x="593971" y="2379174"/>
                </a:lnTo>
                <a:lnTo>
                  <a:pt x="595234" y="2380616"/>
                </a:lnTo>
                <a:lnTo>
                  <a:pt x="596135" y="2382239"/>
                </a:lnTo>
                <a:lnTo>
                  <a:pt x="597037" y="2384222"/>
                </a:lnTo>
                <a:lnTo>
                  <a:pt x="597758" y="2386205"/>
                </a:lnTo>
                <a:lnTo>
                  <a:pt x="599201" y="2390892"/>
                </a:lnTo>
                <a:lnTo>
                  <a:pt x="600643" y="2395940"/>
                </a:lnTo>
                <a:lnTo>
                  <a:pt x="601725" y="2398464"/>
                </a:lnTo>
                <a:lnTo>
                  <a:pt x="602627" y="2401349"/>
                </a:lnTo>
                <a:lnTo>
                  <a:pt x="603348" y="2405315"/>
                </a:lnTo>
                <a:lnTo>
                  <a:pt x="603709" y="2409461"/>
                </a:lnTo>
                <a:lnTo>
                  <a:pt x="604250" y="2417574"/>
                </a:lnTo>
                <a:lnTo>
                  <a:pt x="604610" y="2425507"/>
                </a:lnTo>
                <a:lnTo>
                  <a:pt x="604791" y="2433259"/>
                </a:lnTo>
                <a:lnTo>
                  <a:pt x="605151" y="2436864"/>
                </a:lnTo>
                <a:lnTo>
                  <a:pt x="605512" y="2440470"/>
                </a:lnTo>
                <a:lnTo>
                  <a:pt x="606053" y="2443715"/>
                </a:lnTo>
                <a:lnTo>
                  <a:pt x="606954" y="2446960"/>
                </a:lnTo>
                <a:lnTo>
                  <a:pt x="608036" y="2449664"/>
                </a:lnTo>
                <a:lnTo>
                  <a:pt x="609298" y="2452549"/>
                </a:lnTo>
                <a:lnTo>
                  <a:pt x="610921" y="2454892"/>
                </a:lnTo>
                <a:lnTo>
                  <a:pt x="611823" y="2455974"/>
                </a:lnTo>
                <a:lnTo>
                  <a:pt x="612905" y="2456875"/>
                </a:lnTo>
                <a:lnTo>
                  <a:pt x="617413" y="2459219"/>
                </a:lnTo>
                <a:lnTo>
                  <a:pt x="621921" y="2461202"/>
                </a:lnTo>
                <a:lnTo>
                  <a:pt x="626429" y="2463366"/>
                </a:lnTo>
                <a:lnTo>
                  <a:pt x="630937" y="2465168"/>
                </a:lnTo>
                <a:lnTo>
                  <a:pt x="640494" y="2468413"/>
                </a:lnTo>
                <a:lnTo>
                  <a:pt x="649870" y="2471659"/>
                </a:lnTo>
                <a:lnTo>
                  <a:pt x="659608" y="2474543"/>
                </a:lnTo>
                <a:lnTo>
                  <a:pt x="669345" y="2477247"/>
                </a:lnTo>
                <a:lnTo>
                  <a:pt x="689000" y="2482295"/>
                </a:lnTo>
                <a:lnTo>
                  <a:pt x="708474" y="2487163"/>
                </a:lnTo>
                <a:lnTo>
                  <a:pt x="717851" y="2489867"/>
                </a:lnTo>
                <a:lnTo>
                  <a:pt x="727408" y="2492571"/>
                </a:lnTo>
                <a:lnTo>
                  <a:pt x="736604" y="2495636"/>
                </a:lnTo>
                <a:lnTo>
                  <a:pt x="745620" y="2499061"/>
                </a:lnTo>
                <a:lnTo>
                  <a:pt x="749767" y="2500864"/>
                </a:lnTo>
                <a:lnTo>
                  <a:pt x="754275" y="2502847"/>
                </a:lnTo>
                <a:lnTo>
                  <a:pt x="758422" y="2504830"/>
                </a:lnTo>
                <a:lnTo>
                  <a:pt x="762570" y="2506994"/>
                </a:lnTo>
                <a:lnTo>
                  <a:pt x="767078" y="2509518"/>
                </a:lnTo>
                <a:lnTo>
                  <a:pt x="770865" y="2512042"/>
                </a:lnTo>
                <a:lnTo>
                  <a:pt x="773930" y="2514746"/>
                </a:lnTo>
                <a:lnTo>
                  <a:pt x="775012" y="2516008"/>
                </a:lnTo>
                <a:lnTo>
                  <a:pt x="776274" y="2517270"/>
                </a:lnTo>
                <a:lnTo>
                  <a:pt x="777356" y="2518532"/>
                </a:lnTo>
                <a:lnTo>
                  <a:pt x="778077" y="2519974"/>
                </a:lnTo>
                <a:lnTo>
                  <a:pt x="778799" y="2521236"/>
                </a:lnTo>
                <a:lnTo>
                  <a:pt x="779159" y="2522498"/>
                </a:lnTo>
                <a:lnTo>
                  <a:pt x="779520" y="2523760"/>
                </a:lnTo>
                <a:lnTo>
                  <a:pt x="779880" y="2524842"/>
                </a:lnTo>
                <a:lnTo>
                  <a:pt x="779880" y="2526284"/>
                </a:lnTo>
                <a:lnTo>
                  <a:pt x="779880" y="2527546"/>
                </a:lnTo>
                <a:lnTo>
                  <a:pt x="779700" y="2528627"/>
                </a:lnTo>
                <a:lnTo>
                  <a:pt x="779520" y="2529889"/>
                </a:lnTo>
                <a:lnTo>
                  <a:pt x="778618" y="2532413"/>
                </a:lnTo>
                <a:lnTo>
                  <a:pt x="777356" y="2534757"/>
                </a:lnTo>
                <a:lnTo>
                  <a:pt x="775733" y="2536920"/>
                </a:lnTo>
                <a:lnTo>
                  <a:pt x="773569" y="2539264"/>
                </a:lnTo>
                <a:lnTo>
                  <a:pt x="771405" y="2541427"/>
                </a:lnTo>
                <a:lnTo>
                  <a:pt x="768520" y="2543591"/>
                </a:lnTo>
                <a:lnTo>
                  <a:pt x="765816" y="2545754"/>
                </a:lnTo>
                <a:lnTo>
                  <a:pt x="762570" y="2547737"/>
                </a:lnTo>
                <a:lnTo>
                  <a:pt x="759324" y="2549540"/>
                </a:lnTo>
                <a:lnTo>
                  <a:pt x="755718" y="2551523"/>
                </a:lnTo>
                <a:lnTo>
                  <a:pt x="752292" y="2553146"/>
                </a:lnTo>
                <a:lnTo>
                  <a:pt x="748505" y="2554768"/>
                </a:lnTo>
                <a:lnTo>
                  <a:pt x="744899" y="2556571"/>
                </a:lnTo>
                <a:lnTo>
                  <a:pt x="737145" y="2559275"/>
                </a:lnTo>
                <a:lnTo>
                  <a:pt x="729752" y="2561619"/>
                </a:lnTo>
                <a:lnTo>
                  <a:pt x="722900" y="2563602"/>
                </a:lnTo>
                <a:lnTo>
                  <a:pt x="716588" y="2565044"/>
                </a:lnTo>
                <a:lnTo>
                  <a:pt x="711359" y="2565765"/>
                </a:lnTo>
                <a:lnTo>
                  <a:pt x="678361" y="2567027"/>
                </a:lnTo>
                <a:lnTo>
                  <a:pt x="645362" y="2567749"/>
                </a:lnTo>
                <a:lnTo>
                  <a:pt x="628773" y="2568109"/>
                </a:lnTo>
                <a:lnTo>
                  <a:pt x="612364" y="2568109"/>
                </a:lnTo>
                <a:lnTo>
                  <a:pt x="595955" y="2568109"/>
                </a:lnTo>
                <a:lnTo>
                  <a:pt x="579185" y="2568109"/>
                </a:lnTo>
                <a:lnTo>
                  <a:pt x="527975" y="2565765"/>
                </a:lnTo>
                <a:lnTo>
                  <a:pt x="516073" y="2565765"/>
                </a:lnTo>
                <a:lnTo>
                  <a:pt x="504172" y="2565585"/>
                </a:lnTo>
                <a:lnTo>
                  <a:pt x="492452" y="2565225"/>
                </a:lnTo>
                <a:lnTo>
                  <a:pt x="480551" y="2564864"/>
                </a:lnTo>
                <a:lnTo>
                  <a:pt x="457109" y="2563602"/>
                </a:lnTo>
                <a:lnTo>
                  <a:pt x="433487" y="2561980"/>
                </a:lnTo>
                <a:lnTo>
                  <a:pt x="421226" y="2561258"/>
                </a:lnTo>
                <a:lnTo>
                  <a:pt x="415455" y="2560718"/>
                </a:lnTo>
                <a:lnTo>
                  <a:pt x="410046" y="2560177"/>
                </a:lnTo>
                <a:lnTo>
                  <a:pt x="404997" y="2559456"/>
                </a:lnTo>
                <a:lnTo>
                  <a:pt x="400309" y="2558374"/>
                </a:lnTo>
                <a:lnTo>
                  <a:pt x="398325" y="2557833"/>
                </a:lnTo>
                <a:lnTo>
                  <a:pt x="396342" y="2557112"/>
                </a:lnTo>
                <a:lnTo>
                  <a:pt x="394358" y="2556211"/>
                </a:lnTo>
                <a:lnTo>
                  <a:pt x="392555" y="2555309"/>
                </a:lnTo>
                <a:lnTo>
                  <a:pt x="391112" y="2554408"/>
                </a:lnTo>
                <a:lnTo>
                  <a:pt x="389670" y="2553326"/>
                </a:lnTo>
                <a:lnTo>
                  <a:pt x="388227" y="2552064"/>
                </a:lnTo>
                <a:lnTo>
                  <a:pt x="387145" y="2550802"/>
                </a:lnTo>
                <a:lnTo>
                  <a:pt x="386244" y="2549180"/>
                </a:lnTo>
                <a:lnTo>
                  <a:pt x="385522" y="2547557"/>
                </a:lnTo>
                <a:lnTo>
                  <a:pt x="384981" y="2545935"/>
                </a:lnTo>
                <a:lnTo>
                  <a:pt x="384621" y="2544132"/>
                </a:lnTo>
                <a:lnTo>
                  <a:pt x="384440" y="2541788"/>
                </a:lnTo>
                <a:lnTo>
                  <a:pt x="384440" y="2539625"/>
                </a:lnTo>
                <a:lnTo>
                  <a:pt x="384621" y="2537101"/>
                </a:lnTo>
                <a:lnTo>
                  <a:pt x="384981" y="2534577"/>
                </a:lnTo>
                <a:lnTo>
                  <a:pt x="385522" y="2531873"/>
                </a:lnTo>
                <a:lnTo>
                  <a:pt x="386424" y="2528627"/>
                </a:lnTo>
                <a:lnTo>
                  <a:pt x="387506" y="2525563"/>
                </a:lnTo>
                <a:lnTo>
                  <a:pt x="388948" y="2522137"/>
                </a:lnTo>
                <a:lnTo>
                  <a:pt x="385342" y="2520695"/>
                </a:lnTo>
                <a:lnTo>
                  <a:pt x="382277" y="2519433"/>
                </a:lnTo>
                <a:lnTo>
                  <a:pt x="379932" y="2517630"/>
                </a:lnTo>
                <a:lnTo>
                  <a:pt x="378129" y="2516008"/>
                </a:lnTo>
                <a:lnTo>
                  <a:pt x="376506" y="2514385"/>
                </a:lnTo>
                <a:lnTo>
                  <a:pt x="375424" y="2512222"/>
                </a:lnTo>
                <a:lnTo>
                  <a:pt x="374703" y="2510239"/>
                </a:lnTo>
                <a:lnTo>
                  <a:pt x="374162" y="2508075"/>
                </a:lnTo>
                <a:lnTo>
                  <a:pt x="373982" y="2505551"/>
                </a:lnTo>
                <a:lnTo>
                  <a:pt x="373802" y="2503208"/>
                </a:lnTo>
                <a:lnTo>
                  <a:pt x="374162" y="2497439"/>
                </a:lnTo>
                <a:lnTo>
                  <a:pt x="374523" y="2490949"/>
                </a:lnTo>
                <a:lnTo>
                  <a:pt x="374523" y="2487343"/>
                </a:lnTo>
                <a:lnTo>
                  <a:pt x="374523" y="2483557"/>
                </a:lnTo>
                <a:lnTo>
                  <a:pt x="382096" y="2451106"/>
                </a:lnTo>
                <a:lnTo>
                  <a:pt x="378670" y="2451106"/>
                </a:lnTo>
                <a:lnTo>
                  <a:pt x="375424" y="2450746"/>
                </a:lnTo>
                <a:lnTo>
                  <a:pt x="372539" y="2450385"/>
                </a:lnTo>
                <a:lnTo>
                  <a:pt x="369835" y="2449664"/>
                </a:lnTo>
                <a:lnTo>
                  <a:pt x="367490" y="2448763"/>
                </a:lnTo>
                <a:lnTo>
                  <a:pt x="365327" y="2447681"/>
                </a:lnTo>
                <a:lnTo>
                  <a:pt x="363343" y="2446599"/>
                </a:lnTo>
                <a:lnTo>
                  <a:pt x="361720" y="2445157"/>
                </a:lnTo>
                <a:lnTo>
                  <a:pt x="360458" y="2443354"/>
                </a:lnTo>
                <a:lnTo>
                  <a:pt x="359196" y="2441552"/>
                </a:lnTo>
                <a:lnTo>
                  <a:pt x="357934" y="2439568"/>
                </a:lnTo>
                <a:lnTo>
                  <a:pt x="357212" y="2437405"/>
                </a:lnTo>
                <a:lnTo>
                  <a:pt x="356491" y="2435061"/>
                </a:lnTo>
                <a:lnTo>
                  <a:pt x="355950" y="2432718"/>
                </a:lnTo>
                <a:lnTo>
                  <a:pt x="355589" y="2430014"/>
                </a:lnTo>
                <a:lnTo>
                  <a:pt x="355229" y="2427309"/>
                </a:lnTo>
                <a:lnTo>
                  <a:pt x="354868" y="2421360"/>
                </a:lnTo>
                <a:lnTo>
                  <a:pt x="355048" y="2414870"/>
                </a:lnTo>
                <a:lnTo>
                  <a:pt x="355229" y="2408199"/>
                </a:lnTo>
                <a:lnTo>
                  <a:pt x="355589" y="2400808"/>
                </a:lnTo>
                <a:lnTo>
                  <a:pt x="355950" y="2393236"/>
                </a:lnTo>
                <a:lnTo>
                  <a:pt x="356130" y="2385484"/>
                </a:lnTo>
                <a:lnTo>
                  <a:pt x="356130" y="2377552"/>
                </a:lnTo>
                <a:lnTo>
                  <a:pt x="355950" y="2369259"/>
                </a:lnTo>
                <a:lnTo>
                  <a:pt x="355229" y="2354115"/>
                </a:lnTo>
                <a:lnTo>
                  <a:pt x="354688" y="2338611"/>
                </a:lnTo>
                <a:lnTo>
                  <a:pt x="354327" y="2323648"/>
                </a:lnTo>
                <a:lnTo>
                  <a:pt x="354147" y="2309225"/>
                </a:lnTo>
                <a:lnTo>
                  <a:pt x="354147" y="2283084"/>
                </a:lnTo>
                <a:lnTo>
                  <a:pt x="354147" y="2263794"/>
                </a:lnTo>
                <a:lnTo>
                  <a:pt x="353606" y="2238374"/>
                </a:lnTo>
                <a:lnTo>
                  <a:pt x="353065" y="2212955"/>
                </a:lnTo>
                <a:lnTo>
                  <a:pt x="353065" y="2187535"/>
                </a:lnTo>
                <a:lnTo>
                  <a:pt x="353065" y="2162296"/>
                </a:lnTo>
                <a:lnTo>
                  <a:pt x="353426" y="2136876"/>
                </a:lnTo>
                <a:lnTo>
                  <a:pt x="353966" y="2111637"/>
                </a:lnTo>
                <a:lnTo>
                  <a:pt x="354688" y="2086217"/>
                </a:lnTo>
                <a:lnTo>
                  <a:pt x="355770" y="2060797"/>
                </a:lnTo>
                <a:lnTo>
                  <a:pt x="355229" y="2051603"/>
                </a:lnTo>
                <a:lnTo>
                  <a:pt x="354688" y="2042769"/>
                </a:lnTo>
                <a:lnTo>
                  <a:pt x="353786" y="2033935"/>
                </a:lnTo>
                <a:lnTo>
                  <a:pt x="352704" y="2025462"/>
                </a:lnTo>
                <a:lnTo>
                  <a:pt x="351442" y="2017169"/>
                </a:lnTo>
                <a:lnTo>
                  <a:pt x="350180" y="2008876"/>
                </a:lnTo>
                <a:lnTo>
                  <a:pt x="347475" y="1992651"/>
                </a:lnTo>
                <a:lnTo>
                  <a:pt x="344410" y="1976426"/>
                </a:lnTo>
                <a:lnTo>
                  <a:pt x="341705" y="1960020"/>
                </a:lnTo>
                <a:lnTo>
                  <a:pt x="340623" y="1951907"/>
                </a:lnTo>
                <a:lnTo>
                  <a:pt x="339180" y="1943614"/>
                </a:lnTo>
                <a:lnTo>
                  <a:pt x="338279" y="1935141"/>
                </a:lnTo>
                <a:lnTo>
                  <a:pt x="337377" y="1926488"/>
                </a:lnTo>
                <a:lnTo>
                  <a:pt x="336836" y="1918735"/>
                </a:lnTo>
                <a:lnTo>
                  <a:pt x="336476" y="1910803"/>
                </a:lnTo>
                <a:lnTo>
                  <a:pt x="336295" y="1902690"/>
                </a:lnTo>
                <a:lnTo>
                  <a:pt x="336115" y="1894578"/>
                </a:lnTo>
                <a:lnTo>
                  <a:pt x="336295" y="1886285"/>
                </a:lnTo>
                <a:lnTo>
                  <a:pt x="336476" y="1877812"/>
                </a:lnTo>
                <a:lnTo>
                  <a:pt x="337016" y="1860685"/>
                </a:lnTo>
                <a:lnTo>
                  <a:pt x="337918" y="1843738"/>
                </a:lnTo>
                <a:lnTo>
                  <a:pt x="339000" y="1826431"/>
                </a:lnTo>
                <a:lnTo>
                  <a:pt x="341344" y="1792538"/>
                </a:lnTo>
                <a:lnTo>
                  <a:pt x="341344" y="1783164"/>
                </a:lnTo>
                <a:lnTo>
                  <a:pt x="340984" y="1776674"/>
                </a:lnTo>
                <a:lnTo>
                  <a:pt x="340803" y="1774330"/>
                </a:lnTo>
                <a:lnTo>
                  <a:pt x="340443" y="1772708"/>
                </a:lnTo>
                <a:lnTo>
                  <a:pt x="340262" y="1771626"/>
                </a:lnTo>
                <a:lnTo>
                  <a:pt x="339902" y="1771085"/>
                </a:lnTo>
                <a:lnTo>
                  <a:pt x="339721" y="1771085"/>
                </a:lnTo>
                <a:lnTo>
                  <a:pt x="339361" y="1771265"/>
                </a:lnTo>
                <a:lnTo>
                  <a:pt x="338820" y="1771626"/>
                </a:lnTo>
                <a:lnTo>
                  <a:pt x="338459" y="1772527"/>
                </a:lnTo>
                <a:lnTo>
                  <a:pt x="337918" y="1773969"/>
                </a:lnTo>
                <a:lnTo>
                  <a:pt x="336836" y="1777755"/>
                </a:lnTo>
                <a:lnTo>
                  <a:pt x="335754" y="1782803"/>
                </a:lnTo>
                <a:lnTo>
                  <a:pt x="333049" y="1795243"/>
                </a:lnTo>
                <a:lnTo>
                  <a:pt x="330525" y="1808764"/>
                </a:lnTo>
                <a:lnTo>
                  <a:pt x="328001" y="1821383"/>
                </a:lnTo>
                <a:lnTo>
                  <a:pt x="326558" y="1826431"/>
                </a:lnTo>
                <a:lnTo>
                  <a:pt x="325476" y="1830578"/>
                </a:lnTo>
                <a:lnTo>
                  <a:pt x="320427" y="1865913"/>
                </a:lnTo>
                <a:lnTo>
                  <a:pt x="315378" y="1901609"/>
                </a:lnTo>
                <a:lnTo>
                  <a:pt x="304739" y="1972640"/>
                </a:lnTo>
                <a:lnTo>
                  <a:pt x="299510" y="2008155"/>
                </a:lnTo>
                <a:lnTo>
                  <a:pt x="294461" y="2043851"/>
                </a:lnTo>
                <a:lnTo>
                  <a:pt x="289412" y="2079547"/>
                </a:lnTo>
                <a:lnTo>
                  <a:pt x="284724" y="2115062"/>
                </a:lnTo>
                <a:lnTo>
                  <a:pt x="285085" y="2120831"/>
                </a:lnTo>
                <a:lnTo>
                  <a:pt x="285265" y="2126239"/>
                </a:lnTo>
                <a:lnTo>
                  <a:pt x="285265" y="2131107"/>
                </a:lnTo>
                <a:lnTo>
                  <a:pt x="284904" y="2135794"/>
                </a:lnTo>
                <a:lnTo>
                  <a:pt x="284544" y="2139760"/>
                </a:lnTo>
                <a:lnTo>
                  <a:pt x="283822" y="2143546"/>
                </a:lnTo>
                <a:lnTo>
                  <a:pt x="282740" y="2147332"/>
                </a:lnTo>
                <a:lnTo>
                  <a:pt x="281658" y="2150577"/>
                </a:lnTo>
                <a:lnTo>
                  <a:pt x="280396" y="2154003"/>
                </a:lnTo>
                <a:lnTo>
                  <a:pt x="278954" y="2157248"/>
                </a:lnTo>
                <a:lnTo>
                  <a:pt x="276970" y="2160673"/>
                </a:lnTo>
                <a:lnTo>
                  <a:pt x="275167" y="2163918"/>
                </a:lnTo>
                <a:lnTo>
                  <a:pt x="270839" y="2170949"/>
                </a:lnTo>
                <a:lnTo>
                  <a:pt x="265971" y="2179242"/>
                </a:lnTo>
                <a:lnTo>
                  <a:pt x="263086" y="2193484"/>
                </a:lnTo>
                <a:lnTo>
                  <a:pt x="260020" y="2207005"/>
                </a:lnTo>
                <a:lnTo>
                  <a:pt x="258397" y="2213315"/>
                </a:lnTo>
                <a:lnTo>
                  <a:pt x="256594" y="2219625"/>
                </a:lnTo>
                <a:lnTo>
                  <a:pt x="254971" y="2225755"/>
                </a:lnTo>
                <a:lnTo>
                  <a:pt x="253168" y="2231884"/>
                </a:lnTo>
                <a:lnTo>
                  <a:pt x="251004" y="2237834"/>
                </a:lnTo>
                <a:lnTo>
                  <a:pt x="249021" y="2243603"/>
                </a:lnTo>
                <a:lnTo>
                  <a:pt x="247037" y="2249552"/>
                </a:lnTo>
                <a:lnTo>
                  <a:pt x="244513" y="2255321"/>
                </a:lnTo>
                <a:lnTo>
                  <a:pt x="239644" y="2267039"/>
                </a:lnTo>
                <a:lnTo>
                  <a:pt x="234235" y="2278938"/>
                </a:lnTo>
                <a:lnTo>
                  <a:pt x="235677" y="2331039"/>
                </a:lnTo>
                <a:lnTo>
                  <a:pt x="237300" y="2340594"/>
                </a:lnTo>
                <a:lnTo>
                  <a:pt x="238923" y="2350149"/>
                </a:lnTo>
                <a:lnTo>
                  <a:pt x="242710" y="2369800"/>
                </a:lnTo>
                <a:lnTo>
                  <a:pt x="244332" y="2379535"/>
                </a:lnTo>
                <a:lnTo>
                  <a:pt x="245775" y="2389450"/>
                </a:lnTo>
                <a:lnTo>
                  <a:pt x="246857" y="2398825"/>
                </a:lnTo>
                <a:lnTo>
                  <a:pt x="247218" y="2403512"/>
                </a:lnTo>
                <a:lnTo>
                  <a:pt x="247398" y="2408199"/>
                </a:lnTo>
                <a:lnTo>
                  <a:pt x="247398" y="2412526"/>
                </a:lnTo>
                <a:lnTo>
                  <a:pt x="247398" y="2417033"/>
                </a:lnTo>
                <a:lnTo>
                  <a:pt x="247037" y="2421540"/>
                </a:lnTo>
                <a:lnTo>
                  <a:pt x="246677" y="2425687"/>
                </a:lnTo>
                <a:lnTo>
                  <a:pt x="245775" y="2429833"/>
                </a:lnTo>
                <a:lnTo>
                  <a:pt x="244873" y="2433980"/>
                </a:lnTo>
                <a:lnTo>
                  <a:pt x="243791" y="2437766"/>
                </a:lnTo>
                <a:lnTo>
                  <a:pt x="242349" y="2441732"/>
                </a:lnTo>
                <a:lnTo>
                  <a:pt x="240726" y="2445337"/>
                </a:lnTo>
                <a:lnTo>
                  <a:pt x="238743" y="2448763"/>
                </a:lnTo>
                <a:lnTo>
                  <a:pt x="236579" y="2452188"/>
                </a:lnTo>
                <a:lnTo>
                  <a:pt x="234054" y="2455253"/>
                </a:lnTo>
                <a:lnTo>
                  <a:pt x="231169" y="2458318"/>
                </a:lnTo>
                <a:lnTo>
                  <a:pt x="228104" y="2461022"/>
                </a:lnTo>
                <a:lnTo>
                  <a:pt x="224497" y="2463906"/>
                </a:lnTo>
                <a:lnTo>
                  <a:pt x="220530" y="2466250"/>
                </a:lnTo>
                <a:lnTo>
                  <a:pt x="204121" y="2479952"/>
                </a:lnTo>
                <a:lnTo>
                  <a:pt x="196368" y="2486442"/>
                </a:lnTo>
                <a:lnTo>
                  <a:pt x="188794" y="2492932"/>
                </a:lnTo>
                <a:lnTo>
                  <a:pt x="181942" y="2499242"/>
                </a:lnTo>
                <a:lnTo>
                  <a:pt x="175450" y="2505551"/>
                </a:lnTo>
                <a:lnTo>
                  <a:pt x="169500" y="2511501"/>
                </a:lnTo>
                <a:lnTo>
                  <a:pt x="163910" y="2517450"/>
                </a:lnTo>
                <a:lnTo>
                  <a:pt x="163549" y="2524842"/>
                </a:lnTo>
                <a:lnTo>
                  <a:pt x="163189" y="2528087"/>
                </a:lnTo>
                <a:lnTo>
                  <a:pt x="162828" y="2531151"/>
                </a:lnTo>
                <a:lnTo>
                  <a:pt x="162468" y="2534216"/>
                </a:lnTo>
                <a:lnTo>
                  <a:pt x="161746" y="2536740"/>
                </a:lnTo>
                <a:lnTo>
                  <a:pt x="161205" y="2539444"/>
                </a:lnTo>
                <a:lnTo>
                  <a:pt x="160304" y="2541608"/>
                </a:lnTo>
                <a:lnTo>
                  <a:pt x="159582" y="2543771"/>
                </a:lnTo>
                <a:lnTo>
                  <a:pt x="158320" y="2545935"/>
                </a:lnTo>
                <a:lnTo>
                  <a:pt x="157419" y="2547557"/>
                </a:lnTo>
                <a:lnTo>
                  <a:pt x="156156" y="2549180"/>
                </a:lnTo>
                <a:lnTo>
                  <a:pt x="155074" y="2550802"/>
                </a:lnTo>
                <a:lnTo>
                  <a:pt x="153632" y="2552244"/>
                </a:lnTo>
                <a:lnTo>
                  <a:pt x="152009" y="2553326"/>
                </a:lnTo>
                <a:lnTo>
                  <a:pt x="150566" y="2554408"/>
                </a:lnTo>
                <a:lnTo>
                  <a:pt x="148944" y="2555489"/>
                </a:lnTo>
                <a:lnTo>
                  <a:pt x="147321" y="2556211"/>
                </a:lnTo>
                <a:lnTo>
                  <a:pt x="145337" y="2557112"/>
                </a:lnTo>
                <a:lnTo>
                  <a:pt x="143354" y="2557833"/>
                </a:lnTo>
                <a:lnTo>
                  <a:pt x="139206" y="2558915"/>
                </a:lnTo>
                <a:lnTo>
                  <a:pt x="134698" y="2559636"/>
                </a:lnTo>
                <a:lnTo>
                  <a:pt x="129830" y="2559996"/>
                </a:lnTo>
                <a:lnTo>
                  <a:pt x="124420" y="2560357"/>
                </a:lnTo>
                <a:lnTo>
                  <a:pt x="112519" y="2560537"/>
                </a:lnTo>
                <a:lnTo>
                  <a:pt x="72669" y="2556030"/>
                </a:lnTo>
                <a:lnTo>
                  <a:pt x="68521" y="2552785"/>
                </a:lnTo>
                <a:lnTo>
                  <a:pt x="64915" y="2549720"/>
                </a:lnTo>
                <a:lnTo>
                  <a:pt x="61849" y="2546656"/>
                </a:lnTo>
                <a:lnTo>
                  <a:pt x="58964" y="2543411"/>
                </a:lnTo>
                <a:lnTo>
                  <a:pt x="56800" y="2540346"/>
                </a:lnTo>
                <a:lnTo>
                  <a:pt x="54997" y="2537101"/>
                </a:lnTo>
                <a:lnTo>
                  <a:pt x="53735" y="2534036"/>
                </a:lnTo>
                <a:lnTo>
                  <a:pt x="52653" y="2530791"/>
                </a:lnTo>
                <a:lnTo>
                  <a:pt x="52112" y="2527546"/>
                </a:lnTo>
                <a:lnTo>
                  <a:pt x="51932" y="2523940"/>
                </a:lnTo>
                <a:lnTo>
                  <a:pt x="52112" y="2520515"/>
                </a:lnTo>
                <a:lnTo>
                  <a:pt x="52833" y="2516909"/>
                </a:lnTo>
                <a:lnTo>
                  <a:pt x="54096" y="2513304"/>
                </a:lnTo>
                <a:lnTo>
                  <a:pt x="55538" y="2509337"/>
                </a:lnTo>
                <a:lnTo>
                  <a:pt x="57341" y="2505191"/>
                </a:lnTo>
                <a:lnTo>
                  <a:pt x="59866" y="2501044"/>
                </a:lnTo>
                <a:lnTo>
                  <a:pt x="58063" y="2496177"/>
                </a:lnTo>
                <a:lnTo>
                  <a:pt x="56620" y="2491490"/>
                </a:lnTo>
                <a:lnTo>
                  <a:pt x="53194" y="2482295"/>
                </a:lnTo>
                <a:lnTo>
                  <a:pt x="49407" y="2473281"/>
                </a:lnTo>
                <a:lnTo>
                  <a:pt x="45440" y="2464808"/>
                </a:lnTo>
                <a:lnTo>
                  <a:pt x="37867" y="2448402"/>
                </a:lnTo>
                <a:lnTo>
                  <a:pt x="34441" y="2440650"/>
                </a:lnTo>
                <a:lnTo>
                  <a:pt x="31195" y="2432898"/>
                </a:lnTo>
                <a:lnTo>
                  <a:pt x="28310" y="2425507"/>
                </a:lnTo>
                <a:lnTo>
                  <a:pt x="27048" y="2421901"/>
                </a:lnTo>
                <a:lnTo>
                  <a:pt x="25966" y="2418295"/>
                </a:lnTo>
                <a:lnTo>
                  <a:pt x="25064" y="2414690"/>
                </a:lnTo>
                <a:lnTo>
                  <a:pt x="24343" y="2411264"/>
                </a:lnTo>
                <a:lnTo>
                  <a:pt x="23802" y="2407839"/>
                </a:lnTo>
                <a:lnTo>
                  <a:pt x="23441" y="2404233"/>
                </a:lnTo>
                <a:lnTo>
                  <a:pt x="23441" y="2400808"/>
                </a:lnTo>
                <a:lnTo>
                  <a:pt x="23441" y="2397563"/>
                </a:lnTo>
                <a:lnTo>
                  <a:pt x="23802" y="2394138"/>
                </a:lnTo>
                <a:lnTo>
                  <a:pt x="24343" y="2390892"/>
                </a:lnTo>
                <a:lnTo>
                  <a:pt x="25245" y="2387467"/>
                </a:lnTo>
                <a:lnTo>
                  <a:pt x="26327" y="2384402"/>
                </a:lnTo>
                <a:lnTo>
                  <a:pt x="27769" y="2380977"/>
                </a:lnTo>
                <a:lnTo>
                  <a:pt x="29572" y="2377912"/>
                </a:lnTo>
                <a:lnTo>
                  <a:pt x="31195" y="2369800"/>
                </a:lnTo>
                <a:lnTo>
                  <a:pt x="32638" y="2361687"/>
                </a:lnTo>
                <a:lnTo>
                  <a:pt x="33900" y="2353574"/>
                </a:lnTo>
                <a:lnTo>
                  <a:pt x="35162" y="2345101"/>
                </a:lnTo>
                <a:lnTo>
                  <a:pt x="36064" y="2336808"/>
                </a:lnTo>
                <a:lnTo>
                  <a:pt x="36785" y="2328515"/>
                </a:lnTo>
                <a:lnTo>
                  <a:pt x="37506" y="2319862"/>
                </a:lnTo>
                <a:lnTo>
                  <a:pt x="38047" y="2311388"/>
                </a:lnTo>
                <a:lnTo>
                  <a:pt x="38408" y="2302735"/>
                </a:lnTo>
                <a:lnTo>
                  <a:pt x="38769" y="2293901"/>
                </a:lnTo>
                <a:lnTo>
                  <a:pt x="38949" y="2276414"/>
                </a:lnTo>
                <a:lnTo>
                  <a:pt x="38949" y="2258926"/>
                </a:lnTo>
                <a:lnTo>
                  <a:pt x="38588" y="2241079"/>
                </a:lnTo>
                <a:lnTo>
                  <a:pt x="38228" y="2223231"/>
                </a:lnTo>
                <a:lnTo>
                  <a:pt x="37687" y="2205383"/>
                </a:lnTo>
                <a:lnTo>
                  <a:pt x="36785" y="2170048"/>
                </a:lnTo>
                <a:lnTo>
                  <a:pt x="36424" y="2152380"/>
                </a:lnTo>
                <a:lnTo>
                  <a:pt x="36244" y="2135253"/>
                </a:lnTo>
                <a:lnTo>
                  <a:pt x="36424" y="2118307"/>
                </a:lnTo>
                <a:lnTo>
                  <a:pt x="36785" y="2109834"/>
                </a:lnTo>
                <a:lnTo>
                  <a:pt x="37146" y="2101541"/>
                </a:lnTo>
                <a:lnTo>
                  <a:pt x="38228" y="2087118"/>
                </a:lnTo>
                <a:lnTo>
                  <a:pt x="39129" y="2072155"/>
                </a:lnTo>
                <a:lnTo>
                  <a:pt x="39850" y="2057192"/>
                </a:lnTo>
                <a:lnTo>
                  <a:pt x="40391" y="2041868"/>
                </a:lnTo>
                <a:lnTo>
                  <a:pt x="41834" y="2010859"/>
                </a:lnTo>
                <a:lnTo>
                  <a:pt x="42555" y="1994995"/>
                </a:lnTo>
                <a:lnTo>
                  <a:pt x="43457" y="1979490"/>
                </a:lnTo>
                <a:lnTo>
                  <a:pt x="44539" y="1963626"/>
                </a:lnTo>
                <a:lnTo>
                  <a:pt x="45981" y="1948302"/>
                </a:lnTo>
                <a:lnTo>
                  <a:pt x="47965" y="1932797"/>
                </a:lnTo>
                <a:lnTo>
                  <a:pt x="48866" y="1925045"/>
                </a:lnTo>
                <a:lnTo>
                  <a:pt x="49948" y="1917654"/>
                </a:lnTo>
                <a:lnTo>
                  <a:pt x="51211" y="1909902"/>
                </a:lnTo>
                <a:lnTo>
                  <a:pt x="52653" y="1902510"/>
                </a:lnTo>
                <a:lnTo>
                  <a:pt x="54276" y="1895299"/>
                </a:lnTo>
                <a:lnTo>
                  <a:pt x="55899" y="1887907"/>
                </a:lnTo>
                <a:lnTo>
                  <a:pt x="57702" y="1880876"/>
                </a:lnTo>
                <a:lnTo>
                  <a:pt x="59866" y="1873845"/>
                </a:lnTo>
                <a:lnTo>
                  <a:pt x="61849" y="1866634"/>
                </a:lnTo>
                <a:lnTo>
                  <a:pt x="64194" y="1859783"/>
                </a:lnTo>
                <a:lnTo>
                  <a:pt x="65095" y="1834183"/>
                </a:lnTo>
                <a:lnTo>
                  <a:pt x="66177" y="1809305"/>
                </a:lnTo>
                <a:lnTo>
                  <a:pt x="66718" y="1797046"/>
                </a:lnTo>
                <a:lnTo>
                  <a:pt x="67620" y="1785147"/>
                </a:lnTo>
                <a:lnTo>
                  <a:pt x="68521" y="1773429"/>
                </a:lnTo>
                <a:lnTo>
                  <a:pt x="69964" y="1761891"/>
                </a:lnTo>
                <a:lnTo>
                  <a:pt x="71406" y="1750713"/>
                </a:lnTo>
                <a:lnTo>
                  <a:pt x="72669" y="1745124"/>
                </a:lnTo>
                <a:lnTo>
                  <a:pt x="73570" y="1739536"/>
                </a:lnTo>
                <a:lnTo>
                  <a:pt x="74832" y="1734127"/>
                </a:lnTo>
                <a:lnTo>
                  <a:pt x="76095" y="1728719"/>
                </a:lnTo>
                <a:lnTo>
                  <a:pt x="77357" y="1723491"/>
                </a:lnTo>
                <a:lnTo>
                  <a:pt x="79160" y="1718082"/>
                </a:lnTo>
                <a:lnTo>
                  <a:pt x="80783" y="1713034"/>
                </a:lnTo>
                <a:lnTo>
                  <a:pt x="82406" y="1707986"/>
                </a:lnTo>
                <a:lnTo>
                  <a:pt x="84570" y="1702939"/>
                </a:lnTo>
                <a:lnTo>
                  <a:pt x="86553" y="1697891"/>
                </a:lnTo>
                <a:lnTo>
                  <a:pt x="88897" y="1692843"/>
                </a:lnTo>
                <a:lnTo>
                  <a:pt x="91422" y="1688156"/>
                </a:lnTo>
                <a:lnTo>
                  <a:pt x="93946" y="1683468"/>
                </a:lnTo>
                <a:lnTo>
                  <a:pt x="96831" y="1678601"/>
                </a:lnTo>
                <a:lnTo>
                  <a:pt x="93766" y="1472539"/>
                </a:lnTo>
                <a:lnTo>
                  <a:pt x="92143" y="1468933"/>
                </a:lnTo>
                <a:lnTo>
                  <a:pt x="90881" y="1465508"/>
                </a:lnTo>
                <a:lnTo>
                  <a:pt x="89619" y="1462263"/>
                </a:lnTo>
                <a:lnTo>
                  <a:pt x="88897" y="1459018"/>
                </a:lnTo>
                <a:lnTo>
                  <a:pt x="88176" y="1455773"/>
                </a:lnTo>
                <a:lnTo>
                  <a:pt x="87635" y="1452347"/>
                </a:lnTo>
                <a:lnTo>
                  <a:pt x="86914" y="1444595"/>
                </a:lnTo>
                <a:lnTo>
                  <a:pt x="71226" y="1444054"/>
                </a:lnTo>
                <a:lnTo>
                  <a:pt x="65095" y="1443694"/>
                </a:lnTo>
                <a:lnTo>
                  <a:pt x="59866" y="1443153"/>
                </a:lnTo>
                <a:lnTo>
                  <a:pt x="55358" y="1442432"/>
                </a:lnTo>
                <a:lnTo>
                  <a:pt x="53374" y="1442071"/>
                </a:lnTo>
                <a:lnTo>
                  <a:pt x="51571" y="1441350"/>
                </a:lnTo>
                <a:lnTo>
                  <a:pt x="50129" y="1440809"/>
                </a:lnTo>
                <a:lnTo>
                  <a:pt x="48866" y="1440088"/>
                </a:lnTo>
                <a:lnTo>
                  <a:pt x="47785" y="1439007"/>
                </a:lnTo>
                <a:lnTo>
                  <a:pt x="46883" y="1438105"/>
                </a:lnTo>
                <a:lnTo>
                  <a:pt x="45981" y="1437023"/>
                </a:lnTo>
                <a:lnTo>
                  <a:pt x="45440" y="1435762"/>
                </a:lnTo>
                <a:lnTo>
                  <a:pt x="45080" y="1434319"/>
                </a:lnTo>
                <a:lnTo>
                  <a:pt x="44719" y="1432516"/>
                </a:lnTo>
                <a:lnTo>
                  <a:pt x="44719" y="1430894"/>
                </a:lnTo>
                <a:lnTo>
                  <a:pt x="44719" y="1428911"/>
                </a:lnTo>
                <a:lnTo>
                  <a:pt x="45080" y="1426747"/>
                </a:lnTo>
                <a:lnTo>
                  <a:pt x="45440" y="1424404"/>
                </a:lnTo>
                <a:lnTo>
                  <a:pt x="46522" y="1418995"/>
                </a:lnTo>
                <a:lnTo>
                  <a:pt x="48325" y="1412685"/>
                </a:lnTo>
                <a:lnTo>
                  <a:pt x="50309" y="1405474"/>
                </a:lnTo>
                <a:lnTo>
                  <a:pt x="52833" y="1397181"/>
                </a:lnTo>
                <a:lnTo>
                  <a:pt x="72669" y="1304156"/>
                </a:lnTo>
                <a:lnTo>
                  <a:pt x="78619" y="1276934"/>
                </a:lnTo>
                <a:lnTo>
                  <a:pt x="84750" y="1250072"/>
                </a:lnTo>
                <a:lnTo>
                  <a:pt x="87815" y="1236551"/>
                </a:lnTo>
                <a:lnTo>
                  <a:pt x="91061" y="1223029"/>
                </a:lnTo>
                <a:lnTo>
                  <a:pt x="94487" y="1209508"/>
                </a:lnTo>
                <a:lnTo>
                  <a:pt x="98274" y="1196167"/>
                </a:lnTo>
                <a:lnTo>
                  <a:pt x="89979" y="1176156"/>
                </a:lnTo>
                <a:lnTo>
                  <a:pt x="81504" y="1155244"/>
                </a:lnTo>
                <a:lnTo>
                  <a:pt x="73029" y="1133610"/>
                </a:lnTo>
                <a:lnTo>
                  <a:pt x="68882" y="1122613"/>
                </a:lnTo>
                <a:lnTo>
                  <a:pt x="64735" y="1111796"/>
                </a:lnTo>
                <a:lnTo>
                  <a:pt x="61128" y="1100618"/>
                </a:lnTo>
                <a:lnTo>
                  <a:pt x="57522" y="1089801"/>
                </a:lnTo>
                <a:lnTo>
                  <a:pt x="54637" y="1078804"/>
                </a:lnTo>
                <a:lnTo>
                  <a:pt x="51752" y="1068348"/>
                </a:lnTo>
                <a:lnTo>
                  <a:pt x="49588" y="1057711"/>
                </a:lnTo>
                <a:lnTo>
                  <a:pt x="48686" y="1052663"/>
                </a:lnTo>
                <a:lnTo>
                  <a:pt x="47785" y="1047435"/>
                </a:lnTo>
                <a:lnTo>
                  <a:pt x="47244" y="1042568"/>
                </a:lnTo>
                <a:lnTo>
                  <a:pt x="46522" y="1037520"/>
                </a:lnTo>
                <a:lnTo>
                  <a:pt x="46162" y="1032652"/>
                </a:lnTo>
                <a:lnTo>
                  <a:pt x="45981" y="1027785"/>
                </a:lnTo>
                <a:lnTo>
                  <a:pt x="43457" y="1021475"/>
                </a:lnTo>
                <a:lnTo>
                  <a:pt x="40752" y="1015345"/>
                </a:lnTo>
                <a:lnTo>
                  <a:pt x="37867" y="1009035"/>
                </a:lnTo>
                <a:lnTo>
                  <a:pt x="35343" y="1002725"/>
                </a:lnTo>
                <a:lnTo>
                  <a:pt x="32998" y="996416"/>
                </a:lnTo>
                <a:lnTo>
                  <a:pt x="31916" y="993171"/>
                </a:lnTo>
                <a:lnTo>
                  <a:pt x="31195" y="989925"/>
                </a:lnTo>
                <a:lnTo>
                  <a:pt x="30474" y="986680"/>
                </a:lnTo>
                <a:lnTo>
                  <a:pt x="29933" y="983255"/>
                </a:lnTo>
                <a:lnTo>
                  <a:pt x="29753" y="979830"/>
                </a:lnTo>
                <a:lnTo>
                  <a:pt x="29572" y="976585"/>
                </a:lnTo>
                <a:lnTo>
                  <a:pt x="27048" y="971176"/>
                </a:lnTo>
                <a:lnTo>
                  <a:pt x="25064" y="965768"/>
                </a:lnTo>
                <a:lnTo>
                  <a:pt x="23261" y="960540"/>
                </a:lnTo>
                <a:lnTo>
                  <a:pt x="21638" y="955492"/>
                </a:lnTo>
                <a:lnTo>
                  <a:pt x="20556" y="950264"/>
                </a:lnTo>
                <a:lnTo>
                  <a:pt x="19655" y="945035"/>
                </a:lnTo>
                <a:lnTo>
                  <a:pt x="18933" y="939807"/>
                </a:lnTo>
                <a:lnTo>
                  <a:pt x="18573" y="934579"/>
                </a:lnTo>
                <a:lnTo>
                  <a:pt x="18212" y="929351"/>
                </a:lnTo>
                <a:lnTo>
                  <a:pt x="17852" y="924123"/>
                </a:lnTo>
                <a:lnTo>
                  <a:pt x="17671" y="913486"/>
                </a:lnTo>
                <a:lnTo>
                  <a:pt x="17671" y="902309"/>
                </a:lnTo>
                <a:lnTo>
                  <a:pt x="17491" y="890410"/>
                </a:lnTo>
                <a:lnTo>
                  <a:pt x="15688" y="884281"/>
                </a:lnTo>
                <a:lnTo>
                  <a:pt x="13704" y="877971"/>
                </a:lnTo>
                <a:lnTo>
                  <a:pt x="12081" y="871661"/>
                </a:lnTo>
                <a:lnTo>
                  <a:pt x="10639" y="865351"/>
                </a:lnTo>
                <a:lnTo>
                  <a:pt x="9016" y="859041"/>
                </a:lnTo>
                <a:lnTo>
                  <a:pt x="7754" y="852551"/>
                </a:lnTo>
                <a:lnTo>
                  <a:pt x="6491" y="846061"/>
                </a:lnTo>
                <a:lnTo>
                  <a:pt x="5410" y="839391"/>
                </a:lnTo>
                <a:lnTo>
                  <a:pt x="4328" y="832720"/>
                </a:lnTo>
                <a:lnTo>
                  <a:pt x="3426" y="826230"/>
                </a:lnTo>
                <a:lnTo>
                  <a:pt x="2524" y="819560"/>
                </a:lnTo>
                <a:lnTo>
                  <a:pt x="1803" y="812889"/>
                </a:lnTo>
                <a:lnTo>
                  <a:pt x="1262" y="805858"/>
                </a:lnTo>
                <a:lnTo>
                  <a:pt x="721" y="799188"/>
                </a:lnTo>
                <a:lnTo>
                  <a:pt x="361" y="792517"/>
                </a:lnTo>
                <a:lnTo>
                  <a:pt x="180" y="785667"/>
                </a:lnTo>
                <a:lnTo>
                  <a:pt x="0" y="778996"/>
                </a:lnTo>
                <a:lnTo>
                  <a:pt x="0" y="772146"/>
                </a:lnTo>
                <a:lnTo>
                  <a:pt x="0" y="765475"/>
                </a:lnTo>
                <a:lnTo>
                  <a:pt x="180" y="758805"/>
                </a:lnTo>
                <a:lnTo>
                  <a:pt x="541" y="752134"/>
                </a:lnTo>
                <a:lnTo>
                  <a:pt x="902" y="745284"/>
                </a:lnTo>
                <a:lnTo>
                  <a:pt x="1442" y="738793"/>
                </a:lnTo>
                <a:lnTo>
                  <a:pt x="2164" y="732123"/>
                </a:lnTo>
                <a:lnTo>
                  <a:pt x="2885" y="725272"/>
                </a:lnTo>
                <a:lnTo>
                  <a:pt x="3967" y="718782"/>
                </a:lnTo>
                <a:lnTo>
                  <a:pt x="5049" y="712292"/>
                </a:lnTo>
                <a:lnTo>
                  <a:pt x="6131" y="705802"/>
                </a:lnTo>
                <a:lnTo>
                  <a:pt x="7393" y="699312"/>
                </a:lnTo>
                <a:lnTo>
                  <a:pt x="8836" y="693002"/>
                </a:lnTo>
                <a:lnTo>
                  <a:pt x="10458" y="686692"/>
                </a:lnTo>
                <a:lnTo>
                  <a:pt x="12081" y="680563"/>
                </a:lnTo>
                <a:lnTo>
                  <a:pt x="10819" y="674974"/>
                </a:lnTo>
                <a:lnTo>
                  <a:pt x="9917" y="669385"/>
                </a:lnTo>
                <a:lnTo>
                  <a:pt x="9016" y="664157"/>
                </a:lnTo>
                <a:lnTo>
                  <a:pt x="8655" y="658749"/>
                </a:lnTo>
                <a:lnTo>
                  <a:pt x="8475" y="653340"/>
                </a:lnTo>
                <a:lnTo>
                  <a:pt x="8295" y="648112"/>
                </a:lnTo>
                <a:lnTo>
                  <a:pt x="8475" y="642703"/>
                </a:lnTo>
                <a:lnTo>
                  <a:pt x="8836" y="637295"/>
                </a:lnTo>
                <a:lnTo>
                  <a:pt x="9917" y="626839"/>
                </a:lnTo>
                <a:lnTo>
                  <a:pt x="10999" y="616022"/>
                </a:lnTo>
                <a:lnTo>
                  <a:pt x="12442" y="605025"/>
                </a:lnTo>
                <a:lnTo>
                  <a:pt x="13704" y="593667"/>
                </a:lnTo>
                <a:lnTo>
                  <a:pt x="16409" y="580687"/>
                </a:lnTo>
                <a:lnTo>
                  <a:pt x="19294" y="568428"/>
                </a:lnTo>
                <a:lnTo>
                  <a:pt x="22360" y="556709"/>
                </a:lnTo>
                <a:lnTo>
                  <a:pt x="23982" y="550940"/>
                </a:lnTo>
                <a:lnTo>
                  <a:pt x="25786" y="545351"/>
                </a:lnTo>
                <a:lnTo>
                  <a:pt x="27589" y="540123"/>
                </a:lnTo>
                <a:lnTo>
                  <a:pt x="29572" y="534895"/>
                </a:lnTo>
                <a:lnTo>
                  <a:pt x="31556" y="529667"/>
                </a:lnTo>
                <a:lnTo>
                  <a:pt x="33720" y="524619"/>
                </a:lnTo>
                <a:lnTo>
                  <a:pt x="36064" y="519752"/>
                </a:lnTo>
                <a:lnTo>
                  <a:pt x="38408" y="515064"/>
                </a:lnTo>
                <a:lnTo>
                  <a:pt x="40932" y="510377"/>
                </a:lnTo>
                <a:lnTo>
                  <a:pt x="43457" y="505690"/>
                </a:lnTo>
                <a:lnTo>
                  <a:pt x="46162" y="501183"/>
                </a:lnTo>
                <a:lnTo>
                  <a:pt x="49227" y="496856"/>
                </a:lnTo>
                <a:lnTo>
                  <a:pt x="52293" y="492529"/>
                </a:lnTo>
                <a:lnTo>
                  <a:pt x="55538" y="488383"/>
                </a:lnTo>
                <a:lnTo>
                  <a:pt x="58964" y="484416"/>
                </a:lnTo>
                <a:lnTo>
                  <a:pt x="62571" y="480270"/>
                </a:lnTo>
                <a:lnTo>
                  <a:pt x="66357" y="476304"/>
                </a:lnTo>
                <a:lnTo>
                  <a:pt x="70324" y="472518"/>
                </a:lnTo>
                <a:lnTo>
                  <a:pt x="74472" y="468732"/>
                </a:lnTo>
                <a:lnTo>
                  <a:pt x="78799" y="465126"/>
                </a:lnTo>
                <a:lnTo>
                  <a:pt x="83307" y="461521"/>
                </a:lnTo>
                <a:lnTo>
                  <a:pt x="88176" y="457735"/>
                </a:lnTo>
                <a:lnTo>
                  <a:pt x="93225" y="454490"/>
                </a:lnTo>
                <a:lnTo>
                  <a:pt x="98454" y="450884"/>
                </a:lnTo>
                <a:lnTo>
                  <a:pt x="103864" y="447639"/>
                </a:lnTo>
                <a:lnTo>
                  <a:pt x="109634" y="444214"/>
                </a:lnTo>
                <a:lnTo>
                  <a:pt x="115585" y="440969"/>
                </a:lnTo>
                <a:lnTo>
                  <a:pt x="121715" y="437543"/>
                </a:lnTo>
                <a:lnTo>
                  <a:pt x="133797" y="430332"/>
                </a:lnTo>
                <a:lnTo>
                  <a:pt x="146239" y="423121"/>
                </a:lnTo>
                <a:lnTo>
                  <a:pt x="159222" y="415909"/>
                </a:lnTo>
                <a:lnTo>
                  <a:pt x="165533" y="412484"/>
                </a:lnTo>
                <a:lnTo>
                  <a:pt x="172024" y="409059"/>
                </a:lnTo>
                <a:lnTo>
                  <a:pt x="178516" y="405994"/>
                </a:lnTo>
                <a:lnTo>
                  <a:pt x="185007" y="403290"/>
                </a:lnTo>
                <a:lnTo>
                  <a:pt x="191679" y="400766"/>
                </a:lnTo>
                <a:lnTo>
                  <a:pt x="198171" y="398602"/>
                </a:lnTo>
                <a:lnTo>
                  <a:pt x="204843" y="396619"/>
                </a:lnTo>
                <a:lnTo>
                  <a:pt x="211514" y="395177"/>
                </a:lnTo>
                <a:lnTo>
                  <a:pt x="230448" y="361104"/>
                </a:lnTo>
                <a:lnTo>
                  <a:pt x="232251" y="357138"/>
                </a:lnTo>
                <a:lnTo>
                  <a:pt x="234235" y="353532"/>
                </a:lnTo>
                <a:lnTo>
                  <a:pt x="236218" y="350287"/>
                </a:lnTo>
                <a:lnTo>
                  <a:pt x="238021" y="347402"/>
                </a:lnTo>
                <a:lnTo>
                  <a:pt x="240185" y="344698"/>
                </a:lnTo>
                <a:lnTo>
                  <a:pt x="242169" y="342535"/>
                </a:lnTo>
                <a:lnTo>
                  <a:pt x="244152" y="340371"/>
                </a:lnTo>
                <a:lnTo>
                  <a:pt x="246677" y="338749"/>
                </a:lnTo>
                <a:lnTo>
                  <a:pt x="249021" y="337487"/>
                </a:lnTo>
                <a:lnTo>
                  <a:pt x="251545" y="336225"/>
                </a:lnTo>
                <a:lnTo>
                  <a:pt x="254430" y="335324"/>
                </a:lnTo>
                <a:lnTo>
                  <a:pt x="257315" y="334242"/>
                </a:lnTo>
                <a:lnTo>
                  <a:pt x="260741" y="333701"/>
                </a:lnTo>
                <a:lnTo>
                  <a:pt x="264348" y="333160"/>
                </a:lnTo>
                <a:lnTo>
                  <a:pt x="268315" y="332800"/>
                </a:lnTo>
                <a:lnTo>
                  <a:pt x="272643" y="332439"/>
                </a:lnTo>
                <a:lnTo>
                  <a:pt x="284724" y="314231"/>
                </a:lnTo>
                <a:lnTo>
                  <a:pt x="281839" y="314411"/>
                </a:lnTo>
                <a:lnTo>
                  <a:pt x="279495" y="314231"/>
                </a:lnTo>
                <a:lnTo>
                  <a:pt x="277691" y="314050"/>
                </a:lnTo>
                <a:lnTo>
                  <a:pt x="276069" y="313509"/>
                </a:lnTo>
                <a:lnTo>
                  <a:pt x="274806" y="312969"/>
                </a:lnTo>
                <a:lnTo>
                  <a:pt x="273905" y="312248"/>
                </a:lnTo>
                <a:lnTo>
                  <a:pt x="273183" y="311346"/>
                </a:lnTo>
                <a:lnTo>
                  <a:pt x="272823" y="310084"/>
                </a:lnTo>
                <a:lnTo>
                  <a:pt x="272462" y="308462"/>
                </a:lnTo>
                <a:lnTo>
                  <a:pt x="272462" y="306839"/>
                </a:lnTo>
                <a:lnTo>
                  <a:pt x="272462" y="302693"/>
                </a:lnTo>
                <a:lnTo>
                  <a:pt x="272643" y="297284"/>
                </a:lnTo>
                <a:lnTo>
                  <a:pt x="272643" y="290794"/>
                </a:lnTo>
                <a:lnTo>
                  <a:pt x="273364" y="272045"/>
                </a:lnTo>
                <a:lnTo>
                  <a:pt x="272102" y="271143"/>
                </a:lnTo>
                <a:lnTo>
                  <a:pt x="270839" y="270422"/>
                </a:lnTo>
                <a:lnTo>
                  <a:pt x="269577" y="270062"/>
                </a:lnTo>
                <a:lnTo>
                  <a:pt x="268315" y="270062"/>
                </a:lnTo>
                <a:lnTo>
                  <a:pt x="267233" y="270062"/>
                </a:lnTo>
                <a:lnTo>
                  <a:pt x="266151" y="270242"/>
                </a:lnTo>
                <a:lnTo>
                  <a:pt x="265069" y="270783"/>
                </a:lnTo>
                <a:lnTo>
                  <a:pt x="263807" y="271143"/>
                </a:lnTo>
                <a:lnTo>
                  <a:pt x="261823" y="272766"/>
                </a:lnTo>
                <a:lnTo>
                  <a:pt x="260020" y="274208"/>
                </a:lnTo>
                <a:lnTo>
                  <a:pt x="257135" y="276912"/>
                </a:lnTo>
                <a:lnTo>
                  <a:pt x="256053" y="277814"/>
                </a:lnTo>
                <a:lnTo>
                  <a:pt x="255693" y="277994"/>
                </a:lnTo>
                <a:lnTo>
                  <a:pt x="255512" y="278174"/>
                </a:lnTo>
                <a:lnTo>
                  <a:pt x="255152" y="277994"/>
                </a:lnTo>
                <a:lnTo>
                  <a:pt x="255152" y="277633"/>
                </a:lnTo>
                <a:lnTo>
                  <a:pt x="255152" y="276011"/>
                </a:lnTo>
                <a:lnTo>
                  <a:pt x="255693" y="273126"/>
                </a:lnTo>
                <a:lnTo>
                  <a:pt x="256594" y="268800"/>
                </a:lnTo>
                <a:lnTo>
                  <a:pt x="259840" y="254738"/>
                </a:lnTo>
                <a:lnTo>
                  <a:pt x="259119" y="250772"/>
                </a:lnTo>
                <a:lnTo>
                  <a:pt x="258397" y="246265"/>
                </a:lnTo>
                <a:lnTo>
                  <a:pt x="257496" y="236890"/>
                </a:lnTo>
                <a:lnTo>
                  <a:pt x="256955" y="232203"/>
                </a:lnTo>
                <a:lnTo>
                  <a:pt x="256233" y="227696"/>
                </a:lnTo>
                <a:lnTo>
                  <a:pt x="255693" y="225712"/>
                </a:lnTo>
                <a:lnTo>
                  <a:pt x="255152" y="223910"/>
                </a:lnTo>
                <a:lnTo>
                  <a:pt x="254611" y="221927"/>
                </a:lnTo>
                <a:lnTo>
                  <a:pt x="253889" y="220304"/>
                </a:lnTo>
                <a:lnTo>
                  <a:pt x="247758" y="208586"/>
                </a:lnTo>
                <a:lnTo>
                  <a:pt x="244873" y="202997"/>
                </a:lnTo>
                <a:lnTo>
                  <a:pt x="242529" y="197769"/>
                </a:lnTo>
                <a:lnTo>
                  <a:pt x="240365" y="192541"/>
                </a:lnTo>
                <a:lnTo>
                  <a:pt x="238382" y="187493"/>
                </a:lnTo>
                <a:lnTo>
                  <a:pt x="236759" y="182265"/>
                </a:lnTo>
                <a:lnTo>
                  <a:pt x="235497" y="177397"/>
                </a:lnTo>
                <a:lnTo>
                  <a:pt x="234595" y="172349"/>
                </a:lnTo>
                <a:lnTo>
                  <a:pt x="233874" y="167482"/>
                </a:lnTo>
                <a:lnTo>
                  <a:pt x="233333" y="162434"/>
                </a:lnTo>
                <a:lnTo>
                  <a:pt x="233333" y="157205"/>
                </a:lnTo>
                <a:lnTo>
                  <a:pt x="233874" y="151977"/>
                </a:lnTo>
                <a:lnTo>
                  <a:pt x="234595" y="146569"/>
                </a:lnTo>
                <a:lnTo>
                  <a:pt x="235677" y="140980"/>
                </a:lnTo>
                <a:lnTo>
                  <a:pt x="237120" y="135391"/>
                </a:lnTo>
                <a:lnTo>
                  <a:pt x="238021" y="128721"/>
                </a:lnTo>
                <a:lnTo>
                  <a:pt x="239103" y="122231"/>
                </a:lnTo>
                <a:lnTo>
                  <a:pt x="240005" y="119346"/>
                </a:lnTo>
                <a:lnTo>
                  <a:pt x="240726" y="116101"/>
                </a:lnTo>
                <a:lnTo>
                  <a:pt x="241628" y="113217"/>
                </a:lnTo>
                <a:lnTo>
                  <a:pt x="242710" y="110332"/>
                </a:lnTo>
                <a:lnTo>
                  <a:pt x="243791" y="107448"/>
                </a:lnTo>
                <a:lnTo>
                  <a:pt x="245234" y="104744"/>
                </a:lnTo>
                <a:lnTo>
                  <a:pt x="246857" y="102039"/>
                </a:lnTo>
                <a:lnTo>
                  <a:pt x="248660" y="99515"/>
                </a:lnTo>
                <a:lnTo>
                  <a:pt x="250644" y="96811"/>
                </a:lnTo>
                <a:lnTo>
                  <a:pt x="252988" y="94287"/>
                </a:lnTo>
                <a:lnTo>
                  <a:pt x="255512" y="91763"/>
                </a:lnTo>
                <a:lnTo>
                  <a:pt x="258217" y="89420"/>
                </a:lnTo>
                <a:lnTo>
                  <a:pt x="260020" y="84912"/>
                </a:lnTo>
                <a:lnTo>
                  <a:pt x="261643" y="81127"/>
                </a:lnTo>
                <a:lnTo>
                  <a:pt x="263446" y="77341"/>
                </a:lnTo>
                <a:lnTo>
                  <a:pt x="265249" y="73735"/>
                </a:lnTo>
                <a:lnTo>
                  <a:pt x="267053" y="70490"/>
                </a:lnTo>
                <a:lnTo>
                  <a:pt x="269036" y="67425"/>
                </a:lnTo>
                <a:lnTo>
                  <a:pt x="271200" y="64541"/>
                </a:lnTo>
                <a:lnTo>
                  <a:pt x="273364" y="62017"/>
                </a:lnTo>
                <a:lnTo>
                  <a:pt x="275708" y="59313"/>
                </a:lnTo>
                <a:lnTo>
                  <a:pt x="278413" y="56789"/>
                </a:lnTo>
                <a:lnTo>
                  <a:pt x="281118" y="54445"/>
                </a:lnTo>
                <a:lnTo>
                  <a:pt x="284183" y="52101"/>
                </a:lnTo>
                <a:lnTo>
                  <a:pt x="287429" y="49938"/>
                </a:lnTo>
                <a:lnTo>
                  <a:pt x="291035" y="47594"/>
                </a:lnTo>
                <a:lnTo>
                  <a:pt x="294822" y="45431"/>
                </a:lnTo>
                <a:lnTo>
                  <a:pt x="299149" y="43448"/>
                </a:lnTo>
                <a:lnTo>
                  <a:pt x="296084" y="37318"/>
                </a:lnTo>
                <a:lnTo>
                  <a:pt x="294822" y="34975"/>
                </a:lnTo>
                <a:lnTo>
                  <a:pt x="294101" y="32991"/>
                </a:lnTo>
                <a:lnTo>
                  <a:pt x="293560" y="31549"/>
                </a:lnTo>
                <a:lnTo>
                  <a:pt x="293379" y="30287"/>
                </a:lnTo>
                <a:lnTo>
                  <a:pt x="293560" y="29566"/>
                </a:lnTo>
                <a:lnTo>
                  <a:pt x="294101" y="29025"/>
                </a:lnTo>
                <a:lnTo>
                  <a:pt x="294822" y="28665"/>
                </a:lnTo>
                <a:lnTo>
                  <a:pt x="296084" y="28484"/>
                </a:lnTo>
                <a:lnTo>
                  <a:pt x="297527" y="28665"/>
                </a:lnTo>
                <a:lnTo>
                  <a:pt x="299330" y="28845"/>
                </a:lnTo>
                <a:lnTo>
                  <a:pt x="304198" y="29566"/>
                </a:lnTo>
                <a:lnTo>
                  <a:pt x="310510" y="30287"/>
                </a:lnTo>
                <a:lnTo>
                  <a:pt x="313034" y="23437"/>
                </a:lnTo>
                <a:lnTo>
                  <a:pt x="314477" y="20372"/>
                </a:lnTo>
                <a:lnTo>
                  <a:pt x="316099" y="17127"/>
                </a:lnTo>
                <a:lnTo>
                  <a:pt x="317542" y="14422"/>
                </a:lnTo>
                <a:lnTo>
                  <a:pt x="318985" y="11718"/>
                </a:lnTo>
                <a:lnTo>
                  <a:pt x="320968" y="9375"/>
                </a:lnTo>
                <a:lnTo>
                  <a:pt x="322771" y="7211"/>
                </a:lnTo>
                <a:lnTo>
                  <a:pt x="324755" y="5048"/>
                </a:lnTo>
                <a:lnTo>
                  <a:pt x="326919" y="3606"/>
                </a:lnTo>
                <a:lnTo>
                  <a:pt x="329443" y="2163"/>
                </a:lnTo>
                <a:lnTo>
                  <a:pt x="332148" y="1262"/>
                </a:lnTo>
                <a:lnTo>
                  <a:pt x="335213" y="541"/>
                </a:lnTo>
                <a:lnTo>
                  <a:pt x="338279" y="0"/>
                </a:lnTo>
                <a:close/>
              </a:path>
            </a:pathLst>
          </a:custGeom>
          <a:solidFill>
            <a:srgbClr val="000000"/>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sz="1510"/>
          </a:p>
        </p:txBody>
      </p:sp>
      <p:cxnSp>
        <p:nvCxnSpPr>
          <p:cNvPr id="114" name="直接连接符 113"/>
          <p:cNvCxnSpPr/>
          <p:nvPr>
            <p:custDataLst>
              <p:tags r:id="rId15"/>
            </p:custDataLst>
          </p:nvPr>
        </p:nvCxnSpPr>
        <p:spPr>
          <a:xfrm flipH="1">
            <a:off x="2919909" y="2434317"/>
            <a:ext cx="959225"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sp>
        <p:nvSpPr>
          <p:cNvPr id="76" name="文本框 75"/>
          <p:cNvSpPr txBox="1"/>
          <p:nvPr>
            <p:custDataLst>
              <p:tags r:id="rId16"/>
            </p:custDataLst>
          </p:nvPr>
        </p:nvSpPr>
        <p:spPr>
          <a:xfrm>
            <a:off x="7409061" y="2544866"/>
            <a:ext cx="2352537" cy="1124368"/>
          </a:xfrm>
          <a:prstGeom prst="rect">
            <a:avLst/>
          </a:prstGeom>
        </p:spPr>
        <p:txBody>
          <a:bodyPr wrap="square">
            <a:normAutofit fontScale="97500"/>
          </a:bodyPr>
          <a:lstStyle>
            <a:defPPr>
              <a:defRPr lang="zh-CN"/>
            </a:defPPr>
            <a:lvl1pPr algn="ctr">
              <a:lnSpc>
                <a:spcPct val="150000"/>
              </a:lnSpc>
            </a:lvl1pPr>
          </a:lstStyle>
          <a:p>
            <a:r>
              <a:rPr lang="zh-CN" altLang="en-US" sz="1510" dirty="0">
                <a:solidFill>
                  <a:srgbClr val="000000"/>
                </a:solidFill>
              </a:rPr>
              <a:t>认可服务</a:t>
            </a:r>
            <a:r>
              <a:rPr lang="en-US" altLang="zh-CN" sz="1510" dirty="0">
                <a:solidFill>
                  <a:srgbClr val="000000"/>
                </a:solidFill>
              </a:rPr>
              <a:t>+</a:t>
            </a:r>
            <a:r>
              <a:rPr lang="zh-CN" altLang="en-US" sz="1510" dirty="0">
                <a:solidFill>
                  <a:srgbClr val="000000"/>
                </a:solidFill>
              </a:rPr>
              <a:t>态度</a:t>
            </a:r>
            <a:br>
              <a:rPr lang="zh-CN" altLang="en-US" sz="1510" dirty="0">
                <a:solidFill>
                  <a:srgbClr val="000000"/>
                </a:solidFill>
              </a:rPr>
            </a:br>
            <a:r>
              <a:rPr lang="zh-CN" altLang="en-US" sz="1510" dirty="0">
                <a:solidFill>
                  <a:srgbClr val="000000"/>
                </a:solidFill>
              </a:rPr>
              <a:t>有收获，但低于预期</a:t>
            </a:r>
            <a:br>
              <a:rPr lang="zh-CN" altLang="en-US" sz="1510" dirty="0">
                <a:solidFill>
                  <a:srgbClr val="000000"/>
                </a:solidFill>
              </a:rPr>
            </a:br>
            <a:r>
              <a:rPr lang="zh-CN" altLang="en-US" sz="1510" dirty="0">
                <a:solidFill>
                  <a:srgbClr val="000000"/>
                </a:solidFill>
              </a:rPr>
              <a:t>自己局部受限，不推荐</a:t>
            </a:r>
          </a:p>
        </p:txBody>
      </p:sp>
      <p:sp>
        <p:nvSpPr>
          <p:cNvPr id="77" name="文本框 76"/>
          <p:cNvSpPr txBox="1"/>
          <p:nvPr>
            <p:custDataLst>
              <p:tags r:id="rId17"/>
            </p:custDataLst>
          </p:nvPr>
        </p:nvSpPr>
        <p:spPr>
          <a:xfrm>
            <a:off x="7409061" y="3801290"/>
            <a:ext cx="2352537" cy="1124368"/>
          </a:xfrm>
          <a:prstGeom prst="rect">
            <a:avLst/>
          </a:prstGeom>
        </p:spPr>
        <p:txBody>
          <a:bodyPr wrap="square">
            <a:normAutofit fontScale="97500"/>
          </a:bodyPr>
          <a:lstStyle>
            <a:defPPr>
              <a:defRPr lang="zh-CN"/>
            </a:defPPr>
            <a:lvl1pPr algn="ctr">
              <a:lnSpc>
                <a:spcPct val="150000"/>
              </a:lnSpc>
            </a:lvl1pPr>
          </a:lstStyle>
          <a:p>
            <a:r>
              <a:rPr lang="zh-CN" altLang="en-US" sz="1510" dirty="0">
                <a:solidFill>
                  <a:srgbClr val="000000"/>
                </a:solidFill>
              </a:rPr>
              <a:t>没价值，服务也不好</a:t>
            </a:r>
            <a:br>
              <a:rPr lang="zh-CN" altLang="en-US" sz="1510" dirty="0">
                <a:solidFill>
                  <a:srgbClr val="000000"/>
                </a:solidFill>
              </a:rPr>
            </a:br>
            <a:r>
              <a:rPr lang="zh-CN" altLang="en-US" sz="1510" dirty="0">
                <a:solidFill>
                  <a:srgbClr val="000000"/>
                </a:solidFill>
              </a:rPr>
              <a:t>感觉被忽悠</a:t>
            </a:r>
            <a:br>
              <a:rPr lang="zh-CN" altLang="en-US" sz="1510" dirty="0">
                <a:solidFill>
                  <a:srgbClr val="000000"/>
                </a:solidFill>
              </a:rPr>
            </a:br>
            <a:r>
              <a:rPr lang="zh-CN" altLang="en-US" sz="1510" dirty="0">
                <a:solidFill>
                  <a:srgbClr val="000000"/>
                </a:solidFill>
              </a:rPr>
              <a:t>关系破裂、撕逼、讲坏话</a:t>
            </a:r>
          </a:p>
        </p:txBody>
      </p:sp>
      <p:sp>
        <p:nvSpPr>
          <p:cNvPr id="79" name="文本框 78"/>
          <p:cNvSpPr txBox="1"/>
          <p:nvPr>
            <p:custDataLst>
              <p:tags r:id="rId18"/>
            </p:custDataLst>
          </p:nvPr>
        </p:nvSpPr>
        <p:spPr>
          <a:xfrm>
            <a:off x="567372" y="3100539"/>
            <a:ext cx="2352537" cy="1124368"/>
          </a:xfrm>
          <a:prstGeom prst="rect">
            <a:avLst/>
          </a:prstGeom>
        </p:spPr>
        <p:txBody>
          <a:bodyPr wrap="square">
            <a:normAutofit fontScale="97500"/>
          </a:bodyPr>
          <a:lstStyle>
            <a:defPPr>
              <a:defRPr lang="zh-CN"/>
            </a:defPPr>
            <a:lvl1pPr algn="ctr">
              <a:lnSpc>
                <a:spcPct val="150000"/>
              </a:lnSpc>
            </a:lvl1pPr>
          </a:lstStyle>
          <a:p>
            <a:r>
              <a:rPr lang="zh-CN" altLang="en-US" sz="1510" dirty="0">
                <a:solidFill>
                  <a:srgbClr val="000000"/>
                </a:solidFill>
              </a:rPr>
              <a:t>说不出哪里不满意</a:t>
            </a:r>
            <a:br>
              <a:rPr lang="zh-CN" altLang="en-US" sz="1510" dirty="0">
                <a:solidFill>
                  <a:srgbClr val="000000"/>
                </a:solidFill>
              </a:rPr>
            </a:br>
            <a:r>
              <a:rPr lang="zh-CN" altLang="en-US" sz="1510" dirty="0">
                <a:solidFill>
                  <a:srgbClr val="000000"/>
                </a:solidFill>
              </a:rPr>
              <a:t>但也说不出有效果和收获</a:t>
            </a:r>
            <a:br>
              <a:rPr lang="zh-CN" altLang="en-US" sz="1510" dirty="0">
                <a:solidFill>
                  <a:srgbClr val="000000"/>
                </a:solidFill>
              </a:rPr>
            </a:br>
            <a:r>
              <a:rPr lang="zh-CN" altLang="en-US" sz="1510" dirty="0">
                <a:solidFill>
                  <a:srgbClr val="000000"/>
                </a:solidFill>
              </a:rPr>
              <a:t>不撕逼、不复购、不推荐</a:t>
            </a:r>
          </a:p>
        </p:txBody>
      </p:sp>
      <p:sp>
        <p:nvSpPr>
          <p:cNvPr id="80" name="文本框 79"/>
          <p:cNvSpPr txBox="1"/>
          <p:nvPr>
            <p:custDataLst>
              <p:tags r:id="rId19"/>
            </p:custDataLst>
          </p:nvPr>
        </p:nvSpPr>
        <p:spPr>
          <a:xfrm>
            <a:off x="567372" y="1855481"/>
            <a:ext cx="2352537" cy="1124368"/>
          </a:xfrm>
          <a:prstGeom prst="rect">
            <a:avLst/>
          </a:prstGeom>
        </p:spPr>
        <p:txBody>
          <a:bodyPr wrap="square">
            <a:normAutofit/>
          </a:bodyPr>
          <a:lstStyle>
            <a:defPPr>
              <a:defRPr lang="zh-CN"/>
            </a:defPPr>
            <a:lvl1pPr algn="ctr">
              <a:lnSpc>
                <a:spcPct val="150000"/>
              </a:lnSpc>
            </a:lvl1pPr>
          </a:lstStyle>
          <a:p>
            <a:r>
              <a:rPr lang="zh-CN" altLang="en-US" sz="1510" dirty="0">
                <a:solidFill>
                  <a:srgbClr val="000000"/>
                </a:solidFill>
              </a:rPr>
              <a:t>非常认可态度和服务</a:t>
            </a:r>
            <a:br>
              <a:rPr lang="zh-CN" altLang="en-US" sz="1510" dirty="0">
                <a:solidFill>
                  <a:srgbClr val="000000"/>
                </a:solidFill>
              </a:rPr>
            </a:br>
            <a:r>
              <a:rPr lang="zh-CN" altLang="en-US" sz="1510" dirty="0">
                <a:solidFill>
                  <a:srgbClr val="000000"/>
                </a:solidFill>
              </a:rPr>
              <a:t>收获很多，好用</a:t>
            </a:r>
            <a:br>
              <a:rPr lang="zh-CN" altLang="en-US" sz="1510" dirty="0">
                <a:solidFill>
                  <a:srgbClr val="000000"/>
                </a:solidFill>
              </a:rPr>
            </a:br>
            <a:r>
              <a:rPr lang="zh-CN" altLang="en-US" sz="1510" dirty="0">
                <a:solidFill>
                  <a:srgbClr val="000000"/>
                </a:solidFill>
              </a:rPr>
              <a:t>复购、转介绍、转代运营</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8"/>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关键词：谁在做出是否</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服务好、效果好</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的判断？</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29"/>
            <a:stretch>
              <a:fillRect/>
            </a:stretch>
          </p:blipFill>
          <p:spPr>
            <a:xfrm>
              <a:off x="5235" y="1585"/>
              <a:ext cx="337" cy="709"/>
            </a:xfrm>
            <a:prstGeom prst="rect">
              <a:avLst/>
            </a:prstGeom>
          </p:spPr>
        </p:pic>
        <p:pic>
          <p:nvPicPr>
            <p:cNvPr id="11" name="图片 10" descr="resource"/>
            <p:cNvPicPr>
              <a:picLocks noChangeAspect="1"/>
            </p:cNvPicPr>
            <p:nvPr/>
          </p:nvPicPr>
          <p:blipFill>
            <a:blip r:embed="rId30"/>
            <a:stretch>
              <a:fillRect/>
            </a:stretch>
          </p:blipFill>
          <p:spPr>
            <a:xfrm>
              <a:off x="4982" y="1585"/>
              <a:ext cx="337" cy="709"/>
            </a:xfrm>
            <a:prstGeom prst="rect">
              <a:avLst/>
            </a:prstGeom>
          </p:spPr>
        </p:pic>
        <p:pic>
          <p:nvPicPr>
            <p:cNvPr id="12" name="图片 11" descr="resource"/>
            <p:cNvPicPr>
              <a:picLocks noChangeAspect="1"/>
            </p:cNvPicPr>
            <p:nvPr/>
          </p:nvPicPr>
          <p:blipFill>
            <a:blip r:embed="rId29"/>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sp>
        <p:nvSpPr>
          <p:cNvPr id="180" name="空心弧 179"/>
          <p:cNvSpPr/>
          <p:nvPr>
            <p:custDataLst>
              <p:tags r:id="rId1"/>
            </p:custDataLst>
          </p:nvPr>
        </p:nvSpPr>
        <p:spPr>
          <a:xfrm rot="9000000">
            <a:off x="785035" y="1338913"/>
            <a:ext cx="3150953" cy="3150953"/>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81" name="空心弧 180"/>
          <p:cNvSpPr/>
          <p:nvPr>
            <p:custDataLst>
              <p:tags r:id="rId2"/>
            </p:custDataLst>
          </p:nvPr>
        </p:nvSpPr>
        <p:spPr>
          <a:xfrm rot="12600000">
            <a:off x="785035" y="1338913"/>
            <a:ext cx="3150953" cy="3150953"/>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82" name="空心弧 181"/>
          <p:cNvSpPr/>
          <p:nvPr>
            <p:custDataLst>
              <p:tags r:id="rId3"/>
            </p:custDataLst>
          </p:nvPr>
        </p:nvSpPr>
        <p:spPr>
          <a:xfrm rot="1800000">
            <a:off x="785035" y="1338913"/>
            <a:ext cx="3150953" cy="3150953"/>
          </a:xfrm>
          <a:prstGeom prst="blockArc">
            <a:avLst>
              <a:gd name="adj1" fmla="val 18226258"/>
              <a:gd name="adj2" fmla="val 21461861"/>
              <a:gd name="adj3" fmla="val 20592"/>
            </a:avLst>
          </a:prstGeom>
          <a:solidFill>
            <a:srgbClr val="009EC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83" name="空心弧 182"/>
          <p:cNvSpPr/>
          <p:nvPr>
            <p:custDataLst>
              <p:tags r:id="rId4"/>
            </p:custDataLst>
          </p:nvPr>
        </p:nvSpPr>
        <p:spPr>
          <a:xfrm rot="19800000">
            <a:off x="785035" y="1338913"/>
            <a:ext cx="3150953" cy="3150953"/>
          </a:xfrm>
          <a:prstGeom prst="blockArc">
            <a:avLst>
              <a:gd name="adj1" fmla="val 18226258"/>
              <a:gd name="adj2" fmla="val 21461861"/>
              <a:gd name="adj3" fmla="val 20592"/>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16" name="空心弧 215"/>
          <p:cNvSpPr/>
          <p:nvPr>
            <p:custDataLst>
              <p:tags r:id="rId5"/>
            </p:custDataLst>
          </p:nvPr>
        </p:nvSpPr>
        <p:spPr>
          <a:xfrm rot="5400000">
            <a:off x="785035" y="1338913"/>
            <a:ext cx="3150953" cy="3150953"/>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17" name="空心弧 216"/>
          <p:cNvSpPr/>
          <p:nvPr>
            <p:custDataLst>
              <p:tags r:id="rId6"/>
            </p:custDataLst>
          </p:nvPr>
        </p:nvSpPr>
        <p:spPr>
          <a:xfrm rot="16200000">
            <a:off x="785035" y="1338913"/>
            <a:ext cx="3150953" cy="3150953"/>
          </a:xfrm>
          <a:prstGeom prst="blockArc">
            <a:avLst>
              <a:gd name="adj1" fmla="val 18226258"/>
              <a:gd name="adj2" fmla="val 21461861"/>
              <a:gd name="adj3" fmla="val 20592"/>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18" name="Freeform 148"/>
          <p:cNvSpPr>
            <a:spLocks noEditPoints="1"/>
          </p:cNvSpPr>
          <p:nvPr>
            <p:custDataLst>
              <p:tags r:id="rId7"/>
            </p:custDataLst>
          </p:nvPr>
        </p:nvSpPr>
        <p:spPr bwMode="auto">
          <a:xfrm>
            <a:off x="2829847" y="3820143"/>
            <a:ext cx="253309" cy="323969"/>
          </a:xfrm>
          <a:custGeom>
            <a:avLst/>
            <a:gdLst>
              <a:gd name="T0" fmla="*/ 83 w 97"/>
              <a:gd name="T1" fmla="*/ 44 h 123"/>
              <a:gd name="T2" fmla="*/ 83 w 97"/>
              <a:gd name="T3" fmla="*/ 35 h 123"/>
              <a:gd name="T4" fmla="*/ 48 w 97"/>
              <a:gd name="T5" fmla="*/ 0 h 123"/>
              <a:gd name="T6" fmla="*/ 14 w 97"/>
              <a:gd name="T7" fmla="*/ 35 h 123"/>
              <a:gd name="T8" fmla="*/ 14 w 97"/>
              <a:gd name="T9" fmla="*/ 44 h 123"/>
              <a:gd name="T10" fmla="*/ 0 w 97"/>
              <a:gd name="T11" fmla="*/ 64 h 123"/>
              <a:gd name="T12" fmla="*/ 0 w 97"/>
              <a:gd name="T13" fmla="*/ 103 h 123"/>
              <a:gd name="T14" fmla="*/ 21 w 97"/>
              <a:gd name="T15" fmla="*/ 123 h 123"/>
              <a:gd name="T16" fmla="*/ 76 w 97"/>
              <a:gd name="T17" fmla="*/ 123 h 123"/>
              <a:gd name="T18" fmla="*/ 97 w 97"/>
              <a:gd name="T19" fmla="*/ 103 h 123"/>
              <a:gd name="T20" fmla="*/ 97 w 97"/>
              <a:gd name="T21" fmla="*/ 64 h 123"/>
              <a:gd name="T22" fmla="*/ 83 w 97"/>
              <a:gd name="T23" fmla="*/ 44 h 123"/>
              <a:gd name="T24" fmla="*/ 48 w 97"/>
              <a:gd name="T25" fmla="*/ 14 h 123"/>
              <a:gd name="T26" fmla="*/ 69 w 97"/>
              <a:gd name="T27" fmla="*/ 35 h 123"/>
              <a:gd name="T28" fmla="*/ 69 w 97"/>
              <a:gd name="T29" fmla="*/ 43 h 123"/>
              <a:gd name="T30" fmla="*/ 28 w 97"/>
              <a:gd name="T31" fmla="*/ 43 h 123"/>
              <a:gd name="T32" fmla="*/ 28 w 97"/>
              <a:gd name="T33" fmla="*/ 35 h 123"/>
              <a:gd name="T34" fmla="*/ 48 w 97"/>
              <a:gd name="T35" fmla="*/ 14 h 123"/>
              <a:gd name="T36" fmla="*/ 55 w 97"/>
              <a:gd name="T37" fmla="*/ 87 h 123"/>
              <a:gd name="T38" fmla="*/ 55 w 97"/>
              <a:gd name="T39" fmla="*/ 95 h 123"/>
              <a:gd name="T40" fmla="*/ 48 w 97"/>
              <a:gd name="T41" fmla="*/ 102 h 123"/>
              <a:gd name="T42" fmla="*/ 42 w 97"/>
              <a:gd name="T43" fmla="*/ 95 h 123"/>
              <a:gd name="T44" fmla="*/ 42 w 97"/>
              <a:gd name="T45" fmla="*/ 87 h 123"/>
              <a:gd name="T46" fmla="*/ 36 w 97"/>
              <a:gd name="T47" fmla="*/ 77 h 123"/>
              <a:gd name="T48" fmla="*/ 48 w 97"/>
              <a:gd name="T49" fmla="*/ 65 h 123"/>
              <a:gd name="T50" fmla="*/ 61 w 97"/>
              <a:gd name="T51" fmla="*/ 77 h 123"/>
              <a:gd name="T52" fmla="*/ 55 w 97"/>
              <a:gd name="T53" fmla="*/ 8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123">
                <a:moveTo>
                  <a:pt x="83" y="44"/>
                </a:moveTo>
                <a:cubicBezTo>
                  <a:pt x="83" y="35"/>
                  <a:pt x="83" y="35"/>
                  <a:pt x="83" y="35"/>
                </a:cubicBezTo>
                <a:cubicBezTo>
                  <a:pt x="83" y="16"/>
                  <a:pt x="67" y="0"/>
                  <a:pt x="48" y="0"/>
                </a:cubicBezTo>
                <a:cubicBezTo>
                  <a:pt x="29" y="0"/>
                  <a:pt x="14" y="16"/>
                  <a:pt x="14" y="35"/>
                </a:cubicBezTo>
                <a:cubicBezTo>
                  <a:pt x="14" y="44"/>
                  <a:pt x="14" y="44"/>
                  <a:pt x="14" y="44"/>
                </a:cubicBezTo>
                <a:cubicBezTo>
                  <a:pt x="6" y="47"/>
                  <a:pt x="0" y="55"/>
                  <a:pt x="0" y="64"/>
                </a:cubicBezTo>
                <a:cubicBezTo>
                  <a:pt x="0" y="103"/>
                  <a:pt x="0" y="103"/>
                  <a:pt x="0" y="103"/>
                </a:cubicBezTo>
                <a:cubicBezTo>
                  <a:pt x="0" y="114"/>
                  <a:pt x="9" y="123"/>
                  <a:pt x="21" y="123"/>
                </a:cubicBezTo>
                <a:cubicBezTo>
                  <a:pt x="76" y="123"/>
                  <a:pt x="76" y="123"/>
                  <a:pt x="76" y="123"/>
                </a:cubicBezTo>
                <a:cubicBezTo>
                  <a:pt x="88" y="123"/>
                  <a:pt x="97" y="114"/>
                  <a:pt x="97" y="103"/>
                </a:cubicBezTo>
                <a:cubicBezTo>
                  <a:pt x="97" y="64"/>
                  <a:pt x="97" y="64"/>
                  <a:pt x="97" y="64"/>
                </a:cubicBezTo>
                <a:cubicBezTo>
                  <a:pt x="97" y="55"/>
                  <a:pt x="91" y="47"/>
                  <a:pt x="83" y="44"/>
                </a:cubicBezTo>
                <a:close/>
                <a:moveTo>
                  <a:pt x="48" y="14"/>
                </a:moveTo>
                <a:cubicBezTo>
                  <a:pt x="60" y="14"/>
                  <a:pt x="69" y="23"/>
                  <a:pt x="69" y="35"/>
                </a:cubicBezTo>
                <a:cubicBezTo>
                  <a:pt x="69" y="43"/>
                  <a:pt x="69" y="43"/>
                  <a:pt x="69" y="43"/>
                </a:cubicBezTo>
                <a:cubicBezTo>
                  <a:pt x="28" y="43"/>
                  <a:pt x="28" y="43"/>
                  <a:pt x="28" y="43"/>
                </a:cubicBezTo>
                <a:cubicBezTo>
                  <a:pt x="28" y="35"/>
                  <a:pt x="28" y="35"/>
                  <a:pt x="28" y="35"/>
                </a:cubicBezTo>
                <a:cubicBezTo>
                  <a:pt x="28" y="23"/>
                  <a:pt x="37" y="14"/>
                  <a:pt x="48" y="14"/>
                </a:cubicBezTo>
                <a:close/>
                <a:moveTo>
                  <a:pt x="55" y="87"/>
                </a:moveTo>
                <a:cubicBezTo>
                  <a:pt x="55" y="95"/>
                  <a:pt x="55" y="95"/>
                  <a:pt x="55" y="95"/>
                </a:cubicBezTo>
                <a:cubicBezTo>
                  <a:pt x="55" y="99"/>
                  <a:pt x="52" y="102"/>
                  <a:pt x="48" y="102"/>
                </a:cubicBezTo>
                <a:cubicBezTo>
                  <a:pt x="45" y="102"/>
                  <a:pt x="42" y="99"/>
                  <a:pt x="42" y="95"/>
                </a:cubicBezTo>
                <a:cubicBezTo>
                  <a:pt x="42" y="87"/>
                  <a:pt x="42" y="87"/>
                  <a:pt x="42" y="87"/>
                </a:cubicBezTo>
                <a:cubicBezTo>
                  <a:pt x="38" y="85"/>
                  <a:pt x="36" y="81"/>
                  <a:pt x="36" y="77"/>
                </a:cubicBezTo>
                <a:cubicBezTo>
                  <a:pt x="36" y="70"/>
                  <a:pt x="42" y="65"/>
                  <a:pt x="48" y="65"/>
                </a:cubicBezTo>
                <a:cubicBezTo>
                  <a:pt x="55" y="65"/>
                  <a:pt x="61" y="70"/>
                  <a:pt x="61" y="77"/>
                </a:cubicBezTo>
                <a:cubicBezTo>
                  <a:pt x="61" y="81"/>
                  <a:pt x="58" y="85"/>
                  <a:pt x="55" y="87"/>
                </a:cubicBezTo>
                <a:close/>
              </a:path>
            </a:pathLst>
          </a:custGeom>
          <a:solidFill>
            <a:srgbClr val="FFFFFF"/>
          </a:solidFill>
          <a:ln>
            <a:noFill/>
          </a:ln>
        </p:spPr>
        <p:txBody>
          <a:bodyPr/>
          <a:lstStyle/>
          <a:p>
            <a:pPr eaLnBrk="1" hangingPunct="1">
              <a:lnSpc>
                <a:spcPct val="120000"/>
              </a:lnSpc>
            </a:pPr>
            <a:endParaRPr lang="id-ID" sz="151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19" name="settings_320253"/>
          <p:cNvSpPr>
            <a:spLocks noChangeAspect="1"/>
          </p:cNvSpPr>
          <p:nvPr>
            <p:custDataLst>
              <p:tags r:id="rId8"/>
            </p:custDataLst>
          </p:nvPr>
        </p:nvSpPr>
        <p:spPr bwMode="auto">
          <a:xfrm>
            <a:off x="2794271" y="1716855"/>
            <a:ext cx="324459" cy="323969"/>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FFFFFF"/>
          </a:solidFill>
          <a:ln>
            <a:noFill/>
          </a:ln>
        </p:spPr>
        <p:txBody>
          <a:bodyPr/>
          <a:lstStyle/>
          <a:p>
            <a:pP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0" name="placeholder_286118"/>
          <p:cNvSpPr>
            <a:spLocks noChangeAspect="1"/>
          </p:cNvSpPr>
          <p:nvPr>
            <p:custDataLst>
              <p:tags r:id="rId9"/>
            </p:custDataLst>
          </p:nvPr>
        </p:nvSpPr>
        <p:spPr bwMode="auto">
          <a:xfrm>
            <a:off x="3466237" y="2731073"/>
            <a:ext cx="276153" cy="323969"/>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rgbClr val="FFFFFF"/>
          </a:solidFill>
          <a:ln>
            <a:noFill/>
          </a:ln>
        </p:spPr>
        <p:txBody>
          <a:bodyPr/>
          <a:lstStyle/>
          <a:p>
            <a:pP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1" name="statistical-chart_64023"/>
          <p:cNvSpPr>
            <a:spLocks noChangeAspect="1"/>
          </p:cNvSpPr>
          <p:nvPr>
            <p:custDataLst>
              <p:tags r:id="rId10"/>
            </p:custDataLst>
          </p:nvPr>
        </p:nvSpPr>
        <p:spPr bwMode="auto">
          <a:xfrm>
            <a:off x="1518652" y="3737345"/>
            <a:ext cx="288789" cy="323969"/>
          </a:xfrm>
          <a:custGeom>
            <a:avLst/>
            <a:gdLst>
              <a:gd name="connsiteX0" fmla="*/ 16193 w 538132"/>
              <a:gd name="connsiteY0" fmla="*/ 302232 h 603687"/>
              <a:gd name="connsiteX1" fmla="*/ 132346 w 538132"/>
              <a:gd name="connsiteY1" fmla="*/ 302232 h 603687"/>
              <a:gd name="connsiteX2" fmla="*/ 148540 w 538132"/>
              <a:gd name="connsiteY2" fmla="*/ 318399 h 603687"/>
              <a:gd name="connsiteX3" fmla="*/ 148540 w 538132"/>
              <a:gd name="connsiteY3" fmla="*/ 587520 h 603687"/>
              <a:gd name="connsiteX4" fmla="*/ 132346 w 538132"/>
              <a:gd name="connsiteY4" fmla="*/ 603687 h 603687"/>
              <a:gd name="connsiteX5" fmla="*/ 16193 w 538132"/>
              <a:gd name="connsiteY5" fmla="*/ 603687 h 603687"/>
              <a:gd name="connsiteX6" fmla="*/ 0 w 538132"/>
              <a:gd name="connsiteY6" fmla="*/ 587520 h 603687"/>
              <a:gd name="connsiteX7" fmla="*/ 0 w 538132"/>
              <a:gd name="connsiteY7" fmla="*/ 318399 h 603687"/>
              <a:gd name="connsiteX8" fmla="*/ 16193 w 538132"/>
              <a:gd name="connsiteY8" fmla="*/ 302232 h 603687"/>
              <a:gd name="connsiteX9" fmla="*/ 405786 w 538132"/>
              <a:gd name="connsiteY9" fmla="*/ 186857 h 603687"/>
              <a:gd name="connsiteX10" fmla="*/ 521939 w 538132"/>
              <a:gd name="connsiteY10" fmla="*/ 186857 h 603687"/>
              <a:gd name="connsiteX11" fmla="*/ 538132 w 538132"/>
              <a:gd name="connsiteY11" fmla="*/ 203025 h 603687"/>
              <a:gd name="connsiteX12" fmla="*/ 538132 w 538132"/>
              <a:gd name="connsiteY12" fmla="*/ 587520 h 603687"/>
              <a:gd name="connsiteX13" fmla="*/ 521939 w 538132"/>
              <a:gd name="connsiteY13" fmla="*/ 603687 h 603687"/>
              <a:gd name="connsiteX14" fmla="*/ 405786 w 538132"/>
              <a:gd name="connsiteY14" fmla="*/ 603687 h 603687"/>
              <a:gd name="connsiteX15" fmla="*/ 389592 w 538132"/>
              <a:gd name="connsiteY15" fmla="*/ 587520 h 603687"/>
              <a:gd name="connsiteX16" fmla="*/ 389592 w 538132"/>
              <a:gd name="connsiteY16" fmla="*/ 203025 h 603687"/>
              <a:gd name="connsiteX17" fmla="*/ 405786 w 538132"/>
              <a:gd name="connsiteY17" fmla="*/ 186857 h 603687"/>
              <a:gd name="connsiteX18" fmla="*/ 211024 w 538132"/>
              <a:gd name="connsiteY18" fmla="*/ 0 h 603687"/>
              <a:gd name="connsiteX19" fmla="*/ 327177 w 538132"/>
              <a:gd name="connsiteY19" fmla="*/ 0 h 603687"/>
              <a:gd name="connsiteX20" fmla="*/ 343371 w 538132"/>
              <a:gd name="connsiteY20" fmla="*/ 16168 h 603687"/>
              <a:gd name="connsiteX21" fmla="*/ 343371 w 538132"/>
              <a:gd name="connsiteY21" fmla="*/ 587519 h 603687"/>
              <a:gd name="connsiteX22" fmla="*/ 327177 w 538132"/>
              <a:gd name="connsiteY22" fmla="*/ 603687 h 603687"/>
              <a:gd name="connsiteX23" fmla="*/ 211024 w 538132"/>
              <a:gd name="connsiteY23" fmla="*/ 603687 h 603687"/>
              <a:gd name="connsiteX24" fmla="*/ 194831 w 538132"/>
              <a:gd name="connsiteY24" fmla="*/ 587519 h 603687"/>
              <a:gd name="connsiteX25" fmla="*/ 194831 w 538132"/>
              <a:gd name="connsiteY25" fmla="*/ 16168 h 603687"/>
              <a:gd name="connsiteX26" fmla="*/ 211024 w 538132"/>
              <a:gd name="connsiteY26"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8132" h="603687">
                <a:moveTo>
                  <a:pt x="16193" y="302232"/>
                </a:moveTo>
                <a:lnTo>
                  <a:pt x="132346" y="302232"/>
                </a:lnTo>
                <a:cubicBezTo>
                  <a:pt x="141235" y="302232"/>
                  <a:pt x="148540" y="309525"/>
                  <a:pt x="148540" y="318399"/>
                </a:cubicBezTo>
                <a:lnTo>
                  <a:pt x="148540" y="587520"/>
                </a:lnTo>
                <a:cubicBezTo>
                  <a:pt x="148540" y="596394"/>
                  <a:pt x="141235" y="603687"/>
                  <a:pt x="132346" y="603687"/>
                </a:cubicBezTo>
                <a:lnTo>
                  <a:pt x="16193" y="603687"/>
                </a:lnTo>
                <a:cubicBezTo>
                  <a:pt x="7305" y="603687"/>
                  <a:pt x="0" y="596394"/>
                  <a:pt x="0" y="587520"/>
                </a:cubicBezTo>
                <a:lnTo>
                  <a:pt x="0" y="318399"/>
                </a:lnTo>
                <a:cubicBezTo>
                  <a:pt x="0" y="309525"/>
                  <a:pt x="7305" y="302232"/>
                  <a:pt x="16193" y="302232"/>
                </a:cubicBezTo>
                <a:close/>
                <a:moveTo>
                  <a:pt x="405786" y="186857"/>
                </a:moveTo>
                <a:lnTo>
                  <a:pt x="521939" y="186857"/>
                </a:lnTo>
                <a:cubicBezTo>
                  <a:pt x="530827" y="186857"/>
                  <a:pt x="538132" y="194029"/>
                  <a:pt x="538132" y="203025"/>
                </a:cubicBezTo>
                <a:lnTo>
                  <a:pt x="538132" y="587520"/>
                </a:lnTo>
                <a:cubicBezTo>
                  <a:pt x="538132" y="596393"/>
                  <a:pt x="530827" y="603687"/>
                  <a:pt x="521939" y="603687"/>
                </a:cubicBezTo>
                <a:lnTo>
                  <a:pt x="405786" y="603687"/>
                </a:lnTo>
                <a:cubicBezTo>
                  <a:pt x="396897" y="603687"/>
                  <a:pt x="389592" y="596393"/>
                  <a:pt x="389592" y="587520"/>
                </a:cubicBezTo>
                <a:lnTo>
                  <a:pt x="389592" y="203025"/>
                </a:lnTo>
                <a:cubicBezTo>
                  <a:pt x="389592" y="194029"/>
                  <a:pt x="396897" y="186857"/>
                  <a:pt x="405786" y="186857"/>
                </a:cubicBezTo>
                <a:close/>
                <a:moveTo>
                  <a:pt x="211024" y="0"/>
                </a:moveTo>
                <a:lnTo>
                  <a:pt x="327177" y="0"/>
                </a:lnTo>
                <a:cubicBezTo>
                  <a:pt x="336066" y="0"/>
                  <a:pt x="343371" y="7294"/>
                  <a:pt x="343371" y="16168"/>
                </a:cubicBezTo>
                <a:lnTo>
                  <a:pt x="343371" y="587519"/>
                </a:lnTo>
                <a:cubicBezTo>
                  <a:pt x="343371" y="596393"/>
                  <a:pt x="336066" y="603687"/>
                  <a:pt x="327177" y="603687"/>
                </a:cubicBezTo>
                <a:lnTo>
                  <a:pt x="211024" y="603687"/>
                </a:lnTo>
                <a:cubicBezTo>
                  <a:pt x="202136" y="603687"/>
                  <a:pt x="194831" y="596393"/>
                  <a:pt x="194831" y="587519"/>
                </a:cubicBezTo>
                <a:lnTo>
                  <a:pt x="194831" y="16168"/>
                </a:lnTo>
                <a:cubicBezTo>
                  <a:pt x="194831" y="7294"/>
                  <a:pt x="202136" y="0"/>
                  <a:pt x="211024" y="0"/>
                </a:cubicBezTo>
                <a:close/>
              </a:path>
            </a:pathLst>
          </a:custGeom>
          <a:solidFill>
            <a:srgbClr val="FFFFFF"/>
          </a:solidFill>
          <a:ln>
            <a:noFill/>
          </a:ln>
        </p:spPr>
        <p:txBody>
          <a:bodyPr/>
          <a:lstStyle/>
          <a:p>
            <a:pP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2" name="wifi-cloud_72981"/>
          <p:cNvSpPr>
            <a:spLocks noChangeAspect="1"/>
          </p:cNvSpPr>
          <p:nvPr>
            <p:custDataLst>
              <p:tags r:id="rId11"/>
            </p:custDataLst>
          </p:nvPr>
        </p:nvSpPr>
        <p:spPr bwMode="auto">
          <a:xfrm>
            <a:off x="924640" y="2731073"/>
            <a:ext cx="323141" cy="323969"/>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FFFFFF"/>
          </a:solidFill>
          <a:ln>
            <a:noFill/>
          </a:ln>
        </p:spPr>
        <p:txBody>
          <a:bodyPr/>
          <a:lstStyle/>
          <a:p>
            <a:pP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3" name="two-coin-stacks_72132"/>
          <p:cNvSpPr>
            <a:spLocks noChangeAspect="1"/>
          </p:cNvSpPr>
          <p:nvPr>
            <p:custDataLst>
              <p:tags r:id="rId12"/>
            </p:custDataLst>
          </p:nvPr>
        </p:nvSpPr>
        <p:spPr bwMode="auto">
          <a:xfrm>
            <a:off x="1550987" y="1716855"/>
            <a:ext cx="328616" cy="323969"/>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FFFFFF"/>
          </a:solidFill>
          <a:ln>
            <a:noFill/>
          </a:ln>
        </p:spPr>
        <p:txBody>
          <a:bodyPr/>
          <a:lstStyle/>
          <a:p>
            <a:pP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4" name="矩形: 圆角 223"/>
          <p:cNvSpPr/>
          <p:nvPr>
            <p:custDataLst>
              <p:tags r:id="rId13"/>
            </p:custDataLst>
          </p:nvPr>
        </p:nvSpPr>
        <p:spPr>
          <a:xfrm>
            <a:off x="5170378" y="1091537"/>
            <a:ext cx="4304283" cy="102821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5" name="矩形: 圆角 224"/>
          <p:cNvSpPr/>
          <p:nvPr>
            <p:custDataLst>
              <p:tags r:id="rId14"/>
            </p:custDataLst>
          </p:nvPr>
        </p:nvSpPr>
        <p:spPr>
          <a:xfrm>
            <a:off x="5399795" y="885931"/>
            <a:ext cx="3845448" cy="401008"/>
          </a:xfrm>
          <a:prstGeom prst="roundRect">
            <a:avLst>
              <a:gd name="adj" fmla="val 50000"/>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6" name="文本框 225"/>
          <p:cNvSpPr txBox="1"/>
          <p:nvPr>
            <p:custDataLst>
              <p:tags r:id="rId15"/>
            </p:custDataLst>
          </p:nvPr>
        </p:nvSpPr>
        <p:spPr>
          <a:xfrm>
            <a:off x="6097206" y="887857"/>
            <a:ext cx="2450627" cy="397156"/>
          </a:xfrm>
          <a:prstGeom prst="rect">
            <a:avLst/>
          </a:prstGeom>
          <a:noFill/>
        </p:spPr>
        <p:txBody>
          <a:bodyPr wrap="square" lIns="76792" tIns="38396" rIns="76792" bIns="38396" rtlCol="0" anchor="ctr">
            <a:normAutofit/>
          </a:bodyPr>
          <a:lstStyle/>
          <a:p>
            <a:pPr algn="ctr">
              <a:lnSpc>
                <a:spcPct val="120000"/>
              </a:lnSpc>
            </a:pPr>
            <a:r>
              <a:rPr lang="zh-CN" altLang="en-US" sz="1510" b="1" spc="300">
                <a:solidFill>
                  <a:srgbClr val="FFFFFF"/>
                </a:solidFill>
                <a:latin typeface="Arial" panose="020B0604020202020204" pitchFamily="34" charset="0"/>
                <a:ea typeface="微软雅黑" panose="020B0503020204020204" charset="-122"/>
                <a:sym typeface="Arial" panose="020B0604020202020204" pitchFamily="34" charset="0"/>
              </a:rPr>
              <a:t>决策者</a:t>
            </a:r>
          </a:p>
        </p:txBody>
      </p:sp>
      <p:sp>
        <p:nvSpPr>
          <p:cNvPr id="227" name="文本框 226"/>
          <p:cNvSpPr txBox="1"/>
          <p:nvPr>
            <p:custDataLst>
              <p:tags r:id="rId16"/>
            </p:custDataLst>
          </p:nvPr>
        </p:nvSpPr>
        <p:spPr>
          <a:xfrm>
            <a:off x="5399795" y="1356700"/>
            <a:ext cx="3845448" cy="609262"/>
          </a:xfrm>
          <a:prstGeom prst="rect">
            <a:avLst/>
          </a:prstGeom>
          <a:noFill/>
        </p:spPr>
        <p:txBody>
          <a:bodyPr wrap="square" lIns="76792" tIns="38396" rIns="76792" bIns="38396" rtlCol="0">
            <a:normAutofit/>
          </a:bodyPr>
          <a:lstStyle/>
          <a:p>
            <a:pPr>
              <a:lnSpc>
                <a:spcPct val="120000"/>
              </a:lnSpc>
            </a:pP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最早决定要花钱的人，也是最终判断价值的人</a:t>
            </a:r>
          </a:p>
          <a:p>
            <a:pPr>
              <a:lnSpc>
                <a:spcPct val="120000"/>
              </a:lnSpc>
            </a:pP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但一般不参与细节，了解服务和价值，靠</a:t>
            </a:r>
            <a:r>
              <a:rPr lang="en-US" altLang="zh-CN"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a:t>
            </a: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听</a:t>
            </a:r>
            <a:r>
              <a:rPr lang="en-US" altLang="zh-CN"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a:t>
            </a:r>
          </a:p>
        </p:txBody>
      </p:sp>
      <p:sp>
        <p:nvSpPr>
          <p:cNvPr id="228" name="矩形: 圆角 227"/>
          <p:cNvSpPr/>
          <p:nvPr>
            <p:custDataLst>
              <p:tags r:id="rId17"/>
            </p:custDataLst>
          </p:nvPr>
        </p:nvSpPr>
        <p:spPr>
          <a:xfrm>
            <a:off x="5170378" y="2468421"/>
            <a:ext cx="4304283" cy="102821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29" name="矩形: 圆角 228"/>
          <p:cNvSpPr/>
          <p:nvPr>
            <p:custDataLst>
              <p:tags r:id="rId18"/>
            </p:custDataLst>
          </p:nvPr>
        </p:nvSpPr>
        <p:spPr>
          <a:xfrm>
            <a:off x="5399795" y="2262816"/>
            <a:ext cx="3845448" cy="401008"/>
          </a:xfrm>
          <a:prstGeom prst="roundRect">
            <a:avLst>
              <a:gd name="adj" fmla="val 50000"/>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30" name="文本框 229"/>
          <p:cNvSpPr txBox="1"/>
          <p:nvPr>
            <p:custDataLst>
              <p:tags r:id="rId19"/>
            </p:custDataLst>
          </p:nvPr>
        </p:nvSpPr>
        <p:spPr>
          <a:xfrm>
            <a:off x="6097206" y="2264742"/>
            <a:ext cx="2450627" cy="397156"/>
          </a:xfrm>
          <a:prstGeom prst="rect">
            <a:avLst/>
          </a:prstGeom>
          <a:noFill/>
        </p:spPr>
        <p:txBody>
          <a:bodyPr wrap="square" lIns="76792" tIns="38396" rIns="76792" bIns="38396" rtlCol="0" anchor="ctr">
            <a:normAutofit/>
          </a:bodyPr>
          <a:lstStyle/>
          <a:p>
            <a:pPr algn="ctr">
              <a:lnSpc>
                <a:spcPct val="120000"/>
              </a:lnSpc>
            </a:pPr>
            <a:r>
              <a:rPr lang="zh-CN" altLang="en-US" sz="1510" b="1" spc="300">
                <a:solidFill>
                  <a:srgbClr val="FFFFFF"/>
                </a:solidFill>
                <a:latin typeface="Arial" panose="020B0604020202020204" pitchFamily="34" charset="0"/>
                <a:ea typeface="微软雅黑" panose="020B0503020204020204" charset="-122"/>
                <a:sym typeface="Arial" panose="020B0604020202020204" pitchFamily="34" charset="0"/>
              </a:rPr>
              <a:t>管理者</a:t>
            </a:r>
          </a:p>
        </p:txBody>
      </p:sp>
      <p:sp>
        <p:nvSpPr>
          <p:cNvPr id="231" name="文本框 230"/>
          <p:cNvSpPr txBox="1"/>
          <p:nvPr>
            <p:custDataLst>
              <p:tags r:id="rId20"/>
            </p:custDataLst>
          </p:nvPr>
        </p:nvSpPr>
        <p:spPr>
          <a:xfrm>
            <a:off x="5399795" y="2733585"/>
            <a:ext cx="3845448" cy="609262"/>
          </a:xfrm>
          <a:prstGeom prst="rect">
            <a:avLst/>
          </a:prstGeom>
          <a:noFill/>
        </p:spPr>
        <p:txBody>
          <a:bodyPr wrap="square" lIns="76792" tIns="38396" rIns="76792" bIns="38396" rtlCol="0">
            <a:normAutofit/>
          </a:bodyPr>
          <a:lstStyle/>
          <a:p>
            <a:pPr>
              <a:lnSpc>
                <a:spcPct val="120000"/>
              </a:lnSpc>
            </a:pP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参与了决策过程，也相对了解过程和结果</a:t>
            </a:r>
            <a:b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b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部分参与执行，靠听、靠看。</a:t>
            </a:r>
          </a:p>
        </p:txBody>
      </p:sp>
      <p:sp>
        <p:nvSpPr>
          <p:cNvPr id="232" name="矩形: 圆角 231"/>
          <p:cNvSpPr/>
          <p:nvPr>
            <p:custDataLst>
              <p:tags r:id="rId21"/>
            </p:custDataLst>
          </p:nvPr>
        </p:nvSpPr>
        <p:spPr>
          <a:xfrm>
            <a:off x="5170378" y="3845306"/>
            <a:ext cx="4304283" cy="102821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33" name="矩形: 圆角 232"/>
          <p:cNvSpPr/>
          <p:nvPr>
            <p:custDataLst>
              <p:tags r:id="rId22"/>
            </p:custDataLst>
          </p:nvPr>
        </p:nvSpPr>
        <p:spPr>
          <a:xfrm>
            <a:off x="5399795" y="3639700"/>
            <a:ext cx="3845448" cy="401008"/>
          </a:xfrm>
          <a:prstGeom prst="roundRect">
            <a:avLst>
              <a:gd name="adj" fmla="val 50000"/>
            </a:avLst>
          </a:prstGeom>
          <a:solidFill>
            <a:srgbClr val="009EC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sz="1510">
              <a:latin typeface="Arial" panose="020B0604020202020204" pitchFamily="34" charset="0"/>
              <a:ea typeface="微软雅黑" panose="020B0503020204020204" charset="-122"/>
              <a:sym typeface="Arial" panose="020B0604020202020204" pitchFamily="34" charset="0"/>
            </a:endParaRPr>
          </a:p>
        </p:txBody>
      </p:sp>
      <p:sp>
        <p:nvSpPr>
          <p:cNvPr id="234" name="文本框 233"/>
          <p:cNvSpPr txBox="1"/>
          <p:nvPr>
            <p:custDataLst>
              <p:tags r:id="rId23"/>
            </p:custDataLst>
          </p:nvPr>
        </p:nvSpPr>
        <p:spPr>
          <a:xfrm>
            <a:off x="6097206" y="3641627"/>
            <a:ext cx="2450627" cy="397156"/>
          </a:xfrm>
          <a:prstGeom prst="rect">
            <a:avLst/>
          </a:prstGeom>
          <a:noFill/>
        </p:spPr>
        <p:txBody>
          <a:bodyPr wrap="square" lIns="76792" tIns="38396" rIns="76792" bIns="38396" rtlCol="0" anchor="ctr">
            <a:normAutofit/>
          </a:bodyPr>
          <a:lstStyle/>
          <a:p>
            <a:pPr algn="ctr">
              <a:lnSpc>
                <a:spcPct val="120000"/>
              </a:lnSpc>
            </a:pPr>
            <a:r>
              <a:rPr lang="zh-CN" altLang="en-US" sz="1510" b="1" spc="300">
                <a:solidFill>
                  <a:srgbClr val="FFFFFF"/>
                </a:solidFill>
                <a:latin typeface="Arial" panose="020B0604020202020204" pitchFamily="34" charset="0"/>
                <a:ea typeface="微软雅黑" panose="020B0503020204020204" charset="-122"/>
                <a:sym typeface="Arial" panose="020B0604020202020204" pitchFamily="34" charset="0"/>
              </a:rPr>
              <a:t>执行者</a:t>
            </a:r>
          </a:p>
        </p:txBody>
      </p:sp>
      <p:sp>
        <p:nvSpPr>
          <p:cNvPr id="235" name="文本框 234"/>
          <p:cNvSpPr txBox="1"/>
          <p:nvPr>
            <p:custDataLst>
              <p:tags r:id="rId24"/>
            </p:custDataLst>
          </p:nvPr>
        </p:nvSpPr>
        <p:spPr>
          <a:xfrm>
            <a:off x="5399795" y="4110469"/>
            <a:ext cx="3845448" cy="609262"/>
          </a:xfrm>
          <a:prstGeom prst="rect">
            <a:avLst/>
          </a:prstGeom>
          <a:noFill/>
        </p:spPr>
        <p:txBody>
          <a:bodyPr wrap="square" lIns="76792" tIns="38396" rIns="76792" bIns="38396" rtlCol="0">
            <a:normAutofit/>
          </a:bodyPr>
          <a:lstStyle/>
          <a:p>
            <a:pPr>
              <a:lnSpc>
                <a:spcPct val="120000"/>
              </a:lnSpc>
            </a:pP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负责执行，教什么，学什么，做什么</a:t>
            </a:r>
          </a:p>
          <a:p>
            <a:pPr>
              <a:lnSpc>
                <a:spcPct val="120000"/>
              </a:lnSpc>
            </a:pPr>
            <a:r>
              <a:rPr lang="zh-CN" altLang="en-US" sz="1175"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矛盾体：想解决问题，但又嫌弃多事</a:t>
            </a:r>
          </a:p>
        </p:txBody>
      </p:sp>
      <p:pic>
        <p:nvPicPr>
          <p:cNvPr id="43" name="图片 42"/>
          <p:cNvPicPr>
            <a:picLocks noChangeAspect="1"/>
          </p:cNvPicPr>
          <p:nvPr>
            <p:custDataLst>
              <p:tags r:id="rId25"/>
            </p:custDataLst>
          </p:nvPr>
        </p:nvPicPr>
        <p:blipFill>
          <a:blip r:embed="rId31"/>
          <a:stretch>
            <a:fillRect/>
          </a:stretch>
        </p:blipFill>
        <p:spPr>
          <a:xfrm>
            <a:off x="1958594" y="2325594"/>
            <a:ext cx="803833" cy="1177590"/>
          </a:xfrm>
          <a:prstGeom prst="rect">
            <a:avLst/>
          </a:prstGeom>
        </p:spPr>
      </p:pic>
      <p:sp>
        <p:nvSpPr>
          <p:cNvPr id="2" name="圆角右箭头 1"/>
          <p:cNvSpPr/>
          <p:nvPr/>
        </p:nvSpPr>
        <p:spPr>
          <a:xfrm>
            <a:off x="4782820" y="1520190"/>
            <a:ext cx="362585" cy="1395095"/>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角右箭头 4"/>
          <p:cNvSpPr/>
          <p:nvPr/>
        </p:nvSpPr>
        <p:spPr>
          <a:xfrm>
            <a:off x="4783455" y="3202305"/>
            <a:ext cx="302260" cy="1395095"/>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PA-文本框 62"/>
          <p:cNvSpPr txBox="1"/>
          <p:nvPr>
            <p:custDataLst>
              <p:tags r:id="rId26"/>
            </p:custDataLst>
          </p:nvPr>
        </p:nvSpPr>
        <p:spPr>
          <a:xfrm>
            <a:off x="586105" y="4986655"/>
            <a:ext cx="8397875" cy="410210"/>
          </a:xfrm>
          <a:prstGeom prst="rect">
            <a:avLst/>
          </a:prstGeom>
          <a:noFill/>
          <a:ln w="19050">
            <a:solidFill>
              <a:srgbClr val="FFC000"/>
            </a:solidFill>
          </a:ln>
          <a:extLst>
            <a:ext uri="{909E8E84-426E-40DD-AFC4-6F175D3DCCD1}">
              <a14:hiddenFill xmlns:a14="http://schemas.microsoft.com/office/drawing/2010/main">
                <a:solidFill>
                  <a:srgbClr val="FFC000"/>
                </a:solidFill>
              </a14:hiddenFill>
            </a:ext>
          </a:extLst>
        </p:spPr>
        <p:txBody>
          <a:bodyPr wrap="square" rtlCol="0">
            <a:noAutofit/>
          </a:bodyPr>
          <a:lstStyle/>
          <a:p>
            <a:pPr algn="ctr">
              <a:lnSpc>
                <a:spcPct val="120000"/>
              </a:lnSpc>
            </a:pPr>
            <a:r>
              <a:rPr lang="zh-CN" altLang="en-US" sz="1300" b="1" spc="300" dirty="0">
                <a:solidFill>
                  <a:srgbClr val="FF0000"/>
                </a:solidFill>
                <a:latin typeface="Arial" panose="020B0604020202020204" pitchFamily="34" charset="0"/>
                <a:ea typeface="微软雅黑" panose="020B0503020204020204" charset="-122"/>
                <a:cs typeface="+mn-ea"/>
              </a:rPr>
              <a:t>信息的矛盾：越是位高权重、越需要掌握全面信息，但信息来源却越依靠</a:t>
            </a:r>
            <a:r>
              <a:rPr lang="en-US" altLang="zh-CN" sz="1300" b="1" spc="300" dirty="0">
                <a:solidFill>
                  <a:srgbClr val="FF0000"/>
                </a:solidFill>
                <a:latin typeface="Arial" panose="020B0604020202020204" pitchFamily="34" charset="0"/>
                <a:ea typeface="微软雅黑" panose="020B0503020204020204" charset="-122"/>
                <a:cs typeface="+mn-ea"/>
              </a:rPr>
              <a:t>“</a:t>
            </a:r>
            <a:r>
              <a:rPr lang="zh-CN" altLang="en-US" sz="1300" b="1" spc="300" dirty="0">
                <a:solidFill>
                  <a:srgbClr val="FF0000"/>
                </a:solidFill>
                <a:latin typeface="Arial" panose="020B0604020202020204" pitchFamily="34" charset="0"/>
                <a:ea typeface="微软雅黑" panose="020B0503020204020204" charset="-122"/>
                <a:cs typeface="+mn-ea"/>
              </a:rPr>
              <a:t>听别人说</a:t>
            </a:r>
            <a:r>
              <a:rPr lang="en-US" altLang="zh-CN" sz="1300" b="1" spc="300" dirty="0">
                <a:solidFill>
                  <a:srgbClr val="FF0000"/>
                </a:solidFill>
                <a:latin typeface="Arial" panose="020B0604020202020204" pitchFamily="34" charset="0"/>
                <a:ea typeface="微软雅黑" panose="020B0503020204020204" charset="-122"/>
                <a:cs typeface="+mn-ea"/>
              </a:rPr>
              <a:t>”</a:t>
            </a:r>
          </a:p>
        </p:txBody>
      </p:sp>
      <p:sp>
        <p:nvSpPr>
          <p:cNvPr id="14" name="矩形 13"/>
          <p:cNvSpPr/>
          <p:nvPr/>
        </p:nvSpPr>
        <p:spPr>
          <a:xfrm>
            <a:off x="4600575" y="2186305"/>
            <a:ext cx="5310505" cy="273367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关键词：回顾下目前大部分顾问项目的作业流程</a:t>
            </a:r>
          </a:p>
        </p:txBody>
      </p:sp>
      <p:grpSp>
        <p:nvGrpSpPr>
          <p:cNvPr id="9" name="组合 8"/>
          <p:cNvGrpSpPr/>
          <p:nvPr/>
        </p:nvGrpSpPr>
        <p:grpSpPr>
          <a:xfrm>
            <a:off x="752475" y="464185"/>
            <a:ext cx="341630" cy="280035"/>
            <a:chOff x="4729" y="1585"/>
            <a:chExt cx="842" cy="708"/>
          </a:xfrm>
        </p:grpSpPr>
        <p:pic>
          <p:nvPicPr>
            <p:cNvPr id="10" name="图片 9" descr="resource"/>
            <p:cNvPicPr>
              <a:picLocks noChangeAspect="1"/>
            </p:cNvPicPr>
            <p:nvPr/>
          </p:nvPicPr>
          <p:blipFill>
            <a:blip r:embed="rId23"/>
            <a:stretch>
              <a:fillRect/>
            </a:stretch>
          </p:blipFill>
          <p:spPr>
            <a:xfrm>
              <a:off x="5235" y="1585"/>
              <a:ext cx="337" cy="709"/>
            </a:xfrm>
            <a:prstGeom prst="rect">
              <a:avLst/>
            </a:prstGeom>
          </p:spPr>
        </p:pic>
        <p:pic>
          <p:nvPicPr>
            <p:cNvPr id="11" name="图片 10" descr="resource"/>
            <p:cNvPicPr>
              <a:picLocks noChangeAspect="1"/>
            </p:cNvPicPr>
            <p:nvPr/>
          </p:nvPicPr>
          <p:blipFill>
            <a:blip r:embed="rId24"/>
            <a:stretch>
              <a:fillRect/>
            </a:stretch>
          </p:blipFill>
          <p:spPr>
            <a:xfrm>
              <a:off x="4982" y="1585"/>
              <a:ext cx="337" cy="709"/>
            </a:xfrm>
            <a:prstGeom prst="rect">
              <a:avLst/>
            </a:prstGeom>
          </p:spPr>
        </p:pic>
        <p:pic>
          <p:nvPicPr>
            <p:cNvPr id="12" name="图片 11" descr="resource"/>
            <p:cNvPicPr>
              <a:picLocks noChangeAspect="1"/>
            </p:cNvPicPr>
            <p:nvPr/>
          </p:nvPicPr>
          <p:blipFill>
            <a:blip r:embed="rId23"/>
            <a:stretch>
              <a:fillRect/>
            </a:stretch>
          </p:blipFill>
          <p:spPr>
            <a:xfrm>
              <a:off x="4729" y="1585"/>
              <a:ext cx="337" cy="709"/>
            </a:xfrm>
            <a:prstGeom prst="rect">
              <a:avLst/>
            </a:prstGeom>
          </p:spPr>
        </p:pic>
      </p:grpSp>
      <p:sp>
        <p:nvSpPr>
          <p:cNvPr id="15" name="文本框 328"/>
          <p:cNvSpPr txBox="1"/>
          <p:nvPr/>
        </p:nvSpPr>
        <p:spPr>
          <a:xfrm>
            <a:off x="7395831" y="1031520"/>
            <a:ext cx="1119820" cy="306705"/>
          </a:xfrm>
          <a:prstGeom prst="rect">
            <a:avLst/>
          </a:prstGeom>
          <a:noFill/>
        </p:spPr>
        <p:txBody>
          <a:bodyPr wrap="square" rtlCol="0">
            <a:spAutoFit/>
          </a:bodyPr>
          <a:lstStyle/>
          <a:p>
            <a:pPr algn="l"/>
            <a:r>
              <a:rPr lang="en-US" altLang="zh-CN" sz="1400" b="1">
                <a:solidFill>
                  <a:schemeClr val="bg1"/>
                </a:solidFill>
                <a:latin typeface="微软雅黑" panose="020B0503020204020204" charset="-122"/>
                <a:ea typeface="微软雅黑" panose="020B0503020204020204" charset="-122"/>
              </a:rPr>
              <a:t>     </a:t>
            </a:r>
            <a:r>
              <a:rPr lang="zh-CN" altLang="en-US" sz="1400" b="1">
                <a:solidFill>
                  <a:schemeClr val="bg1"/>
                </a:solidFill>
                <a:latin typeface="微软雅黑" panose="020B0503020204020204" charset="-122"/>
                <a:ea typeface="微软雅黑" panose="020B0503020204020204" charset="-122"/>
              </a:rPr>
              <a:t>总结</a:t>
            </a:r>
          </a:p>
        </p:txBody>
      </p:sp>
      <p:sp>
        <p:nvSpPr>
          <p:cNvPr id="63" name="PA-文本框 62"/>
          <p:cNvSpPr txBox="1"/>
          <p:nvPr>
            <p:custDataLst>
              <p:tags r:id="rId1"/>
            </p:custDataLst>
          </p:nvPr>
        </p:nvSpPr>
        <p:spPr>
          <a:xfrm>
            <a:off x="736600" y="4647565"/>
            <a:ext cx="8397875" cy="410210"/>
          </a:xfrm>
          <a:prstGeom prst="rect">
            <a:avLst/>
          </a:prstGeom>
          <a:noFill/>
          <a:ln w="19050">
            <a:solidFill>
              <a:srgbClr val="FFC000"/>
            </a:solidFill>
          </a:ln>
          <a:extLst>
            <a:ext uri="{909E8E84-426E-40DD-AFC4-6F175D3DCCD1}">
              <a14:hiddenFill xmlns:a14="http://schemas.microsoft.com/office/drawing/2010/main">
                <a:solidFill>
                  <a:srgbClr val="FFC000"/>
                </a:solidFill>
              </a14:hiddenFill>
            </a:ext>
          </a:extLst>
        </p:spPr>
        <p:txBody>
          <a:bodyPr wrap="square" rtlCol="0">
            <a:noAutofit/>
          </a:bodyPr>
          <a:lstStyle/>
          <a:p>
            <a:pPr algn="ctr">
              <a:lnSpc>
                <a:spcPct val="120000"/>
              </a:lnSpc>
            </a:pPr>
            <a:r>
              <a:rPr lang="zh-CN" altLang="en-US" sz="1300" b="1" spc="300" dirty="0">
                <a:solidFill>
                  <a:srgbClr val="FF0000"/>
                </a:solidFill>
                <a:latin typeface="Arial" panose="020B0604020202020204" pitchFamily="34" charset="0"/>
                <a:ea typeface="微软雅黑" panose="020B0503020204020204" charset="-122"/>
                <a:cs typeface="+mn-ea"/>
              </a:rPr>
              <a:t>隐患</a:t>
            </a:r>
            <a:r>
              <a:rPr lang="en-US" altLang="zh-CN" sz="1300" b="1" spc="300" dirty="0">
                <a:solidFill>
                  <a:srgbClr val="FF0000"/>
                </a:solidFill>
                <a:latin typeface="Arial" panose="020B0604020202020204" pitchFamily="34" charset="0"/>
                <a:ea typeface="微软雅黑" panose="020B0503020204020204" charset="-122"/>
                <a:cs typeface="+mn-ea"/>
              </a:rPr>
              <a:t>1:</a:t>
            </a:r>
            <a:r>
              <a:rPr lang="zh-CN" altLang="en-US" sz="1300" b="1" spc="300" dirty="0">
                <a:solidFill>
                  <a:schemeClr val="tx1"/>
                </a:solidFill>
                <a:latin typeface="Arial" panose="020B0604020202020204" pitchFamily="34" charset="0"/>
                <a:ea typeface="微软雅黑" panose="020B0503020204020204" charset="-122"/>
                <a:cs typeface="+mn-ea"/>
              </a:rPr>
              <a:t>越是</a:t>
            </a:r>
            <a:r>
              <a:rPr lang="zh-CN" sz="1300" b="1" spc="300" dirty="0">
                <a:solidFill>
                  <a:schemeClr val="tx1"/>
                </a:solidFill>
                <a:latin typeface="Arial" panose="020B0604020202020204" pitchFamily="34" charset="0"/>
                <a:ea typeface="微软雅黑" panose="020B0503020204020204" charset="-122"/>
                <a:cs typeface="+mn-ea"/>
              </a:rPr>
              <a:t>到了复杂、重要的环节，留下的高层决策者越少，顾问对着是具体执行者。</a:t>
            </a:r>
          </a:p>
        </p:txBody>
      </p:sp>
      <p:sp>
        <p:nvSpPr>
          <p:cNvPr id="18" name="文本框 17"/>
          <p:cNvSpPr txBox="1"/>
          <p:nvPr>
            <p:custDataLst>
              <p:tags r:id="rId2"/>
            </p:custDataLst>
          </p:nvPr>
        </p:nvSpPr>
        <p:spPr>
          <a:xfrm>
            <a:off x="736435" y="2387184"/>
            <a:ext cx="1492569" cy="337080"/>
          </a:xfrm>
          <a:prstGeom prst="rect">
            <a:avLst/>
          </a:prstGeom>
          <a:noFill/>
        </p:spPr>
        <p:txBody>
          <a:bodyPr wrap="square" anchor="b">
            <a:normAutofit fontScale="90000"/>
          </a:bodyPr>
          <a:lstStyle>
            <a:defPPr>
              <a:defRPr lang="zh-CN"/>
            </a:defPPr>
            <a:lvl1pPr eaLnBrk="1" fontAlgn="auto" hangingPunct="1">
              <a:spcBef>
                <a:spcPts val="0"/>
              </a:spcBef>
              <a:spcAft>
                <a:spcPts val="0"/>
              </a:spcAft>
              <a:defRPr>
                <a:solidFill>
                  <a:srgbClr val="EFEEEC">
                    <a:lumMod val="25000"/>
                  </a:srgbClr>
                </a:solidFill>
                <a:latin typeface="Calibri Light" panose="020F0302020204030204"/>
                <a:ea typeface="+mn-ea"/>
              </a:defRPr>
            </a:lvl1pPr>
          </a:lstStyle>
          <a:p>
            <a:pPr algn="ctr"/>
            <a:r>
              <a:rPr lang="zh-CN" altLang="en-US" sz="1680" dirty="0">
                <a:solidFill>
                  <a:srgbClr val="000000"/>
                </a:solidFill>
                <a:latin typeface="Arial" panose="020B0604020202020204" pitchFamily="34" charset="0"/>
                <a:ea typeface="黑体" panose="02010609060101010101" charset="-122"/>
                <a:cs typeface="+mn-ea"/>
              </a:rPr>
              <a:t>双方老板</a:t>
            </a:r>
            <a:r>
              <a:rPr lang="en-US" altLang="zh-CN" sz="1680" dirty="0">
                <a:solidFill>
                  <a:srgbClr val="000000"/>
                </a:solidFill>
                <a:latin typeface="Arial" panose="020B0604020202020204" pitchFamily="34" charset="0"/>
                <a:ea typeface="黑体" panose="02010609060101010101" charset="-122"/>
                <a:cs typeface="+mn-ea"/>
              </a:rPr>
              <a:t>+</a:t>
            </a:r>
            <a:r>
              <a:rPr lang="zh-CN" altLang="en-US" sz="1680" dirty="0">
                <a:solidFill>
                  <a:srgbClr val="000000"/>
                </a:solidFill>
                <a:latin typeface="Arial" panose="020B0604020202020204" pitchFamily="34" charset="0"/>
                <a:ea typeface="黑体" panose="02010609060101010101" charset="-122"/>
                <a:cs typeface="+mn-ea"/>
              </a:rPr>
              <a:t>顾问</a:t>
            </a:r>
          </a:p>
        </p:txBody>
      </p:sp>
      <p:sp>
        <p:nvSpPr>
          <p:cNvPr id="20" name="文本框 19"/>
          <p:cNvSpPr txBox="1"/>
          <p:nvPr>
            <p:custDataLst>
              <p:tags r:id="rId3"/>
            </p:custDataLst>
          </p:nvPr>
        </p:nvSpPr>
        <p:spPr>
          <a:xfrm>
            <a:off x="736435" y="2735133"/>
            <a:ext cx="1492569" cy="1339909"/>
          </a:xfrm>
          <a:prstGeom prst="rect">
            <a:avLst/>
          </a:prstGeom>
        </p:spPr>
        <p:txBody>
          <a:bodyPr>
            <a:normAutofit/>
          </a:bodyPr>
          <a:lstStyle>
            <a:defPPr>
              <a:defRPr lang="zh-CN"/>
            </a:defPPr>
            <a:lvl1pPr eaLnBrk="1" fontAlgn="auto" hangingPunct="1">
              <a:spcBef>
                <a:spcPts val="0"/>
              </a:spcBef>
              <a:spcAft>
                <a:spcPts val="0"/>
              </a:spcAft>
              <a:defRPr sz="1400">
                <a:solidFill>
                  <a:srgbClr val="EFEEEC">
                    <a:lumMod val="25000"/>
                  </a:srgbClr>
                </a:solidFill>
                <a:latin typeface="Arial" panose="020B0604020202020204" pitchFamily="34" charset="0"/>
                <a:ea typeface="+mn-ea"/>
              </a:defRPr>
            </a:lvl1pPr>
          </a:lstStyle>
          <a:p>
            <a:pPr algn="ctr"/>
            <a:r>
              <a:rPr lang="zh-CN" altLang="en-US" sz="1510" dirty="0">
                <a:solidFill>
                  <a:srgbClr val="000000"/>
                </a:solidFill>
                <a:latin typeface="Arial" panose="020B0604020202020204" pitchFamily="34" charset="0"/>
              </a:rPr>
              <a:t>沟通大致需求</a:t>
            </a:r>
            <a:br>
              <a:rPr lang="zh-CN" altLang="en-US" sz="1510" dirty="0">
                <a:solidFill>
                  <a:srgbClr val="000000"/>
                </a:solidFill>
                <a:latin typeface="Arial" panose="020B0604020202020204" pitchFamily="34" charset="0"/>
              </a:rPr>
            </a:br>
            <a:r>
              <a:rPr lang="zh-CN" altLang="en-US" sz="1510" dirty="0">
                <a:solidFill>
                  <a:srgbClr val="000000"/>
                </a:solidFill>
                <a:latin typeface="Arial" panose="020B0604020202020204" pitchFamily="34" charset="0"/>
              </a:rPr>
              <a:t>咨询报价</a:t>
            </a:r>
            <a:br>
              <a:rPr lang="zh-CN" altLang="en-US" sz="1510" dirty="0">
                <a:solidFill>
                  <a:srgbClr val="000000"/>
                </a:solidFill>
                <a:latin typeface="Arial" panose="020B0604020202020204" pitchFamily="34" charset="0"/>
              </a:rPr>
            </a:br>
            <a:r>
              <a:rPr lang="zh-CN" altLang="en-US" sz="1510" dirty="0">
                <a:solidFill>
                  <a:srgbClr val="000000"/>
                </a:solidFill>
                <a:latin typeface="Arial" panose="020B0604020202020204" pitchFamily="34" charset="0"/>
              </a:rPr>
              <a:t>确定方案合同</a:t>
            </a:r>
          </a:p>
          <a:p>
            <a:pPr algn="ctr"/>
            <a:r>
              <a:rPr lang="zh-CN" altLang="en-US" sz="1510" dirty="0">
                <a:solidFill>
                  <a:srgbClr val="000000"/>
                </a:solidFill>
                <a:latin typeface="Arial" panose="020B0604020202020204" pitchFamily="34" charset="0"/>
              </a:rPr>
              <a:t>收钱</a:t>
            </a:r>
            <a:br>
              <a:rPr lang="zh-CN" altLang="en-US" sz="1510" dirty="0">
                <a:solidFill>
                  <a:srgbClr val="000000"/>
                </a:solidFill>
                <a:latin typeface="Arial" panose="020B0604020202020204" pitchFamily="34" charset="0"/>
              </a:rPr>
            </a:br>
            <a:endParaRPr lang="zh-CN" altLang="en-US" sz="1510" dirty="0">
              <a:solidFill>
                <a:srgbClr val="000000"/>
              </a:solidFill>
              <a:latin typeface="Arial" panose="020B0604020202020204" pitchFamily="34" charset="0"/>
            </a:endParaRPr>
          </a:p>
        </p:txBody>
      </p:sp>
      <p:sp>
        <p:nvSpPr>
          <p:cNvPr id="3" name="椭圆 2"/>
          <p:cNvSpPr>
            <a:spLocks noChangeAspect="1"/>
          </p:cNvSpPr>
          <p:nvPr>
            <p:custDataLst>
              <p:tags r:id="rId4"/>
            </p:custDataLst>
          </p:nvPr>
        </p:nvSpPr>
        <p:spPr>
          <a:xfrm>
            <a:off x="918983" y="1034601"/>
            <a:ext cx="1127476" cy="1127475"/>
          </a:xfrm>
          <a:prstGeom prst="ellipse">
            <a:avLst/>
          </a:prstGeom>
          <a:solidFill>
            <a:srgbClr val="FDAC59"/>
          </a:solidFill>
          <a:ln w="28575">
            <a:noFill/>
          </a:ln>
        </p:spPr>
        <p:style>
          <a:lnRef idx="2">
            <a:srgbClr val="FC8A43">
              <a:shade val="50000"/>
            </a:srgbClr>
          </a:lnRef>
          <a:fillRef idx="1">
            <a:srgbClr val="FC8A43"/>
          </a:fillRef>
          <a:effectRef idx="0">
            <a:srgbClr val="FC8A43"/>
          </a:effectRef>
          <a:fontRef idx="minor">
            <a:srgbClr val="FFFFFF"/>
          </a:fontRef>
        </p:style>
        <p:txBody>
          <a:bodyPr anchor="ctr">
            <a:normAutofit/>
          </a:bodyPr>
          <a:lstStyle/>
          <a:p>
            <a:pPr algn="ctr" eaLnBrk="1" fontAlgn="auto" hangingPunct="1">
              <a:spcBef>
                <a:spcPts val="0"/>
              </a:spcBef>
              <a:spcAft>
                <a:spcPts val="0"/>
              </a:spcAft>
              <a:defRPr/>
            </a:pPr>
            <a:r>
              <a:rPr lang="zh-CN" altLang="en-US" sz="1510" dirty="0">
                <a:solidFill>
                  <a:srgbClr val="FFFFFF"/>
                </a:solidFill>
              </a:rPr>
              <a:t>前期</a:t>
            </a:r>
            <a:br>
              <a:rPr lang="zh-CN" altLang="en-US" sz="1510" dirty="0">
                <a:solidFill>
                  <a:srgbClr val="FFFFFF"/>
                </a:solidFill>
              </a:rPr>
            </a:br>
            <a:r>
              <a:rPr lang="zh-CN" altLang="en-US" sz="1510" dirty="0">
                <a:solidFill>
                  <a:srgbClr val="FFFFFF"/>
                </a:solidFill>
              </a:rPr>
              <a:t>洽谈</a:t>
            </a:r>
          </a:p>
        </p:txBody>
      </p:sp>
      <p:sp>
        <p:nvSpPr>
          <p:cNvPr id="6" name="文本框 5"/>
          <p:cNvSpPr txBox="1"/>
          <p:nvPr>
            <p:custDataLst>
              <p:tags r:id="rId5"/>
            </p:custDataLst>
          </p:nvPr>
        </p:nvSpPr>
        <p:spPr>
          <a:xfrm>
            <a:off x="2391883" y="2387184"/>
            <a:ext cx="1492569" cy="337080"/>
          </a:xfrm>
          <a:prstGeom prst="rect">
            <a:avLst/>
          </a:prstGeom>
          <a:noFill/>
        </p:spPr>
        <p:txBody>
          <a:bodyPr wrap="square" anchor="b">
            <a:normAutofit lnSpcReduction="10000"/>
          </a:bodyPr>
          <a:lstStyle>
            <a:defPPr>
              <a:defRPr lang="zh-CN"/>
            </a:defPPr>
            <a:lvl1pPr eaLnBrk="1" fontAlgn="auto" hangingPunct="1">
              <a:spcBef>
                <a:spcPts val="0"/>
              </a:spcBef>
              <a:spcAft>
                <a:spcPts val="0"/>
              </a:spcAft>
              <a:defRPr>
                <a:solidFill>
                  <a:srgbClr val="EFEEEC">
                    <a:lumMod val="25000"/>
                  </a:srgbClr>
                </a:solidFill>
                <a:latin typeface="Calibri Light" panose="020F0302020204030204"/>
                <a:ea typeface="+mn-ea"/>
              </a:defRPr>
            </a:lvl1pPr>
          </a:lstStyle>
          <a:p>
            <a:pPr algn="ctr"/>
            <a:r>
              <a:rPr lang="zh-CN" altLang="en-US" sz="1680" dirty="0">
                <a:solidFill>
                  <a:srgbClr val="000000"/>
                </a:solidFill>
                <a:latin typeface="Arial" panose="020B0604020202020204" pitchFamily="34" charset="0"/>
                <a:ea typeface="黑体" panose="02010609060101010101" charset="-122"/>
                <a:cs typeface="+mn-ea"/>
              </a:rPr>
              <a:t>点燃顾问</a:t>
            </a:r>
          </a:p>
        </p:txBody>
      </p:sp>
      <p:sp>
        <p:nvSpPr>
          <p:cNvPr id="13" name="文本框 12"/>
          <p:cNvSpPr txBox="1"/>
          <p:nvPr>
            <p:custDataLst>
              <p:tags r:id="rId6"/>
            </p:custDataLst>
          </p:nvPr>
        </p:nvSpPr>
        <p:spPr>
          <a:xfrm>
            <a:off x="2391883" y="2735133"/>
            <a:ext cx="1492569" cy="1339909"/>
          </a:xfrm>
          <a:prstGeom prst="rect">
            <a:avLst/>
          </a:prstGeom>
        </p:spPr>
        <p:txBody>
          <a:bodyPr>
            <a:normAutofit/>
          </a:bodyPr>
          <a:lstStyle>
            <a:defPPr>
              <a:defRPr lang="zh-CN"/>
            </a:defPPr>
            <a:lvl1pPr eaLnBrk="1" fontAlgn="auto" hangingPunct="1">
              <a:spcBef>
                <a:spcPts val="0"/>
              </a:spcBef>
              <a:spcAft>
                <a:spcPts val="0"/>
              </a:spcAft>
              <a:defRPr sz="1400">
                <a:solidFill>
                  <a:srgbClr val="EFEEEC">
                    <a:lumMod val="25000"/>
                  </a:srgbClr>
                </a:solidFill>
                <a:latin typeface="Arial" panose="020B0604020202020204" pitchFamily="34" charset="0"/>
                <a:ea typeface="+mn-ea"/>
              </a:defRPr>
            </a:lvl1pPr>
          </a:lstStyle>
          <a:p>
            <a:pPr algn="ctr"/>
            <a:r>
              <a:rPr lang="zh-CN" altLang="en-US" sz="1510" dirty="0">
                <a:solidFill>
                  <a:srgbClr val="000000"/>
                </a:solidFill>
                <a:latin typeface="Arial" panose="020B0604020202020204" pitchFamily="34" charset="0"/>
              </a:rPr>
              <a:t>顾问参与</a:t>
            </a:r>
            <a:br>
              <a:rPr lang="zh-CN" altLang="en-US" sz="1510" dirty="0">
                <a:solidFill>
                  <a:srgbClr val="000000"/>
                </a:solidFill>
                <a:latin typeface="Arial" panose="020B0604020202020204" pitchFamily="34" charset="0"/>
              </a:rPr>
            </a:br>
            <a:r>
              <a:rPr lang="zh-CN" altLang="en-US" sz="1510" dirty="0">
                <a:solidFill>
                  <a:srgbClr val="000000"/>
                </a:solidFill>
                <a:latin typeface="Arial" panose="020B0604020202020204" pitchFamily="34" charset="0"/>
              </a:rPr>
              <a:t>甲方组织</a:t>
            </a:r>
            <a:br>
              <a:rPr lang="zh-CN" altLang="en-US" sz="1510" dirty="0">
                <a:solidFill>
                  <a:srgbClr val="000000"/>
                </a:solidFill>
                <a:latin typeface="Arial" panose="020B0604020202020204" pitchFamily="34" charset="0"/>
              </a:rPr>
            </a:br>
            <a:r>
              <a:rPr lang="zh-CN" altLang="en-US" sz="1510" dirty="0">
                <a:solidFill>
                  <a:srgbClr val="000000"/>
                </a:solidFill>
                <a:latin typeface="Arial" panose="020B0604020202020204" pitchFamily="34" charset="0"/>
              </a:rPr>
              <a:t>启动会</a:t>
            </a:r>
            <a:r>
              <a:rPr lang="en-US" altLang="zh-CN" sz="1510" dirty="0">
                <a:solidFill>
                  <a:srgbClr val="000000"/>
                </a:solidFill>
                <a:latin typeface="Arial" panose="020B0604020202020204" pitchFamily="34" charset="0"/>
              </a:rPr>
              <a:t>PPT</a:t>
            </a:r>
          </a:p>
        </p:txBody>
      </p:sp>
      <p:sp>
        <p:nvSpPr>
          <p:cNvPr id="16" name="椭圆 15"/>
          <p:cNvSpPr>
            <a:spLocks noChangeAspect="1"/>
          </p:cNvSpPr>
          <p:nvPr>
            <p:custDataLst>
              <p:tags r:id="rId7"/>
            </p:custDataLst>
          </p:nvPr>
        </p:nvSpPr>
        <p:spPr>
          <a:xfrm>
            <a:off x="2574430" y="1034601"/>
            <a:ext cx="1127476" cy="1127475"/>
          </a:xfrm>
          <a:prstGeom prst="ellipse">
            <a:avLst/>
          </a:prstGeom>
          <a:solidFill>
            <a:srgbClr val="FC8A43"/>
          </a:solidFill>
          <a:ln w="28575">
            <a:noFill/>
          </a:ln>
        </p:spPr>
        <p:style>
          <a:lnRef idx="2">
            <a:srgbClr val="FC8A43">
              <a:shade val="50000"/>
            </a:srgbClr>
          </a:lnRef>
          <a:fillRef idx="1">
            <a:srgbClr val="FC8A43"/>
          </a:fillRef>
          <a:effectRef idx="0">
            <a:srgbClr val="FC8A43"/>
          </a:effectRef>
          <a:fontRef idx="minor">
            <a:srgbClr val="FFFFFF"/>
          </a:fontRef>
        </p:style>
        <p:txBody>
          <a:bodyPr anchor="ctr">
            <a:normAutofit/>
          </a:bodyPr>
          <a:lstStyle/>
          <a:p>
            <a:pPr algn="ctr" eaLnBrk="1" fontAlgn="auto" hangingPunct="1">
              <a:spcBef>
                <a:spcPts val="0"/>
              </a:spcBef>
              <a:spcAft>
                <a:spcPts val="0"/>
              </a:spcAft>
              <a:defRPr/>
            </a:pPr>
            <a:r>
              <a:rPr lang="zh-CN" altLang="en-US" sz="1510" dirty="0">
                <a:solidFill>
                  <a:srgbClr val="FFFFFF"/>
                </a:solidFill>
              </a:rPr>
              <a:t>准备</a:t>
            </a:r>
            <a:br>
              <a:rPr lang="zh-CN" altLang="en-US" sz="1510" dirty="0">
                <a:solidFill>
                  <a:srgbClr val="FFFFFF"/>
                </a:solidFill>
              </a:rPr>
            </a:br>
            <a:r>
              <a:rPr lang="zh-CN" altLang="en-US" sz="1510" dirty="0">
                <a:solidFill>
                  <a:srgbClr val="FFFFFF"/>
                </a:solidFill>
              </a:rPr>
              <a:t>启动</a:t>
            </a:r>
          </a:p>
        </p:txBody>
      </p:sp>
      <p:sp>
        <p:nvSpPr>
          <p:cNvPr id="24" name="文本框 23"/>
          <p:cNvSpPr txBox="1"/>
          <p:nvPr>
            <p:custDataLst>
              <p:tags r:id="rId8"/>
            </p:custDataLst>
          </p:nvPr>
        </p:nvSpPr>
        <p:spPr>
          <a:xfrm>
            <a:off x="4047330" y="2387184"/>
            <a:ext cx="1492569" cy="337080"/>
          </a:xfrm>
          <a:prstGeom prst="rect">
            <a:avLst/>
          </a:prstGeom>
          <a:noFill/>
        </p:spPr>
        <p:txBody>
          <a:bodyPr wrap="square" anchor="b">
            <a:normAutofit fontScale="90000"/>
          </a:bodyPr>
          <a:lstStyle>
            <a:defPPr>
              <a:defRPr lang="zh-CN"/>
            </a:defPPr>
            <a:lvl1pPr eaLnBrk="1" fontAlgn="auto" hangingPunct="1">
              <a:spcBef>
                <a:spcPts val="0"/>
              </a:spcBef>
              <a:spcAft>
                <a:spcPts val="0"/>
              </a:spcAft>
              <a:defRPr>
                <a:solidFill>
                  <a:srgbClr val="EFEEEC">
                    <a:lumMod val="25000"/>
                  </a:srgbClr>
                </a:solidFill>
                <a:latin typeface="Calibri Light" panose="020F0302020204030204"/>
                <a:ea typeface="+mn-ea"/>
              </a:defRPr>
            </a:lvl1pPr>
          </a:lstStyle>
          <a:p>
            <a:pPr algn="ctr"/>
            <a:r>
              <a:rPr lang="zh-CN" altLang="en-US" sz="1680" dirty="0">
                <a:solidFill>
                  <a:srgbClr val="000000"/>
                </a:solidFill>
                <a:latin typeface="Arial" panose="020B0604020202020204" pitchFamily="34" charset="0"/>
                <a:ea typeface="黑体" panose="02010609060101010101" charset="-122"/>
                <a:cs typeface="+mn-ea"/>
              </a:rPr>
              <a:t>双方老板</a:t>
            </a:r>
            <a:r>
              <a:rPr lang="en-US" altLang="zh-CN" sz="1680" dirty="0">
                <a:solidFill>
                  <a:srgbClr val="000000"/>
                </a:solidFill>
                <a:latin typeface="Arial" panose="020B0604020202020204" pitchFamily="34" charset="0"/>
                <a:ea typeface="黑体" panose="02010609060101010101" charset="-122"/>
                <a:cs typeface="+mn-ea"/>
              </a:rPr>
              <a:t>+</a:t>
            </a:r>
            <a:r>
              <a:rPr lang="zh-CN" altLang="en-US" sz="1680" dirty="0">
                <a:solidFill>
                  <a:srgbClr val="000000"/>
                </a:solidFill>
                <a:latin typeface="Arial" panose="020B0604020202020204" pitchFamily="34" charset="0"/>
                <a:ea typeface="黑体" panose="02010609060101010101" charset="-122"/>
                <a:cs typeface="+mn-ea"/>
              </a:rPr>
              <a:t>顾问</a:t>
            </a:r>
          </a:p>
        </p:txBody>
      </p:sp>
      <p:sp>
        <p:nvSpPr>
          <p:cNvPr id="25" name="文本框 24"/>
          <p:cNvSpPr txBox="1"/>
          <p:nvPr>
            <p:custDataLst>
              <p:tags r:id="rId9"/>
            </p:custDataLst>
          </p:nvPr>
        </p:nvSpPr>
        <p:spPr>
          <a:xfrm>
            <a:off x="4047330" y="2735133"/>
            <a:ext cx="1492569" cy="1339909"/>
          </a:xfrm>
          <a:prstGeom prst="rect">
            <a:avLst/>
          </a:prstGeom>
        </p:spPr>
        <p:txBody>
          <a:bodyPr>
            <a:normAutofit/>
          </a:bodyPr>
          <a:lstStyle>
            <a:defPPr>
              <a:defRPr lang="zh-CN"/>
            </a:defPPr>
            <a:lvl1pPr eaLnBrk="1" fontAlgn="auto" hangingPunct="1">
              <a:spcBef>
                <a:spcPts val="0"/>
              </a:spcBef>
              <a:spcAft>
                <a:spcPts val="0"/>
              </a:spcAft>
              <a:defRPr sz="1400">
                <a:solidFill>
                  <a:srgbClr val="EFEEEC">
                    <a:lumMod val="25000"/>
                  </a:srgbClr>
                </a:solidFill>
                <a:latin typeface="Arial" panose="020B0604020202020204" pitchFamily="34" charset="0"/>
                <a:ea typeface="+mn-ea"/>
              </a:defRPr>
            </a:lvl1pPr>
          </a:lstStyle>
          <a:p>
            <a:pPr algn="ctr"/>
            <a:r>
              <a:rPr lang="zh-CN" altLang="en-US" sz="1510" dirty="0">
                <a:solidFill>
                  <a:srgbClr val="000000"/>
                </a:solidFill>
                <a:latin typeface="Arial" panose="020B0604020202020204" pitchFamily="34" charset="0"/>
              </a:rPr>
              <a:t>启动会</a:t>
            </a:r>
          </a:p>
          <a:p>
            <a:pPr algn="ctr"/>
            <a:r>
              <a:rPr lang="zh-CN" altLang="en-US" sz="1510" dirty="0">
                <a:solidFill>
                  <a:srgbClr val="000000"/>
                </a:solidFill>
                <a:latin typeface="Arial" panose="020B0604020202020204" pitchFamily="34" charset="0"/>
              </a:rPr>
              <a:t>培训</a:t>
            </a:r>
          </a:p>
          <a:p>
            <a:pPr algn="ctr"/>
            <a:r>
              <a:rPr lang="zh-CN" altLang="en-US" sz="1510" dirty="0">
                <a:solidFill>
                  <a:srgbClr val="000000"/>
                </a:solidFill>
                <a:latin typeface="Arial" panose="020B0604020202020204" pitchFamily="34" charset="0"/>
              </a:rPr>
              <a:t>留下作业</a:t>
            </a:r>
          </a:p>
          <a:p>
            <a:pPr algn="ctr"/>
            <a:endParaRPr lang="zh-CN" altLang="en-US" sz="1510" dirty="0">
              <a:solidFill>
                <a:srgbClr val="000000"/>
              </a:solidFill>
              <a:latin typeface="Arial" panose="020B0604020202020204" pitchFamily="34" charset="0"/>
            </a:endParaRPr>
          </a:p>
        </p:txBody>
      </p:sp>
      <p:sp>
        <p:nvSpPr>
          <p:cNvPr id="17" name="椭圆 16"/>
          <p:cNvSpPr>
            <a:spLocks noChangeAspect="1"/>
          </p:cNvSpPr>
          <p:nvPr>
            <p:custDataLst>
              <p:tags r:id="rId10"/>
            </p:custDataLst>
          </p:nvPr>
        </p:nvSpPr>
        <p:spPr>
          <a:xfrm>
            <a:off x="4229876" y="1034601"/>
            <a:ext cx="1127477" cy="1127475"/>
          </a:xfrm>
          <a:prstGeom prst="ellipse">
            <a:avLst/>
          </a:prstGeom>
          <a:solidFill>
            <a:srgbClr val="FD6127"/>
          </a:solidFill>
          <a:ln w="28575">
            <a:noFill/>
          </a:ln>
        </p:spPr>
        <p:style>
          <a:lnRef idx="2">
            <a:srgbClr val="FC8A43">
              <a:shade val="50000"/>
            </a:srgbClr>
          </a:lnRef>
          <a:fillRef idx="1">
            <a:srgbClr val="FC8A43"/>
          </a:fillRef>
          <a:effectRef idx="0">
            <a:srgbClr val="FC8A43"/>
          </a:effectRef>
          <a:fontRef idx="minor">
            <a:srgbClr val="FFFFFF"/>
          </a:fontRef>
        </p:style>
        <p:txBody>
          <a:bodyPr anchor="ctr">
            <a:normAutofit/>
          </a:bodyPr>
          <a:lstStyle/>
          <a:p>
            <a:pPr algn="ctr" eaLnBrk="1" fontAlgn="auto" hangingPunct="1">
              <a:spcBef>
                <a:spcPts val="0"/>
              </a:spcBef>
              <a:spcAft>
                <a:spcPts val="0"/>
              </a:spcAft>
              <a:defRPr/>
            </a:pPr>
            <a:r>
              <a:rPr lang="zh-CN" altLang="en-US" sz="1510" dirty="0">
                <a:solidFill>
                  <a:srgbClr val="FFFFFF"/>
                </a:solidFill>
              </a:rPr>
              <a:t>首次</a:t>
            </a:r>
          </a:p>
          <a:p>
            <a:pPr algn="ctr" eaLnBrk="1" fontAlgn="auto" hangingPunct="1">
              <a:spcBef>
                <a:spcPts val="0"/>
              </a:spcBef>
              <a:spcAft>
                <a:spcPts val="0"/>
              </a:spcAft>
              <a:defRPr/>
            </a:pPr>
            <a:r>
              <a:rPr lang="zh-CN" altLang="en-US" sz="1510" dirty="0">
                <a:solidFill>
                  <a:srgbClr val="FFFFFF"/>
                </a:solidFill>
              </a:rPr>
              <a:t>服务</a:t>
            </a:r>
          </a:p>
        </p:txBody>
      </p:sp>
      <p:sp>
        <p:nvSpPr>
          <p:cNvPr id="26" name="文本框 25"/>
          <p:cNvSpPr txBox="1"/>
          <p:nvPr>
            <p:custDataLst>
              <p:tags r:id="rId11"/>
            </p:custDataLst>
          </p:nvPr>
        </p:nvSpPr>
        <p:spPr>
          <a:xfrm>
            <a:off x="5702777" y="2387184"/>
            <a:ext cx="1492569" cy="337080"/>
          </a:xfrm>
          <a:prstGeom prst="rect">
            <a:avLst/>
          </a:prstGeom>
          <a:noFill/>
        </p:spPr>
        <p:txBody>
          <a:bodyPr wrap="square" anchor="b">
            <a:normAutofit fontScale="90000"/>
          </a:bodyPr>
          <a:lstStyle>
            <a:defPPr>
              <a:defRPr lang="zh-CN"/>
            </a:defPPr>
            <a:lvl1pPr eaLnBrk="1" fontAlgn="auto" hangingPunct="1">
              <a:spcBef>
                <a:spcPts val="0"/>
              </a:spcBef>
              <a:spcAft>
                <a:spcPts val="0"/>
              </a:spcAft>
              <a:defRPr>
                <a:solidFill>
                  <a:srgbClr val="EFEEEC">
                    <a:lumMod val="25000"/>
                  </a:srgbClr>
                </a:solidFill>
                <a:latin typeface="Calibri Light" panose="020F0302020204030204"/>
                <a:ea typeface="+mn-ea"/>
              </a:defRPr>
            </a:lvl1pPr>
          </a:lstStyle>
          <a:p>
            <a:pPr algn="ctr"/>
            <a:r>
              <a:rPr lang="zh-CN" altLang="en-US" sz="1680" dirty="0">
                <a:solidFill>
                  <a:srgbClr val="000000"/>
                </a:solidFill>
                <a:latin typeface="Arial" panose="020B0604020202020204" pitchFamily="34" charset="0"/>
                <a:ea typeface="黑体" panose="02010609060101010101" charset="-122"/>
                <a:cs typeface="+mn-ea"/>
              </a:rPr>
              <a:t>顾问</a:t>
            </a:r>
            <a:r>
              <a:rPr lang="en-US" altLang="zh-CN" sz="1680" dirty="0">
                <a:solidFill>
                  <a:srgbClr val="000000"/>
                </a:solidFill>
                <a:latin typeface="Arial" panose="020B0604020202020204" pitchFamily="34" charset="0"/>
                <a:ea typeface="黑体" panose="02010609060101010101" charset="-122"/>
                <a:cs typeface="+mn-ea"/>
              </a:rPr>
              <a:t>+</a:t>
            </a:r>
            <a:r>
              <a:rPr lang="zh-CN" altLang="en-US" sz="1680" dirty="0">
                <a:solidFill>
                  <a:srgbClr val="000000"/>
                </a:solidFill>
                <a:latin typeface="Arial" panose="020B0604020202020204" pitchFamily="34" charset="0"/>
                <a:ea typeface="黑体" panose="02010609060101010101" charset="-122"/>
                <a:cs typeface="+mn-ea"/>
              </a:rPr>
              <a:t>甲方管理</a:t>
            </a:r>
          </a:p>
        </p:txBody>
      </p:sp>
      <p:sp>
        <p:nvSpPr>
          <p:cNvPr id="27" name="文本框 26"/>
          <p:cNvSpPr txBox="1"/>
          <p:nvPr>
            <p:custDataLst>
              <p:tags r:id="rId12"/>
            </p:custDataLst>
          </p:nvPr>
        </p:nvSpPr>
        <p:spPr>
          <a:xfrm>
            <a:off x="5540375" y="2734945"/>
            <a:ext cx="1727200" cy="1339850"/>
          </a:xfrm>
          <a:prstGeom prst="rect">
            <a:avLst/>
          </a:prstGeom>
        </p:spPr>
        <p:txBody>
          <a:bodyPr>
            <a:normAutofit/>
          </a:bodyPr>
          <a:lstStyle>
            <a:defPPr>
              <a:defRPr lang="zh-CN"/>
            </a:defPPr>
            <a:lvl1pPr eaLnBrk="1" fontAlgn="auto" hangingPunct="1">
              <a:spcBef>
                <a:spcPts val="0"/>
              </a:spcBef>
              <a:spcAft>
                <a:spcPts val="0"/>
              </a:spcAft>
              <a:defRPr sz="1400">
                <a:solidFill>
                  <a:srgbClr val="EFEEEC">
                    <a:lumMod val="25000"/>
                  </a:srgbClr>
                </a:solidFill>
                <a:latin typeface="Arial" panose="020B0604020202020204" pitchFamily="34" charset="0"/>
                <a:ea typeface="+mn-ea"/>
              </a:defRPr>
            </a:lvl1pPr>
          </a:lstStyle>
          <a:p>
            <a:pPr algn="ctr"/>
            <a:r>
              <a:rPr lang="zh-CN" altLang="en-US" sz="1510" dirty="0">
                <a:solidFill>
                  <a:srgbClr val="000000"/>
                </a:solidFill>
                <a:latin typeface="Arial" panose="020B0604020202020204" pitchFamily="34" charset="0"/>
              </a:rPr>
              <a:t>两位老板已不参与</a:t>
            </a:r>
          </a:p>
          <a:p>
            <a:pPr algn="ctr"/>
            <a:r>
              <a:rPr lang="zh-CN" altLang="en-US" sz="1510" dirty="0">
                <a:solidFill>
                  <a:srgbClr val="000000"/>
                </a:solidFill>
                <a:latin typeface="Arial" panose="020B0604020202020204" pitchFamily="34" charset="0"/>
              </a:rPr>
              <a:t>每周上门群内顾问</a:t>
            </a:r>
            <a:br>
              <a:rPr lang="zh-CN" altLang="en-US" sz="1510" dirty="0">
                <a:solidFill>
                  <a:srgbClr val="000000"/>
                </a:solidFill>
                <a:latin typeface="Arial" panose="020B0604020202020204" pitchFamily="34" charset="0"/>
              </a:rPr>
            </a:br>
            <a:r>
              <a:rPr lang="zh-CN" altLang="en-US" sz="1510" dirty="0">
                <a:solidFill>
                  <a:srgbClr val="000000"/>
                </a:solidFill>
                <a:latin typeface="Arial" panose="020B0604020202020204" pitchFamily="34" charset="0"/>
              </a:rPr>
              <a:t>发现问题解决问题</a:t>
            </a:r>
          </a:p>
          <a:p>
            <a:pPr algn="ctr"/>
            <a:r>
              <a:rPr lang="zh-CN" altLang="en-US" sz="1510" dirty="0">
                <a:solidFill>
                  <a:srgbClr val="000000"/>
                </a:solidFill>
                <a:latin typeface="Arial" panose="020B0604020202020204" pitchFamily="34" charset="0"/>
              </a:rPr>
              <a:t>奥特曼打小怪兽模式</a:t>
            </a:r>
          </a:p>
        </p:txBody>
      </p:sp>
      <p:sp>
        <p:nvSpPr>
          <p:cNvPr id="28" name="椭圆 27"/>
          <p:cNvSpPr>
            <a:spLocks noChangeAspect="1"/>
          </p:cNvSpPr>
          <p:nvPr>
            <p:custDataLst>
              <p:tags r:id="rId13"/>
            </p:custDataLst>
          </p:nvPr>
        </p:nvSpPr>
        <p:spPr>
          <a:xfrm>
            <a:off x="5885323" y="1034601"/>
            <a:ext cx="1127477" cy="1127475"/>
          </a:xfrm>
          <a:prstGeom prst="ellipse">
            <a:avLst/>
          </a:prstGeom>
          <a:solidFill>
            <a:srgbClr val="FF1900"/>
          </a:solidFill>
          <a:ln w="28575">
            <a:noFill/>
          </a:ln>
        </p:spPr>
        <p:style>
          <a:lnRef idx="2">
            <a:srgbClr val="FC8A43">
              <a:shade val="50000"/>
            </a:srgbClr>
          </a:lnRef>
          <a:fillRef idx="1">
            <a:srgbClr val="FC8A43"/>
          </a:fillRef>
          <a:effectRef idx="0">
            <a:srgbClr val="FC8A43"/>
          </a:effectRef>
          <a:fontRef idx="minor">
            <a:srgbClr val="FFFFFF"/>
          </a:fontRef>
        </p:style>
        <p:txBody>
          <a:bodyPr anchor="ctr">
            <a:normAutofit/>
          </a:bodyPr>
          <a:lstStyle/>
          <a:p>
            <a:pPr algn="ctr" eaLnBrk="1" fontAlgn="auto" hangingPunct="1">
              <a:spcBef>
                <a:spcPts val="0"/>
              </a:spcBef>
              <a:spcAft>
                <a:spcPts val="0"/>
              </a:spcAft>
              <a:defRPr/>
            </a:pPr>
            <a:r>
              <a:rPr lang="zh-CN" altLang="en-US" sz="1510" dirty="0">
                <a:solidFill>
                  <a:srgbClr val="FFFFFF"/>
                </a:solidFill>
              </a:rPr>
              <a:t>日常</a:t>
            </a:r>
          </a:p>
          <a:p>
            <a:pPr algn="ctr" eaLnBrk="1" fontAlgn="auto" hangingPunct="1">
              <a:spcBef>
                <a:spcPts val="0"/>
              </a:spcBef>
              <a:spcAft>
                <a:spcPts val="0"/>
              </a:spcAft>
              <a:defRPr/>
            </a:pPr>
            <a:r>
              <a:rPr lang="zh-CN" altLang="en-US" sz="1510" dirty="0">
                <a:solidFill>
                  <a:srgbClr val="FFFFFF"/>
                </a:solidFill>
              </a:rPr>
              <a:t>顾问</a:t>
            </a:r>
          </a:p>
        </p:txBody>
      </p:sp>
      <p:sp>
        <p:nvSpPr>
          <p:cNvPr id="29" name="椭圆 28"/>
          <p:cNvSpPr>
            <a:spLocks noChangeAspect="1"/>
          </p:cNvSpPr>
          <p:nvPr>
            <p:custDataLst>
              <p:tags r:id="rId14"/>
            </p:custDataLst>
          </p:nvPr>
        </p:nvSpPr>
        <p:spPr>
          <a:xfrm>
            <a:off x="7540770" y="1034601"/>
            <a:ext cx="1127477" cy="1127475"/>
          </a:xfrm>
          <a:prstGeom prst="ellipse">
            <a:avLst/>
          </a:prstGeom>
          <a:solidFill>
            <a:srgbClr val="FDAC59"/>
          </a:solidFill>
          <a:ln w="28575">
            <a:noFill/>
          </a:ln>
        </p:spPr>
        <p:style>
          <a:lnRef idx="2">
            <a:srgbClr val="FC8A43">
              <a:shade val="50000"/>
            </a:srgbClr>
          </a:lnRef>
          <a:fillRef idx="1">
            <a:srgbClr val="FC8A43"/>
          </a:fillRef>
          <a:effectRef idx="0">
            <a:srgbClr val="FC8A43"/>
          </a:effectRef>
          <a:fontRef idx="minor">
            <a:srgbClr val="FFFFFF"/>
          </a:fontRef>
        </p:style>
        <p:txBody>
          <a:bodyPr anchor="ctr">
            <a:normAutofit/>
          </a:bodyPr>
          <a:lstStyle/>
          <a:p>
            <a:pPr algn="ctr" eaLnBrk="1" fontAlgn="auto" hangingPunct="1">
              <a:spcBef>
                <a:spcPts val="0"/>
              </a:spcBef>
              <a:spcAft>
                <a:spcPts val="0"/>
              </a:spcAft>
              <a:defRPr/>
            </a:pPr>
            <a:r>
              <a:rPr lang="zh-CN" altLang="en-US" sz="1510" dirty="0">
                <a:solidFill>
                  <a:srgbClr val="FFFFFF"/>
                </a:solidFill>
              </a:rPr>
              <a:t>服务</a:t>
            </a:r>
          </a:p>
          <a:p>
            <a:pPr algn="ctr" eaLnBrk="1" fontAlgn="auto" hangingPunct="1">
              <a:spcBef>
                <a:spcPts val="0"/>
              </a:spcBef>
              <a:spcAft>
                <a:spcPts val="0"/>
              </a:spcAft>
              <a:defRPr/>
            </a:pPr>
            <a:r>
              <a:rPr lang="zh-CN" altLang="en-US" sz="1510" dirty="0">
                <a:solidFill>
                  <a:srgbClr val="FFFFFF"/>
                </a:solidFill>
              </a:rPr>
              <a:t>结束</a:t>
            </a:r>
          </a:p>
        </p:txBody>
      </p:sp>
      <p:sp>
        <p:nvSpPr>
          <p:cNvPr id="30" name="文本框 29"/>
          <p:cNvSpPr txBox="1"/>
          <p:nvPr>
            <p:custDataLst>
              <p:tags r:id="rId15"/>
            </p:custDataLst>
          </p:nvPr>
        </p:nvSpPr>
        <p:spPr>
          <a:xfrm>
            <a:off x="7358224" y="2387184"/>
            <a:ext cx="1492569" cy="337080"/>
          </a:xfrm>
          <a:prstGeom prst="rect">
            <a:avLst/>
          </a:prstGeom>
          <a:noFill/>
        </p:spPr>
        <p:txBody>
          <a:bodyPr wrap="square" anchor="b">
            <a:normAutofit lnSpcReduction="10000"/>
          </a:bodyPr>
          <a:lstStyle>
            <a:defPPr>
              <a:defRPr lang="zh-CN"/>
            </a:defPPr>
            <a:lvl1pPr eaLnBrk="1" fontAlgn="auto" hangingPunct="1">
              <a:spcBef>
                <a:spcPts val="0"/>
              </a:spcBef>
              <a:spcAft>
                <a:spcPts val="0"/>
              </a:spcAft>
              <a:defRPr>
                <a:solidFill>
                  <a:srgbClr val="EFEEEC">
                    <a:lumMod val="25000"/>
                  </a:srgbClr>
                </a:solidFill>
                <a:latin typeface="Calibri Light" panose="020F0302020204030204"/>
                <a:ea typeface="+mn-ea"/>
              </a:defRPr>
            </a:lvl1pPr>
          </a:lstStyle>
          <a:p>
            <a:pPr algn="ctr"/>
            <a:r>
              <a:rPr lang="zh-CN" altLang="en-US" sz="1680" dirty="0">
                <a:solidFill>
                  <a:srgbClr val="000000"/>
                </a:solidFill>
                <a:latin typeface="Arial" panose="020B0604020202020204" pitchFamily="34" charset="0"/>
                <a:ea typeface="黑体" panose="02010609060101010101" charset="-122"/>
                <a:cs typeface="+mn-ea"/>
              </a:rPr>
              <a:t>服务结束</a:t>
            </a:r>
          </a:p>
        </p:txBody>
      </p:sp>
      <p:sp>
        <p:nvSpPr>
          <p:cNvPr id="31" name="文本框 30"/>
          <p:cNvSpPr txBox="1"/>
          <p:nvPr>
            <p:custDataLst>
              <p:tags r:id="rId16"/>
            </p:custDataLst>
          </p:nvPr>
        </p:nvSpPr>
        <p:spPr>
          <a:xfrm>
            <a:off x="7358224" y="2735133"/>
            <a:ext cx="1492569" cy="1339909"/>
          </a:xfrm>
          <a:prstGeom prst="rect">
            <a:avLst/>
          </a:prstGeom>
        </p:spPr>
        <p:txBody>
          <a:bodyPr>
            <a:normAutofit/>
          </a:bodyPr>
          <a:lstStyle>
            <a:defPPr>
              <a:defRPr lang="zh-CN"/>
            </a:defPPr>
            <a:lvl1pPr eaLnBrk="1" fontAlgn="auto" hangingPunct="1">
              <a:spcBef>
                <a:spcPts val="0"/>
              </a:spcBef>
              <a:spcAft>
                <a:spcPts val="0"/>
              </a:spcAft>
              <a:defRPr sz="1400">
                <a:solidFill>
                  <a:srgbClr val="EFEEEC">
                    <a:lumMod val="25000"/>
                  </a:srgbClr>
                </a:solidFill>
                <a:latin typeface="Arial" panose="020B0604020202020204" pitchFamily="34" charset="0"/>
                <a:ea typeface="+mn-ea"/>
              </a:defRPr>
            </a:lvl1pPr>
          </a:lstStyle>
          <a:p>
            <a:pPr algn="ctr"/>
            <a:r>
              <a:rPr lang="zh-CN" altLang="en-US" sz="1510" dirty="0">
                <a:solidFill>
                  <a:srgbClr val="000000"/>
                </a:solidFill>
                <a:latin typeface="Arial" panose="020B0604020202020204" pitchFamily="34" charset="0"/>
              </a:rPr>
              <a:t>没有仪式感的收尾</a:t>
            </a:r>
          </a:p>
          <a:p>
            <a:pPr algn="ctr"/>
            <a:endParaRPr lang="zh-CN" altLang="en-US" sz="1510" dirty="0">
              <a:solidFill>
                <a:srgbClr val="000000"/>
              </a:solidFill>
              <a:latin typeface="Arial" panose="020B0604020202020204" pitchFamily="34" charset="0"/>
            </a:endParaRPr>
          </a:p>
        </p:txBody>
      </p:sp>
      <p:sp>
        <p:nvSpPr>
          <p:cNvPr id="32" name="L 形 31"/>
          <p:cNvSpPr>
            <a:spLocks noChangeAspect="1"/>
          </p:cNvSpPr>
          <p:nvPr>
            <p:custDataLst>
              <p:tags r:id="rId17"/>
            </p:custDataLst>
          </p:nvPr>
        </p:nvSpPr>
        <p:spPr>
          <a:xfrm rot="13500000">
            <a:off x="2067789" y="1447877"/>
            <a:ext cx="302638" cy="302637"/>
          </a:xfrm>
          <a:prstGeom prst="corner">
            <a:avLst>
              <a:gd name="adj1" fmla="val 9556"/>
              <a:gd name="adj2" fmla="val 9359"/>
            </a:avLst>
          </a:prstGeom>
          <a:solidFill>
            <a:srgbClr val="FDAC59"/>
          </a:solidFill>
          <a:ln>
            <a:noFill/>
          </a:ln>
        </p:spPr>
        <p:style>
          <a:lnRef idx="2">
            <a:srgbClr val="FC8A43">
              <a:shade val="50000"/>
            </a:srgbClr>
          </a:lnRef>
          <a:fillRef idx="1">
            <a:srgbClr val="FC8A43"/>
          </a:fillRef>
          <a:effectRef idx="0">
            <a:srgbClr val="FC8A43"/>
          </a:effectRef>
          <a:fontRef idx="minor">
            <a:srgbClr val="FFFFFF"/>
          </a:fontRef>
        </p:style>
        <p:txBody>
          <a:bodyPr anchor="ctr"/>
          <a:lstStyle/>
          <a:p>
            <a:pPr algn="ctr" eaLnBrk="1" fontAlgn="auto" hangingPunct="1">
              <a:spcBef>
                <a:spcPts val="0"/>
              </a:spcBef>
              <a:spcAft>
                <a:spcPts val="0"/>
              </a:spcAft>
              <a:defRPr/>
            </a:pPr>
            <a:endParaRPr lang="zh-CN" altLang="en-US" sz="1510" dirty="0">
              <a:solidFill>
                <a:prstClr val="white">
                  <a:lumMod val="65000"/>
                </a:prstClr>
              </a:solidFill>
            </a:endParaRPr>
          </a:p>
        </p:txBody>
      </p:sp>
      <p:sp>
        <p:nvSpPr>
          <p:cNvPr id="33" name="L 形 32"/>
          <p:cNvSpPr>
            <a:spLocks noChangeAspect="1"/>
          </p:cNvSpPr>
          <p:nvPr>
            <p:custDataLst>
              <p:tags r:id="rId18"/>
            </p:custDataLst>
          </p:nvPr>
        </p:nvSpPr>
        <p:spPr>
          <a:xfrm rot="13500000">
            <a:off x="3724057" y="1447876"/>
            <a:ext cx="302638" cy="302638"/>
          </a:xfrm>
          <a:prstGeom prst="corner">
            <a:avLst>
              <a:gd name="adj1" fmla="val 9556"/>
              <a:gd name="adj2" fmla="val 9359"/>
            </a:avLst>
          </a:prstGeom>
          <a:solidFill>
            <a:srgbClr val="FC8A43"/>
          </a:solidFill>
          <a:ln>
            <a:noFill/>
          </a:ln>
        </p:spPr>
        <p:style>
          <a:lnRef idx="2">
            <a:srgbClr val="FC8A43">
              <a:shade val="50000"/>
            </a:srgbClr>
          </a:lnRef>
          <a:fillRef idx="1">
            <a:srgbClr val="FC8A43"/>
          </a:fillRef>
          <a:effectRef idx="0">
            <a:srgbClr val="FC8A43"/>
          </a:effectRef>
          <a:fontRef idx="minor">
            <a:srgbClr val="FFFFFF"/>
          </a:fontRef>
        </p:style>
        <p:txBody>
          <a:bodyPr anchor="ctr"/>
          <a:lstStyle/>
          <a:p>
            <a:pPr algn="ctr" eaLnBrk="1" fontAlgn="auto" hangingPunct="1">
              <a:spcBef>
                <a:spcPts val="0"/>
              </a:spcBef>
              <a:spcAft>
                <a:spcPts val="0"/>
              </a:spcAft>
              <a:defRPr/>
            </a:pPr>
            <a:endParaRPr lang="zh-CN" altLang="en-US" sz="1510" dirty="0">
              <a:solidFill>
                <a:prstClr val="white">
                  <a:lumMod val="65000"/>
                </a:prstClr>
              </a:solidFill>
            </a:endParaRPr>
          </a:p>
        </p:txBody>
      </p:sp>
      <p:sp>
        <p:nvSpPr>
          <p:cNvPr id="64" name="L 形 63"/>
          <p:cNvSpPr>
            <a:spLocks noChangeAspect="1"/>
          </p:cNvSpPr>
          <p:nvPr>
            <p:custDataLst>
              <p:tags r:id="rId19"/>
            </p:custDataLst>
          </p:nvPr>
        </p:nvSpPr>
        <p:spPr>
          <a:xfrm rot="13500000">
            <a:off x="5379659" y="1448543"/>
            <a:ext cx="302638" cy="301305"/>
          </a:xfrm>
          <a:prstGeom prst="corner">
            <a:avLst>
              <a:gd name="adj1" fmla="val 9556"/>
              <a:gd name="adj2" fmla="val 9359"/>
            </a:avLst>
          </a:prstGeom>
          <a:solidFill>
            <a:srgbClr val="FD6127"/>
          </a:solidFill>
          <a:ln>
            <a:noFill/>
          </a:ln>
        </p:spPr>
        <p:style>
          <a:lnRef idx="2">
            <a:srgbClr val="FC8A43">
              <a:shade val="50000"/>
            </a:srgbClr>
          </a:lnRef>
          <a:fillRef idx="1">
            <a:srgbClr val="FC8A43"/>
          </a:fillRef>
          <a:effectRef idx="0">
            <a:srgbClr val="FC8A43"/>
          </a:effectRef>
          <a:fontRef idx="minor">
            <a:srgbClr val="FFFFFF"/>
          </a:fontRef>
        </p:style>
        <p:txBody>
          <a:bodyPr anchor="ctr"/>
          <a:lstStyle/>
          <a:p>
            <a:pPr algn="ctr" eaLnBrk="1" fontAlgn="auto" hangingPunct="1">
              <a:spcBef>
                <a:spcPts val="0"/>
              </a:spcBef>
              <a:spcAft>
                <a:spcPts val="0"/>
              </a:spcAft>
              <a:defRPr/>
            </a:pPr>
            <a:endParaRPr lang="zh-CN" altLang="en-US" sz="1510" dirty="0">
              <a:solidFill>
                <a:prstClr val="white">
                  <a:lumMod val="65000"/>
                </a:prstClr>
              </a:solidFill>
            </a:endParaRPr>
          </a:p>
        </p:txBody>
      </p:sp>
      <p:sp>
        <p:nvSpPr>
          <p:cNvPr id="37" name="L 形 36"/>
          <p:cNvSpPr>
            <a:spLocks noChangeAspect="1"/>
          </p:cNvSpPr>
          <p:nvPr>
            <p:custDataLst>
              <p:tags r:id="rId20"/>
            </p:custDataLst>
          </p:nvPr>
        </p:nvSpPr>
        <p:spPr>
          <a:xfrm rot="13500000">
            <a:off x="7034594" y="1448543"/>
            <a:ext cx="302638" cy="301305"/>
          </a:xfrm>
          <a:prstGeom prst="corner">
            <a:avLst>
              <a:gd name="adj1" fmla="val 9556"/>
              <a:gd name="adj2" fmla="val 9359"/>
            </a:avLst>
          </a:prstGeom>
          <a:solidFill>
            <a:srgbClr val="FD6127"/>
          </a:solidFill>
          <a:ln>
            <a:noFill/>
          </a:ln>
        </p:spPr>
        <p:style>
          <a:lnRef idx="2">
            <a:srgbClr val="FC8A43">
              <a:shade val="50000"/>
            </a:srgbClr>
          </a:lnRef>
          <a:fillRef idx="1">
            <a:srgbClr val="FC8A43"/>
          </a:fillRef>
          <a:effectRef idx="0">
            <a:srgbClr val="FC8A43"/>
          </a:effectRef>
          <a:fontRef idx="minor">
            <a:srgbClr val="FFFFFF"/>
          </a:fontRef>
        </p:style>
        <p:txBody>
          <a:bodyPr anchor="ctr"/>
          <a:lstStyle/>
          <a:p>
            <a:pPr algn="ctr" eaLnBrk="1" fontAlgn="auto" hangingPunct="1">
              <a:spcBef>
                <a:spcPts val="0"/>
              </a:spcBef>
              <a:spcAft>
                <a:spcPts val="0"/>
              </a:spcAft>
              <a:defRPr/>
            </a:pPr>
            <a:endParaRPr lang="zh-CN" altLang="en-US" sz="1510"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76" name="组合 75"/>
          <p:cNvGrpSpPr/>
          <p:nvPr/>
        </p:nvGrpSpPr>
        <p:grpSpPr>
          <a:xfrm>
            <a:off x="752475" y="464185"/>
            <a:ext cx="341630" cy="280035"/>
            <a:chOff x="4729" y="1585"/>
            <a:chExt cx="842" cy="708"/>
          </a:xfrm>
        </p:grpSpPr>
        <p:pic>
          <p:nvPicPr>
            <p:cNvPr id="80" name="图片 79" descr="resource"/>
            <p:cNvPicPr>
              <a:picLocks noChangeAspect="1"/>
            </p:cNvPicPr>
            <p:nvPr/>
          </p:nvPicPr>
          <p:blipFill>
            <a:blip r:embed="rId3"/>
            <a:stretch>
              <a:fillRect/>
            </a:stretch>
          </p:blipFill>
          <p:spPr>
            <a:xfrm>
              <a:off x="5235" y="1585"/>
              <a:ext cx="337" cy="709"/>
            </a:xfrm>
            <a:prstGeom prst="rect">
              <a:avLst/>
            </a:prstGeom>
          </p:spPr>
        </p:pic>
        <p:pic>
          <p:nvPicPr>
            <p:cNvPr id="81" name="图片 80" descr="resource"/>
            <p:cNvPicPr>
              <a:picLocks noChangeAspect="1"/>
            </p:cNvPicPr>
            <p:nvPr/>
          </p:nvPicPr>
          <p:blipFill>
            <a:blip r:embed="rId4"/>
            <a:stretch>
              <a:fillRect/>
            </a:stretch>
          </p:blipFill>
          <p:spPr>
            <a:xfrm>
              <a:off x="4982" y="1585"/>
              <a:ext cx="337" cy="709"/>
            </a:xfrm>
            <a:prstGeom prst="rect">
              <a:avLst/>
            </a:prstGeom>
          </p:spPr>
        </p:pic>
        <p:pic>
          <p:nvPicPr>
            <p:cNvPr id="82" name="图片 81" descr="resource"/>
            <p:cNvPicPr>
              <a:picLocks noChangeAspect="1"/>
            </p:cNvPicPr>
            <p:nvPr/>
          </p:nvPicPr>
          <p:blipFill>
            <a:blip r:embed="rId3"/>
            <a:stretch>
              <a:fillRect/>
            </a:stretch>
          </p:blipFill>
          <p:spPr>
            <a:xfrm>
              <a:off x="4729" y="1585"/>
              <a:ext cx="337" cy="709"/>
            </a:xfrm>
            <a:prstGeom prst="rect">
              <a:avLst/>
            </a:prstGeom>
          </p:spPr>
        </p:pic>
      </p:grpSp>
      <p:pic>
        <p:nvPicPr>
          <p:cNvPr id="5" name="图片 4"/>
          <p:cNvPicPr>
            <a:picLocks noChangeAspect="1"/>
          </p:cNvPicPr>
          <p:nvPr/>
        </p:nvPicPr>
        <p:blipFill>
          <a:blip r:embed="rId5"/>
          <a:stretch>
            <a:fillRect/>
          </a:stretch>
        </p:blipFill>
        <p:spPr>
          <a:xfrm>
            <a:off x="123190" y="1372235"/>
            <a:ext cx="10027920" cy="700405"/>
          </a:xfrm>
          <a:prstGeom prst="rect">
            <a:avLst/>
          </a:prstGeom>
        </p:spPr>
      </p:pic>
      <p:sp>
        <p:nvSpPr>
          <p:cNvPr id="8" name="文本框 7"/>
          <p:cNvSpPr txBox="1"/>
          <p:nvPr/>
        </p:nvSpPr>
        <p:spPr>
          <a:xfrm>
            <a:off x="1163320" y="435610"/>
            <a:ext cx="5621655" cy="337185"/>
          </a:xfrm>
          <a:prstGeom prst="rect">
            <a:avLst/>
          </a:prstGeom>
          <a:noFill/>
          <a:ln w="12700">
            <a:solidFill>
              <a:srgbClr val="FEA900"/>
            </a:solidFill>
          </a:ln>
        </p:spPr>
        <p:txBody>
          <a:bodyPr wrap="square" rtlCol="0">
            <a:spAutoFit/>
          </a:bodyPr>
          <a:lstStyle/>
          <a:p>
            <a:pPr algn="l"/>
            <a:r>
              <a:rPr lang="zh-CN" sz="1600" b="1" dirty="0">
                <a:latin typeface="微软雅黑" panose="020B0503020204020204" charset="-122"/>
                <a:ea typeface="微软雅黑" panose="020B0503020204020204" charset="-122"/>
                <a:sym typeface="+mn-ea"/>
              </a:rPr>
              <a:t>关键词：回顾下我们自己做私域运营的流程</a:t>
            </a:r>
            <a:r>
              <a:rPr lang="en-US" altLang="zh-CN" sz="1600" b="1" dirty="0">
                <a:latin typeface="微软雅黑" panose="020B0503020204020204" charset="-122"/>
                <a:ea typeface="微软雅黑" panose="020B0503020204020204" charset="-122"/>
                <a:sym typeface="+mn-ea"/>
              </a:rPr>
              <a:t>....</a:t>
            </a:r>
          </a:p>
        </p:txBody>
      </p:sp>
      <p:sp>
        <p:nvSpPr>
          <p:cNvPr id="12" name="右箭头 11"/>
          <p:cNvSpPr/>
          <p:nvPr/>
        </p:nvSpPr>
        <p:spPr>
          <a:xfrm>
            <a:off x="463550" y="2219960"/>
            <a:ext cx="9332595" cy="44386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20065" y="2811145"/>
            <a:ext cx="9122410" cy="368300"/>
          </a:xfrm>
          <a:prstGeom prst="rect">
            <a:avLst/>
          </a:prstGeom>
          <a:noFill/>
        </p:spPr>
        <p:txBody>
          <a:bodyPr wrap="square" rtlCol="0">
            <a:spAutoFit/>
          </a:bodyPr>
          <a:lstStyle/>
          <a:p>
            <a:r>
              <a:rPr lang="zh-CN" altLang="en-US"/>
              <a:t>越到后期，越是吃力：岗位职责增加、专业能力吃重、考核资源调动能力</a:t>
            </a:r>
            <a:r>
              <a:rPr lang="en-US" altLang="zh-CN"/>
              <a:t>...</a:t>
            </a:r>
          </a:p>
        </p:txBody>
      </p:sp>
      <p:sp>
        <p:nvSpPr>
          <p:cNvPr id="19" name="左箭头 18"/>
          <p:cNvSpPr/>
          <p:nvPr/>
        </p:nvSpPr>
        <p:spPr>
          <a:xfrm>
            <a:off x="520065" y="3503930"/>
            <a:ext cx="9106535" cy="395605"/>
          </a:xfrm>
          <a:prstGeom prst="leftArrow">
            <a:avLst/>
          </a:prstGeom>
          <a:gradFill>
            <a:gsLst>
              <a:gs pos="0">
                <a:schemeClr val="accent4"/>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20065" y="4110990"/>
            <a:ext cx="9122410" cy="368300"/>
          </a:xfrm>
          <a:prstGeom prst="rect">
            <a:avLst/>
          </a:prstGeom>
          <a:noFill/>
        </p:spPr>
        <p:txBody>
          <a:bodyPr wrap="square" rtlCol="0">
            <a:spAutoFit/>
          </a:bodyPr>
          <a:lstStyle/>
          <a:p>
            <a:r>
              <a:rPr lang="zh-CN" altLang="en-US"/>
              <a:t>越到顾问后期，双方老板，对这个事情的关注越少</a:t>
            </a:r>
            <a:r>
              <a:rPr lang="en-US" altLang="zh-CN"/>
              <a:t>...</a:t>
            </a:r>
          </a:p>
        </p:txBody>
      </p:sp>
      <p:sp>
        <p:nvSpPr>
          <p:cNvPr id="26" name="文本框 25"/>
          <p:cNvSpPr txBox="1"/>
          <p:nvPr/>
        </p:nvSpPr>
        <p:spPr>
          <a:xfrm>
            <a:off x="1322705" y="4739640"/>
            <a:ext cx="5621655" cy="337185"/>
          </a:xfrm>
          <a:prstGeom prst="rect">
            <a:avLst/>
          </a:prstGeom>
          <a:noFill/>
          <a:ln w="12700">
            <a:solidFill>
              <a:srgbClr val="FEA900"/>
            </a:solidFill>
          </a:ln>
        </p:spPr>
        <p:txBody>
          <a:bodyPr wrap="square" rtlCol="0">
            <a:spAutoFit/>
          </a:bodyPr>
          <a:lstStyle/>
          <a:p>
            <a:pPr algn="l"/>
            <a:r>
              <a:rPr lang="zh-CN" altLang="en-US" sz="1600" b="1" dirty="0">
                <a:solidFill>
                  <a:srgbClr val="FF0000"/>
                </a:solidFill>
                <a:latin typeface="微软雅黑" panose="020B0503020204020204" charset="-122"/>
                <a:ea typeface="微软雅黑" panose="020B0503020204020204" charset="-122"/>
                <a:sym typeface="+mn-ea"/>
              </a:rPr>
              <a:t>隐患</a:t>
            </a:r>
            <a:r>
              <a:rPr lang="en-US" altLang="zh-CN" sz="1600" b="1" dirty="0">
                <a:solidFill>
                  <a:srgbClr val="FF0000"/>
                </a:solidFill>
                <a:latin typeface="微软雅黑" panose="020B0503020204020204" charset="-122"/>
                <a:ea typeface="微软雅黑" panose="020B0503020204020204" charset="-122"/>
                <a:sym typeface="+mn-ea"/>
              </a:rPr>
              <a:t>2</a:t>
            </a:r>
            <a:r>
              <a:rPr lang="zh-CN" altLang="en-US" sz="1600" b="1" dirty="0">
                <a:solidFill>
                  <a:srgbClr val="FF0000"/>
                </a:solidFill>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越到后期，项目越重，得到的关注、资源就越少</a:t>
            </a:r>
            <a:r>
              <a:rPr lang="en-US" altLang="zh-CN" sz="1600" b="1" dirty="0">
                <a:latin typeface="微软雅黑" panose="020B0503020204020204" charset="-122"/>
                <a:ea typeface="微软雅黑" panose="020B050302020402020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i"/>
  <p:tag name="KSO_WM_UNIT_INDEX" val="1_1"/>
  <p:tag name="KSO_WM_UNIT_ID" val="diagram160332_4*m_i*1_1"/>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i"/>
  <p:tag name="KSO_WM_UNIT_INDEX" val="1_4"/>
  <p:tag name="KSO_WM_UNIT_ID" val="diagram160332_4*m_i*1_4"/>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8787_3*l_h_i*1_3_2"/>
  <p:tag name="KSO_WM_TEMPLATE_CATEGORY" val="diagram"/>
  <p:tag name="KSO_WM_TEMPLATE_INDEX" val="20168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787_3*l_h_a*1_3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787_3*l_h_f*1_3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68787_3*l_i*1_4"/>
  <p:tag name="KSO_WM_TEMPLATE_CATEGORY" val="diagram"/>
  <p:tag name="KSO_WM_TEMPLATE_INDEX" val="20168787"/>
  <p:tag name="KSO_WM_UNIT_LAYERLEVEL" val="1_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a"/>
  <p:tag name="KSO_WM_UNIT_INDEX" val="1"/>
  <p:tag name="KSO_WM_UNIT_ID" val="diagram20181206_1*a*1"/>
  <p:tag name="KSO_WM_UNIT_LAYERLEVEL" val="1"/>
  <p:tag name="KSO_WM_UNIT_ISCONTENTSTITLE" val="0"/>
  <p:tag name="KSO_WM_UNIT_HIGHLIGHT" val="0"/>
  <p:tag name="KSO_WM_UNIT_COMPATIBLE" val="0"/>
  <p:tag name="KSO_WM_BEAUTIFY_FLAG" val="#wm#"/>
  <p:tag name="KSO_WM_TAG_VERSION" val="1.0"/>
  <p:tag name="PA" val="v5.2.8"/>
  <p:tag name="KSO_WM_UNIT_NOCLEAR" val="0"/>
  <p:tag name="KSO_WM_UNIT_DIAGRAM_ISNUMVISUAL" val="0"/>
  <p:tag name="KSO_WM_UNIT_DIAGRAM_ISREFERUNIT" val="0"/>
  <p:tag name="KSO_WM_DIAGRAM_GROUP_CODE" val="l1-1"/>
  <p:tag name="KSO_WM_UNIT_PRESET_TEXT" val="单击此处添加标题"/>
  <p:tag name="KSO_WM_UNIT_VALUE" val="19"/>
  <p:tag name="KSO_WM_UNIT_TEXT_FILL_FORE_SCHEMECOLOR_INDEX" val="13"/>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a"/>
  <p:tag name="KSO_WM_UNIT_INDEX" val="1"/>
  <p:tag name="KSO_WM_UNIT_ID" val="diagram20181206_1*a*1"/>
  <p:tag name="KSO_WM_UNIT_LAYERLEVEL" val="1"/>
  <p:tag name="KSO_WM_UNIT_ISCONTENTSTITLE" val="0"/>
  <p:tag name="KSO_WM_UNIT_HIGHLIGHT" val="0"/>
  <p:tag name="KSO_WM_UNIT_COMPATIBLE" val="0"/>
  <p:tag name="KSO_WM_BEAUTIFY_FLAG" val="#wm#"/>
  <p:tag name="KSO_WM_TAG_VERSION" val="1.0"/>
  <p:tag name="PA" val="v5.2.8"/>
  <p:tag name="KSO_WM_UNIT_NOCLEAR" val="0"/>
  <p:tag name="KSO_WM_UNIT_DIAGRAM_ISNUMVISUAL" val="0"/>
  <p:tag name="KSO_WM_UNIT_DIAGRAM_ISREFERUNIT" val="0"/>
  <p:tag name="KSO_WM_DIAGRAM_GROUP_CODE" val="l1-1"/>
  <p:tag name="KSO_WM_UNIT_PRESET_TEXT" val="单击此处添加标题"/>
  <p:tag name="KSO_WM_UNIT_VALUE" val="19"/>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a"/>
  <p:tag name="KSO_WM_UNIT_INDEX" val="1_1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DIAGRAM_GROUP_CODE" val="m1-1"/>
  <p:tag name="KSO_WM_UNIT_ID" val="diagram20170901_5*m_h_a*1_1_1"/>
  <p:tag name="KSO_WM_UNIT_TEXT_FILL_FORE_SCHEMECOLOR_INDEX" val="13"/>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f"/>
  <p:tag name="KSO_WM_UNIT_INDEX" val="1_1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m1-1"/>
  <p:tag name="KSO_WM_UNIT_ID" val="diagram20170901_5*m_h_f*1_1_1"/>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h_g"/>
  <p:tag name="KSO_WM_UNIT_INDEX" val="1_1_1"/>
  <p:tag name="KSO_WM_UNIT_LAYERLEVEL" val="1_1_1"/>
  <p:tag name="KSO_WM_UNIT_VALUE" val="20"/>
  <p:tag name="KSO_WM_UNIT_HIGHLIGHT" val="0"/>
  <p:tag name="KSO_WM_UNIT_COMPATIBLE" val="1"/>
  <p:tag name="KSO_WM_UNIT_CLEAR" val="0"/>
  <p:tag name="KSO_WM_UNIT_PRESET_TEXT_INDEX" val="4"/>
  <p:tag name="KSO_WM_UNIT_RELATE_UNITID" val="diagram20170901_5*m_h_f*1_1_1"/>
  <p:tag name="KSO_WM_UNIT_PRESET_TEXT_LEN" val="5"/>
  <p:tag name="KSO_WM_DIAGRAM_GROUP_CODE" val="m1-1"/>
  <p:tag name="KSO_WM_UNIT_ID" val="diagram20170901_5*m_h_g*1_1_1"/>
  <p:tag name="KSO_WM_UNIT_FILL_FORE_SCHEMECOLOR_INDEX" val="15"/>
  <p:tag name="KSO_WM_UNIT_FILL_TYPE" val="1"/>
  <p:tag name="KSO_WM_UNIT_TEXT_FILL_FORE_SCHEMECOLOR_INDEX" val="14"/>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a"/>
  <p:tag name="KSO_WM_UNIT_INDEX" val="1_2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DIAGRAM_GROUP_CODE" val="m1-1"/>
  <p:tag name="KSO_WM_UNIT_ID" val="diagram20170901_5*m_h_a*1_2_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a"/>
  <p:tag name="KSO_WM_UNIT_INDEX" val="1_4_1"/>
  <p:tag name="KSO_WM_UNIT_ID" val="diagram160332_4*m_h_a*1_4_1"/>
  <p:tag name="KSO_WM_UNIT_CLEAR" val="1"/>
  <p:tag name="KSO_WM_UNIT_LAYERLEVEL" val="1_1_1"/>
  <p:tag name="KSO_WM_UNIT_VALUE" val="14"/>
  <p:tag name="KSO_WM_UNIT_HIGHLIGHT" val="0"/>
  <p:tag name="KSO_WM_UNIT_COMPATIBLE" val="0"/>
  <p:tag name="KSO_WM_DIAGRAM_GROUP_CODE" val="m1-1"/>
  <p:tag name="KSO_WM_UNIT_PRESET_TEXT" val="LOREM"/>
  <p:tag name="KSO_WM_UNIT_TEXT_FILL_FORE_SCHEMECOLOR_INDEX" val="13"/>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f"/>
  <p:tag name="KSO_WM_UNIT_INDEX" val="1_2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m1-1"/>
  <p:tag name="KSO_WM_UNIT_ID" val="diagram20170901_5*m_h_f*1_2_1"/>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h_g"/>
  <p:tag name="KSO_WM_UNIT_INDEX" val="1_2_1"/>
  <p:tag name="KSO_WM_UNIT_LAYERLEVEL" val="1_1_1"/>
  <p:tag name="KSO_WM_UNIT_VALUE" val="20"/>
  <p:tag name="KSO_WM_UNIT_HIGHLIGHT" val="0"/>
  <p:tag name="KSO_WM_UNIT_COMPATIBLE" val="1"/>
  <p:tag name="KSO_WM_UNIT_CLEAR" val="0"/>
  <p:tag name="KSO_WM_UNIT_PRESET_TEXT_INDEX" val="4"/>
  <p:tag name="KSO_WM_UNIT_RELATE_UNITID" val="diagram20170901_5*m_h_f*1_2_1"/>
  <p:tag name="KSO_WM_UNIT_PRESET_TEXT_LEN" val="5"/>
  <p:tag name="KSO_WM_DIAGRAM_GROUP_CODE" val="m1-1"/>
  <p:tag name="KSO_WM_UNIT_ID" val="diagram20170901_5*m_h_g*1_2_1"/>
  <p:tag name="KSO_WM_UNIT_FILL_FORE_SCHEMECOLOR_INDEX" val="5"/>
  <p:tag name="KSO_WM_UNIT_FILL_TYPE" val="1"/>
  <p:tag name="KSO_WM_UNIT_TEXT_FILL_FORE_SCHEMECOLOR_INDEX" val="14"/>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a"/>
  <p:tag name="KSO_WM_UNIT_INDEX" val="1_3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DIAGRAM_GROUP_CODE" val="m1-1"/>
  <p:tag name="KSO_WM_UNIT_ID" val="diagram20170901_5*m_h_a*1_3_1"/>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f"/>
  <p:tag name="KSO_WM_UNIT_INDEX" val="1_3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m1-1"/>
  <p:tag name="KSO_WM_UNIT_ID" val="diagram20170901_5*m_h_f*1_3_1"/>
  <p:tag name="KSO_WM_UNIT_TEXT_FILL_FORE_SCHEMECOLOR_INDEX" val="13"/>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h_g"/>
  <p:tag name="KSO_WM_UNIT_INDEX" val="1_3_1"/>
  <p:tag name="KSO_WM_UNIT_LAYERLEVEL" val="1_1_1"/>
  <p:tag name="KSO_WM_UNIT_VALUE" val="20"/>
  <p:tag name="KSO_WM_UNIT_HIGHLIGHT" val="0"/>
  <p:tag name="KSO_WM_UNIT_COMPATIBLE" val="1"/>
  <p:tag name="KSO_WM_UNIT_CLEAR" val="0"/>
  <p:tag name="KSO_WM_UNIT_PRESET_TEXT_INDEX" val="4"/>
  <p:tag name="KSO_WM_UNIT_RELATE_UNITID" val="diagram20170901_5*m_h_f*1_3_1"/>
  <p:tag name="KSO_WM_UNIT_PRESET_TEXT_LEN" val="5"/>
  <p:tag name="KSO_WM_DIAGRAM_GROUP_CODE" val="m1-1"/>
  <p:tag name="KSO_WM_UNIT_ID" val="diagram20170901_5*m_h_g*1_3_1"/>
  <p:tag name="KSO_WM_UNIT_FILL_FORE_SCHEMECOLOR_INDEX" val="6"/>
  <p:tag name="KSO_WM_UNIT_FILL_TYPE" val="1"/>
  <p:tag name="KSO_WM_UNIT_TEXT_FILL_FORE_SCHEMECOLOR_INDEX" val="14"/>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a"/>
  <p:tag name="KSO_WM_UNIT_INDEX" val="1_4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DIAGRAM_GROUP_CODE" val="m1-1"/>
  <p:tag name="KSO_WM_UNIT_ID" val="diagram20170901_5*m_h_a*1_4_1"/>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f"/>
  <p:tag name="KSO_WM_UNIT_INDEX" val="1_4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m1-1"/>
  <p:tag name="KSO_WM_UNIT_ID" val="diagram20170901_5*m_h_f*1_4_1"/>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h_g"/>
  <p:tag name="KSO_WM_UNIT_INDEX" val="1_4_1"/>
  <p:tag name="KSO_WM_UNIT_LAYERLEVEL" val="1_1_1"/>
  <p:tag name="KSO_WM_UNIT_VALUE" val="20"/>
  <p:tag name="KSO_WM_UNIT_HIGHLIGHT" val="0"/>
  <p:tag name="KSO_WM_UNIT_COMPATIBLE" val="1"/>
  <p:tag name="KSO_WM_UNIT_CLEAR" val="0"/>
  <p:tag name="KSO_WM_UNIT_PRESET_TEXT_INDEX" val="4"/>
  <p:tag name="KSO_WM_UNIT_RELATE_UNITID" val="diagram20170901_5*m_h_f*1_4_1"/>
  <p:tag name="KSO_WM_UNIT_PRESET_TEXT_LEN" val="5"/>
  <p:tag name="KSO_WM_DIAGRAM_GROUP_CODE" val="m1-1"/>
  <p:tag name="KSO_WM_UNIT_ID" val="diagram20170901_5*m_h_g*1_4_1"/>
  <p:tag name="KSO_WM_UNIT_FILL_FORE_SCHEMECOLOR_INDEX" val="7"/>
  <p:tag name="KSO_WM_UNIT_FILL_TYPE" val="1"/>
  <p:tag name="KSO_WM_UNIT_TEXT_FILL_FORE_SCHEMECOLOR_INDEX" val="14"/>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h_g"/>
  <p:tag name="KSO_WM_UNIT_INDEX" val="1_5_1"/>
  <p:tag name="KSO_WM_UNIT_LAYERLEVEL" val="1_1_1"/>
  <p:tag name="KSO_WM_UNIT_VALUE" val="20"/>
  <p:tag name="KSO_WM_UNIT_HIGHLIGHT" val="0"/>
  <p:tag name="KSO_WM_UNIT_COMPATIBLE" val="1"/>
  <p:tag name="KSO_WM_UNIT_CLEAR" val="0"/>
  <p:tag name="KSO_WM_UNIT_PRESET_TEXT_INDEX" val="4"/>
  <p:tag name="KSO_WM_UNIT_RELATE_UNITID" val="diagram20170901_5*m_h_f*1_5_1"/>
  <p:tag name="KSO_WM_UNIT_PRESET_TEXT_LEN" val="5"/>
  <p:tag name="KSO_WM_DIAGRAM_GROUP_CODE" val="m1-1"/>
  <p:tag name="KSO_WM_UNIT_ID" val="diagram20170901_5*m_h_g*1_5_1"/>
  <p:tag name="KSO_WM_UNIT_FILL_FORE_SCHEMECOLOR_INDEX" val="15"/>
  <p:tag name="KSO_WM_UNIT_FILL_TYPE" val="1"/>
  <p:tag name="KSO_WM_UNIT_TEXT_FILL_FORE_SCHEMECOLOR_INDEX" val="14"/>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a"/>
  <p:tag name="KSO_WM_UNIT_INDEX" val="1_5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DIAGRAM_GROUP_CODE" val="m1-1"/>
  <p:tag name="KSO_WM_UNIT_ID" val="diagram20170901_5*m_h_a*1_5_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f"/>
  <p:tag name="KSO_WM_UNIT_INDEX" val="1_4_1"/>
  <p:tag name="KSO_WM_UNIT_ID" val="diagram160332_4*m_h_f*1_4_1"/>
  <p:tag name="KSO_WM_UNIT_CLEAR" val="1"/>
  <p:tag name="KSO_WM_UNIT_LAYERLEVEL" val="1_1_1"/>
  <p:tag name="KSO_WM_UNIT_VALUE" val="70"/>
  <p:tag name="KSO_WM_UNIT_HIGHLIGHT" val="0"/>
  <p:tag name="KSO_WM_UNIT_COMPATIBLE" val="0"/>
  <p:tag name="KSO_WM_UNIT_PRESET_TEXT_INDEX" val="4"/>
  <p:tag name="KSO_WM_UNIT_PRESET_TEXT_LEN" val="63"/>
  <p:tag name="KSO_WM_DIAGRAM_GROUP_CODE" val="m1-1"/>
  <p:tag name="KSO_WM_UNIT_TEXT_FILL_FORE_SCHEMECOLOR_INDEX" val="13"/>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PA" val="v3.0.0"/>
  <p:tag name="KSO_WM_UNIT_TYPE" val="m_h_f"/>
  <p:tag name="KSO_WM_UNIT_INDEX" val="1_5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m1-1"/>
  <p:tag name="KSO_WM_UNIT_ID" val="diagram20170901_5*m_h_f*1_5_1"/>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i"/>
  <p:tag name="KSO_WM_UNIT_INDEX" val="1_1"/>
  <p:tag name="KSO_WM_UNIT_LAYERLEVEL" val="1_1"/>
  <p:tag name="KSO_WM_DIAGRAM_GROUP_CODE" val="m1-1"/>
  <p:tag name="KSO_WM_UNIT_ID" val="diagram20170901_5*m_i*1_1"/>
  <p:tag name="KSO_WM_UNIT_FILL_FORE_SCHEMECOLOR_INDEX" val="15"/>
  <p:tag name="KSO_WM_UNI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i"/>
  <p:tag name="KSO_WM_UNIT_INDEX" val="1_2"/>
  <p:tag name="KSO_WM_UNIT_LAYERLEVEL" val="1_1"/>
  <p:tag name="KSO_WM_DIAGRAM_GROUP_CODE" val="m1-1"/>
  <p:tag name="KSO_WM_UNIT_ID" val="diagram20170901_5*m_i*1_2"/>
  <p:tag name="KSO_WM_UNIT_FILL_FORE_SCHEMECOLOR_INDEX" val="5"/>
  <p:tag name="KSO_WM_UNI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i"/>
  <p:tag name="KSO_WM_UNIT_INDEX" val="1_3"/>
  <p:tag name="KSO_WM_UNIT_LAYERLEVEL" val="1_1"/>
  <p:tag name="KSO_WM_DIAGRAM_GROUP_CODE" val="m1-1"/>
  <p:tag name="KSO_WM_UNIT_ID" val="diagram20170901_5*m_i*1_3"/>
  <p:tag name="KSO_WM_UNIT_FILL_FORE_SCHEMECOLOR_INDEX" val="6"/>
  <p:tag name="KSO_WM_UNI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1"/>
  <p:tag name="KSO_WM_UNIT_TYPE" val="m_i"/>
  <p:tag name="KSO_WM_UNIT_INDEX" val="1_4"/>
  <p:tag name="KSO_WM_UNIT_LAYERLEVEL" val="1_1"/>
  <p:tag name="KSO_WM_DIAGRAM_GROUP_CODE" val="m1-1"/>
  <p:tag name="KSO_WM_UNIT_ID" val="diagram20170901_5*m_i*1_4"/>
  <p:tag name="KSO_WM_UNIT_FILL_FORE_SCHEMECOLOR_INDEX" val="6"/>
  <p:tag name="KSO_WM_UNI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1"/>
  <p:tag name="KSO_WM_UNIT_LAYERLEVEL" val="1_1"/>
  <p:tag name="KSO_WM_UNIT_DIAGRAM_CONTRAST_TITLE_CNT" val="4"/>
  <p:tag name="KSO_WM_UNIT_DIAGRAM_DIMENSION_TITLE_CNT" val="1"/>
  <p:tag name="KSO_WM_DIAGRAM_GROUP_CODE" val="r1-1"/>
  <p:tag name="KSO_WM_UNIT_ID" val="diagram20168883_2*r_i*1_1"/>
  <p:tag name="KSO_WM_UNIT_FILL_FORE_SCHEMECOLOR_INDEX" val="7"/>
  <p:tag name="KSO_WM_UNIT_FILL_TYPE" val="1"/>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2"/>
  <p:tag name="KSO_WM_UNIT_LAYERLEVEL" val="1_1"/>
  <p:tag name="KSO_WM_UNIT_DIAGRAM_CONTRAST_TITLE_CNT" val="4"/>
  <p:tag name="KSO_WM_UNIT_DIAGRAM_DIMENSION_TITLE_CNT" val="1"/>
  <p:tag name="KSO_WM_DIAGRAM_GROUP_CODE" val="r1-1"/>
  <p:tag name="KSO_WM_UNIT_ID" val="diagram20168883_2*r_i*1_2"/>
  <p:tag name="KSO_WM_UNIT_FILL_FORE_SCHEMECOLOR_INDEX" val="14"/>
  <p:tag name="KSO_WM_UNIT_FILL_TYPE" val="1"/>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3"/>
  <p:tag name="KSO_WM_UNIT_LAYERLEVEL" val="1_1"/>
  <p:tag name="KSO_WM_UNIT_DIAGRAM_CONTRAST_TITLE_CNT" val="4"/>
  <p:tag name="KSO_WM_UNIT_DIAGRAM_DIMENSION_TITLE_CNT" val="1"/>
  <p:tag name="KSO_WM_DIAGRAM_GROUP_CODE" val="r1-1"/>
  <p:tag name="KSO_WM_UNIT_ID" val="diagram20168883_2*r_i*1_3"/>
  <p:tag name="KSO_WM_UNIT_FILL_FORE_SCHEMECOLOR_INDEX" val="7"/>
  <p:tag name="KSO_WM_UNIT_FILL_TYPE" val="1"/>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4"/>
  <p:tag name="KSO_WM_UNIT_LAYERLEVEL" val="1_1"/>
  <p:tag name="KSO_WM_UNIT_DIAGRAM_CONTRAST_TITLE_CNT" val="4"/>
  <p:tag name="KSO_WM_UNIT_DIAGRAM_DIMENSION_TITLE_CNT" val="1"/>
  <p:tag name="KSO_WM_DIAGRAM_GROUP_CODE" val="r1-1"/>
  <p:tag name="KSO_WM_UNIT_ID" val="diagram20168883_2*r_i*1_4"/>
  <p:tag name="KSO_WM_UNIT_FILL_FORE_SCHEMECOLOR_INDEX" val="14"/>
  <p:tag name="KSO_WM_UNIT_FILL_TYPE" val="1"/>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5"/>
  <p:tag name="KSO_WM_UNIT_LAYERLEVEL" val="1_1"/>
  <p:tag name="KSO_WM_UNIT_DIAGRAM_CONTRAST_TITLE_CNT" val="4"/>
  <p:tag name="KSO_WM_UNIT_DIAGRAM_DIMENSION_TITLE_CNT" val="1"/>
  <p:tag name="KSO_WM_DIAGRAM_GROUP_CODE" val="r1-1"/>
  <p:tag name="KSO_WM_UNIT_ID" val="diagram20168883_2*r_i*1_5"/>
  <p:tag name="KSO_WM_UNIT_FILL_FORE_SCHEMECOLOR_INDEX" val="6"/>
  <p:tag name="KSO_WM_UNIT_FILL_TYPE" val="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a"/>
  <p:tag name="KSO_WM_UNIT_INDEX" val="1"/>
  <p:tag name="KSO_WM_UNIT_ID" val="diagram20181206_1*a*1"/>
  <p:tag name="KSO_WM_UNIT_LAYERLEVEL" val="1"/>
  <p:tag name="KSO_WM_UNIT_ISCONTENTSTITLE" val="0"/>
  <p:tag name="KSO_WM_UNIT_HIGHLIGHT" val="0"/>
  <p:tag name="KSO_WM_UNIT_COMPATIBLE" val="0"/>
  <p:tag name="KSO_WM_BEAUTIFY_FLAG" val="#wm#"/>
  <p:tag name="KSO_WM_TAG_VERSION" val="1.0"/>
  <p:tag name="PA" val="v5.2.8"/>
  <p:tag name="KSO_WM_UNIT_NOCLEAR" val="0"/>
  <p:tag name="KSO_WM_UNIT_DIAGRAM_ISNUMVISUAL" val="0"/>
  <p:tag name="KSO_WM_UNIT_DIAGRAM_ISREFERUNIT" val="0"/>
  <p:tag name="KSO_WM_DIAGRAM_GROUP_CODE" val="l1-1"/>
  <p:tag name="KSO_WM_UNIT_PRESET_TEXT" val="单击此处添加标题"/>
  <p:tag name="KSO_WM_UNIT_VALUE" val="19"/>
  <p:tag name="KSO_WM_UNIT_TEXT_FILL_FORE_SCHEMECOLOR_INDEX" val="13"/>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6"/>
  <p:tag name="KSO_WM_UNIT_LAYERLEVEL" val="1_1"/>
  <p:tag name="KSO_WM_UNIT_DIAGRAM_CONTRAST_TITLE_CNT" val="4"/>
  <p:tag name="KSO_WM_UNIT_DIAGRAM_DIMENSION_TITLE_CNT" val="1"/>
  <p:tag name="KSO_WM_DIAGRAM_GROUP_CODE" val="r1-1"/>
  <p:tag name="KSO_WM_UNIT_ID" val="diagram20168883_2*r_i*1_6"/>
  <p:tag name="KSO_WM_UNIT_FILL_FORE_SCHEMECOLOR_INDEX" val="14"/>
  <p:tag name="KSO_WM_UNIT_FILL_TYPE" val="1"/>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7"/>
  <p:tag name="KSO_WM_UNIT_LAYERLEVEL" val="1_1"/>
  <p:tag name="KSO_WM_UNIT_DIAGRAM_CONTRAST_TITLE_CNT" val="4"/>
  <p:tag name="KSO_WM_UNIT_DIAGRAM_DIMENSION_TITLE_CNT" val="1"/>
  <p:tag name="KSO_WM_DIAGRAM_GROUP_CODE" val="r1-1"/>
  <p:tag name="KSO_WM_UNIT_ID" val="diagram20168883_2*r_i*1_7"/>
  <p:tag name="KSO_WM_UNIT_FILL_FORE_SCHEMECOLOR_INDEX" val="6"/>
  <p:tag name="KSO_WM_UNIT_FILL_TYPE" val="1"/>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8"/>
  <p:tag name="KSO_WM_UNIT_LAYERLEVEL" val="1_1"/>
  <p:tag name="KSO_WM_UNIT_DIAGRAM_CONTRAST_TITLE_CNT" val="4"/>
  <p:tag name="KSO_WM_UNIT_DIAGRAM_DIMENSION_TITLE_CNT" val="1"/>
  <p:tag name="KSO_WM_DIAGRAM_GROUP_CODE" val="r1-1"/>
  <p:tag name="KSO_WM_UNIT_ID" val="diagram20168883_2*r_i*1_8"/>
  <p:tag name="KSO_WM_UNIT_FILL_FORE_SCHEMECOLOR_INDEX" val="14"/>
  <p:tag name="KSO_WM_UNIT_FILL_TYPE" val="1"/>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9"/>
  <p:tag name="KSO_WM_UNIT_LAYERLEVEL" val="1_1"/>
  <p:tag name="KSO_WM_UNIT_DIAGRAM_CONTRAST_TITLE_CNT" val="4"/>
  <p:tag name="KSO_WM_UNIT_DIAGRAM_DIMENSION_TITLE_CNT" val="1"/>
  <p:tag name="KSO_WM_DIAGRAM_GROUP_CODE" val="r1-1"/>
  <p:tag name="KSO_WM_UNIT_ID" val="diagram20168883_2*r_i*1_9"/>
  <p:tag name="KSO_WM_UNIT_FILL_FORE_SCHEMECOLOR_INDEX" val="5"/>
  <p:tag name="KSO_WM_UNIT_FILL_TYPE" val="1"/>
  <p:tag name="KSO_WM_UNIT_TEXT_FILL_FORE_SCHEMECOLOR_INDEX" val="13"/>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10"/>
  <p:tag name="KSO_WM_UNIT_LAYERLEVEL" val="1_1"/>
  <p:tag name="KSO_WM_UNIT_DIAGRAM_CONTRAST_TITLE_CNT" val="4"/>
  <p:tag name="KSO_WM_UNIT_DIAGRAM_DIMENSION_TITLE_CNT" val="1"/>
  <p:tag name="KSO_WM_DIAGRAM_GROUP_CODE" val="r1-1"/>
  <p:tag name="KSO_WM_UNIT_ID" val="diagram20168883_2*r_i*1_10"/>
  <p:tag name="KSO_WM_UNIT_FILL_FORE_SCHEMECOLOR_INDEX" val="14"/>
  <p:tag name="KSO_WM_UNIT_FILL_TYPE" val="1"/>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t"/>
  <p:tag name="KSO_WM_UNIT_INDEX" val="1_2"/>
  <p:tag name="KSO_WM_UNIT_LAYERLEVEL" val="1_1"/>
  <p:tag name="KSO_WM_UNIT_DIAGRAM_CONTRAST_TITLE_CNT" val="4"/>
  <p:tag name="KSO_WM_UNIT_DIAGRAM_DIMENSION_TITLE_CNT" val="1"/>
  <p:tag name="KSO_WM_UNIT_VALUE" val="6"/>
  <p:tag name="KSO_WM_UNIT_HIGHLIGHT" val="0"/>
  <p:tag name="KSO_WM_UNIT_COMPATIBLE" val="0"/>
  <p:tag name="KSO_WM_UNIT_CLEAR" val="0"/>
  <p:tag name="KSO_WM_DIAGRAM_GROUP_CODE" val="r1-1"/>
  <p:tag name="KSO_WM_UNIT_ID" val="diagram20168883_2*r_t*1_2"/>
  <p:tag name="KSO_WM_UNIT_PRESET_TEXT" val="您的标题"/>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t"/>
  <p:tag name="KSO_WM_UNIT_INDEX" val="1_4"/>
  <p:tag name="KSO_WM_UNIT_LAYERLEVEL" val="1_1"/>
  <p:tag name="KSO_WM_UNIT_DIAGRAM_CONTRAST_TITLE_CNT" val="4"/>
  <p:tag name="KSO_WM_UNIT_DIAGRAM_DIMENSION_TITLE_CNT" val="1"/>
  <p:tag name="KSO_WM_UNIT_VALUE" val="6"/>
  <p:tag name="KSO_WM_UNIT_HIGHLIGHT" val="0"/>
  <p:tag name="KSO_WM_UNIT_COMPATIBLE" val="0"/>
  <p:tag name="KSO_WM_UNIT_CLEAR" val="0"/>
  <p:tag name="KSO_WM_DIAGRAM_GROUP_CODE" val="r1-1"/>
  <p:tag name="KSO_WM_UNIT_ID" val="diagram20168883_2*r_t*1_4"/>
  <p:tag name="KSO_WM_UNIT_PRESET_TEXT" val="您的标题"/>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t"/>
  <p:tag name="KSO_WM_UNIT_INDEX" val="1_1"/>
  <p:tag name="KSO_WM_UNIT_LAYERLEVEL" val="1_1"/>
  <p:tag name="KSO_WM_UNIT_DIAGRAM_CONTRAST_TITLE_CNT" val="4"/>
  <p:tag name="KSO_WM_UNIT_DIAGRAM_DIMENSION_TITLE_CNT" val="1"/>
  <p:tag name="KSO_WM_UNIT_VALUE" val="6"/>
  <p:tag name="KSO_WM_UNIT_HIGHLIGHT" val="0"/>
  <p:tag name="KSO_WM_UNIT_COMPATIBLE" val="0"/>
  <p:tag name="KSO_WM_UNIT_CLEAR" val="0"/>
  <p:tag name="KSO_WM_DIAGRAM_GROUP_CODE" val="r1-1"/>
  <p:tag name="KSO_WM_UNIT_ID" val="diagram20168883_2*r_t*1_1"/>
  <p:tag name="KSO_WM_UNIT_PRESET_TEXT" val="您的标题"/>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t"/>
  <p:tag name="KSO_WM_UNIT_INDEX" val="1_3"/>
  <p:tag name="KSO_WM_UNIT_LAYERLEVEL" val="1_1"/>
  <p:tag name="KSO_WM_UNIT_DIAGRAM_CONTRAST_TITLE_CNT" val="4"/>
  <p:tag name="KSO_WM_UNIT_DIAGRAM_DIMENSION_TITLE_CNT" val="1"/>
  <p:tag name="KSO_WM_UNIT_VALUE" val="6"/>
  <p:tag name="KSO_WM_UNIT_HIGHLIGHT" val="0"/>
  <p:tag name="KSO_WM_UNIT_COMPATIBLE" val="0"/>
  <p:tag name="KSO_WM_UNIT_CLEAR" val="0"/>
  <p:tag name="KSO_WM_DIAGRAM_GROUP_CODE" val="r1-1"/>
  <p:tag name="KSO_WM_UNIT_ID" val="diagram20168883_2*r_t*1_3"/>
  <p:tag name="KSO_WM_UNIT_PRESET_TEXT" val="您的标题"/>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v"/>
  <p:tag name="KSO_WM_UNIT_INDEX" val="1_2"/>
  <p:tag name="KSO_WM_UNIT_LAYERLEVEL" val="1_1"/>
  <p:tag name="KSO_WM_UNIT_DIAGRAM_CONTRAST_TITLE_CNT" val="4"/>
  <p:tag name="KSO_WM_UNIT_DIAGRAM_DIMENSION_TITLE_CNT" val="1"/>
  <p:tag name="KSO_WM_UNIT_VALUE" val="18"/>
  <p:tag name="KSO_WM_UNIT_HIGHLIGHT" val="0"/>
  <p:tag name="KSO_WM_UNIT_COMPATIBLE" val="0"/>
  <p:tag name="KSO_WM_UNIT_CLEAR" val="0"/>
  <p:tag name="KSO_WM_UNIT_PRESET_TEXT_INDEX" val="2"/>
  <p:tag name="KSO_WM_UNIT_PRESET_TEXT_LEN" val="20"/>
  <p:tag name="KSO_WM_DIAGRAM_GROUP_CODE" val="r1-1"/>
  <p:tag name="KSO_WM_UNIT_ID" val="diagram20168883_2*r_v*1_2"/>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1_2"/>
  <p:tag name="KSO_WM_UNIT_ID" val="diagram20181206_1*l_h_i*1_1_2"/>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v"/>
  <p:tag name="KSO_WM_UNIT_INDEX" val="1_1"/>
  <p:tag name="KSO_WM_UNIT_LAYERLEVEL" val="1_1"/>
  <p:tag name="KSO_WM_UNIT_DIAGRAM_CONTRAST_TITLE_CNT" val="4"/>
  <p:tag name="KSO_WM_UNIT_DIAGRAM_DIMENSION_TITLE_CNT" val="1"/>
  <p:tag name="KSO_WM_UNIT_VALUE" val="18"/>
  <p:tag name="KSO_WM_UNIT_HIGHLIGHT" val="0"/>
  <p:tag name="KSO_WM_UNIT_COMPATIBLE" val="0"/>
  <p:tag name="KSO_WM_UNIT_CLEAR" val="0"/>
  <p:tag name="KSO_WM_UNIT_PRESET_TEXT_INDEX" val="2"/>
  <p:tag name="KSO_WM_UNIT_PRESET_TEXT_LEN" val="20"/>
  <p:tag name="KSO_WM_DIAGRAM_GROUP_CODE" val="r1-1"/>
  <p:tag name="KSO_WM_UNIT_ID" val="diagram20168883_2*r_v*1_1"/>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v"/>
  <p:tag name="KSO_WM_UNIT_INDEX" val="1_3"/>
  <p:tag name="KSO_WM_UNIT_LAYERLEVEL" val="1_1"/>
  <p:tag name="KSO_WM_UNIT_DIAGRAM_CONTRAST_TITLE_CNT" val="4"/>
  <p:tag name="KSO_WM_UNIT_DIAGRAM_DIMENSION_TITLE_CNT" val="1"/>
  <p:tag name="KSO_WM_UNIT_VALUE" val="18"/>
  <p:tag name="KSO_WM_UNIT_HIGHLIGHT" val="0"/>
  <p:tag name="KSO_WM_UNIT_COMPATIBLE" val="0"/>
  <p:tag name="KSO_WM_UNIT_CLEAR" val="0"/>
  <p:tag name="KSO_WM_UNIT_PRESET_TEXT_INDEX" val="2"/>
  <p:tag name="KSO_WM_UNIT_PRESET_TEXT_LEN" val="20"/>
  <p:tag name="KSO_WM_DIAGRAM_GROUP_CODE" val="r1-1"/>
  <p:tag name="KSO_WM_UNIT_ID" val="diagram20168883_2*r_v*1_3"/>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v"/>
  <p:tag name="KSO_WM_UNIT_INDEX" val="1_4"/>
  <p:tag name="KSO_WM_UNIT_LAYERLEVEL" val="1_1"/>
  <p:tag name="KSO_WM_UNIT_DIAGRAM_CONTRAST_TITLE_CNT" val="4"/>
  <p:tag name="KSO_WM_UNIT_DIAGRAM_DIMENSION_TITLE_CNT" val="1"/>
  <p:tag name="KSO_WM_UNIT_VALUE" val="18"/>
  <p:tag name="KSO_WM_UNIT_HIGHLIGHT" val="0"/>
  <p:tag name="KSO_WM_UNIT_COMPATIBLE" val="0"/>
  <p:tag name="KSO_WM_UNIT_CLEAR" val="0"/>
  <p:tag name="KSO_WM_UNIT_PRESET_TEXT_INDEX" val="2"/>
  <p:tag name="KSO_WM_UNIT_PRESET_TEXT_LEN" val="20"/>
  <p:tag name="KSO_WM_DIAGRAM_GROUP_CODE" val="r1-1"/>
  <p:tag name="KSO_WM_UNIT_ID" val="diagram20168883_2*r_v*1_4"/>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883"/>
  <p:tag name="KSO_WM_UNIT_TYPE" val="r_i"/>
  <p:tag name="KSO_WM_UNIT_INDEX" val="1_11"/>
  <p:tag name="KSO_WM_UNIT_LAYERLEVEL" val="1_1"/>
  <p:tag name="KSO_WM_UNIT_DIAGRAM_CONTRAST_TITLE_CNT" val="4"/>
  <p:tag name="KSO_WM_UNIT_DIAGRAM_DIMENSION_TITLE_CNT" val="1"/>
  <p:tag name="KSO_WM_DIAGRAM_GROUP_CODE" val="r1-1"/>
  <p:tag name="KSO_WM_UNIT_ID" val="diagram20168883_2*r_i*1_11"/>
  <p:tag name="KSO_WM_UNIT_FILL_FORE_SCHEMECOLOR_INDEX" val="5"/>
  <p:tag name="KSO_WM_UNIT_FILL_TYPE" val="1"/>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i"/>
  <p:tag name="KSO_WM_UNIT_INDEX" val="1_1"/>
  <p:tag name="KSO_WM_UNIT_ID" val="diagram20181209_3*l_i*1_1"/>
  <p:tag name="KSO_WM_UNIT_LAYERLEVEL" val="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i"/>
  <p:tag name="KSO_WM_UNIT_INDEX" val="1_2"/>
  <p:tag name="KSO_WM_UNIT_ID" val="diagram20181209_3*l_i*1_2"/>
  <p:tag name="KSO_WM_UNIT_LAYERLEVEL" val="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i"/>
  <p:tag name="KSO_WM_UNIT_INDEX" val="1_3"/>
  <p:tag name="KSO_WM_UNIT_ID" val="diagram20181209_3*l_i*1_3"/>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4"/>
  <p:tag name="KSO_WM_TEMPLATE_CATEGORY" val="diagram"/>
  <p:tag name="KSO_WM_TEMPLATE_INDEX" val="20181209"/>
  <p:tag name="KSO_WM_UNIT_INDEX" val="4"/>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17"/>
  <p:tag name="KSO_WM_TEMPLATE_CATEGORY" val="diagram"/>
  <p:tag name="KSO_WM_TEMPLATE_INDEX" val="20181209"/>
  <p:tag name="KSO_WM_UNIT_INDEX" val="17"/>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36"/>
  <p:tag name="KSO_WM_TEMPLATE_CATEGORY" val="diagram"/>
  <p:tag name="KSO_WM_TEMPLATE_INDEX" val="20181209"/>
  <p:tag name="KSO_WM_UNIT_INDEX" val="36"/>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3_1"/>
  <p:tag name="KSO_WM_UNIT_ID" val="diagram20181206_1*l_h_i*1_3_1"/>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49"/>
  <p:tag name="KSO_WM_TEMPLATE_CATEGORY" val="diagram"/>
  <p:tag name="KSO_WM_TEMPLATE_INDEX" val="20181209"/>
  <p:tag name="KSO_WM_UNIT_INDEX" val="49"/>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64"/>
  <p:tag name="KSO_WM_TEMPLATE_CATEGORY" val="diagram"/>
  <p:tag name="KSO_WM_TEMPLATE_INDEX" val="20181209"/>
  <p:tag name="KSO_WM_UNIT_INDEX" val="64"/>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71"/>
  <p:tag name="KSO_WM_TEMPLATE_CATEGORY" val="diagram"/>
  <p:tag name="KSO_WM_TEMPLATE_INDEX" val="20181209"/>
  <p:tag name="KSO_WM_UNIT_INDEX" val="7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78"/>
  <p:tag name="KSO_WM_TEMPLATE_CATEGORY" val="diagram"/>
  <p:tag name="KSO_WM_TEMPLATE_INDEX" val="20181209"/>
  <p:tag name="KSO_WM_UNIT_INDEX" val="78"/>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3*i*85"/>
  <p:tag name="KSO_WM_TEMPLATE_CATEGORY" val="diagram"/>
  <p:tag name="KSO_WM_TEMPLATE_INDEX" val="20181209"/>
  <p:tag name="KSO_WM_UNIT_INDEX" val="85"/>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5"/>
  <p:tag name="KSO_WM_UNIT_ID" val="diagram20181209_3*l_h_i*1_1_5"/>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6"/>
  <p:tag name="KSO_WM_UNIT_ID" val="diagram20181209_3*l_h_i*1_1_6"/>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7"/>
  <p:tag name="KSO_WM_UNIT_ID" val="diagram20181209_3*l_h_i*1_1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4"/>
  <p:tag name="KSO_WM_UNIT_ID" val="diagram20181209_3*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5"/>
  <p:tag name="KSO_WM_UNIT_ID" val="diagram20181209_3*l_h_i*1_2_5"/>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2_3"/>
  <p:tag name="KSO_WM_UNIT_ID" val="diagram20181206_1*l_h_i*1_2_3"/>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6"/>
  <p:tag name="KSO_WM_UNIT_ID" val="diagram20181209_3*l_h_i*1_2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4_4"/>
  <p:tag name="KSO_WM_UNIT_ID" val="diagram20181209_3*l_h_i*1_4_4"/>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4_5"/>
  <p:tag name="KSO_WM_UNIT_ID" val="diagram20181209_3*l_h_i*1_4_5"/>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4_6"/>
  <p:tag name="KSO_WM_UNIT_ID" val="diagram20181209_3*l_h_i*1_4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1"/>
  <p:tag name="KSO_WM_UNIT_ID" val="diagram20181209_3*l_h_i*1_3_1"/>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2"/>
  <p:tag name="KSO_WM_UNIT_ID" val="diagram20181209_3*l_h_i*1_3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3"/>
  <p:tag name="KSO_WM_UNIT_ID" val="diagram20181209_3*l_h_i*1_3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1"/>
  <p:tag name="KSO_WM_UNIT_ID" val="diagram20181209_3*l_h_i*1_1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5"/>
  <p:tag name="KSO_WM_UNIT_LINE_FILL_TYPE" val="2"/>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2"/>
  <p:tag name="KSO_WM_UNIT_ID" val="diagram20181209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3"/>
  <p:tag name="KSO_WM_UNIT_ID" val="diagram20181209_3*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1_3"/>
  <p:tag name="KSO_WM_UNIT_ID" val="diagram20181206_1*l_h_i*1_1_3"/>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4"/>
  <p:tag name="KSO_WM_UNIT_ID" val="diagram20181209_3*l_h_i*1_1_4"/>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1_2"/>
  <p:tag name="KSO_WM_UNIT_ID" val="diagram20181209_3*l_h_f*1_1_2"/>
  <p:tag name="KSO_WM_UNIT_LAYERLEVEL" val="1_1_1"/>
  <p:tag name="KSO_WM_UNIT_VALUE" val="3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
  <p:tag name="KSO_WM_UNIT_TEXT_FILL_FORE_SCHEMECOLOR_INDEX" val="15"/>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1_1"/>
  <p:tag name="KSO_WM_UNIT_ID" val="diagram20181209_3*l_h_f*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5"/>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1_1"/>
  <p:tag name="KSO_WM_UNIT_ID" val="diagram20181209_3*l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1"/>
  <p:tag name="KSO_WM_UNIT_ID" val="diagram20181209_3*l_h_i*1_2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6"/>
  <p:tag name="KSO_WM_UNIT_LINE_FILL_TYPE" val="2"/>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2"/>
  <p:tag name="KSO_WM_UNIT_ID" val="diagram20181209_3*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3"/>
  <p:tag name="KSO_WM_UNIT_ID" val="diagram20181209_3*l_h_i*1_2_3"/>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2_2"/>
  <p:tag name="KSO_WM_UNIT_ID" val="diagram20181209_3*l_h_f*1_2_2"/>
  <p:tag name="KSO_WM_UNIT_LAYERLEVEL" val="1_1_1"/>
  <p:tag name="KSO_WM_UNIT_VALUE" val="3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
  <p:tag name="KSO_WM_UNIT_TEXT_FILL_FORE_SCHEMECOLOR_INDEX" val="15"/>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2_1"/>
  <p:tag name="KSO_WM_UNIT_ID" val="diagram20181209_3*l_h_f*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6"/>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2_1"/>
  <p:tag name="KSO_WM_UNIT_ID" val="diagram20181209_3*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f"/>
  <p:tag name="KSO_WM_UNIT_INDEX" val="1_1_1"/>
  <p:tag name="KSO_WM_UNIT_ID" val="diagram20181206_1*l_h_f*1_1_1"/>
  <p:tag name="KSO_WM_UNIT_LAYERLEVEL" val="1_1_1"/>
  <p:tag name="KSO_WM_UNIT_HIGHLIGHT" val="0"/>
  <p:tag name="KSO_WM_UNIT_COMPATIBLE" val="0"/>
  <p:tag name="KSO_WM_BEAUTIFY_FLAG" val="#wm#"/>
  <p:tag name="KSO_WM_TAG_VERSION" val="1.0"/>
  <p:tag name="KSO_WM_DIAGRAM_GROUP_CODE" val="l1-1"/>
  <p:tag name="KSO_WM_UNIT_PRESET_TEXT" val="单击此处添加文本具体内容"/>
  <p:tag name="PA" val="v5.2.8"/>
  <p:tag name="KSO_WM_UNIT_NOCLEAR" val="0"/>
  <p:tag name="KSO_WM_UNIT_DIAGRAM_ISNUMVISUAL" val="0"/>
  <p:tag name="KSO_WM_UNIT_DIAGRAM_ISREFERUNIT" val="0"/>
  <p:tag name="KSO_WM_UNIT_VALUE" val="16"/>
  <p:tag name="KSO_WM_UNIT_TEXT_FILL_FORE_SCHEMECOLOR_INDEX" val="2"/>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4"/>
  <p:tag name="KSO_WM_UNIT_ID" val="diagram20181209_3*l_h_i*1_3_4"/>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7"/>
  <p:tag name="KSO_WM_UNIT_LINE_FILL_TYPE" val="2"/>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5"/>
  <p:tag name="KSO_WM_UNIT_ID" val="diagram20181209_3*l_h_i*1_3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6"/>
  <p:tag name="KSO_WM_UNIT_ID" val="diagram20181209_3*l_h_i*1_3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7"/>
  <p:tag name="KSO_WM_UNIT_ID" val="diagram20181209_3*l_h_i*1_3_7"/>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8"/>
  <p:tag name="KSO_WM_UNIT_ID" val="diagram20181209_3*l_h_i*1_3_8"/>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9"/>
  <p:tag name="KSO_WM_UNIT_ID" val="diagram20181209_3*l_h_i*1_3_9"/>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3_2"/>
  <p:tag name="KSO_WM_UNIT_ID" val="diagram20181209_3*l_h_f*1_3_2"/>
  <p:tag name="KSO_WM_UNIT_LAYERLEVEL" val="1_1_1"/>
  <p:tag name="KSO_WM_UNIT_VALUE" val="3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
  <p:tag name="KSO_WM_UNIT_TEXT_FILL_FORE_SCHEMECOLOR_INDEX" val="15"/>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3_1"/>
  <p:tag name="KSO_WM_UNIT_ID" val="diagram20181209_3*l_h_f*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7"/>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3_1"/>
  <p:tag name="KSO_WM_UNIT_ID" val="diagram20181209_3*l_h_a*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4_1"/>
  <p:tag name="KSO_WM_UNIT_ID" val="diagram20181209_3*l_h_i*1_4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8"/>
  <p:tag name="KSO_WM_UNIT_LINE_FILL_TYPE" val="2"/>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a"/>
  <p:tag name="KSO_WM_UNIT_INDEX" val="1_1_1"/>
  <p:tag name="KSO_WM_UNIT_ID" val="diagram20181206_1*l_h_a*1_1_1"/>
  <p:tag name="KSO_WM_UNIT_LAYERLEVEL" val="1_1_1"/>
  <p:tag name="KSO_WM_UNIT_HIGHLIGHT" val="0"/>
  <p:tag name="KSO_WM_UNIT_COMPATIBLE" val="0"/>
  <p:tag name="KSO_WM_BEAUTIFY_FLAG" val="#wm#"/>
  <p:tag name="KSO_WM_TAG_VERSION" val="1.0"/>
  <p:tag name="KSO_WM_DIAGRAM_GROUP_CODE" val="l1-1"/>
  <p:tag name="KSO_WM_UNIT_PRESET_TEXT" val="添加标题"/>
  <p:tag name="PA" val="v5.2.8"/>
  <p:tag name="KSO_WM_UNIT_ISCONTENTSTITLE" val="0"/>
  <p:tag name="KSO_WM_UNIT_NOCLEAR" val="0"/>
  <p:tag name="KSO_WM_UNIT_DIAGRAM_ISNUMVISUAL" val="0"/>
  <p:tag name="KSO_WM_UNIT_DIAGRAM_ISREFERUNIT" val="0"/>
  <p:tag name="KSO_WM_UNIT_VALUE" val="6"/>
  <p:tag name="KSO_WM_UNIT_TEXT_FILL_FORE_SCHEMECOLOR_INDEX" val="2"/>
  <p:tag name="KSO_WM_UNIT_TEXT_FILL_TYPE" val="1"/>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4_2"/>
  <p:tag name="KSO_WM_UNIT_ID" val="diagram20181209_3*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4_3"/>
  <p:tag name="KSO_WM_UNIT_ID" val="diagram20181209_3*l_h_i*1_4_3"/>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4_2"/>
  <p:tag name="KSO_WM_UNIT_ID" val="diagram20181209_3*l_h_f*1_4_2"/>
  <p:tag name="KSO_WM_UNIT_LAYERLEVEL" val="1_1_1"/>
  <p:tag name="KSO_WM_UNIT_VALUE" val="3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
  <p:tag name="KSO_WM_UNIT_TEXT_FILL_FORE_SCHEMECOLOR_INDEX" val="15"/>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4_1"/>
  <p:tag name="KSO_WM_UNIT_ID" val="diagram20181209_3*l_h_f*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8"/>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4_1"/>
  <p:tag name="KSO_WM_UNIT_ID" val="diagram20181209_3*l_h_a*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i"/>
  <p:tag name="KSO_WM_UNIT_INDEX" val="1_1"/>
  <p:tag name="KSO_WM_UNIT_ID" val="diagram160382_3*m_i*1_1"/>
  <p:tag name="KSO_WM_UNIT_CLEAR" val="1"/>
  <p:tag name="KSO_WM_UNIT_LAYERLEVEL" val="1_1"/>
  <p:tag name="KSO_WM_DIAGRAM_GROUP_CODE" val="m1-1"/>
  <p:tag name="KSO_WM_UNIT_TEXT_FILL_FORE_SCHEMECOLOR_INDEX" val="2"/>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i"/>
  <p:tag name="KSO_WM_UNIT_INDEX" val="1_2"/>
  <p:tag name="KSO_WM_UNIT_ID" val="diagram160382_3*m_i*1_2"/>
  <p:tag name="KSO_WM_UNIT_CLEAR" val="1"/>
  <p:tag name="KSO_WM_UNIT_LAYERLEVEL" val="1_1"/>
  <p:tag name="KSO_WM_DIAGRAM_GROUP_CODE" val="m1-1"/>
  <p:tag name="KSO_WM_UNIT_TEXT_FILL_FORE_SCHEMECOLOR_INDEX" val="2"/>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i"/>
  <p:tag name="KSO_WM_UNIT_INDEX" val="1_3"/>
  <p:tag name="KSO_WM_UNIT_ID" val="diagram160382_3*m_i*1_3"/>
  <p:tag name="KSO_WM_UNIT_CLEAR" val="1"/>
  <p:tag name="KSO_WM_UNIT_LAYERLEVEL" val="1_1"/>
  <p:tag name="KSO_WM_DIAGRAM_GROUP_CODE" val="m1-1"/>
  <p:tag name="KSO_WM_UNIT_TEXT_FILL_FORE_SCHEMECOLOR_INDEX" val="2"/>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f"/>
  <p:tag name="KSO_WM_UNIT_INDEX" val="1_1_1"/>
  <p:tag name="KSO_WM_UNIT_ID" val="diagram160382_3*m_h_f*1_1_1"/>
  <p:tag name="KSO_WM_UNIT_CLEAR" val="1"/>
  <p:tag name="KSO_WM_UNIT_LAYERLEVEL" val="1_1_1"/>
  <p:tag name="KSO_WM_UNIT_VALUE" val="63"/>
  <p:tag name="KSO_WM_UNIT_HIGHLIGHT" val="0"/>
  <p:tag name="KSO_WM_UNIT_COMPATIBLE" val="0"/>
  <p:tag name="KSO_WM_UNIT_PRESET_TEXT_INDEX" val="4"/>
  <p:tag name="KSO_WM_UNIT_PRESET_TEXT_LEN" val="83"/>
  <p:tag name="KSO_WM_DIAGRAM_GROUP_CODE" val="m1-1"/>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a"/>
  <p:tag name="KSO_WM_UNIT_INDEX" val="1_1_1"/>
  <p:tag name="KSO_WM_UNIT_ID" val="diagram160382_3*m_h_a*1_1_1"/>
  <p:tag name="KSO_WM_UNIT_CLEAR" val="1"/>
  <p:tag name="KSO_WM_UNIT_LAYERLEVEL" val="1_1_1"/>
  <p:tag name="KSO_WM_UNIT_VALUE" val="18"/>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a"/>
  <p:tag name="KSO_WM_UNIT_INDEX" val="1_1_1"/>
  <p:tag name="KSO_WM_UNIT_ID" val="diagram160332_4*m_h_a*1_1_1"/>
  <p:tag name="KSO_WM_UNIT_CLEAR" val="1"/>
  <p:tag name="KSO_WM_UNIT_LAYERLEVEL" val="1_1_1"/>
  <p:tag name="KSO_WM_UNIT_VALUE" val="14"/>
  <p:tag name="KSO_WM_UNIT_HIGHLIGHT" val="0"/>
  <p:tag name="KSO_WM_UNIT_COMPATIBLE" val="0"/>
  <p:tag name="KSO_WM_DIAGRAM_GROUP_CODE" val="m1-1"/>
  <p:tag name="KSO_WM_UNIT_PRESET_TEXT" val="LOREM"/>
  <p:tag name="KSO_WM_UNIT_TEXT_FILL_FORE_SCHEMECOLOR_INDEX" val="13"/>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3_3"/>
  <p:tag name="KSO_WM_UNIT_ID" val="diagram20181206_1*l_h_i*1_3_3"/>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f"/>
  <p:tag name="KSO_WM_UNIT_INDEX" val="1_2_1"/>
  <p:tag name="KSO_WM_UNIT_ID" val="diagram160382_3*m_h_f*1_2_1"/>
  <p:tag name="KSO_WM_UNIT_CLEAR" val="1"/>
  <p:tag name="KSO_WM_UNIT_LAYERLEVEL" val="1_1_1"/>
  <p:tag name="KSO_WM_UNIT_VALUE" val="63"/>
  <p:tag name="KSO_WM_UNIT_HIGHLIGHT" val="0"/>
  <p:tag name="KSO_WM_UNIT_COMPATIBLE" val="0"/>
  <p:tag name="KSO_WM_UNIT_PRESET_TEXT_INDEX" val="4"/>
  <p:tag name="KSO_WM_UNIT_PRESET_TEXT_LEN" val="83"/>
  <p:tag name="KSO_WM_DIAGRAM_GROUP_CODE" val="m1-1"/>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a"/>
  <p:tag name="KSO_WM_UNIT_INDEX" val="1_2_1"/>
  <p:tag name="KSO_WM_UNIT_ID" val="diagram160382_3*m_h_a*1_2_1"/>
  <p:tag name="KSO_WM_UNIT_CLEAR" val="1"/>
  <p:tag name="KSO_WM_UNIT_LAYERLEVEL" val="1_1_1"/>
  <p:tag name="KSO_WM_UNIT_VALUE" val="18"/>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f"/>
  <p:tag name="KSO_WM_UNIT_INDEX" val="1_3_1"/>
  <p:tag name="KSO_WM_UNIT_ID" val="diagram160382_3*m_h_f*1_3_1"/>
  <p:tag name="KSO_WM_UNIT_CLEAR" val="1"/>
  <p:tag name="KSO_WM_UNIT_LAYERLEVEL" val="1_1_1"/>
  <p:tag name="KSO_WM_UNIT_VALUE" val="63"/>
  <p:tag name="KSO_WM_UNIT_HIGHLIGHT" val="0"/>
  <p:tag name="KSO_WM_UNIT_COMPATIBLE" val="0"/>
  <p:tag name="KSO_WM_UNIT_PRESET_TEXT_INDEX" val="4"/>
  <p:tag name="KSO_WM_UNIT_PRESET_TEXT_LEN" val="83"/>
  <p:tag name="KSO_WM_DIAGRAM_GROUP_CODE" val="m1-1"/>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a"/>
  <p:tag name="KSO_WM_UNIT_INDEX" val="1_3_1"/>
  <p:tag name="KSO_WM_UNIT_ID" val="diagram160382_3*m_h_a*1_3_1"/>
  <p:tag name="KSO_WM_UNIT_CLEAR" val="1"/>
  <p:tag name="KSO_WM_UNIT_LAYERLEVEL" val="1_1_1"/>
  <p:tag name="KSO_WM_UNIT_VALUE" val="18"/>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f"/>
  <p:tag name="KSO_WM_UNIT_INDEX" val="1_4_1"/>
  <p:tag name="KSO_WM_UNIT_ID" val="diagram160382_3*m_h_f*1_4_1"/>
  <p:tag name="KSO_WM_UNIT_CLEAR" val="1"/>
  <p:tag name="KSO_WM_UNIT_LAYERLEVEL" val="1_1_1"/>
  <p:tag name="KSO_WM_UNIT_VALUE" val="63"/>
  <p:tag name="KSO_WM_UNIT_HIGHLIGHT" val="0"/>
  <p:tag name="KSO_WM_UNIT_COMPATIBLE" val="0"/>
  <p:tag name="KSO_WM_UNIT_PRESET_TEXT_INDEX" val="4"/>
  <p:tag name="KSO_WM_UNIT_PRESET_TEXT_LEN" val="83"/>
  <p:tag name="KSO_WM_DIAGRAM_GROUP_CODE" val="m1-1"/>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TYPE" val="m_h_a"/>
  <p:tag name="KSO_WM_UNIT_INDEX" val="1_4_1"/>
  <p:tag name="KSO_WM_UNIT_ID" val="diagram160382_3*m_h_a*1_4_1"/>
  <p:tag name="KSO_WM_UNIT_CLEAR" val="1"/>
  <p:tag name="KSO_WM_UNIT_LAYERLEVEL" val="1_1_1"/>
  <p:tag name="KSO_WM_UNIT_VALUE" val="18"/>
  <p:tag name="KSO_WM_UNIT_HIGHLIGHT" val="0"/>
  <p:tag name="KSO_WM_UNIT_COMPATIBLE" val="0"/>
  <p:tag name="KSO_WM_DIAGRAM_GROUP_CODE" val="m1-1"/>
  <p:tag name="KSO_WM_UNIT_PRESET_TEXT" val="LOREM"/>
  <p:tag name="KSO_WM_UNIT_FILL_FORE_SCHEMECOLOR_INDEX" val="8"/>
  <p:tag name="KSO_WM_UNIT_FILL_TYPE" val="1"/>
  <p:tag name="KSO_WM_UNIT_TEXT_FILL_FORE_SCHEMECOLOR_INDEX" val="14"/>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82"/>
  <p:tag name="KSO_WM_UNIT_RELATE_UNITID" val="258*m*1"/>
  <p:tag name="KSO_WM_UNIT_TYPE" val="a"/>
  <p:tag name="KSO_WM_UNIT_INDEX" val="1"/>
  <p:tag name="KSO_WM_UNIT_ID" val="diagram160382_3*a*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i"/>
  <p:tag name="KSO_WM_UNIT_INDEX" val="1_1_1"/>
  <p:tag name="KSO_WM_UNIT_ID" val="diagram20170902_3*l_h_i*1_1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VALUE" val="0"/>
  <p:tag name="KSO_WM_UNIT_HIGHLIGHT" val="1"/>
  <p:tag name="KSO_WM_UNIT_COMPATIBLE" val="0"/>
  <p:tag name="KSO_WM_UNIT_CLEAR" val="0"/>
  <p:tag name="KSO_WM_TAG_VERSION" val="1.0"/>
  <p:tag name="KSO_WM_BEAUTIFY_FLAG" val="#wm#"/>
  <p:tag name="KSO_WM_TEMPLATE_CATEGORY" val="diagram"/>
  <p:tag name="KSO_WM_TEMPLATE_INDEX" val="20170902"/>
  <p:tag name="KSO_WM_UNIT_TYPE" val="l_h_i"/>
  <p:tag name="KSO_WM_UNIT_INDEX" val="1_1_2"/>
  <p:tag name="KSO_WM_UNIT_ID" val="diagram20170902_3*l_h_i*1_1_2"/>
  <p:tag name="KSO_WM_UNIT_LAYERLEVEL" val="1_1_1"/>
  <p:tag name="KSO_WM_DIAGRAM_GROUP_CODE" val="l1-1"/>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f"/>
  <p:tag name="KSO_WM_UNIT_INDEX" val="1_1_1"/>
  <p:tag name="KSO_WM_UNIT_ID" val="diagram20170902_3*l_h_f*1_1_1"/>
  <p:tag name="KSO_WM_UNIT_LAYERLEVEL" val="1_1_1"/>
  <p:tag name="KSO_WM_UNIT_VALUE" val="34"/>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3_4"/>
  <p:tag name="KSO_WM_UNIT_ID" val="diagram20181206_1*l_h_i*1_3_4"/>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a"/>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1"/>
  <p:tag name="KSO_WM_DIAGRAM_GROUP_CODE" val="l1-1"/>
  <p:tag name="KSO_WM_UNIT_ID" val="diagram20170902_3*l_h_a*1_1_1"/>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i"/>
  <p:tag name="KSO_WM_UNIT_INDEX" val="1_2_1"/>
  <p:tag name="KSO_WM_UNIT_ID" val="diagram20170902_3*l_h_i*1_2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VALUE" val="0"/>
  <p:tag name="KSO_WM_UNIT_HIGHLIGHT" val="1"/>
  <p:tag name="KSO_WM_UNIT_COMPATIBLE" val="0"/>
  <p:tag name="KSO_WM_UNIT_CLEAR" val="0"/>
  <p:tag name="KSO_WM_TAG_VERSION" val="1.0"/>
  <p:tag name="KSO_WM_BEAUTIFY_FLAG" val="#wm#"/>
  <p:tag name="KSO_WM_TEMPLATE_CATEGORY" val="diagram"/>
  <p:tag name="KSO_WM_TEMPLATE_INDEX" val="20170902"/>
  <p:tag name="KSO_WM_UNIT_TYPE" val="l_h_i"/>
  <p:tag name="KSO_WM_UNIT_INDEX" val="1_2_2"/>
  <p:tag name="KSO_WM_UNIT_ID" val="diagram20170902_3*l_h_i*1_2_2"/>
  <p:tag name="KSO_WM_UNIT_LAYERLEVEL" val="1_1_1"/>
  <p:tag name="KSO_WM_DIAGRAM_GROUP_CODE" val="l1-1"/>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f"/>
  <p:tag name="KSO_WM_UNIT_INDEX" val="1_2_1"/>
  <p:tag name="KSO_WM_UNIT_ID" val="diagram20170902_3*l_h_f*1_2_1"/>
  <p:tag name="KSO_WM_UNIT_LAYERLEVEL" val="1_1_1"/>
  <p:tag name="KSO_WM_UNIT_VALUE" val="34"/>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a"/>
  <p:tag name="KSO_WM_UNIT_INDEX" val="1_2_1"/>
  <p:tag name="KSO_WM_UNIT_LAYERLEVEL" val="1_1_1"/>
  <p:tag name="KSO_WM_UNIT_VALUE" val="12"/>
  <p:tag name="KSO_WM_UNIT_HIGHLIGHT" val="0"/>
  <p:tag name="KSO_WM_UNIT_COMPATIBLE" val="0"/>
  <p:tag name="KSO_WM_UNIT_CLEAR" val="0"/>
  <p:tag name="KSO_WM_UNIT_PRESET_TEXT_INDEX" val="3"/>
  <p:tag name="KSO_WM_UNIT_PRESET_TEXT_LEN" val="11"/>
  <p:tag name="KSO_WM_DIAGRAM_GROUP_CODE" val="l1-1"/>
  <p:tag name="KSO_WM_UNIT_ID" val="diagram20170902_3*l_h_a*1_2_1"/>
  <p:tag name="KSO_WM_UNIT_TEXT_FILL_FORE_SCHEMECOLOR_INDEX" val="13"/>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i"/>
  <p:tag name="KSO_WM_UNIT_INDEX" val="1_3_1"/>
  <p:tag name="KSO_WM_UNIT_ID" val="diagram20170902_3*l_h_i*1_3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VALUE" val="0"/>
  <p:tag name="KSO_WM_UNIT_HIGHLIGHT" val="1"/>
  <p:tag name="KSO_WM_UNIT_COMPATIBLE" val="0"/>
  <p:tag name="KSO_WM_UNIT_CLEAR" val="0"/>
  <p:tag name="KSO_WM_TAG_VERSION" val="1.0"/>
  <p:tag name="KSO_WM_BEAUTIFY_FLAG" val="#wm#"/>
  <p:tag name="KSO_WM_TEMPLATE_CATEGORY" val="diagram"/>
  <p:tag name="KSO_WM_TEMPLATE_INDEX" val="20170902"/>
  <p:tag name="KSO_WM_UNIT_TYPE" val="l_h_i"/>
  <p:tag name="KSO_WM_UNIT_INDEX" val="1_3_2"/>
  <p:tag name="KSO_WM_UNIT_ID" val="diagram20170902_3*l_h_i*1_3_2"/>
  <p:tag name="KSO_WM_UNIT_LAYERLEVEL" val="1_1_1"/>
  <p:tag name="KSO_WM_DIAGRAM_GROUP_CODE" val="l1-1"/>
  <p:tag name="KSO_WM_UNIT_TEXT_FILL_FORE_SCHEMECOLOR_INDEX" val="13"/>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f"/>
  <p:tag name="KSO_WM_UNIT_INDEX" val="1_3_1"/>
  <p:tag name="KSO_WM_UNIT_ID" val="diagram20170902_3*l_h_f*1_3_1"/>
  <p:tag name="KSO_WM_UNIT_LAYERLEVEL" val="1_1_1"/>
  <p:tag name="KSO_WM_UNIT_VALUE" val="34"/>
  <p:tag name="KSO_WM_UNIT_HIGHLIGHT" val="0"/>
  <p:tag name="KSO_WM_UNIT_COMPATIBLE" val="0"/>
  <p:tag name="KSO_WM_UNIT_CLEAR" val="0"/>
  <p:tag name="KSO_WM_DIAGRAM_GROUP_CODE" val="l1-1"/>
  <p:tag name="KSO_WM_UNIT_PRESET_TEXT" val="Lorem ipsum dolor sit amet, consectetur adipisicing elit."/>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l_h_a"/>
  <p:tag name="KSO_WM_UNIT_INDEX" val="1_3_1"/>
  <p:tag name="KSO_WM_UNIT_LAYERLEVEL" val="1_1_1"/>
  <p:tag name="KSO_WM_UNIT_VALUE" val="12"/>
  <p:tag name="KSO_WM_UNIT_HIGHLIGHT" val="0"/>
  <p:tag name="KSO_WM_UNIT_COMPATIBLE" val="0"/>
  <p:tag name="KSO_WM_UNIT_CLEAR" val="0"/>
  <p:tag name="KSO_WM_UNIT_PRESET_TEXT_INDEX" val="3"/>
  <p:tag name="KSO_WM_UNIT_PRESET_TEXT_LEN" val="11"/>
  <p:tag name="KSO_WM_DIAGRAM_GROUP_CODE" val="l1-1"/>
  <p:tag name="KSO_WM_UNIT_ID" val="diagram20170902_3*l_h_a*1_3_1"/>
  <p:tag name="KSO_WM_UNIT_TEXT_FILL_FORE_SCHEMECOLOR_INDEX" val="13"/>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02"/>
  <p:tag name="KSO_WM_UNIT_TYPE" val="a"/>
  <p:tag name="KSO_WM_UNIT_INDEX" val="1"/>
  <p:tag name="KSO_WM_UNIT_LAYERLEVEL" val="1"/>
  <p:tag name="KSO_WM_UNIT_ISCONTENTSTITLE" val="1"/>
  <p:tag name="KSO_WM_UNIT_VALUE" val="6"/>
  <p:tag name="KSO_WM_UNIT_HIGHLIGHT" val="0"/>
  <p:tag name="KSO_WM_UNIT_COMPATIBLE" val="0"/>
  <p:tag name="KSO_WM_UNIT_CLEAR" val="0"/>
  <p:tag name="KSO_WM_DIAGRAM_GROUP_CODE" val="l1_1"/>
  <p:tag name="KSO_WM_UNIT_ID" val="diagram20170902_3*a*1"/>
  <p:tag name="KSO_WM_UNIT_PRESET_TEXT" val="CONTENTS"/>
  <p:tag name="KSO_WM_UNIT_TEXT_FILL_FORE_SCHEMECOLOR_INDEX" val="5"/>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2_2"/>
  <p:tag name="KSO_WM_UNIT_ID" val="diagram20181206_1*l_h_i*1_2_2"/>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19_3*i*0"/>
  <p:tag name="KSO_WM_TEMPLATE_CATEGORY" val="diagram"/>
  <p:tag name="KSO_WM_TEMPLATE_INDEX" val="20170819"/>
  <p:tag name="KSO_WM_UNIT_INDEX" val="0"/>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1_1"/>
  <p:tag name="KSO_WM_UNIT_ID" val="diagram20170819_3*m_h_i*1_1_1"/>
  <p:tag name="KSO_WM_UNIT_LAYERLEVEL" val="1_1_1"/>
  <p:tag name="KSO_WM_DIAGRAM_GROUP_CODE" val="m1-1"/>
  <p:tag name="KSO_WM_UNIT_FILL_FORE_SCHEMECOLOR_INDEX" val="14"/>
  <p:tag name="KSO_WM_UNIT_FILL_TYPE" val="1"/>
  <p:tag name="KSO_WM_UNIT_LINE_FORE_SCHEMECOLOR_INDEX" val="14"/>
  <p:tag name="KSO_WM_UNIT_LINE_FILL_TYPE" val="2"/>
  <p:tag name="KSO_WM_UNIT_TEXT_FILL_FORE_SCHEMECOLOR_INDEX" val="14"/>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2_1"/>
  <p:tag name="KSO_WM_UNIT_ID" val="diagram20170819_3*m_h_i*1_2_1"/>
  <p:tag name="KSO_WM_UNIT_LAYERLEVEL" val="1_1_1"/>
  <p:tag name="KSO_WM_DIAGRAM_GROUP_CODE" val="m1-1"/>
  <p:tag name="KSO_WM_UNIT_FILL_FORE_SCHEMECOLOR_INDEX" val="14"/>
  <p:tag name="KSO_WM_UNIT_FILL_TYPE" val="1"/>
  <p:tag name="KSO_WM_UNIT_LINE_FORE_SCHEMECOLOR_INDEX" val="14"/>
  <p:tag name="KSO_WM_UNIT_LINE_FILL_TYPE" val="2"/>
  <p:tag name="KSO_WM_UNIT_TEXT_FILL_FORE_SCHEMECOLOR_INDEX" val="14"/>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3_1"/>
  <p:tag name="KSO_WM_UNIT_ID" val="diagram20170819_3*m_h_i*1_3_1"/>
  <p:tag name="KSO_WM_UNIT_LAYERLEVEL" val="1_1_1"/>
  <p:tag name="KSO_WM_DIAGRAM_GROUP_CODE" val="m1-1"/>
  <p:tag name="KSO_WM_UNIT_FILL_FORE_SCHEMECOLOR_INDEX" val="14"/>
  <p:tag name="KSO_WM_UNIT_FILL_TYPE" val="1"/>
  <p:tag name="KSO_WM_UNIT_LINE_FORE_SCHEMECOLOR_INDEX" val="14"/>
  <p:tag name="KSO_WM_UNIT_LINE_FILL_TYPE" val="2"/>
  <p:tag name="KSO_WM_UNIT_TEXT_FILL_FORE_SCHEMECOLOR_INDEX" val="14"/>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4_1"/>
  <p:tag name="KSO_WM_UNIT_ID" val="diagram20170819_3*m_h_i*1_4_1"/>
  <p:tag name="KSO_WM_UNIT_LAYERLEVEL" val="1_1_1"/>
  <p:tag name="KSO_WM_DIAGRAM_GROUP_CODE" val="m1-1"/>
  <p:tag name="KSO_WM_UNIT_FILL_FORE_SCHEMECOLOR_INDEX" val="14"/>
  <p:tag name="KSO_WM_UNIT_FILL_TYPE" val="1"/>
  <p:tag name="KSO_WM_UNIT_LINE_FORE_SCHEMECOLOR_INDEX" val="14"/>
  <p:tag name="KSO_WM_UNIT_LINE_FILL_TYPE" val="2"/>
  <p:tag name="KSO_WM_UNIT_TEXT_FILL_FORE_SCHEMECOLOR_INDEX" val="14"/>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f"/>
  <p:tag name="KSO_WM_UNIT_INDEX" val="1_1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ID" val="diagram20170819_3*m_h_f*1_1_1"/>
  <p:tag name="KSO_WM_UNIT_TEXT_FILL_FORE_SCHEMECOLOR_INDEX" val="14"/>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f"/>
  <p:tag name="KSO_WM_UNIT_INDEX" val="1_2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ID" val="diagram20170819_3*m_h_f*1_2_1"/>
  <p:tag name="KSO_WM_UNIT_TEXT_FILL_FORE_SCHEMECOLOR_INDEX" val="14"/>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f"/>
  <p:tag name="KSO_WM_UNIT_INDEX" val="1_3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ID" val="diagram20170819_3*m_h_f*1_3_1"/>
  <p:tag name="KSO_WM_UNIT_TEXT_FILL_FORE_SCHEMECOLOR_INDEX" val="14"/>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f"/>
  <p:tag name="KSO_WM_UNIT_INDEX" val="1_4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m1-1"/>
  <p:tag name="KSO_WM_UNIT_ID" val="diagram20170819_3*m_h_f*1_4_1"/>
  <p:tag name="KSO_WM_UNIT_TEXT_FILL_FORE_SCHEMECOLOR_INDEX" val="14"/>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19_3*i*22"/>
  <p:tag name="KSO_WM_TEMPLATE_CATEGORY" val="diagram"/>
  <p:tag name="KSO_WM_TEMPLATE_INDEX" val="20170819"/>
  <p:tag name="KSO_WM_UNIT_INDEX" val="22"/>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2_1"/>
  <p:tag name="KSO_WM_UNIT_ID" val="diagram20181206_1*l_h_i*1_2_1"/>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19_3*i*33"/>
  <p:tag name="KSO_WM_TEMPLATE_CATEGORY" val="diagram"/>
  <p:tag name="KSO_WM_TEMPLATE_INDEX" val="20170819"/>
  <p:tag name="KSO_WM_UNIT_INDEX" val="33"/>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19_3*i*44"/>
  <p:tag name="KSO_WM_TEMPLATE_CATEGORY" val="diagram"/>
  <p:tag name="KSO_WM_TEMPLATE_INDEX" val="20170819"/>
  <p:tag name="KSO_WM_UNIT_INDEX" val="44"/>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19_3*i*55"/>
  <p:tag name="KSO_WM_TEMPLATE_CATEGORY" val="diagram"/>
  <p:tag name="KSO_WM_TEMPLATE_INDEX" val="20170819"/>
  <p:tag name="KSO_WM_UNIT_INDEX" val="55"/>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4_2"/>
  <p:tag name="KSO_WM_UNIT_ID" val="diagram20170819_3*m_h_i*1_4_2"/>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4_3"/>
  <p:tag name="KSO_WM_UNIT_ID" val="diagram20170819_3*m_h_i*1_4_3"/>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4_4"/>
  <p:tag name="KSO_WM_UNIT_ID" val="diagram20170819_3*m_h_i*1_4_4"/>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4_5"/>
  <p:tag name="KSO_WM_UNIT_ID" val="diagram20170819_3*m_h_i*1_4_5"/>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4_6"/>
  <p:tag name="KSO_WM_UNIT_ID" val="diagram20170819_3*m_h_i*1_4_6"/>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3_2"/>
  <p:tag name="KSO_WM_UNIT_ID" val="diagram20170819_3*m_h_i*1_3_2"/>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3_3"/>
  <p:tag name="KSO_WM_UNIT_ID" val="diagram20170819_3*m_h_i*1_3_3"/>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3_5"/>
  <p:tag name="KSO_WM_UNIT_ID" val="diagram20181206_1*l_h_i*1_3_5"/>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3_4"/>
  <p:tag name="KSO_WM_UNIT_ID" val="diagram20170819_3*m_h_i*1_3_4"/>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3_5"/>
  <p:tag name="KSO_WM_UNIT_ID" val="diagram20170819_3*m_h_i*1_3_5"/>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3_6"/>
  <p:tag name="KSO_WM_UNIT_ID" val="diagram20170819_3*m_h_i*1_3_6"/>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2_2"/>
  <p:tag name="KSO_WM_UNIT_ID" val="diagram20170819_3*m_h_i*1_2_2"/>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2_3"/>
  <p:tag name="KSO_WM_UNIT_ID" val="diagram20170819_3*m_h_i*1_2_3"/>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2_4"/>
  <p:tag name="KSO_WM_UNIT_ID" val="diagram20170819_3*m_h_i*1_2_4"/>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2_5"/>
  <p:tag name="KSO_WM_UNIT_ID" val="diagram20170819_3*m_h_i*1_2_5"/>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2_6"/>
  <p:tag name="KSO_WM_UNIT_ID" val="diagram20170819_3*m_h_i*1_2_6"/>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1_2"/>
  <p:tag name="KSO_WM_UNIT_ID" val="diagram20170819_3*m_h_i*1_1_2"/>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1_3"/>
  <p:tag name="KSO_WM_UNIT_ID" val="diagram20170819_3*m_h_i*1_1_3"/>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f"/>
  <p:tag name="KSO_WM_UNIT_INDEX" val="1_2_1"/>
  <p:tag name="KSO_WM_UNIT_ID" val="diagram20181206_1*l_h_f*1_2_1"/>
  <p:tag name="KSO_WM_UNIT_LAYERLEVEL" val="1_1_1"/>
  <p:tag name="KSO_WM_UNIT_HIGHLIGHT" val="0"/>
  <p:tag name="KSO_WM_UNIT_COMPATIBLE" val="0"/>
  <p:tag name="KSO_WM_BEAUTIFY_FLAG" val="#wm#"/>
  <p:tag name="KSO_WM_TAG_VERSION" val="1.0"/>
  <p:tag name="KSO_WM_DIAGRAM_GROUP_CODE" val="l1-1"/>
  <p:tag name="KSO_WM_UNIT_PRESET_TEXT" val="单击此处添加文本具体内容"/>
  <p:tag name="PA" val="v5.2.8"/>
  <p:tag name="KSO_WM_UNIT_NOCLEAR" val="0"/>
  <p:tag name="KSO_WM_UNIT_DIAGRAM_ISNUMVISUAL" val="0"/>
  <p:tag name="KSO_WM_UNIT_DIAGRAM_ISREFERUNIT" val="0"/>
  <p:tag name="KSO_WM_UNIT_VALUE" val="16"/>
  <p:tag name="KSO_WM_UNIT_TEXT_FILL_FORE_SCHEMECOLOR_INDEX" val="2"/>
  <p:tag name="KSO_WM_UNIT_TEXT_FILL_TYPE" val="1"/>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1_4"/>
  <p:tag name="KSO_WM_UNIT_ID" val="diagram20170819_3*m_h_i*1_1_4"/>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1_5"/>
  <p:tag name="KSO_WM_UNIT_ID" val="diagram20170819_3*m_h_i*1_1_5"/>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h_i"/>
  <p:tag name="KSO_WM_UNIT_INDEX" val="1_1_6"/>
  <p:tag name="KSO_WM_UNIT_ID" val="diagram20170819_3*m_h_i*1_1_6"/>
  <p:tag name="KSO_WM_UNIT_LAYERLEVEL" val="1_1_1"/>
  <p:tag name="KSO_WM_DIAGRAM_GROUP_CODE" val="m1-1"/>
  <p:tag name="KSO_WM_UNIT_FILL_FORE_SCHEMECOLOR_INDEX" val="14"/>
  <p:tag name="KSO_WM_UNIT_FILL_TYPE" val="1"/>
  <p:tag name="KSO_WM_UNIT_TEXT_FILL_FORE_SCHEMECOLOR_INDEX" val="13"/>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i"/>
  <p:tag name="KSO_WM_UNIT_INDEX" val="1_1"/>
  <p:tag name="KSO_WM_UNIT_ID" val="diagram20170819_3*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i"/>
  <p:tag name="KSO_WM_UNIT_INDEX" val="1_2"/>
  <p:tag name="KSO_WM_UNIT_ID" val="diagram20170819_3*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i"/>
  <p:tag name="KSO_WM_UNIT_INDEX" val="1_3"/>
  <p:tag name="KSO_WM_UNIT_ID" val="diagram20170819_3*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i"/>
  <p:tag name="KSO_WM_UNIT_INDEX" val="1_4"/>
  <p:tag name="KSO_WM_UNIT_ID" val="diagram20170819_3*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i"/>
  <p:tag name="KSO_WM_UNIT_INDEX" val="1_5"/>
  <p:tag name="KSO_WM_UNIT_ID" val="diagram20170819_3*m_i*1_5"/>
  <p:tag name="KSO_WM_UNIT_LAYERLEVEL" val="1_1"/>
  <p:tag name="KSO_WM_DIAGRAM_GROUP_CODE" val="m1-1"/>
  <p:tag name="KSO_WM_UNIT_FILL_FORE_SCHEMECOLOR_INDEX" val="14"/>
  <p:tag name="KSO_WM_UNI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19"/>
  <p:tag name="KSO_WM_UNIT_TYPE" val="m_i"/>
  <p:tag name="KSO_WM_UNIT_INDEX" val="1_6"/>
  <p:tag name="KSO_WM_UNIT_ID" val="diagram20170819_3*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78812_5*m_h_i*1_1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a"/>
  <p:tag name="KSO_WM_UNIT_INDEX" val="1_2_1"/>
  <p:tag name="KSO_WM_UNIT_ID" val="diagram20181206_1*l_h_a*1_2_1"/>
  <p:tag name="KSO_WM_UNIT_LAYERLEVEL" val="1_1_1"/>
  <p:tag name="KSO_WM_UNIT_HIGHLIGHT" val="0"/>
  <p:tag name="KSO_WM_UNIT_COMPATIBLE" val="0"/>
  <p:tag name="KSO_WM_BEAUTIFY_FLAG" val="#wm#"/>
  <p:tag name="KSO_WM_TAG_VERSION" val="1.0"/>
  <p:tag name="KSO_WM_DIAGRAM_GROUP_CODE" val="l1-1"/>
  <p:tag name="KSO_WM_UNIT_PRESET_TEXT" val="添加标题"/>
  <p:tag name="PA" val="v5.2.8"/>
  <p:tag name="KSO_WM_UNIT_ISCONTENTSTITLE" val="0"/>
  <p:tag name="KSO_WM_UNIT_NOCLEAR" val="0"/>
  <p:tag name="KSO_WM_UNIT_DIAGRAM_ISNUMVISUAL" val="0"/>
  <p:tag name="KSO_WM_UNIT_DIAGRAM_ISREFERUNIT" val="0"/>
  <p:tag name="KSO_WM_UNIT_VALUE" val="6"/>
  <p:tag name="KSO_WM_UNIT_TEXT_FILL_FORE_SCHEMECOLOR_INDEX" val="2"/>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78812_5*m_h_i*1_1_2"/>
  <p:tag name="KSO_WM_TEMPLATE_CATEGORY" val="diagram"/>
  <p:tag name="KSO_WM_TEMPLATE_INDEX" val="201788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78812_5*m_h_i*1_1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78812_5*m_h_a*1_1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78812_5*m_h_f*1_1_1"/>
  <p:tag name="KSO_WM_TEMPLATE_CATEGORY" val="diagram"/>
  <p:tag name="KSO_WM_TEMPLATE_INDEX" val="20178812"/>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78812_5*m_h_i*1_2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78812_5*m_h_i*1_2_2"/>
  <p:tag name="KSO_WM_TEMPLATE_CATEGORY" val="diagram"/>
  <p:tag name="KSO_WM_TEMPLATE_INDEX" val="201788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78812_5*m_h_i*1_2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78812_5*m_h_a*1_2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78812_5*m_h_f*1_2_1"/>
  <p:tag name="KSO_WM_TEMPLATE_CATEGORY" val="diagram"/>
  <p:tag name="KSO_WM_TEMPLATE_INDEX" val="20178812"/>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78812_5*m_h_i*1_3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f"/>
  <p:tag name="KSO_WM_UNIT_INDEX" val="1_3_1"/>
  <p:tag name="KSO_WM_UNIT_ID" val="diagram20181206_1*l_h_f*1_3_1"/>
  <p:tag name="KSO_WM_UNIT_LAYERLEVEL" val="1_1_1"/>
  <p:tag name="KSO_WM_UNIT_HIGHLIGHT" val="0"/>
  <p:tag name="KSO_WM_UNIT_COMPATIBLE" val="0"/>
  <p:tag name="KSO_WM_BEAUTIFY_FLAG" val="#wm#"/>
  <p:tag name="KSO_WM_TAG_VERSION" val="1.0"/>
  <p:tag name="KSO_WM_DIAGRAM_GROUP_CODE" val="l1-1"/>
  <p:tag name="KSO_WM_UNIT_PRESET_TEXT" val="单击此处添加文本具体内容"/>
  <p:tag name="PA" val="v5.2.8"/>
  <p:tag name="KSO_WM_UNIT_NOCLEAR" val="0"/>
  <p:tag name="KSO_WM_UNIT_DIAGRAM_ISNUMVISUAL" val="0"/>
  <p:tag name="KSO_WM_UNIT_DIAGRAM_ISREFERUNIT" val="0"/>
  <p:tag name="KSO_WM_UNIT_VALUE" val="16"/>
  <p:tag name="KSO_WM_UNIT_TEXT_FILL_FORE_SCHEMECOLOR_INDEX" val="2"/>
  <p:tag name="KSO_WM_UNIT_TEXT_FILL_TYPE"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78812_5*m_h_i*1_3_2"/>
  <p:tag name="KSO_WM_TEMPLATE_CATEGORY" val="diagram"/>
  <p:tag name="KSO_WM_TEMPLATE_INDEX" val="2017881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78812_5*m_h_i*1_3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78812_5*m_h_a*1_3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78812_5*m_h_f*1_3_1"/>
  <p:tag name="KSO_WM_TEMPLATE_CATEGORY" val="diagram"/>
  <p:tag name="KSO_WM_TEMPLATE_INDEX" val="20178812"/>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78812_5*m_h_i*1_4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78812_5*m_h_i*1_4_2"/>
  <p:tag name="KSO_WM_TEMPLATE_CATEGORY" val="diagram"/>
  <p:tag name="KSO_WM_TEMPLATE_INDEX" val="2017881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78812_5*m_h_i*1_4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78812_5*m_h_a*1_4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278.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78812_5*m_h_f*1_4_1"/>
  <p:tag name="KSO_WM_TEMPLATE_CATEGORY" val="diagram"/>
  <p:tag name="KSO_WM_TEMPLATE_INDEX" val="20178812"/>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78812_5*m_h_i*1_5_1"/>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a"/>
  <p:tag name="KSO_WM_UNIT_INDEX" val="1_3_1"/>
  <p:tag name="KSO_WM_UNIT_ID" val="diagram20181206_1*l_h_a*1_3_1"/>
  <p:tag name="KSO_WM_UNIT_LAYERLEVEL" val="1_1_1"/>
  <p:tag name="KSO_WM_UNIT_HIGHLIGHT" val="0"/>
  <p:tag name="KSO_WM_UNIT_COMPATIBLE" val="0"/>
  <p:tag name="KSO_WM_BEAUTIFY_FLAG" val="#wm#"/>
  <p:tag name="KSO_WM_TAG_VERSION" val="1.0"/>
  <p:tag name="KSO_WM_DIAGRAM_GROUP_CODE" val="l1-1"/>
  <p:tag name="KSO_WM_UNIT_PRESET_TEXT" val="添加标题"/>
  <p:tag name="PA" val="v5.2.8"/>
  <p:tag name="KSO_WM_UNIT_ISCONTENTSTITLE" val="0"/>
  <p:tag name="KSO_WM_UNIT_NOCLEAR" val="0"/>
  <p:tag name="KSO_WM_UNIT_DIAGRAM_ISNUMVISUAL" val="0"/>
  <p:tag name="KSO_WM_UNIT_DIAGRAM_ISREFERUNIT" val="0"/>
  <p:tag name="KSO_WM_UNIT_VALUE" val="6"/>
  <p:tag name="KSO_WM_UNIT_TEXT_FILL_FORE_SCHEMECOLOR_INDEX" val="2"/>
  <p:tag name="KSO_WM_UNIT_TEXT_FILL_TYPE" val="1"/>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78812_5*m_h_i*1_5_3"/>
  <p:tag name="KSO_WM_TEMPLATE_CATEGORY" val="diagram"/>
  <p:tag name="KSO_WM_TEMPLATE_INDEX" val="20178812"/>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78812_5*m_h_i*1_5_2"/>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78812_5*m_h_a*1_5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178812_5*m_h_f*1_5_1"/>
  <p:tag name="KSO_WM_TEMPLATE_CATEGORY" val="diagram"/>
  <p:tag name="KSO_WM_TEMPLATE_INDEX" val="20178812"/>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6_1"/>
  <p:tag name="KSO_WM_UNIT_ID" val="diagram20178812_5*m_h_a*1_6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10"/>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NOCLEAR" val="0"/>
  <p:tag name="KSO_WM_UNIT_VALUE" val="33"/>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20178812_5*m_h_f*1_6_1"/>
  <p:tag name="KSO_WM_TEMPLATE_CATEGORY" val="diagram"/>
  <p:tag name="KSO_WM_TEMPLATE_INDEX" val="20178812"/>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3"/>
  <p:tag name="KSO_WM_UNIT_ID" val="diagram20178812_5*m_h_i*1_6_3"/>
  <p:tag name="KSO_WM_TEMPLATE_CATEGORY" val="diagram"/>
  <p:tag name="KSO_WM_TEMPLATE_INDEX" val="20178812"/>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2"/>
  <p:tag name="KSO_WM_UNIT_ID" val="diagram20178812_5*m_h_i*1_6_2"/>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178812_5*m_h_i*1_6_1"/>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1_1"/>
  <p:tag name="KSO_WM_UNIT_ID" val="diagram20174814_4*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1_1"/>
  <p:tag name="KSO_WM_UNIT_ID" val="diagram20181206_1*l_h_i*1_1_1"/>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2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1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4*l_h_a*1_1_1"/>
  <p:tag name="KSO_WM_UNIT_TEXT_FILL_FORE_SCHEMECOLOR_INDEX" val="13"/>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2_1"/>
  <p:tag name="KSO_WM_UNIT_ID" val="diagram20174814_4*l_h_i*1_2_1"/>
  <p:tag name="KSO_WM_UNIT_LAYERLEVEL" val="1_1_1"/>
  <p:tag name="KSO_WM_DIAGRAM_GROUP_CODE" val="l1-1"/>
  <p:tag name="KSO_WM_UNIT_FILL_FORE_SCHEMECOLOR_INDEX" val="6"/>
  <p:tag name="KSO_WM_UNIT_FILL_TYPE" val="1"/>
  <p:tag name="KSO_WM_UNIT_TEXT_FILL_FORE_SCHEMECOLOR_INDEX" val="14"/>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2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4*l_h_a*1_2_1"/>
  <p:tag name="KSO_WM_UNIT_TEXT_FILL_FORE_SCHEMECOLOR_INDEX" val="13"/>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3_1"/>
  <p:tag name="KSO_WM_UNIT_ID" val="diagram20174814_4*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3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4*l_h_a*1_3_1"/>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i"/>
  <p:tag name="KSO_WM_UNIT_INDEX" val="1_4"/>
  <p:tag name="KSO_WM_UNIT_ID" val="diagram20174814_4*l_i*1_4"/>
  <p:tag name="KSO_WM_UNIT_LAYERLEVEL" val="1_1"/>
  <p:tag name="KSO_WM_DIAGRAM_GROUP_CODE" val="l1-1"/>
  <p:tag name="KSO_WM_UNIT_TEXT_FILL_FORE_SCHEMECOLOR_INDEX" val="13"/>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i"/>
  <p:tag name="KSO_WM_UNIT_INDEX" val="1_5"/>
  <p:tag name="KSO_WM_UNIT_ID" val="diagram20174814_4*l_i*1_5"/>
  <p:tag name="KSO_WM_UNIT_LAYERLEVEL" val="1_1"/>
  <p:tag name="KSO_WM_DIAGRAM_GROUP_CODE" val="l1-1"/>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1_1"/>
  <p:tag name="KSO_WM_UNIT_LAYERLEVEL" val="1_1_1"/>
  <p:tag name="KSO_WM_UNIT_VALUE" val="18"/>
  <p:tag name="KSO_WM_UNIT_HIGHLIGHT" val="0"/>
  <p:tag name="KSO_WM_UNIT_COMPATIBLE" val="1"/>
  <p:tag name="KSO_WM_UNIT_CLEAR" val="0"/>
  <p:tag name="KSO_WM_UNIT_PRESET_TEXT_INDEX" val="4"/>
  <p:tag name="KSO_WM_UNIT_PRESET_TEXT_LEN" val="5"/>
  <p:tag name="KSO_WM_DIAGRAM_GROUP_CODE" val="l1-1"/>
  <p:tag name="KSO_WM_UNIT_ID" val="diagram20174814_4*l_h_g*1_1_1"/>
  <p:tag name="KSO_WM_UNIT_RELATE_UNITID" val="diagram20174814_4*l_h_f*1_1_1"/>
  <p:tag name="KSO_WM_UNIT_FILL_FORE_SCHEMECOLOR_INDEX" val="5"/>
  <p:tag name="KSO_WM_UNIT_FILL_TYPE" val="1"/>
  <p:tag name="KSO_WM_UNIT_TEXT_FILL_FORE_SCHEMECOLOR_INDEX" val="14"/>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2_1"/>
  <p:tag name="KSO_WM_UNIT_LAYERLEVEL" val="1_1_1"/>
  <p:tag name="KSO_WM_UNIT_VALUE" val="18"/>
  <p:tag name="KSO_WM_UNIT_HIGHLIGHT" val="0"/>
  <p:tag name="KSO_WM_UNIT_COMPATIBLE" val="1"/>
  <p:tag name="KSO_WM_UNIT_CLEAR" val="0"/>
  <p:tag name="KSO_WM_UNIT_PRESET_TEXT_INDEX" val="4"/>
  <p:tag name="KSO_WM_UNIT_PRESET_TEXT_LEN" val="5"/>
  <p:tag name="KSO_WM_DIAGRAM_GROUP_CODE" val="l1-1"/>
  <p:tag name="KSO_WM_UNIT_ID" val="diagram20174814_4*l_h_g*1_2_1"/>
  <p:tag name="KSO_WM_UNIT_RELATE_UNITID" val="diagram20174814_4*l_h_f*1_2_1"/>
  <p:tag name="KSO_WM_UNIT_FILL_FORE_SCHEMECOLOR_INDEX" val="6"/>
  <p:tag name="KSO_WM_UNIT_FILL_TYPE" val="1"/>
  <p:tag name="KSO_WM_UNIT_TEXT_FILL_FORE_SCHEMECOLOR_INDEX" val="14"/>
  <p:tag name="KSO_WM_UNIT_TEXT_FILL_TYPE" val="1"/>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3_1"/>
  <p:tag name="KSO_WM_UNIT_LAYERLEVEL" val="1_1_1"/>
  <p:tag name="KSO_WM_UNIT_VALUE" val="18"/>
  <p:tag name="KSO_WM_UNIT_HIGHLIGHT" val="0"/>
  <p:tag name="KSO_WM_UNIT_COMPATIBLE" val="1"/>
  <p:tag name="KSO_WM_UNIT_CLEAR" val="0"/>
  <p:tag name="KSO_WM_UNIT_PRESET_TEXT_INDEX" val="4"/>
  <p:tag name="KSO_WM_UNIT_PRESET_TEXT_LEN" val="5"/>
  <p:tag name="KSO_WM_DIAGRAM_GROUP_CODE" val="l1-1"/>
  <p:tag name="KSO_WM_UNIT_ID" val="diagram20174814_4*l_h_g*1_3_1"/>
  <p:tag name="KSO_WM_UNIT_RELATE_UNITID" val="diagram20174814_4*l_h_f*1_3_1"/>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f"/>
  <p:tag name="KSO_WM_UNIT_INDEX" val="1_1_1"/>
  <p:tag name="KSO_WM_UNIT_ID" val="diagram160332_4*m_h_f*1_1_1"/>
  <p:tag name="KSO_WM_UNIT_CLEAR" val="1"/>
  <p:tag name="KSO_WM_UNIT_LAYERLEVEL" val="1_1_1"/>
  <p:tag name="KSO_WM_UNIT_VALUE" val="70"/>
  <p:tag name="KSO_WM_UNIT_HIGHLIGHT" val="0"/>
  <p:tag name="KSO_WM_UNIT_COMPATIBLE" val="0"/>
  <p:tag name="KSO_WM_UNIT_PRESET_TEXT_INDEX" val="4"/>
  <p:tag name="KSO_WM_UNIT_PRESET_TEXT_LEN" val="63"/>
  <p:tag name="KSO_WM_DIAGRAM_GROUP_CODE" val="m1-1"/>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3_2"/>
  <p:tag name="KSO_WM_UNIT_ID" val="diagram20181206_1*l_h_i*1_3_2"/>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4_1"/>
  <p:tag name="KSO_WM_UNIT_ID" val="diagram20174814_4*l_h_i*1_4_1"/>
  <p:tag name="KSO_WM_UNIT_LAYERLEVEL" val="1_1_1"/>
  <p:tag name="KSO_WM_DIAGRAM_GROUP_CODE" val="l1-1"/>
  <p:tag name="KSO_WM_UNIT_FILL_FORE_SCHEMECOLOR_INDEX" val="6"/>
  <p:tag name="KSO_WM_UNIT_FILL_TYPE" val="1"/>
  <p:tag name="KSO_WM_UNIT_TEXT_FILL_FORE_SCHEMECOLOR_INDEX" val="14"/>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4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4*l_h_a*1_4_1"/>
  <p:tag name="KSO_WM_UNIT_TEXT_FILL_FORE_SCHEMECOLOR_INDEX" val="13"/>
  <p:tag name="KSO_WM_UNIT_TEX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4_1"/>
  <p:tag name="KSO_WM_UNIT_LAYERLEVEL" val="1_1_1"/>
  <p:tag name="KSO_WM_UNIT_VALUE" val="18"/>
  <p:tag name="KSO_WM_UNIT_HIGHLIGHT" val="0"/>
  <p:tag name="KSO_WM_UNIT_COMPATIBLE" val="1"/>
  <p:tag name="KSO_WM_UNIT_CLEAR" val="0"/>
  <p:tag name="KSO_WM_UNIT_PRESET_TEXT_INDEX" val="4"/>
  <p:tag name="KSO_WM_UNIT_PRESET_TEXT_LEN" val="5"/>
  <p:tag name="KSO_WM_DIAGRAM_GROUP_CODE" val="l1-1"/>
  <p:tag name="KSO_WM_UNIT_ID" val="diagram20174814_4*l_h_g*1_4_1"/>
  <p:tag name="KSO_WM_UNIT_RELATE_UNITID" val="diagram20174814_4*l_h_f*1_4_1"/>
  <p:tag name="KSO_WM_UNIT_FILL_FORE_SCHEMECOLOR_INDEX" val="6"/>
  <p:tag name="KSO_WM_UNIT_FILL_TYPE" val="1"/>
  <p:tag name="KSO_WM_UNIT_TEXT_FILL_FORE_SCHEMECOLOR_INDEX" val="14"/>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i"/>
  <p:tag name="KSO_WM_UNIT_INDEX" val="1_7"/>
  <p:tag name="KSO_WM_UNIT_ID" val="diagram20174814_4*l_i*1_7"/>
  <p:tag name="KSO_WM_UNIT_LAYERLEVEL" val="1_1"/>
  <p:tag name="KSO_WM_DIAGRAM_GROUP_CODE" val="l1-1"/>
  <p:tag name="KSO_WM_UNIT_TEXT_FILL_FORE_SCHEMECOLOR_INDEX" val="13"/>
  <p:tag name="KSO_WM_UNIT_TEXT_FILL_TYPE" val="1"/>
</p:tagLst>
</file>

<file path=ppt/tags/tag3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4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4*l_h_f*1_4_1"/>
  <p:tag name="KSO_WM_UNIT_TEXT_FILL_FORE_SCHEMECOLOR_INDEX" val="13"/>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3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4*l_h_f*1_3_1"/>
  <p:tag name="KSO_WM_UNIT_TEXT_FILL_FORE_SCHEMECOLOR_INDEX" val="13"/>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2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4*l_h_f*1_2_1"/>
  <p:tag name="KSO_WM_UNIT_TEXT_FILL_FORE_SCHEMECOLOR_INDEX" val="13"/>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1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4*l_h_f*1_1_1"/>
  <p:tag name="KSO_WM_UNIT_TEXT_FILL_FORE_SCHEMECOLOR_INDEX" val="13"/>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4811_3*l_h_a*1_4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09.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4811_3*l_h_f*1_4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81206_1*l_h_x*1_1_1"/>
  <p:tag name="KSO_WM_TEMPLATE_CATEGORY" val="diagram"/>
  <p:tag name="KSO_WM_TEMPLATE_INDEX" val="20181206"/>
  <p:tag name="KSO_WM_UNIT_LAYERLEVEL" val="1_1_1"/>
  <p:tag name="KSO_WM_TAG_VERSION" val="1.0"/>
  <p:tag name="KSO_WM_BEAUTIFY_FLAG" val="#wm#"/>
  <p:tag name="KSO_WM_UNIT_VALUE" val="200*200"/>
  <p:tag name="KSO_WM_UNIT_TYPE" val="l_h_x"/>
  <p:tag name="KSO_WM_UNIT_INDEX" val="1_1_1"/>
</p:tagLst>
</file>

<file path=ppt/tags/tag31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4811_3*l_h_a*1_3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1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11_3*l_h_f*1_3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31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4811_3*l_h_a*1_2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1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4811_3*l_h_f*1_2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31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4811_3*l_h_a*1_1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1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11_3*l_h_f*1_1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316.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4811_3*l_i*1_1"/>
  <p:tag name="KSO_WM_TEMPLATE_CATEGORY" val="diagram"/>
  <p:tag name="KSO_WM_TEMPLATE_INDEX" val="20174811"/>
  <p:tag name="KSO_WM_UNIT_LAYERLEVEL" val="1_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174811_3*l_i*1_18"/>
  <p:tag name="KSO_WM_TEMPLATE_CATEGORY" val="diagram"/>
  <p:tag name="KSO_WM_TEMPLATE_INDEX" val="20174811"/>
  <p:tag name="KSO_WM_UNIT_LAYERLEVEL" val="1_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174811_3*l_i*1_16"/>
  <p:tag name="KSO_WM_TEMPLATE_CATEGORY" val="diagram"/>
  <p:tag name="KSO_WM_TEMPLATE_INDEX" val="20174811"/>
  <p:tag name="KSO_WM_UNIT_LAYERLEVEL" val="1_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174811_3*l_i*1_17"/>
  <p:tag name="KSO_WM_TEMPLATE_CATEGORY" val="diagram"/>
  <p:tag name="KSO_WM_TEMPLATE_INDEX" val="20174811"/>
  <p:tag name="KSO_WM_UNIT_LAYERLEVEL" val="1_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81206_1*l_h_x*1_2_1"/>
  <p:tag name="KSO_WM_TEMPLATE_CATEGORY" val="diagram"/>
  <p:tag name="KSO_WM_TEMPLATE_INDEX" val="20181206"/>
  <p:tag name="KSO_WM_UNIT_LAYERLEVEL" val="1_1_1"/>
  <p:tag name="KSO_WM_TAG_VERSION" val="1.0"/>
  <p:tag name="KSO_WM_BEAUTIFY_FLAG" val="#wm#"/>
  <p:tag name="KSO_WM_UNIT_VALUE" val="200*200"/>
  <p:tag name="KSO_WM_UNIT_TYPE" val="l_h_x"/>
  <p:tag name="KSO_WM_UNIT_INDEX" val="1_2_1"/>
</p:tagLst>
</file>

<file path=ppt/tags/tag320.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3"/>
  <p:tag name="KSO_WM_UNIT_ID" val="diagram20174811_3*l_i*1_23"/>
  <p:tag name="KSO_WM_TEMPLATE_CATEGORY" val="diagram"/>
  <p:tag name="KSO_WM_TEMPLATE_INDEX" val="20174811"/>
  <p:tag name="KSO_WM_UNIT_LAYERLEVEL" val="1_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4811_3*l_i*1_3"/>
  <p:tag name="KSO_WM_TEMPLATE_CATEGORY" val="diagram"/>
  <p:tag name="KSO_WM_TEMPLATE_INDEX" val="20174811"/>
  <p:tag name="KSO_WM_UNIT_LAYERLEVEL" val="1_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74811_3*l_i*1_8"/>
  <p:tag name="KSO_WM_TEMPLATE_CATEGORY" val="diagram"/>
  <p:tag name="KSO_WM_TEMPLATE_INDEX" val="20174811"/>
  <p:tag name="KSO_WM_UNIT_LAYERLEVEL" val="1_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74811_3*l_i*1_13"/>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174811_3*l_i*1_20"/>
  <p:tag name="KSO_WM_TEMPLATE_CATEGORY" val="diagram"/>
  <p:tag name="KSO_WM_TEMPLATE_INDEX" val="20174811"/>
  <p:tag name="KSO_WM_UNIT_LAYERLEVEL" val="1_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74811_3*l_i*1_12"/>
  <p:tag name="KSO_WM_TEMPLATE_CATEGORY" val="diagram"/>
  <p:tag name="KSO_WM_TEMPLATE_INDEX" val="20174811"/>
  <p:tag name="KSO_WM_UNIT_LAYERLEVEL" val="1_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174811_3*l_i*1_19"/>
  <p:tag name="KSO_WM_TEMPLATE_CATEGORY" val="diagram"/>
  <p:tag name="KSO_WM_TEMPLATE_INDEX" val="20174811"/>
  <p:tag name="KSO_WM_UNIT_LAYERLEVEL" val="1_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2"/>
  <p:tag name="KSO_WM_UNIT_ID" val="diagram20174811_3*l_i*1_22"/>
  <p:tag name="KSO_WM_TEMPLATE_CATEGORY" val="diagram"/>
  <p:tag name="KSO_WM_TEMPLATE_INDEX" val="20174811"/>
  <p:tag name="KSO_WM_UNIT_LAYERLEVEL" val="1_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4"/>
  <p:tag name="KSO_WM_UNIT_ID" val="diagram20174811_3*l_i*1_24"/>
  <p:tag name="KSO_WM_TEMPLATE_CATEGORY" val="diagram"/>
  <p:tag name="KSO_WM_TEMPLATE_INDEX" val="20174811"/>
  <p:tag name="KSO_WM_UNIT_LAYERLEVEL" val="1_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5"/>
  <p:tag name="KSO_WM_UNIT_ID" val="diagram20174811_3*l_i*1_25"/>
  <p:tag name="KSO_WM_TEMPLATE_CATEGORY" val="diagram"/>
  <p:tag name="KSO_WM_TEMPLATE_INDEX" val="20174811"/>
  <p:tag name="KSO_WM_UNIT_LAYERLEVEL" val="1_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81206_1*l_h_x*1_3_1"/>
  <p:tag name="KSO_WM_TEMPLATE_CATEGORY" val="diagram"/>
  <p:tag name="KSO_WM_TEMPLATE_INDEX" val="20181206"/>
  <p:tag name="KSO_WM_UNIT_LAYERLEVEL" val="1_1_1"/>
  <p:tag name="KSO_WM_TAG_VERSION" val="1.0"/>
  <p:tag name="KSO_WM_BEAUTIFY_FLAG" val="#wm#"/>
  <p:tag name="KSO_WM_UNIT_VALUE" val="173*173"/>
  <p:tag name="KSO_WM_UNIT_TYPE" val="l_h_x"/>
  <p:tag name="KSO_WM_UNIT_INDEX" val="1_3_1"/>
</p:tagLst>
</file>

<file path=ppt/tags/tag330.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4811_3*l_i*1_2"/>
  <p:tag name="KSO_WM_TEMPLATE_CATEGORY" val="diagram"/>
  <p:tag name="KSO_WM_TEMPLATE_INDEX" val="20174811"/>
  <p:tag name="KSO_WM_UNIT_LAYERLEVEL" val="1_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74811_3*l_i*1_4"/>
  <p:tag name="KSO_WM_TEMPLATE_CATEGORY" val="diagram"/>
  <p:tag name="KSO_WM_TEMPLATE_INDEX" val="20174811"/>
  <p:tag name="KSO_WM_UNIT_LAYERLEVEL" val="1_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174811_3*l_i*1_14"/>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333.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174811_3*l_i*1_15"/>
  <p:tag name="KSO_WM_TEMPLATE_CATEGORY" val="diagram"/>
  <p:tag name="KSO_WM_TEMPLATE_INDEX" val="20174811"/>
  <p:tag name="KSO_WM_UNIT_LAYERLEVEL" val="1_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74811_3*l_i*1_5"/>
  <p:tag name="KSO_WM_TEMPLATE_CATEGORY" val="diagram"/>
  <p:tag name="KSO_WM_TEMPLATE_INDEX" val="20174811"/>
  <p:tag name="KSO_WM_UNIT_LAYERLEVEL" val="1_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74811_3*l_i*1_6"/>
  <p:tag name="KSO_WM_TEMPLATE_CATEGORY" val="diagram"/>
  <p:tag name="KSO_WM_TEMPLATE_INDEX" val="20174811"/>
  <p:tag name="KSO_WM_UNIT_LAYERLEVEL" val="1_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74811_3*l_i*1_7"/>
  <p:tag name="KSO_WM_TEMPLATE_CATEGORY" val="diagram"/>
  <p:tag name="KSO_WM_TEMPLATE_INDEX" val="20174811"/>
  <p:tag name="KSO_WM_UNIT_LAYERLEVEL" val="1_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74811_3*l_i*1_9"/>
  <p:tag name="KSO_WM_TEMPLATE_CATEGORY" val="diagram"/>
  <p:tag name="KSO_WM_TEMPLATE_INDEX" val="20174811"/>
  <p:tag name="KSO_WM_UNIT_LAYERLEVEL" val="1_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74811_3*l_i*1_10"/>
  <p:tag name="KSO_WM_TEMPLATE_CATEGORY" val="diagram"/>
  <p:tag name="KSO_WM_TEMPLATE_INDEX" val="20174811"/>
  <p:tag name="KSO_WM_UNIT_LAYERLEVEL" val="1_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74811_3*l_i*1_11"/>
  <p:tag name="KSO_WM_TEMPLATE_CATEGORY" val="diagram"/>
  <p:tag name="KSO_WM_TEMPLATE_INDEX" val="20174811"/>
  <p:tag name="KSO_WM_UNIT_LAYERLEVEL" val="1_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l_h_i"/>
  <p:tag name="KSO_WM_UNIT_INDEX" val="1_1_4"/>
  <p:tag name="KSO_WM_UNIT_ID" val="diagram20181206_1*l_h_i*1_1_4"/>
  <p:tag name="KSO_WM_UNIT_LAYERLEVEL" val="1_1_1"/>
  <p:tag name="KSO_WM_BEAUTIFY_FLAG" val="#wm#"/>
  <p:tag name="KSO_WM_TAG_VERSION" val="1.0"/>
  <p:tag name="KSO_WM_DIAGRAM_GROUP_CODE" val="l1-1"/>
  <p:tag name="PA" val="v5.2.8"/>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340.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1"/>
  <p:tag name="KSO_WM_UNIT_ID" val="diagram20174811_3*l_i*1_21"/>
  <p:tag name="KSO_WM_TEMPLATE_CATEGORY" val="diagram"/>
  <p:tag name="KSO_WM_TEMPLATE_INDEX" val="20174811"/>
  <p:tag name="KSO_WM_UNIT_LAYERLEVEL" val="1_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1_1"/>
  <p:tag name="KSO_WM_UNIT_ID" val="diagram20185780_5*q_h_g*1_1_1"/>
  <p:tag name="KSO_WM_UNIT_LAYERLEVEL" val="1_1_1"/>
  <p:tag name="KSO_WM_UNIT_VALUE" val="9"/>
  <p:tag name="KSO_WM_UNIT_HIGHLIGHT" val="0"/>
  <p:tag name="KSO_WM_UNIT_COMPATIBLE" val="1"/>
  <p:tag name="KSO_WM_UNIT_CLEAR" val="0"/>
  <p:tag name="KSO_WM_UNIT_PRESET_TEXT_INDEX" val="3"/>
  <p:tag name="KSO_WM_UNIT_RELATE_UNITID" val="diagram20185780_5*q_h_f*1_1_1"/>
  <p:tag name="KSO_WM_UNIT_PRESET_TEXT_LEN" val="5"/>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 name="KSO_WM_UNIT_DIAGRAM_SCHEMECOLOR_ID" val="1"/>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1"/>
  <p:tag name="KSO_WM_UNIT_ID" val="diagram20185780_5*q_i*1_1"/>
  <p:tag name="KSO_WM_UNIT_LAYERLEVEL" val="1_1"/>
  <p:tag name="KSO_WM_DIAGRAM_GROUP_CODE" val="q1-1"/>
  <p:tag name="KSO_WM_UNIT_FILL_FORE_SCHEMECOLOR_INDEX" val="6"/>
  <p:tag name="KSO_WM_UNIT_FILL_TYPE" val="1"/>
  <p:tag name="KSO_WM_UNIT_TEXT_FILL_FORE_SCHEMECOLOR_INDEX" val="14"/>
  <p:tag name="KSO_WM_UNIT_TEXT_FILL_TYPE" val="1"/>
  <p:tag name="KSO_WM_UNIT_DIAGRAM_SCHEMECOLOR_ID" val="1"/>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2_1"/>
  <p:tag name="KSO_WM_UNIT_ID" val="diagram20185780_5*q_h_g*1_2_1"/>
  <p:tag name="KSO_WM_UNIT_LAYERLEVEL" val="1_1_1"/>
  <p:tag name="KSO_WM_UNIT_VALUE" val="9"/>
  <p:tag name="KSO_WM_UNIT_HIGHLIGHT" val="0"/>
  <p:tag name="KSO_WM_UNIT_COMPATIBLE" val="1"/>
  <p:tag name="KSO_WM_UNIT_CLEAR" val="0"/>
  <p:tag name="KSO_WM_UNIT_PRESET_TEXT_INDEX" val="3"/>
  <p:tag name="KSO_WM_UNIT_RELATE_UNITID" val="diagram20185780_5*q_h_f*1_2_1"/>
  <p:tag name="KSO_WM_UNIT_PRESET_TEXT_LEN" val="5"/>
  <p:tag name="KSO_WM_DIAGRAM_GROUP_CODE" val="q1-1"/>
  <p:tag name="KSO_WM_UNIT_FILL_FORE_SCHEMECOLOR_INDEX" val="9"/>
  <p:tag name="KSO_WM_UNIT_FILL_TYPE" val="1"/>
  <p:tag name="KSO_WM_UNIT_LINE_FORE_SCHEMECOLOR_INDEX" val="2"/>
  <p:tag name="KSO_WM_UNIT_LINE_FILL_TYPE" val="2"/>
  <p:tag name="KSO_WM_UNIT_TEXT_FILL_FORE_SCHEMECOLOR_INDEX" val="14"/>
  <p:tag name="KSO_WM_UNIT_TEXT_FILL_TYPE" val="1"/>
  <p:tag name="KSO_WM_UNIT_DIAGRAM_SCHEMECOLOR_ID" val="1"/>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2"/>
  <p:tag name="KSO_WM_UNIT_ID" val="diagram20185780_5*q_i*1_2"/>
  <p:tag name="KSO_WM_UNIT_LAYERLEVEL" val="1_1"/>
  <p:tag name="KSO_WM_DIAGRAM_GROUP_CODE" val="q1-1"/>
  <p:tag name="KSO_WM_UNIT_FILL_FORE_SCHEMECOLOR_INDEX" val="9"/>
  <p:tag name="KSO_WM_UNIT_FILL_TYPE" val="1"/>
  <p:tag name="KSO_WM_UNIT_TEXT_FILL_FORE_SCHEMECOLOR_INDEX" val="14"/>
  <p:tag name="KSO_WM_UNIT_TEXT_FILL_TYPE" val="1"/>
  <p:tag name="KSO_WM_UNIT_DIAGRAM_SCHEMECOLOR_ID" val="1"/>
  <p:tag name="KSO_WM_UNIT_USESOURCEFORMAT_APPLY" val="1"/>
</p:tagLst>
</file>

<file path=ppt/tags/tag3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3_1"/>
  <p:tag name="KSO_WM_UNIT_ID" val="diagram20185780_5*q_h_g*1_3_1"/>
  <p:tag name="KSO_WM_UNIT_LAYERLEVEL" val="1_1_1"/>
  <p:tag name="KSO_WM_UNIT_VALUE" val="9"/>
  <p:tag name="KSO_WM_UNIT_HIGHLIGHT" val="0"/>
  <p:tag name="KSO_WM_UNIT_COMPATIBLE" val="1"/>
  <p:tag name="KSO_WM_UNIT_CLEAR" val="0"/>
  <p:tag name="KSO_WM_UNIT_PRESET_TEXT_INDEX" val="3"/>
  <p:tag name="KSO_WM_UNIT_RELATE_UNITID" val="diagram20185780_5*q_h_f*1_3_1"/>
  <p:tag name="KSO_WM_UNIT_PRESET_TEXT_LEN" val="5"/>
  <p:tag name="KSO_WM_DIAGRAM_GROUP_CODE" val="q1-1"/>
  <p:tag name="KSO_WM_UNIT_FILL_FORE_SCHEMECOLOR_INDEX" val="10"/>
  <p:tag name="KSO_WM_UNIT_FILL_TYPE" val="1"/>
  <p:tag name="KSO_WM_UNIT_LINE_FORE_SCHEMECOLOR_INDEX" val="2"/>
  <p:tag name="KSO_WM_UNIT_LINE_FILL_TYPE" val="2"/>
  <p:tag name="KSO_WM_UNIT_TEXT_FILL_FORE_SCHEMECOLOR_INDEX" val="14"/>
  <p:tag name="KSO_WM_UNIT_TEXT_FILL_TYPE" val="1"/>
  <p:tag name="KSO_WM_UNIT_DIAGRAM_SCHEMECOLOR_ID" val="1"/>
  <p:tag name="KSO_WM_UNIT_USESOURCEFORMAT_APPLY" val="1"/>
</p:tagLst>
</file>

<file path=ppt/tags/tag3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3"/>
  <p:tag name="KSO_WM_UNIT_ID" val="diagram20185780_5*q_i*1_3"/>
  <p:tag name="KSO_WM_UNIT_LAYERLEVEL" val="1_1"/>
  <p:tag name="KSO_WM_DIAGRAM_GROUP_CODE" val="q1-1"/>
  <p:tag name="KSO_WM_UNIT_FILL_FORE_SCHEMECOLOR_INDEX" val="10"/>
  <p:tag name="KSO_WM_UNIT_FILL_TYPE" val="1"/>
  <p:tag name="KSO_WM_UNIT_TEXT_FILL_FORE_SCHEMECOLOR_INDEX" val="14"/>
  <p:tag name="KSO_WM_UNIT_TEXT_FILL_TYPE" val="1"/>
  <p:tag name="KSO_WM_UNIT_DIAGRAM_SCHEMECOLOR_ID" val="1"/>
  <p:tag name="KSO_WM_UNIT_USESOURCEFORMAT_APPLY" val="1"/>
</p:tagLst>
</file>

<file path=ppt/tags/tag3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4_1"/>
  <p:tag name="KSO_WM_UNIT_ID" val="diagram20185780_5*q_h_g*1_4_1"/>
  <p:tag name="KSO_WM_UNIT_LAYERLEVEL" val="1_1_1"/>
  <p:tag name="KSO_WM_UNIT_VALUE" val="9"/>
  <p:tag name="KSO_WM_UNIT_HIGHLIGHT" val="0"/>
  <p:tag name="KSO_WM_UNIT_COMPATIBLE" val="1"/>
  <p:tag name="KSO_WM_UNIT_CLEAR" val="0"/>
  <p:tag name="KSO_WM_UNIT_PRESET_TEXT_INDEX" val="3"/>
  <p:tag name="KSO_WM_UNIT_RELATE_UNITID" val="diagram20185780_5*q_h_f*1_4_1"/>
  <p:tag name="KSO_WM_UNIT_PRESET_TEXT_LEN" val="5"/>
  <p:tag name="KSO_WM_DIAGRAM_GROUP_CODE" val="q1-1"/>
  <p:tag name="KSO_WM_UNIT_FILL_FORE_SCHEMECOLOR_INDEX" val="7"/>
  <p:tag name="KSO_WM_UNIT_FILL_TYPE" val="1"/>
  <p:tag name="KSO_WM_UNIT_LINE_FORE_SCHEMECOLOR_INDEX" val="2"/>
  <p:tag name="KSO_WM_UNIT_LINE_FILL_TYPE" val="2"/>
  <p:tag name="KSO_WM_UNIT_TEXT_FILL_FORE_SCHEMECOLOR_INDEX" val="14"/>
  <p:tag name="KSO_WM_UNIT_TEXT_FILL_TYPE" val="1"/>
  <p:tag name="KSO_WM_UNIT_DIAGRAM_SCHEMECOLOR_ID" val="1"/>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4"/>
  <p:tag name="KSO_WM_UNIT_ID" val="diagram20185780_5*q_i*1_4"/>
  <p:tag name="KSO_WM_UNIT_LAYERLEVEL" val="1_1"/>
  <p:tag name="KSO_WM_DIAGRAM_GROUP_CODE" val="q1-1"/>
  <p:tag name="KSO_WM_UNIT_FILL_FORE_SCHEMECOLOR_INDEX" val="7"/>
  <p:tag name="KSO_WM_UNIT_FILL_TYPE" val="1"/>
  <p:tag name="KSO_WM_UNIT_TEXT_FILL_FORE_SCHEMECOLOR_INDEX" val="14"/>
  <p:tag name="KSO_WM_UNIT_TEXT_FILL_TYPE" val="1"/>
  <p:tag name="KSO_WM_UNIT_DIAGRAM_SCHEMECOLOR_ID" val="1"/>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5_1"/>
  <p:tag name="KSO_WM_UNIT_ID" val="diagram20185780_5*q_h_g*1_5_1"/>
  <p:tag name="KSO_WM_UNIT_LAYERLEVEL" val="1_1_1"/>
  <p:tag name="KSO_WM_UNIT_VALUE" val="9"/>
  <p:tag name="KSO_WM_UNIT_HIGHLIGHT" val="0"/>
  <p:tag name="KSO_WM_UNIT_COMPATIBLE" val="1"/>
  <p:tag name="KSO_WM_UNIT_CLEAR" val="0"/>
  <p:tag name="KSO_WM_UNIT_PRESET_TEXT_INDEX" val="3"/>
  <p:tag name="KSO_WM_UNIT_RELATE_UNITID" val="diagram20185780_5*q_h_f*1_5_1"/>
  <p:tag name="KSO_WM_UNIT_PRESET_TEXT_LEN" val="5"/>
  <p:tag name="KSO_WM_DIAGRAM_GROUP_CODE" val="q1-1"/>
  <p:tag name="KSO_WM_UNIT_FILL_FORE_SCHEMECOLOR_INDEX" val="8"/>
  <p:tag name="KSO_WM_UNIT_FILL_TYPE" val="1"/>
  <p:tag name="KSO_WM_UNIT_LINE_FORE_SCHEMECOLOR_INDEX" val="2"/>
  <p:tag name="KSO_WM_UNIT_LINE_FILL_TYPE" val="2"/>
  <p:tag name="KSO_WM_UNIT_TEXT_FILL_FORE_SCHEMECOLOR_INDEX" val="14"/>
  <p:tag name="KSO_WM_UNIT_TEXT_FILL_TYPE" val="1"/>
  <p:tag name="KSO_WM_UNIT_DIAGRAM_SCHEMECOLOR_ID"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6"/>
  <p:tag name="KSO_WM_UNIT_TYPE" val="a"/>
  <p:tag name="KSO_WM_UNIT_INDEX" val="1"/>
  <p:tag name="KSO_WM_UNIT_ID" val="diagram20181206_1*a*1"/>
  <p:tag name="KSO_WM_UNIT_LAYERLEVEL" val="1"/>
  <p:tag name="KSO_WM_UNIT_ISCONTENTSTITLE" val="0"/>
  <p:tag name="KSO_WM_UNIT_HIGHLIGHT" val="0"/>
  <p:tag name="KSO_WM_UNIT_COMPATIBLE" val="0"/>
  <p:tag name="KSO_WM_BEAUTIFY_FLAG" val="#wm#"/>
  <p:tag name="KSO_WM_TAG_VERSION" val="1.0"/>
  <p:tag name="PA" val="v5.2.8"/>
  <p:tag name="KSO_WM_UNIT_NOCLEAR" val="0"/>
  <p:tag name="KSO_WM_UNIT_DIAGRAM_ISNUMVISUAL" val="0"/>
  <p:tag name="KSO_WM_UNIT_DIAGRAM_ISREFERUNIT" val="0"/>
  <p:tag name="KSO_WM_DIAGRAM_GROUP_CODE" val="l1-1"/>
  <p:tag name="KSO_WM_UNIT_PRESET_TEXT" val="单击此处添加标题"/>
  <p:tag name="KSO_WM_UNIT_VALUE" val="19"/>
  <p:tag name="KSO_WM_UNIT_TEXT_FILL_FORE_SCHEMECOLOR_INDEX" val="13"/>
  <p:tag name="KSO_WM_UNIT_TEXT_FILL_TYPE" val="1"/>
</p:tagLst>
</file>

<file path=ppt/tags/tag3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5"/>
  <p:tag name="KSO_WM_UNIT_ID" val="diagram20185780_5*q_i*1_5"/>
  <p:tag name="KSO_WM_UNIT_LAYERLEVEL" val="1_1"/>
  <p:tag name="KSO_WM_DIAGRAM_GROUP_CODE" val="q1-1"/>
  <p:tag name="KSO_WM_UNIT_FILL_FORE_SCHEMECOLOR_INDEX" val="8"/>
  <p:tag name="KSO_WM_UNIT_FILL_TYPE" val="1"/>
  <p:tag name="KSO_WM_UNIT_TEXT_FILL_FORE_SCHEMECOLOR_INDEX" val="14"/>
  <p:tag name="KSO_WM_UNIT_TEXT_FILL_TYPE" val="1"/>
  <p:tag name="KSO_WM_UNIT_DIAGRAM_SCHEMECOLOR_ID" val="1"/>
  <p:tag name="KSO_WM_UNIT_USESOURCEFORMAT_APPLY" val="1"/>
</p:tagLst>
</file>

<file path=ppt/tags/tag3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6_1"/>
  <p:tag name="KSO_WM_UNIT_ID" val="diagram20185780_5*q_h_g*1_6_1"/>
  <p:tag name="KSO_WM_UNIT_LAYERLEVEL" val="1_1_1"/>
  <p:tag name="KSO_WM_UNIT_VALUE" val="9"/>
  <p:tag name="KSO_WM_UNIT_HIGHLIGHT" val="0"/>
  <p:tag name="KSO_WM_UNIT_COMPATIBLE" val="1"/>
  <p:tag name="KSO_WM_UNIT_CLEAR" val="0"/>
  <p:tag name="KSO_WM_UNIT_PRESET_TEXT_INDEX" val="3"/>
  <p:tag name="KSO_WM_UNIT_RELATE_UNITID" val="diagram20185780_5*q_h_f*1_6_1"/>
  <p:tag name="KSO_WM_UNIT_PRESET_TEXT_LEN" val="5"/>
  <p:tag name="KSO_WM_DIAGRAM_GROUP_CODE" val="q1-1"/>
  <p:tag name="KSO_WM_UNIT_FILL_FORE_SCHEMECOLOR_INDEX" val="6"/>
  <p:tag name="KSO_WM_UNIT_FILL_TYPE" val="1"/>
  <p:tag name="KSO_WM_UNIT_LINE_FORE_SCHEMECOLOR_INDEX" val="2"/>
  <p:tag name="KSO_WM_UNIT_LINE_FILL_TYPE" val="2"/>
  <p:tag name="KSO_WM_UNIT_TEXT_FILL_FORE_SCHEMECOLOR_INDEX" val="14"/>
  <p:tag name="KSO_WM_UNIT_TEXT_FILL_TYPE" val="1"/>
  <p:tag name="KSO_WM_UNIT_DIAGRAM_SCHEMECOLOR_ID" val="1"/>
  <p:tag name="KSO_WM_UNIT_USESOURCEFORMAT_APPLY" val="1"/>
</p:tagLst>
</file>

<file path=ppt/tags/tag3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6"/>
  <p:tag name="KSO_WM_UNIT_ID" val="diagram20185780_5*q_i*1_6"/>
  <p:tag name="KSO_WM_UNIT_LAYERLEVEL" val="1_1"/>
  <p:tag name="KSO_WM_DIAGRAM_GROUP_CODE" val="q1-1"/>
  <p:tag name="KSO_WM_UNIT_FILL_FORE_SCHEMECOLOR_INDEX" val="5"/>
  <p:tag name="KSO_WM_UNIT_FILL_TYPE" val="1"/>
  <p:tag name="KSO_WM_UNIT_TEXT_FILL_FORE_SCHEMECOLOR_INDEX" val="14"/>
  <p:tag name="KSO_WM_UNIT_TEXT_FILL_TYPE" val="1"/>
  <p:tag name="KSO_WM_UNIT_DIAGRAM_SCHEMECOLOR_ID" val="1"/>
  <p:tag name="KSO_WM_UNIT_USESOURCEFORMAT_APPLY" val="1"/>
</p:tagLst>
</file>

<file path=ppt/tags/tag3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a"/>
  <p:tag name="KSO_WM_UNIT_INDEX" val="1_4_1"/>
  <p:tag name="KSO_WM_UNIT_ID" val="diagram20185780_5*q_h_a*1_4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q1-1"/>
  <p:tag name="KSO_WM_UNIT_TEXT_FILL_FORE_SCHEMECOLOR_INDEX" val="7"/>
  <p:tag name="KSO_WM_UNIT_TEXT_FILL_TYPE" val="1"/>
  <p:tag name="KSO_WM_UNIT_DIAGRAM_SCHEMECOLOR_ID" val="1"/>
  <p:tag name="KSO_WM_UNIT_USESOURCEFORMAT_APPLY" val="1"/>
</p:tagLst>
</file>

<file path=ppt/tags/tag3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f"/>
  <p:tag name="KSO_WM_UNIT_INDEX" val="1_4_1"/>
  <p:tag name="KSO_WM_UNIT_ID" val="diagram20185780_5*q_h_f*1_4_1"/>
  <p:tag name="KSO_WM_UNIT_LAYERLEVEL" val="1_1_1"/>
  <p:tag name="KSO_WM_UNIT_VALUE" val="57"/>
  <p:tag name="KSO_WM_UNIT_HIGHLIGHT" val="0"/>
  <p:tag name="KSO_WM_UNIT_COMPATIBLE" val="0"/>
  <p:tag name="KSO_WM_UNIT_CLEAR" val="0"/>
  <p:tag name="KSO_WM_UNIT_PRESET_TEXT_INDEX" val="4"/>
  <p:tag name="KSO_WM_UNIT_PRESET_TEXT_LEN" val="57"/>
  <p:tag name="KSO_WM_DIAGRAM_GROUP_CODE" val="q1-1"/>
  <p:tag name="KSO_WM_UNIT_DIAGRAM_SCHEMECOLOR_ID" val="1"/>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a"/>
  <p:tag name="KSO_WM_UNIT_INDEX" val="1_2_1"/>
  <p:tag name="KSO_WM_UNIT_ID" val="diagram20185780_5*q_h_a*1_2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q1-1"/>
  <p:tag name="KSO_WM_UNIT_DIAGRAM_SCHEMECOLOR_ID" val="1"/>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f"/>
  <p:tag name="KSO_WM_UNIT_INDEX" val="1_2_1"/>
  <p:tag name="KSO_WM_UNIT_ID" val="diagram20185780_5*q_h_f*1_2_1"/>
  <p:tag name="KSO_WM_UNIT_LAYERLEVEL" val="1_1_1"/>
  <p:tag name="KSO_WM_UNIT_VALUE" val="57"/>
  <p:tag name="KSO_WM_UNIT_HIGHLIGHT" val="0"/>
  <p:tag name="KSO_WM_UNIT_COMPATIBLE" val="0"/>
  <p:tag name="KSO_WM_UNIT_CLEAR" val="0"/>
  <p:tag name="KSO_WM_UNIT_PRESET_TEXT_INDEX" val="4"/>
  <p:tag name="KSO_WM_UNIT_PRESET_TEXT_LEN" val="57"/>
  <p:tag name="KSO_WM_DIAGRAM_GROUP_CODE" val="q1-1"/>
  <p:tag name="KSO_WM_UNIT_DIAGRAM_SCHEMECOLOR_ID" val="1"/>
  <p:tag name="KSO_WM_UNIT_USESOURCEFORMAT_APPLY" val="1"/>
</p:tagLst>
</file>

<file path=ppt/tags/tag3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a"/>
  <p:tag name="KSO_WM_UNIT_INDEX" val="1_5_1"/>
  <p:tag name="KSO_WM_UNIT_ID" val="diagram20185780_5*q_h_a*1_5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q1-1"/>
  <p:tag name="KSO_WM_UNIT_DIAGRAM_SCHEMECOLOR_ID" val="1"/>
  <p:tag name="KSO_WM_UNIT_USESOURCEFORMAT_APPLY" val="1"/>
</p:tagLst>
</file>

<file path=ppt/tags/tag3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f"/>
  <p:tag name="KSO_WM_UNIT_INDEX" val="1_5_1"/>
  <p:tag name="KSO_WM_UNIT_ID" val="diagram20185780_5*q_h_f*1_5_1"/>
  <p:tag name="KSO_WM_UNIT_LAYERLEVEL" val="1_1_1"/>
  <p:tag name="KSO_WM_UNIT_VALUE" val="57"/>
  <p:tag name="KSO_WM_UNIT_HIGHLIGHT" val="0"/>
  <p:tag name="KSO_WM_UNIT_COMPATIBLE" val="0"/>
  <p:tag name="KSO_WM_UNIT_CLEAR" val="0"/>
  <p:tag name="KSO_WM_UNIT_PRESET_TEXT_INDEX" val="4"/>
  <p:tag name="KSO_WM_UNIT_PRESET_TEXT_LEN" val="57"/>
  <p:tag name="KSO_WM_DIAGRAM_GROUP_CODE" val="q1-1"/>
  <p:tag name="KSO_WM_UNIT_DIAGRAM_SCHEMECOLOR_ID" val="1"/>
  <p:tag name="KSO_WM_UNIT_USESOURCEFORMAT_APPLY" val="1"/>
</p:tagLst>
</file>

<file path=ppt/tags/tag3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a"/>
  <p:tag name="KSO_WM_UNIT_INDEX" val="1_3_1"/>
  <p:tag name="KSO_WM_UNIT_ID" val="diagram20185780_5*q_h_a*1_3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q1-1"/>
  <p:tag name="KSO_WM_UNIT_TEXT_FILL_FORE_SCHEMECOLOR_INDEX" val="10"/>
  <p:tag name="KSO_WM_UNIT_TEXT_FILL_TYPE" val="1"/>
  <p:tag name="KSO_WM_UNIT_DIAGRAM_SCHEMECOLOR_ID"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9953_3*q_h_i*1_2_2"/>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f"/>
  <p:tag name="KSO_WM_UNIT_INDEX" val="1_3_1"/>
  <p:tag name="KSO_WM_UNIT_ID" val="diagram20185780_5*q_h_f*1_3_1"/>
  <p:tag name="KSO_WM_UNIT_LAYERLEVEL" val="1_1_1"/>
  <p:tag name="KSO_WM_UNIT_VALUE" val="57"/>
  <p:tag name="KSO_WM_UNIT_HIGHLIGHT" val="0"/>
  <p:tag name="KSO_WM_UNIT_COMPATIBLE" val="0"/>
  <p:tag name="KSO_WM_UNIT_CLEAR" val="0"/>
  <p:tag name="KSO_WM_UNIT_PRESET_TEXT_INDEX" val="4"/>
  <p:tag name="KSO_WM_UNIT_PRESET_TEXT_LEN" val="57"/>
  <p:tag name="KSO_WM_DIAGRAM_GROUP_CODE" val="q1-1"/>
  <p:tag name="KSO_WM_UNIT_DIAGRAM_SCHEMECOLOR_ID" val="1"/>
  <p:tag name="KSO_WM_UNIT_USESOURCEFORMAT_APPLY" val="1"/>
</p:tagLst>
</file>

<file path=ppt/tags/tag3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a"/>
  <p:tag name="KSO_WM_UNIT_INDEX" val="1_1_1"/>
  <p:tag name="KSO_WM_UNIT_ID" val="diagram20185780_5*q_h_a*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q1-1"/>
  <p:tag name="KSO_WM_UNIT_DIAGRAM_SCHEMECOLOR_ID" val="1"/>
  <p:tag name="KSO_WM_UNIT_USESOURCEFORMAT_APPLY" val="1"/>
</p:tagLst>
</file>

<file path=ppt/tags/tag3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f"/>
  <p:tag name="KSO_WM_UNIT_INDEX" val="1_1_1"/>
  <p:tag name="KSO_WM_UNIT_ID" val="diagram20185780_5*q_h_f*1_1_1"/>
  <p:tag name="KSO_WM_UNIT_LAYERLEVEL" val="1_1_1"/>
  <p:tag name="KSO_WM_UNIT_VALUE" val="57"/>
  <p:tag name="KSO_WM_UNIT_HIGHLIGHT" val="0"/>
  <p:tag name="KSO_WM_UNIT_COMPATIBLE" val="0"/>
  <p:tag name="KSO_WM_UNIT_CLEAR" val="0"/>
  <p:tag name="KSO_WM_UNIT_PRESET_TEXT_INDEX" val="4"/>
  <p:tag name="KSO_WM_UNIT_PRESET_TEXT_LEN" val="57"/>
  <p:tag name="KSO_WM_DIAGRAM_GROUP_CODE" val="q1-1"/>
  <p:tag name="KSO_WM_UNIT_DIAGRAM_SCHEMECOLOR_ID" val="1"/>
  <p:tag name="KSO_WM_UNIT_USESOURCEFORMAT_APPLY" val="1"/>
</p:tagLst>
</file>

<file path=ppt/tags/tag3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a"/>
  <p:tag name="KSO_WM_UNIT_INDEX" val="1_6_1"/>
  <p:tag name="KSO_WM_UNIT_ID" val="diagram20185780_5*q_h_a*1_6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q1-1"/>
  <p:tag name="KSO_WM_UNIT_DIAGRAM_SCHEMECOLOR_ID" val="1"/>
  <p:tag name="KSO_WM_UNIT_USESOURCEFORMAT_APPLY" val="1"/>
</p:tagLst>
</file>

<file path=ppt/tags/tag3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f"/>
  <p:tag name="KSO_WM_UNIT_INDEX" val="1_6_1"/>
  <p:tag name="KSO_WM_UNIT_ID" val="diagram20185780_5*q_h_f*1_6_1"/>
  <p:tag name="KSO_WM_UNIT_LAYERLEVEL" val="1_1_1"/>
  <p:tag name="KSO_WM_UNIT_VALUE" val="57"/>
  <p:tag name="KSO_WM_UNIT_HIGHLIGHT" val="0"/>
  <p:tag name="KSO_WM_UNIT_COMPATIBLE" val="0"/>
  <p:tag name="KSO_WM_UNIT_CLEAR" val="0"/>
  <p:tag name="KSO_WM_UNIT_PRESET_TEXT_INDEX" val="4"/>
  <p:tag name="KSO_WM_UNIT_PRESET_TEXT_LEN" val="57"/>
  <p:tag name="KSO_WM_DIAGRAM_GROUP_CODE" val="q1-1"/>
  <p:tag name="KSO_WM_UNIT_DIAGRAM_SCHEMECOLOR_ID" val="1"/>
  <p:tag name="KSO_WM_UNIT_USESOURCEFORMAT_APPLY" val="1"/>
</p:tagLst>
</file>

<file path=ppt/tags/tag3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
  <p:tag name="KSO_WM_UNIT_ID" val="diagram20181238_4*l_i*1_1"/>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Lst>
</file>

<file path=ppt/tags/tag3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9"/>
  <p:tag name="KSO_WM_UNIT_ID" val="diagram20181238_4*l_i*1_9"/>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0"/>
  <p:tag name="KSO_WM_UNIT_ID" val="diagram20181238_4*l_i*1_10"/>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3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1"/>
  <p:tag name="KSO_WM_UNIT_ID" val="diagram20181238_4*l_i*1_11"/>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3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2"/>
  <p:tag name="KSO_WM_UNIT_ID" val="diagram20181238_4*l_i*1_12"/>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37.xml><?xml version="1.0" encoding="utf-8"?>
<p:tagLst xmlns:a="http://schemas.openxmlformats.org/drawingml/2006/main" xmlns:r="http://schemas.openxmlformats.org/officeDocument/2006/relationships" xmlns:p="http://schemas.openxmlformats.org/presentationml/2006/main">
  <p:tag name="KSO_WM_UNIT_VALUE" val="126*106"/>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169953_3*q_h_x*1_2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3"/>
  <p:tag name="KSO_WM_UNIT_ID" val="diagram20181238_4*l_i*1_13"/>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14"/>
  <p:tag name="KSO_WM_UNIT_LINE_FILL_TYPE" val="2"/>
</p:tagLst>
</file>

<file path=ppt/tags/tag3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5"/>
  <p:tag name="KSO_WM_UNIT_ID" val="diagram20181238_4*l_i*1_15"/>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Lst>
</file>

<file path=ppt/tags/tag3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i"/>
  <p:tag name="KSO_WM_UNIT_INDEX" val="1_4_1"/>
  <p:tag name="KSO_WM_UNIT_ID" val="diagram20181238_4*l_h_i*1_4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Lst>
</file>

<file path=ppt/tags/tag3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i"/>
  <p:tag name="KSO_WM_UNIT_INDEX" val="1_2_1"/>
  <p:tag name="KSO_WM_UNIT_ID" val="diagram20181238_4*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i"/>
  <p:tag name="KSO_WM_UNIT_INDEX" val="1_3_1"/>
  <p:tag name="KSO_WM_UNIT_ID" val="diagram20181238_4*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3"/>
  <p:tag name="KSO_WM_UNIT_ID" val="diagram20181238_4*l_i*1_3"/>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2"/>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5"/>
  <p:tag name="KSO_WM_UNIT_ID" val="diagram20181238_4*l_i*1_5"/>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2"/>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6"/>
  <p:tag name="KSO_WM_UNIT_ID" val="diagram20181238_4*l_i*1_6"/>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2"/>
  <p:tag name="KSO_WM_UNIT_TEXT_FILL_TYPE" val="1"/>
</p:tagLst>
</file>

<file path=ppt/tags/tag3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8"/>
  <p:tag name="KSO_WM_UNIT_ID" val="diagram20181238_4*l_i*1_8"/>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 val="2"/>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x"/>
  <p:tag name="KSO_WM_UNIT_INDEX" val="1_1_1"/>
  <p:tag name="KSO_WM_UNIT_ID" val="diagram20181238_4*l_h_x*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VALUE" val="85*85"/>
  <p:tag name="KSO_WM_UNIT_FILL_FORE_SCHEMECOLOR_INDEX" val="5"/>
  <p:tag name="KSO_WM_UNI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9953_3*q_h_i*1_3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3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x"/>
  <p:tag name="KSO_WM_UNIT_INDEX" val="1_4_1"/>
  <p:tag name="KSO_WM_UNIT_ID" val="diagram20181238_4*l_h_x*1_4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VALUE" val="63*86"/>
  <p:tag name="KSO_WM_UNIT_FILL_FORE_SCHEMECOLOR_INDEX" val="5"/>
  <p:tag name="KSO_WM_UNI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a"/>
  <p:tag name="KSO_WM_UNIT_INDEX" val="1"/>
  <p:tag name="KSO_WM_UNIT_ID" val="diagram20181238_4*a*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单击此处添加标题"/>
  <p:tag name="KSO_WM_UNIT_NOCLEAR" val="0"/>
  <p:tag name="KSO_WM_UNIT_DIAGRAM_ISNUMVISUAL" val="0"/>
  <p:tag name="KSO_WM_UNIT_DIAGRAM_ISREFERUNIT" val="0"/>
  <p:tag name="KSO_WM_DIAGRAM_GROUP_CODE" val="l1-1"/>
  <p:tag name="KSO_WM_UNIT_TEXT_FILL_FORE_SCHEMECOLOR_INDEX" val="13"/>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f"/>
  <p:tag name="KSO_WM_UNIT_INDEX" val="1_4_1"/>
  <p:tag name="KSO_WM_UNIT_ID" val="diagram20181238_4*l_h_f*1_4_1"/>
  <p:tag name="KSO_WM_UNIT_LAYERLEVEL" val="1_1_1"/>
  <p:tag name="KSO_WM_UNIT_VALUE" val="24"/>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a"/>
  <p:tag name="KSO_WM_UNIT_INDEX" val="1_4_1"/>
  <p:tag name="KSO_WM_UNIT_ID" val="diagram20181238_4*l_h_a*1_4_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f"/>
  <p:tag name="KSO_WM_UNIT_INDEX" val="1_2_1"/>
  <p:tag name="KSO_WM_UNIT_ID" val="diagram20181238_4*l_h_f*1_2_1"/>
  <p:tag name="KSO_WM_UNIT_LAYERLEVEL" val="1_1_1"/>
  <p:tag name="KSO_WM_UNIT_VALUE" val="24"/>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a"/>
  <p:tag name="KSO_WM_UNIT_INDEX" val="1_2_1"/>
  <p:tag name="KSO_WM_UNIT_ID" val="diagram20181238_4*l_h_a*1_2_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f"/>
  <p:tag name="KSO_WM_UNIT_INDEX" val="1_1_1"/>
  <p:tag name="KSO_WM_UNIT_ID" val="diagram20181238_4*l_h_f*1_1_1"/>
  <p:tag name="KSO_WM_UNIT_LAYERLEVEL" val="1_1_1"/>
  <p:tag name="KSO_WM_UNIT_VALUE" val="24"/>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a"/>
  <p:tag name="KSO_WM_UNIT_INDEX" val="1_1_1"/>
  <p:tag name="KSO_WM_UNIT_ID" val="diagram20181238_4*l_h_a*1_1_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f"/>
  <p:tag name="KSO_WM_UNIT_INDEX" val="1_3_1"/>
  <p:tag name="KSO_WM_UNIT_ID" val="diagram20181238_4*l_h_f*1_3_1"/>
  <p:tag name="KSO_WM_UNIT_LAYERLEVEL" val="1_1_1"/>
  <p:tag name="KSO_WM_UNIT_VALUE" val="24"/>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
  <p:tag name="KSO_WM_UNIT_NOCLEAR" val="0"/>
  <p:tag name="KSO_WM_UNIT_DIAGRAM_ISNUMVISUAL" val="0"/>
  <p:tag name="KSO_WM_UNIT_DIAGRAM_ISREFERUNIT" val="0"/>
  <p:tag name="KSO_WM_UNIT_TEXT_FILL_FORE_SCHEMECOLOR_INDEX" val="1"/>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a"/>
  <p:tag name="KSO_WM_UNIT_INDEX" val="1_3_1"/>
  <p:tag name="KSO_WM_UNIT_ID" val="diagram20181238_4*l_h_a*1_3_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3*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4"/>
  <p:tag name="KSO_WM_UNIT_ID" val="diagram20181238_4*l_i*1_14"/>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6"/>
  <p:tag name="KSO_WM_UNIT_ID" val="diagram20181238_4*l_i*1_16"/>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7"/>
  <p:tag name="KSO_WM_UNIT_ID" val="diagram20181238_4*l_i*1_17"/>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8"/>
  <p:tag name="KSO_WM_UNIT_ID" val="diagram20181238_4*l_i*1_18"/>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2"/>
  <p:tag name="KSO_WM_UNIT_ID" val="diagram20181238_4*l_i*1_2"/>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4"/>
  <p:tag name="KSO_WM_UNIT_ID" val="diagram20181238_4*l_i*1_4"/>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7"/>
  <p:tag name="KSO_WM_UNIT_ID" val="diagram20181238_4*l_i*1_7"/>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397.xml><?xml version="1.0" encoding="utf-8"?>
<p:tagLst xmlns:a="http://schemas.openxmlformats.org/drawingml/2006/main" xmlns:r="http://schemas.openxmlformats.org/officeDocument/2006/relationships" xmlns:p="http://schemas.openxmlformats.org/presentationml/2006/main">
  <p:tag name="PA" val="v5.2.8"/>
  <p:tag name="PAMAINTYPE" val="4"/>
  <p:tag name="PATYPE" val="150"/>
  <p:tag name="PASUBTYPE" val="152"/>
  <p:tag name="RESOURCELIBID_SHAPE" val="4839"/>
  <p:tag name="RESOURCELIB_SHAPETYPE" val="4"/>
  <p:tag name="KSO_WM_UNIT_VALUE" val="95*87"/>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81238_4*l_h_x*1_3_1"/>
  <p:tag name="KSO_WM_TEMPLATE_CATEGORY" val="diagram"/>
  <p:tag name="KSO_WM_TEMPLATE_INDEX" val="20181238"/>
  <p:tag name="KSO_WM_UNIT_LAYERLEVEL" val="1_1_1"/>
  <p:tag name="KSO_WM_TAG_VERSION" val="1.0"/>
  <p:tag name="KSO_WM_BEAUTIFY_FLAG" val="#wm#"/>
  <p:tag name="KSO_WM_UNIT_FILL_FORE_SCHEMECOLOR_INDEX" val="7"/>
  <p:tag name="KSO_WM_UNI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h_i"/>
  <p:tag name="KSO_WM_UNIT_INDEX" val="1_1_1"/>
  <p:tag name="KSO_WM_UNIT_ID" val="diagram20181238_4*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Lst>
</file>

<file path=ppt/tags/tag399.xml><?xml version="1.0" encoding="utf-8"?>
<p:tagLst xmlns:a="http://schemas.openxmlformats.org/drawingml/2006/main" xmlns:r="http://schemas.openxmlformats.org/officeDocument/2006/relationships" xmlns:p="http://schemas.openxmlformats.org/presentationml/2006/main">
  <p:tag name="KSO_WM_UNIT_VALUE" val="129*12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1238_4*l_h_x*1_2_1"/>
  <p:tag name="KSO_WM_TEMPLATE_CATEGORY" val="diagram"/>
  <p:tag name="KSO_WM_TEMPLATE_INDEX" val="20181238"/>
  <p:tag name="KSO_WM_UNIT_LAYERLEVEL" val="1_1_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i"/>
  <p:tag name="KSO_WM_UNIT_INDEX" val="1_2"/>
  <p:tag name="KSO_WM_UNIT_ID" val="diagram160332_4*m_i*1_2"/>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VALUE" val="130*129"/>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169953_3*q_h_x*1_1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38"/>
  <p:tag name="KSO_WM_UNIT_TYPE" val="l_i"/>
  <p:tag name="KSO_WM_UNIT_INDEX" val="1_12"/>
  <p:tag name="KSO_WM_UNIT_ID" val="diagram20181238_1*l_i*1_12"/>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Lst>
</file>

<file path=ppt/tags/tag401.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4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
  <p:tag name="KSO_WM_UNIT_ID" val="diagram160589_1*l_i*1_1"/>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
  <p:tag name="KSO_WM_UNIT_ID" val="diagram160589_1*l_i*1_2"/>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
  <p:tag name="KSO_WM_UNIT_ID" val="diagram160589_1*l_i*1_3"/>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
  <p:tag name="KSO_WM_UNIT_ID" val="diagram160589_1*l_i*1_4"/>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5"/>
  <p:tag name="KSO_WM_UNIT_ID" val="diagram160589_1*l_i*1_5"/>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6"/>
  <p:tag name="KSO_WM_UNIT_ID" val="diagram160589_1*l_i*1_6"/>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7"/>
  <p:tag name="KSO_WM_UNIT_ID" val="diagram160589_1*l_i*1_7"/>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8"/>
  <p:tag name="KSO_WM_UNIT_ID" val="diagram160589_1*l_i*1_8"/>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3*q_h_i*1_4_2"/>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9"/>
  <p:tag name="KSO_WM_UNIT_ID" val="diagram160589_1*l_i*1_9"/>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0"/>
  <p:tag name="KSO_WM_UNIT_ID" val="diagram160589_1*l_i*1_10"/>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1"/>
  <p:tag name="KSO_WM_UNIT_ID" val="diagram160589_1*l_i*1_11"/>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2"/>
  <p:tag name="KSO_WM_UNIT_ID" val="diagram160589_1*l_i*1_12"/>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3"/>
  <p:tag name="KSO_WM_UNIT_ID" val="diagram160589_1*l_i*1_13"/>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4"/>
  <p:tag name="KSO_WM_UNIT_ID" val="diagram160589_1*l_i*1_14"/>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5"/>
  <p:tag name="KSO_WM_UNIT_ID" val="diagram160589_1*l_i*1_15"/>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6"/>
  <p:tag name="KSO_WM_UNIT_ID" val="diagram160589_1*l_i*1_16"/>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7"/>
  <p:tag name="KSO_WM_UNIT_ID" val="diagram160589_1*l_i*1_17"/>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8"/>
  <p:tag name="KSO_WM_UNIT_ID" val="diagram160589_1*l_i*1_18"/>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VALUE" val="128*89"/>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169953_3*q_h_x*1_4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19"/>
  <p:tag name="KSO_WM_UNIT_ID" val="diagram160589_1*l_i*1_19"/>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0"/>
  <p:tag name="KSO_WM_UNIT_ID" val="diagram160589_1*l_i*1_20"/>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1"/>
  <p:tag name="KSO_WM_UNIT_ID" val="diagram160589_1*l_i*1_21"/>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h_f"/>
  <p:tag name="KSO_WM_UNIT_INDEX" val="1_1_1"/>
  <p:tag name="KSO_WM_UNIT_ID" val="diagram160589_1*l_h_f*1_1_1"/>
  <p:tag name="KSO_WM_UNIT_CLEAR" val="1"/>
  <p:tag name="KSO_WM_UNIT_LAYERLEVEL" val="1_1_1"/>
  <p:tag name="KSO_WM_UNIT_VALUE" val="20"/>
  <p:tag name="KSO_WM_UNIT_HIGHLIGHT" val="0"/>
  <p:tag name="KSO_WM_UNIT_COMPATIBLE" val="0"/>
  <p:tag name="KSO_WM_BEAUTIFY_FLAG" val="#wm#"/>
  <p:tag name="KSO_WM_TAG_VERSION" val="1.0"/>
  <p:tag name="KSO_WM_DIAGRAM_GROUP_CODE" val="l1-1"/>
  <p:tag name="KSO_WM_UNIT_PRESET_TEXT" val="AMET"/>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4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2"/>
  <p:tag name="KSO_WM_UNIT_ID" val="diagram160589_1*l_i*1_22"/>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3"/>
  <p:tag name="KSO_WM_UNIT_ID" val="diagram160589_1*l_i*1_23"/>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4"/>
  <p:tag name="KSO_WM_UNIT_ID" val="diagram160589_1*l_i*1_24"/>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5"/>
  <p:tag name="KSO_WM_UNIT_ID" val="diagram160589_1*l_i*1_25"/>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6"/>
  <p:tag name="KSO_WM_UNIT_ID" val="diagram160589_1*l_i*1_26"/>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7"/>
  <p:tag name="KSO_WM_UNIT_ID" val="diagram160589_1*l_i*1_27"/>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3*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4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8"/>
  <p:tag name="KSO_WM_UNIT_ID" val="diagram160589_1*l_i*1_28"/>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29"/>
  <p:tag name="KSO_WM_UNIT_ID" val="diagram160589_1*l_i*1_29"/>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0"/>
  <p:tag name="KSO_WM_UNIT_ID" val="diagram160589_1*l_i*1_30"/>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1"/>
  <p:tag name="KSO_WM_UNIT_ID" val="diagram160589_1*l_i*1_31"/>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2"/>
  <p:tag name="KSO_WM_UNIT_ID" val="diagram160589_1*l_i*1_32"/>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3"/>
  <p:tag name="KSO_WM_UNIT_ID" val="diagram160589_1*l_i*1_33"/>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4"/>
  <p:tag name="KSO_WM_UNIT_ID" val="diagram160589_1*l_i*1_34"/>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5"/>
  <p:tag name="KSO_WM_UNIT_ID" val="diagram160589_1*l_i*1_35"/>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6"/>
  <p:tag name="KSO_WM_UNIT_ID" val="diagram160589_1*l_i*1_36"/>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7"/>
  <p:tag name="KSO_WM_UNIT_ID" val="diagram160589_1*l_i*1_37"/>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3*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ags/tag4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8"/>
  <p:tag name="KSO_WM_UNIT_ID" val="diagram160589_1*l_i*1_38"/>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39"/>
  <p:tag name="KSO_WM_UNIT_ID" val="diagram160589_1*l_i*1_39"/>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0"/>
  <p:tag name="KSO_WM_UNIT_ID" val="diagram160589_1*l_i*1_40"/>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1"/>
  <p:tag name="KSO_WM_UNIT_ID" val="diagram160589_1*l_i*1_41"/>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2"/>
  <p:tag name="KSO_WM_UNIT_ID" val="diagram160589_1*l_i*1_42"/>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3"/>
  <p:tag name="KSO_WM_UNIT_ID" val="diagram160589_1*l_i*1_43"/>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4"/>
  <p:tag name="KSO_WM_UNIT_ID" val="diagram160589_1*l_i*1_44"/>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5"/>
  <p:tag name="KSO_WM_UNIT_ID" val="diagram160589_1*l_i*1_45"/>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6"/>
  <p:tag name="KSO_WM_UNIT_ID" val="diagram160589_1*l_i*1_46"/>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7"/>
  <p:tag name="KSO_WM_UNIT_ID" val="diagram160589_1*l_i*1_47"/>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69953_3*q_h_i*1_2_1"/>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4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89"/>
  <p:tag name="KSO_WM_UNIT_TYPE" val="l_i"/>
  <p:tag name="KSO_WM_UNIT_INDEX" val="1_48"/>
  <p:tag name="KSO_WM_UNIT_ID" val="diagram160589_1*l_i*1_48"/>
  <p:tag name="KSO_WM_UNIT_CLEAR" val="1"/>
  <p:tag name="KSO_WM_UNIT_LAYERLEVEL" val="1_1"/>
  <p:tag name="KSO_WM_BEAUTIFY_FLAG" val="#wm#"/>
  <p:tag name="KSO_WM_TAG_VERSION" val="1.0"/>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4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i"/>
  <p:tag name="KSO_WM_UNIT_INDEX" val="1_1"/>
  <p:tag name="KSO_WM_UNIT_LAYERLEVEL" val="1_1"/>
  <p:tag name="KSO_WM_TEMPLATE_CATEGORY" val="diagram"/>
  <p:tag name="KSO_WM_TEMPLATE_INDEX" val="20170769"/>
  <p:tag name="KSO_WM_DIAGRAM_GROUP_CODE" val="m1-1"/>
  <p:tag name="KSO_WM_UNIT_ID" val="diagram20170769_5*m_i*1_1"/>
  <p:tag name="KSO_WM_UNIT_FILL_FORE_SCHEMECOLOR_INDEX" val="6"/>
  <p:tag name="KSO_WM_UNIT_FILL_TYPE" val="1"/>
  <p:tag name="KSO_WM_UNIT_TEXT_FILL_FORE_SCHEMECOLOR_INDEX" val="16"/>
  <p:tag name="KSO_WM_UNIT_TEXT_FILL_TYPE" val="1"/>
</p:tagLst>
</file>

<file path=ppt/tags/tag4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i"/>
  <p:tag name="KSO_WM_UNIT_INDEX" val="1_2"/>
  <p:tag name="KSO_WM_UNIT_LAYERLEVEL" val="1_1"/>
  <p:tag name="KSO_WM_TEMPLATE_CATEGORY" val="diagram"/>
  <p:tag name="KSO_WM_TEMPLATE_INDEX" val="20170769"/>
  <p:tag name="KSO_WM_DIAGRAM_GROUP_CODE" val="m1-1"/>
  <p:tag name="KSO_WM_UNIT_ID" val="diagram20170769_5*m_i*1_2"/>
  <p:tag name="KSO_WM_UNIT_FILL_FORE_SCHEMECOLOR_INDEX" val="8"/>
  <p:tag name="KSO_WM_UNIT_FILL_TYPE" val="1"/>
  <p:tag name="KSO_WM_UNIT_TEXT_FILL_FORE_SCHEMECOLOR_INDEX" val="16"/>
  <p:tag name="KSO_WM_UNIT_TEXT_FILL_TYPE" val="1"/>
</p:tagLst>
</file>

<file path=ppt/tags/tag4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i"/>
  <p:tag name="KSO_WM_UNIT_INDEX" val="1_3"/>
  <p:tag name="KSO_WM_UNIT_LAYERLEVEL" val="1_1"/>
  <p:tag name="KSO_WM_TEMPLATE_CATEGORY" val="diagram"/>
  <p:tag name="KSO_WM_TEMPLATE_INDEX" val="20170769"/>
  <p:tag name="KSO_WM_DIAGRAM_GROUP_CODE" val="m1-1"/>
  <p:tag name="KSO_WM_UNIT_ID" val="diagram20170769_5*m_i*1_3"/>
  <p:tag name="KSO_WM_UNIT_FILL_FORE_SCHEMECOLOR_INDEX" val="6"/>
  <p:tag name="KSO_WM_UNIT_FILL_TYPE" val="1"/>
  <p:tag name="KSO_WM_UNIT_TEXT_FILL_FORE_SCHEMECOLOR_INDEX" val="16"/>
  <p:tag name="KSO_WM_UNIT_TEXT_FILL_TYPE" val="1"/>
</p:tagLst>
</file>

<file path=ppt/tags/tag4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i"/>
  <p:tag name="KSO_WM_UNIT_INDEX" val="1_4"/>
  <p:tag name="KSO_WM_UNIT_LAYERLEVEL" val="1_1"/>
  <p:tag name="KSO_WM_TEMPLATE_CATEGORY" val="diagram"/>
  <p:tag name="KSO_WM_TEMPLATE_INDEX" val="20170769"/>
  <p:tag name="KSO_WM_DIAGRAM_GROUP_CODE" val="m1-1"/>
  <p:tag name="KSO_WM_UNIT_ID" val="diagram20170769_5*m_i*1_4"/>
  <p:tag name="KSO_WM_UNIT_FILL_FORE_SCHEMECOLOR_INDEX" val="8"/>
  <p:tag name="KSO_WM_UNIT_FILL_TYPE" val="1"/>
  <p:tag name="KSO_WM_UNIT_TEXT_FILL_FORE_SCHEMECOLOR_INDEX" val="16"/>
  <p:tag name="KSO_WM_UNIT_TEXT_FILL_TYPE" val="1"/>
</p:tagLst>
</file>

<file path=ppt/tags/tag4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i"/>
  <p:tag name="KSO_WM_UNIT_INDEX" val="1_5"/>
  <p:tag name="KSO_WM_UNIT_LAYERLEVEL" val="1_1"/>
  <p:tag name="KSO_WM_TEMPLATE_CATEGORY" val="diagram"/>
  <p:tag name="KSO_WM_TEMPLATE_INDEX" val="20170769"/>
  <p:tag name="KSO_WM_DIAGRAM_GROUP_CODE" val="m1-1"/>
  <p:tag name="KSO_WM_UNIT_ID" val="diagram20170769_5*m_i*1_5"/>
  <p:tag name="KSO_WM_UNIT_FILL_FORE_SCHEMECOLOR_INDEX" val="6"/>
  <p:tag name="KSO_WM_UNIT_FILL_TYPE" val="1"/>
  <p:tag name="KSO_WM_UNIT_TEXT_FILL_FORE_SCHEMECOLOR_INDEX" val="16"/>
  <p:tag name="KSO_WM_UNIT_TEXT_FILL_TYPE" val="1"/>
</p:tagLst>
</file>

<file path=ppt/tags/tag4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a"/>
  <p:tag name="KSO_WM_UNIT_INDEX" val="1_1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TEMPLATE_CATEGORY" val="diagram"/>
  <p:tag name="KSO_WM_TEMPLATE_INDEX" val="20170769"/>
  <p:tag name="KSO_WM_DIAGRAM_GROUP_CODE" val="m1-1"/>
  <p:tag name="KSO_WM_UNIT_ID" val="diagram20170769_5*m_h_a*1_1_1"/>
  <p:tag name="KSO_WM_UNIT_TEXT_FILL_FORE_SCHEMECOLOR_INDEX" val="16"/>
  <p:tag name="KSO_WM_UNIT_TEXT_FILL_TYPE" val="1"/>
</p:tagLst>
</file>

<file path=ppt/tags/tag4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f"/>
  <p:tag name="KSO_WM_UNIT_INDEX" val="1_1_1"/>
  <p:tag name="KSO_WM_UNIT_LAYERLEVEL" val="1_1_1"/>
  <p:tag name="KSO_WM_UNIT_VALUE" val="24"/>
  <p:tag name="KSO_WM_UNIT_HIGHLIGHT" val="0"/>
  <p:tag name="KSO_WM_UNIT_COMPATIBLE" val="0"/>
  <p:tag name="KSO_WM_UNIT_CLEAR" val="0"/>
  <p:tag name="KSO_WM_UNIT_PRESET_TEXT_INDEX" val="4"/>
  <p:tag name="KSO_WM_UNIT_PRESET_TEXT_LEN" val="40"/>
  <p:tag name="KSO_WM_TEMPLATE_CATEGORY" val="diagram"/>
  <p:tag name="KSO_WM_TEMPLATE_INDEX" val="20170769"/>
  <p:tag name="KSO_WM_DIAGRAM_GROUP_CODE" val="m1-1"/>
  <p:tag name="KSO_WM_UNIT_ID" val="diagram20170769_5*m_h_f*1_1_1"/>
  <p:tag name="KSO_WM_UNIT_TEXT_FILL_FORE_SCHEMECOLOR_INDEX" val="16"/>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a"/>
  <p:tag name="KSO_WM_UNIT_INDEX" val="1_2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TEMPLATE_CATEGORY" val="diagram"/>
  <p:tag name="KSO_WM_TEMPLATE_INDEX" val="20170769"/>
  <p:tag name="KSO_WM_DIAGRAM_GROUP_CODE" val="m1-1"/>
  <p:tag name="KSO_WM_UNIT_ID" val="diagram20170769_5*m_h_a*1_2_1"/>
  <p:tag name="KSO_WM_UNIT_TEXT_FILL_FORE_SCHEMECOLOR_INDEX" val="16"/>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69953_3*q_h_f*1_2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4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f"/>
  <p:tag name="KSO_WM_UNIT_INDEX" val="1_2_1"/>
  <p:tag name="KSO_WM_UNIT_LAYERLEVEL" val="1_1_1"/>
  <p:tag name="KSO_WM_UNIT_VALUE" val="24"/>
  <p:tag name="KSO_WM_UNIT_HIGHLIGHT" val="0"/>
  <p:tag name="KSO_WM_UNIT_COMPATIBLE" val="0"/>
  <p:tag name="KSO_WM_UNIT_CLEAR" val="0"/>
  <p:tag name="KSO_WM_UNIT_PRESET_TEXT_INDEX" val="4"/>
  <p:tag name="KSO_WM_UNIT_PRESET_TEXT_LEN" val="40"/>
  <p:tag name="KSO_WM_TEMPLATE_CATEGORY" val="diagram"/>
  <p:tag name="KSO_WM_TEMPLATE_INDEX" val="20170769"/>
  <p:tag name="KSO_WM_DIAGRAM_GROUP_CODE" val="m1-1"/>
  <p:tag name="KSO_WM_UNIT_ID" val="diagram20170769_5*m_h_f*1_2_1"/>
  <p:tag name="KSO_WM_UNIT_TEXT_FILL_FORE_SCHEMECOLOR_INDEX" val="16"/>
  <p:tag name="KSO_WM_UNIT_TEXT_FILL_TYPE" val="1"/>
</p:tagLst>
</file>

<file path=ppt/tags/tag4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a"/>
  <p:tag name="KSO_WM_UNIT_INDEX" val="1_3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TEMPLATE_CATEGORY" val="diagram"/>
  <p:tag name="KSO_WM_TEMPLATE_INDEX" val="20170769"/>
  <p:tag name="KSO_WM_DIAGRAM_GROUP_CODE" val="m1-1"/>
  <p:tag name="KSO_WM_UNIT_ID" val="diagram20170769_5*m_h_a*1_3_1"/>
  <p:tag name="KSO_WM_UNIT_TEXT_FILL_FORE_SCHEMECOLOR_INDEX" val="16"/>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f"/>
  <p:tag name="KSO_WM_UNIT_INDEX" val="1_3_1"/>
  <p:tag name="KSO_WM_UNIT_LAYERLEVEL" val="1_1_1"/>
  <p:tag name="KSO_WM_UNIT_VALUE" val="24"/>
  <p:tag name="KSO_WM_UNIT_HIGHLIGHT" val="0"/>
  <p:tag name="KSO_WM_UNIT_COMPATIBLE" val="0"/>
  <p:tag name="KSO_WM_UNIT_CLEAR" val="0"/>
  <p:tag name="KSO_WM_UNIT_PRESET_TEXT_INDEX" val="4"/>
  <p:tag name="KSO_WM_UNIT_PRESET_TEXT_LEN" val="40"/>
  <p:tag name="KSO_WM_TEMPLATE_CATEGORY" val="diagram"/>
  <p:tag name="KSO_WM_TEMPLATE_INDEX" val="20170769"/>
  <p:tag name="KSO_WM_DIAGRAM_GROUP_CODE" val="m1-1"/>
  <p:tag name="KSO_WM_UNIT_ID" val="diagram20170769_5*m_h_f*1_3_1"/>
  <p:tag name="KSO_WM_UNIT_TEXT_FILL_FORE_SCHEMECOLOR_INDEX" val="16"/>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a"/>
  <p:tag name="KSO_WM_UNIT_INDEX" val="1_4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TEMPLATE_CATEGORY" val="diagram"/>
  <p:tag name="KSO_WM_TEMPLATE_INDEX" val="20170769"/>
  <p:tag name="KSO_WM_DIAGRAM_GROUP_CODE" val="m1-1"/>
  <p:tag name="KSO_WM_UNIT_ID" val="diagram20170769_5*m_h_a*1_4_1"/>
  <p:tag name="KSO_WM_UNIT_TEXT_FILL_FORE_SCHEMECOLOR_INDEX" val="16"/>
  <p:tag name="KSO_WM_UNIT_TEXT_FILL_TYPE" val="1"/>
</p:tagLst>
</file>

<file path=ppt/tags/tag4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f"/>
  <p:tag name="KSO_WM_UNIT_INDEX" val="1_4_1"/>
  <p:tag name="KSO_WM_UNIT_LAYERLEVEL" val="1_1_1"/>
  <p:tag name="KSO_WM_UNIT_VALUE" val="24"/>
  <p:tag name="KSO_WM_UNIT_HIGHLIGHT" val="0"/>
  <p:tag name="KSO_WM_UNIT_COMPATIBLE" val="0"/>
  <p:tag name="KSO_WM_UNIT_CLEAR" val="0"/>
  <p:tag name="KSO_WM_UNIT_PRESET_TEXT_INDEX" val="4"/>
  <p:tag name="KSO_WM_UNIT_PRESET_TEXT_LEN" val="40"/>
  <p:tag name="KSO_WM_TEMPLATE_CATEGORY" val="diagram"/>
  <p:tag name="KSO_WM_TEMPLATE_INDEX" val="20170769"/>
  <p:tag name="KSO_WM_DIAGRAM_GROUP_CODE" val="m1-1"/>
  <p:tag name="KSO_WM_UNIT_ID" val="diagram20170769_5*m_h_f*1_4_1"/>
  <p:tag name="KSO_WM_UNIT_TEXT_FILL_FORE_SCHEMECOLOR_INDEX" val="16"/>
  <p:tag name="KSO_WM_UNIT_TEXT_FILL_TYPE" val="1"/>
</p:tagLst>
</file>

<file path=ppt/tags/tag4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a"/>
  <p:tag name="KSO_WM_UNIT_INDEX" val="1_5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TEMPLATE_CATEGORY" val="diagram"/>
  <p:tag name="KSO_WM_TEMPLATE_INDEX" val="20170769"/>
  <p:tag name="KSO_WM_DIAGRAM_GROUP_CODE" val="m1-1"/>
  <p:tag name="KSO_WM_UNIT_ID" val="diagram20170769_5*m_h_a*1_5_1"/>
  <p:tag name="KSO_WM_UNIT_TEXT_FILL_FORE_SCHEMECOLOR_INDEX" val="16"/>
  <p:tag name="KSO_WM_UNIT_TEXT_FILL_TYPE" val="1"/>
</p:tagLst>
</file>

<file path=ppt/tags/tag4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f"/>
  <p:tag name="KSO_WM_UNIT_INDEX" val="1_5_1"/>
  <p:tag name="KSO_WM_UNIT_LAYERLEVEL" val="1_1_1"/>
  <p:tag name="KSO_WM_UNIT_VALUE" val="24"/>
  <p:tag name="KSO_WM_UNIT_HIGHLIGHT" val="0"/>
  <p:tag name="KSO_WM_UNIT_COMPATIBLE" val="0"/>
  <p:tag name="KSO_WM_UNIT_CLEAR" val="0"/>
  <p:tag name="KSO_WM_UNIT_PRESET_TEXT_INDEX" val="4"/>
  <p:tag name="KSO_WM_UNIT_PRESET_TEXT_LEN" val="40"/>
  <p:tag name="KSO_WM_TEMPLATE_CATEGORY" val="diagram"/>
  <p:tag name="KSO_WM_TEMPLATE_INDEX" val="20170769"/>
  <p:tag name="KSO_WM_DIAGRAM_GROUP_CODE" val="m1-1"/>
  <p:tag name="KSO_WM_UNIT_ID" val="diagram20170769_5*m_h_f*1_5_1"/>
  <p:tag name="KSO_WM_UNIT_TEXT_FILL_FORE_SCHEMECOLOR_INDEX" val="16"/>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a"/>
  <p:tag name="KSO_WM_UNIT_INDEX" val="1_6_1"/>
  <p:tag name="KSO_WM_UNIT_LAYERLEVEL" val="1_1_1"/>
  <p:tag name="KSO_WM_UNIT_VALUE" val="6"/>
  <p:tag name="KSO_WM_UNIT_HIGHLIGHT" val="0"/>
  <p:tag name="KSO_WM_UNIT_COMPATIBLE" val="0"/>
  <p:tag name="KSO_WM_UNIT_CLEAR" val="0"/>
  <p:tag name="KSO_WM_UNIT_PRESET_TEXT_INDEX" val="3"/>
  <p:tag name="KSO_WM_UNIT_PRESET_TEXT_LEN" val="5"/>
  <p:tag name="KSO_WM_TEMPLATE_CATEGORY" val="diagram"/>
  <p:tag name="KSO_WM_TEMPLATE_INDEX" val="20170769"/>
  <p:tag name="KSO_WM_DIAGRAM_GROUP_CODE" val="m1-1"/>
  <p:tag name="KSO_WM_UNIT_ID" val="diagram20170769_5*m_h_a*1_6_1"/>
  <p:tag name="KSO_WM_UNIT_TEXT_FILL_FORE_SCHEMECOLOR_INDEX" val="16"/>
  <p:tag name="KSO_WM_UNIT_TEXT_FILL_TYPE" val="1"/>
</p:tagLst>
</file>

<file path=ppt/tags/tag4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m_h_f"/>
  <p:tag name="KSO_WM_UNIT_INDEX" val="1_6_1"/>
  <p:tag name="KSO_WM_UNIT_LAYERLEVEL" val="1_1_1"/>
  <p:tag name="KSO_WM_UNIT_VALUE" val="24"/>
  <p:tag name="KSO_WM_UNIT_HIGHLIGHT" val="0"/>
  <p:tag name="KSO_WM_UNIT_COMPATIBLE" val="0"/>
  <p:tag name="KSO_WM_UNIT_CLEAR" val="0"/>
  <p:tag name="KSO_WM_UNIT_PRESET_TEXT_INDEX" val="4"/>
  <p:tag name="KSO_WM_UNIT_PRESET_TEXT_LEN" val="40"/>
  <p:tag name="KSO_WM_TEMPLATE_CATEGORY" val="diagram"/>
  <p:tag name="KSO_WM_TEMPLATE_INDEX" val="20170769"/>
  <p:tag name="KSO_WM_DIAGRAM_GROUP_CODE" val="m1-1"/>
  <p:tag name="KSO_WM_UNIT_ID" val="diagram20170769_5*m_h_f*1_6_1"/>
  <p:tag name="KSO_WM_UNIT_TEXT_FILL_FORE_SCHEMECOLOR_INDEX" val="16"/>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769_5*i*18"/>
  <p:tag name="KSO_WM_TEMPLATE_CATEGORY" val="diagram"/>
  <p:tag name="KSO_WM_TEMPLATE_INDEX" val="20170769"/>
  <p:tag name="KSO_WM_UNIT_INDEX" val="18"/>
</p:tagLst>
</file>

<file path=ppt/tags/tag4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3*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4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769_5*i*23"/>
  <p:tag name="KSO_WM_TEMPLATE_CATEGORY" val="diagram"/>
  <p:tag name="KSO_WM_TEMPLATE_INDEX" val="20170769"/>
  <p:tag name="KSO_WM_UNIT_INDEX" val="23"/>
</p:tagLst>
</file>

<file path=ppt/tags/tag4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769_5*i*28"/>
  <p:tag name="KSO_WM_TEMPLATE_CATEGORY" val="diagram"/>
  <p:tag name="KSO_WM_TEMPLATE_INDEX" val="20170769"/>
  <p:tag name="KSO_WM_UNIT_INDEX" val="28"/>
</p:tagLst>
</file>

<file path=ppt/tags/tag4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769_5*i*33"/>
  <p:tag name="KSO_WM_TEMPLATE_CATEGORY" val="diagram"/>
  <p:tag name="KSO_WM_TEMPLATE_INDEX" val="20170769"/>
  <p:tag name="KSO_WM_UNIT_INDEX" val="33"/>
</p:tagLst>
</file>

<file path=ppt/tags/tag4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769_5*i*38"/>
  <p:tag name="KSO_WM_TEMPLATE_CATEGORY" val="diagram"/>
  <p:tag name="KSO_WM_TEMPLATE_INDEX" val="20170769"/>
  <p:tag name="KSO_WM_UNIT_INDEX" val="38"/>
</p:tagLst>
</file>

<file path=ppt/tags/tag4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769_5*i*43"/>
  <p:tag name="KSO_WM_TEMPLATE_CATEGORY" val="diagram"/>
  <p:tag name="KSO_WM_TEMPLATE_INDEX" val="20170769"/>
  <p:tag name="KSO_WM_UNIT_INDEX" val="43"/>
</p:tagLst>
</file>

<file path=ppt/tags/tag4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6"/>
  <p:tag name="KSO_WM_UNIT_ID" val="diagram20170769_5*m_i*1_16"/>
  <p:tag name="KSO_WM_UNIT_LAYERLEVEL" val="1_1"/>
  <p:tag name="KSO_WM_DIAGRAM_GROUP_CODE" val="m1-1"/>
  <p:tag name="KSO_WM_UNIT_FILL_FORE_SCHEMECOLOR_INDEX" val="9"/>
  <p:tag name="KSO_WM_UNIT_FILL_TYPE" val="1"/>
  <p:tag name="KSO_WM_UNIT_TEXT_FILL_FORE_SCHEMECOLOR_INDEX" val="13"/>
  <p:tag name="KSO_WM_UNIT_TEXT_FILL_TYPE" val="1"/>
</p:tagLst>
</file>

<file path=ppt/tags/tag4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7"/>
  <p:tag name="KSO_WM_UNIT_ID" val="diagram20170769_5*m_i*1_17"/>
  <p:tag name="KSO_WM_UNIT_LAYERLEVEL" val="1_1"/>
  <p:tag name="KSO_WM_DIAGRAM_GROUP_CODE" val="m1-1"/>
  <p:tag name="KSO_WM_UNIT_FILL_FORE_SCHEMECOLOR_INDEX" val="14"/>
  <p:tag name="KSO_WM_UNIT_FILL_TYPE" val="1"/>
  <p:tag name="KSO_WM_UNIT_TEXT_FILL_FORE_SCHEMECOLOR_INDEX" val="13"/>
  <p:tag name="KSO_WM_UNIT_TEXT_FILL_TYPE" val="1"/>
</p:tagLst>
</file>

<file path=ppt/tags/tag4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4"/>
  <p:tag name="KSO_WM_UNIT_ID" val="diagram20170769_5*m_i*1_14"/>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4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5"/>
  <p:tag name="KSO_WM_UNIT_ID" val="diagram20170769_5*m_i*1_15"/>
  <p:tag name="KSO_WM_UNIT_LAYERLEVEL" val="1_1"/>
  <p:tag name="KSO_WM_DIAGRAM_GROUP_CODE" val="m1-1"/>
  <p:tag name="KSO_WM_UNIT_FILL_FORE_SCHEMECOLOR_INDEX" val="14"/>
  <p:tag name="KSO_WM_UNIT_FILL_TYPE" val="1"/>
  <p:tag name="KSO_WM_UNIT_TEXT_FILL_FORE_SCHEMECOLOR_INDEX" val="13"/>
  <p:tag name="KSO_WM_UNIT_TEXT_FILL_TYPE" val="1"/>
</p:tagLst>
</file>

<file path=ppt/tags/tag4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2"/>
  <p:tag name="KSO_WM_UNIT_ID" val="diagram20170769_5*m_i*1_12"/>
  <p:tag name="KSO_WM_UNIT_LAYERLEVEL" val="1_1"/>
  <p:tag name="KSO_WM_DIAGRAM_GROUP_CODE" val="m1-1"/>
  <p:tag name="KSO_WM_UNIT_FILL_FORE_SCHEMECOLOR_INDEX" val="9"/>
  <p:tag name="KSO_WM_UNIT_FILL_TYPE" val="1"/>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1"/>
  <p:tag name="KSO_WM_UNIT_ID" val="diagram20169953_3*q_h_i*1_4_1"/>
  <p:tag name="KSO_WM_TEMPLATE_CATEGORY" val="diagram"/>
  <p:tag name="KSO_WM_TEMPLATE_INDEX" val="20169953"/>
  <p:tag name="KSO_WM_UNIT_LAYERLEVEL" val="1_1_1"/>
  <p:tag name="KSO_WM_TAG_VERSION" val="1.0"/>
  <p:tag name="KSO_WM_BEAUTIFY_FLAG" val="#wm#"/>
  <p:tag name="KSO_WM_UNIT_TEXT_FILL_FORE_SCHEMECOLOR_INDEX" val="8"/>
  <p:tag name="KSO_WM_UNIT_TEXT_FILL_TYPE" val="1"/>
</p:tagLst>
</file>

<file path=ppt/tags/tag4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3"/>
  <p:tag name="KSO_WM_UNIT_ID" val="diagram20170769_5*m_i*1_13"/>
  <p:tag name="KSO_WM_UNIT_LAYERLEVEL" val="1_1"/>
  <p:tag name="KSO_WM_DIAGRAM_GROUP_CODE" val="m1-1"/>
  <p:tag name="KSO_WM_UNIT_FILL_FORE_SCHEMECOLOR_INDEX" val="14"/>
  <p:tag name="KSO_WM_UNIT_FILL_TYPE" val="1"/>
  <p:tag name="KSO_WM_UNIT_TEXT_FILL_FORE_SCHEMECOLOR_INDEX" val="13"/>
  <p:tag name="KSO_WM_UNIT_TEXT_FILL_TYPE" val="1"/>
</p:tagLst>
</file>

<file path=ppt/tags/tag4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0"/>
  <p:tag name="KSO_WM_UNIT_ID" val="diagram20170769_5*m_i*1_10"/>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4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11"/>
  <p:tag name="KSO_WM_UNIT_ID" val="diagram20170769_5*m_i*1_11"/>
  <p:tag name="KSO_WM_UNIT_LAYERLEVEL" val="1_1"/>
  <p:tag name="KSO_WM_DIAGRAM_GROUP_CODE" val="m1-1"/>
  <p:tag name="KSO_WM_UNIT_FILL_FORE_SCHEMECOLOR_INDEX" val="14"/>
  <p:tag name="KSO_WM_UNIT_FILL_TYPE" val="1"/>
  <p:tag name="KSO_WM_UNIT_TEXT_FILL_FORE_SCHEMECOLOR_INDEX" val="13"/>
  <p:tag name="KSO_WM_UNIT_TEXT_FILL_TYPE" val="1"/>
</p:tagLst>
</file>

<file path=ppt/tags/tag4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8"/>
  <p:tag name="KSO_WM_UNIT_ID" val="diagram20170769_5*m_i*1_8"/>
  <p:tag name="KSO_WM_UNIT_LAYERLEVEL" val="1_1"/>
  <p:tag name="KSO_WM_DIAGRAM_GROUP_CODE" val="m1-1"/>
  <p:tag name="KSO_WM_UNIT_FILL_FORE_SCHEMECOLOR_INDEX" val="9"/>
  <p:tag name="KSO_WM_UNIT_FILL_TYPE" val="1"/>
  <p:tag name="KSO_WM_UNIT_TEXT_FILL_FORE_SCHEMECOLOR_INDEX" val="13"/>
  <p:tag name="KSO_WM_UNIT_TEXT_FILL_TYPE" val="1"/>
</p:tagLst>
</file>

<file path=ppt/tags/tag4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9"/>
  <p:tag name="KSO_WM_UNIT_ID" val="diagram20170769_5*m_i*1_9"/>
  <p:tag name="KSO_WM_UNIT_LAYERLEVEL" val="1_1"/>
  <p:tag name="KSO_WM_DIAGRAM_GROUP_CODE" val="m1-1"/>
  <p:tag name="KSO_WM_UNIT_FILL_FORE_SCHEMECOLOR_INDEX" val="14"/>
  <p:tag name="KSO_WM_UNIT_FILL_TYPE" val="1"/>
  <p:tag name="KSO_WM_UNIT_TEXT_FILL_FORE_SCHEMECOLOR_INDEX" val="13"/>
  <p:tag name="KSO_WM_UNIT_TEXT_FILL_TYPE" val="1"/>
</p:tagLst>
</file>

<file path=ppt/tags/tag4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6"/>
  <p:tag name="KSO_WM_UNIT_ID" val="diagram20170769_5*m_i*1_6"/>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4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769"/>
  <p:tag name="KSO_WM_UNIT_TYPE" val="m_i"/>
  <p:tag name="KSO_WM_UNIT_INDEX" val="1_7"/>
  <p:tag name="KSO_WM_UNIT_ID" val="diagram20170769_5*m_i*1_7"/>
  <p:tag name="KSO_WM_UNIT_LAYERLEVEL" val="1_1"/>
  <p:tag name="KSO_WM_DIAGRAM_GROUP_CODE" val="m1-1"/>
  <p:tag name="KSO_WM_UNIT_FILL_FORE_SCHEMECOLOR_INDEX" val="14"/>
  <p:tag name="KSO_WM_UNIT_FILL_TYPE" val="1"/>
  <p:tag name="KSO_WM_UNIT_TEXT_FILL_FORE_SCHEMECOLOR_INDEX" val="13"/>
  <p:tag name="KSO_WM_UNIT_TEXT_FILL_TYPE" val="1"/>
</p:tagLst>
</file>

<file path=ppt/tags/tag487.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488.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489.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69953_3*q_h_i*1_3_1"/>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490.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491.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a"/>
  <p:tag name="KSO_WM_UNIT_INDEX" val="1_2_1"/>
  <p:tag name="KSO_WM_UNIT_ID" val="diagram160332_4*m_h_a*1_2_1"/>
  <p:tag name="KSO_WM_UNIT_CLEAR" val="1"/>
  <p:tag name="KSO_WM_UNIT_LAYERLEVEL" val="1_1_1"/>
  <p:tag name="KSO_WM_UNIT_VALUE" val="14"/>
  <p:tag name="KSO_WM_UNIT_HIGHLIGHT" val="0"/>
  <p:tag name="KSO_WM_UNIT_COMPATIBLE" val="0"/>
  <p:tag name="KSO_WM_DIAGRAM_GROUP_CODE" val="m1-1"/>
  <p:tag name="KSO_WM_UNIT_PRESET_TEXT" val="LOREM"/>
  <p:tag name="KSO_WM_UNIT_TEXT_FILL_FORE_SCHEMECOLOR_INDEX" val="13"/>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69953_3*q_h_f*1_3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VALUE" val="130*102"/>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169953_3*q_h_x*1_3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4_1"/>
  <p:tag name="KSO_WM_UNIT_ID" val="diagram20174753_4*l_h_i*1_4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4_2"/>
  <p:tag name="KSO_WM_UNIT_ID" val="diagram20174753_4*l_h_i*1_4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4_3"/>
  <p:tag name="KSO_WM_UNIT_ID" val="diagram20174753_4*l_h_i*1_4_3"/>
  <p:tag name="KSO_WM_UNIT_LAYERLEVEL" val="1_1_1"/>
  <p:tag name="KSO_WM_DIAGRAM_GROUP_CODE" val="l1-1"/>
  <p:tag name="KSO_WM_UNIT_FILL_FORE_SCHEMECOLOR_INDEX" val="7"/>
  <p:tag name="KSO_WM_UNIT_FILL_TYPE" val="1"/>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1"/>
  <p:tag name="KSO_WM_UNIT_ID" val="diagram20174753_4*l_h_i*1_3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2"/>
  <p:tag name="KSO_WM_UNIT_ID" val="diagram20174753_4*l_h_i*1_3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3"/>
  <p:tag name="KSO_WM_UNIT_ID" val="diagram20174753_4*l_h_i*1_3_3"/>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1"/>
  <p:tag name="KSO_WM_UNIT_ID" val="diagram20174753_4*l_h_i*1_2_1"/>
  <p:tag name="KSO_WM_UNIT_LAYERLEVEL" val="1_1_1"/>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4_4"/>
  <p:tag name="KSO_WM_UNIT_ID" val="diagram20174753_4*l_h_i*1_4_4"/>
  <p:tag name="KSO_WM_UNIT_LAYERLEVEL" val="1_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f"/>
  <p:tag name="KSO_WM_UNIT_INDEX" val="1_2_1"/>
  <p:tag name="KSO_WM_UNIT_ID" val="diagram160332_4*m_h_f*1_2_1"/>
  <p:tag name="KSO_WM_UNIT_CLEAR" val="1"/>
  <p:tag name="KSO_WM_UNIT_LAYERLEVEL" val="1_1_1"/>
  <p:tag name="KSO_WM_UNIT_VALUE" val="70"/>
  <p:tag name="KSO_WM_UNIT_HIGHLIGHT" val="0"/>
  <p:tag name="KSO_WM_UNIT_COMPATIBLE" val="0"/>
  <p:tag name="KSO_WM_UNIT_PRESET_TEXT_INDEX" val="4"/>
  <p:tag name="KSO_WM_UNIT_PRESET_TEXT_LEN" val="63"/>
  <p:tag name="KSO_WM_DIAGRAM_GROUP_CODE" val="m1-1"/>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4"/>
  <p:tag name="KSO_WM_UNIT_ID" val="diagram20174753_4*l_h_i*1_3_4"/>
  <p:tag name="KSO_WM_UNIT_LAYERLEVEL" val="1_1_1"/>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4753_4*i*9"/>
  <p:tag name="KSO_WM_TEMPLATE_CATEGORY" val="diagram"/>
  <p:tag name="KSO_WM_TEMPLATE_INDEX" val="20174753"/>
  <p:tag name="KSO_WM_UNIT_INDEX" val="9"/>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3_1"/>
  <p:tag name="KSO_WM_UNIT_ID" val="diagram20174753_4*l_h_a*1_3_1"/>
  <p:tag name="KSO_WM_UNIT_LAYERLEVEL" val="1_1_1"/>
  <p:tag name="KSO_WM_UNIT_VALUE" val="2"/>
  <p:tag name="KSO_WM_UNIT_HIGHLIGHT" val="0"/>
  <p:tag name="KSO_WM_UNIT_COMPATIBLE" val="0"/>
  <p:tag name="KSO_WM_UNIT_CLEAR" val="0"/>
  <p:tag name="KSO_WM_DIAGRAM_GROUP_CODE" val="l1-1"/>
  <p:tag name="KSO_WM_UNIT_PRESET_TEXT" val="提出"/>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4_1"/>
  <p:tag name="KSO_WM_UNIT_ID" val="diagram20174753_4*l_h_a*1_4_1"/>
  <p:tag name="KSO_WM_UNIT_LAYERLEVEL" val="1_1_1"/>
  <p:tag name="KSO_WM_UNIT_VALUE" val="2"/>
  <p:tag name="KSO_WM_UNIT_HIGHLIGHT" val="0"/>
  <p:tag name="KSO_WM_UNIT_COMPATIBLE" val="0"/>
  <p:tag name="KSO_WM_UNIT_CLEAR" val="0"/>
  <p:tag name="KSO_WM_DIAGRAM_GROUP_CODE" val="l1-1"/>
  <p:tag name="KSO_WM_UNIT_PRESET_TEXT" val="分析"/>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4753_4*i*20"/>
  <p:tag name="KSO_WM_TEMPLATE_CATEGORY" val="diagram"/>
  <p:tag name="KSO_WM_TEMPLATE_INDEX" val="20174753"/>
  <p:tag name="KSO_WM_UNIT_INDEX" val="20"/>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i"/>
  <p:tag name="KSO_WM_UNIT_INDEX" val="1_16"/>
  <p:tag name="KSO_WM_UNIT_ID" val="diagram20174753_4*l_i*1_16"/>
  <p:tag name="KSO_WM_UNIT_LAYERLEVEL" val="1_1"/>
  <p:tag name="KSO_WM_DIAGRAM_GROUP_CODE" val="l1-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4"/>
  <p:tag name="KSO_WM_UNIT_ID" val="diagram20174753_4*l_h_i*1_1_4"/>
  <p:tag name="KSO_WM_UNIT_LAYERLEVEL" val="1_1_1"/>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2_1"/>
  <p:tag name="KSO_WM_UNIT_ID" val="diagram20174753_4*l_h_f*1_2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4_1"/>
  <p:tag name="KSO_WM_UNIT_ID" val="diagram20174753_4*l_h_f*1_4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3_1"/>
  <p:tag name="KSO_WM_UNIT_ID" val="diagram20174753_4*l_h_f*1_3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i"/>
  <p:tag name="KSO_WM_UNIT_INDEX" val="1_3"/>
  <p:tag name="KSO_WM_UNIT_ID" val="diagram160332_4*m_i*1_3"/>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1_1"/>
  <p:tag name="KSO_WM_UNIT_ID" val="diagram20174753_4*l_h_f*1_1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1"/>
  <p:tag name="KSO_WM_UNIT_ID" val="diagram20174753_4*l_h_i*1_1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2"/>
  <p:tag name="KSO_WM_UNIT_ID" val="diagram20174753_4*l_h_i*1_1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3"/>
  <p:tag name="KSO_WM_UNIT_ID" val="diagram20174753_4*l_h_i*1_1_3"/>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1_1"/>
  <p:tag name="KSO_WM_UNIT_ID" val="diagram20174753_4*l_h_a*1_1_1"/>
  <p:tag name="KSO_WM_UNIT_LAYERLEVEL" val="1_1_1"/>
  <p:tag name="KSO_WM_UNIT_VALUE" val="2"/>
  <p:tag name="KSO_WM_UNIT_HIGHLIGHT" val="0"/>
  <p:tag name="KSO_WM_UNIT_COMPATIBLE" val="0"/>
  <p:tag name="KSO_WM_UNIT_CLEAR" val="0"/>
  <p:tag name="KSO_WM_DIAGRAM_GROUP_CODE" val="l1-1"/>
  <p:tag name="KSO_WM_UNIT_PRESET_TEXT" val="观察"/>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2"/>
  <p:tag name="KSO_WM_UNIT_ID" val="diagram20174753_4*l_h_i*1_2_2"/>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3"/>
  <p:tag name="KSO_WM_UNIT_ID" val="diagram20174753_4*l_h_i*1_2_3"/>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4"/>
  <p:tag name="KSO_WM_UNIT_ID" val="diagram20174753_4*l_h_i*1_2_4"/>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2_1"/>
  <p:tag name="KSO_WM_UNIT_ID" val="diagram20174753_4*l_h_a*1_2_1"/>
  <p:tag name="KSO_WM_UNIT_LAYERLEVEL" val="1_1_1"/>
  <p:tag name="KSO_WM_UNIT_VALUE" val="2"/>
  <p:tag name="KSO_WM_UNIT_HIGHLIGHT" val="0"/>
  <p:tag name="KSO_WM_UNIT_COMPATIBLE" val="0"/>
  <p:tag name="KSO_WM_UNIT_CLEAR" val="0"/>
  <p:tag name="KSO_WM_DIAGRAM_GROUP_CODE" val="l1-1"/>
  <p:tag name="KSO_WM_UNIT_PRESET_TEXT" val="发现"/>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8787_3*l_i*1_2"/>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a"/>
  <p:tag name="KSO_WM_UNIT_INDEX" val="1_3_1"/>
  <p:tag name="KSO_WM_UNIT_ID" val="diagram160332_4*m_h_a*1_3_1"/>
  <p:tag name="KSO_WM_UNIT_CLEAR" val="1"/>
  <p:tag name="KSO_WM_UNIT_LAYERLEVEL" val="1_1_1"/>
  <p:tag name="KSO_WM_UNIT_VALUE" val="14"/>
  <p:tag name="KSO_WM_UNIT_HIGHLIGHT" val="0"/>
  <p:tag name="KSO_WM_UNIT_COMPATIBLE" val="0"/>
  <p:tag name="KSO_WM_DIAGRAM_GROUP_CODE" val="m1-1"/>
  <p:tag name="KSO_WM_UNIT_PRESET_TEXT" val="LOREM"/>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8787_3*l_i*1_1"/>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787_3*l_h_i*1_3_1"/>
  <p:tag name="KSO_WM_TEMPLATE_CATEGORY" val="diagram"/>
  <p:tag name="KSO_WM_TEMPLATE_INDEX" val="2016878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787_3*l_h_i*1_2_1"/>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68787_3*l_i*1_3"/>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787_3*l_h_i*1_1_1"/>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VALUE" val="107*84"/>
  <p:tag name="KSO_WM_UNIT_HIGHLIGHT" val="0"/>
  <p:tag name="KSO_WM_UNIT_COMPATIBLE" val="0"/>
  <p:tag name="KSO_WM_UNIT_DIAGRAM_ISNUMVISUAL" val="0"/>
  <p:tag name="KSO_WM_UNIT_DIAGRAM_ISREFERUNIT" val="0"/>
  <p:tag name="KSO_WM_DIAGRAM_GROUP_CODE" val="l1-1"/>
  <p:tag name="KSO_WM_UNIT_TYPE" val="l_x"/>
  <p:tag name="KSO_WM_UNIT_INDEX" val="1_5"/>
  <p:tag name="KSO_WM_UNIT_ID" val="diagram20168787_3*l_x*1_5"/>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VALUE" val="107*10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68787_3*l_h_x*1_2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VALUE" val="107*91"/>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68787_3*l_h_x*1_3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VALUE" val="107*95"/>
  <p:tag name="KSO_WM_UNIT_HIGHLIGHT" val="0"/>
  <p:tag name="KSO_WM_UNIT_COMPATIBLE" val="0"/>
  <p:tag name="KSO_WM_UNIT_DIAGRAM_ISNUMVISUAL" val="0"/>
  <p:tag name="KSO_WM_UNIT_DIAGRAM_ISREFERUNIT" val="0"/>
  <p:tag name="KSO_WM_DIAGRAM_GROUP_CODE" val="l1-1"/>
  <p:tag name="KSO_WM_UNIT_TYPE" val="l_x"/>
  <p:tag name="KSO_WM_UNIT_INDEX" val="1_3"/>
  <p:tag name="KSO_WM_UNIT_ID" val="diagram20168787_3*l_x*1_3"/>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VALUE" val="107*107"/>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168787_3*l_x*1_1"/>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332"/>
  <p:tag name="KSO_WM_UNIT_TYPE" val="m_h_f"/>
  <p:tag name="KSO_WM_UNIT_INDEX" val="1_3_1"/>
  <p:tag name="KSO_WM_UNIT_ID" val="diagram160332_4*m_h_f*1_3_1"/>
  <p:tag name="KSO_WM_UNIT_CLEAR" val="1"/>
  <p:tag name="KSO_WM_UNIT_LAYERLEVEL" val="1_1_1"/>
  <p:tag name="KSO_WM_UNIT_VALUE" val="70"/>
  <p:tag name="KSO_WM_UNIT_HIGHLIGHT" val="0"/>
  <p:tag name="KSO_WM_UNIT_COMPATIBLE" val="0"/>
  <p:tag name="KSO_WM_UNIT_PRESET_TEXT_INDEX" val="4"/>
  <p:tag name="KSO_WM_UNIT_PRESET_TEXT_LEN" val="63"/>
  <p:tag name="KSO_WM_DIAGRAM_GROUP_CODE" val="m1-1"/>
  <p:tag name="KSO_WM_UNIT_TEXT_FILL_FORE_SCHEMECOLOR_INDEX" val="13"/>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VALUE" val="107*109"/>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68787_3*l_h_x*1_1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8787_3*l_h_i*1_1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7_3*l_h_i*1_1_2"/>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7_3*l_h_a*1_1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7_3*l_h_f*1_1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787_3*l_h_i*1_2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7_3*l_h_i*1_2_2"/>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7_3*l_h_a*1_2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7_3*l_h_f*1_2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68787_3*l_h_i*1_3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2419</Words>
  <Application>Microsoft Office PowerPoint</Application>
  <PresentationFormat>自定义</PresentationFormat>
  <Paragraphs>350</Paragraphs>
  <Slides>27</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微软雅黑</vt:lpstr>
      <vt:lpstr>Arial</vt:lpstr>
      <vt:lpstr>Calibri</vt:lpstr>
      <vt:lpstr>Calibri Light</vt:lpstr>
      <vt:lpstr>Impact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Liang</cp:lastModifiedBy>
  <cp:revision>768</cp:revision>
  <dcterms:created xsi:type="dcterms:W3CDTF">2021-03-05T15:54:00Z</dcterms:created>
  <dcterms:modified xsi:type="dcterms:W3CDTF">2021-07-30T02:14:05Z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B1A9D118812C42B4BE6EFB353CCA2BDA</vt:lpwstr>
  </property>
</Properties>
</file>