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283" r:id="rId3"/>
    <p:sldId id="2635" r:id="rId5"/>
    <p:sldId id="2651" r:id="rId6"/>
    <p:sldId id="2666" r:id="rId7"/>
    <p:sldId id="2653" r:id="rId8"/>
    <p:sldId id="2654" r:id="rId9"/>
    <p:sldId id="2659" r:id="rId10"/>
    <p:sldId id="2652" r:id="rId11"/>
    <p:sldId id="2648" r:id="rId12"/>
    <p:sldId id="2634" r:id="rId13"/>
  </p:sldIdLst>
  <p:sldSz cx="10259695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 jun" initials="cj" lastIdx="1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000"/>
    <a:srgbClr val="BF9000"/>
    <a:srgbClr val="FEA900"/>
    <a:srgbClr val="F8F8F8"/>
    <a:srgbClr val="120C16"/>
    <a:srgbClr val="6DF5ED"/>
    <a:srgbClr val="E93252"/>
    <a:srgbClr val="0358B2"/>
    <a:srgbClr val="035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4660"/>
  </p:normalViewPr>
  <p:slideViewPr>
    <p:cSldViewPr snapToGrid="0">
      <p:cViewPr varScale="1">
        <p:scale>
          <a:sx n="80" d="100"/>
          <a:sy n="80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#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96176-FFEA-4453-B3C5-86FCA4C88052}" type="doc">
      <dgm:prSet loTypeId="urn:microsoft.com/office/officeart/2005/8/layout/list1#1" loCatId="list" qsTypeId="urn:microsoft.com/office/officeart/2005/8/quickstyle/simple1#1" qsCatId="simple" csTypeId="urn:microsoft.com/office/officeart/2005/8/colors/accent0_1#1" csCatId="mainScheme" phldr="1"/>
      <dgm:spPr/>
      <dgm:t>
        <a:bodyPr/>
        <a:lstStyle/>
        <a:p>
          <a:endParaRPr lang="zh-CN" altLang="en-US"/>
        </a:p>
      </dgm:t>
    </dgm:pt>
    <dgm:pt modelId="{A7E2548B-AC32-4B01-BBFA-02F40C0F4EC3}">
      <dgm:prSet phldrT="[文本]" custT="1"/>
      <dgm:spPr/>
      <dgm:t>
        <a:bodyPr/>
        <a:lstStyle/>
        <a:p>
          <a:r>
            <a:rPr lang="zh-CN" altLang="en-US" sz="1600"/>
            <a:t>案例目标</a:t>
          </a:r>
          <a:endParaRPr lang="zh-CN" altLang="en-US" sz="1600" dirty="0"/>
        </a:p>
      </dgm:t>
    </dgm:pt>
    <dgm:pt modelId="{E4D0092D-1226-4D08-9799-2812B1B3A205}" cxnId="{6DA28C3E-4066-4121-A777-396E8AC56E95}" type="parTrans">
      <dgm:prSet/>
      <dgm:spPr/>
      <dgm:t>
        <a:bodyPr/>
        <a:lstStyle/>
        <a:p>
          <a:endParaRPr lang="zh-CN" altLang="en-US" sz="1600"/>
        </a:p>
      </dgm:t>
    </dgm:pt>
    <dgm:pt modelId="{28DDF60F-4746-4323-950A-660C2ED12F4C}" cxnId="{6DA28C3E-4066-4121-A777-396E8AC56E95}" type="sibTrans">
      <dgm:prSet/>
      <dgm:spPr/>
      <dgm:t>
        <a:bodyPr/>
        <a:lstStyle/>
        <a:p>
          <a:endParaRPr lang="zh-CN" altLang="en-US" sz="1600"/>
        </a:p>
      </dgm:t>
    </dgm:pt>
    <dgm:pt modelId="{ACC21E35-BE52-4B64-9CE3-EAFB2C2B911E}">
      <dgm:prSet phldrT="[文本]" custT="1"/>
      <dgm:spPr/>
      <dgm:t>
        <a:bodyPr/>
        <a:lstStyle/>
        <a:p>
          <a:r>
            <a:rPr lang="zh-CN" altLang="en-US" sz="1600" dirty="0"/>
            <a:t>案例中亮点及可复用的点</a:t>
          </a:r>
        </a:p>
      </dgm:t>
    </dgm:pt>
    <dgm:pt modelId="{5C958575-B741-4319-9217-20F3E98CD28B}" cxnId="{A98C5DC5-964A-4B38-9CEA-B18325772BEA}" type="parTrans">
      <dgm:prSet/>
      <dgm:spPr/>
      <dgm:t>
        <a:bodyPr/>
        <a:lstStyle/>
        <a:p>
          <a:endParaRPr lang="zh-CN" altLang="en-US" sz="1600"/>
        </a:p>
      </dgm:t>
    </dgm:pt>
    <dgm:pt modelId="{ED660174-D282-4491-8B21-ACACA759DF36}" cxnId="{A98C5DC5-964A-4B38-9CEA-B18325772BEA}" type="sibTrans">
      <dgm:prSet/>
      <dgm:spPr/>
      <dgm:t>
        <a:bodyPr/>
        <a:lstStyle/>
        <a:p>
          <a:endParaRPr lang="zh-CN" altLang="en-US" sz="1600"/>
        </a:p>
      </dgm:t>
    </dgm:pt>
    <dgm:pt modelId="{5BA5075A-9611-40EC-B66E-1C50AF866171}">
      <dgm:prSet phldrT="[文本]" custT="1"/>
      <dgm:spPr/>
      <dgm:t>
        <a:bodyPr/>
        <a:lstStyle/>
        <a:p>
          <a:r>
            <a:rPr lang="zh-CN" altLang="en-US" sz="1600" dirty="0"/>
            <a:t>针对案例的延伸思考</a:t>
          </a:r>
        </a:p>
      </dgm:t>
    </dgm:pt>
    <dgm:pt modelId="{752AA41A-2BAD-4D16-954A-DD9664E56ECB}" cxnId="{6812FF8E-3082-4F64-839F-77BEEBDD451D}" type="parTrans">
      <dgm:prSet/>
      <dgm:spPr/>
      <dgm:t>
        <a:bodyPr/>
        <a:lstStyle/>
        <a:p>
          <a:endParaRPr lang="zh-CN" altLang="en-US" sz="1600"/>
        </a:p>
      </dgm:t>
    </dgm:pt>
    <dgm:pt modelId="{A41368AE-CFFF-41C3-A83B-7C82DA837351}" cxnId="{6812FF8E-3082-4F64-839F-77BEEBDD451D}" type="sibTrans">
      <dgm:prSet/>
      <dgm:spPr/>
      <dgm:t>
        <a:bodyPr/>
        <a:lstStyle/>
        <a:p>
          <a:endParaRPr lang="zh-CN" altLang="en-US" sz="1600"/>
        </a:p>
      </dgm:t>
    </dgm:pt>
    <dgm:pt modelId="{0FABB1E1-B967-41CD-8BD9-01EE970157FC}">
      <dgm:prSet phldrT="[文本]" custT="1"/>
      <dgm:spPr/>
      <dgm:t>
        <a:bodyPr/>
        <a:lstStyle/>
        <a:p>
          <a:r>
            <a:rPr lang="zh-CN" altLang="en-US" sz="1600"/>
            <a:t>案例中待优化点及改善方案</a:t>
          </a:r>
          <a:endParaRPr lang="zh-CN" altLang="en-US" sz="1600" dirty="0"/>
        </a:p>
      </dgm:t>
    </dgm:pt>
    <dgm:pt modelId="{C7B9EA86-F8CF-4931-9277-55EE61494FC9}" cxnId="{74F191C9-5108-49CC-A7FB-DE006B0A1E5B}" type="parTrans">
      <dgm:prSet/>
      <dgm:spPr/>
      <dgm:t>
        <a:bodyPr/>
        <a:lstStyle/>
        <a:p>
          <a:endParaRPr lang="zh-CN" altLang="en-US" sz="1600"/>
        </a:p>
      </dgm:t>
    </dgm:pt>
    <dgm:pt modelId="{3CA35860-4109-4C87-9304-98F472AD5542}" cxnId="{74F191C9-5108-49CC-A7FB-DE006B0A1E5B}" type="sibTrans">
      <dgm:prSet/>
      <dgm:spPr/>
      <dgm:t>
        <a:bodyPr/>
        <a:lstStyle/>
        <a:p>
          <a:endParaRPr lang="zh-CN" altLang="en-US" sz="1600"/>
        </a:p>
      </dgm:t>
    </dgm:pt>
    <dgm:pt modelId="{730938A3-D819-41F7-BE39-9DDAA446A19F}">
      <dgm:prSet phldrT="[文本]" custT="1"/>
      <dgm:spPr/>
      <dgm:t>
        <a:bodyPr/>
        <a:lstStyle/>
        <a:p>
          <a:r>
            <a:rPr lang="zh-CN" altLang="en-US" sz="1600"/>
            <a:t>案例概述（或运作流程）</a:t>
          </a:r>
          <a:endParaRPr lang="zh-CN" altLang="en-US" sz="1600" dirty="0"/>
        </a:p>
      </dgm:t>
    </dgm:pt>
    <dgm:pt modelId="{EE78992F-1051-4CC8-911D-A5A310796546}" cxnId="{5B67546E-5008-497C-A4CC-7BC7374777BD}" type="parTrans">
      <dgm:prSet/>
      <dgm:spPr/>
      <dgm:t>
        <a:bodyPr/>
        <a:lstStyle/>
        <a:p>
          <a:endParaRPr lang="zh-CN" altLang="en-US" sz="1600"/>
        </a:p>
      </dgm:t>
    </dgm:pt>
    <dgm:pt modelId="{F1FDF1A8-948A-4D3C-AA2E-BCB9DB7C421F}" cxnId="{5B67546E-5008-497C-A4CC-7BC7374777BD}" type="sibTrans">
      <dgm:prSet/>
      <dgm:spPr/>
      <dgm:t>
        <a:bodyPr/>
        <a:lstStyle/>
        <a:p>
          <a:endParaRPr lang="zh-CN" altLang="en-US" sz="1600"/>
        </a:p>
      </dgm:t>
    </dgm:pt>
    <dgm:pt modelId="{5CB4522F-075B-43D2-9CCA-FF96AAAB0675}" type="pres">
      <dgm:prSet presAssocID="{AA796176-FFEA-4453-B3C5-86FCA4C88052}" presName="linear" presStyleCnt="0">
        <dgm:presLayoutVars>
          <dgm:dir/>
          <dgm:animLvl val="lvl"/>
          <dgm:resizeHandles val="exact"/>
        </dgm:presLayoutVars>
      </dgm:prSet>
      <dgm:spPr/>
    </dgm:pt>
    <dgm:pt modelId="{792D5933-AD40-45AE-8480-2968FCA8CAA1}" type="pres">
      <dgm:prSet presAssocID="{A7E2548B-AC32-4B01-BBFA-02F40C0F4EC3}" presName="parentLin" presStyleCnt="0"/>
      <dgm:spPr/>
    </dgm:pt>
    <dgm:pt modelId="{E4755B94-5E72-4C9F-A91A-56B0FCDA28F1}" type="pres">
      <dgm:prSet presAssocID="{A7E2548B-AC32-4B01-BBFA-02F40C0F4EC3}" presName="parentLeftMargin" presStyleLbl="node1" presStyleIdx="0" presStyleCnt="5"/>
      <dgm:spPr/>
    </dgm:pt>
    <dgm:pt modelId="{C385AF22-AC18-4DC8-9B28-602D0C637594}" type="pres">
      <dgm:prSet presAssocID="{A7E2548B-AC32-4B01-BBFA-02F40C0F4EC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44720FB-B56E-4487-9420-26F63FDC8A92}" type="pres">
      <dgm:prSet presAssocID="{A7E2548B-AC32-4B01-BBFA-02F40C0F4EC3}" presName="negativeSpace" presStyleCnt="0"/>
      <dgm:spPr/>
    </dgm:pt>
    <dgm:pt modelId="{46544825-FBF5-4CDD-8C6C-17BDB8D6624D}" type="pres">
      <dgm:prSet presAssocID="{A7E2548B-AC32-4B01-BBFA-02F40C0F4EC3}" presName="childText" presStyleLbl="conFgAcc1" presStyleIdx="0" presStyleCnt="5">
        <dgm:presLayoutVars>
          <dgm:bulletEnabled val="1"/>
        </dgm:presLayoutVars>
      </dgm:prSet>
      <dgm:spPr/>
    </dgm:pt>
    <dgm:pt modelId="{4BCF71AD-8735-4E36-8AA7-859BE626CF89}" type="pres">
      <dgm:prSet presAssocID="{28DDF60F-4746-4323-950A-660C2ED12F4C}" presName="spaceBetweenRectangles" presStyleCnt="0"/>
      <dgm:spPr/>
    </dgm:pt>
    <dgm:pt modelId="{1A83AB0C-0313-42B2-AD86-7F1781B8A4B2}" type="pres">
      <dgm:prSet presAssocID="{730938A3-D819-41F7-BE39-9DDAA446A19F}" presName="parentLin" presStyleCnt="0"/>
      <dgm:spPr/>
    </dgm:pt>
    <dgm:pt modelId="{0B52D98E-03C2-4BD0-85E7-F52451A2A69F}" type="pres">
      <dgm:prSet presAssocID="{730938A3-D819-41F7-BE39-9DDAA446A19F}" presName="parentLeftMargin" presStyleLbl="node1" presStyleIdx="0" presStyleCnt="5"/>
      <dgm:spPr/>
    </dgm:pt>
    <dgm:pt modelId="{427123AE-6E68-4008-BD50-9CC20F57260E}" type="pres">
      <dgm:prSet presAssocID="{730938A3-D819-41F7-BE39-9DDAA446A19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E45E6F7-D029-421E-9785-40AC3D5809F6}" type="pres">
      <dgm:prSet presAssocID="{730938A3-D819-41F7-BE39-9DDAA446A19F}" presName="negativeSpace" presStyleCnt="0"/>
      <dgm:spPr/>
    </dgm:pt>
    <dgm:pt modelId="{DC58CA3D-313C-426E-A0D6-37AFDA45F7F0}" type="pres">
      <dgm:prSet presAssocID="{730938A3-D819-41F7-BE39-9DDAA446A19F}" presName="childText" presStyleLbl="conFgAcc1" presStyleIdx="1" presStyleCnt="5">
        <dgm:presLayoutVars>
          <dgm:bulletEnabled val="1"/>
        </dgm:presLayoutVars>
      </dgm:prSet>
      <dgm:spPr/>
    </dgm:pt>
    <dgm:pt modelId="{97D0A409-687F-48B8-8F97-815DE1E84580}" type="pres">
      <dgm:prSet presAssocID="{F1FDF1A8-948A-4D3C-AA2E-BCB9DB7C421F}" presName="spaceBetweenRectangles" presStyleCnt="0"/>
      <dgm:spPr/>
    </dgm:pt>
    <dgm:pt modelId="{6C682417-E35E-4747-8277-8398315EE0A6}" type="pres">
      <dgm:prSet presAssocID="{ACC21E35-BE52-4B64-9CE3-EAFB2C2B911E}" presName="parentLin" presStyleCnt="0"/>
      <dgm:spPr/>
    </dgm:pt>
    <dgm:pt modelId="{3240125D-75FD-4A57-A758-6C50E602A37F}" type="pres">
      <dgm:prSet presAssocID="{ACC21E35-BE52-4B64-9CE3-EAFB2C2B911E}" presName="parentLeftMargin" presStyleLbl="node1" presStyleIdx="1" presStyleCnt="5"/>
      <dgm:spPr/>
    </dgm:pt>
    <dgm:pt modelId="{19E92E6E-C255-46EA-A296-4EEB24EE3A0F}" type="pres">
      <dgm:prSet presAssocID="{ACC21E35-BE52-4B64-9CE3-EAFB2C2B911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5396BCF-9918-4D1E-8A96-750EB7B7FAF0}" type="pres">
      <dgm:prSet presAssocID="{ACC21E35-BE52-4B64-9CE3-EAFB2C2B911E}" presName="negativeSpace" presStyleCnt="0"/>
      <dgm:spPr/>
    </dgm:pt>
    <dgm:pt modelId="{F46CC245-10BE-4E19-B679-8FD2CCBD83C6}" type="pres">
      <dgm:prSet presAssocID="{ACC21E35-BE52-4B64-9CE3-EAFB2C2B911E}" presName="childText" presStyleLbl="conFgAcc1" presStyleIdx="2" presStyleCnt="5">
        <dgm:presLayoutVars>
          <dgm:bulletEnabled val="1"/>
        </dgm:presLayoutVars>
      </dgm:prSet>
      <dgm:spPr/>
    </dgm:pt>
    <dgm:pt modelId="{259E2F94-8223-4A49-9E41-02FF9C3E6DB7}" type="pres">
      <dgm:prSet presAssocID="{ED660174-D282-4491-8B21-ACACA759DF36}" presName="spaceBetweenRectangles" presStyleCnt="0"/>
      <dgm:spPr/>
    </dgm:pt>
    <dgm:pt modelId="{0582B587-2F69-4A4E-91D2-4D573939D386}" type="pres">
      <dgm:prSet presAssocID="{0FABB1E1-B967-41CD-8BD9-01EE970157FC}" presName="parentLin" presStyleCnt="0"/>
      <dgm:spPr/>
    </dgm:pt>
    <dgm:pt modelId="{5637D23C-C60D-4167-8816-BB9B9D431E0E}" type="pres">
      <dgm:prSet presAssocID="{0FABB1E1-B967-41CD-8BD9-01EE970157FC}" presName="parentLeftMargin" presStyleLbl="node1" presStyleIdx="2" presStyleCnt="5"/>
      <dgm:spPr/>
    </dgm:pt>
    <dgm:pt modelId="{1CC4936E-ED17-4D2F-9813-87EE95763F16}" type="pres">
      <dgm:prSet presAssocID="{0FABB1E1-B967-41CD-8BD9-01EE970157F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E8ED095-A689-4B24-8673-40FB702F4F98}" type="pres">
      <dgm:prSet presAssocID="{0FABB1E1-B967-41CD-8BD9-01EE970157FC}" presName="negativeSpace" presStyleCnt="0"/>
      <dgm:spPr/>
    </dgm:pt>
    <dgm:pt modelId="{5AA363B9-8FB5-41E3-8B35-97BD2D191B34}" type="pres">
      <dgm:prSet presAssocID="{0FABB1E1-B967-41CD-8BD9-01EE970157FC}" presName="childText" presStyleLbl="conFgAcc1" presStyleIdx="3" presStyleCnt="5">
        <dgm:presLayoutVars>
          <dgm:bulletEnabled val="1"/>
        </dgm:presLayoutVars>
      </dgm:prSet>
      <dgm:spPr/>
    </dgm:pt>
    <dgm:pt modelId="{165391A6-F699-41AC-8B55-B5334317737C}" type="pres">
      <dgm:prSet presAssocID="{3CA35860-4109-4C87-9304-98F472AD5542}" presName="spaceBetweenRectangles" presStyleCnt="0"/>
      <dgm:spPr/>
    </dgm:pt>
    <dgm:pt modelId="{9922DA3E-3EF6-42FA-9CC9-86C6C0F10C5A}" type="pres">
      <dgm:prSet presAssocID="{5BA5075A-9611-40EC-B66E-1C50AF866171}" presName="parentLin" presStyleCnt="0"/>
      <dgm:spPr/>
    </dgm:pt>
    <dgm:pt modelId="{06CD99E7-5F6F-4B3A-B6AF-722345E5A49F}" type="pres">
      <dgm:prSet presAssocID="{5BA5075A-9611-40EC-B66E-1C50AF866171}" presName="parentLeftMargin" presStyleLbl="node1" presStyleIdx="3" presStyleCnt="5"/>
      <dgm:spPr/>
    </dgm:pt>
    <dgm:pt modelId="{ABF73B35-4281-4C64-B65F-D7E1D426DC52}" type="pres">
      <dgm:prSet presAssocID="{5BA5075A-9611-40EC-B66E-1C50AF866171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E970D71D-ECBA-4E7B-8977-0075B3C64135}" type="pres">
      <dgm:prSet presAssocID="{5BA5075A-9611-40EC-B66E-1C50AF866171}" presName="negativeSpace" presStyleCnt="0"/>
      <dgm:spPr/>
    </dgm:pt>
    <dgm:pt modelId="{1EBF7F84-B88A-4276-8D3B-5221674D7BF1}" type="pres">
      <dgm:prSet presAssocID="{5BA5075A-9611-40EC-B66E-1C50AF86617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85F9E25-C652-4B7F-8FD1-439B78BFFC09}" type="presOf" srcId="{A7E2548B-AC32-4B01-BBFA-02F40C0F4EC3}" destId="{C385AF22-AC18-4DC8-9B28-602D0C637594}" srcOrd="1" destOrd="0" presId="urn:microsoft.com/office/officeart/2005/8/layout/list1#1"/>
    <dgm:cxn modelId="{C0C92239-6F59-4A67-8B01-83B8CED33E59}" type="presOf" srcId="{5BA5075A-9611-40EC-B66E-1C50AF866171}" destId="{06CD99E7-5F6F-4B3A-B6AF-722345E5A49F}" srcOrd="0" destOrd="0" presId="urn:microsoft.com/office/officeart/2005/8/layout/list1#1"/>
    <dgm:cxn modelId="{6DA28C3E-4066-4121-A777-396E8AC56E95}" srcId="{AA796176-FFEA-4453-B3C5-86FCA4C88052}" destId="{A7E2548B-AC32-4B01-BBFA-02F40C0F4EC3}" srcOrd="0" destOrd="0" parTransId="{E4D0092D-1226-4D08-9799-2812B1B3A205}" sibTransId="{28DDF60F-4746-4323-950A-660C2ED12F4C}"/>
    <dgm:cxn modelId="{AE945048-99BB-4E6F-831F-941A69103276}" type="presOf" srcId="{0FABB1E1-B967-41CD-8BD9-01EE970157FC}" destId="{5637D23C-C60D-4167-8816-BB9B9D431E0E}" srcOrd="0" destOrd="0" presId="urn:microsoft.com/office/officeart/2005/8/layout/list1#1"/>
    <dgm:cxn modelId="{5B67546E-5008-497C-A4CC-7BC7374777BD}" srcId="{AA796176-FFEA-4453-B3C5-86FCA4C88052}" destId="{730938A3-D819-41F7-BE39-9DDAA446A19F}" srcOrd="1" destOrd="0" parTransId="{EE78992F-1051-4CC8-911D-A5A310796546}" sibTransId="{F1FDF1A8-948A-4D3C-AA2E-BCB9DB7C421F}"/>
    <dgm:cxn modelId="{5746D370-F655-4369-9829-A3CB05B885AA}" type="presOf" srcId="{ACC21E35-BE52-4B64-9CE3-EAFB2C2B911E}" destId="{19E92E6E-C255-46EA-A296-4EEB24EE3A0F}" srcOrd="1" destOrd="0" presId="urn:microsoft.com/office/officeart/2005/8/layout/list1#1"/>
    <dgm:cxn modelId="{5DA8AC74-33F2-4C28-8300-0E50990216C1}" type="presOf" srcId="{AA796176-FFEA-4453-B3C5-86FCA4C88052}" destId="{5CB4522F-075B-43D2-9CCA-FF96AAAB0675}" srcOrd="0" destOrd="0" presId="urn:microsoft.com/office/officeart/2005/8/layout/list1#1"/>
    <dgm:cxn modelId="{D8070E78-59F1-4513-9398-C426422CA6D2}" type="presOf" srcId="{A7E2548B-AC32-4B01-BBFA-02F40C0F4EC3}" destId="{E4755B94-5E72-4C9F-A91A-56B0FCDA28F1}" srcOrd="0" destOrd="0" presId="urn:microsoft.com/office/officeart/2005/8/layout/list1#1"/>
    <dgm:cxn modelId="{6812FF8E-3082-4F64-839F-77BEEBDD451D}" srcId="{AA796176-FFEA-4453-B3C5-86FCA4C88052}" destId="{5BA5075A-9611-40EC-B66E-1C50AF866171}" srcOrd="4" destOrd="0" parTransId="{752AA41A-2BAD-4D16-954A-DD9664E56ECB}" sibTransId="{A41368AE-CFFF-41C3-A83B-7C82DA837351}"/>
    <dgm:cxn modelId="{B7AC3EAD-C2E5-4EE1-AD67-1717C0B0AE79}" type="presOf" srcId="{ACC21E35-BE52-4B64-9CE3-EAFB2C2B911E}" destId="{3240125D-75FD-4A57-A758-6C50E602A37F}" srcOrd="0" destOrd="0" presId="urn:microsoft.com/office/officeart/2005/8/layout/list1#1"/>
    <dgm:cxn modelId="{A0A139B8-C29C-4CF6-B01A-C9215FF29A1B}" type="presOf" srcId="{0FABB1E1-B967-41CD-8BD9-01EE970157FC}" destId="{1CC4936E-ED17-4D2F-9813-87EE95763F16}" srcOrd="1" destOrd="0" presId="urn:microsoft.com/office/officeart/2005/8/layout/list1#1"/>
    <dgm:cxn modelId="{04D720C0-4218-4938-9515-27C87D79C1B0}" type="presOf" srcId="{730938A3-D819-41F7-BE39-9DDAA446A19F}" destId="{427123AE-6E68-4008-BD50-9CC20F57260E}" srcOrd="1" destOrd="0" presId="urn:microsoft.com/office/officeart/2005/8/layout/list1#1"/>
    <dgm:cxn modelId="{A98C5DC5-964A-4B38-9CEA-B18325772BEA}" srcId="{AA796176-FFEA-4453-B3C5-86FCA4C88052}" destId="{ACC21E35-BE52-4B64-9CE3-EAFB2C2B911E}" srcOrd="2" destOrd="0" parTransId="{5C958575-B741-4319-9217-20F3E98CD28B}" sibTransId="{ED660174-D282-4491-8B21-ACACA759DF36}"/>
    <dgm:cxn modelId="{74F191C9-5108-49CC-A7FB-DE006B0A1E5B}" srcId="{AA796176-FFEA-4453-B3C5-86FCA4C88052}" destId="{0FABB1E1-B967-41CD-8BD9-01EE970157FC}" srcOrd="3" destOrd="0" parTransId="{C7B9EA86-F8CF-4931-9277-55EE61494FC9}" sibTransId="{3CA35860-4109-4C87-9304-98F472AD5542}"/>
    <dgm:cxn modelId="{F846AED5-C5CD-4945-9041-FB212C89E9C3}" type="presOf" srcId="{5BA5075A-9611-40EC-B66E-1C50AF866171}" destId="{ABF73B35-4281-4C64-B65F-D7E1D426DC52}" srcOrd="1" destOrd="0" presId="urn:microsoft.com/office/officeart/2005/8/layout/list1#1"/>
    <dgm:cxn modelId="{A1FCD9D6-88FE-42F6-A005-7CB64FD4DF60}" type="presOf" srcId="{730938A3-D819-41F7-BE39-9DDAA446A19F}" destId="{0B52D98E-03C2-4BD0-85E7-F52451A2A69F}" srcOrd="0" destOrd="0" presId="urn:microsoft.com/office/officeart/2005/8/layout/list1#1"/>
    <dgm:cxn modelId="{E64F7986-A22F-4AFA-B479-79081A7B952B}" type="presParOf" srcId="{5CB4522F-075B-43D2-9CCA-FF96AAAB0675}" destId="{792D5933-AD40-45AE-8480-2968FCA8CAA1}" srcOrd="0" destOrd="0" presId="urn:microsoft.com/office/officeart/2005/8/layout/list1#1"/>
    <dgm:cxn modelId="{3C593DDB-6C1E-4F28-B97E-4C473646A717}" type="presParOf" srcId="{792D5933-AD40-45AE-8480-2968FCA8CAA1}" destId="{E4755B94-5E72-4C9F-A91A-56B0FCDA28F1}" srcOrd="0" destOrd="0" presId="urn:microsoft.com/office/officeart/2005/8/layout/list1#1"/>
    <dgm:cxn modelId="{53C2F299-254F-4955-8E1D-0975BFA29DEA}" type="presParOf" srcId="{792D5933-AD40-45AE-8480-2968FCA8CAA1}" destId="{C385AF22-AC18-4DC8-9B28-602D0C637594}" srcOrd="1" destOrd="0" presId="urn:microsoft.com/office/officeart/2005/8/layout/list1#1"/>
    <dgm:cxn modelId="{3A418ED2-15B8-43F7-9CB2-B8862013A2CF}" type="presParOf" srcId="{5CB4522F-075B-43D2-9CCA-FF96AAAB0675}" destId="{744720FB-B56E-4487-9420-26F63FDC8A92}" srcOrd="1" destOrd="0" presId="urn:microsoft.com/office/officeart/2005/8/layout/list1#1"/>
    <dgm:cxn modelId="{4B625579-78F4-45B2-9DFA-A7F13878CD9D}" type="presParOf" srcId="{5CB4522F-075B-43D2-9CCA-FF96AAAB0675}" destId="{46544825-FBF5-4CDD-8C6C-17BDB8D6624D}" srcOrd="2" destOrd="0" presId="urn:microsoft.com/office/officeart/2005/8/layout/list1#1"/>
    <dgm:cxn modelId="{2DFB4BE4-930E-4611-A053-82E8D625F27C}" type="presParOf" srcId="{5CB4522F-075B-43D2-9CCA-FF96AAAB0675}" destId="{4BCF71AD-8735-4E36-8AA7-859BE626CF89}" srcOrd="3" destOrd="0" presId="urn:microsoft.com/office/officeart/2005/8/layout/list1#1"/>
    <dgm:cxn modelId="{585724F5-D580-4123-A6B5-18BCB4B61298}" type="presParOf" srcId="{5CB4522F-075B-43D2-9CCA-FF96AAAB0675}" destId="{1A83AB0C-0313-42B2-AD86-7F1781B8A4B2}" srcOrd="4" destOrd="0" presId="urn:microsoft.com/office/officeart/2005/8/layout/list1#1"/>
    <dgm:cxn modelId="{D3A9A500-291D-4315-A0B5-48A11AFD7872}" type="presParOf" srcId="{1A83AB0C-0313-42B2-AD86-7F1781B8A4B2}" destId="{0B52D98E-03C2-4BD0-85E7-F52451A2A69F}" srcOrd="0" destOrd="0" presId="urn:microsoft.com/office/officeart/2005/8/layout/list1#1"/>
    <dgm:cxn modelId="{08FF2DFE-CF0C-4A40-BF76-5D8DF2A83E45}" type="presParOf" srcId="{1A83AB0C-0313-42B2-AD86-7F1781B8A4B2}" destId="{427123AE-6E68-4008-BD50-9CC20F57260E}" srcOrd="1" destOrd="0" presId="urn:microsoft.com/office/officeart/2005/8/layout/list1#1"/>
    <dgm:cxn modelId="{6BF98521-58EF-4718-94C0-86D18F889A8F}" type="presParOf" srcId="{5CB4522F-075B-43D2-9CCA-FF96AAAB0675}" destId="{3E45E6F7-D029-421E-9785-40AC3D5809F6}" srcOrd="5" destOrd="0" presId="urn:microsoft.com/office/officeart/2005/8/layout/list1#1"/>
    <dgm:cxn modelId="{05C125E2-B9C9-4C04-B36D-0D1E8CAE682E}" type="presParOf" srcId="{5CB4522F-075B-43D2-9CCA-FF96AAAB0675}" destId="{DC58CA3D-313C-426E-A0D6-37AFDA45F7F0}" srcOrd="6" destOrd="0" presId="urn:microsoft.com/office/officeart/2005/8/layout/list1#1"/>
    <dgm:cxn modelId="{E919EC92-820A-428D-99E1-2B124C1E1608}" type="presParOf" srcId="{5CB4522F-075B-43D2-9CCA-FF96AAAB0675}" destId="{97D0A409-687F-48B8-8F97-815DE1E84580}" srcOrd="7" destOrd="0" presId="urn:microsoft.com/office/officeart/2005/8/layout/list1#1"/>
    <dgm:cxn modelId="{5EF25026-603F-4335-9104-A837A384B12F}" type="presParOf" srcId="{5CB4522F-075B-43D2-9CCA-FF96AAAB0675}" destId="{6C682417-E35E-4747-8277-8398315EE0A6}" srcOrd="8" destOrd="0" presId="urn:microsoft.com/office/officeart/2005/8/layout/list1#1"/>
    <dgm:cxn modelId="{9C82A2E3-73F3-44C2-B38A-81C0C8565E9A}" type="presParOf" srcId="{6C682417-E35E-4747-8277-8398315EE0A6}" destId="{3240125D-75FD-4A57-A758-6C50E602A37F}" srcOrd="0" destOrd="0" presId="urn:microsoft.com/office/officeart/2005/8/layout/list1#1"/>
    <dgm:cxn modelId="{F376AE30-1079-4CDB-8E35-FE488DCEAD2D}" type="presParOf" srcId="{6C682417-E35E-4747-8277-8398315EE0A6}" destId="{19E92E6E-C255-46EA-A296-4EEB24EE3A0F}" srcOrd="1" destOrd="0" presId="urn:microsoft.com/office/officeart/2005/8/layout/list1#1"/>
    <dgm:cxn modelId="{F33726E3-490B-4D06-A525-1BA1AEBB1C8F}" type="presParOf" srcId="{5CB4522F-075B-43D2-9CCA-FF96AAAB0675}" destId="{B5396BCF-9918-4D1E-8A96-750EB7B7FAF0}" srcOrd="9" destOrd="0" presId="urn:microsoft.com/office/officeart/2005/8/layout/list1#1"/>
    <dgm:cxn modelId="{D7FFDA87-5839-4CB8-B744-1B7230101671}" type="presParOf" srcId="{5CB4522F-075B-43D2-9CCA-FF96AAAB0675}" destId="{F46CC245-10BE-4E19-B679-8FD2CCBD83C6}" srcOrd="10" destOrd="0" presId="urn:microsoft.com/office/officeart/2005/8/layout/list1#1"/>
    <dgm:cxn modelId="{771C0B25-5E8F-4FF8-B0F2-C6E7A9E26EB1}" type="presParOf" srcId="{5CB4522F-075B-43D2-9CCA-FF96AAAB0675}" destId="{259E2F94-8223-4A49-9E41-02FF9C3E6DB7}" srcOrd="11" destOrd="0" presId="urn:microsoft.com/office/officeart/2005/8/layout/list1#1"/>
    <dgm:cxn modelId="{51C24110-273A-445F-A797-AAB07E190C8A}" type="presParOf" srcId="{5CB4522F-075B-43D2-9CCA-FF96AAAB0675}" destId="{0582B587-2F69-4A4E-91D2-4D573939D386}" srcOrd="12" destOrd="0" presId="urn:microsoft.com/office/officeart/2005/8/layout/list1#1"/>
    <dgm:cxn modelId="{88995C75-011B-442D-B3B0-68C8AA231378}" type="presParOf" srcId="{0582B587-2F69-4A4E-91D2-4D573939D386}" destId="{5637D23C-C60D-4167-8816-BB9B9D431E0E}" srcOrd="0" destOrd="0" presId="urn:microsoft.com/office/officeart/2005/8/layout/list1#1"/>
    <dgm:cxn modelId="{E0066D49-5AF0-4005-90B5-6383B1A25CC7}" type="presParOf" srcId="{0582B587-2F69-4A4E-91D2-4D573939D386}" destId="{1CC4936E-ED17-4D2F-9813-87EE95763F16}" srcOrd="1" destOrd="0" presId="urn:microsoft.com/office/officeart/2005/8/layout/list1#1"/>
    <dgm:cxn modelId="{81049395-50FC-4BE5-999A-FA3A910C6AB6}" type="presParOf" srcId="{5CB4522F-075B-43D2-9CCA-FF96AAAB0675}" destId="{9E8ED095-A689-4B24-8673-40FB702F4F98}" srcOrd="13" destOrd="0" presId="urn:microsoft.com/office/officeart/2005/8/layout/list1#1"/>
    <dgm:cxn modelId="{3D70EB50-153F-4492-947D-EB83294A4E59}" type="presParOf" srcId="{5CB4522F-075B-43D2-9CCA-FF96AAAB0675}" destId="{5AA363B9-8FB5-41E3-8B35-97BD2D191B34}" srcOrd="14" destOrd="0" presId="urn:microsoft.com/office/officeart/2005/8/layout/list1#1"/>
    <dgm:cxn modelId="{B4FB1D32-D4A2-4494-BD76-A825F382590C}" type="presParOf" srcId="{5CB4522F-075B-43D2-9CCA-FF96AAAB0675}" destId="{165391A6-F699-41AC-8B55-B5334317737C}" srcOrd="15" destOrd="0" presId="urn:microsoft.com/office/officeart/2005/8/layout/list1#1"/>
    <dgm:cxn modelId="{393A8961-3DBD-4564-A6C2-813CA257BD58}" type="presParOf" srcId="{5CB4522F-075B-43D2-9CCA-FF96AAAB0675}" destId="{9922DA3E-3EF6-42FA-9CC9-86C6C0F10C5A}" srcOrd="16" destOrd="0" presId="urn:microsoft.com/office/officeart/2005/8/layout/list1#1"/>
    <dgm:cxn modelId="{87A52DF9-2C26-4E57-84A9-EEF8930BCF18}" type="presParOf" srcId="{9922DA3E-3EF6-42FA-9CC9-86C6C0F10C5A}" destId="{06CD99E7-5F6F-4B3A-B6AF-722345E5A49F}" srcOrd="0" destOrd="0" presId="urn:microsoft.com/office/officeart/2005/8/layout/list1#1"/>
    <dgm:cxn modelId="{D7C378C8-1B98-4734-835E-992B34B3F5DC}" type="presParOf" srcId="{9922DA3E-3EF6-42FA-9CC9-86C6C0F10C5A}" destId="{ABF73B35-4281-4C64-B65F-D7E1D426DC52}" srcOrd="1" destOrd="0" presId="urn:microsoft.com/office/officeart/2005/8/layout/list1#1"/>
    <dgm:cxn modelId="{32DA0E08-E2AD-4011-8E55-153870D66355}" type="presParOf" srcId="{5CB4522F-075B-43D2-9CCA-FF96AAAB0675}" destId="{E970D71D-ECBA-4E7B-8977-0075B3C64135}" srcOrd="17" destOrd="0" presId="urn:microsoft.com/office/officeart/2005/8/layout/list1#1"/>
    <dgm:cxn modelId="{74407CAF-1C80-44D2-BC80-84029926B96A}" type="presParOf" srcId="{5CB4522F-075B-43D2-9CCA-FF96AAAB0675}" destId="{1EBF7F84-B88A-4276-8D3B-5221674D7BF1}" srcOrd="18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44825-FBF5-4CDD-8C6C-17BDB8D6624D}">
      <dsp:nvSpPr>
        <dsp:cNvPr id="0" name=""/>
        <dsp:cNvSpPr/>
      </dsp:nvSpPr>
      <dsp:spPr>
        <a:xfrm>
          <a:off x="0" y="285170"/>
          <a:ext cx="5271243" cy="352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5AF22-AC18-4DC8-9B28-602D0C637594}">
      <dsp:nvSpPr>
        <dsp:cNvPr id="0" name=""/>
        <dsp:cNvSpPr/>
      </dsp:nvSpPr>
      <dsp:spPr>
        <a:xfrm>
          <a:off x="263562" y="78530"/>
          <a:ext cx="3689870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案例目标</a:t>
          </a:r>
          <a:endParaRPr lang="zh-CN" altLang="en-US" sz="1600" kern="1200" dirty="0"/>
        </a:p>
      </dsp:txBody>
      <dsp:txXfrm>
        <a:off x="283737" y="98705"/>
        <a:ext cx="3649520" cy="372930"/>
      </dsp:txXfrm>
    </dsp:sp>
    <dsp:sp modelId="{DC58CA3D-313C-426E-A0D6-37AFDA45F7F0}">
      <dsp:nvSpPr>
        <dsp:cNvPr id="0" name=""/>
        <dsp:cNvSpPr/>
      </dsp:nvSpPr>
      <dsp:spPr>
        <a:xfrm>
          <a:off x="0" y="920210"/>
          <a:ext cx="5271243" cy="352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123AE-6E68-4008-BD50-9CC20F57260E}">
      <dsp:nvSpPr>
        <dsp:cNvPr id="0" name=""/>
        <dsp:cNvSpPr/>
      </dsp:nvSpPr>
      <dsp:spPr>
        <a:xfrm>
          <a:off x="263562" y="713570"/>
          <a:ext cx="3689870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案例概述（或运作流程）</a:t>
          </a:r>
          <a:endParaRPr lang="zh-CN" altLang="en-US" sz="1600" kern="1200" dirty="0"/>
        </a:p>
      </dsp:txBody>
      <dsp:txXfrm>
        <a:off x="283737" y="733745"/>
        <a:ext cx="3649520" cy="372930"/>
      </dsp:txXfrm>
    </dsp:sp>
    <dsp:sp modelId="{F46CC245-10BE-4E19-B679-8FD2CCBD83C6}">
      <dsp:nvSpPr>
        <dsp:cNvPr id="0" name=""/>
        <dsp:cNvSpPr/>
      </dsp:nvSpPr>
      <dsp:spPr>
        <a:xfrm>
          <a:off x="0" y="1555250"/>
          <a:ext cx="5271243" cy="352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92E6E-C255-46EA-A296-4EEB24EE3A0F}">
      <dsp:nvSpPr>
        <dsp:cNvPr id="0" name=""/>
        <dsp:cNvSpPr/>
      </dsp:nvSpPr>
      <dsp:spPr>
        <a:xfrm>
          <a:off x="263562" y="1348610"/>
          <a:ext cx="3689870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案例中亮点及可复用的点</a:t>
          </a:r>
        </a:p>
      </dsp:txBody>
      <dsp:txXfrm>
        <a:off x="283737" y="1368785"/>
        <a:ext cx="3649520" cy="372930"/>
      </dsp:txXfrm>
    </dsp:sp>
    <dsp:sp modelId="{5AA363B9-8FB5-41E3-8B35-97BD2D191B34}">
      <dsp:nvSpPr>
        <dsp:cNvPr id="0" name=""/>
        <dsp:cNvSpPr/>
      </dsp:nvSpPr>
      <dsp:spPr>
        <a:xfrm>
          <a:off x="0" y="2190290"/>
          <a:ext cx="5271243" cy="352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4936E-ED17-4D2F-9813-87EE95763F16}">
      <dsp:nvSpPr>
        <dsp:cNvPr id="0" name=""/>
        <dsp:cNvSpPr/>
      </dsp:nvSpPr>
      <dsp:spPr>
        <a:xfrm>
          <a:off x="263562" y="1983650"/>
          <a:ext cx="3689870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案例中待优化点及改善方案</a:t>
          </a:r>
          <a:endParaRPr lang="zh-CN" altLang="en-US" sz="1600" kern="1200" dirty="0"/>
        </a:p>
      </dsp:txBody>
      <dsp:txXfrm>
        <a:off x="283737" y="2003825"/>
        <a:ext cx="3649520" cy="372930"/>
      </dsp:txXfrm>
    </dsp:sp>
    <dsp:sp modelId="{1EBF7F84-B88A-4276-8D3B-5221674D7BF1}">
      <dsp:nvSpPr>
        <dsp:cNvPr id="0" name=""/>
        <dsp:cNvSpPr/>
      </dsp:nvSpPr>
      <dsp:spPr>
        <a:xfrm>
          <a:off x="0" y="2825330"/>
          <a:ext cx="5271243" cy="352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73B35-4281-4C64-B65F-D7E1D426DC52}">
      <dsp:nvSpPr>
        <dsp:cNvPr id="0" name=""/>
        <dsp:cNvSpPr/>
      </dsp:nvSpPr>
      <dsp:spPr>
        <a:xfrm>
          <a:off x="263562" y="2618690"/>
          <a:ext cx="3689870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针对案例的延伸思考</a:t>
          </a:r>
        </a:p>
      </dsp:txBody>
      <dsp:txXfrm>
        <a:off x="283737" y="2638865"/>
        <a:ext cx="3649520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svg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1.xml"/><Relationship Id="rId8" Type="http://schemas.openxmlformats.org/officeDocument/2006/relationships/diagramQuickStyle" Target="../diagrams/quickStyle1.xml"/><Relationship Id="rId7" Type="http://schemas.openxmlformats.org/officeDocument/2006/relationships/diagramLayout" Target="../diagrams/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1.xml"/><Relationship Id="rId10" Type="http://schemas.microsoft.com/office/2007/relationships/diagramDrawing" Target="../diagrams/drawing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23656" y="1567122"/>
            <a:ext cx="7498080" cy="2030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</a:rPr>
              <a:t>考培考模式下促进社群销售迅速成长</a:t>
            </a:r>
            <a:endParaRPr lang="zh-CN" altLang="en-US" sz="3600" b="1" dirty="0">
              <a:solidFill>
                <a:schemeClr val="tx1"/>
              </a:solidFill>
            </a:endParaRP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r>
              <a:rPr lang="zh-CN" altLang="en-US" b="1" dirty="0">
                <a:sym typeface="+mn-ea"/>
              </a:rPr>
              <a:t>部门：碧翠园自营项目组   </a:t>
            </a:r>
            <a:endParaRPr lang="en-US" altLang="zh-CN" b="1" dirty="0"/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ym typeface="+mn-ea"/>
              </a:rPr>
              <a:t>姓名：麦耀锋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ym typeface="+mn-ea"/>
              </a:rPr>
              <a:t>花名：奶锡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7552" y="3941688"/>
            <a:ext cx="4990289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66351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 dirty="0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86835" y="104140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42035" y="1943735"/>
            <a:ext cx="8206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最专业的品牌私域运营服务商</a:t>
            </a:r>
            <a:endParaRPr lang="zh-CN" altLang="en-US" sz="3600" b="1">
              <a:solidFill>
                <a:schemeClr val="tx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688840" y="3872865"/>
            <a:ext cx="737870" cy="749300"/>
            <a:chOff x="6602" y="7573"/>
            <a:chExt cx="1162" cy="1180"/>
          </a:xfrm>
        </p:grpSpPr>
        <p:pic>
          <p:nvPicPr>
            <p:cNvPr id="3" name="图片 2" descr="015d8b6baa35987936daeba60c0d12a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resource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8395" y="3971608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2013585" y="4518660"/>
            <a:ext cx="1244600" cy="394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Wei Zi Jun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+86   139  0227  0098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908165" y="4670425"/>
            <a:ext cx="118681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510970969@qq.com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628515" y="4670425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WeChat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pic>
        <p:nvPicPr>
          <p:cNvPr id="11" name="图片 10" descr="resourc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41540" y="4093845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594168" y="2640965"/>
            <a:ext cx="7101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帮你管理最有价值的用户资产</a:t>
            </a:r>
            <a:endParaRPr lang="en-US" altLang="zh-CN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目录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1606635" y="1458463"/>
          <a:ext cx="5271243" cy="325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94740" y="1826895"/>
            <a:ext cx="4246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品牌方提供的产品资料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信息不完整</a:t>
            </a:r>
            <a:endParaRPr lang="zh-CN" altLang="en-US" sz="2800" b="1"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75485" y="3032760"/>
            <a:ext cx="43719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产品</a:t>
            </a:r>
            <a:r>
              <a:rPr lang="en-US" altLang="zh-CN" b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SKU</a:t>
            </a:r>
            <a:r>
              <a:rPr lang="zh-CN" altLang="en-US" b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特别多，一次培训下来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记不住</a:t>
            </a:r>
            <a:endParaRPr lang="zh-CN" altLang="en-US" sz="2800" b="1"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210" y="2601595"/>
            <a:ext cx="2475230" cy="30194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03505" y="1963420"/>
            <a:ext cx="10041890" cy="133096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145529" y="4381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案例目标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3952240" y="2973070"/>
            <a:ext cx="2210435" cy="6985"/>
          </a:xfrm>
          <a:prstGeom prst="line">
            <a:avLst/>
          </a:prstGeom>
          <a:ln w="38100">
            <a:solidFill>
              <a:srgbClr val="120C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731645" y="2356485"/>
            <a:ext cx="6583680" cy="4603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</a:rPr>
              <a:t>针对产品知识培训，促进项目各个岗位成员成长</a:t>
            </a:r>
            <a:endParaRPr lang="zh-CN" altLang="en-US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2580005" y="441960"/>
            <a:ext cx="650875" cy="6877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235064" y="4320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9" name="文本框 8" descr="7b0a20202020227461726765744964223a202270726f636573734f6e6c696e6542756c6c6574220a7d0a"/>
          <p:cNvSpPr txBox="1"/>
          <p:nvPr/>
        </p:nvSpPr>
        <p:spPr>
          <a:xfrm>
            <a:off x="752475" y="1285875"/>
            <a:ext cx="8983345" cy="34150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b="1">
                <a:solidFill>
                  <a:srgbClr val="FF0000"/>
                </a:solidFill>
              </a:rPr>
              <a:t>培训时间</a:t>
            </a:r>
            <a:r>
              <a:rPr lang="zh-CN" altLang="en-US"/>
              <a:t>：午休10-15分钟</a:t>
            </a:r>
            <a:endParaRPr lang="zh-CN" altLang="en-US" b="1">
              <a:solidFill>
                <a:srgbClr val="FF0000"/>
              </a:solidFill>
            </a:endParaRPr>
          </a:p>
          <a:p>
            <a:pPr algn="l"/>
            <a:endParaRPr lang="zh-CN" altLang="en-US" b="1">
              <a:solidFill>
                <a:srgbClr val="FF0000"/>
              </a:solidFill>
            </a:endParaRPr>
          </a:p>
          <a:p>
            <a:pPr algn="l"/>
            <a:r>
              <a:rPr lang="zh-CN" altLang="en-US" b="1">
                <a:solidFill>
                  <a:srgbClr val="FF0000"/>
                </a:solidFill>
              </a:rPr>
              <a:t>当日考培考产品</a:t>
            </a:r>
            <a:r>
              <a:rPr lang="zh-CN" altLang="en-US"/>
              <a:t>：XXXX</a:t>
            </a:r>
            <a:endParaRPr lang="zh-CN" altLang="en-US" b="1">
              <a:solidFill>
                <a:srgbClr val="FF0000"/>
              </a:solidFill>
            </a:endParaRPr>
          </a:p>
          <a:p>
            <a:pPr algn="l"/>
            <a:endParaRPr lang="zh-CN" altLang="en-US" b="1">
              <a:solidFill>
                <a:srgbClr val="FF0000"/>
              </a:solidFill>
            </a:endParaRPr>
          </a:p>
          <a:p>
            <a:pPr algn="l"/>
            <a:r>
              <a:rPr lang="zh-CN" altLang="en-US" b="1">
                <a:solidFill>
                  <a:srgbClr val="FF0000"/>
                </a:solidFill>
              </a:rPr>
              <a:t>考核人</a:t>
            </a:r>
            <a:r>
              <a:rPr lang="zh-CN" altLang="en-US"/>
              <a:t>：负责收集产品价格，卖点，使用场景，注意事项等知识点，并在培训结束后</a:t>
            </a:r>
            <a:endParaRPr lang="zh-CN" altLang="en-US"/>
          </a:p>
          <a:p>
            <a:pPr algn="l"/>
            <a:r>
              <a:rPr lang="en-US" altLang="zh-CN"/>
              <a:t>                  </a:t>
            </a:r>
            <a:r>
              <a:rPr lang="zh-CN" altLang="en-US"/>
              <a:t>总结归纳成电子版文件共享</a:t>
            </a:r>
            <a:r>
              <a:rPr lang="zh-CN" altLang="en-US" b="1">
                <a:solidFill>
                  <a:srgbClr val="FF0000"/>
                </a:solidFill>
              </a:rPr>
              <a:t>（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各岗位轮值</a:t>
            </a:r>
            <a:r>
              <a:rPr lang="zh-CN" altLang="en-US" b="1">
                <a:solidFill>
                  <a:srgbClr val="FF0000"/>
                </a:solidFill>
              </a:rPr>
              <a:t>）</a:t>
            </a:r>
            <a:endParaRPr lang="zh-CN" altLang="en-US" b="1">
              <a:solidFill>
                <a:srgbClr val="FF0000"/>
              </a:solidFill>
            </a:endParaRPr>
          </a:p>
          <a:p>
            <a:pPr algn="l"/>
            <a:endParaRPr lang="zh-CN" altLang="en-US"/>
          </a:p>
          <a:p>
            <a:pPr algn="l"/>
            <a:r>
              <a:rPr lang="zh-CN" altLang="en-US" b="1">
                <a:solidFill>
                  <a:srgbClr val="FF0000"/>
                </a:solidFill>
              </a:rPr>
              <a:t>学员</a:t>
            </a:r>
            <a:r>
              <a:rPr lang="zh-CN" altLang="en-US"/>
              <a:t>：培训开始前：</a:t>
            </a:r>
            <a:r>
              <a:rPr lang="zh-CN" altLang="en-US">
                <a:sym typeface="+mn-ea"/>
              </a:rPr>
              <a:t>收集产品价格，卖点，使用场景，注意事项等知识点</a:t>
            </a:r>
            <a:endParaRPr lang="zh-CN" altLang="en-US">
              <a:sym typeface="+mn-ea"/>
            </a:endParaRPr>
          </a:p>
          <a:p>
            <a:pPr algn="l"/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en-US" altLang="zh-CN" b="1"/>
              <a:t>*</a:t>
            </a:r>
            <a:r>
              <a:rPr lang="zh-CN" altLang="en-US" b="1"/>
              <a:t>培训开始后，考核人先向学员逐一提问对产品信息的第一印象（学员不能拿任何资料）</a:t>
            </a:r>
            <a:endParaRPr lang="zh-CN" altLang="en-US" b="1"/>
          </a:p>
          <a:p>
            <a:pPr algn="l"/>
            <a:r>
              <a:rPr lang="zh-CN" altLang="en-US" b="1"/>
              <a:t>并在黑板上做好手写记录，待全部学员都提交答案后，再统一进行补漏更新。</a:t>
            </a:r>
            <a:endParaRPr lang="zh-CN" altLang="en-US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8585" y="117475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235064" y="4320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5" name="图片 4" descr="1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850" y="1280160"/>
            <a:ext cx="3452495" cy="259016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 flipH="1">
            <a:off x="4676775" y="1069340"/>
            <a:ext cx="7620" cy="3865245"/>
          </a:xfrm>
          <a:prstGeom prst="line">
            <a:avLst/>
          </a:prstGeom>
          <a:ln w="38100">
            <a:solidFill>
              <a:srgbClr val="FEA9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图片 9" descr="2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6350" y="1363980"/>
            <a:ext cx="4862195" cy="24193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997075" y="4472305"/>
            <a:ext cx="868680" cy="368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p>
            <a:r>
              <a:rPr lang="zh-CN" altLang="en-US" b="1"/>
              <a:t>手写版</a:t>
            </a:r>
            <a:endParaRPr lang="zh-CN" altLang="en-US" b="1"/>
          </a:p>
        </p:txBody>
      </p:sp>
      <p:sp>
        <p:nvSpPr>
          <p:cNvPr id="12" name="文本框 11"/>
          <p:cNvSpPr txBox="1"/>
          <p:nvPr/>
        </p:nvSpPr>
        <p:spPr>
          <a:xfrm>
            <a:off x="7051040" y="4472305"/>
            <a:ext cx="1325880" cy="368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p>
            <a:r>
              <a:rPr lang="zh-CN" altLang="en-US" b="1"/>
              <a:t>电脑文档版</a:t>
            </a:r>
            <a:endParaRPr lang="zh-CN" altLang="en-US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883285" y="37274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365874" y="34062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82775" y="1862455"/>
            <a:ext cx="2106930" cy="210693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983105" y="1962785"/>
            <a:ext cx="1906270" cy="1906270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632450" y="756920"/>
            <a:ext cx="1158240" cy="1158240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685155" y="814705"/>
            <a:ext cx="1047750" cy="10477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5766435" y="2174875"/>
            <a:ext cx="1351915" cy="1351915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834380" y="2233930"/>
            <a:ext cx="1224915" cy="1224915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5607685" y="3757930"/>
            <a:ext cx="1576070" cy="157607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685155" y="3839210"/>
            <a:ext cx="1421765" cy="142176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3753485" y="1428750"/>
            <a:ext cx="1877060" cy="102679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stCxn id="7" idx="6"/>
            <a:endCxn id="16" idx="2"/>
          </p:cNvCxnSpPr>
          <p:nvPr/>
        </p:nvCxnSpPr>
        <p:spPr>
          <a:xfrm flipV="1">
            <a:off x="3889375" y="2851150"/>
            <a:ext cx="1877060" cy="64770"/>
          </a:xfrm>
          <a:prstGeom prst="line">
            <a:avLst/>
          </a:prstGeom>
          <a:ln>
            <a:solidFill>
              <a:srgbClr val="AFBA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stCxn id="7" idx="5"/>
            <a:endCxn id="18" idx="2"/>
          </p:cNvCxnSpPr>
          <p:nvPr/>
        </p:nvCxnSpPr>
        <p:spPr>
          <a:xfrm>
            <a:off x="3609975" y="3589655"/>
            <a:ext cx="1997710" cy="956310"/>
          </a:xfrm>
          <a:prstGeom prst="line">
            <a:avLst/>
          </a:prstGeom>
          <a:ln>
            <a:solidFill>
              <a:srgbClr val="9BD3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2311400" y="2618740"/>
            <a:ext cx="1249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kumimoji="1"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考培考</a:t>
            </a:r>
            <a:endParaRPr kumimoji="1" lang="zh-CN" altLang="en-US" sz="28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97880" y="996315"/>
            <a:ext cx="640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产品</a:t>
            </a:r>
            <a:endParaRPr kumimoji="1" lang="zh-CN" altLang="en-US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kumimoji="1"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培训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905500" y="2530475"/>
            <a:ext cx="111569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日常社群</a:t>
            </a:r>
            <a:endParaRPr kumimoji="1" lang="zh-CN" altLang="en-US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kumimoji="1"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SOP</a:t>
            </a:r>
            <a:r>
              <a:rPr kumimoji="1"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会议</a:t>
            </a:r>
            <a:endParaRPr kumimoji="1" lang="zh-CN" altLang="en-US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49290" y="4253865"/>
            <a:ext cx="13258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kumimoji="1"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日常各种项</a:t>
            </a:r>
            <a:endParaRPr kumimoji="1" lang="zh-CN" altLang="en-US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kumimoji="1"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目内部会议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235064" y="4320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235" y="1166495"/>
            <a:ext cx="4241165" cy="321373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 flipH="1">
            <a:off x="5243195" y="1085850"/>
            <a:ext cx="7620" cy="3865245"/>
          </a:xfrm>
          <a:prstGeom prst="line">
            <a:avLst/>
          </a:prstGeom>
          <a:ln w="38100">
            <a:solidFill>
              <a:srgbClr val="FEA9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2750" y="1159510"/>
            <a:ext cx="4492625" cy="336867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045960" y="4754245"/>
            <a:ext cx="868680" cy="368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p>
            <a:r>
              <a:rPr lang="zh-CN" altLang="en-US" b="1"/>
              <a:t>手写版</a:t>
            </a:r>
            <a:endParaRPr lang="zh-CN" altLang="en-US" b="1"/>
          </a:p>
        </p:txBody>
      </p:sp>
      <p:sp>
        <p:nvSpPr>
          <p:cNvPr id="15" name="文本框 14"/>
          <p:cNvSpPr txBox="1"/>
          <p:nvPr/>
        </p:nvSpPr>
        <p:spPr>
          <a:xfrm>
            <a:off x="1760220" y="4754245"/>
            <a:ext cx="1481455" cy="368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p>
            <a:pPr algn="l"/>
            <a:r>
              <a:rPr lang="zh-CN" altLang="en-US" b="1">
                <a:sym typeface="+mn-ea"/>
              </a:rPr>
              <a:t>社群</a:t>
            </a:r>
            <a:r>
              <a:rPr lang="en-US" altLang="zh-CN" b="1">
                <a:sym typeface="+mn-ea"/>
              </a:rPr>
              <a:t>SOP</a:t>
            </a:r>
            <a:r>
              <a:rPr lang="zh-CN" altLang="en-US" b="1">
                <a:sym typeface="+mn-ea"/>
              </a:rPr>
              <a:t>细案</a:t>
            </a:r>
            <a:endParaRPr lang="zh-CN" altLang="en-US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 descr="7b0a202020202262756c6c6574223a20227b5c2263617465676f727949645c223a31303032352c5c2274656d706c61746549645c223a32303233313338307d220a7d0a"/>
          <p:cNvSpPr txBox="1"/>
          <p:nvPr/>
        </p:nvSpPr>
        <p:spPr>
          <a:xfrm>
            <a:off x="1744980" y="1666240"/>
            <a:ext cx="687641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charset="0"/>
              <a:buChar char="l"/>
            </a:pPr>
            <a:r>
              <a:rPr lang="zh-CN" altLang="en-US">
                <a:sym typeface="+mn-ea"/>
              </a:rPr>
              <a:t>考培考，加深对产品认识，提高组织能力</a:t>
            </a:r>
            <a:endParaRPr lang="zh-CN" altLang="en-US"/>
          </a:p>
          <a:p>
            <a:pPr marL="285750" indent="-285750" algn="l">
              <a:buFont typeface="Wingdings" panose="05000000000000000000" charset="0"/>
              <a:buChar char="l"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/>
              <a:t>各岗位轮值考核人，提高归纳能力，语言简练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/>
              <a:t>总结归纳电子文档做备份，新人上岗可快速复用</a:t>
            </a:r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214099" y="435145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案例中亮点及可复用的点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566</Words>
  <Application>WPS 演示</Application>
  <PresentationFormat>自定义</PresentationFormat>
  <Paragraphs>86</Paragraphs>
  <Slides>10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宋体</vt:lpstr>
      <vt:lpstr>Wingdings</vt:lpstr>
      <vt:lpstr>Wingdings</vt:lpstr>
      <vt:lpstr>微软雅黑</vt:lpstr>
      <vt:lpstr>Calibri</vt:lpstr>
      <vt:lpstr>Arial Unicode MS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Don</cp:lastModifiedBy>
  <cp:revision>478</cp:revision>
  <dcterms:created xsi:type="dcterms:W3CDTF">2019-12-22T05:53:00Z</dcterms:created>
  <dcterms:modified xsi:type="dcterms:W3CDTF">2021-12-01T14:09:44Z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9ED5775CE9C242AC81960A57AD186639</vt:lpwstr>
  </property>
</Properties>
</file>