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2.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43.xml" ContentType="application/vnd.openxmlformats-officedocument.presentationml.tags+xml"/>
  <Override PartName="/ppt/tags/tag344.xml" ContentType="application/vnd.openxmlformats-officedocument.presentationml.tags+xml"/>
  <Override PartName="/ppt/notesSlides/notesSlide9.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6283" r:id="rId2"/>
    <p:sldId id="6277" r:id="rId3"/>
    <p:sldId id="6278" r:id="rId4"/>
    <p:sldId id="6279" r:id="rId5"/>
    <p:sldId id="6282" r:id="rId6"/>
    <p:sldId id="6284" r:id="rId7"/>
    <p:sldId id="6163" r:id="rId8"/>
    <p:sldId id="6270" r:id="rId9"/>
    <p:sldId id="6236" r:id="rId10"/>
    <p:sldId id="6237" r:id="rId11"/>
    <p:sldId id="6252" r:id="rId12"/>
    <p:sldId id="6285" r:id="rId13"/>
    <p:sldId id="6241" r:id="rId14"/>
    <p:sldId id="6242" r:id="rId15"/>
    <p:sldId id="6243" r:id="rId16"/>
    <p:sldId id="6157" r:id="rId17"/>
    <p:sldId id="6158" r:id="rId18"/>
    <p:sldId id="6230" r:id="rId19"/>
    <p:sldId id="6254" r:id="rId20"/>
    <p:sldId id="6160" r:id="rId21"/>
    <p:sldId id="6161" r:id="rId22"/>
    <p:sldId id="6162" r:id="rId23"/>
    <p:sldId id="6166" r:id="rId24"/>
    <p:sldId id="6256" r:id="rId25"/>
    <p:sldId id="6228" r:id="rId26"/>
    <p:sldId id="6258" r:id="rId27"/>
    <p:sldId id="6259" r:id="rId28"/>
    <p:sldId id="6262" r:id="rId29"/>
    <p:sldId id="6260" r:id="rId30"/>
    <p:sldId id="6261" r:id="rId31"/>
    <p:sldId id="6263" r:id="rId32"/>
    <p:sldId id="6264" r:id="rId33"/>
    <p:sldId id="6265" r:id="rId34"/>
    <p:sldId id="6267" r:id="rId35"/>
    <p:sldId id="6266" r:id="rId36"/>
    <p:sldId id="6268" r:id="rId37"/>
    <p:sldId id="6271" r:id="rId38"/>
    <p:sldId id="6272" r:id="rId39"/>
    <p:sldId id="6274" r:id="rId40"/>
    <p:sldId id="6257" r:id="rId41"/>
    <p:sldId id="6275" r:id="rId42"/>
    <p:sldId id="6287" r:id="rId43"/>
    <p:sldId id="6286" r:id="rId44"/>
    <p:sldId id="6288" r:id="rId45"/>
    <p:sldId id="6289" r:id="rId46"/>
    <p:sldId id="6276" r:id="rId47"/>
  </p:sldIdLst>
  <p:sldSz cx="10260013" cy="575945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李涛" initials="李涛" lastIdx="0" clrIdx="0"/>
  <p:cmAuthor id="7" name="jiang lara" initials="jl [7]" lastIdx="2" clrIdx="6"/>
  <p:cmAuthor id="1" name="倪腾" initials="倪腾" lastIdx="2" clrIdx="0"/>
  <p:cmAuthor id="2" name=" " initials="" lastIdx="1" clrIdx="1"/>
  <p:cmAuthor id="3" name="廖梦竹" initials="M" lastIdx="2" clrIdx="2"/>
  <p:cmAuthor id="4" name="Administrator" initials="A" lastIdx="2" clrIdx="3"/>
  <p:cmAuthor id="75" name="作者" initials="A" lastIdx="0" clrIdx="24"/>
  <p:cmAuthor id="5" name="vonta‘s" initials="8" lastIdx="1" clrIdx="2"/>
  <p:cmAuthor id="76" name="Liang" initials="L" lastIdx="1" clrIdx="2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900"/>
    <a:srgbClr val="F8F8F8"/>
    <a:srgbClr val="120C16"/>
    <a:srgbClr val="6DF5ED"/>
    <a:srgbClr val="E93252"/>
    <a:srgbClr val="0358B2"/>
    <a:srgbClr val="0358B1"/>
    <a:srgbClr val="035898"/>
    <a:srgbClr val="F1F1F1"/>
    <a:srgbClr val="0264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97" autoAdjust="0"/>
    <p:restoredTop sz="93826" autoAdjust="0"/>
  </p:normalViewPr>
  <p:slideViewPr>
    <p:cSldViewPr snapToGrid="0">
      <p:cViewPr varScale="1">
        <p:scale>
          <a:sx n="78" d="100"/>
          <a:sy n="78" d="100"/>
        </p:scale>
        <p:origin x="63" y="53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2022/1/21</a:t>
            </a:fld>
            <a:endParaRPr lang="zh-CN" altLang="en-US"/>
          </a:p>
        </p:txBody>
      </p:sp>
      <p:sp>
        <p:nvSpPr>
          <p:cNvPr id="4" name="幻灯片图像占位符 3"/>
          <p:cNvSpPr>
            <a:spLocks noGrp="1" noRot="1" noChangeAspect="1"/>
          </p:cNvSpPr>
          <p:nvPr>
            <p:ph type="sldImg" idx="2"/>
          </p:nvPr>
        </p:nvSpPr>
        <p:spPr>
          <a:xfrm>
            <a:off x="680261" y="1143000"/>
            <a:ext cx="5497477"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1038" y="1143000"/>
            <a:ext cx="5495925"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82591" y="942757"/>
            <a:ext cx="7695544" cy="2005523"/>
          </a:xfrm>
        </p:spPr>
        <p:txBody>
          <a:bodyPr anchor="b"/>
          <a:lstStyle>
            <a:lvl1pPr algn="ctr">
              <a:defRPr sz="5030"/>
            </a:lvl1pPr>
          </a:lstStyle>
          <a:p>
            <a:r>
              <a:rPr lang="zh-CN" altLang="en-US"/>
              <a:t>单击此处编辑母版标题样式</a:t>
            </a:r>
          </a:p>
        </p:txBody>
      </p:sp>
      <p:sp>
        <p:nvSpPr>
          <p:cNvPr id="3" name="副标题 2"/>
          <p:cNvSpPr>
            <a:spLocks noGrp="1"/>
          </p:cNvSpPr>
          <p:nvPr>
            <p:ph type="subTitle" idx="1"/>
          </p:nvPr>
        </p:nvSpPr>
        <p:spPr>
          <a:xfrm>
            <a:off x="1282591" y="3025619"/>
            <a:ext cx="7695544" cy="1390797"/>
          </a:xfrm>
        </p:spPr>
        <p:txBody>
          <a:bodyPr/>
          <a:lstStyle>
            <a:lvl1pPr marL="0" indent="0" algn="ctr">
              <a:buNone/>
              <a:defRPr sz="2010"/>
            </a:lvl1pPr>
            <a:lvl2pPr marL="382905" indent="0" algn="ctr">
              <a:buNone/>
              <a:defRPr sz="1670"/>
            </a:lvl2pPr>
            <a:lvl3pPr marL="766445" indent="0" algn="ctr">
              <a:buNone/>
              <a:defRPr sz="1510"/>
            </a:lvl3pPr>
            <a:lvl4pPr marL="1148715" indent="0" algn="ctr">
              <a:buNone/>
              <a:defRPr sz="1340"/>
            </a:lvl4pPr>
            <a:lvl5pPr marL="1533525" indent="0" algn="ctr">
              <a:buNone/>
              <a:defRPr sz="1340"/>
            </a:lvl5pPr>
            <a:lvl6pPr marL="1915795" indent="0" algn="ctr">
              <a:buNone/>
              <a:defRPr sz="1340"/>
            </a:lvl6pPr>
            <a:lvl7pPr marL="2299970" indent="0" algn="ctr">
              <a:buNone/>
              <a:defRPr sz="1340"/>
            </a:lvl7pPr>
            <a:lvl8pPr marL="2682240" indent="0" algn="ctr">
              <a:buNone/>
              <a:defRPr sz="1340"/>
            </a:lvl8pPr>
            <a:lvl9pPr marL="3065780" indent="0" algn="ctr">
              <a:buNone/>
              <a:defRPr sz="134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42833" y="306697"/>
            <a:ext cx="2212469" cy="488179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05426" y="306697"/>
            <a:ext cx="6509148" cy="488179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纯色背景">
    <p:bg>
      <p:bgPr>
        <a:solidFill>
          <a:srgbClr val="0F1624"/>
        </a:solidFill>
        <a:effectLst/>
      </p:bgPr>
    </p:bg>
    <p:spTree>
      <p:nvGrpSpPr>
        <p:cNvPr id="1" name=""/>
        <p:cNvGrpSpPr/>
        <p:nvPr/>
      </p:nvGrpSpPr>
      <p:grpSpPr>
        <a:xfrm>
          <a:off x="0" y="0"/>
          <a:ext cx="0" cy="0"/>
          <a:chOff x="0" y="0"/>
          <a:chExt cx="0" cy="0"/>
        </a:xfrm>
      </p:grpSpPr>
      <p:sp>
        <p:nvSpPr>
          <p:cNvPr id="83" name="幻灯片编号"/>
          <p:cNvSpPr txBox="1">
            <a:spLocks noGrp="1"/>
          </p:cNvSpPr>
          <p:nvPr>
            <p:ph type="sldNum" sz="quarter" idx="2"/>
          </p:nvPr>
        </p:nvSpPr>
        <p:spPr>
          <a:prstGeom prst="rect">
            <a:avLst/>
          </a:prstGeom>
        </p:spPr>
        <p:txBody>
          <a:bodyPr/>
          <a:lstStyle>
            <a:lvl1pPr>
              <a:defRPr b="0" i="0">
                <a:latin typeface="微软雅黑" panose="020B0503020204020204" charset="-122"/>
                <a:ea typeface="微软雅黑" panose="020B0503020204020204" charset="-122"/>
              </a:defRPr>
            </a:lvl1pPr>
          </a:lstStyle>
          <a:p>
            <a:fld id="{86CB4B4D-7CA3-9044-876B-883B54F8677D}" type="slidenum">
              <a:rPr lang="en-US" altLang="zh-CN" smtClean="0"/>
              <a:t>‹#›</a:t>
            </a:fld>
            <a:endParaRPr lang="en-US" altLang="zh-CN"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00082" y="1436137"/>
            <a:ext cx="8849876" cy="2396226"/>
          </a:xfrm>
        </p:spPr>
        <p:txBody>
          <a:bodyPr anchor="b"/>
          <a:lstStyle>
            <a:lvl1pPr>
              <a:defRPr sz="5030"/>
            </a:lvl1pPr>
          </a:lstStyle>
          <a:p>
            <a:r>
              <a:rPr lang="zh-CN" altLang="en-US"/>
              <a:t>单击此处编辑母版标题样式</a:t>
            </a:r>
          </a:p>
        </p:txBody>
      </p:sp>
      <p:sp>
        <p:nvSpPr>
          <p:cNvPr id="3" name="文本占位符 2"/>
          <p:cNvSpPr>
            <a:spLocks noGrp="1"/>
          </p:cNvSpPr>
          <p:nvPr>
            <p:ph type="body" idx="1"/>
          </p:nvPr>
        </p:nvSpPr>
        <p:spPr>
          <a:xfrm>
            <a:off x="700082" y="3855032"/>
            <a:ext cx="8849876" cy="1260118"/>
          </a:xfrm>
        </p:spPr>
        <p:txBody>
          <a:bodyPr/>
          <a:lstStyle>
            <a:lvl1pPr marL="0" indent="0">
              <a:buNone/>
              <a:defRPr sz="2010">
                <a:solidFill>
                  <a:schemeClr val="tx1">
                    <a:tint val="75000"/>
                  </a:schemeClr>
                </a:solidFill>
              </a:defRPr>
            </a:lvl1pPr>
            <a:lvl2pPr marL="382905" indent="0">
              <a:buNone/>
              <a:defRPr sz="1670">
                <a:solidFill>
                  <a:schemeClr val="tx1">
                    <a:tint val="75000"/>
                  </a:schemeClr>
                </a:solidFill>
              </a:defRPr>
            </a:lvl2pPr>
            <a:lvl3pPr marL="766445" indent="0">
              <a:buNone/>
              <a:defRPr sz="1510">
                <a:solidFill>
                  <a:schemeClr val="tx1">
                    <a:tint val="75000"/>
                  </a:schemeClr>
                </a:solidFill>
              </a:defRPr>
            </a:lvl3pPr>
            <a:lvl4pPr marL="1148715" indent="0">
              <a:buNone/>
              <a:defRPr sz="1340">
                <a:solidFill>
                  <a:schemeClr val="tx1">
                    <a:tint val="75000"/>
                  </a:schemeClr>
                </a:solidFill>
              </a:defRPr>
            </a:lvl4pPr>
            <a:lvl5pPr marL="1533525" indent="0">
              <a:buNone/>
              <a:defRPr sz="1340">
                <a:solidFill>
                  <a:schemeClr val="tx1">
                    <a:tint val="75000"/>
                  </a:schemeClr>
                </a:solidFill>
              </a:defRPr>
            </a:lvl5pPr>
            <a:lvl6pPr marL="1915795" indent="0">
              <a:buNone/>
              <a:defRPr sz="1340">
                <a:solidFill>
                  <a:schemeClr val="tx1">
                    <a:tint val="75000"/>
                  </a:schemeClr>
                </a:solidFill>
              </a:defRPr>
            </a:lvl6pPr>
            <a:lvl7pPr marL="2299970" indent="0">
              <a:buNone/>
              <a:defRPr sz="1340">
                <a:solidFill>
                  <a:schemeClr val="tx1">
                    <a:tint val="75000"/>
                  </a:schemeClr>
                </a:solidFill>
              </a:defRPr>
            </a:lvl7pPr>
            <a:lvl8pPr marL="2682240" indent="0">
              <a:buNone/>
              <a:defRPr sz="1340">
                <a:solidFill>
                  <a:schemeClr val="tx1">
                    <a:tint val="75000"/>
                  </a:schemeClr>
                </a:solidFill>
              </a:defRPr>
            </a:lvl8pPr>
            <a:lvl9pPr marL="3065780" indent="0">
              <a:buNone/>
              <a:defRPr sz="134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05426" y="1533478"/>
            <a:ext cx="4360808" cy="36550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94493" y="1533478"/>
            <a:ext cx="4360808" cy="36550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6762" y="306697"/>
            <a:ext cx="8849876" cy="1113439"/>
          </a:xfrm>
        </p:spPr>
        <p:txBody>
          <a:bodyPr/>
          <a:lstStyle/>
          <a:p>
            <a:r>
              <a:rPr lang="zh-CN" altLang="en-US"/>
              <a:t>单击此处编辑母版标题样式</a:t>
            </a:r>
          </a:p>
        </p:txBody>
      </p:sp>
      <p:sp>
        <p:nvSpPr>
          <p:cNvPr id="3" name="文本占位符 2"/>
          <p:cNvSpPr>
            <a:spLocks noGrp="1"/>
          </p:cNvSpPr>
          <p:nvPr>
            <p:ph type="body" idx="1"/>
          </p:nvPr>
        </p:nvSpPr>
        <p:spPr>
          <a:xfrm>
            <a:off x="706762" y="1412135"/>
            <a:ext cx="4340767"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p>
        </p:txBody>
      </p:sp>
      <p:sp>
        <p:nvSpPr>
          <p:cNvPr id="4" name="内容占位符 3"/>
          <p:cNvSpPr>
            <a:spLocks noGrp="1"/>
          </p:cNvSpPr>
          <p:nvPr>
            <p:ph sz="half" idx="2"/>
          </p:nvPr>
        </p:nvSpPr>
        <p:spPr>
          <a:xfrm>
            <a:off x="706762" y="2104200"/>
            <a:ext cx="4340767" cy="30949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194493" y="1412135"/>
            <a:ext cx="4362145" cy="692065"/>
          </a:xfrm>
        </p:spPr>
        <p:txBody>
          <a:bodyPr anchor="b"/>
          <a:lstStyle>
            <a:lvl1pPr marL="0" indent="0">
              <a:buNone/>
              <a:defRPr sz="2010" b="1"/>
            </a:lvl1pPr>
            <a:lvl2pPr marL="382905" indent="0">
              <a:buNone/>
              <a:defRPr sz="1670" b="1"/>
            </a:lvl2pPr>
            <a:lvl3pPr marL="766445" indent="0">
              <a:buNone/>
              <a:defRPr sz="1510" b="1"/>
            </a:lvl3pPr>
            <a:lvl4pPr marL="1148715" indent="0">
              <a:buNone/>
              <a:defRPr sz="1340" b="1"/>
            </a:lvl4pPr>
            <a:lvl5pPr marL="1533525" indent="0">
              <a:buNone/>
              <a:defRPr sz="1340" b="1"/>
            </a:lvl5pPr>
            <a:lvl6pPr marL="1915795" indent="0">
              <a:buNone/>
              <a:defRPr sz="1340" b="1"/>
            </a:lvl6pPr>
            <a:lvl7pPr marL="2299970" indent="0">
              <a:buNone/>
              <a:defRPr sz="1340" b="1"/>
            </a:lvl7pPr>
            <a:lvl8pPr marL="2682240" indent="0">
              <a:buNone/>
              <a:defRPr sz="1340" b="1"/>
            </a:lvl8pPr>
            <a:lvl9pPr marL="3065780" indent="0">
              <a:buNone/>
              <a:defRPr sz="1340" b="1"/>
            </a:lvl9pPr>
          </a:lstStyle>
          <a:p>
            <a:pPr lvl="0"/>
            <a:r>
              <a:rPr lang="zh-CN" altLang="en-US"/>
              <a:t>单击此处编辑母版文本样式</a:t>
            </a:r>
          </a:p>
        </p:txBody>
      </p:sp>
      <p:sp>
        <p:nvSpPr>
          <p:cNvPr id="6" name="内容占位符 5"/>
          <p:cNvSpPr>
            <a:spLocks noGrp="1"/>
          </p:cNvSpPr>
          <p:nvPr>
            <p:ph sz="quarter" idx="4"/>
          </p:nvPr>
        </p:nvSpPr>
        <p:spPr>
          <a:xfrm>
            <a:off x="5194493" y="2104200"/>
            <a:ext cx="4362145" cy="30949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p>
        </p:txBody>
      </p:sp>
      <p:sp>
        <p:nvSpPr>
          <p:cNvPr id="3" name="内容占位符 2"/>
          <p:cNvSpPr>
            <a:spLocks noGrp="1"/>
          </p:cNvSpPr>
          <p:nvPr>
            <p:ph idx="1"/>
          </p:nvPr>
        </p:nvSpPr>
        <p:spPr>
          <a:xfrm>
            <a:off x="4362145" y="829413"/>
            <a:ext cx="5194492" cy="4093720"/>
          </a:xfrm>
        </p:spPr>
        <p:txBody>
          <a:bodyPr/>
          <a:lstStyle>
            <a:lvl1pPr>
              <a:defRPr sz="2675"/>
            </a:lvl1pPr>
            <a:lvl2pPr>
              <a:defRPr sz="2345"/>
            </a:lvl2pPr>
            <a:lvl3pPr>
              <a:defRPr sz="2010"/>
            </a:lvl3pPr>
            <a:lvl4pPr>
              <a:defRPr sz="1670"/>
            </a:lvl4pPr>
            <a:lvl5pPr>
              <a:defRPr sz="1670"/>
            </a:lvl5pPr>
            <a:lvl6pPr>
              <a:defRPr sz="1670"/>
            </a:lvl6pPr>
            <a:lvl7pPr>
              <a:defRPr sz="1670"/>
            </a:lvl7pPr>
            <a:lvl8pPr>
              <a:defRPr sz="1670"/>
            </a:lvl8pPr>
            <a:lvl9pPr>
              <a:defRPr sz="167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6762" y="384036"/>
            <a:ext cx="3309351" cy="1344127"/>
          </a:xfrm>
        </p:spPr>
        <p:txBody>
          <a:bodyPr anchor="b"/>
          <a:lstStyle>
            <a:lvl1pPr>
              <a:defRPr sz="2675"/>
            </a:lvl1pPr>
          </a:lstStyle>
          <a:p>
            <a:r>
              <a:rPr lang="zh-CN" altLang="en-US"/>
              <a:t>单击此处编辑母版标题样式</a:t>
            </a:r>
          </a:p>
        </p:txBody>
      </p:sp>
      <p:sp>
        <p:nvSpPr>
          <p:cNvPr id="3" name="图片占位符 2"/>
          <p:cNvSpPr>
            <a:spLocks noGrp="1"/>
          </p:cNvSpPr>
          <p:nvPr>
            <p:ph type="pic" idx="1"/>
          </p:nvPr>
        </p:nvSpPr>
        <p:spPr>
          <a:xfrm>
            <a:off x="4362145" y="829413"/>
            <a:ext cx="5194492" cy="4093720"/>
          </a:xfrm>
        </p:spPr>
        <p:txBody>
          <a:bodyPr/>
          <a:lstStyle>
            <a:lvl1pPr marL="0" indent="0">
              <a:buNone/>
              <a:defRPr sz="2675"/>
            </a:lvl1pPr>
            <a:lvl2pPr marL="382905" indent="0">
              <a:buNone/>
              <a:defRPr sz="2345"/>
            </a:lvl2pPr>
            <a:lvl3pPr marL="766445" indent="0">
              <a:buNone/>
              <a:defRPr sz="2010"/>
            </a:lvl3pPr>
            <a:lvl4pPr marL="1148715" indent="0">
              <a:buNone/>
              <a:defRPr sz="1670"/>
            </a:lvl4pPr>
            <a:lvl5pPr marL="1533525" indent="0">
              <a:buNone/>
              <a:defRPr sz="1670"/>
            </a:lvl5pPr>
            <a:lvl6pPr marL="1915795" indent="0">
              <a:buNone/>
              <a:defRPr sz="1670"/>
            </a:lvl6pPr>
            <a:lvl7pPr marL="2299970" indent="0">
              <a:buNone/>
              <a:defRPr sz="1670"/>
            </a:lvl7pPr>
            <a:lvl8pPr marL="2682240" indent="0">
              <a:buNone/>
              <a:defRPr sz="1670"/>
            </a:lvl8pPr>
            <a:lvl9pPr marL="3065780" indent="0">
              <a:buNone/>
              <a:defRPr sz="1670"/>
            </a:lvl9pPr>
          </a:lstStyle>
          <a:p>
            <a:endParaRPr lang="zh-CN" altLang="en-US"/>
          </a:p>
        </p:txBody>
      </p:sp>
      <p:sp>
        <p:nvSpPr>
          <p:cNvPr id="4" name="文本占位符 3"/>
          <p:cNvSpPr>
            <a:spLocks noGrp="1"/>
          </p:cNvSpPr>
          <p:nvPr>
            <p:ph type="body" sz="half" idx="2"/>
          </p:nvPr>
        </p:nvSpPr>
        <p:spPr>
          <a:xfrm>
            <a:off x="706762" y="1728163"/>
            <a:ext cx="3309351" cy="3201636"/>
          </a:xfrm>
        </p:spPr>
        <p:txBody>
          <a:bodyPr/>
          <a:lstStyle>
            <a:lvl1pPr marL="0" indent="0">
              <a:buNone/>
              <a:defRPr sz="1340"/>
            </a:lvl1pPr>
            <a:lvl2pPr marL="382905" indent="0">
              <a:buNone/>
              <a:defRPr sz="1175"/>
            </a:lvl2pPr>
            <a:lvl3pPr marL="766445" indent="0">
              <a:buNone/>
              <a:defRPr sz="1005"/>
            </a:lvl3pPr>
            <a:lvl4pPr marL="1148715" indent="0">
              <a:buNone/>
              <a:defRPr sz="840"/>
            </a:lvl4pPr>
            <a:lvl5pPr marL="1533525" indent="0">
              <a:buNone/>
              <a:defRPr sz="840"/>
            </a:lvl5pPr>
            <a:lvl6pPr marL="1915795" indent="0">
              <a:buNone/>
              <a:defRPr sz="840"/>
            </a:lvl6pPr>
            <a:lvl7pPr marL="2299970" indent="0">
              <a:buNone/>
              <a:defRPr sz="840"/>
            </a:lvl7pPr>
            <a:lvl8pPr marL="2682240" indent="0">
              <a:buNone/>
              <a:defRPr sz="840"/>
            </a:lvl8pPr>
            <a:lvl9pPr marL="3065780" indent="0">
              <a:buNone/>
              <a:defRPr sz="84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05425" y="306697"/>
            <a:ext cx="8849876" cy="1113439"/>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705425" y="1533478"/>
            <a:ext cx="8849876" cy="36550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705425" y="5339170"/>
            <a:ext cx="2308663" cy="306696"/>
          </a:xfrm>
          <a:prstGeom prst="rect">
            <a:avLst/>
          </a:prstGeom>
        </p:spPr>
        <p:txBody>
          <a:bodyPr vert="horz" lIns="91440" tIns="45720" rIns="91440" bIns="45720" rtlCol="0" anchor="ctr"/>
          <a:lstStyle>
            <a:lvl1pPr algn="l">
              <a:defRPr sz="1005">
                <a:solidFill>
                  <a:schemeClr val="tx1">
                    <a:tint val="75000"/>
                  </a:schemeClr>
                </a:solidFill>
              </a:defRPr>
            </a:lvl1pPr>
          </a:lstStyle>
          <a:p>
            <a:fld id="{D997B5FA-0921-464F-AAE1-844C04324D75}" type="datetimeFigureOut">
              <a:rPr lang="zh-CN" altLang="en-US" smtClean="0"/>
              <a:t>2022/1/21</a:t>
            </a:fld>
            <a:endParaRPr lang="zh-CN" altLang="en-US"/>
          </a:p>
        </p:txBody>
      </p:sp>
      <p:sp>
        <p:nvSpPr>
          <p:cNvPr id="5" name="页脚占位符 4"/>
          <p:cNvSpPr>
            <a:spLocks noGrp="1"/>
          </p:cNvSpPr>
          <p:nvPr>
            <p:ph type="ftr" sz="quarter" idx="3"/>
          </p:nvPr>
        </p:nvSpPr>
        <p:spPr>
          <a:xfrm>
            <a:off x="3398866" y="5339170"/>
            <a:ext cx="3462995" cy="306696"/>
          </a:xfrm>
          <a:prstGeom prst="rect">
            <a:avLst/>
          </a:prstGeom>
        </p:spPr>
        <p:txBody>
          <a:bodyPr vert="horz" lIns="91440" tIns="45720" rIns="91440" bIns="45720" rtlCol="0" anchor="ctr"/>
          <a:lstStyle>
            <a:lvl1pPr algn="ctr">
              <a:defRPr sz="100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246637" y="5339170"/>
            <a:ext cx="2308663" cy="306696"/>
          </a:xfrm>
          <a:prstGeom prst="rect">
            <a:avLst/>
          </a:prstGeom>
        </p:spPr>
        <p:txBody>
          <a:bodyPr vert="horz" lIns="91440" tIns="45720" rIns="91440" bIns="45720" rtlCol="0" anchor="ctr"/>
          <a:lstStyle>
            <a:lvl1pPr algn="r">
              <a:defRPr sz="1005">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766445" rtl="0" eaLnBrk="1" latinLnBrk="0" hangingPunct="1">
        <a:lnSpc>
          <a:spcPct val="90000"/>
        </a:lnSpc>
        <a:spcBef>
          <a:spcPct val="0"/>
        </a:spcBef>
        <a:buNone/>
        <a:defRPr sz="3690" kern="1200">
          <a:solidFill>
            <a:schemeClr val="tx1"/>
          </a:solidFill>
          <a:latin typeface="+mj-lt"/>
          <a:ea typeface="+mj-ea"/>
          <a:cs typeface="+mj-cs"/>
        </a:defRPr>
      </a:lvl1pPr>
    </p:titleStyle>
    <p:bodyStyle>
      <a:lvl1pPr marL="191770" indent="-191770" algn="l" defTabSz="766445" rtl="0" eaLnBrk="1" latinLnBrk="0" hangingPunct="1">
        <a:lnSpc>
          <a:spcPct val="90000"/>
        </a:lnSpc>
        <a:spcBef>
          <a:spcPts val="840"/>
        </a:spcBef>
        <a:buFont typeface="Arial" panose="020B0604020202020204" pitchFamily="34" charset="0"/>
        <a:buChar char="•"/>
        <a:defRPr sz="2345" kern="1200">
          <a:solidFill>
            <a:schemeClr val="tx1"/>
          </a:solidFill>
          <a:latin typeface="+mn-lt"/>
          <a:ea typeface="+mn-ea"/>
          <a:cs typeface="+mn-cs"/>
        </a:defRPr>
      </a:lvl1pPr>
      <a:lvl2pPr marL="574675" indent="-191770" algn="l" defTabSz="766445" rtl="0" eaLnBrk="1" latinLnBrk="0" hangingPunct="1">
        <a:lnSpc>
          <a:spcPct val="90000"/>
        </a:lnSpc>
        <a:spcBef>
          <a:spcPct val="84000"/>
        </a:spcBef>
        <a:buFont typeface="Arial" panose="020B0604020202020204" pitchFamily="34" charset="0"/>
        <a:buChar char="•"/>
        <a:defRPr sz="2010" kern="1200">
          <a:solidFill>
            <a:schemeClr val="tx1"/>
          </a:solidFill>
          <a:latin typeface="+mn-lt"/>
          <a:ea typeface="+mn-ea"/>
          <a:cs typeface="+mn-cs"/>
        </a:defRPr>
      </a:lvl2pPr>
      <a:lvl3pPr marL="958850" indent="-191770" algn="l" defTabSz="766445" rtl="0" eaLnBrk="1" latinLnBrk="0" hangingPunct="1">
        <a:lnSpc>
          <a:spcPct val="90000"/>
        </a:lnSpc>
        <a:spcBef>
          <a:spcPct val="84000"/>
        </a:spcBef>
        <a:buFont typeface="Arial" panose="020B0604020202020204" pitchFamily="34" charset="0"/>
        <a:buChar char="•"/>
        <a:defRPr sz="1670" kern="1200">
          <a:solidFill>
            <a:schemeClr val="tx1"/>
          </a:solidFill>
          <a:latin typeface="+mn-lt"/>
          <a:ea typeface="+mn-ea"/>
          <a:cs typeface="+mn-cs"/>
        </a:defRPr>
      </a:lvl3pPr>
      <a:lvl4pPr marL="134112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4pPr>
      <a:lvl5pPr marL="172466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5pPr>
      <a:lvl6pPr marL="210756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6pPr>
      <a:lvl7pPr marL="249110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7pPr>
      <a:lvl8pPr marL="2874010"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8pPr>
      <a:lvl9pPr marL="3258185" indent="-191770" algn="l" defTabSz="766445" rtl="0" eaLnBrk="1" latinLnBrk="0" hangingPunct="1">
        <a:lnSpc>
          <a:spcPct val="90000"/>
        </a:lnSpc>
        <a:spcBef>
          <a:spcPct val="84000"/>
        </a:spcBef>
        <a:buFont typeface="Arial" panose="020B0604020202020204" pitchFamily="34" charset="0"/>
        <a:buChar char="•"/>
        <a:defRPr sz="1510" kern="1200">
          <a:solidFill>
            <a:schemeClr val="tx1"/>
          </a:solidFill>
          <a:latin typeface="+mn-lt"/>
          <a:ea typeface="+mn-ea"/>
          <a:cs typeface="+mn-cs"/>
        </a:defRPr>
      </a:lvl9pPr>
    </p:bodyStyle>
    <p:otherStyle>
      <a:defPPr>
        <a:defRPr lang="zh-CN"/>
      </a:defPPr>
      <a:lvl1pPr marL="0" algn="l" defTabSz="766445" rtl="0" eaLnBrk="1" latinLnBrk="0" hangingPunct="1">
        <a:defRPr sz="1510" kern="1200">
          <a:solidFill>
            <a:schemeClr val="tx1"/>
          </a:solidFill>
          <a:latin typeface="+mn-lt"/>
          <a:ea typeface="+mn-ea"/>
          <a:cs typeface="+mn-cs"/>
        </a:defRPr>
      </a:lvl1pPr>
      <a:lvl2pPr marL="382905" algn="l" defTabSz="766445" rtl="0" eaLnBrk="1" latinLnBrk="0" hangingPunct="1">
        <a:defRPr sz="1510" kern="1200">
          <a:solidFill>
            <a:schemeClr val="tx1"/>
          </a:solidFill>
          <a:latin typeface="+mn-lt"/>
          <a:ea typeface="+mn-ea"/>
          <a:cs typeface="+mn-cs"/>
        </a:defRPr>
      </a:lvl2pPr>
      <a:lvl3pPr marL="766445" algn="l" defTabSz="766445" rtl="0" eaLnBrk="1" latinLnBrk="0" hangingPunct="1">
        <a:defRPr sz="1510" kern="1200">
          <a:solidFill>
            <a:schemeClr val="tx1"/>
          </a:solidFill>
          <a:latin typeface="+mn-lt"/>
          <a:ea typeface="+mn-ea"/>
          <a:cs typeface="+mn-cs"/>
        </a:defRPr>
      </a:lvl3pPr>
      <a:lvl4pPr marL="1148715" algn="l" defTabSz="766445" rtl="0" eaLnBrk="1" latinLnBrk="0" hangingPunct="1">
        <a:defRPr sz="1510" kern="1200">
          <a:solidFill>
            <a:schemeClr val="tx1"/>
          </a:solidFill>
          <a:latin typeface="+mn-lt"/>
          <a:ea typeface="+mn-ea"/>
          <a:cs typeface="+mn-cs"/>
        </a:defRPr>
      </a:lvl4pPr>
      <a:lvl5pPr marL="1533525" algn="l" defTabSz="766445" rtl="0" eaLnBrk="1" latinLnBrk="0" hangingPunct="1">
        <a:defRPr sz="1510" kern="1200">
          <a:solidFill>
            <a:schemeClr val="tx1"/>
          </a:solidFill>
          <a:latin typeface="+mn-lt"/>
          <a:ea typeface="+mn-ea"/>
          <a:cs typeface="+mn-cs"/>
        </a:defRPr>
      </a:lvl5pPr>
      <a:lvl6pPr marL="1915795" algn="l" defTabSz="766445" rtl="0" eaLnBrk="1" latinLnBrk="0" hangingPunct="1">
        <a:defRPr sz="1510" kern="1200">
          <a:solidFill>
            <a:schemeClr val="tx1"/>
          </a:solidFill>
          <a:latin typeface="+mn-lt"/>
          <a:ea typeface="+mn-ea"/>
          <a:cs typeface="+mn-cs"/>
        </a:defRPr>
      </a:lvl6pPr>
      <a:lvl7pPr marL="2299970" algn="l" defTabSz="766445" rtl="0" eaLnBrk="1" latinLnBrk="0" hangingPunct="1">
        <a:defRPr sz="1510" kern="1200">
          <a:solidFill>
            <a:schemeClr val="tx1"/>
          </a:solidFill>
          <a:latin typeface="+mn-lt"/>
          <a:ea typeface="+mn-ea"/>
          <a:cs typeface="+mn-cs"/>
        </a:defRPr>
      </a:lvl7pPr>
      <a:lvl8pPr marL="2682240" algn="l" defTabSz="766445" rtl="0" eaLnBrk="1" latinLnBrk="0" hangingPunct="1">
        <a:defRPr sz="1510" kern="1200">
          <a:solidFill>
            <a:schemeClr val="tx1"/>
          </a:solidFill>
          <a:latin typeface="+mn-lt"/>
          <a:ea typeface="+mn-ea"/>
          <a:cs typeface="+mn-cs"/>
        </a:defRPr>
      </a:lvl8pPr>
      <a:lvl9pPr marL="3065780" algn="l" defTabSz="766445" rtl="0" eaLnBrk="1" latinLnBrk="0" hangingPunct="1">
        <a:defRPr sz="151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tags" Target="../tags/tag143.xml"/><Relationship Id="rId18" Type="http://schemas.openxmlformats.org/officeDocument/2006/relationships/tags" Target="../tags/tag148.xml"/><Relationship Id="rId26" Type="http://schemas.openxmlformats.org/officeDocument/2006/relationships/tags" Target="../tags/tag156.xml"/><Relationship Id="rId3" Type="http://schemas.openxmlformats.org/officeDocument/2006/relationships/tags" Target="../tags/tag133.xml"/><Relationship Id="rId21" Type="http://schemas.openxmlformats.org/officeDocument/2006/relationships/tags" Target="../tags/tag151.xml"/><Relationship Id="rId7" Type="http://schemas.openxmlformats.org/officeDocument/2006/relationships/tags" Target="../tags/tag137.xml"/><Relationship Id="rId12" Type="http://schemas.openxmlformats.org/officeDocument/2006/relationships/tags" Target="../tags/tag142.xml"/><Relationship Id="rId17" Type="http://schemas.openxmlformats.org/officeDocument/2006/relationships/tags" Target="../tags/tag147.xml"/><Relationship Id="rId25" Type="http://schemas.openxmlformats.org/officeDocument/2006/relationships/tags" Target="../tags/tag155.xml"/><Relationship Id="rId2" Type="http://schemas.openxmlformats.org/officeDocument/2006/relationships/tags" Target="../tags/tag132.xml"/><Relationship Id="rId16" Type="http://schemas.openxmlformats.org/officeDocument/2006/relationships/tags" Target="../tags/tag146.xml"/><Relationship Id="rId20" Type="http://schemas.openxmlformats.org/officeDocument/2006/relationships/tags" Target="../tags/tag150.xml"/><Relationship Id="rId29" Type="http://schemas.openxmlformats.org/officeDocument/2006/relationships/image" Target="../media/image48.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24" Type="http://schemas.openxmlformats.org/officeDocument/2006/relationships/tags" Target="../tags/tag154.xml"/><Relationship Id="rId32" Type="http://schemas.openxmlformats.org/officeDocument/2006/relationships/image" Target="../media/image51.png"/><Relationship Id="rId5" Type="http://schemas.openxmlformats.org/officeDocument/2006/relationships/tags" Target="../tags/tag135.xml"/><Relationship Id="rId15" Type="http://schemas.openxmlformats.org/officeDocument/2006/relationships/tags" Target="../tags/tag145.xml"/><Relationship Id="rId23" Type="http://schemas.openxmlformats.org/officeDocument/2006/relationships/tags" Target="../tags/tag153.xml"/><Relationship Id="rId28" Type="http://schemas.openxmlformats.org/officeDocument/2006/relationships/slideLayout" Target="../slideLayouts/slideLayout2.xml"/><Relationship Id="rId10" Type="http://schemas.openxmlformats.org/officeDocument/2006/relationships/tags" Target="../tags/tag140.xml"/><Relationship Id="rId19" Type="http://schemas.openxmlformats.org/officeDocument/2006/relationships/tags" Target="../tags/tag149.xml"/><Relationship Id="rId31" Type="http://schemas.openxmlformats.org/officeDocument/2006/relationships/image" Target="../media/image50.png"/><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tags" Target="../tags/tag144.xml"/><Relationship Id="rId22" Type="http://schemas.openxmlformats.org/officeDocument/2006/relationships/tags" Target="../tags/tag152.xml"/><Relationship Id="rId27" Type="http://schemas.openxmlformats.org/officeDocument/2006/relationships/tags" Target="../tags/tag157.xml"/><Relationship Id="rId30"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162.xml"/><Relationship Id="rId7" Type="http://schemas.openxmlformats.org/officeDocument/2006/relationships/image" Target="../media/image48.pn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slideLayout" Target="../slideLayouts/slideLayout2.xml"/><Relationship Id="rId5" Type="http://schemas.openxmlformats.org/officeDocument/2006/relationships/tags" Target="../tags/tag164.xml"/><Relationship Id="rId4" Type="http://schemas.openxmlformats.org/officeDocument/2006/relationships/tags" Target="../tags/tag163.xml"/><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tags" Target="../tags/tag172.xml"/><Relationship Id="rId13" Type="http://schemas.openxmlformats.org/officeDocument/2006/relationships/tags" Target="../tags/tag177.xml"/><Relationship Id="rId18" Type="http://schemas.openxmlformats.org/officeDocument/2006/relationships/tags" Target="../tags/tag182.xml"/><Relationship Id="rId26" Type="http://schemas.openxmlformats.org/officeDocument/2006/relationships/tags" Target="../tags/tag190.xml"/><Relationship Id="rId3" Type="http://schemas.openxmlformats.org/officeDocument/2006/relationships/tags" Target="../tags/tag167.xml"/><Relationship Id="rId21" Type="http://schemas.openxmlformats.org/officeDocument/2006/relationships/tags" Target="../tags/tag185.xml"/><Relationship Id="rId7" Type="http://schemas.openxmlformats.org/officeDocument/2006/relationships/tags" Target="../tags/tag171.xml"/><Relationship Id="rId12" Type="http://schemas.openxmlformats.org/officeDocument/2006/relationships/tags" Target="../tags/tag176.xml"/><Relationship Id="rId17" Type="http://schemas.openxmlformats.org/officeDocument/2006/relationships/tags" Target="../tags/tag181.xml"/><Relationship Id="rId25" Type="http://schemas.openxmlformats.org/officeDocument/2006/relationships/tags" Target="../tags/tag189.xml"/><Relationship Id="rId2" Type="http://schemas.openxmlformats.org/officeDocument/2006/relationships/tags" Target="../tags/tag166.xml"/><Relationship Id="rId16" Type="http://schemas.openxmlformats.org/officeDocument/2006/relationships/tags" Target="../tags/tag180.xml"/><Relationship Id="rId20" Type="http://schemas.openxmlformats.org/officeDocument/2006/relationships/tags" Target="../tags/tag184.xml"/><Relationship Id="rId29" Type="http://schemas.openxmlformats.org/officeDocument/2006/relationships/image" Target="../media/image49.png"/><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tags" Target="../tags/tag175.xml"/><Relationship Id="rId24" Type="http://schemas.openxmlformats.org/officeDocument/2006/relationships/tags" Target="../tags/tag188.xml"/><Relationship Id="rId5" Type="http://schemas.openxmlformats.org/officeDocument/2006/relationships/tags" Target="../tags/tag169.xml"/><Relationship Id="rId15" Type="http://schemas.openxmlformats.org/officeDocument/2006/relationships/tags" Target="../tags/tag179.xml"/><Relationship Id="rId23" Type="http://schemas.openxmlformats.org/officeDocument/2006/relationships/tags" Target="../tags/tag187.xml"/><Relationship Id="rId28" Type="http://schemas.openxmlformats.org/officeDocument/2006/relationships/image" Target="../media/image48.png"/><Relationship Id="rId10" Type="http://schemas.openxmlformats.org/officeDocument/2006/relationships/tags" Target="../tags/tag174.xml"/><Relationship Id="rId19" Type="http://schemas.openxmlformats.org/officeDocument/2006/relationships/tags" Target="../tags/tag183.xml"/><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tags" Target="../tags/tag178.xml"/><Relationship Id="rId22" Type="http://schemas.openxmlformats.org/officeDocument/2006/relationships/tags" Target="../tags/tag186.xml"/><Relationship Id="rId27" Type="http://schemas.openxmlformats.org/officeDocument/2006/relationships/slideLayout" Target="../slideLayouts/slideLayout2.xml"/><Relationship Id="rId30"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tags" Target="../tags/tag198.xml"/><Relationship Id="rId13" Type="http://schemas.openxmlformats.org/officeDocument/2006/relationships/tags" Target="../tags/tag203.xml"/><Relationship Id="rId18" Type="http://schemas.openxmlformats.org/officeDocument/2006/relationships/tags" Target="../tags/tag208.xml"/><Relationship Id="rId26" Type="http://schemas.openxmlformats.org/officeDocument/2006/relationships/tags" Target="../tags/tag216.xml"/><Relationship Id="rId3" Type="http://schemas.openxmlformats.org/officeDocument/2006/relationships/tags" Target="../tags/tag193.xml"/><Relationship Id="rId21" Type="http://schemas.openxmlformats.org/officeDocument/2006/relationships/tags" Target="../tags/tag211.xml"/><Relationship Id="rId7" Type="http://schemas.openxmlformats.org/officeDocument/2006/relationships/tags" Target="../tags/tag197.xml"/><Relationship Id="rId12" Type="http://schemas.openxmlformats.org/officeDocument/2006/relationships/tags" Target="../tags/tag202.xml"/><Relationship Id="rId17" Type="http://schemas.openxmlformats.org/officeDocument/2006/relationships/tags" Target="../tags/tag207.xml"/><Relationship Id="rId25" Type="http://schemas.openxmlformats.org/officeDocument/2006/relationships/tags" Target="../tags/tag215.xml"/><Relationship Id="rId33" Type="http://schemas.openxmlformats.org/officeDocument/2006/relationships/image" Target="../media/image52.png"/><Relationship Id="rId2" Type="http://schemas.openxmlformats.org/officeDocument/2006/relationships/tags" Target="../tags/tag192.xml"/><Relationship Id="rId16" Type="http://schemas.openxmlformats.org/officeDocument/2006/relationships/tags" Target="../tags/tag206.xml"/><Relationship Id="rId20" Type="http://schemas.openxmlformats.org/officeDocument/2006/relationships/tags" Target="../tags/tag210.xml"/><Relationship Id="rId29" Type="http://schemas.openxmlformats.org/officeDocument/2006/relationships/slideLayout" Target="../slideLayouts/slideLayout2.xml"/><Relationship Id="rId1" Type="http://schemas.openxmlformats.org/officeDocument/2006/relationships/tags" Target="../tags/tag191.xml"/><Relationship Id="rId6" Type="http://schemas.openxmlformats.org/officeDocument/2006/relationships/tags" Target="../tags/tag196.xml"/><Relationship Id="rId11" Type="http://schemas.openxmlformats.org/officeDocument/2006/relationships/tags" Target="../tags/tag201.xml"/><Relationship Id="rId24" Type="http://schemas.openxmlformats.org/officeDocument/2006/relationships/tags" Target="../tags/tag214.xml"/><Relationship Id="rId32" Type="http://schemas.openxmlformats.org/officeDocument/2006/relationships/image" Target="../media/image50.png"/><Relationship Id="rId5" Type="http://schemas.openxmlformats.org/officeDocument/2006/relationships/tags" Target="../tags/tag195.xml"/><Relationship Id="rId15" Type="http://schemas.openxmlformats.org/officeDocument/2006/relationships/tags" Target="../tags/tag205.xml"/><Relationship Id="rId23" Type="http://schemas.openxmlformats.org/officeDocument/2006/relationships/tags" Target="../tags/tag213.xml"/><Relationship Id="rId28" Type="http://schemas.openxmlformats.org/officeDocument/2006/relationships/tags" Target="../tags/tag218.xml"/><Relationship Id="rId10" Type="http://schemas.openxmlformats.org/officeDocument/2006/relationships/tags" Target="../tags/tag200.xml"/><Relationship Id="rId19" Type="http://schemas.openxmlformats.org/officeDocument/2006/relationships/tags" Target="../tags/tag209.xml"/><Relationship Id="rId31" Type="http://schemas.openxmlformats.org/officeDocument/2006/relationships/image" Target="../media/image49.png"/><Relationship Id="rId4" Type="http://schemas.openxmlformats.org/officeDocument/2006/relationships/tags" Target="../tags/tag194.xml"/><Relationship Id="rId9" Type="http://schemas.openxmlformats.org/officeDocument/2006/relationships/tags" Target="../tags/tag199.xml"/><Relationship Id="rId14" Type="http://schemas.openxmlformats.org/officeDocument/2006/relationships/tags" Target="../tags/tag204.xml"/><Relationship Id="rId22" Type="http://schemas.openxmlformats.org/officeDocument/2006/relationships/tags" Target="../tags/tag212.xml"/><Relationship Id="rId27" Type="http://schemas.openxmlformats.org/officeDocument/2006/relationships/tags" Target="../tags/tag217.xml"/><Relationship Id="rId30"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tags" Target="../tags/tag226.xml"/><Relationship Id="rId13" Type="http://schemas.openxmlformats.org/officeDocument/2006/relationships/tags" Target="../tags/tag231.xml"/><Relationship Id="rId18" Type="http://schemas.openxmlformats.org/officeDocument/2006/relationships/image" Target="../media/image53.svg"/><Relationship Id="rId3" Type="http://schemas.openxmlformats.org/officeDocument/2006/relationships/tags" Target="../tags/tag221.xml"/><Relationship Id="rId21" Type="http://schemas.openxmlformats.org/officeDocument/2006/relationships/image" Target="../media/image48.png"/><Relationship Id="rId7" Type="http://schemas.openxmlformats.org/officeDocument/2006/relationships/tags" Target="../tags/tag225.xml"/><Relationship Id="rId12" Type="http://schemas.openxmlformats.org/officeDocument/2006/relationships/tags" Target="../tags/tag230.xml"/><Relationship Id="rId17" Type="http://schemas.openxmlformats.org/officeDocument/2006/relationships/image" Target="../media/image46.png"/><Relationship Id="rId2" Type="http://schemas.openxmlformats.org/officeDocument/2006/relationships/tags" Target="../tags/tag220.xml"/><Relationship Id="rId16" Type="http://schemas.openxmlformats.org/officeDocument/2006/relationships/slideLayout" Target="../slideLayouts/slideLayout1.xml"/><Relationship Id="rId20" Type="http://schemas.openxmlformats.org/officeDocument/2006/relationships/image" Target="../media/image54.svg"/><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tags" Target="../tags/tag229.xml"/><Relationship Id="rId5" Type="http://schemas.openxmlformats.org/officeDocument/2006/relationships/tags" Target="../tags/tag223.xml"/><Relationship Id="rId15" Type="http://schemas.openxmlformats.org/officeDocument/2006/relationships/tags" Target="../tags/tag233.xml"/><Relationship Id="rId10" Type="http://schemas.openxmlformats.org/officeDocument/2006/relationships/tags" Target="../tags/tag228.xml"/><Relationship Id="rId19" Type="http://schemas.openxmlformats.org/officeDocument/2006/relationships/image" Target="../media/image47.png"/><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tags" Target="../tags/tag232.xml"/></Relationships>
</file>

<file path=ppt/slides/_rels/slide17.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tags" Target="../tags/tag246.xml"/><Relationship Id="rId18" Type="http://schemas.openxmlformats.org/officeDocument/2006/relationships/tags" Target="../tags/tag251.xml"/><Relationship Id="rId26" Type="http://schemas.openxmlformats.org/officeDocument/2006/relationships/image" Target="../media/image54.svg"/><Relationship Id="rId3" Type="http://schemas.openxmlformats.org/officeDocument/2006/relationships/tags" Target="../tags/tag236.xml"/><Relationship Id="rId21" Type="http://schemas.openxmlformats.org/officeDocument/2006/relationships/tags" Target="../tags/tag254.xml"/><Relationship Id="rId7" Type="http://schemas.openxmlformats.org/officeDocument/2006/relationships/tags" Target="../tags/tag240.xml"/><Relationship Id="rId12" Type="http://schemas.openxmlformats.org/officeDocument/2006/relationships/tags" Target="../tags/tag245.xml"/><Relationship Id="rId17" Type="http://schemas.openxmlformats.org/officeDocument/2006/relationships/tags" Target="../tags/tag250.xml"/><Relationship Id="rId25" Type="http://schemas.openxmlformats.org/officeDocument/2006/relationships/image" Target="../media/image47.png"/><Relationship Id="rId2" Type="http://schemas.openxmlformats.org/officeDocument/2006/relationships/tags" Target="../tags/tag235.xml"/><Relationship Id="rId16" Type="http://schemas.openxmlformats.org/officeDocument/2006/relationships/tags" Target="../tags/tag249.xml"/><Relationship Id="rId20" Type="http://schemas.openxmlformats.org/officeDocument/2006/relationships/tags" Target="../tags/tag253.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tags" Target="../tags/tag244.xml"/><Relationship Id="rId24" Type="http://schemas.openxmlformats.org/officeDocument/2006/relationships/image" Target="../media/image53.svg"/><Relationship Id="rId5" Type="http://schemas.openxmlformats.org/officeDocument/2006/relationships/tags" Target="../tags/tag238.xml"/><Relationship Id="rId15" Type="http://schemas.openxmlformats.org/officeDocument/2006/relationships/tags" Target="../tags/tag248.xml"/><Relationship Id="rId23" Type="http://schemas.openxmlformats.org/officeDocument/2006/relationships/image" Target="../media/image46.png"/><Relationship Id="rId10" Type="http://schemas.openxmlformats.org/officeDocument/2006/relationships/tags" Target="../tags/tag243.xml"/><Relationship Id="rId19" Type="http://schemas.openxmlformats.org/officeDocument/2006/relationships/tags" Target="../tags/tag252.xml"/><Relationship Id="rId4" Type="http://schemas.openxmlformats.org/officeDocument/2006/relationships/tags" Target="../tags/tag237.xml"/><Relationship Id="rId9" Type="http://schemas.openxmlformats.org/officeDocument/2006/relationships/tags" Target="../tags/tag242.xml"/><Relationship Id="rId14" Type="http://schemas.openxmlformats.org/officeDocument/2006/relationships/tags" Target="../tags/tag247.xml"/><Relationship Id="rId22" Type="http://schemas.openxmlformats.org/officeDocument/2006/relationships/slideLayout" Target="../slideLayouts/slideLayout1.xml"/><Relationship Id="rId27"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tags" Target="../tags/tag262.xml"/><Relationship Id="rId13" Type="http://schemas.openxmlformats.org/officeDocument/2006/relationships/tags" Target="../tags/tag267.xml"/><Relationship Id="rId18" Type="http://schemas.openxmlformats.org/officeDocument/2006/relationships/image" Target="../media/image46.png"/><Relationship Id="rId3" Type="http://schemas.openxmlformats.org/officeDocument/2006/relationships/tags" Target="../tags/tag257.xml"/><Relationship Id="rId21" Type="http://schemas.openxmlformats.org/officeDocument/2006/relationships/image" Target="../media/image54.svg"/><Relationship Id="rId7" Type="http://schemas.openxmlformats.org/officeDocument/2006/relationships/tags" Target="../tags/tag261.xml"/><Relationship Id="rId12" Type="http://schemas.openxmlformats.org/officeDocument/2006/relationships/tags" Target="../tags/tag266.xml"/><Relationship Id="rId17" Type="http://schemas.openxmlformats.org/officeDocument/2006/relationships/slideLayout" Target="../slideLayouts/slideLayout1.xml"/><Relationship Id="rId2" Type="http://schemas.openxmlformats.org/officeDocument/2006/relationships/tags" Target="../tags/tag256.xml"/><Relationship Id="rId16" Type="http://schemas.openxmlformats.org/officeDocument/2006/relationships/tags" Target="../tags/tag270.xml"/><Relationship Id="rId20" Type="http://schemas.openxmlformats.org/officeDocument/2006/relationships/image" Target="../media/image47.png"/><Relationship Id="rId1" Type="http://schemas.openxmlformats.org/officeDocument/2006/relationships/tags" Target="../tags/tag255.xml"/><Relationship Id="rId6" Type="http://schemas.openxmlformats.org/officeDocument/2006/relationships/tags" Target="../tags/tag260.xml"/><Relationship Id="rId11" Type="http://schemas.openxmlformats.org/officeDocument/2006/relationships/tags" Target="../tags/tag265.xml"/><Relationship Id="rId5" Type="http://schemas.openxmlformats.org/officeDocument/2006/relationships/tags" Target="../tags/tag259.xml"/><Relationship Id="rId15" Type="http://schemas.openxmlformats.org/officeDocument/2006/relationships/tags" Target="../tags/tag269.xml"/><Relationship Id="rId10" Type="http://schemas.openxmlformats.org/officeDocument/2006/relationships/tags" Target="../tags/tag264.xml"/><Relationship Id="rId19" Type="http://schemas.openxmlformats.org/officeDocument/2006/relationships/image" Target="../media/image53.svg"/><Relationship Id="rId4" Type="http://schemas.openxmlformats.org/officeDocument/2006/relationships/tags" Target="../tags/tag258.xml"/><Relationship Id="rId9" Type="http://schemas.openxmlformats.org/officeDocument/2006/relationships/tags" Target="../tags/tag263.xml"/><Relationship Id="rId14" Type="http://schemas.openxmlformats.org/officeDocument/2006/relationships/tags" Target="../tags/tag268.xml"/><Relationship Id="rId22"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271.xml"/><Relationship Id="rId6" Type="http://schemas.openxmlformats.org/officeDocument/2006/relationships/image" Target="../media/image54.svg"/><Relationship Id="rId5" Type="http://schemas.openxmlformats.org/officeDocument/2006/relationships/image" Target="../media/image47.png"/><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tags" Target="../tags/tag5.xml"/><Relationship Id="rId10" Type="http://schemas.openxmlformats.org/officeDocument/2006/relationships/image" Target="../media/image4.png"/><Relationship Id="rId4" Type="http://schemas.openxmlformats.org/officeDocument/2006/relationships/tags" Target="../tags/tag4.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272.xml"/><Relationship Id="rId6" Type="http://schemas.openxmlformats.org/officeDocument/2006/relationships/image" Target="../media/image54.svg"/><Relationship Id="rId5" Type="http://schemas.openxmlformats.org/officeDocument/2006/relationships/image" Target="../media/image47.png"/><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6.png"/><Relationship Id="rId7"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273.xml"/><Relationship Id="rId6" Type="http://schemas.openxmlformats.org/officeDocument/2006/relationships/image" Target="../media/image54.svg"/><Relationship Id="rId5" Type="http://schemas.openxmlformats.org/officeDocument/2006/relationships/image" Target="../media/image47.png"/><Relationship Id="rId10" Type="http://schemas.openxmlformats.org/officeDocument/2006/relationships/image" Target="../media/image48.png"/><Relationship Id="rId4" Type="http://schemas.openxmlformats.org/officeDocument/2006/relationships/image" Target="../media/image53.sv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48.png"/><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image" Target="../media/image54.svg"/><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image" Target="../media/image47.png"/><Relationship Id="rId5" Type="http://schemas.openxmlformats.org/officeDocument/2006/relationships/tags" Target="../tags/tag278.xml"/><Relationship Id="rId10" Type="http://schemas.openxmlformats.org/officeDocument/2006/relationships/image" Target="../media/image53.svg"/><Relationship Id="rId4" Type="http://schemas.openxmlformats.org/officeDocument/2006/relationships/tags" Target="../tags/tag277.xml"/><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281.xml"/><Relationship Id="rId6" Type="http://schemas.openxmlformats.org/officeDocument/2006/relationships/image" Target="../media/image54.svg"/><Relationship Id="rId5" Type="http://schemas.openxmlformats.org/officeDocument/2006/relationships/image" Target="../media/image47.png"/><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282.xml"/><Relationship Id="rId6" Type="http://schemas.openxmlformats.org/officeDocument/2006/relationships/image" Target="../media/image54.svg"/><Relationship Id="rId5" Type="http://schemas.openxmlformats.org/officeDocument/2006/relationships/image" Target="../media/image47.png"/><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54.svg"/><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image" Target="../media/image47.png"/><Relationship Id="rId5" Type="http://schemas.openxmlformats.org/officeDocument/2006/relationships/image" Target="../media/image53.sv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tags" Target="../tags/tag292.xml"/><Relationship Id="rId13" Type="http://schemas.openxmlformats.org/officeDocument/2006/relationships/tags" Target="../tags/tag297.xml"/><Relationship Id="rId18" Type="http://schemas.openxmlformats.org/officeDocument/2006/relationships/tags" Target="../tags/tag302.xml"/><Relationship Id="rId26" Type="http://schemas.openxmlformats.org/officeDocument/2006/relationships/image" Target="../media/image54.svg"/><Relationship Id="rId3" Type="http://schemas.openxmlformats.org/officeDocument/2006/relationships/tags" Target="../tags/tag287.xml"/><Relationship Id="rId21" Type="http://schemas.openxmlformats.org/officeDocument/2006/relationships/tags" Target="../tags/tag305.xml"/><Relationship Id="rId7" Type="http://schemas.openxmlformats.org/officeDocument/2006/relationships/tags" Target="../tags/tag291.xml"/><Relationship Id="rId12" Type="http://schemas.openxmlformats.org/officeDocument/2006/relationships/tags" Target="../tags/tag296.xml"/><Relationship Id="rId17" Type="http://schemas.openxmlformats.org/officeDocument/2006/relationships/tags" Target="../tags/tag301.xml"/><Relationship Id="rId25" Type="http://schemas.openxmlformats.org/officeDocument/2006/relationships/image" Target="../media/image47.png"/><Relationship Id="rId2" Type="http://schemas.openxmlformats.org/officeDocument/2006/relationships/tags" Target="../tags/tag286.xml"/><Relationship Id="rId16" Type="http://schemas.openxmlformats.org/officeDocument/2006/relationships/tags" Target="../tags/tag300.xml"/><Relationship Id="rId20" Type="http://schemas.openxmlformats.org/officeDocument/2006/relationships/tags" Target="../tags/tag304.xml"/><Relationship Id="rId1" Type="http://schemas.openxmlformats.org/officeDocument/2006/relationships/tags" Target="../tags/tag285.xml"/><Relationship Id="rId6" Type="http://schemas.openxmlformats.org/officeDocument/2006/relationships/tags" Target="../tags/tag290.xml"/><Relationship Id="rId11" Type="http://schemas.openxmlformats.org/officeDocument/2006/relationships/tags" Target="../tags/tag295.xml"/><Relationship Id="rId24" Type="http://schemas.openxmlformats.org/officeDocument/2006/relationships/image" Target="../media/image53.svg"/><Relationship Id="rId5" Type="http://schemas.openxmlformats.org/officeDocument/2006/relationships/tags" Target="../tags/tag289.xml"/><Relationship Id="rId15" Type="http://schemas.openxmlformats.org/officeDocument/2006/relationships/tags" Target="../tags/tag299.xml"/><Relationship Id="rId23" Type="http://schemas.openxmlformats.org/officeDocument/2006/relationships/image" Target="../media/image46.png"/><Relationship Id="rId10" Type="http://schemas.openxmlformats.org/officeDocument/2006/relationships/tags" Target="../tags/tag294.xml"/><Relationship Id="rId19" Type="http://schemas.openxmlformats.org/officeDocument/2006/relationships/tags" Target="../tags/tag303.xml"/><Relationship Id="rId4" Type="http://schemas.openxmlformats.org/officeDocument/2006/relationships/tags" Target="../tags/tag288.xml"/><Relationship Id="rId9" Type="http://schemas.openxmlformats.org/officeDocument/2006/relationships/tags" Target="../tags/tag293.xml"/><Relationship Id="rId14" Type="http://schemas.openxmlformats.org/officeDocument/2006/relationships/tags" Target="../tags/tag298.xml"/><Relationship Id="rId22" Type="http://schemas.openxmlformats.org/officeDocument/2006/relationships/slideLayout" Target="../slideLayouts/slideLayout1.xml"/><Relationship Id="rId27"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8.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67.png"/><Relationship Id="rId3" Type="http://schemas.openxmlformats.org/officeDocument/2006/relationships/tags" Target="../tags/tag308.xml"/><Relationship Id="rId7" Type="http://schemas.openxmlformats.org/officeDocument/2006/relationships/slideLayout" Target="../slideLayouts/slideLayout1.xml"/><Relationship Id="rId12" Type="http://schemas.openxmlformats.org/officeDocument/2006/relationships/image" Target="../media/image66.pn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tags" Target="../tags/tag311.xml"/><Relationship Id="rId11" Type="http://schemas.openxmlformats.org/officeDocument/2006/relationships/image" Target="../media/image65.png"/><Relationship Id="rId5" Type="http://schemas.openxmlformats.org/officeDocument/2006/relationships/tags" Target="../tags/tag310.xml"/><Relationship Id="rId15" Type="http://schemas.openxmlformats.org/officeDocument/2006/relationships/image" Target="../media/image48.png"/><Relationship Id="rId10" Type="http://schemas.openxmlformats.org/officeDocument/2006/relationships/image" Target="../media/image64.png"/><Relationship Id="rId4" Type="http://schemas.openxmlformats.org/officeDocument/2006/relationships/tags" Target="../tags/tag309.xml"/><Relationship Id="rId9" Type="http://schemas.openxmlformats.org/officeDocument/2006/relationships/image" Target="../media/image47.png"/><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png"/><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 Id="rId30"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71.jpe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tags" Target="../tags/tag319.xml"/><Relationship Id="rId13" Type="http://schemas.openxmlformats.org/officeDocument/2006/relationships/tags" Target="../tags/tag324.xml"/><Relationship Id="rId18" Type="http://schemas.openxmlformats.org/officeDocument/2006/relationships/tags" Target="../tags/tag329.xml"/><Relationship Id="rId3" Type="http://schemas.openxmlformats.org/officeDocument/2006/relationships/tags" Target="../tags/tag314.xml"/><Relationship Id="rId21" Type="http://schemas.openxmlformats.org/officeDocument/2006/relationships/tags" Target="../tags/tag332.xml"/><Relationship Id="rId7" Type="http://schemas.openxmlformats.org/officeDocument/2006/relationships/tags" Target="../tags/tag318.xml"/><Relationship Id="rId12" Type="http://schemas.openxmlformats.org/officeDocument/2006/relationships/tags" Target="../tags/tag323.xml"/><Relationship Id="rId17" Type="http://schemas.openxmlformats.org/officeDocument/2006/relationships/tags" Target="../tags/tag328.xml"/><Relationship Id="rId25" Type="http://schemas.openxmlformats.org/officeDocument/2006/relationships/image" Target="../media/image48.png"/><Relationship Id="rId2" Type="http://schemas.openxmlformats.org/officeDocument/2006/relationships/tags" Target="../tags/tag313.xml"/><Relationship Id="rId16" Type="http://schemas.openxmlformats.org/officeDocument/2006/relationships/tags" Target="../tags/tag327.xml"/><Relationship Id="rId20" Type="http://schemas.openxmlformats.org/officeDocument/2006/relationships/tags" Target="../tags/tag331.xml"/><Relationship Id="rId1" Type="http://schemas.openxmlformats.org/officeDocument/2006/relationships/tags" Target="../tags/tag312.xml"/><Relationship Id="rId6" Type="http://schemas.openxmlformats.org/officeDocument/2006/relationships/tags" Target="../tags/tag317.xml"/><Relationship Id="rId11" Type="http://schemas.openxmlformats.org/officeDocument/2006/relationships/tags" Target="../tags/tag322.xml"/><Relationship Id="rId24" Type="http://schemas.openxmlformats.org/officeDocument/2006/relationships/image" Target="../media/image47.png"/><Relationship Id="rId5" Type="http://schemas.openxmlformats.org/officeDocument/2006/relationships/tags" Target="../tags/tag316.xml"/><Relationship Id="rId15" Type="http://schemas.openxmlformats.org/officeDocument/2006/relationships/tags" Target="../tags/tag326.xml"/><Relationship Id="rId23" Type="http://schemas.openxmlformats.org/officeDocument/2006/relationships/image" Target="../media/image46.png"/><Relationship Id="rId10" Type="http://schemas.openxmlformats.org/officeDocument/2006/relationships/tags" Target="../tags/tag321.xml"/><Relationship Id="rId19" Type="http://schemas.openxmlformats.org/officeDocument/2006/relationships/tags" Target="../tags/tag330.xml"/><Relationship Id="rId4" Type="http://schemas.openxmlformats.org/officeDocument/2006/relationships/tags" Target="../tags/tag315.xml"/><Relationship Id="rId9" Type="http://schemas.openxmlformats.org/officeDocument/2006/relationships/tags" Target="../tags/tag320.xml"/><Relationship Id="rId14" Type="http://schemas.openxmlformats.org/officeDocument/2006/relationships/tags" Target="../tags/tag325.xml"/><Relationship Id="rId2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image" Target="../media/image46.png"/><Relationship Id="rId3" Type="http://schemas.openxmlformats.org/officeDocument/2006/relationships/tags" Target="../tags/tag335.xml"/><Relationship Id="rId7" Type="http://schemas.openxmlformats.org/officeDocument/2006/relationships/tags" Target="../tags/tag339.xml"/><Relationship Id="rId12" Type="http://schemas.openxmlformats.org/officeDocument/2006/relationships/notesSlide" Target="../notesSlides/notesSlide5.xml"/><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slideLayout" Target="../slideLayouts/slideLayout1.xml"/><Relationship Id="rId5" Type="http://schemas.openxmlformats.org/officeDocument/2006/relationships/tags" Target="../tags/tag337.xml"/><Relationship Id="rId15" Type="http://schemas.openxmlformats.org/officeDocument/2006/relationships/image" Target="../media/image48.png"/><Relationship Id="rId10" Type="http://schemas.openxmlformats.org/officeDocument/2006/relationships/tags" Target="../tags/tag342.xml"/><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6.pn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343.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6.png"/><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4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7.png"/><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tags" Target="../tags/tag352.xml"/><Relationship Id="rId13" Type="http://schemas.openxmlformats.org/officeDocument/2006/relationships/tags" Target="../tags/tag357.xml"/><Relationship Id="rId18" Type="http://schemas.openxmlformats.org/officeDocument/2006/relationships/tags" Target="../tags/tag362.xml"/><Relationship Id="rId26" Type="http://schemas.openxmlformats.org/officeDocument/2006/relationships/image" Target="../media/image50.png"/><Relationship Id="rId3" Type="http://schemas.openxmlformats.org/officeDocument/2006/relationships/tags" Target="../tags/tag347.xml"/><Relationship Id="rId21" Type="http://schemas.openxmlformats.org/officeDocument/2006/relationships/tags" Target="../tags/tag365.xml"/><Relationship Id="rId7" Type="http://schemas.openxmlformats.org/officeDocument/2006/relationships/tags" Target="../tags/tag351.xml"/><Relationship Id="rId12" Type="http://schemas.openxmlformats.org/officeDocument/2006/relationships/tags" Target="../tags/tag356.xml"/><Relationship Id="rId17" Type="http://schemas.openxmlformats.org/officeDocument/2006/relationships/tags" Target="../tags/tag361.xml"/><Relationship Id="rId25" Type="http://schemas.openxmlformats.org/officeDocument/2006/relationships/image" Target="../media/image49.png"/><Relationship Id="rId2" Type="http://schemas.openxmlformats.org/officeDocument/2006/relationships/tags" Target="../tags/tag346.xml"/><Relationship Id="rId16" Type="http://schemas.openxmlformats.org/officeDocument/2006/relationships/tags" Target="../tags/tag360.xml"/><Relationship Id="rId20" Type="http://schemas.openxmlformats.org/officeDocument/2006/relationships/tags" Target="../tags/tag364.xml"/><Relationship Id="rId1" Type="http://schemas.openxmlformats.org/officeDocument/2006/relationships/tags" Target="../tags/tag345.xml"/><Relationship Id="rId6" Type="http://schemas.openxmlformats.org/officeDocument/2006/relationships/tags" Target="../tags/tag350.xml"/><Relationship Id="rId11" Type="http://schemas.openxmlformats.org/officeDocument/2006/relationships/tags" Target="../tags/tag355.xml"/><Relationship Id="rId24" Type="http://schemas.openxmlformats.org/officeDocument/2006/relationships/image" Target="../media/image48.png"/><Relationship Id="rId5" Type="http://schemas.openxmlformats.org/officeDocument/2006/relationships/tags" Target="../tags/tag349.xml"/><Relationship Id="rId15" Type="http://schemas.openxmlformats.org/officeDocument/2006/relationships/tags" Target="../tags/tag359.xml"/><Relationship Id="rId23" Type="http://schemas.openxmlformats.org/officeDocument/2006/relationships/slideLayout" Target="../slideLayouts/slideLayout2.xml"/><Relationship Id="rId10" Type="http://schemas.openxmlformats.org/officeDocument/2006/relationships/tags" Target="../tags/tag354.xml"/><Relationship Id="rId19" Type="http://schemas.openxmlformats.org/officeDocument/2006/relationships/tags" Target="../tags/tag363.xml"/><Relationship Id="rId4" Type="http://schemas.openxmlformats.org/officeDocument/2006/relationships/tags" Target="../tags/tag348.xml"/><Relationship Id="rId9" Type="http://schemas.openxmlformats.org/officeDocument/2006/relationships/tags" Target="../tags/tag353.xml"/><Relationship Id="rId14" Type="http://schemas.openxmlformats.org/officeDocument/2006/relationships/tags" Target="../tags/tag358.xml"/><Relationship Id="rId22" Type="http://schemas.openxmlformats.org/officeDocument/2006/relationships/tags" Target="../tags/tag366.xml"/></Relationships>
</file>

<file path=ppt/slides/_rels/slide44.xml.rels><?xml version="1.0" encoding="UTF-8" standalone="yes"?>
<Relationships xmlns="http://schemas.openxmlformats.org/package/2006/relationships"><Relationship Id="rId8" Type="http://schemas.openxmlformats.org/officeDocument/2006/relationships/tags" Target="../tags/tag374.xml"/><Relationship Id="rId13" Type="http://schemas.openxmlformats.org/officeDocument/2006/relationships/tags" Target="../tags/tag379.xml"/><Relationship Id="rId18" Type="http://schemas.openxmlformats.org/officeDocument/2006/relationships/tags" Target="../tags/tag384.xml"/><Relationship Id="rId26" Type="http://schemas.openxmlformats.org/officeDocument/2006/relationships/tags" Target="../tags/tag392.xml"/><Relationship Id="rId39" Type="http://schemas.openxmlformats.org/officeDocument/2006/relationships/tags" Target="../tags/tag405.xml"/><Relationship Id="rId3" Type="http://schemas.openxmlformats.org/officeDocument/2006/relationships/tags" Target="../tags/tag369.xml"/><Relationship Id="rId21" Type="http://schemas.openxmlformats.org/officeDocument/2006/relationships/tags" Target="../tags/tag387.xml"/><Relationship Id="rId34" Type="http://schemas.openxmlformats.org/officeDocument/2006/relationships/tags" Target="../tags/tag400.xml"/><Relationship Id="rId42" Type="http://schemas.openxmlformats.org/officeDocument/2006/relationships/tags" Target="../tags/tag408.xml"/><Relationship Id="rId47" Type="http://schemas.openxmlformats.org/officeDocument/2006/relationships/image" Target="../media/image49.png"/><Relationship Id="rId7" Type="http://schemas.openxmlformats.org/officeDocument/2006/relationships/tags" Target="../tags/tag373.xml"/><Relationship Id="rId12" Type="http://schemas.openxmlformats.org/officeDocument/2006/relationships/tags" Target="../tags/tag378.xml"/><Relationship Id="rId17" Type="http://schemas.openxmlformats.org/officeDocument/2006/relationships/tags" Target="../tags/tag383.xml"/><Relationship Id="rId25" Type="http://schemas.openxmlformats.org/officeDocument/2006/relationships/tags" Target="../tags/tag391.xml"/><Relationship Id="rId33" Type="http://schemas.openxmlformats.org/officeDocument/2006/relationships/tags" Target="../tags/tag399.xml"/><Relationship Id="rId38" Type="http://schemas.openxmlformats.org/officeDocument/2006/relationships/tags" Target="../tags/tag404.xml"/><Relationship Id="rId46" Type="http://schemas.openxmlformats.org/officeDocument/2006/relationships/image" Target="../media/image48.png"/><Relationship Id="rId2" Type="http://schemas.openxmlformats.org/officeDocument/2006/relationships/tags" Target="../tags/tag368.xml"/><Relationship Id="rId16" Type="http://schemas.openxmlformats.org/officeDocument/2006/relationships/tags" Target="../tags/tag382.xml"/><Relationship Id="rId20" Type="http://schemas.openxmlformats.org/officeDocument/2006/relationships/tags" Target="../tags/tag386.xml"/><Relationship Id="rId29" Type="http://schemas.openxmlformats.org/officeDocument/2006/relationships/tags" Target="../tags/tag395.xml"/><Relationship Id="rId41" Type="http://schemas.openxmlformats.org/officeDocument/2006/relationships/tags" Target="../tags/tag407.xml"/><Relationship Id="rId1" Type="http://schemas.openxmlformats.org/officeDocument/2006/relationships/tags" Target="../tags/tag367.xml"/><Relationship Id="rId6" Type="http://schemas.openxmlformats.org/officeDocument/2006/relationships/tags" Target="../tags/tag372.xml"/><Relationship Id="rId11" Type="http://schemas.openxmlformats.org/officeDocument/2006/relationships/tags" Target="../tags/tag377.xml"/><Relationship Id="rId24" Type="http://schemas.openxmlformats.org/officeDocument/2006/relationships/tags" Target="../tags/tag390.xml"/><Relationship Id="rId32" Type="http://schemas.openxmlformats.org/officeDocument/2006/relationships/tags" Target="../tags/tag398.xml"/><Relationship Id="rId37" Type="http://schemas.openxmlformats.org/officeDocument/2006/relationships/tags" Target="../tags/tag403.xml"/><Relationship Id="rId40" Type="http://schemas.openxmlformats.org/officeDocument/2006/relationships/tags" Target="../tags/tag406.xml"/><Relationship Id="rId45" Type="http://schemas.openxmlformats.org/officeDocument/2006/relationships/slideLayout" Target="../slideLayouts/slideLayout2.xml"/><Relationship Id="rId5" Type="http://schemas.openxmlformats.org/officeDocument/2006/relationships/tags" Target="../tags/tag371.xml"/><Relationship Id="rId15" Type="http://schemas.openxmlformats.org/officeDocument/2006/relationships/tags" Target="../tags/tag381.xml"/><Relationship Id="rId23" Type="http://schemas.openxmlformats.org/officeDocument/2006/relationships/tags" Target="../tags/tag389.xml"/><Relationship Id="rId28" Type="http://schemas.openxmlformats.org/officeDocument/2006/relationships/tags" Target="../tags/tag394.xml"/><Relationship Id="rId36" Type="http://schemas.openxmlformats.org/officeDocument/2006/relationships/tags" Target="../tags/tag402.xml"/><Relationship Id="rId10" Type="http://schemas.openxmlformats.org/officeDocument/2006/relationships/tags" Target="../tags/tag376.xml"/><Relationship Id="rId19" Type="http://schemas.openxmlformats.org/officeDocument/2006/relationships/tags" Target="../tags/tag385.xml"/><Relationship Id="rId31" Type="http://schemas.openxmlformats.org/officeDocument/2006/relationships/tags" Target="../tags/tag397.xml"/><Relationship Id="rId44" Type="http://schemas.openxmlformats.org/officeDocument/2006/relationships/tags" Target="../tags/tag410.xml"/><Relationship Id="rId4" Type="http://schemas.openxmlformats.org/officeDocument/2006/relationships/tags" Target="../tags/tag370.xml"/><Relationship Id="rId9" Type="http://schemas.openxmlformats.org/officeDocument/2006/relationships/tags" Target="../tags/tag375.xml"/><Relationship Id="rId14" Type="http://schemas.openxmlformats.org/officeDocument/2006/relationships/tags" Target="../tags/tag380.xml"/><Relationship Id="rId22" Type="http://schemas.openxmlformats.org/officeDocument/2006/relationships/tags" Target="../tags/tag388.xml"/><Relationship Id="rId27" Type="http://schemas.openxmlformats.org/officeDocument/2006/relationships/tags" Target="../tags/tag393.xml"/><Relationship Id="rId30" Type="http://schemas.openxmlformats.org/officeDocument/2006/relationships/tags" Target="../tags/tag396.xml"/><Relationship Id="rId35" Type="http://schemas.openxmlformats.org/officeDocument/2006/relationships/tags" Target="../tags/tag401.xml"/><Relationship Id="rId43" Type="http://schemas.openxmlformats.org/officeDocument/2006/relationships/tags" Target="../tags/tag409.xml"/><Relationship Id="rId48"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5.png"/><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tags" Target="../tags/tag32.xml"/><Relationship Id="rId39" Type="http://schemas.openxmlformats.org/officeDocument/2006/relationships/tags" Target="../tags/tag45.xml"/><Relationship Id="rId21" Type="http://schemas.openxmlformats.org/officeDocument/2006/relationships/tags" Target="../tags/tag27.xml"/><Relationship Id="rId34" Type="http://schemas.openxmlformats.org/officeDocument/2006/relationships/tags" Target="../tags/tag40.xml"/><Relationship Id="rId42" Type="http://schemas.openxmlformats.org/officeDocument/2006/relationships/tags" Target="../tags/tag48.xml"/><Relationship Id="rId47" Type="http://schemas.openxmlformats.org/officeDocument/2006/relationships/tags" Target="../tags/tag53.xml"/><Relationship Id="rId50" Type="http://schemas.openxmlformats.org/officeDocument/2006/relationships/tags" Target="../tags/tag56.xml"/><Relationship Id="rId55" Type="http://schemas.openxmlformats.org/officeDocument/2006/relationships/tags" Target="../tags/tag61.xml"/><Relationship Id="rId63" Type="http://schemas.openxmlformats.org/officeDocument/2006/relationships/tags" Target="../tags/tag69.xml"/><Relationship Id="rId68" Type="http://schemas.openxmlformats.org/officeDocument/2006/relationships/tags" Target="../tags/tag74.xml"/><Relationship Id="rId76" Type="http://schemas.openxmlformats.org/officeDocument/2006/relationships/tags" Target="../tags/tag82.xml"/><Relationship Id="rId7" Type="http://schemas.openxmlformats.org/officeDocument/2006/relationships/tags" Target="../tags/tag13.xml"/><Relationship Id="rId71" Type="http://schemas.openxmlformats.org/officeDocument/2006/relationships/tags" Target="../tags/tag77.xml"/><Relationship Id="rId2" Type="http://schemas.openxmlformats.org/officeDocument/2006/relationships/tags" Target="../tags/tag8.xml"/><Relationship Id="rId16" Type="http://schemas.openxmlformats.org/officeDocument/2006/relationships/tags" Target="../tags/tag22.xml"/><Relationship Id="rId29" Type="http://schemas.openxmlformats.org/officeDocument/2006/relationships/tags" Target="../tags/tag35.xml"/><Relationship Id="rId11" Type="http://schemas.openxmlformats.org/officeDocument/2006/relationships/tags" Target="../tags/tag17.xml"/><Relationship Id="rId24" Type="http://schemas.openxmlformats.org/officeDocument/2006/relationships/tags" Target="../tags/tag30.xml"/><Relationship Id="rId32" Type="http://schemas.openxmlformats.org/officeDocument/2006/relationships/tags" Target="../tags/tag38.xml"/><Relationship Id="rId37" Type="http://schemas.openxmlformats.org/officeDocument/2006/relationships/tags" Target="../tags/tag43.xml"/><Relationship Id="rId40" Type="http://schemas.openxmlformats.org/officeDocument/2006/relationships/tags" Target="../tags/tag46.xml"/><Relationship Id="rId45" Type="http://schemas.openxmlformats.org/officeDocument/2006/relationships/tags" Target="../tags/tag51.xml"/><Relationship Id="rId53" Type="http://schemas.openxmlformats.org/officeDocument/2006/relationships/tags" Target="../tags/tag59.xml"/><Relationship Id="rId58" Type="http://schemas.openxmlformats.org/officeDocument/2006/relationships/tags" Target="../tags/tag64.xml"/><Relationship Id="rId66" Type="http://schemas.openxmlformats.org/officeDocument/2006/relationships/tags" Target="../tags/tag72.xml"/><Relationship Id="rId74" Type="http://schemas.openxmlformats.org/officeDocument/2006/relationships/tags" Target="../tags/tag80.xml"/><Relationship Id="rId79" Type="http://schemas.openxmlformats.org/officeDocument/2006/relationships/tags" Target="../tags/tag85.xml"/><Relationship Id="rId5" Type="http://schemas.openxmlformats.org/officeDocument/2006/relationships/tags" Target="../tags/tag11.xml"/><Relationship Id="rId61" Type="http://schemas.openxmlformats.org/officeDocument/2006/relationships/tags" Target="../tags/tag67.xml"/><Relationship Id="rId82" Type="http://schemas.openxmlformats.org/officeDocument/2006/relationships/image" Target="../media/image49.png"/><Relationship Id="rId10" Type="http://schemas.openxmlformats.org/officeDocument/2006/relationships/tags" Target="../tags/tag16.xml"/><Relationship Id="rId19" Type="http://schemas.openxmlformats.org/officeDocument/2006/relationships/tags" Target="../tags/tag25.xml"/><Relationship Id="rId31" Type="http://schemas.openxmlformats.org/officeDocument/2006/relationships/tags" Target="../tags/tag37.xml"/><Relationship Id="rId44" Type="http://schemas.openxmlformats.org/officeDocument/2006/relationships/tags" Target="../tags/tag50.xml"/><Relationship Id="rId52" Type="http://schemas.openxmlformats.org/officeDocument/2006/relationships/tags" Target="../tags/tag58.xml"/><Relationship Id="rId60" Type="http://schemas.openxmlformats.org/officeDocument/2006/relationships/tags" Target="../tags/tag66.xml"/><Relationship Id="rId65" Type="http://schemas.openxmlformats.org/officeDocument/2006/relationships/tags" Target="../tags/tag71.xml"/><Relationship Id="rId73" Type="http://schemas.openxmlformats.org/officeDocument/2006/relationships/tags" Target="../tags/tag79.xml"/><Relationship Id="rId78" Type="http://schemas.openxmlformats.org/officeDocument/2006/relationships/tags" Target="../tags/tag84.xml"/><Relationship Id="rId81" Type="http://schemas.openxmlformats.org/officeDocument/2006/relationships/image" Target="../media/image48.png"/><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tags" Target="../tags/tag33.xml"/><Relationship Id="rId30" Type="http://schemas.openxmlformats.org/officeDocument/2006/relationships/tags" Target="../tags/tag36.xml"/><Relationship Id="rId35" Type="http://schemas.openxmlformats.org/officeDocument/2006/relationships/tags" Target="../tags/tag41.xml"/><Relationship Id="rId43" Type="http://schemas.openxmlformats.org/officeDocument/2006/relationships/tags" Target="../tags/tag49.xml"/><Relationship Id="rId48" Type="http://schemas.openxmlformats.org/officeDocument/2006/relationships/tags" Target="../tags/tag54.xml"/><Relationship Id="rId56" Type="http://schemas.openxmlformats.org/officeDocument/2006/relationships/tags" Target="../tags/tag62.xml"/><Relationship Id="rId64" Type="http://schemas.openxmlformats.org/officeDocument/2006/relationships/tags" Target="../tags/tag70.xml"/><Relationship Id="rId69" Type="http://schemas.openxmlformats.org/officeDocument/2006/relationships/tags" Target="../tags/tag75.xml"/><Relationship Id="rId77" Type="http://schemas.openxmlformats.org/officeDocument/2006/relationships/tags" Target="../tags/tag83.xml"/><Relationship Id="rId8" Type="http://schemas.openxmlformats.org/officeDocument/2006/relationships/tags" Target="../tags/tag14.xml"/><Relationship Id="rId51" Type="http://schemas.openxmlformats.org/officeDocument/2006/relationships/tags" Target="../tags/tag57.xml"/><Relationship Id="rId72" Type="http://schemas.openxmlformats.org/officeDocument/2006/relationships/tags" Target="../tags/tag78.xml"/><Relationship Id="rId80" Type="http://schemas.openxmlformats.org/officeDocument/2006/relationships/slideLayout" Target="../slideLayouts/slideLayout2.xml"/><Relationship Id="rId3" Type="http://schemas.openxmlformats.org/officeDocument/2006/relationships/tags" Target="../tags/tag9.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33" Type="http://schemas.openxmlformats.org/officeDocument/2006/relationships/tags" Target="../tags/tag39.xml"/><Relationship Id="rId38" Type="http://schemas.openxmlformats.org/officeDocument/2006/relationships/tags" Target="../tags/tag44.xml"/><Relationship Id="rId46" Type="http://schemas.openxmlformats.org/officeDocument/2006/relationships/tags" Target="../tags/tag52.xml"/><Relationship Id="rId59" Type="http://schemas.openxmlformats.org/officeDocument/2006/relationships/tags" Target="../tags/tag65.xml"/><Relationship Id="rId67" Type="http://schemas.openxmlformats.org/officeDocument/2006/relationships/tags" Target="../tags/tag73.xml"/><Relationship Id="rId20" Type="http://schemas.openxmlformats.org/officeDocument/2006/relationships/tags" Target="../tags/tag26.xml"/><Relationship Id="rId41" Type="http://schemas.openxmlformats.org/officeDocument/2006/relationships/tags" Target="../tags/tag47.xml"/><Relationship Id="rId54" Type="http://schemas.openxmlformats.org/officeDocument/2006/relationships/tags" Target="../tags/tag60.xml"/><Relationship Id="rId62" Type="http://schemas.openxmlformats.org/officeDocument/2006/relationships/tags" Target="../tags/tag68.xml"/><Relationship Id="rId70" Type="http://schemas.openxmlformats.org/officeDocument/2006/relationships/tags" Target="../tags/tag76.xml"/><Relationship Id="rId75" Type="http://schemas.openxmlformats.org/officeDocument/2006/relationships/tags" Target="../tags/tag81.xml"/><Relationship Id="rId83" Type="http://schemas.openxmlformats.org/officeDocument/2006/relationships/image" Target="../media/image50.png"/><Relationship Id="rId1" Type="http://schemas.openxmlformats.org/officeDocument/2006/relationships/tags" Target="../tags/tag7.xml"/><Relationship Id="rId6" Type="http://schemas.openxmlformats.org/officeDocument/2006/relationships/tags" Target="../tags/tag12.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tags" Target="../tags/tag34.xml"/><Relationship Id="rId36" Type="http://schemas.openxmlformats.org/officeDocument/2006/relationships/tags" Target="../tags/tag42.xml"/><Relationship Id="rId49" Type="http://schemas.openxmlformats.org/officeDocument/2006/relationships/tags" Target="../tags/tag55.xml"/><Relationship Id="rId57" Type="http://schemas.openxmlformats.org/officeDocument/2006/relationships/tags" Target="../tags/tag63.xml"/></Relationships>
</file>

<file path=ppt/slides/_rels/slide8.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tags" Target="../tags/tag88.xml"/><Relationship Id="rId21" Type="http://schemas.openxmlformats.org/officeDocument/2006/relationships/notesSlide" Target="../notesSlides/notesSlide2.xml"/><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slideLayout" Target="../slideLayouts/slideLayout1.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48.png"/><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image" Target="../media/image50.png"/><Relationship Id="rId10" Type="http://schemas.openxmlformats.org/officeDocument/2006/relationships/tags" Target="../tags/tag95.xml"/><Relationship Id="rId19" Type="http://schemas.openxmlformats.org/officeDocument/2006/relationships/tags" Target="../tags/tag104.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18" Type="http://schemas.openxmlformats.org/officeDocument/2006/relationships/tags" Target="../tags/tag122.xml"/><Relationship Id="rId26" Type="http://schemas.openxmlformats.org/officeDocument/2006/relationships/tags" Target="../tags/tag130.xml"/><Relationship Id="rId3" Type="http://schemas.openxmlformats.org/officeDocument/2006/relationships/tags" Target="../tags/tag107.xml"/><Relationship Id="rId21" Type="http://schemas.openxmlformats.org/officeDocument/2006/relationships/tags" Target="../tags/tag125.xml"/><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tags" Target="../tags/tag121.xml"/><Relationship Id="rId25" Type="http://schemas.openxmlformats.org/officeDocument/2006/relationships/tags" Target="../tags/tag129.xml"/><Relationship Id="rId2" Type="http://schemas.openxmlformats.org/officeDocument/2006/relationships/tags" Target="../tags/tag106.xml"/><Relationship Id="rId16" Type="http://schemas.openxmlformats.org/officeDocument/2006/relationships/tags" Target="../tags/tag120.xml"/><Relationship Id="rId20" Type="http://schemas.openxmlformats.org/officeDocument/2006/relationships/tags" Target="../tags/tag124.xml"/><Relationship Id="rId29" Type="http://schemas.openxmlformats.org/officeDocument/2006/relationships/image" Target="../media/image49.png"/><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24" Type="http://schemas.openxmlformats.org/officeDocument/2006/relationships/tags" Target="../tags/tag128.xml"/><Relationship Id="rId5" Type="http://schemas.openxmlformats.org/officeDocument/2006/relationships/tags" Target="../tags/tag109.xml"/><Relationship Id="rId15" Type="http://schemas.openxmlformats.org/officeDocument/2006/relationships/tags" Target="../tags/tag119.xml"/><Relationship Id="rId23" Type="http://schemas.openxmlformats.org/officeDocument/2006/relationships/tags" Target="../tags/tag127.xml"/><Relationship Id="rId28" Type="http://schemas.openxmlformats.org/officeDocument/2006/relationships/image" Target="../media/image48.png"/><Relationship Id="rId10" Type="http://schemas.openxmlformats.org/officeDocument/2006/relationships/tags" Target="../tags/tag114.xml"/><Relationship Id="rId19" Type="http://schemas.openxmlformats.org/officeDocument/2006/relationships/tags" Target="../tags/tag123.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 Id="rId22" Type="http://schemas.openxmlformats.org/officeDocument/2006/relationships/tags" Target="../tags/tag126.xml"/><Relationship Id="rId27" Type="http://schemas.openxmlformats.org/officeDocument/2006/relationships/slideLayout" Target="../slideLayouts/slideLayout2.xml"/><Relationship Id="rId30"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95" y="219179"/>
            <a:ext cx="930578" cy="526883"/>
          </a:xfrm>
          <a:prstGeom prst="rect">
            <a:avLst/>
          </a:prstGeom>
          <a:solidFill>
            <a:srgbClr val="F4B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p>
        </p:txBody>
      </p:sp>
      <p:sp>
        <p:nvSpPr>
          <p:cNvPr id="9" name="矩形 8"/>
          <p:cNvSpPr/>
          <p:nvPr/>
        </p:nvSpPr>
        <p:spPr>
          <a:xfrm>
            <a:off x="522896" y="1716772"/>
            <a:ext cx="2074320" cy="2524026"/>
          </a:xfrm>
          <a:prstGeom prst="rect">
            <a:avLst/>
          </a:prstGeom>
          <a:noFill/>
          <a:ln w="28575">
            <a:solidFill>
              <a:srgbClr val="F4B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b="1">
              <a:latin typeface="微软雅黑" panose="020B0503020204020204" charset="-122"/>
              <a:ea typeface="微软雅黑" panose="020B0503020204020204" charset="-122"/>
            </a:endParaRPr>
          </a:p>
        </p:txBody>
      </p:sp>
      <p:sp>
        <p:nvSpPr>
          <p:cNvPr id="10" name="圆角矩形 9"/>
          <p:cNvSpPr/>
          <p:nvPr/>
        </p:nvSpPr>
        <p:spPr>
          <a:xfrm>
            <a:off x="768647" y="1539389"/>
            <a:ext cx="1594904" cy="372030"/>
          </a:xfrm>
          <a:prstGeom prst="roundRect">
            <a:avLst/>
          </a:prstGeom>
          <a:solidFill>
            <a:srgbClr val="F4B91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b="1">
              <a:solidFill>
                <a:schemeClr val="tx1"/>
              </a:solidFill>
              <a:latin typeface="微软雅黑" panose="020B0503020204020204" charset="-122"/>
              <a:ea typeface="微软雅黑" panose="020B0503020204020204" charset="-122"/>
            </a:endParaRPr>
          </a:p>
        </p:txBody>
      </p:sp>
      <p:sp>
        <p:nvSpPr>
          <p:cNvPr id="11" name="文本框 10"/>
          <p:cNvSpPr txBox="1"/>
          <p:nvPr/>
        </p:nvSpPr>
        <p:spPr>
          <a:xfrm>
            <a:off x="768647" y="1581454"/>
            <a:ext cx="1500556" cy="287899"/>
          </a:xfrm>
          <a:prstGeom prst="rect">
            <a:avLst/>
          </a:prstGeom>
          <a:solidFill>
            <a:srgbClr val="F4B919"/>
          </a:solidFill>
        </p:spPr>
        <p:txBody>
          <a:bodyPr wrap="square" rtlCol="0" anchor="ctr">
            <a:spAutoFit/>
          </a:bodyPr>
          <a:lstStyle/>
          <a:p>
            <a:pPr algn="ctr"/>
            <a:r>
              <a:rPr lang="en-US" altLang="zh-CN" sz="1270" b="1" dirty="0">
                <a:latin typeface="微软雅黑" panose="020B0503020204020204" charset="-122"/>
                <a:ea typeface="微软雅黑" panose="020B0503020204020204" charset="-122"/>
                <a:sym typeface="+mn-ea"/>
              </a:rPr>
              <a:t>Company </a:t>
            </a:r>
            <a:r>
              <a:rPr lang="zh-CN" altLang="en-US" sz="1270" b="1" dirty="0">
                <a:latin typeface="微软雅黑" panose="020B0503020204020204" charset="-122"/>
                <a:ea typeface="微软雅黑" panose="020B0503020204020204" charset="-122"/>
                <a:sym typeface="+mn-ea"/>
              </a:rPr>
              <a:t>公司</a:t>
            </a:r>
            <a:endParaRPr lang="zh-CN" altLang="en-US" sz="1010" b="1" dirty="0">
              <a:latin typeface="微软雅黑" panose="020B0503020204020204" charset="-122"/>
              <a:ea typeface="微软雅黑" panose="020B0503020204020204" charset="-122"/>
              <a:sym typeface="+mn-ea"/>
            </a:endParaRPr>
          </a:p>
        </p:txBody>
      </p:sp>
      <p:sp>
        <p:nvSpPr>
          <p:cNvPr id="12" name="文本框 11"/>
          <p:cNvSpPr txBox="1"/>
          <p:nvPr/>
        </p:nvSpPr>
        <p:spPr>
          <a:xfrm>
            <a:off x="594360" y="2004671"/>
            <a:ext cx="1943100" cy="1509324"/>
          </a:xfrm>
          <a:prstGeom prst="rect">
            <a:avLst/>
          </a:prstGeom>
          <a:noFill/>
        </p:spPr>
        <p:txBody>
          <a:bodyPr wrap="square" rtlCol="0">
            <a:spAutoFit/>
          </a:bodyPr>
          <a:lstStyle/>
          <a:p>
            <a:pPr algn="l">
              <a:lnSpc>
                <a:spcPct val="130000"/>
              </a:lnSpc>
            </a:pPr>
            <a:r>
              <a:rPr lang="zh-CN" altLang="en-US" sz="1200" dirty="0">
                <a:latin typeface="微软雅黑" panose="020B0503020204020204" charset="-122"/>
                <a:ea typeface="微软雅黑" panose="020B0503020204020204" charset="-122"/>
                <a:sym typeface="+mn-ea"/>
              </a:rPr>
              <a:t>广州点燃科技有限公司，成立于</a:t>
            </a:r>
            <a:r>
              <a:rPr lang="en-US" altLang="zh-CN" sz="1200" dirty="0">
                <a:latin typeface="微软雅黑" panose="020B0503020204020204" charset="-122"/>
                <a:ea typeface="微软雅黑" panose="020B0503020204020204" charset="-122"/>
                <a:sym typeface="+mn-ea"/>
              </a:rPr>
              <a:t>2017</a:t>
            </a:r>
            <a:r>
              <a:rPr lang="zh-CN" altLang="en-US" sz="1200" dirty="0">
                <a:latin typeface="微软雅黑" panose="020B0503020204020204" charset="-122"/>
                <a:ea typeface="微软雅黑" panose="020B0503020204020204" charset="-122"/>
                <a:sym typeface="+mn-ea"/>
              </a:rPr>
              <a:t>年，总部广州。</a:t>
            </a:r>
          </a:p>
          <a:p>
            <a:pPr algn="l">
              <a:lnSpc>
                <a:spcPct val="130000"/>
              </a:lnSpc>
            </a:pPr>
            <a:r>
              <a:rPr lang="en-US" altLang="zh-CN" sz="1200" dirty="0">
                <a:latin typeface="微软雅黑" panose="020B0503020204020204" charset="-122"/>
                <a:ea typeface="微软雅黑" panose="020B0503020204020204" charset="-122"/>
                <a:sym typeface="+mn-ea"/>
              </a:rPr>
              <a:t>DR  technology start up company specialized in Retail Industry based in </a:t>
            </a:r>
            <a:r>
              <a:rPr lang="en-US" altLang="zh-CN" sz="1200" dirty="0" err="1">
                <a:latin typeface="微软雅黑" panose="020B0503020204020204" charset="-122"/>
                <a:ea typeface="微软雅黑" panose="020B0503020204020204" charset="-122"/>
                <a:sym typeface="+mn-ea"/>
              </a:rPr>
              <a:t>GuangZhou</a:t>
            </a:r>
            <a:r>
              <a:rPr lang="en-US" altLang="zh-CN" sz="1200" dirty="0">
                <a:latin typeface="微软雅黑" panose="020B0503020204020204" charset="-122"/>
                <a:ea typeface="微软雅黑" panose="020B0503020204020204" charset="-122"/>
                <a:sym typeface="+mn-ea"/>
              </a:rPr>
              <a:t> which</a:t>
            </a:r>
            <a:endParaRPr lang="en-US" altLang="zh-CN" sz="1200" dirty="0">
              <a:solidFill>
                <a:schemeClr val="bg1"/>
              </a:solidFill>
              <a:latin typeface="微软雅黑" panose="020B0503020204020204" charset="-122"/>
              <a:ea typeface="微软雅黑" panose="020B0503020204020204" charset="-122"/>
              <a:sym typeface="+mn-ea"/>
            </a:endParaRPr>
          </a:p>
        </p:txBody>
      </p:sp>
      <p:sp>
        <p:nvSpPr>
          <p:cNvPr id="28" name="矩形 27"/>
          <p:cNvSpPr/>
          <p:nvPr/>
        </p:nvSpPr>
        <p:spPr>
          <a:xfrm>
            <a:off x="2910046" y="1716772"/>
            <a:ext cx="2074320" cy="2524026"/>
          </a:xfrm>
          <a:prstGeom prst="rect">
            <a:avLst/>
          </a:prstGeom>
          <a:noFill/>
          <a:ln w="28575">
            <a:solidFill>
              <a:srgbClr val="F4B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b="1">
              <a:latin typeface="微软雅黑" panose="020B0503020204020204" charset="-122"/>
              <a:ea typeface="微软雅黑" panose="020B0503020204020204" charset="-122"/>
            </a:endParaRPr>
          </a:p>
        </p:txBody>
      </p:sp>
      <p:sp>
        <p:nvSpPr>
          <p:cNvPr id="29" name="圆角矩形 9"/>
          <p:cNvSpPr/>
          <p:nvPr/>
        </p:nvSpPr>
        <p:spPr>
          <a:xfrm>
            <a:off x="3155797" y="1539389"/>
            <a:ext cx="1594904" cy="372030"/>
          </a:xfrm>
          <a:prstGeom prst="roundRect">
            <a:avLst/>
          </a:prstGeom>
          <a:solidFill>
            <a:srgbClr val="F4B91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b="1">
              <a:solidFill>
                <a:schemeClr val="tx1"/>
              </a:solidFill>
              <a:latin typeface="微软雅黑" panose="020B0503020204020204" charset="-122"/>
              <a:ea typeface="微软雅黑" panose="020B0503020204020204" charset="-122"/>
            </a:endParaRPr>
          </a:p>
        </p:txBody>
      </p:sp>
      <p:sp>
        <p:nvSpPr>
          <p:cNvPr id="30" name="文本框 29"/>
          <p:cNvSpPr txBox="1"/>
          <p:nvPr/>
        </p:nvSpPr>
        <p:spPr>
          <a:xfrm>
            <a:off x="3155797" y="1581454"/>
            <a:ext cx="1500556" cy="287899"/>
          </a:xfrm>
          <a:prstGeom prst="rect">
            <a:avLst/>
          </a:prstGeom>
          <a:solidFill>
            <a:srgbClr val="F4B919"/>
          </a:solidFill>
        </p:spPr>
        <p:txBody>
          <a:bodyPr wrap="square" rtlCol="0" anchor="ctr">
            <a:spAutoFit/>
          </a:bodyPr>
          <a:lstStyle/>
          <a:p>
            <a:pPr algn="ctr"/>
            <a:r>
              <a:rPr lang="en-US" altLang="zh-CN" sz="1270" b="1" dirty="0">
                <a:latin typeface="微软雅黑" panose="020B0503020204020204" charset="-122"/>
                <a:ea typeface="微软雅黑" panose="020B0503020204020204" charset="-122"/>
                <a:sym typeface="+mn-ea"/>
              </a:rPr>
              <a:t>Team </a:t>
            </a:r>
            <a:r>
              <a:rPr lang="zh-CN" altLang="en-US" sz="1270" b="1" dirty="0">
                <a:latin typeface="微软雅黑" panose="020B0503020204020204" charset="-122"/>
                <a:ea typeface="微软雅黑" panose="020B0503020204020204" charset="-122"/>
                <a:sym typeface="+mn-ea"/>
              </a:rPr>
              <a:t>团队</a:t>
            </a:r>
          </a:p>
        </p:txBody>
      </p:sp>
      <p:sp>
        <p:nvSpPr>
          <p:cNvPr id="31" name="文本框 30"/>
          <p:cNvSpPr txBox="1"/>
          <p:nvPr/>
        </p:nvSpPr>
        <p:spPr>
          <a:xfrm>
            <a:off x="2993416" y="2026943"/>
            <a:ext cx="1794566" cy="1749390"/>
          </a:xfrm>
          <a:prstGeom prst="rect">
            <a:avLst/>
          </a:prstGeom>
          <a:noFill/>
        </p:spPr>
        <p:txBody>
          <a:bodyPr wrap="square" rtlCol="0">
            <a:spAutoFit/>
          </a:bodyPr>
          <a:lstStyle/>
          <a:p>
            <a:pPr algn="l">
              <a:lnSpc>
                <a:spcPct val="130000"/>
              </a:lnSpc>
            </a:pPr>
            <a:r>
              <a:rPr lang="zh-CN" altLang="en-US" sz="1200" dirty="0">
                <a:latin typeface="微软雅黑" panose="020B0503020204020204" charset="-122"/>
                <a:ea typeface="微软雅黑" panose="020B0503020204020204" charset="-122"/>
                <a:sym typeface="+mn-ea"/>
              </a:rPr>
              <a:t>核心团队专注品牌化私域运营，成员来自电商、广告以及微信生态领域行业标杆企业。</a:t>
            </a:r>
          </a:p>
          <a:p>
            <a:pPr algn="l">
              <a:lnSpc>
                <a:spcPct val="130000"/>
              </a:lnSpc>
            </a:pPr>
            <a:r>
              <a:rPr lang="en-US" altLang="zh-CN" sz="1200" dirty="0">
                <a:latin typeface="微软雅黑" panose="020B0503020204020204" charset="-122"/>
                <a:ea typeface="微软雅黑" panose="020B0503020204020204" charset="-122"/>
                <a:sym typeface="+mn-ea"/>
              </a:rPr>
              <a:t>Core team focuses on brand private operation</a:t>
            </a:r>
          </a:p>
        </p:txBody>
      </p:sp>
      <p:sp>
        <p:nvSpPr>
          <p:cNvPr id="32" name="矩形 31"/>
          <p:cNvSpPr/>
          <p:nvPr/>
        </p:nvSpPr>
        <p:spPr>
          <a:xfrm>
            <a:off x="5297196" y="1716772"/>
            <a:ext cx="2074320" cy="2524026"/>
          </a:xfrm>
          <a:prstGeom prst="rect">
            <a:avLst/>
          </a:prstGeom>
          <a:noFill/>
          <a:ln w="28575">
            <a:solidFill>
              <a:srgbClr val="F4B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b="1">
              <a:latin typeface="微软雅黑" panose="020B0503020204020204" charset="-122"/>
              <a:ea typeface="微软雅黑" panose="020B0503020204020204" charset="-122"/>
            </a:endParaRPr>
          </a:p>
        </p:txBody>
      </p:sp>
      <p:sp>
        <p:nvSpPr>
          <p:cNvPr id="33" name="圆角矩形 9"/>
          <p:cNvSpPr/>
          <p:nvPr/>
        </p:nvSpPr>
        <p:spPr>
          <a:xfrm>
            <a:off x="5542947" y="1539389"/>
            <a:ext cx="1594904" cy="372030"/>
          </a:xfrm>
          <a:prstGeom prst="roundRect">
            <a:avLst/>
          </a:prstGeom>
          <a:solidFill>
            <a:srgbClr val="F4B91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b="1">
              <a:solidFill>
                <a:schemeClr val="tx1"/>
              </a:solidFill>
              <a:latin typeface="微软雅黑" panose="020B0503020204020204" charset="-122"/>
              <a:ea typeface="微软雅黑" panose="020B0503020204020204" charset="-122"/>
            </a:endParaRPr>
          </a:p>
        </p:txBody>
      </p:sp>
      <p:sp>
        <p:nvSpPr>
          <p:cNvPr id="34" name="文本框 33"/>
          <p:cNvSpPr txBox="1"/>
          <p:nvPr/>
        </p:nvSpPr>
        <p:spPr>
          <a:xfrm>
            <a:off x="5542947" y="1581454"/>
            <a:ext cx="1500556" cy="287899"/>
          </a:xfrm>
          <a:prstGeom prst="rect">
            <a:avLst/>
          </a:prstGeom>
          <a:solidFill>
            <a:srgbClr val="F4B919"/>
          </a:solidFill>
        </p:spPr>
        <p:txBody>
          <a:bodyPr wrap="square" rtlCol="0" anchor="ctr">
            <a:spAutoFit/>
          </a:bodyPr>
          <a:lstStyle/>
          <a:p>
            <a:pPr algn="ctr"/>
            <a:r>
              <a:rPr lang="en-US" altLang="zh-CN" sz="1270" b="1" dirty="0">
                <a:latin typeface="微软雅黑" panose="020B0503020204020204" charset="-122"/>
                <a:ea typeface="微软雅黑" panose="020B0503020204020204" charset="-122"/>
                <a:sym typeface="+mn-ea"/>
              </a:rPr>
              <a:t>Position </a:t>
            </a:r>
            <a:r>
              <a:rPr lang="zh-CN" altLang="en-US" sz="1270" b="1" dirty="0">
                <a:latin typeface="微软雅黑" panose="020B0503020204020204" charset="-122"/>
                <a:ea typeface="微软雅黑" panose="020B0503020204020204" charset="-122"/>
                <a:sym typeface="+mn-ea"/>
              </a:rPr>
              <a:t>定位</a:t>
            </a:r>
          </a:p>
        </p:txBody>
      </p:sp>
      <p:sp>
        <p:nvSpPr>
          <p:cNvPr id="35" name="文本框 34"/>
          <p:cNvSpPr txBox="1"/>
          <p:nvPr/>
        </p:nvSpPr>
        <p:spPr>
          <a:xfrm>
            <a:off x="5380567" y="2026942"/>
            <a:ext cx="1794566" cy="789127"/>
          </a:xfrm>
          <a:prstGeom prst="rect">
            <a:avLst/>
          </a:prstGeom>
          <a:noFill/>
        </p:spPr>
        <p:txBody>
          <a:bodyPr wrap="square" rtlCol="0">
            <a:spAutoFit/>
          </a:bodyPr>
          <a:lstStyle/>
          <a:p>
            <a:pPr algn="l">
              <a:lnSpc>
                <a:spcPct val="130000"/>
              </a:lnSpc>
            </a:pPr>
            <a:r>
              <a:rPr lang="zh-CN" altLang="en-US" sz="1200" dirty="0">
                <a:latin typeface="微软雅黑" panose="020B0503020204020204" charset="-122"/>
                <a:ea typeface="微软雅黑" panose="020B0503020204020204" charset="-122"/>
                <a:sym typeface="+mn-ea"/>
              </a:rPr>
              <a:t>品牌私域运营中心</a:t>
            </a:r>
          </a:p>
          <a:p>
            <a:pPr algn="l">
              <a:lnSpc>
                <a:spcPct val="130000"/>
              </a:lnSpc>
            </a:pPr>
            <a:r>
              <a:rPr lang="en-US" altLang="zh-CN" sz="1200" dirty="0">
                <a:latin typeface="微软雅黑" panose="020B0503020204020204" charset="-122"/>
                <a:ea typeface="微软雅黑" panose="020B0503020204020204" charset="-122"/>
                <a:sym typeface="+mn-ea"/>
              </a:rPr>
              <a:t>Private brand operation center</a:t>
            </a:r>
          </a:p>
        </p:txBody>
      </p:sp>
      <p:sp>
        <p:nvSpPr>
          <p:cNvPr id="36" name="矩形 35"/>
          <p:cNvSpPr/>
          <p:nvPr/>
        </p:nvSpPr>
        <p:spPr>
          <a:xfrm>
            <a:off x="7684346" y="1716772"/>
            <a:ext cx="2074320" cy="2524026"/>
          </a:xfrm>
          <a:prstGeom prst="rect">
            <a:avLst/>
          </a:prstGeom>
          <a:noFill/>
          <a:ln w="28575">
            <a:solidFill>
              <a:srgbClr val="F4B9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b="1">
              <a:latin typeface="微软雅黑" panose="020B0503020204020204" charset="-122"/>
              <a:ea typeface="微软雅黑" panose="020B0503020204020204" charset="-122"/>
            </a:endParaRPr>
          </a:p>
        </p:txBody>
      </p:sp>
      <p:sp>
        <p:nvSpPr>
          <p:cNvPr id="37" name="圆角矩形 9"/>
          <p:cNvSpPr/>
          <p:nvPr/>
        </p:nvSpPr>
        <p:spPr>
          <a:xfrm>
            <a:off x="7930097" y="1539389"/>
            <a:ext cx="1594904" cy="372030"/>
          </a:xfrm>
          <a:prstGeom prst="roundRect">
            <a:avLst/>
          </a:prstGeom>
          <a:solidFill>
            <a:srgbClr val="F4B91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50" b="1">
              <a:solidFill>
                <a:schemeClr val="tx1"/>
              </a:solidFill>
              <a:latin typeface="微软雅黑" panose="020B0503020204020204" charset="-122"/>
              <a:ea typeface="微软雅黑" panose="020B0503020204020204" charset="-122"/>
            </a:endParaRPr>
          </a:p>
        </p:txBody>
      </p:sp>
      <p:sp>
        <p:nvSpPr>
          <p:cNvPr id="38" name="文本框 37"/>
          <p:cNvSpPr txBox="1"/>
          <p:nvPr/>
        </p:nvSpPr>
        <p:spPr>
          <a:xfrm>
            <a:off x="7930097" y="1581454"/>
            <a:ext cx="1500556" cy="287899"/>
          </a:xfrm>
          <a:prstGeom prst="rect">
            <a:avLst/>
          </a:prstGeom>
          <a:solidFill>
            <a:srgbClr val="F4B919"/>
          </a:solidFill>
        </p:spPr>
        <p:txBody>
          <a:bodyPr wrap="square" rtlCol="0" anchor="ctr">
            <a:spAutoFit/>
          </a:bodyPr>
          <a:lstStyle/>
          <a:p>
            <a:pPr algn="ctr"/>
            <a:r>
              <a:rPr lang="en-US" altLang="zh-CN" sz="1270" b="1" dirty="0">
                <a:latin typeface="微软雅黑" panose="020B0503020204020204" charset="-122"/>
                <a:ea typeface="微软雅黑" panose="020B0503020204020204" charset="-122"/>
                <a:sym typeface="+mn-ea"/>
              </a:rPr>
              <a:t>Team </a:t>
            </a:r>
            <a:r>
              <a:rPr lang="zh-CN" altLang="en-US" sz="1270" b="1" dirty="0">
                <a:latin typeface="微软雅黑" panose="020B0503020204020204" charset="-122"/>
                <a:ea typeface="微软雅黑" panose="020B0503020204020204" charset="-122"/>
                <a:sym typeface="+mn-ea"/>
              </a:rPr>
              <a:t>团队</a:t>
            </a:r>
          </a:p>
        </p:txBody>
      </p:sp>
      <p:sp>
        <p:nvSpPr>
          <p:cNvPr id="39" name="文本框 38"/>
          <p:cNvSpPr txBox="1"/>
          <p:nvPr/>
        </p:nvSpPr>
        <p:spPr>
          <a:xfrm>
            <a:off x="7733586" y="2026942"/>
            <a:ext cx="1920954" cy="1989455"/>
          </a:xfrm>
          <a:prstGeom prst="rect">
            <a:avLst/>
          </a:prstGeom>
          <a:noFill/>
        </p:spPr>
        <p:txBody>
          <a:bodyPr wrap="square" rtlCol="0">
            <a:spAutoFit/>
          </a:bodyPr>
          <a:lstStyle/>
          <a:p>
            <a:pPr algn="l">
              <a:lnSpc>
                <a:spcPct val="130000"/>
              </a:lnSpc>
            </a:pPr>
            <a:r>
              <a:rPr lang="zh-CN" altLang="en-US" sz="1200" dirty="0">
                <a:latin typeface="微软雅黑" panose="020B0503020204020204" charset="-122"/>
                <a:ea typeface="微软雅黑" panose="020B0503020204020204" charset="-122"/>
                <a:sym typeface="+mn-ea"/>
              </a:rPr>
              <a:t>帮助品牌搭建私域运营体系，提供系统软件整合、私域代运营、用户精准传播、私域供应量整合的一站式解决方案。</a:t>
            </a:r>
          </a:p>
          <a:p>
            <a:pPr algn="l">
              <a:lnSpc>
                <a:spcPct val="130000"/>
              </a:lnSpc>
            </a:pPr>
            <a:r>
              <a:rPr lang="zh-CN" altLang="en-US" sz="1200" dirty="0">
                <a:latin typeface="微软雅黑" panose="020B0503020204020204" charset="-122"/>
                <a:ea typeface="微软雅黑" panose="020B0503020204020204" charset="-122"/>
                <a:sym typeface="+mn-ea"/>
              </a:rPr>
              <a:t>助力品牌持续获客、私域留存、高效转化、降低成本。</a:t>
            </a:r>
          </a:p>
        </p:txBody>
      </p:sp>
      <p:sp>
        <p:nvSpPr>
          <p:cNvPr id="19" name="文本框 18"/>
          <p:cNvSpPr txBox="1"/>
          <p:nvPr/>
        </p:nvSpPr>
        <p:spPr>
          <a:xfrm>
            <a:off x="1074857" y="284397"/>
            <a:ext cx="3626276" cy="460375"/>
          </a:xfrm>
          <a:prstGeom prst="rect">
            <a:avLst/>
          </a:prstGeom>
          <a:noFill/>
        </p:spPr>
        <p:txBody>
          <a:bodyPr wrap="square" rtlCol="0">
            <a:spAutoFit/>
          </a:bodyPr>
          <a:lstStyle/>
          <a:p>
            <a:r>
              <a:rPr lang="zh-CN" altLang="en-US" sz="2400" b="1" dirty="0">
                <a:solidFill>
                  <a:srgbClr val="000000"/>
                </a:solidFill>
                <a:latin typeface="微软雅黑" panose="020B0503020204020204" charset="-122"/>
                <a:ea typeface="微软雅黑" panose="020B0503020204020204" charset="-122"/>
                <a:sym typeface="+mn-ea"/>
              </a:rPr>
              <a:t>广州点燃公司概况</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9"/>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dirty="0">
                <a:latin typeface="微软雅黑" panose="020B0503020204020204" charset="-122"/>
                <a:ea typeface="微软雅黑" panose="020B0503020204020204" charset="-122"/>
                <a:sym typeface="+mn-ea"/>
              </a:rPr>
              <a:t>而现实是如此的骨感</a:t>
            </a:r>
            <a:r>
              <a:rPr lang="en-US" altLang="zh-CN" sz="1600" b="1" dirty="0">
                <a:latin typeface="微软雅黑" panose="020B0503020204020204" charset="-122"/>
                <a:ea typeface="微软雅黑" panose="020B0503020204020204" charset="-122"/>
                <a:sym typeface="+mn-ea"/>
              </a:rPr>
              <a:t>...</a:t>
            </a: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30"/>
            <a:stretch>
              <a:fillRect/>
            </a:stretch>
          </p:blipFill>
          <p:spPr>
            <a:xfrm>
              <a:off x="5235" y="1585"/>
              <a:ext cx="337" cy="709"/>
            </a:xfrm>
            <a:prstGeom prst="rect">
              <a:avLst/>
            </a:prstGeom>
          </p:spPr>
        </p:pic>
        <p:pic>
          <p:nvPicPr>
            <p:cNvPr id="81" name="图片 80" descr="resource"/>
            <p:cNvPicPr>
              <a:picLocks noChangeAspect="1"/>
            </p:cNvPicPr>
            <p:nvPr>
              <p:custDataLst>
                <p:tags r:id="rId27"/>
              </p:custDataLst>
            </p:nvPr>
          </p:nvPicPr>
          <p:blipFill>
            <a:blip r:embed="rId31"/>
            <a:stretch>
              <a:fillRect/>
            </a:stretch>
          </p:blipFill>
          <p:spPr>
            <a:xfrm>
              <a:off x="4982" y="1585"/>
              <a:ext cx="337" cy="709"/>
            </a:xfrm>
            <a:prstGeom prst="rect">
              <a:avLst/>
            </a:prstGeom>
          </p:spPr>
        </p:pic>
        <p:pic>
          <p:nvPicPr>
            <p:cNvPr id="82" name="图片 81" descr="resource"/>
            <p:cNvPicPr>
              <a:picLocks noChangeAspect="1"/>
            </p:cNvPicPr>
            <p:nvPr/>
          </p:nvPicPr>
          <p:blipFill>
            <a:blip r:embed="rId30"/>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a:endParaRPr/>
          </a:p>
        </p:txBody>
      </p:sp>
      <p:sp>
        <p:nvSpPr>
          <p:cNvPr id="88" name="文本框 87"/>
          <p:cNvSpPr txBox="1"/>
          <p:nvPr/>
        </p:nvSpPr>
        <p:spPr>
          <a:xfrm>
            <a:off x="1518920" y="5123180"/>
            <a:ext cx="6463665" cy="368300"/>
          </a:xfrm>
          <a:prstGeom prst="rect">
            <a:avLst/>
          </a:prstGeom>
          <a:noFill/>
        </p:spPr>
        <p:txBody>
          <a:bodyPr wrap="square" rtlCol="0">
            <a:spAutoFit/>
          </a:bodyPr>
          <a:lstStyle/>
          <a:p>
            <a:pPr algn="ctr"/>
            <a:r>
              <a:rPr lang="zh-CN" b="1">
                <a:solidFill>
                  <a:srgbClr val="FF0000"/>
                </a:solidFill>
              </a:rPr>
              <a:t>供需结构性失调是根本原因！不是所有项目都需要狼性销售</a:t>
            </a:r>
          </a:p>
        </p:txBody>
      </p:sp>
      <p:sp>
        <p:nvSpPr>
          <p:cNvPr id="180" name="空心弧 179"/>
          <p:cNvSpPr/>
          <p:nvPr>
            <p:custDataLst>
              <p:tags r:id="rId2"/>
            </p:custDataLst>
          </p:nvPr>
        </p:nvSpPr>
        <p:spPr>
          <a:xfrm rot="9000000">
            <a:off x="785035" y="1338913"/>
            <a:ext cx="3150953" cy="3150953"/>
          </a:xfrm>
          <a:prstGeom prst="blockArc">
            <a:avLst>
              <a:gd name="adj1" fmla="val 18226258"/>
              <a:gd name="adj2" fmla="val 21461861"/>
              <a:gd name="adj3" fmla="val 20592"/>
            </a:avLst>
          </a:pr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81" name="空心弧 180"/>
          <p:cNvSpPr/>
          <p:nvPr>
            <p:custDataLst>
              <p:tags r:id="rId3"/>
            </p:custDataLst>
          </p:nvPr>
        </p:nvSpPr>
        <p:spPr>
          <a:xfrm rot="12600000">
            <a:off x="785035" y="1338913"/>
            <a:ext cx="3150953" cy="3150953"/>
          </a:xfrm>
          <a:prstGeom prst="blockArc">
            <a:avLst>
              <a:gd name="adj1" fmla="val 18226258"/>
              <a:gd name="adj2" fmla="val 21461861"/>
              <a:gd name="adj3" fmla="val 20592"/>
            </a:avLst>
          </a:pr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82" name="空心弧 181"/>
          <p:cNvSpPr/>
          <p:nvPr>
            <p:custDataLst>
              <p:tags r:id="rId4"/>
            </p:custDataLst>
          </p:nvPr>
        </p:nvSpPr>
        <p:spPr>
          <a:xfrm rot="1800000">
            <a:off x="785035" y="1338913"/>
            <a:ext cx="3150953" cy="3150953"/>
          </a:xfrm>
          <a:prstGeom prst="blockArc">
            <a:avLst>
              <a:gd name="adj1" fmla="val 18226258"/>
              <a:gd name="adj2" fmla="val 21461861"/>
              <a:gd name="adj3" fmla="val 20592"/>
            </a:avLst>
          </a:prstGeom>
          <a:solidFill>
            <a:srgbClr val="009ECA"/>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83" name="空心弧 182"/>
          <p:cNvSpPr/>
          <p:nvPr>
            <p:custDataLst>
              <p:tags r:id="rId5"/>
            </p:custDataLst>
          </p:nvPr>
        </p:nvSpPr>
        <p:spPr>
          <a:xfrm rot="19800000">
            <a:off x="785035" y="1338913"/>
            <a:ext cx="3150953" cy="3150953"/>
          </a:xfrm>
          <a:prstGeom prst="blockArc">
            <a:avLst>
              <a:gd name="adj1" fmla="val 18226258"/>
              <a:gd name="adj2" fmla="val 21461861"/>
              <a:gd name="adj3" fmla="val 20592"/>
            </a:avLst>
          </a:prstGeom>
          <a:solidFill>
            <a:srgbClr val="0088D5"/>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16" name="空心弧 215"/>
          <p:cNvSpPr/>
          <p:nvPr>
            <p:custDataLst>
              <p:tags r:id="rId6"/>
            </p:custDataLst>
          </p:nvPr>
        </p:nvSpPr>
        <p:spPr>
          <a:xfrm rot="5400000">
            <a:off x="785035" y="1338913"/>
            <a:ext cx="3150953" cy="3150953"/>
          </a:xfrm>
          <a:prstGeom prst="blockArc">
            <a:avLst>
              <a:gd name="adj1" fmla="val 18226258"/>
              <a:gd name="adj2" fmla="val 21461861"/>
              <a:gd name="adj3" fmla="val 20592"/>
            </a:avLst>
          </a:pr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17" name="空心弧 216"/>
          <p:cNvSpPr/>
          <p:nvPr>
            <p:custDataLst>
              <p:tags r:id="rId7"/>
            </p:custDataLst>
          </p:nvPr>
        </p:nvSpPr>
        <p:spPr>
          <a:xfrm rot="16200000">
            <a:off x="785035" y="1338913"/>
            <a:ext cx="3150953" cy="3150953"/>
          </a:xfrm>
          <a:prstGeom prst="blockArc">
            <a:avLst>
              <a:gd name="adj1" fmla="val 18226258"/>
              <a:gd name="adj2" fmla="val 21461861"/>
              <a:gd name="adj3" fmla="val 20592"/>
            </a:avLst>
          </a:pr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18" name="Freeform 148"/>
          <p:cNvSpPr>
            <a:spLocks noEditPoints="1"/>
          </p:cNvSpPr>
          <p:nvPr>
            <p:custDataLst>
              <p:tags r:id="rId8"/>
            </p:custDataLst>
          </p:nvPr>
        </p:nvSpPr>
        <p:spPr bwMode="auto">
          <a:xfrm>
            <a:off x="2829847" y="3820143"/>
            <a:ext cx="253309" cy="323969"/>
          </a:xfrm>
          <a:custGeom>
            <a:avLst/>
            <a:gdLst>
              <a:gd name="T0" fmla="*/ 83 w 97"/>
              <a:gd name="T1" fmla="*/ 44 h 123"/>
              <a:gd name="T2" fmla="*/ 83 w 97"/>
              <a:gd name="T3" fmla="*/ 35 h 123"/>
              <a:gd name="T4" fmla="*/ 48 w 97"/>
              <a:gd name="T5" fmla="*/ 0 h 123"/>
              <a:gd name="T6" fmla="*/ 14 w 97"/>
              <a:gd name="T7" fmla="*/ 35 h 123"/>
              <a:gd name="T8" fmla="*/ 14 w 97"/>
              <a:gd name="T9" fmla="*/ 44 h 123"/>
              <a:gd name="T10" fmla="*/ 0 w 97"/>
              <a:gd name="T11" fmla="*/ 64 h 123"/>
              <a:gd name="T12" fmla="*/ 0 w 97"/>
              <a:gd name="T13" fmla="*/ 103 h 123"/>
              <a:gd name="T14" fmla="*/ 21 w 97"/>
              <a:gd name="T15" fmla="*/ 123 h 123"/>
              <a:gd name="T16" fmla="*/ 76 w 97"/>
              <a:gd name="T17" fmla="*/ 123 h 123"/>
              <a:gd name="T18" fmla="*/ 97 w 97"/>
              <a:gd name="T19" fmla="*/ 103 h 123"/>
              <a:gd name="T20" fmla="*/ 97 w 97"/>
              <a:gd name="T21" fmla="*/ 64 h 123"/>
              <a:gd name="T22" fmla="*/ 83 w 97"/>
              <a:gd name="T23" fmla="*/ 44 h 123"/>
              <a:gd name="T24" fmla="*/ 48 w 97"/>
              <a:gd name="T25" fmla="*/ 14 h 123"/>
              <a:gd name="T26" fmla="*/ 69 w 97"/>
              <a:gd name="T27" fmla="*/ 35 h 123"/>
              <a:gd name="T28" fmla="*/ 69 w 97"/>
              <a:gd name="T29" fmla="*/ 43 h 123"/>
              <a:gd name="T30" fmla="*/ 28 w 97"/>
              <a:gd name="T31" fmla="*/ 43 h 123"/>
              <a:gd name="T32" fmla="*/ 28 w 97"/>
              <a:gd name="T33" fmla="*/ 35 h 123"/>
              <a:gd name="T34" fmla="*/ 48 w 97"/>
              <a:gd name="T35" fmla="*/ 14 h 123"/>
              <a:gd name="T36" fmla="*/ 55 w 97"/>
              <a:gd name="T37" fmla="*/ 87 h 123"/>
              <a:gd name="T38" fmla="*/ 55 w 97"/>
              <a:gd name="T39" fmla="*/ 95 h 123"/>
              <a:gd name="T40" fmla="*/ 48 w 97"/>
              <a:gd name="T41" fmla="*/ 102 h 123"/>
              <a:gd name="T42" fmla="*/ 42 w 97"/>
              <a:gd name="T43" fmla="*/ 95 h 123"/>
              <a:gd name="T44" fmla="*/ 42 w 97"/>
              <a:gd name="T45" fmla="*/ 87 h 123"/>
              <a:gd name="T46" fmla="*/ 36 w 97"/>
              <a:gd name="T47" fmla="*/ 77 h 123"/>
              <a:gd name="T48" fmla="*/ 48 w 97"/>
              <a:gd name="T49" fmla="*/ 65 h 123"/>
              <a:gd name="T50" fmla="*/ 61 w 97"/>
              <a:gd name="T51" fmla="*/ 77 h 123"/>
              <a:gd name="T52" fmla="*/ 55 w 97"/>
              <a:gd name="T53" fmla="*/ 8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123">
                <a:moveTo>
                  <a:pt x="83" y="44"/>
                </a:moveTo>
                <a:cubicBezTo>
                  <a:pt x="83" y="35"/>
                  <a:pt x="83" y="35"/>
                  <a:pt x="83" y="35"/>
                </a:cubicBezTo>
                <a:cubicBezTo>
                  <a:pt x="83" y="16"/>
                  <a:pt x="67" y="0"/>
                  <a:pt x="48" y="0"/>
                </a:cubicBezTo>
                <a:cubicBezTo>
                  <a:pt x="29" y="0"/>
                  <a:pt x="14" y="16"/>
                  <a:pt x="14" y="35"/>
                </a:cubicBezTo>
                <a:cubicBezTo>
                  <a:pt x="14" y="44"/>
                  <a:pt x="14" y="44"/>
                  <a:pt x="14" y="44"/>
                </a:cubicBezTo>
                <a:cubicBezTo>
                  <a:pt x="6" y="47"/>
                  <a:pt x="0" y="55"/>
                  <a:pt x="0" y="64"/>
                </a:cubicBezTo>
                <a:cubicBezTo>
                  <a:pt x="0" y="103"/>
                  <a:pt x="0" y="103"/>
                  <a:pt x="0" y="103"/>
                </a:cubicBezTo>
                <a:cubicBezTo>
                  <a:pt x="0" y="114"/>
                  <a:pt x="9" y="123"/>
                  <a:pt x="21" y="123"/>
                </a:cubicBezTo>
                <a:cubicBezTo>
                  <a:pt x="76" y="123"/>
                  <a:pt x="76" y="123"/>
                  <a:pt x="76" y="123"/>
                </a:cubicBezTo>
                <a:cubicBezTo>
                  <a:pt x="88" y="123"/>
                  <a:pt x="97" y="114"/>
                  <a:pt x="97" y="103"/>
                </a:cubicBezTo>
                <a:cubicBezTo>
                  <a:pt x="97" y="64"/>
                  <a:pt x="97" y="64"/>
                  <a:pt x="97" y="64"/>
                </a:cubicBezTo>
                <a:cubicBezTo>
                  <a:pt x="97" y="55"/>
                  <a:pt x="91" y="47"/>
                  <a:pt x="83" y="44"/>
                </a:cubicBezTo>
                <a:close/>
                <a:moveTo>
                  <a:pt x="48" y="14"/>
                </a:moveTo>
                <a:cubicBezTo>
                  <a:pt x="60" y="14"/>
                  <a:pt x="69" y="23"/>
                  <a:pt x="69" y="35"/>
                </a:cubicBezTo>
                <a:cubicBezTo>
                  <a:pt x="69" y="43"/>
                  <a:pt x="69" y="43"/>
                  <a:pt x="69" y="43"/>
                </a:cubicBezTo>
                <a:cubicBezTo>
                  <a:pt x="28" y="43"/>
                  <a:pt x="28" y="43"/>
                  <a:pt x="28" y="43"/>
                </a:cubicBezTo>
                <a:cubicBezTo>
                  <a:pt x="28" y="35"/>
                  <a:pt x="28" y="35"/>
                  <a:pt x="28" y="35"/>
                </a:cubicBezTo>
                <a:cubicBezTo>
                  <a:pt x="28" y="23"/>
                  <a:pt x="37" y="14"/>
                  <a:pt x="48" y="14"/>
                </a:cubicBezTo>
                <a:close/>
                <a:moveTo>
                  <a:pt x="55" y="87"/>
                </a:moveTo>
                <a:cubicBezTo>
                  <a:pt x="55" y="95"/>
                  <a:pt x="55" y="95"/>
                  <a:pt x="55" y="95"/>
                </a:cubicBezTo>
                <a:cubicBezTo>
                  <a:pt x="55" y="99"/>
                  <a:pt x="52" y="102"/>
                  <a:pt x="48" y="102"/>
                </a:cubicBezTo>
                <a:cubicBezTo>
                  <a:pt x="45" y="102"/>
                  <a:pt x="42" y="99"/>
                  <a:pt x="42" y="95"/>
                </a:cubicBezTo>
                <a:cubicBezTo>
                  <a:pt x="42" y="87"/>
                  <a:pt x="42" y="87"/>
                  <a:pt x="42" y="87"/>
                </a:cubicBezTo>
                <a:cubicBezTo>
                  <a:pt x="38" y="85"/>
                  <a:pt x="36" y="81"/>
                  <a:pt x="36" y="77"/>
                </a:cubicBezTo>
                <a:cubicBezTo>
                  <a:pt x="36" y="70"/>
                  <a:pt x="42" y="65"/>
                  <a:pt x="48" y="65"/>
                </a:cubicBezTo>
                <a:cubicBezTo>
                  <a:pt x="55" y="65"/>
                  <a:pt x="61" y="70"/>
                  <a:pt x="61" y="77"/>
                </a:cubicBezTo>
                <a:cubicBezTo>
                  <a:pt x="61" y="81"/>
                  <a:pt x="58" y="85"/>
                  <a:pt x="55" y="87"/>
                </a:cubicBezTo>
                <a:close/>
              </a:path>
            </a:pathLst>
          </a:custGeom>
          <a:solidFill>
            <a:srgbClr val="FFFFFF"/>
          </a:solidFill>
          <a:ln>
            <a:noFill/>
          </a:ln>
        </p:spPr>
        <p:txBody>
          <a:bodyPr/>
          <a:lstStyle/>
          <a:p>
            <a:pPr eaLnBrk="1" hangingPunct="1">
              <a:lnSpc>
                <a:spcPct val="120000"/>
              </a:lnSpc>
            </a:pPr>
            <a:endParaRPr lang="id-ID" sz="1510" kern="0">
              <a:solidFill>
                <a:srgbClr val="FFFFFF"/>
              </a:solidFill>
              <a:latin typeface="Arial" panose="020B0604020202020204" pitchFamily="34" charset="0"/>
              <a:ea typeface="微软雅黑" panose="020B0503020204020204" charset="-122"/>
              <a:sym typeface="Arial" panose="020B0604020202020204" pitchFamily="34" charset="0"/>
            </a:endParaRPr>
          </a:p>
        </p:txBody>
      </p:sp>
      <p:sp>
        <p:nvSpPr>
          <p:cNvPr id="219" name="settings_320253"/>
          <p:cNvSpPr>
            <a:spLocks noChangeAspect="1"/>
          </p:cNvSpPr>
          <p:nvPr>
            <p:custDataLst>
              <p:tags r:id="rId9"/>
            </p:custDataLst>
          </p:nvPr>
        </p:nvSpPr>
        <p:spPr bwMode="auto">
          <a:xfrm>
            <a:off x="2794271" y="1716855"/>
            <a:ext cx="324459" cy="323969"/>
          </a:xfrm>
          <a:custGeom>
            <a:avLst/>
            <a:gdLst>
              <a:gd name="connsiteX0" fmla="*/ 303820 w 607639"/>
              <a:gd name="connsiteY0" fmla="*/ 278099 h 606722"/>
              <a:gd name="connsiteX1" fmla="*/ 329118 w 607639"/>
              <a:gd name="connsiteY1" fmla="*/ 303362 h 606722"/>
              <a:gd name="connsiteX2" fmla="*/ 303820 w 607639"/>
              <a:gd name="connsiteY2" fmla="*/ 328625 h 606722"/>
              <a:gd name="connsiteX3" fmla="*/ 278522 w 607639"/>
              <a:gd name="connsiteY3" fmla="*/ 303362 h 606722"/>
              <a:gd name="connsiteX4" fmla="*/ 303820 w 607639"/>
              <a:gd name="connsiteY4" fmla="*/ 278099 h 606722"/>
              <a:gd name="connsiteX5" fmla="*/ 303775 w 607639"/>
              <a:gd name="connsiteY5" fmla="*/ 252735 h 606722"/>
              <a:gd name="connsiteX6" fmla="*/ 253140 w 607639"/>
              <a:gd name="connsiteY6" fmla="*/ 303317 h 606722"/>
              <a:gd name="connsiteX7" fmla="*/ 303775 w 607639"/>
              <a:gd name="connsiteY7" fmla="*/ 353900 h 606722"/>
              <a:gd name="connsiteX8" fmla="*/ 354410 w 607639"/>
              <a:gd name="connsiteY8" fmla="*/ 303317 h 606722"/>
              <a:gd name="connsiteX9" fmla="*/ 303775 w 607639"/>
              <a:gd name="connsiteY9" fmla="*/ 252735 h 606722"/>
              <a:gd name="connsiteX10" fmla="*/ 303775 w 607639"/>
              <a:gd name="connsiteY10" fmla="*/ 202241 h 606722"/>
              <a:gd name="connsiteX11" fmla="*/ 405045 w 607639"/>
              <a:gd name="connsiteY11" fmla="*/ 303317 h 606722"/>
              <a:gd name="connsiteX12" fmla="*/ 303775 w 607639"/>
              <a:gd name="connsiteY12" fmla="*/ 404482 h 606722"/>
              <a:gd name="connsiteX13" fmla="*/ 202593 w 607639"/>
              <a:gd name="connsiteY13" fmla="*/ 303317 h 606722"/>
              <a:gd name="connsiteX14" fmla="*/ 303775 w 607639"/>
              <a:gd name="connsiteY14" fmla="*/ 202241 h 606722"/>
              <a:gd name="connsiteX15" fmla="*/ 303775 w 607639"/>
              <a:gd name="connsiteY15" fmla="*/ 151703 h 606722"/>
              <a:gd name="connsiteX16" fmla="*/ 151932 w 607639"/>
              <a:gd name="connsiteY16" fmla="*/ 303317 h 606722"/>
              <a:gd name="connsiteX17" fmla="*/ 303775 w 607639"/>
              <a:gd name="connsiteY17" fmla="*/ 455019 h 606722"/>
              <a:gd name="connsiteX18" fmla="*/ 455707 w 607639"/>
              <a:gd name="connsiteY18" fmla="*/ 303317 h 606722"/>
              <a:gd name="connsiteX19" fmla="*/ 303775 w 607639"/>
              <a:gd name="connsiteY19" fmla="*/ 151703 h 606722"/>
              <a:gd name="connsiteX20" fmla="*/ 253131 w 607639"/>
              <a:gd name="connsiteY20" fmla="*/ 0 h 606722"/>
              <a:gd name="connsiteX21" fmla="*/ 354419 w 607639"/>
              <a:gd name="connsiteY21" fmla="*/ 0 h 606722"/>
              <a:gd name="connsiteX22" fmla="*/ 379786 w 607639"/>
              <a:gd name="connsiteY22" fmla="*/ 25239 h 606722"/>
              <a:gd name="connsiteX23" fmla="*/ 379786 w 607639"/>
              <a:gd name="connsiteY23" fmla="*/ 62387 h 606722"/>
              <a:gd name="connsiteX24" fmla="*/ 420639 w 607639"/>
              <a:gd name="connsiteY24" fmla="*/ 79451 h 606722"/>
              <a:gd name="connsiteX25" fmla="*/ 446985 w 607639"/>
              <a:gd name="connsiteY25" fmla="*/ 53145 h 606722"/>
              <a:gd name="connsiteX26" fmla="*/ 482854 w 607639"/>
              <a:gd name="connsiteY26" fmla="*/ 53145 h 606722"/>
              <a:gd name="connsiteX27" fmla="*/ 554414 w 607639"/>
              <a:gd name="connsiteY27" fmla="*/ 124597 h 606722"/>
              <a:gd name="connsiteX28" fmla="*/ 554414 w 607639"/>
              <a:gd name="connsiteY28" fmla="*/ 160323 h 606722"/>
              <a:gd name="connsiteX29" fmla="*/ 528069 w 607639"/>
              <a:gd name="connsiteY29" fmla="*/ 186629 h 606722"/>
              <a:gd name="connsiteX30" fmla="*/ 545158 w 607639"/>
              <a:gd name="connsiteY30" fmla="*/ 227510 h 606722"/>
              <a:gd name="connsiteX31" fmla="*/ 582273 w 607639"/>
              <a:gd name="connsiteY31" fmla="*/ 227510 h 606722"/>
              <a:gd name="connsiteX32" fmla="*/ 607639 w 607639"/>
              <a:gd name="connsiteY32" fmla="*/ 252749 h 606722"/>
              <a:gd name="connsiteX33" fmla="*/ 607639 w 607639"/>
              <a:gd name="connsiteY33" fmla="*/ 353884 h 606722"/>
              <a:gd name="connsiteX34" fmla="*/ 582273 w 607639"/>
              <a:gd name="connsiteY34" fmla="*/ 379212 h 606722"/>
              <a:gd name="connsiteX35" fmla="*/ 545158 w 607639"/>
              <a:gd name="connsiteY35" fmla="*/ 379212 h 606722"/>
              <a:gd name="connsiteX36" fmla="*/ 528069 w 607639"/>
              <a:gd name="connsiteY36" fmla="*/ 420004 h 606722"/>
              <a:gd name="connsiteX37" fmla="*/ 554414 w 607639"/>
              <a:gd name="connsiteY37" fmla="*/ 446310 h 606722"/>
              <a:gd name="connsiteX38" fmla="*/ 554414 w 607639"/>
              <a:gd name="connsiteY38" fmla="*/ 482125 h 606722"/>
              <a:gd name="connsiteX39" fmla="*/ 482854 w 607639"/>
              <a:gd name="connsiteY39" fmla="*/ 553577 h 606722"/>
              <a:gd name="connsiteX40" fmla="*/ 446985 w 607639"/>
              <a:gd name="connsiteY40" fmla="*/ 553577 h 606722"/>
              <a:gd name="connsiteX41" fmla="*/ 420639 w 607639"/>
              <a:gd name="connsiteY41" fmla="*/ 527271 h 606722"/>
              <a:gd name="connsiteX42" fmla="*/ 379786 w 607639"/>
              <a:gd name="connsiteY42" fmla="*/ 544246 h 606722"/>
              <a:gd name="connsiteX43" fmla="*/ 379786 w 607639"/>
              <a:gd name="connsiteY43" fmla="*/ 581394 h 606722"/>
              <a:gd name="connsiteX44" fmla="*/ 354419 w 607639"/>
              <a:gd name="connsiteY44" fmla="*/ 606722 h 606722"/>
              <a:gd name="connsiteX45" fmla="*/ 253131 w 607639"/>
              <a:gd name="connsiteY45" fmla="*/ 606722 h 606722"/>
              <a:gd name="connsiteX46" fmla="*/ 227854 w 607639"/>
              <a:gd name="connsiteY46" fmla="*/ 581394 h 606722"/>
              <a:gd name="connsiteX47" fmla="*/ 227854 w 607639"/>
              <a:gd name="connsiteY47" fmla="*/ 544246 h 606722"/>
              <a:gd name="connsiteX48" fmla="*/ 186911 w 607639"/>
              <a:gd name="connsiteY48" fmla="*/ 527271 h 606722"/>
              <a:gd name="connsiteX49" fmla="*/ 160566 w 607639"/>
              <a:gd name="connsiteY49" fmla="*/ 553577 h 606722"/>
              <a:gd name="connsiteX50" fmla="*/ 124786 w 607639"/>
              <a:gd name="connsiteY50" fmla="*/ 553577 h 606722"/>
              <a:gd name="connsiteX51" fmla="*/ 53225 w 607639"/>
              <a:gd name="connsiteY51" fmla="*/ 482125 h 606722"/>
              <a:gd name="connsiteX52" fmla="*/ 53225 w 607639"/>
              <a:gd name="connsiteY52" fmla="*/ 446310 h 606722"/>
              <a:gd name="connsiteX53" fmla="*/ 79482 w 607639"/>
              <a:gd name="connsiteY53" fmla="*/ 420004 h 606722"/>
              <a:gd name="connsiteX54" fmla="*/ 62482 w 607639"/>
              <a:gd name="connsiteY54" fmla="*/ 379212 h 606722"/>
              <a:gd name="connsiteX55" fmla="*/ 25278 w 607639"/>
              <a:gd name="connsiteY55" fmla="*/ 379212 h 606722"/>
              <a:gd name="connsiteX56" fmla="*/ 0 w 607639"/>
              <a:gd name="connsiteY56" fmla="*/ 353884 h 606722"/>
              <a:gd name="connsiteX57" fmla="*/ 0 w 607639"/>
              <a:gd name="connsiteY57" fmla="*/ 252749 h 606722"/>
              <a:gd name="connsiteX58" fmla="*/ 25278 w 607639"/>
              <a:gd name="connsiteY58" fmla="*/ 227510 h 606722"/>
              <a:gd name="connsiteX59" fmla="*/ 62482 w 607639"/>
              <a:gd name="connsiteY59" fmla="*/ 227510 h 606722"/>
              <a:gd name="connsiteX60" fmla="*/ 79482 w 607639"/>
              <a:gd name="connsiteY60" fmla="*/ 186629 h 606722"/>
              <a:gd name="connsiteX61" fmla="*/ 53225 w 607639"/>
              <a:gd name="connsiteY61" fmla="*/ 160323 h 606722"/>
              <a:gd name="connsiteX62" fmla="*/ 53225 w 607639"/>
              <a:gd name="connsiteY62" fmla="*/ 124597 h 606722"/>
              <a:gd name="connsiteX63" fmla="*/ 124786 w 607639"/>
              <a:gd name="connsiteY63" fmla="*/ 53145 h 606722"/>
              <a:gd name="connsiteX64" fmla="*/ 160566 w 607639"/>
              <a:gd name="connsiteY64" fmla="*/ 53145 h 606722"/>
              <a:gd name="connsiteX65" fmla="*/ 186911 w 607639"/>
              <a:gd name="connsiteY65" fmla="*/ 79451 h 606722"/>
              <a:gd name="connsiteX66" fmla="*/ 227854 w 607639"/>
              <a:gd name="connsiteY66" fmla="*/ 62387 h 606722"/>
              <a:gd name="connsiteX67" fmla="*/ 227854 w 607639"/>
              <a:gd name="connsiteY67" fmla="*/ 25239 h 606722"/>
              <a:gd name="connsiteX68" fmla="*/ 25313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820" y="278099"/>
                </a:moveTo>
                <a:cubicBezTo>
                  <a:pt x="317792" y="278099"/>
                  <a:pt x="329118" y="289410"/>
                  <a:pt x="329118" y="303362"/>
                </a:cubicBezTo>
                <a:cubicBezTo>
                  <a:pt x="329118" y="317314"/>
                  <a:pt x="317792" y="328625"/>
                  <a:pt x="303820" y="328625"/>
                </a:cubicBezTo>
                <a:cubicBezTo>
                  <a:pt x="289848" y="328625"/>
                  <a:pt x="278522" y="317314"/>
                  <a:pt x="278522" y="303362"/>
                </a:cubicBezTo>
                <a:cubicBezTo>
                  <a:pt x="278522" y="289410"/>
                  <a:pt x="289848" y="278099"/>
                  <a:pt x="303820" y="278099"/>
                </a:cubicBezTo>
                <a:close/>
                <a:moveTo>
                  <a:pt x="303775" y="252735"/>
                </a:moveTo>
                <a:cubicBezTo>
                  <a:pt x="275921" y="252735"/>
                  <a:pt x="253140" y="275492"/>
                  <a:pt x="253140" y="303317"/>
                </a:cubicBezTo>
                <a:cubicBezTo>
                  <a:pt x="253140" y="331231"/>
                  <a:pt x="275921" y="353900"/>
                  <a:pt x="303775" y="353900"/>
                </a:cubicBezTo>
                <a:cubicBezTo>
                  <a:pt x="331718" y="353900"/>
                  <a:pt x="354410" y="331231"/>
                  <a:pt x="354410" y="303317"/>
                </a:cubicBezTo>
                <a:cubicBezTo>
                  <a:pt x="354410" y="275492"/>
                  <a:pt x="331718" y="252735"/>
                  <a:pt x="303775" y="252735"/>
                </a:cubicBezTo>
                <a:close/>
                <a:moveTo>
                  <a:pt x="303775" y="202241"/>
                </a:moveTo>
                <a:cubicBezTo>
                  <a:pt x="359660" y="202241"/>
                  <a:pt x="405045" y="247579"/>
                  <a:pt x="405045" y="303317"/>
                </a:cubicBezTo>
                <a:cubicBezTo>
                  <a:pt x="405045" y="359144"/>
                  <a:pt x="359660" y="404482"/>
                  <a:pt x="303775" y="404482"/>
                </a:cubicBezTo>
                <a:cubicBezTo>
                  <a:pt x="247978" y="404482"/>
                  <a:pt x="202593" y="359144"/>
                  <a:pt x="202593" y="303317"/>
                </a:cubicBezTo>
                <a:cubicBezTo>
                  <a:pt x="202593" y="247579"/>
                  <a:pt x="247978" y="202241"/>
                  <a:pt x="303775" y="202241"/>
                </a:cubicBezTo>
                <a:close/>
                <a:moveTo>
                  <a:pt x="303775" y="151703"/>
                </a:moveTo>
                <a:cubicBezTo>
                  <a:pt x="220021" y="151703"/>
                  <a:pt x="151932" y="219689"/>
                  <a:pt x="151932" y="303317"/>
                </a:cubicBezTo>
                <a:cubicBezTo>
                  <a:pt x="151932" y="387033"/>
                  <a:pt x="220021" y="455019"/>
                  <a:pt x="303775" y="455019"/>
                </a:cubicBezTo>
                <a:cubicBezTo>
                  <a:pt x="387618" y="455019"/>
                  <a:pt x="455707" y="387033"/>
                  <a:pt x="455707" y="303317"/>
                </a:cubicBezTo>
                <a:cubicBezTo>
                  <a:pt x="455707" y="219689"/>
                  <a:pt x="387618" y="151703"/>
                  <a:pt x="303775" y="151703"/>
                </a:cubicBezTo>
                <a:close/>
                <a:moveTo>
                  <a:pt x="253131" y="0"/>
                </a:moveTo>
                <a:lnTo>
                  <a:pt x="354419" y="0"/>
                </a:lnTo>
                <a:cubicBezTo>
                  <a:pt x="368482" y="0"/>
                  <a:pt x="379786" y="11287"/>
                  <a:pt x="379786" y="25239"/>
                </a:cubicBezTo>
                <a:lnTo>
                  <a:pt x="379786" y="62387"/>
                </a:lnTo>
                <a:cubicBezTo>
                  <a:pt x="393849" y="66831"/>
                  <a:pt x="407555" y="72519"/>
                  <a:pt x="420639" y="79451"/>
                </a:cubicBezTo>
                <a:lnTo>
                  <a:pt x="446985" y="53145"/>
                </a:lnTo>
                <a:cubicBezTo>
                  <a:pt x="456953" y="43191"/>
                  <a:pt x="472974" y="43191"/>
                  <a:pt x="482854" y="53145"/>
                </a:cubicBezTo>
                <a:lnTo>
                  <a:pt x="554414" y="124597"/>
                </a:lnTo>
                <a:cubicBezTo>
                  <a:pt x="564294" y="134462"/>
                  <a:pt x="564294" y="150459"/>
                  <a:pt x="554414" y="160323"/>
                </a:cubicBezTo>
                <a:lnTo>
                  <a:pt x="528069" y="186629"/>
                </a:lnTo>
                <a:cubicBezTo>
                  <a:pt x="535011" y="199782"/>
                  <a:pt x="540707" y="213468"/>
                  <a:pt x="545158" y="227510"/>
                </a:cubicBezTo>
                <a:lnTo>
                  <a:pt x="582273" y="227510"/>
                </a:lnTo>
                <a:cubicBezTo>
                  <a:pt x="596336" y="227510"/>
                  <a:pt x="607639" y="238796"/>
                  <a:pt x="607639" y="252749"/>
                </a:cubicBezTo>
                <a:lnTo>
                  <a:pt x="607639" y="353884"/>
                </a:lnTo>
                <a:cubicBezTo>
                  <a:pt x="607639" y="367926"/>
                  <a:pt x="596247" y="379212"/>
                  <a:pt x="582273" y="379212"/>
                </a:cubicBezTo>
                <a:lnTo>
                  <a:pt x="545158" y="379212"/>
                </a:lnTo>
                <a:cubicBezTo>
                  <a:pt x="540707" y="393254"/>
                  <a:pt x="535011" y="406940"/>
                  <a:pt x="528069" y="420004"/>
                </a:cubicBezTo>
                <a:lnTo>
                  <a:pt x="554414" y="446310"/>
                </a:lnTo>
                <a:cubicBezTo>
                  <a:pt x="564294" y="456263"/>
                  <a:pt x="564294" y="472260"/>
                  <a:pt x="554414" y="482125"/>
                </a:cubicBezTo>
                <a:lnTo>
                  <a:pt x="482854" y="553577"/>
                </a:lnTo>
                <a:cubicBezTo>
                  <a:pt x="472974" y="563442"/>
                  <a:pt x="456953" y="563442"/>
                  <a:pt x="446985" y="553577"/>
                </a:cubicBezTo>
                <a:lnTo>
                  <a:pt x="420639" y="527271"/>
                </a:lnTo>
                <a:cubicBezTo>
                  <a:pt x="407555" y="534203"/>
                  <a:pt x="393849" y="539802"/>
                  <a:pt x="379786" y="544246"/>
                </a:cubicBezTo>
                <a:lnTo>
                  <a:pt x="379786" y="581394"/>
                </a:lnTo>
                <a:cubicBezTo>
                  <a:pt x="379786" y="595435"/>
                  <a:pt x="368393" y="606722"/>
                  <a:pt x="354419" y="606722"/>
                </a:cubicBezTo>
                <a:lnTo>
                  <a:pt x="253131" y="606722"/>
                </a:lnTo>
                <a:cubicBezTo>
                  <a:pt x="239157" y="606722"/>
                  <a:pt x="227854" y="595435"/>
                  <a:pt x="227854" y="581394"/>
                </a:cubicBezTo>
                <a:lnTo>
                  <a:pt x="227854" y="544246"/>
                </a:lnTo>
                <a:cubicBezTo>
                  <a:pt x="213791" y="539802"/>
                  <a:pt x="200084" y="534203"/>
                  <a:pt x="186911" y="527271"/>
                </a:cubicBezTo>
                <a:lnTo>
                  <a:pt x="160566" y="553577"/>
                </a:lnTo>
                <a:cubicBezTo>
                  <a:pt x="150686" y="563442"/>
                  <a:pt x="134665" y="563442"/>
                  <a:pt x="124786" y="553577"/>
                </a:cubicBezTo>
                <a:lnTo>
                  <a:pt x="53225" y="482125"/>
                </a:lnTo>
                <a:cubicBezTo>
                  <a:pt x="43257" y="472260"/>
                  <a:pt x="43257" y="456263"/>
                  <a:pt x="53225" y="446310"/>
                </a:cubicBezTo>
                <a:lnTo>
                  <a:pt x="79482" y="420004"/>
                </a:lnTo>
                <a:cubicBezTo>
                  <a:pt x="72629" y="406940"/>
                  <a:pt x="66932" y="393254"/>
                  <a:pt x="62482" y="379212"/>
                </a:cubicBezTo>
                <a:lnTo>
                  <a:pt x="25278" y="379212"/>
                </a:lnTo>
                <a:cubicBezTo>
                  <a:pt x="11304" y="379212"/>
                  <a:pt x="0" y="367926"/>
                  <a:pt x="0" y="353884"/>
                </a:cubicBezTo>
                <a:lnTo>
                  <a:pt x="0" y="252749"/>
                </a:lnTo>
                <a:cubicBezTo>
                  <a:pt x="0" y="238796"/>
                  <a:pt x="11304" y="227510"/>
                  <a:pt x="25278" y="227510"/>
                </a:cubicBezTo>
                <a:lnTo>
                  <a:pt x="62482" y="227510"/>
                </a:lnTo>
                <a:cubicBezTo>
                  <a:pt x="66932" y="213468"/>
                  <a:pt x="72629" y="199782"/>
                  <a:pt x="79482" y="186629"/>
                </a:cubicBezTo>
                <a:lnTo>
                  <a:pt x="53225" y="160323"/>
                </a:lnTo>
                <a:cubicBezTo>
                  <a:pt x="43257" y="150459"/>
                  <a:pt x="43257" y="134462"/>
                  <a:pt x="53225" y="124597"/>
                </a:cubicBezTo>
                <a:lnTo>
                  <a:pt x="124786" y="53145"/>
                </a:lnTo>
                <a:cubicBezTo>
                  <a:pt x="134665" y="43191"/>
                  <a:pt x="150686" y="43191"/>
                  <a:pt x="160566" y="53145"/>
                </a:cubicBezTo>
                <a:lnTo>
                  <a:pt x="186911" y="79451"/>
                </a:lnTo>
                <a:cubicBezTo>
                  <a:pt x="200084" y="72519"/>
                  <a:pt x="213791" y="66831"/>
                  <a:pt x="227854" y="62387"/>
                </a:cubicBezTo>
                <a:lnTo>
                  <a:pt x="227854" y="25239"/>
                </a:lnTo>
                <a:cubicBezTo>
                  <a:pt x="227854" y="11287"/>
                  <a:pt x="239157" y="0"/>
                  <a:pt x="253131" y="0"/>
                </a:cubicBezTo>
                <a:close/>
              </a:path>
            </a:pathLst>
          </a:custGeom>
          <a:solidFill>
            <a:srgbClr val="FFFFFF"/>
          </a:solidFill>
          <a:ln>
            <a:noFill/>
          </a:ln>
        </p:spPr>
        <p:txBody>
          <a:bodyPr/>
          <a:lstStyle/>
          <a:p>
            <a:pP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20" name="placeholder_286118"/>
          <p:cNvSpPr>
            <a:spLocks noChangeAspect="1"/>
          </p:cNvSpPr>
          <p:nvPr>
            <p:custDataLst>
              <p:tags r:id="rId10"/>
            </p:custDataLst>
          </p:nvPr>
        </p:nvSpPr>
        <p:spPr bwMode="auto">
          <a:xfrm>
            <a:off x="3466237" y="2731073"/>
            <a:ext cx="276153" cy="323969"/>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rgbClr val="FFFFFF"/>
          </a:solidFill>
          <a:ln>
            <a:noFill/>
          </a:ln>
        </p:spPr>
        <p:txBody>
          <a:bodyPr/>
          <a:lstStyle/>
          <a:p>
            <a:pP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21" name="statistical-chart_64023"/>
          <p:cNvSpPr>
            <a:spLocks noChangeAspect="1"/>
          </p:cNvSpPr>
          <p:nvPr>
            <p:custDataLst>
              <p:tags r:id="rId11"/>
            </p:custDataLst>
          </p:nvPr>
        </p:nvSpPr>
        <p:spPr bwMode="auto">
          <a:xfrm>
            <a:off x="1518652" y="3737345"/>
            <a:ext cx="288789" cy="323969"/>
          </a:xfrm>
          <a:custGeom>
            <a:avLst/>
            <a:gdLst>
              <a:gd name="connsiteX0" fmla="*/ 16193 w 538132"/>
              <a:gd name="connsiteY0" fmla="*/ 302232 h 603687"/>
              <a:gd name="connsiteX1" fmla="*/ 132346 w 538132"/>
              <a:gd name="connsiteY1" fmla="*/ 302232 h 603687"/>
              <a:gd name="connsiteX2" fmla="*/ 148540 w 538132"/>
              <a:gd name="connsiteY2" fmla="*/ 318399 h 603687"/>
              <a:gd name="connsiteX3" fmla="*/ 148540 w 538132"/>
              <a:gd name="connsiteY3" fmla="*/ 587520 h 603687"/>
              <a:gd name="connsiteX4" fmla="*/ 132346 w 538132"/>
              <a:gd name="connsiteY4" fmla="*/ 603687 h 603687"/>
              <a:gd name="connsiteX5" fmla="*/ 16193 w 538132"/>
              <a:gd name="connsiteY5" fmla="*/ 603687 h 603687"/>
              <a:gd name="connsiteX6" fmla="*/ 0 w 538132"/>
              <a:gd name="connsiteY6" fmla="*/ 587520 h 603687"/>
              <a:gd name="connsiteX7" fmla="*/ 0 w 538132"/>
              <a:gd name="connsiteY7" fmla="*/ 318399 h 603687"/>
              <a:gd name="connsiteX8" fmla="*/ 16193 w 538132"/>
              <a:gd name="connsiteY8" fmla="*/ 302232 h 603687"/>
              <a:gd name="connsiteX9" fmla="*/ 405786 w 538132"/>
              <a:gd name="connsiteY9" fmla="*/ 186857 h 603687"/>
              <a:gd name="connsiteX10" fmla="*/ 521939 w 538132"/>
              <a:gd name="connsiteY10" fmla="*/ 186857 h 603687"/>
              <a:gd name="connsiteX11" fmla="*/ 538132 w 538132"/>
              <a:gd name="connsiteY11" fmla="*/ 203025 h 603687"/>
              <a:gd name="connsiteX12" fmla="*/ 538132 w 538132"/>
              <a:gd name="connsiteY12" fmla="*/ 587520 h 603687"/>
              <a:gd name="connsiteX13" fmla="*/ 521939 w 538132"/>
              <a:gd name="connsiteY13" fmla="*/ 603687 h 603687"/>
              <a:gd name="connsiteX14" fmla="*/ 405786 w 538132"/>
              <a:gd name="connsiteY14" fmla="*/ 603687 h 603687"/>
              <a:gd name="connsiteX15" fmla="*/ 389592 w 538132"/>
              <a:gd name="connsiteY15" fmla="*/ 587520 h 603687"/>
              <a:gd name="connsiteX16" fmla="*/ 389592 w 538132"/>
              <a:gd name="connsiteY16" fmla="*/ 203025 h 603687"/>
              <a:gd name="connsiteX17" fmla="*/ 405786 w 538132"/>
              <a:gd name="connsiteY17" fmla="*/ 186857 h 603687"/>
              <a:gd name="connsiteX18" fmla="*/ 211024 w 538132"/>
              <a:gd name="connsiteY18" fmla="*/ 0 h 603687"/>
              <a:gd name="connsiteX19" fmla="*/ 327177 w 538132"/>
              <a:gd name="connsiteY19" fmla="*/ 0 h 603687"/>
              <a:gd name="connsiteX20" fmla="*/ 343371 w 538132"/>
              <a:gd name="connsiteY20" fmla="*/ 16168 h 603687"/>
              <a:gd name="connsiteX21" fmla="*/ 343371 w 538132"/>
              <a:gd name="connsiteY21" fmla="*/ 587519 h 603687"/>
              <a:gd name="connsiteX22" fmla="*/ 327177 w 538132"/>
              <a:gd name="connsiteY22" fmla="*/ 603687 h 603687"/>
              <a:gd name="connsiteX23" fmla="*/ 211024 w 538132"/>
              <a:gd name="connsiteY23" fmla="*/ 603687 h 603687"/>
              <a:gd name="connsiteX24" fmla="*/ 194831 w 538132"/>
              <a:gd name="connsiteY24" fmla="*/ 587519 h 603687"/>
              <a:gd name="connsiteX25" fmla="*/ 194831 w 538132"/>
              <a:gd name="connsiteY25" fmla="*/ 16168 h 603687"/>
              <a:gd name="connsiteX26" fmla="*/ 211024 w 538132"/>
              <a:gd name="connsiteY26" fmla="*/ 0 h 60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8132" h="603687">
                <a:moveTo>
                  <a:pt x="16193" y="302232"/>
                </a:moveTo>
                <a:lnTo>
                  <a:pt x="132346" y="302232"/>
                </a:lnTo>
                <a:cubicBezTo>
                  <a:pt x="141235" y="302232"/>
                  <a:pt x="148540" y="309525"/>
                  <a:pt x="148540" y="318399"/>
                </a:cubicBezTo>
                <a:lnTo>
                  <a:pt x="148540" y="587520"/>
                </a:lnTo>
                <a:cubicBezTo>
                  <a:pt x="148540" y="596394"/>
                  <a:pt x="141235" y="603687"/>
                  <a:pt x="132346" y="603687"/>
                </a:cubicBezTo>
                <a:lnTo>
                  <a:pt x="16193" y="603687"/>
                </a:lnTo>
                <a:cubicBezTo>
                  <a:pt x="7305" y="603687"/>
                  <a:pt x="0" y="596394"/>
                  <a:pt x="0" y="587520"/>
                </a:cubicBezTo>
                <a:lnTo>
                  <a:pt x="0" y="318399"/>
                </a:lnTo>
                <a:cubicBezTo>
                  <a:pt x="0" y="309525"/>
                  <a:pt x="7305" y="302232"/>
                  <a:pt x="16193" y="302232"/>
                </a:cubicBezTo>
                <a:close/>
                <a:moveTo>
                  <a:pt x="405786" y="186857"/>
                </a:moveTo>
                <a:lnTo>
                  <a:pt x="521939" y="186857"/>
                </a:lnTo>
                <a:cubicBezTo>
                  <a:pt x="530827" y="186857"/>
                  <a:pt x="538132" y="194029"/>
                  <a:pt x="538132" y="203025"/>
                </a:cubicBezTo>
                <a:lnTo>
                  <a:pt x="538132" y="587520"/>
                </a:lnTo>
                <a:cubicBezTo>
                  <a:pt x="538132" y="596393"/>
                  <a:pt x="530827" y="603687"/>
                  <a:pt x="521939" y="603687"/>
                </a:cubicBezTo>
                <a:lnTo>
                  <a:pt x="405786" y="603687"/>
                </a:lnTo>
                <a:cubicBezTo>
                  <a:pt x="396897" y="603687"/>
                  <a:pt x="389592" y="596393"/>
                  <a:pt x="389592" y="587520"/>
                </a:cubicBezTo>
                <a:lnTo>
                  <a:pt x="389592" y="203025"/>
                </a:lnTo>
                <a:cubicBezTo>
                  <a:pt x="389592" y="194029"/>
                  <a:pt x="396897" y="186857"/>
                  <a:pt x="405786" y="186857"/>
                </a:cubicBezTo>
                <a:close/>
                <a:moveTo>
                  <a:pt x="211024" y="0"/>
                </a:moveTo>
                <a:lnTo>
                  <a:pt x="327177" y="0"/>
                </a:lnTo>
                <a:cubicBezTo>
                  <a:pt x="336066" y="0"/>
                  <a:pt x="343371" y="7294"/>
                  <a:pt x="343371" y="16168"/>
                </a:cubicBezTo>
                <a:lnTo>
                  <a:pt x="343371" y="587519"/>
                </a:lnTo>
                <a:cubicBezTo>
                  <a:pt x="343371" y="596393"/>
                  <a:pt x="336066" y="603687"/>
                  <a:pt x="327177" y="603687"/>
                </a:cubicBezTo>
                <a:lnTo>
                  <a:pt x="211024" y="603687"/>
                </a:lnTo>
                <a:cubicBezTo>
                  <a:pt x="202136" y="603687"/>
                  <a:pt x="194831" y="596393"/>
                  <a:pt x="194831" y="587519"/>
                </a:cubicBezTo>
                <a:lnTo>
                  <a:pt x="194831" y="16168"/>
                </a:lnTo>
                <a:cubicBezTo>
                  <a:pt x="194831" y="7294"/>
                  <a:pt x="202136" y="0"/>
                  <a:pt x="211024" y="0"/>
                </a:cubicBezTo>
                <a:close/>
              </a:path>
            </a:pathLst>
          </a:custGeom>
          <a:solidFill>
            <a:srgbClr val="FFFFFF"/>
          </a:solidFill>
          <a:ln>
            <a:noFill/>
          </a:ln>
        </p:spPr>
        <p:txBody>
          <a:bodyPr/>
          <a:lstStyle/>
          <a:p>
            <a:pP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22" name="wifi-cloud_72981"/>
          <p:cNvSpPr>
            <a:spLocks noChangeAspect="1"/>
          </p:cNvSpPr>
          <p:nvPr>
            <p:custDataLst>
              <p:tags r:id="rId12"/>
            </p:custDataLst>
          </p:nvPr>
        </p:nvSpPr>
        <p:spPr bwMode="auto">
          <a:xfrm>
            <a:off x="924640" y="2731073"/>
            <a:ext cx="323141" cy="323969"/>
          </a:xfrm>
          <a:custGeom>
            <a:avLst/>
            <a:gdLst>
              <a:gd name="connsiteX0" fmla="*/ 283655 w 606580"/>
              <a:gd name="connsiteY0" fmla="*/ 180789 h 608133"/>
              <a:gd name="connsiteX1" fmla="*/ 463969 w 606580"/>
              <a:gd name="connsiteY1" fmla="*/ 329895 h 608133"/>
              <a:gd name="connsiteX2" fmla="*/ 467288 w 606580"/>
              <a:gd name="connsiteY2" fmla="*/ 329803 h 608133"/>
              <a:gd name="connsiteX3" fmla="*/ 606580 w 606580"/>
              <a:gd name="connsiteY3" fmla="*/ 468968 h 608133"/>
              <a:gd name="connsiteX4" fmla="*/ 467288 w 606580"/>
              <a:gd name="connsiteY4" fmla="*/ 608133 h 608133"/>
              <a:gd name="connsiteX5" fmla="*/ 92278 w 606580"/>
              <a:gd name="connsiteY5" fmla="*/ 608133 h 608133"/>
              <a:gd name="connsiteX6" fmla="*/ 0 w 606580"/>
              <a:gd name="connsiteY6" fmla="*/ 508177 h 608133"/>
              <a:gd name="connsiteX7" fmla="*/ 100113 w 606580"/>
              <a:gd name="connsiteY7" fmla="*/ 408221 h 608133"/>
              <a:gd name="connsiteX8" fmla="*/ 105829 w 606580"/>
              <a:gd name="connsiteY8" fmla="*/ 408774 h 608133"/>
              <a:gd name="connsiteX9" fmla="*/ 100113 w 606580"/>
              <a:gd name="connsiteY9" fmla="*/ 364042 h 608133"/>
              <a:gd name="connsiteX10" fmla="*/ 283655 w 606580"/>
              <a:gd name="connsiteY10" fmla="*/ 180789 h 608133"/>
              <a:gd name="connsiteX11" fmla="*/ 399230 w 606580"/>
              <a:gd name="connsiteY11" fmla="*/ 97945 h 608133"/>
              <a:gd name="connsiteX12" fmla="*/ 506377 w 606580"/>
              <a:gd name="connsiteY12" fmla="*/ 204910 h 608133"/>
              <a:gd name="connsiteX13" fmla="*/ 476133 w 606580"/>
              <a:gd name="connsiteY13" fmla="*/ 235195 h 608133"/>
              <a:gd name="connsiteX14" fmla="*/ 445888 w 606580"/>
              <a:gd name="connsiteY14" fmla="*/ 204910 h 608133"/>
              <a:gd name="connsiteX15" fmla="*/ 399230 w 606580"/>
              <a:gd name="connsiteY15" fmla="*/ 158424 h 608133"/>
              <a:gd name="connsiteX16" fmla="*/ 368986 w 606580"/>
              <a:gd name="connsiteY16" fmla="*/ 128230 h 608133"/>
              <a:gd name="connsiteX17" fmla="*/ 399230 w 606580"/>
              <a:gd name="connsiteY17" fmla="*/ 97945 h 608133"/>
              <a:gd name="connsiteX18" fmla="*/ 403459 w 606580"/>
              <a:gd name="connsiteY18" fmla="*/ 0 h 608133"/>
              <a:gd name="connsiteX19" fmla="*/ 403552 w 606580"/>
              <a:gd name="connsiteY19" fmla="*/ 0 h 608133"/>
              <a:gd name="connsiteX20" fmla="*/ 604533 w 606580"/>
              <a:gd name="connsiteY20" fmla="*/ 200633 h 608133"/>
              <a:gd name="connsiteX21" fmla="*/ 574294 w 606580"/>
              <a:gd name="connsiteY21" fmla="*/ 230820 h 608133"/>
              <a:gd name="connsiteX22" fmla="*/ 574201 w 606580"/>
              <a:gd name="connsiteY22" fmla="*/ 230820 h 608133"/>
              <a:gd name="connsiteX23" fmla="*/ 543962 w 606580"/>
              <a:gd name="connsiteY23" fmla="*/ 200633 h 608133"/>
              <a:gd name="connsiteX24" fmla="*/ 403552 w 606580"/>
              <a:gd name="connsiteY24" fmla="*/ 60466 h 608133"/>
              <a:gd name="connsiteX25" fmla="*/ 403459 w 606580"/>
              <a:gd name="connsiteY25" fmla="*/ 60466 h 608133"/>
              <a:gd name="connsiteX26" fmla="*/ 373220 w 606580"/>
              <a:gd name="connsiteY26" fmla="*/ 30187 h 608133"/>
              <a:gd name="connsiteX27" fmla="*/ 403459 w 606580"/>
              <a:gd name="connsiteY27"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8133">
                <a:moveTo>
                  <a:pt x="283655" y="180789"/>
                </a:moveTo>
                <a:cubicBezTo>
                  <a:pt x="373351" y="180789"/>
                  <a:pt x="447929" y="245034"/>
                  <a:pt x="463969" y="329895"/>
                </a:cubicBezTo>
                <a:cubicBezTo>
                  <a:pt x="465075" y="329895"/>
                  <a:pt x="466089" y="329803"/>
                  <a:pt x="467288" y="329803"/>
                </a:cubicBezTo>
                <a:cubicBezTo>
                  <a:pt x="544263" y="329803"/>
                  <a:pt x="606580" y="392022"/>
                  <a:pt x="606580" y="468968"/>
                </a:cubicBezTo>
                <a:cubicBezTo>
                  <a:pt x="606580" y="545730"/>
                  <a:pt x="544263" y="608133"/>
                  <a:pt x="467288" y="608133"/>
                </a:cubicBezTo>
                <a:lnTo>
                  <a:pt x="92278" y="608133"/>
                </a:lnTo>
                <a:cubicBezTo>
                  <a:pt x="40101" y="604636"/>
                  <a:pt x="0" y="561101"/>
                  <a:pt x="0" y="508177"/>
                </a:cubicBezTo>
                <a:cubicBezTo>
                  <a:pt x="0" y="452953"/>
                  <a:pt x="44802" y="408221"/>
                  <a:pt x="100113" y="408221"/>
                </a:cubicBezTo>
                <a:cubicBezTo>
                  <a:pt x="102049" y="408221"/>
                  <a:pt x="103893" y="408589"/>
                  <a:pt x="105829" y="408774"/>
                </a:cubicBezTo>
                <a:cubicBezTo>
                  <a:pt x="102234" y="394415"/>
                  <a:pt x="100113" y="379505"/>
                  <a:pt x="100113" y="364042"/>
                </a:cubicBezTo>
                <a:cubicBezTo>
                  <a:pt x="100113" y="262797"/>
                  <a:pt x="182251" y="180789"/>
                  <a:pt x="283655" y="180789"/>
                </a:cubicBezTo>
                <a:close/>
                <a:moveTo>
                  <a:pt x="399230" y="97945"/>
                </a:moveTo>
                <a:cubicBezTo>
                  <a:pt x="458336" y="97945"/>
                  <a:pt x="506377" y="145997"/>
                  <a:pt x="506377" y="204910"/>
                </a:cubicBezTo>
                <a:cubicBezTo>
                  <a:pt x="506377" y="221664"/>
                  <a:pt x="492822" y="235195"/>
                  <a:pt x="476133" y="235195"/>
                </a:cubicBezTo>
                <a:cubicBezTo>
                  <a:pt x="459443" y="235195"/>
                  <a:pt x="445888" y="221664"/>
                  <a:pt x="445888" y="204910"/>
                </a:cubicBezTo>
                <a:cubicBezTo>
                  <a:pt x="445888" y="179227"/>
                  <a:pt x="424957" y="158424"/>
                  <a:pt x="399230" y="158424"/>
                </a:cubicBezTo>
                <a:cubicBezTo>
                  <a:pt x="382541" y="158424"/>
                  <a:pt x="368986" y="144892"/>
                  <a:pt x="368986" y="128230"/>
                </a:cubicBezTo>
                <a:cubicBezTo>
                  <a:pt x="368986" y="111477"/>
                  <a:pt x="382541" y="97945"/>
                  <a:pt x="399230" y="97945"/>
                </a:cubicBezTo>
                <a:close/>
                <a:moveTo>
                  <a:pt x="403459" y="0"/>
                </a:moveTo>
                <a:lnTo>
                  <a:pt x="403552" y="0"/>
                </a:lnTo>
                <a:cubicBezTo>
                  <a:pt x="514276" y="0"/>
                  <a:pt x="604441" y="90009"/>
                  <a:pt x="604533" y="200633"/>
                </a:cubicBezTo>
                <a:cubicBezTo>
                  <a:pt x="604533" y="217291"/>
                  <a:pt x="590981" y="230820"/>
                  <a:pt x="574294" y="230820"/>
                </a:cubicBezTo>
                <a:lnTo>
                  <a:pt x="574201" y="230820"/>
                </a:lnTo>
                <a:cubicBezTo>
                  <a:pt x="557514" y="230820"/>
                  <a:pt x="543962" y="217291"/>
                  <a:pt x="543962" y="200633"/>
                </a:cubicBezTo>
                <a:cubicBezTo>
                  <a:pt x="543962" y="123325"/>
                  <a:pt x="480902" y="60466"/>
                  <a:pt x="403552" y="60466"/>
                </a:cubicBezTo>
                <a:lnTo>
                  <a:pt x="403459" y="60466"/>
                </a:lnTo>
                <a:cubicBezTo>
                  <a:pt x="386772" y="60466"/>
                  <a:pt x="373220" y="46937"/>
                  <a:pt x="373220" y="30187"/>
                </a:cubicBezTo>
                <a:cubicBezTo>
                  <a:pt x="373220" y="13529"/>
                  <a:pt x="386772" y="0"/>
                  <a:pt x="403459" y="0"/>
                </a:cubicBezTo>
                <a:close/>
              </a:path>
            </a:pathLst>
          </a:custGeom>
          <a:solidFill>
            <a:srgbClr val="FFFFFF"/>
          </a:solidFill>
          <a:ln>
            <a:noFill/>
          </a:ln>
        </p:spPr>
        <p:txBody>
          <a:bodyPr/>
          <a:lstStyle/>
          <a:p>
            <a:pP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23" name="two-coin-stacks_72132"/>
          <p:cNvSpPr>
            <a:spLocks noChangeAspect="1"/>
          </p:cNvSpPr>
          <p:nvPr>
            <p:custDataLst>
              <p:tags r:id="rId13"/>
            </p:custDataLst>
          </p:nvPr>
        </p:nvSpPr>
        <p:spPr bwMode="auto">
          <a:xfrm>
            <a:off x="1550987" y="1716855"/>
            <a:ext cx="328616" cy="323969"/>
          </a:xfrm>
          <a:custGeom>
            <a:avLst/>
            <a:gdLst>
              <a:gd name="connsiteX0" fmla="*/ 261001 w 608698"/>
              <a:gd name="connsiteY0" fmla="*/ 479068 h 600088"/>
              <a:gd name="connsiteX1" fmla="*/ 432425 w 608698"/>
              <a:gd name="connsiteY1" fmla="*/ 554184 h 600088"/>
              <a:gd name="connsiteX2" fmla="*/ 603774 w 608698"/>
              <a:gd name="connsiteY2" fmla="*/ 479068 h 600088"/>
              <a:gd name="connsiteX3" fmla="*/ 608697 w 608698"/>
              <a:gd name="connsiteY3" fmla="*/ 502020 h 600088"/>
              <a:gd name="connsiteX4" fmla="*/ 432425 w 608698"/>
              <a:gd name="connsiteY4" fmla="*/ 600088 h 600088"/>
              <a:gd name="connsiteX5" fmla="*/ 256152 w 608698"/>
              <a:gd name="connsiteY5" fmla="*/ 502020 h 600088"/>
              <a:gd name="connsiteX6" fmla="*/ 261001 w 608698"/>
              <a:gd name="connsiteY6" fmla="*/ 479068 h 600088"/>
              <a:gd name="connsiteX7" fmla="*/ 4924 w 608698"/>
              <a:gd name="connsiteY7" fmla="*/ 382605 h 600088"/>
              <a:gd name="connsiteX8" fmla="*/ 176285 w 608698"/>
              <a:gd name="connsiteY8" fmla="*/ 457793 h 600088"/>
              <a:gd name="connsiteX9" fmla="*/ 236041 w 608698"/>
              <a:gd name="connsiteY9" fmla="*/ 451980 h 600088"/>
              <a:gd name="connsiteX10" fmla="*/ 231640 w 608698"/>
              <a:gd name="connsiteY10" fmla="*/ 462264 h 600088"/>
              <a:gd name="connsiteX11" fmla="*/ 225000 w 608698"/>
              <a:gd name="connsiteY11" fmla="*/ 493412 h 600088"/>
              <a:gd name="connsiteX12" fmla="*/ 225298 w 608698"/>
              <a:gd name="connsiteY12" fmla="*/ 499820 h 600088"/>
              <a:gd name="connsiteX13" fmla="*/ 176285 w 608698"/>
              <a:gd name="connsiteY13" fmla="*/ 503695 h 600088"/>
              <a:gd name="connsiteX14" fmla="*/ 0 w 608698"/>
              <a:gd name="connsiteY14" fmla="*/ 405556 h 600088"/>
              <a:gd name="connsiteX15" fmla="*/ 4924 w 608698"/>
              <a:gd name="connsiteY15" fmla="*/ 382605 h 600088"/>
              <a:gd name="connsiteX16" fmla="*/ 261001 w 608698"/>
              <a:gd name="connsiteY16" fmla="*/ 375478 h 600088"/>
              <a:gd name="connsiteX17" fmla="*/ 432425 w 608698"/>
              <a:gd name="connsiteY17" fmla="*/ 450622 h 600088"/>
              <a:gd name="connsiteX18" fmla="*/ 603774 w 608698"/>
              <a:gd name="connsiteY18" fmla="*/ 375478 h 600088"/>
              <a:gd name="connsiteX19" fmla="*/ 608697 w 608698"/>
              <a:gd name="connsiteY19" fmla="*/ 398416 h 600088"/>
              <a:gd name="connsiteX20" fmla="*/ 432425 w 608698"/>
              <a:gd name="connsiteY20" fmla="*/ 496498 h 600088"/>
              <a:gd name="connsiteX21" fmla="*/ 256152 w 608698"/>
              <a:gd name="connsiteY21" fmla="*/ 398416 h 600088"/>
              <a:gd name="connsiteX22" fmla="*/ 261001 w 608698"/>
              <a:gd name="connsiteY22" fmla="*/ 375478 h 600088"/>
              <a:gd name="connsiteX23" fmla="*/ 4924 w 608698"/>
              <a:gd name="connsiteY23" fmla="*/ 279086 h 600088"/>
              <a:gd name="connsiteX24" fmla="*/ 176285 w 608698"/>
              <a:gd name="connsiteY24" fmla="*/ 354274 h 600088"/>
              <a:gd name="connsiteX25" fmla="*/ 236041 w 608698"/>
              <a:gd name="connsiteY25" fmla="*/ 348461 h 600088"/>
              <a:gd name="connsiteX26" fmla="*/ 231640 w 608698"/>
              <a:gd name="connsiteY26" fmla="*/ 358745 h 600088"/>
              <a:gd name="connsiteX27" fmla="*/ 225000 w 608698"/>
              <a:gd name="connsiteY27" fmla="*/ 389818 h 600088"/>
              <a:gd name="connsiteX28" fmla="*/ 225298 w 608698"/>
              <a:gd name="connsiteY28" fmla="*/ 396301 h 600088"/>
              <a:gd name="connsiteX29" fmla="*/ 176285 w 608698"/>
              <a:gd name="connsiteY29" fmla="*/ 400176 h 600088"/>
              <a:gd name="connsiteX30" fmla="*/ 0 w 608698"/>
              <a:gd name="connsiteY30" fmla="*/ 302037 h 600088"/>
              <a:gd name="connsiteX31" fmla="*/ 4924 w 608698"/>
              <a:gd name="connsiteY31" fmla="*/ 279086 h 600088"/>
              <a:gd name="connsiteX32" fmla="*/ 261001 w 608698"/>
              <a:gd name="connsiteY32" fmla="*/ 271959 h 600088"/>
              <a:gd name="connsiteX33" fmla="*/ 432425 w 608698"/>
              <a:gd name="connsiteY33" fmla="*/ 347103 h 600088"/>
              <a:gd name="connsiteX34" fmla="*/ 603774 w 608698"/>
              <a:gd name="connsiteY34" fmla="*/ 271959 h 600088"/>
              <a:gd name="connsiteX35" fmla="*/ 608697 w 608698"/>
              <a:gd name="connsiteY35" fmla="*/ 294897 h 600088"/>
              <a:gd name="connsiteX36" fmla="*/ 432425 w 608698"/>
              <a:gd name="connsiteY36" fmla="*/ 392979 h 600088"/>
              <a:gd name="connsiteX37" fmla="*/ 256152 w 608698"/>
              <a:gd name="connsiteY37" fmla="*/ 294897 h 600088"/>
              <a:gd name="connsiteX38" fmla="*/ 261001 w 608698"/>
              <a:gd name="connsiteY38" fmla="*/ 271959 h 600088"/>
              <a:gd name="connsiteX39" fmla="*/ 4924 w 608698"/>
              <a:gd name="connsiteY39" fmla="*/ 175567 h 600088"/>
              <a:gd name="connsiteX40" fmla="*/ 176285 w 608698"/>
              <a:gd name="connsiteY40" fmla="*/ 250713 h 600088"/>
              <a:gd name="connsiteX41" fmla="*/ 236041 w 608698"/>
              <a:gd name="connsiteY41" fmla="*/ 244904 h 600088"/>
              <a:gd name="connsiteX42" fmla="*/ 231640 w 608698"/>
              <a:gd name="connsiteY42" fmla="*/ 255182 h 600088"/>
              <a:gd name="connsiteX43" fmla="*/ 225000 w 608698"/>
              <a:gd name="connsiteY43" fmla="*/ 286238 h 600088"/>
              <a:gd name="connsiteX44" fmla="*/ 225298 w 608698"/>
              <a:gd name="connsiteY44" fmla="*/ 292718 h 600088"/>
              <a:gd name="connsiteX45" fmla="*/ 176285 w 608698"/>
              <a:gd name="connsiteY45" fmla="*/ 296516 h 600088"/>
              <a:gd name="connsiteX46" fmla="*/ 0 w 608698"/>
              <a:gd name="connsiteY46" fmla="*/ 198506 h 600088"/>
              <a:gd name="connsiteX47" fmla="*/ 4924 w 608698"/>
              <a:gd name="connsiteY47" fmla="*/ 175567 h 600088"/>
              <a:gd name="connsiteX48" fmla="*/ 432425 w 608698"/>
              <a:gd name="connsiteY48" fmla="*/ 96392 h 600088"/>
              <a:gd name="connsiteX49" fmla="*/ 608698 w 608698"/>
              <a:gd name="connsiteY49" fmla="*/ 194443 h 600088"/>
              <a:gd name="connsiteX50" fmla="*/ 432425 w 608698"/>
              <a:gd name="connsiteY50" fmla="*/ 292494 h 600088"/>
              <a:gd name="connsiteX51" fmla="*/ 256152 w 608698"/>
              <a:gd name="connsiteY51" fmla="*/ 194443 h 600088"/>
              <a:gd name="connsiteX52" fmla="*/ 432425 w 608698"/>
              <a:gd name="connsiteY52" fmla="*/ 96392 h 600088"/>
              <a:gd name="connsiteX53" fmla="*/ 176258 w 608698"/>
              <a:gd name="connsiteY53" fmla="*/ 0 h 600088"/>
              <a:gd name="connsiteX54" fmla="*/ 347817 w 608698"/>
              <a:gd name="connsiteY54" fmla="*/ 75446 h 600088"/>
              <a:gd name="connsiteX55" fmla="*/ 224966 w 608698"/>
              <a:gd name="connsiteY55" fmla="*/ 185823 h 600088"/>
              <a:gd name="connsiteX56" fmla="*/ 225264 w 608698"/>
              <a:gd name="connsiteY56" fmla="*/ 192228 h 600088"/>
              <a:gd name="connsiteX57" fmla="*/ 176258 w 608698"/>
              <a:gd name="connsiteY57" fmla="*/ 196101 h 600088"/>
              <a:gd name="connsiteX58" fmla="*/ 0 w 608698"/>
              <a:gd name="connsiteY58" fmla="*/ 98013 h 600088"/>
              <a:gd name="connsiteX59" fmla="*/ 176258 w 608698"/>
              <a:gd name="connsiteY59" fmla="*/ 0 h 6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8698" h="600088">
                <a:moveTo>
                  <a:pt x="261001" y="479068"/>
                </a:moveTo>
                <a:cubicBezTo>
                  <a:pt x="279575" y="522140"/>
                  <a:pt x="349249" y="554184"/>
                  <a:pt x="432425" y="554184"/>
                </a:cubicBezTo>
                <a:cubicBezTo>
                  <a:pt x="515600" y="554184"/>
                  <a:pt x="585199" y="522140"/>
                  <a:pt x="603774" y="479068"/>
                </a:cubicBezTo>
                <a:cubicBezTo>
                  <a:pt x="606981" y="486371"/>
                  <a:pt x="608697" y="494046"/>
                  <a:pt x="608697" y="502020"/>
                </a:cubicBezTo>
                <a:cubicBezTo>
                  <a:pt x="608697" y="556196"/>
                  <a:pt x="529774" y="600088"/>
                  <a:pt x="432425" y="600088"/>
                </a:cubicBezTo>
                <a:cubicBezTo>
                  <a:pt x="335076" y="600088"/>
                  <a:pt x="256152" y="556196"/>
                  <a:pt x="256152" y="502020"/>
                </a:cubicBezTo>
                <a:cubicBezTo>
                  <a:pt x="256152" y="494046"/>
                  <a:pt x="257868" y="486371"/>
                  <a:pt x="261001" y="479068"/>
                </a:cubicBezTo>
                <a:close/>
                <a:moveTo>
                  <a:pt x="4924" y="382605"/>
                </a:moveTo>
                <a:cubicBezTo>
                  <a:pt x="23425" y="425750"/>
                  <a:pt x="93103" y="457793"/>
                  <a:pt x="176285" y="457793"/>
                </a:cubicBezTo>
                <a:cubicBezTo>
                  <a:pt x="197248" y="457793"/>
                  <a:pt x="217391" y="455781"/>
                  <a:pt x="236041" y="451980"/>
                </a:cubicBezTo>
                <a:lnTo>
                  <a:pt x="231640" y="462264"/>
                </a:lnTo>
                <a:cubicBezTo>
                  <a:pt x="227238" y="472398"/>
                  <a:pt x="225000" y="482905"/>
                  <a:pt x="225000" y="493412"/>
                </a:cubicBezTo>
                <a:cubicBezTo>
                  <a:pt x="225000" y="495573"/>
                  <a:pt x="225149" y="497734"/>
                  <a:pt x="225298" y="499820"/>
                </a:cubicBezTo>
                <a:cubicBezTo>
                  <a:pt x="209781" y="502354"/>
                  <a:pt x="193294" y="503695"/>
                  <a:pt x="176285" y="503695"/>
                </a:cubicBezTo>
                <a:cubicBezTo>
                  <a:pt x="78929" y="503695"/>
                  <a:pt x="0" y="459730"/>
                  <a:pt x="0" y="405556"/>
                </a:cubicBezTo>
                <a:cubicBezTo>
                  <a:pt x="0" y="397657"/>
                  <a:pt x="1716" y="389982"/>
                  <a:pt x="4924" y="382605"/>
                </a:cubicBezTo>
                <a:close/>
                <a:moveTo>
                  <a:pt x="261001" y="375478"/>
                </a:moveTo>
                <a:cubicBezTo>
                  <a:pt x="279575" y="418598"/>
                  <a:pt x="349249" y="450622"/>
                  <a:pt x="432425" y="450622"/>
                </a:cubicBezTo>
                <a:cubicBezTo>
                  <a:pt x="515600" y="450622"/>
                  <a:pt x="585199" y="418598"/>
                  <a:pt x="603774" y="375478"/>
                </a:cubicBezTo>
                <a:cubicBezTo>
                  <a:pt x="606981" y="382851"/>
                  <a:pt x="608697" y="390522"/>
                  <a:pt x="608697" y="398416"/>
                </a:cubicBezTo>
                <a:cubicBezTo>
                  <a:pt x="608697" y="452558"/>
                  <a:pt x="529774" y="496498"/>
                  <a:pt x="432425" y="496498"/>
                </a:cubicBezTo>
                <a:cubicBezTo>
                  <a:pt x="335076" y="496498"/>
                  <a:pt x="256152" y="452558"/>
                  <a:pt x="256152" y="398416"/>
                </a:cubicBezTo>
                <a:cubicBezTo>
                  <a:pt x="256152" y="390522"/>
                  <a:pt x="257868" y="382851"/>
                  <a:pt x="261001" y="375478"/>
                </a:cubicBezTo>
                <a:close/>
                <a:moveTo>
                  <a:pt x="4924" y="279086"/>
                </a:moveTo>
                <a:cubicBezTo>
                  <a:pt x="23425" y="322231"/>
                  <a:pt x="93103" y="354274"/>
                  <a:pt x="176285" y="354274"/>
                </a:cubicBezTo>
                <a:cubicBezTo>
                  <a:pt x="197248" y="354274"/>
                  <a:pt x="217391" y="352187"/>
                  <a:pt x="236041" y="348461"/>
                </a:cubicBezTo>
                <a:lnTo>
                  <a:pt x="231640" y="358745"/>
                </a:lnTo>
                <a:cubicBezTo>
                  <a:pt x="227238" y="368879"/>
                  <a:pt x="225000" y="379311"/>
                  <a:pt x="225000" y="389818"/>
                </a:cubicBezTo>
                <a:cubicBezTo>
                  <a:pt x="225000" y="392054"/>
                  <a:pt x="225149" y="394140"/>
                  <a:pt x="225298" y="396301"/>
                </a:cubicBezTo>
                <a:cubicBezTo>
                  <a:pt x="209781" y="398835"/>
                  <a:pt x="193294" y="400176"/>
                  <a:pt x="176285" y="400176"/>
                </a:cubicBezTo>
                <a:cubicBezTo>
                  <a:pt x="78929" y="400176"/>
                  <a:pt x="0" y="356211"/>
                  <a:pt x="0" y="302037"/>
                </a:cubicBezTo>
                <a:cubicBezTo>
                  <a:pt x="0" y="294138"/>
                  <a:pt x="1716" y="286463"/>
                  <a:pt x="4924" y="279086"/>
                </a:cubicBezTo>
                <a:close/>
                <a:moveTo>
                  <a:pt x="261001" y="271959"/>
                </a:moveTo>
                <a:cubicBezTo>
                  <a:pt x="279575" y="315079"/>
                  <a:pt x="349249" y="347103"/>
                  <a:pt x="432425" y="347103"/>
                </a:cubicBezTo>
                <a:cubicBezTo>
                  <a:pt x="515600" y="347103"/>
                  <a:pt x="585199" y="315079"/>
                  <a:pt x="603774" y="271959"/>
                </a:cubicBezTo>
                <a:cubicBezTo>
                  <a:pt x="606981" y="279332"/>
                  <a:pt x="608697" y="287003"/>
                  <a:pt x="608697" y="294897"/>
                </a:cubicBezTo>
                <a:cubicBezTo>
                  <a:pt x="608697" y="349039"/>
                  <a:pt x="529774" y="392979"/>
                  <a:pt x="432425" y="392979"/>
                </a:cubicBezTo>
                <a:cubicBezTo>
                  <a:pt x="335076" y="392979"/>
                  <a:pt x="256152" y="349039"/>
                  <a:pt x="256152" y="294897"/>
                </a:cubicBezTo>
                <a:cubicBezTo>
                  <a:pt x="256152" y="287003"/>
                  <a:pt x="257868" y="279332"/>
                  <a:pt x="261001" y="271959"/>
                </a:cubicBezTo>
                <a:close/>
                <a:moveTo>
                  <a:pt x="4924" y="175567"/>
                </a:moveTo>
                <a:cubicBezTo>
                  <a:pt x="23425" y="218689"/>
                  <a:pt x="93103" y="250713"/>
                  <a:pt x="176285" y="250713"/>
                </a:cubicBezTo>
                <a:cubicBezTo>
                  <a:pt x="197248" y="250713"/>
                  <a:pt x="217391" y="248628"/>
                  <a:pt x="236041" y="244904"/>
                </a:cubicBezTo>
                <a:lnTo>
                  <a:pt x="231640" y="255182"/>
                </a:lnTo>
                <a:cubicBezTo>
                  <a:pt x="227238" y="265311"/>
                  <a:pt x="225000" y="275737"/>
                  <a:pt x="225000" y="286238"/>
                </a:cubicBezTo>
                <a:cubicBezTo>
                  <a:pt x="225000" y="288398"/>
                  <a:pt x="225149" y="290558"/>
                  <a:pt x="225298" y="292718"/>
                </a:cubicBezTo>
                <a:cubicBezTo>
                  <a:pt x="209781" y="295175"/>
                  <a:pt x="193294" y="296516"/>
                  <a:pt x="176285" y="296516"/>
                </a:cubicBezTo>
                <a:cubicBezTo>
                  <a:pt x="78929" y="296516"/>
                  <a:pt x="0" y="252650"/>
                  <a:pt x="0" y="198506"/>
                </a:cubicBezTo>
                <a:cubicBezTo>
                  <a:pt x="0" y="190611"/>
                  <a:pt x="1716" y="182940"/>
                  <a:pt x="4924" y="175567"/>
                </a:cubicBezTo>
                <a:close/>
                <a:moveTo>
                  <a:pt x="432425" y="96392"/>
                </a:moveTo>
                <a:cubicBezTo>
                  <a:pt x="529778" y="96392"/>
                  <a:pt x="608698" y="140291"/>
                  <a:pt x="608698" y="194443"/>
                </a:cubicBezTo>
                <a:cubicBezTo>
                  <a:pt x="608698" y="248595"/>
                  <a:pt x="529778" y="292494"/>
                  <a:pt x="432425" y="292494"/>
                </a:cubicBezTo>
                <a:cubicBezTo>
                  <a:pt x="335072" y="292494"/>
                  <a:pt x="256152" y="248595"/>
                  <a:pt x="256152" y="194443"/>
                </a:cubicBezTo>
                <a:cubicBezTo>
                  <a:pt x="256152" y="140291"/>
                  <a:pt x="335072" y="96392"/>
                  <a:pt x="432425" y="96392"/>
                </a:cubicBezTo>
                <a:close/>
                <a:moveTo>
                  <a:pt x="176258" y="0"/>
                </a:moveTo>
                <a:cubicBezTo>
                  <a:pt x="259651" y="0"/>
                  <a:pt x="329542" y="32175"/>
                  <a:pt x="347817" y="75446"/>
                </a:cubicBezTo>
                <a:cubicBezTo>
                  <a:pt x="275166" y="92800"/>
                  <a:pt x="224966" y="135103"/>
                  <a:pt x="224966" y="185823"/>
                </a:cubicBezTo>
                <a:cubicBezTo>
                  <a:pt x="224966" y="187983"/>
                  <a:pt x="225115" y="190143"/>
                  <a:pt x="225264" y="192228"/>
                </a:cubicBezTo>
                <a:cubicBezTo>
                  <a:pt x="209749" y="194760"/>
                  <a:pt x="193265" y="196101"/>
                  <a:pt x="176258" y="196101"/>
                </a:cubicBezTo>
                <a:cubicBezTo>
                  <a:pt x="78917" y="196101"/>
                  <a:pt x="0" y="152159"/>
                  <a:pt x="0" y="98013"/>
                </a:cubicBezTo>
                <a:cubicBezTo>
                  <a:pt x="0" y="43868"/>
                  <a:pt x="78917" y="0"/>
                  <a:pt x="176258" y="0"/>
                </a:cubicBezTo>
                <a:close/>
              </a:path>
            </a:pathLst>
          </a:custGeom>
          <a:solidFill>
            <a:srgbClr val="FFFFFF"/>
          </a:solidFill>
          <a:ln>
            <a:noFill/>
          </a:ln>
        </p:spPr>
        <p:txBody>
          <a:bodyPr/>
          <a:lstStyle/>
          <a:p>
            <a:pP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24" name="矩形: 圆角 223"/>
          <p:cNvSpPr/>
          <p:nvPr>
            <p:custDataLst>
              <p:tags r:id="rId14"/>
            </p:custDataLst>
          </p:nvPr>
        </p:nvSpPr>
        <p:spPr>
          <a:xfrm>
            <a:off x="5170378" y="1091537"/>
            <a:ext cx="4304283" cy="1028213"/>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25" name="矩形: 圆角 224"/>
          <p:cNvSpPr/>
          <p:nvPr>
            <p:custDataLst>
              <p:tags r:id="rId15"/>
            </p:custDataLst>
          </p:nvPr>
        </p:nvSpPr>
        <p:spPr>
          <a:xfrm>
            <a:off x="5399795" y="885931"/>
            <a:ext cx="3845448" cy="401008"/>
          </a:xfrm>
          <a:prstGeom prst="roundRect">
            <a:avLst>
              <a:gd name="adj" fmla="val 50000"/>
            </a:avLst>
          </a:prstGeom>
          <a:solidFill>
            <a:srgbClr val="1D6DC2"/>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26" name="文本框 225"/>
          <p:cNvSpPr txBox="1"/>
          <p:nvPr>
            <p:custDataLst>
              <p:tags r:id="rId16"/>
            </p:custDataLst>
          </p:nvPr>
        </p:nvSpPr>
        <p:spPr>
          <a:xfrm>
            <a:off x="6097206" y="887857"/>
            <a:ext cx="2450627" cy="397156"/>
          </a:xfrm>
          <a:prstGeom prst="rect">
            <a:avLst/>
          </a:prstGeom>
          <a:noFill/>
        </p:spPr>
        <p:txBody>
          <a:bodyPr wrap="square" lIns="76792" tIns="38396" rIns="76792" bIns="38396" rtlCol="0" anchor="ctr">
            <a:normAutofit/>
          </a:bodyPr>
          <a:lstStyle/>
          <a:p>
            <a:pPr algn="ctr">
              <a:lnSpc>
                <a:spcPct val="120000"/>
              </a:lnSpc>
            </a:pPr>
            <a:r>
              <a:rPr lang="zh-CN" altLang="en-US" sz="1510" b="1" spc="300">
                <a:solidFill>
                  <a:srgbClr val="FFFFFF"/>
                </a:solidFill>
                <a:latin typeface="Arial" panose="020B0604020202020204" pitchFamily="34" charset="0"/>
                <a:ea typeface="微软雅黑" panose="020B0503020204020204" charset="-122"/>
                <a:sym typeface="Arial" panose="020B0604020202020204" pitchFamily="34" charset="0"/>
              </a:rPr>
              <a:t>招不到</a:t>
            </a:r>
          </a:p>
        </p:txBody>
      </p:sp>
      <p:sp>
        <p:nvSpPr>
          <p:cNvPr id="227" name="文本框 226"/>
          <p:cNvSpPr txBox="1"/>
          <p:nvPr>
            <p:custDataLst>
              <p:tags r:id="rId17"/>
            </p:custDataLst>
          </p:nvPr>
        </p:nvSpPr>
        <p:spPr>
          <a:xfrm>
            <a:off x="5399795" y="1356700"/>
            <a:ext cx="3845448" cy="609262"/>
          </a:xfrm>
          <a:prstGeom prst="rect">
            <a:avLst/>
          </a:prstGeom>
          <a:noFill/>
        </p:spPr>
        <p:txBody>
          <a:bodyPr wrap="square" lIns="76792" tIns="38396" rIns="76792" bIns="38396" rtlCol="0">
            <a:normAutofit/>
          </a:bodyPr>
          <a:lstStyle/>
          <a:p>
            <a:pPr>
              <a:lnSpc>
                <a:spcPct val="120000"/>
              </a:lnSpc>
            </a:pPr>
            <a:r>
              <a:rPr lang="zh-CN" altLang="en-US"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最基础的岗位</a:t>
            </a:r>
            <a:r>
              <a:rPr lang="en-US" altLang="zh-CN"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1</a:t>
            </a:r>
            <a:r>
              <a:rPr lang="zh-CN" altLang="en-US"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个月都招不到，简历数量不够</a:t>
            </a:r>
            <a:br>
              <a:rPr lang="zh-CN" altLang="en-US"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br>
            <a:endParaRPr lang="zh-CN" altLang="en-US"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endParaRPr>
          </a:p>
        </p:txBody>
      </p:sp>
      <p:sp>
        <p:nvSpPr>
          <p:cNvPr id="228" name="矩形: 圆角 227"/>
          <p:cNvSpPr/>
          <p:nvPr>
            <p:custDataLst>
              <p:tags r:id="rId18"/>
            </p:custDataLst>
          </p:nvPr>
        </p:nvSpPr>
        <p:spPr>
          <a:xfrm>
            <a:off x="5170378" y="2468421"/>
            <a:ext cx="4304283" cy="1028213"/>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29" name="矩形: 圆角 228"/>
          <p:cNvSpPr/>
          <p:nvPr>
            <p:custDataLst>
              <p:tags r:id="rId19"/>
            </p:custDataLst>
          </p:nvPr>
        </p:nvSpPr>
        <p:spPr>
          <a:xfrm>
            <a:off x="5399795" y="2262816"/>
            <a:ext cx="3845448" cy="401008"/>
          </a:xfrm>
          <a:prstGeom prst="roundRect">
            <a:avLst>
              <a:gd name="adj" fmla="val 50000"/>
            </a:avLst>
          </a:prstGeom>
          <a:solidFill>
            <a:srgbClr val="0088D5"/>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30" name="文本框 229"/>
          <p:cNvSpPr txBox="1"/>
          <p:nvPr>
            <p:custDataLst>
              <p:tags r:id="rId20"/>
            </p:custDataLst>
          </p:nvPr>
        </p:nvSpPr>
        <p:spPr>
          <a:xfrm>
            <a:off x="6097206" y="2264742"/>
            <a:ext cx="2450627" cy="397156"/>
          </a:xfrm>
          <a:prstGeom prst="rect">
            <a:avLst/>
          </a:prstGeom>
          <a:noFill/>
        </p:spPr>
        <p:txBody>
          <a:bodyPr wrap="square" lIns="76792" tIns="38396" rIns="76792" bIns="38396" rtlCol="0" anchor="ctr">
            <a:normAutofit/>
          </a:bodyPr>
          <a:lstStyle/>
          <a:p>
            <a:pPr algn="ctr">
              <a:lnSpc>
                <a:spcPct val="120000"/>
              </a:lnSpc>
            </a:pPr>
            <a:r>
              <a:rPr lang="zh-CN" altLang="en-US" sz="1510" b="1" spc="300">
                <a:solidFill>
                  <a:srgbClr val="FFFFFF"/>
                </a:solidFill>
                <a:latin typeface="Arial" panose="020B0604020202020204" pitchFamily="34" charset="0"/>
                <a:ea typeface="微软雅黑" panose="020B0503020204020204" charset="-122"/>
                <a:sym typeface="Arial" panose="020B0604020202020204" pitchFamily="34" charset="0"/>
              </a:rPr>
              <a:t>留不住</a:t>
            </a:r>
          </a:p>
        </p:txBody>
      </p:sp>
      <p:sp>
        <p:nvSpPr>
          <p:cNvPr id="231" name="文本框 230"/>
          <p:cNvSpPr txBox="1"/>
          <p:nvPr>
            <p:custDataLst>
              <p:tags r:id="rId21"/>
            </p:custDataLst>
          </p:nvPr>
        </p:nvSpPr>
        <p:spPr>
          <a:xfrm>
            <a:off x="5399795" y="2733585"/>
            <a:ext cx="3845448" cy="609262"/>
          </a:xfrm>
          <a:prstGeom prst="rect">
            <a:avLst/>
          </a:prstGeom>
          <a:noFill/>
        </p:spPr>
        <p:txBody>
          <a:bodyPr wrap="square" lIns="76792" tIns="38396" rIns="76792" bIns="38396" rtlCol="0">
            <a:normAutofit/>
          </a:bodyPr>
          <a:lstStyle/>
          <a:p>
            <a:pPr>
              <a:lnSpc>
                <a:spcPct val="120000"/>
              </a:lnSpc>
            </a:pPr>
            <a:r>
              <a:rPr lang="zh-CN" altLang="en-US"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底薪</a:t>
            </a:r>
            <a:r>
              <a:rPr lang="en-US" altLang="zh-CN"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3.5-5.5</a:t>
            </a:r>
            <a:r>
              <a:rPr lang="zh-CN" altLang="en-US"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，高提成，但其实留不住</a:t>
            </a:r>
            <a:r>
              <a:rPr lang="en-US" altLang="zh-CN"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a:t>
            </a:r>
          </a:p>
        </p:txBody>
      </p:sp>
      <p:sp>
        <p:nvSpPr>
          <p:cNvPr id="232" name="矩形: 圆角 231"/>
          <p:cNvSpPr/>
          <p:nvPr>
            <p:custDataLst>
              <p:tags r:id="rId22"/>
            </p:custDataLst>
          </p:nvPr>
        </p:nvSpPr>
        <p:spPr>
          <a:xfrm>
            <a:off x="5170378" y="3845306"/>
            <a:ext cx="4304283" cy="1028213"/>
          </a:xfrm>
          <a:prstGeom prst="roundRect">
            <a:avLst>
              <a:gd name="adj" fmla="val 3638"/>
            </a:avLst>
          </a:prstGeom>
          <a:noFill/>
          <a:ln>
            <a:solidFill>
              <a:srgbClr val="1D6DC2"/>
            </a:solid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33" name="矩形: 圆角 232"/>
          <p:cNvSpPr/>
          <p:nvPr>
            <p:custDataLst>
              <p:tags r:id="rId23"/>
            </p:custDataLst>
          </p:nvPr>
        </p:nvSpPr>
        <p:spPr>
          <a:xfrm>
            <a:off x="5399795" y="3639700"/>
            <a:ext cx="3845448" cy="401008"/>
          </a:xfrm>
          <a:prstGeom prst="roundRect">
            <a:avLst>
              <a:gd name="adj" fmla="val 50000"/>
            </a:avLst>
          </a:prstGeom>
          <a:solidFill>
            <a:srgbClr val="009ECA"/>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sz="1510">
              <a:latin typeface="Arial" panose="020B0604020202020204" pitchFamily="34" charset="0"/>
              <a:ea typeface="微软雅黑" panose="020B0503020204020204" charset="-122"/>
              <a:sym typeface="Arial" panose="020B0604020202020204" pitchFamily="34" charset="0"/>
            </a:endParaRPr>
          </a:p>
        </p:txBody>
      </p:sp>
      <p:sp>
        <p:nvSpPr>
          <p:cNvPr id="234" name="文本框 233"/>
          <p:cNvSpPr txBox="1"/>
          <p:nvPr>
            <p:custDataLst>
              <p:tags r:id="rId24"/>
            </p:custDataLst>
          </p:nvPr>
        </p:nvSpPr>
        <p:spPr>
          <a:xfrm>
            <a:off x="6097206" y="3641627"/>
            <a:ext cx="2450627" cy="397156"/>
          </a:xfrm>
          <a:prstGeom prst="rect">
            <a:avLst/>
          </a:prstGeom>
          <a:noFill/>
        </p:spPr>
        <p:txBody>
          <a:bodyPr wrap="square" lIns="76792" tIns="38396" rIns="76792" bIns="38396" rtlCol="0" anchor="ctr">
            <a:normAutofit/>
          </a:bodyPr>
          <a:lstStyle/>
          <a:p>
            <a:pPr algn="ctr">
              <a:lnSpc>
                <a:spcPct val="120000"/>
              </a:lnSpc>
            </a:pPr>
            <a:r>
              <a:rPr lang="zh-CN" altLang="en-US" sz="1510" b="1" spc="300">
                <a:solidFill>
                  <a:srgbClr val="FFFFFF"/>
                </a:solidFill>
                <a:latin typeface="Arial" panose="020B0604020202020204" pitchFamily="34" charset="0"/>
                <a:ea typeface="微软雅黑" panose="020B0503020204020204" charset="-122"/>
                <a:sym typeface="Arial" panose="020B0604020202020204" pitchFamily="34" charset="0"/>
              </a:rPr>
              <a:t>用废了</a:t>
            </a:r>
          </a:p>
        </p:txBody>
      </p:sp>
      <p:sp>
        <p:nvSpPr>
          <p:cNvPr id="235" name="文本框 234"/>
          <p:cNvSpPr txBox="1"/>
          <p:nvPr>
            <p:custDataLst>
              <p:tags r:id="rId25"/>
            </p:custDataLst>
          </p:nvPr>
        </p:nvSpPr>
        <p:spPr>
          <a:xfrm>
            <a:off x="5399795" y="4110469"/>
            <a:ext cx="3845448" cy="609262"/>
          </a:xfrm>
          <a:prstGeom prst="rect">
            <a:avLst/>
          </a:prstGeom>
          <a:noFill/>
        </p:spPr>
        <p:txBody>
          <a:bodyPr wrap="square" lIns="76792" tIns="38396" rIns="76792" bIns="38396" rtlCol="0">
            <a:normAutofit/>
          </a:bodyPr>
          <a:lstStyle/>
          <a:p>
            <a:pPr>
              <a:lnSpc>
                <a:spcPct val="120000"/>
              </a:lnSpc>
            </a:pPr>
            <a:r>
              <a:rPr lang="zh-CN" altLang="en-US"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精英进来，油条留存</a:t>
            </a:r>
            <a:r>
              <a:rPr lang="en-US" altLang="zh-CN" sz="1175" spc="150">
                <a:solidFill>
                  <a:srgbClr val="000000">
                    <a:lumMod val="65000"/>
                    <a:lumOff val="35000"/>
                  </a:srgbClr>
                </a:solidFill>
                <a:latin typeface="Arial" panose="020B0604020202020204" pitchFamily="34" charset="0"/>
                <a:ea typeface="微软雅黑" panose="020B0503020204020204" charset="-122"/>
                <a:sym typeface="Arial" panose="020B0604020202020204" pitchFamily="34" charset="0"/>
              </a:rPr>
              <a:t>....</a:t>
            </a:r>
          </a:p>
        </p:txBody>
      </p:sp>
      <p:pic>
        <p:nvPicPr>
          <p:cNvPr id="43" name="图片 42"/>
          <p:cNvPicPr>
            <a:picLocks noChangeAspect="1"/>
          </p:cNvPicPr>
          <p:nvPr>
            <p:custDataLst>
              <p:tags r:id="rId26"/>
            </p:custDataLst>
          </p:nvPr>
        </p:nvPicPr>
        <p:blipFill>
          <a:blip r:embed="rId32"/>
          <a:stretch>
            <a:fillRect/>
          </a:stretch>
        </p:blipFill>
        <p:spPr>
          <a:xfrm>
            <a:off x="1958594" y="2325594"/>
            <a:ext cx="803833" cy="117759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spc="32" dirty="0">
                <a:latin typeface="微软雅黑" panose="020B0503020204020204" charset="-122"/>
                <a:ea typeface="微软雅黑" panose="020B0503020204020204" charset="-122"/>
                <a:sym typeface="+mn-ea"/>
              </a:rPr>
              <a:t>回顾下：你的私域属于哪种？</a:t>
            </a:r>
            <a:endParaRPr lang="en-US" altLang="zh-CN"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5"/>
            <a:stretch>
              <a:fillRect/>
            </a:stretch>
          </p:blipFill>
          <p:spPr>
            <a:xfrm>
              <a:off x="5235" y="1585"/>
              <a:ext cx="337" cy="709"/>
            </a:xfrm>
            <a:prstGeom prst="rect">
              <a:avLst/>
            </a:prstGeom>
          </p:spPr>
        </p:pic>
        <p:pic>
          <p:nvPicPr>
            <p:cNvPr id="81" name="图片 80" descr="resource"/>
            <p:cNvPicPr>
              <a:picLocks noChangeAspect="1"/>
            </p:cNvPicPr>
            <p:nvPr>
              <p:custDataLst>
                <p:tags r:id="rId2"/>
              </p:custDataLst>
            </p:nvPr>
          </p:nvPicPr>
          <p:blipFill>
            <a:blip r:embed="rId6"/>
            <a:stretch>
              <a:fillRect/>
            </a:stretch>
          </p:blipFill>
          <p:spPr>
            <a:xfrm>
              <a:off x="4982" y="1585"/>
              <a:ext cx="337" cy="709"/>
            </a:xfrm>
            <a:prstGeom prst="rect">
              <a:avLst/>
            </a:prstGeom>
          </p:spPr>
        </p:pic>
        <p:pic>
          <p:nvPicPr>
            <p:cNvPr id="82" name="图片 81" descr="resource"/>
            <p:cNvPicPr>
              <a:picLocks noChangeAspect="1"/>
            </p:cNvPicPr>
            <p:nvPr/>
          </p:nvPicPr>
          <p:blipFill>
            <a:blip r:embed="rId5"/>
            <a:stretch>
              <a:fillRect/>
            </a:stretch>
          </p:blipFill>
          <p:spPr>
            <a:xfrm>
              <a:off x="4729" y="1585"/>
              <a:ext cx="337" cy="709"/>
            </a:xfrm>
            <a:prstGeom prst="rect">
              <a:avLst/>
            </a:prstGeom>
          </p:spPr>
        </p:pic>
      </p:grpSp>
      <p:sp>
        <p:nvSpPr>
          <p:cNvPr id="95" name="圆角矩形 94"/>
          <p:cNvSpPr/>
          <p:nvPr/>
        </p:nvSpPr>
        <p:spPr>
          <a:xfrm>
            <a:off x="5349240" y="1938655"/>
            <a:ext cx="2689225" cy="824230"/>
          </a:xfrm>
          <a:prstGeom prst="roundRect">
            <a:avLst>
              <a:gd name="adj" fmla="val 4066"/>
            </a:avLst>
          </a:prstGeom>
          <a:solidFill>
            <a:schemeClr val="accent1">
              <a:lumMod val="60000"/>
              <a:lumOff val="40000"/>
            </a:schemeClr>
          </a:solidFill>
          <a:ln w="22225">
            <a:solidFill>
              <a:srgbClr val="AEBED5">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65" dirty="0">
              <a:solidFill>
                <a:schemeClr val="tx1"/>
              </a:solidFill>
            </a:endParaRPr>
          </a:p>
        </p:txBody>
      </p:sp>
      <p:sp>
        <p:nvSpPr>
          <p:cNvPr id="96" name="圆角矩形 95"/>
          <p:cNvSpPr/>
          <p:nvPr/>
        </p:nvSpPr>
        <p:spPr>
          <a:xfrm>
            <a:off x="2192856" y="1920669"/>
            <a:ext cx="2442595" cy="824287"/>
          </a:xfrm>
          <a:prstGeom prst="roundRect">
            <a:avLst>
              <a:gd name="adj" fmla="val 4066"/>
            </a:avLst>
          </a:prstGeom>
          <a:solidFill>
            <a:schemeClr val="accent1">
              <a:lumMod val="60000"/>
              <a:lumOff val="40000"/>
            </a:schemeClr>
          </a:solidFill>
          <a:ln w="22225">
            <a:solidFill>
              <a:srgbClr val="AEBED5">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865" dirty="0">
              <a:solidFill>
                <a:schemeClr val="tx1"/>
              </a:solidFill>
            </a:endParaRPr>
          </a:p>
        </p:txBody>
      </p:sp>
      <p:grpSp>
        <p:nvGrpSpPr>
          <p:cNvPr id="97" name="组合 96"/>
          <p:cNvGrpSpPr/>
          <p:nvPr/>
        </p:nvGrpSpPr>
        <p:grpSpPr>
          <a:xfrm>
            <a:off x="1399836" y="843980"/>
            <a:ext cx="7291216" cy="4051907"/>
            <a:chOff x="1447800" y="1857375"/>
            <a:chExt cx="7791450" cy="7715250"/>
          </a:xfrm>
        </p:grpSpPr>
        <p:cxnSp>
          <p:nvCxnSpPr>
            <p:cNvPr id="98" name="直线箭头连接符 97"/>
            <p:cNvCxnSpPr/>
            <p:nvPr/>
          </p:nvCxnSpPr>
          <p:spPr>
            <a:xfrm>
              <a:off x="1447800" y="5715000"/>
              <a:ext cx="7791450" cy="0"/>
            </a:xfrm>
            <a:prstGeom prst="straightConnector1">
              <a:avLst/>
            </a:prstGeom>
            <a:ln w="63500">
              <a:solidFill>
                <a:srgbClr val="FF0000">
                  <a:alpha val="59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线箭头连接符 98"/>
            <p:cNvCxnSpPr/>
            <p:nvPr/>
          </p:nvCxnSpPr>
          <p:spPr>
            <a:xfrm flipV="1">
              <a:off x="5342731" y="1857375"/>
              <a:ext cx="0" cy="7715250"/>
            </a:xfrm>
            <a:prstGeom prst="straightConnector1">
              <a:avLst/>
            </a:prstGeom>
            <a:ln w="63500">
              <a:solidFill>
                <a:srgbClr val="FF0000">
                  <a:alpha val="59000"/>
                </a:srgbClr>
              </a:solidFill>
              <a:tailEnd type="triangle"/>
            </a:ln>
          </p:spPr>
          <p:style>
            <a:lnRef idx="1">
              <a:schemeClr val="accent1"/>
            </a:lnRef>
            <a:fillRef idx="0">
              <a:schemeClr val="accent1"/>
            </a:fillRef>
            <a:effectRef idx="0">
              <a:schemeClr val="accent1"/>
            </a:effectRef>
            <a:fontRef idx="minor">
              <a:schemeClr val="tx1"/>
            </a:fontRef>
          </p:style>
        </p:cxnSp>
      </p:grpSp>
      <p:sp>
        <p:nvSpPr>
          <p:cNvPr id="100" name="文本框 99"/>
          <p:cNvSpPr txBox="1"/>
          <p:nvPr/>
        </p:nvSpPr>
        <p:spPr>
          <a:xfrm>
            <a:off x="2242820" y="2004060"/>
            <a:ext cx="2345055" cy="645160"/>
          </a:xfrm>
          <a:prstGeom prst="rect">
            <a:avLst/>
          </a:prstGeom>
          <a:solidFill>
            <a:schemeClr val="accent1">
              <a:lumMod val="60000"/>
              <a:lumOff val="40000"/>
            </a:schemeClr>
          </a:solidFill>
        </p:spPr>
        <p:txBody>
          <a:bodyPr wrap="square" rtlCol="0">
            <a:spAutoFit/>
          </a:bodyPr>
          <a:lstStyle/>
          <a:p>
            <a:r>
              <a:rPr kumimoji="1" lang="zh-CN" altLang="en-US" dirty="0">
                <a:solidFill>
                  <a:schemeClr val="tx1"/>
                </a:solidFill>
                <a:latin typeface="微软雅黑" panose="020B0503020204020204" charset="-122"/>
                <a:ea typeface="微软雅黑" panose="020B0503020204020204" charset="-122"/>
              </a:rPr>
              <a:t>生活服务、商超百货、餐饮、食品饮料</a:t>
            </a:r>
          </a:p>
        </p:txBody>
      </p:sp>
      <p:sp>
        <p:nvSpPr>
          <p:cNvPr id="101" name="文本框 100"/>
          <p:cNvSpPr txBox="1"/>
          <p:nvPr/>
        </p:nvSpPr>
        <p:spPr>
          <a:xfrm>
            <a:off x="2520525" y="1400074"/>
            <a:ext cx="1788420" cy="383540"/>
          </a:xfrm>
          <a:prstGeom prst="rect">
            <a:avLst/>
          </a:prstGeom>
          <a:solidFill>
            <a:schemeClr val="accent1">
              <a:lumMod val="60000"/>
              <a:lumOff val="40000"/>
            </a:schemeClr>
          </a:solidFill>
        </p:spPr>
        <p:txBody>
          <a:bodyPr wrap="square" rtlCol="0">
            <a:spAutoFit/>
          </a:bodyPr>
          <a:lstStyle>
            <a:defPPr>
              <a:defRPr lang="en-US"/>
            </a:defPPr>
            <a:lvl1pPr>
              <a:defRPr kumimoji="1" sz="3400">
                <a:solidFill>
                  <a:srgbClr val="BACDE2"/>
                </a:solidFill>
                <a:latin typeface="HYQIHEI-50S LIGHT" pitchFamily="18" charset="-122"/>
                <a:ea typeface="HYQIHEI-50S LIGHT" pitchFamily="18" charset="-122"/>
              </a:defRPr>
            </a:lvl1pPr>
          </a:lstStyle>
          <a:p>
            <a:pPr algn="ct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低价 </a:t>
            </a:r>
            <a:r>
              <a:rPr lang="en-US" altLang="zh-CN" sz="1895" b="1" dirty="0">
                <a:solidFill>
                  <a:schemeClr val="tx1"/>
                </a:solidFill>
                <a:latin typeface="微软雅黑" panose="020B0503020204020204" charset="-122"/>
                <a:ea typeface="微软雅黑" panose="020B0503020204020204" charset="-122"/>
                <a:cs typeface="微软雅黑" panose="020B0503020204020204" charset="-122"/>
              </a:rPr>
              <a:t>x</a:t>
            </a: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 高频</a:t>
            </a:r>
          </a:p>
        </p:txBody>
      </p:sp>
      <p:sp>
        <p:nvSpPr>
          <p:cNvPr id="102" name="文本框 101"/>
          <p:cNvSpPr txBox="1"/>
          <p:nvPr/>
        </p:nvSpPr>
        <p:spPr>
          <a:xfrm>
            <a:off x="5665524" y="1406921"/>
            <a:ext cx="1788420" cy="383540"/>
          </a:xfrm>
          <a:prstGeom prst="rect">
            <a:avLst/>
          </a:prstGeom>
          <a:solidFill>
            <a:schemeClr val="accent1">
              <a:lumMod val="60000"/>
              <a:lumOff val="40000"/>
            </a:schemeClr>
          </a:solidFill>
        </p:spPr>
        <p:txBody>
          <a:bodyPr wrap="square" rtlCol="0">
            <a:spAutoFit/>
          </a:bodyPr>
          <a:lstStyle>
            <a:defPPr>
              <a:defRPr lang="en-US"/>
            </a:defPPr>
            <a:lvl1pPr>
              <a:defRPr kumimoji="1" sz="3400">
                <a:solidFill>
                  <a:srgbClr val="BACDE2"/>
                </a:solidFill>
                <a:latin typeface="HYQIHEI-50S LIGHT" pitchFamily="18" charset="-122"/>
                <a:ea typeface="HYQIHEI-50S LIGHT" pitchFamily="18" charset="-122"/>
              </a:defRPr>
            </a:lvl1pPr>
          </a:lstStyle>
          <a:p>
            <a:pPr algn="ct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高价 </a:t>
            </a:r>
            <a:r>
              <a:rPr lang="en-US" altLang="zh-CN" sz="1895" b="1" dirty="0">
                <a:solidFill>
                  <a:schemeClr val="tx1"/>
                </a:solidFill>
                <a:latin typeface="微软雅黑" panose="020B0503020204020204" charset="-122"/>
                <a:ea typeface="微软雅黑" panose="020B0503020204020204" charset="-122"/>
                <a:cs typeface="微软雅黑" panose="020B0503020204020204" charset="-122"/>
              </a:rPr>
              <a:t>x</a:t>
            </a: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 高频</a:t>
            </a:r>
          </a:p>
        </p:txBody>
      </p:sp>
      <p:sp>
        <p:nvSpPr>
          <p:cNvPr id="103" name="文本框 102"/>
          <p:cNvSpPr txBox="1"/>
          <p:nvPr/>
        </p:nvSpPr>
        <p:spPr>
          <a:xfrm>
            <a:off x="5397398" y="1925133"/>
            <a:ext cx="2543309" cy="645160"/>
          </a:xfrm>
          <a:prstGeom prst="rect">
            <a:avLst/>
          </a:prstGeom>
          <a:solidFill>
            <a:schemeClr val="accent1">
              <a:lumMod val="60000"/>
              <a:lumOff val="40000"/>
            </a:schemeClr>
          </a:solidFill>
        </p:spPr>
        <p:txBody>
          <a:bodyPr wrap="square" rtlCol="0">
            <a:spAutoFit/>
          </a:bodyPr>
          <a:lstStyle/>
          <a:p>
            <a:r>
              <a:rPr kumimoji="1" lang="zh-CN" altLang="en-US" dirty="0">
                <a:solidFill>
                  <a:schemeClr val="tx1"/>
                </a:solidFill>
                <a:latin typeface="微软雅黑" panose="020B0503020204020204" charset="-122"/>
                <a:ea typeface="微软雅黑" panose="020B0503020204020204" charset="-122"/>
              </a:rPr>
              <a:t>美妆、母婴、服饰、宠物用品、医美、旅游</a:t>
            </a:r>
          </a:p>
        </p:txBody>
      </p:sp>
      <p:sp>
        <p:nvSpPr>
          <p:cNvPr id="104" name="文本框 103"/>
          <p:cNvSpPr txBox="1"/>
          <p:nvPr/>
        </p:nvSpPr>
        <p:spPr>
          <a:xfrm>
            <a:off x="2282110" y="4177374"/>
            <a:ext cx="2338683" cy="645160"/>
          </a:xfrm>
          <a:prstGeom prst="rect">
            <a:avLst/>
          </a:prstGeom>
          <a:solidFill>
            <a:schemeClr val="accent1">
              <a:lumMod val="60000"/>
              <a:lumOff val="40000"/>
            </a:schemeClr>
          </a:solidFill>
        </p:spPr>
        <p:txBody>
          <a:bodyPr wrap="square" rtlCol="0">
            <a:spAutoFit/>
          </a:bodyPr>
          <a:lstStyle/>
          <a:p>
            <a:r>
              <a:rPr kumimoji="1" lang="zh-CN" altLang="en-US" dirty="0">
                <a:solidFill>
                  <a:schemeClr val="tx1"/>
                </a:solidFill>
                <a:latin typeface="微软雅黑" panose="020B0503020204020204" charset="-122"/>
                <a:ea typeface="微软雅黑" panose="020B0503020204020204" charset="-122"/>
              </a:rPr>
              <a:t>批发小商品、发饰、数据线等</a:t>
            </a:r>
          </a:p>
        </p:txBody>
      </p:sp>
      <p:sp>
        <p:nvSpPr>
          <p:cNvPr id="106" name="文本框 105"/>
          <p:cNvSpPr txBox="1"/>
          <p:nvPr/>
        </p:nvSpPr>
        <p:spPr>
          <a:xfrm>
            <a:off x="5708389" y="3536078"/>
            <a:ext cx="1788420" cy="383540"/>
          </a:xfrm>
          <a:prstGeom prst="rect">
            <a:avLst/>
          </a:prstGeom>
          <a:solidFill>
            <a:schemeClr val="accent1">
              <a:lumMod val="60000"/>
              <a:lumOff val="40000"/>
            </a:schemeClr>
          </a:solidFill>
        </p:spPr>
        <p:txBody>
          <a:bodyPr wrap="square" rtlCol="0">
            <a:spAutoFit/>
          </a:bodyPr>
          <a:lstStyle>
            <a:defPPr>
              <a:defRPr lang="en-US"/>
            </a:defPPr>
            <a:lvl1pPr>
              <a:defRPr kumimoji="1" sz="3400">
                <a:solidFill>
                  <a:srgbClr val="BACDE2"/>
                </a:solidFill>
                <a:latin typeface="HYQIHEI-50S LIGHT" pitchFamily="18" charset="-122"/>
                <a:ea typeface="HYQIHEI-50S LIGHT" pitchFamily="18" charset="-122"/>
              </a:defRPr>
            </a:lvl1pPr>
          </a:lstStyle>
          <a:p>
            <a:pPr algn="ct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高价 </a:t>
            </a:r>
            <a:r>
              <a:rPr lang="en-US" altLang="zh-CN" sz="1895" b="1" dirty="0">
                <a:solidFill>
                  <a:schemeClr val="tx1"/>
                </a:solidFill>
                <a:latin typeface="微软雅黑" panose="020B0503020204020204" charset="-122"/>
                <a:ea typeface="微软雅黑" panose="020B0503020204020204" charset="-122"/>
                <a:cs typeface="微软雅黑" panose="020B0503020204020204" charset="-122"/>
              </a:rPr>
              <a:t>x</a:t>
            </a: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rPr>
              <a:t> 低频</a:t>
            </a:r>
          </a:p>
        </p:txBody>
      </p:sp>
      <p:sp>
        <p:nvSpPr>
          <p:cNvPr id="107" name="文本框 106"/>
          <p:cNvSpPr txBox="1"/>
          <p:nvPr/>
        </p:nvSpPr>
        <p:spPr>
          <a:xfrm>
            <a:off x="5501005" y="4143375"/>
            <a:ext cx="2562225" cy="645160"/>
          </a:xfrm>
          <a:prstGeom prst="rect">
            <a:avLst/>
          </a:prstGeom>
          <a:solidFill>
            <a:schemeClr val="accent1">
              <a:lumMod val="60000"/>
              <a:lumOff val="40000"/>
            </a:schemeClr>
          </a:solidFill>
        </p:spPr>
        <p:txBody>
          <a:bodyPr wrap="square" rtlCol="0">
            <a:spAutoFit/>
          </a:bodyPr>
          <a:lstStyle/>
          <a:p>
            <a:r>
              <a:rPr kumimoji="1" lang="zh-CN" altLang="en-US" dirty="0">
                <a:solidFill>
                  <a:schemeClr val="tx1"/>
                </a:solidFill>
                <a:latin typeface="微软雅黑" panose="020B0503020204020204" charset="-122"/>
                <a:ea typeface="微软雅黑" panose="020B0503020204020204" charset="-122"/>
              </a:rPr>
              <a:t>珠宝、奢侈品、家电、房、车</a:t>
            </a:r>
            <a:r>
              <a:rPr kumimoji="1" lang="zh-CN" altLang="en-GB" dirty="0">
                <a:solidFill>
                  <a:schemeClr val="tx1"/>
                </a:solidFill>
                <a:latin typeface="微软雅黑" panose="020B0503020204020204" charset="-122"/>
                <a:ea typeface="微软雅黑" panose="020B0503020204020204" charset="-122"/>
              </a:rPr>
              <a:t>、</a:t>
            </a:r>
            <a:r>
              <a:rPr kumimoji="1" lang="zh-CN" altLang="en-US" dirty="0">
                <a:solidFill>
                  <a:schemeClr val="tx1"/>
                </a:solidFill>
                <a:latin typeface="微软雅黑" panose="020B0503020204020204" charset="-122"/>
                <a:ea typeface="微软雅黑" panose="020B0503020204020204" charset="-122"/>
              </a:rPr>
              <a:t>家装、金融</a:t>
            </a:r>
          </a:p>
        </p:txBody>
      </p:sp>
      <p:sp>
        <p:nvSpPr>
          <p:cNvPr id="108" name="文本框 107"/>
          <p:cNvSpPr txBox="1"/>
          <p:nvPr/>
        </p:nvSpPr>
        <p:spPr>
          <a:xfrm>
            <a:off x="2275138" y="3536415"/>
            <a:ext cx="2442595" cy="392870"/>
          </a:xfrm>
          <a:prstGeom prst="roundRect">
            <a:avLst>
              <a:gd name="adj" fmla="val 4066"/>
            </a:avLst>
          </a:prstGeom>
          <a:solidFill>
            <a:schemeClr val="accent1">
              <a:lumMod val="60000"/>
              <a:lumOff val="40000"/>
            </a:schemeClr>
          </a:solidFill>
        </p:spPr>
        <p:txBody>
          <a:bodyPr wrap="square" rtlCol="0" anchor="t">
            <a:spAutoFit/>
          </a:bodyPr>
          <a:lstStyle>
            <a:defPPr>
              <a:defRPr lang="en-US"/>
            </a:defPPr>
            <a:lvl1pPr>
              <a:defRPr kumimoji="1" sz="3400">
                <a:solidFill>
                  <a:srgbClr val="BACDE2"/>
                </a:solidFill>
                <a:latin typeface="HYQIHEI-50S LIGHT" pitchFamily="18" charset="-122"/>
                <a:ea typeface="HYQIHEI-50S LIGHT" pitchFamily="18" charset="-122"/>
              </a:defRPr>
            </a:lvl1pPr>
          </a:lstStyle>
          <a:p>
            <a:pPr algn="ctr"/>
            <a:r>
              <a:rPr lang="zh-CN" altLang="en-US" sz="1895" b="1" dirty="0">
                <a:solidFill>
                  <a:schemeClr val="tx1"/>
                </a:solidFill>
                <a:latin typeface="微软雅黑" panose="020B0503020204020204" charset="-122"/>
                <a:ea typeface="微软雅黑" panose="020B0503020204020204" charset="-122"/>
                <a:cs typeface="微软雅黑" panose="020B0503020204020204" charset="-122"/>
                <a:sym typeface="+mn-ea"/>
              </a:rPr>
              <a:t>低价x低频</a:t>
            </a:r>
          </a:p>
        </p:txBody>
      </p:sp>
      <p:sp>
        <p:nvSpPr>
          <p:cNvPr id="109" name="矩形 108"/>
          <p:cNvSpPr/>
          <p:nvPr/>
        </p:nvSpPr>
        <p:spPr>
          <a:xfrm>
            <a:off x="4023887" y="843665"/>
            <a:ext cx="830580" cy="285750"/>
          </a:xfrm>
          <a:prstGeom prst="rect">
            <a:avLst/>
          </a:prstGeom>
          <a:solidFill>
            <a:srgbClr val="FF0000"/>
          </a:solidFill>
        </p:spPr>
        <p:txBody>
          <a:bodyPr wrap="none">
            <a:spAutoFit/>
          </a:bodyPr>
          <a:lstStyle/>
          <a:p>
            <a:r>
              <a:rPr lang="zh-CN" altLang="en-US" sz="1265" b="1" dirty="0">
                <a:solidFill>
                  <a:schemeClr val="tx1"/>
                </a:solidFill>
                <a:latin typeface="微软雅黑" panose="020B0503020204020204" charset="-122"/>
                <a:ea typeface="微软雅黑" panose="020B0503020204020204" charset="-122"/>
              </a:rPr>
              <a:t>消费频次</a:t>
            </a:r>
          </a:p>
        </p:txBody>
      </p:sp>
      <p:sp>
        <p:nvSpPr>
          <p:cNvPr id="110" name="矩形 109"/>
          <p:cNvSpPr/>
          <p:nvPr/>
        </p:nvSpPr>
        <p:spPr>
          <a:xfrm>
            <a:off x="7808432" y="2933860"/>
            <a:ext cx="828040" cy="285750"/>
          </a:xfrm>
          <a:prstGeom prst="rect">
            <a:avLst/>
          </a:prstGeom>
          <a:solidFill>
            <a:srgbClr val="FF0000"/>
          </a:solidFill>
        </p:spPr>
        <p:txBody>
          <a:bodyPr wrap="none">
            <a:spAutoFit/>
          </a:bodyPr>
          <a:lstStyle/>
          <a:p>
            <a:r>
              <a:rPr lang="zh-CN" altLang="en-US" sz="1265" b="1" dirty="0">
                <a:solidFill>
                  <a:schemeClr val="tx1"/>
                </a:solidFill>
                <a:latin typeface="微软雅黑" panose="020B0503020204020204" charset="-122"/>
                <a:ea typeface="微软雅黑" panose="020B0503020204020204" charset="-122"/>
              </a:rPr>
              <a:t>消费金额</a:t>
            </a:r>
          </a:p>
        </p:txBody>
      </p:sp>
      <p:sp>
        <p:nvSpPr>
          <p:cNvPr id="111" name="圆角矩形 110"/>
          <p:cNvSpPr/>
          <p:nvPr/>
        </p:nvSpPr>
        <p:spPr>
          <a:xfrm>
            <a:off x="2834344" y="920750"/>
            <a:ext cx="999537" cy="37892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20">
              <a:solidFill>
                <a:schemeClr val="tx1"/>
              </a:solidFill>
            </a:endParaRPr>
          </a:p>
        </p:txBody>
      </p:sp>
      <p:sp>
        <p:nvSpPr>
          <p:cNvPr id="112" name="文本框 111"/>
          <p:cNvSpPr txBox="1"/>
          <p:nvPr/>
        </p:nvSpPr>
        <p:spPr>
          <a:xfrm>
            <a:off x="2938257" y="925515"/>
            <a:ext cx="792480" cy="337185"/>
          </a:xfrm>
          <a:prstGeom prst="rect">
            <a:avLst/>
          </a:prstGeom>
          <a:solidFill>
            <a:srgbClr val="FFC000"/>
          </a:solidFill>
        </p:spPr>
        <p:txBody>
          <a:bodyPr wrap="none" rtlCol="0">
            <a:spAutoFit/>
          </a:bodyPr>
          <a:lstStyle/>
          <a:p>
            <a:pPr algn="ctr"/>
            <a:r>
              <a:rPr lang="zh-CN" altLang="en-US" sz="1600" dirty="0">
                <a:solidFill>
                  <a:schemeClr val="tx1"/>
                </a:solidFill>
                <a:latin typeface="微软雅黑" panose="020B0503020204020204" charset="-122"/>
                <a:ea typeface="微软雅黑" panose="020B0503020204020204" charset="-122"/>
              </a:rPr>
              <a:t>福利型</a:t>
            </a:r>
          </a:p>
        </p:txBody>
      </p:sp>
      <p:sp>
        <p:nvSpPr>
          <p:cNvPr id="113" name="圆角矩形 112"/>
          <p:cNvSpPr/>
          <p:nvPr/>
        </p:nvSpPr>
        <p:spPr>
          <a:xfrm>
            <a:off x="5871864" y="880547"/>
            <a:ext cx="1375513" cy="37892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solidFill>
                <a:schemeClr val="tx1"/>
              </a:solidFill>
              <a:latin typeface="微软雅黑" panose="020B0503020204020204" charset="-122"/>
              <a:ea typeface="微软雅黑" panose="020B0503020204020204" charset="-122"/>
            </a:endParaRPr>
          </a:p>
        </p:txBody>
      </p:sp>
      <p:sp>
        <p:nvSpPr>
          <p:cNvPr id="114" name="文本框 113"/>
          <p:cNvSpPr txBox="1"/>
          <p:nvPr/>
        </p:nvSpPr>
        <p:spPr>
          <a:xfrm>
            <a:off x="5974223" y="888639"/>
            <a:ext cx="1186180" cy="334010"/>
          </a:xfrm>
          <a:prstGeom prst="rect">
            <a:avLst/>
          </a:prstGeom>
          <a:solidFill>
            <a:srgbClr val="FFC000"/>
          </a:solidFill>
        </p:spPr>
        <p:txBody>
          <a:bodyPr wrap="none" rtlCol="0">
            <a:spAutoFit/>
          </a:bodyPr>
          <a:lstStyle/>
          <a:p>
            <a:r>
              <a:rPr lang="zh-CN" altLang="en-US" sz="1580" dirty="0">
                <a:solidFill>
                  <a:schemeClr val="tx1"/>
                </a:solidFill>
                <a:latin typeface="微软雅黑" panose="020B0503020204020204" charset="-122"/>
                <a:ea typeface="微软雅黑" panose="020B0503020204020204" charset="-122"/>
              </a:rPr>
              <a:t>专业内容型</a:t>
            </a:r>
          </a:p>
        </p:txBody>
      </p:sp>
      <p:sp>
        <p:nvSpPr>
          <p:cNvPr id="115" name="圆角矩形 114"/>
          <p:cNvSpPr/>
          <p:nvPr/>
        </p:nvSpPr>
        <p:spPr>
          <a:xfrm>
            <a:off x="5871663" y="3013834"/>
            <a:ext cx="1375513" cy="37892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20">
              <a:solidFill>
                <a:schemeClr val="tx1"/>
              </a:solidFill>
            </a:endParaRPr>
          </a:p>
        </p:txBody>
      </p:sp>
      <p:sp>
        <p:nvSpPr>
          <p:cNvPr id="116" name="文本框 115"/>
          <p:cNvSpPr txBox="1"/>
          <p:nvPr/>
        </p:nvSpPr>
        <p:spPr>
          <a:xfrm>
            <a:off x="5975928" y="3034627"/>
            <a:ext cx="1198880" cy="337185"/>
          </a:xfrm>
          <a:prstGeom prst="rect">
            <a:avLst/>
          </a:prstGeom>
          <a:solidFill>
            <a:srgbClr val="FFC000"/>
          </a:solidFill>
        </p:spPr>
        <p:txBody>
          <a:bodyPr wrap="none" rtlCol="0">
            <a:spAutoFit/>
          </a:bodyPr>
          <a:lstStyle/>
          <a:p>
            <a:pPr algn="ctr"/>
            <a:r>
              <a:rPr lang="zh-CN" altLang="en-US" sz="1600" dirty="0">
                <a:solidFill>
                  <a:schemeClr val="tx1"/>
                </a:solidFill>
                <a:latin typeface="微软雅黑" panose="020B0503020204020204" charset="-122"/>
                <a:ea typeface="微软雅黑" panose="020B0503020204020204" charset="-122"/>
              </a:rPr>
              <a:t>贴心服务型</a:t>
            </a:r>
          </a:p>
        </p:txBody>
      </p:sp>
      <p:sp>
        <p:nvSpPr>
          <p:cNvPr id="2" name="圆角矩形 1"/>
          <p:cNvSpPr/>
          <p:nvPr/>
        </p:nvSpPr>
        <p:spPr>
          <a:xfrm>
            <a:off x="2792730" y="3039110"/>
            <a:ext cx="1345565" cy="37909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a:solidFill>
                  <a:schemeClr val="tx1"/>
                </a:solidFill>
                <a:latin typeface="微软雅黑" panose="020B0503020204020204" charset="-122"/>
                <a:ea typeface="微软雅黑" panose="020B0503020204020204" charset="-122"/>
                <a:cs typeface="微软雅黑" panose="020B0503020204020204" charset="-122"/>
              </a:rPr>
              <a:t>地雷型</a:t>
            </a:r>
          </a:p>
        </p:txBody>
      </p:sp>
      <p:sp>
        <p:nvSpPr>
          <p:cNvPr id="12" name="文本框 11"/>
          <p:cNvSpPr txBox="1"/>
          <p:nvPr/>
        </p:nvSpPr>
        <p:spPr>
          <a:xfrm>
            <a:off x="2296795" y="4984115"/>
            <a:ext cx="5942965" cy="337185"/>
          </a:xfrm>
          <a:prstGeom prst="rect">
            <a:avLst/>
          </a:prstGeom>
          <a:noFill/>
          <a:ln w="12700">
            <a:solidFill>
              <a:srgbClr val="FEA900"/>
            </a:solidFill>
          </a:ln>
        </p:spPr>
        <p:txBody>
          <a:bodyPr wrap="square" rtlCol="0">
            <a:spAutoFit/>
          </a:bodyPr>
          <a:lstStyle/>
          <a:p>
            <a:pPr lvl="0" algn="ctr">
              <a:buClrTx/>
              <a:buSzTx/>
              <a:buFontTx/>
            </a:pPr>
            <a:r>
              <a:rPr lang="zh-CN" altLang="en-US" sz="1600" b="1" dirty="0">
                <a:solidFill>
                  <a:srgbClr val="FF0000"/>
                </a:solidFill>
                <a:latin typeface="微软雅黑" panose="020B0503020204020204" charset="-122"/>
                <a:ea typeface="微软雅黑" panose="020B0503020204020204" charset="-122"/>
                <a:sym typeface="+mn-ea"/>
              </a:rPr>
              <a:t>商业模式决定私域模式，私域模式决定社群销售能力要求</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spc="32" dirty="0">
                <a:latin typeface="微软雅黑" panose="020B0503020204020204" charset="-122"/>
                <a:ea typeface="微软雅黑" panose="020B0503020204020204" charset="-122"/>
                <a:sym typeface="+mn-ea"/>
              </a:rPr>
              <a:t>不同的私域模型决定了对</a:t>
            </a:r>
            <a:r>
              <a:rPr lang="en-US" altLang="zh-CN" sz="1600" b="1" spc="32" dirty="0">
                <a:latin typeface="微软雅黑" panose="020B0503020204020204" charset="-122"/>
                <a:ea typeface="微软雅黑" panose="020B0503020204020204" charset="-122"/>
                <a:sym typeface="+mn-ea"/>
              </a:rPr>
              <a:t>“</a:t>
            </a:r>
            <a:r>
              <a:rPr lang="zh-CN" altLang="en-US" sz="1600" b="1" spc="32" dirty="0">
                <a:latin typeface="微软雅黑" panose="020B0503020204020204" charset="-122"/>
                <a:ea typeface="微软雅黑" panose="020B0503020204020204" charset="-122"/>
                <a:sym typeface="+mn-ea"/>
              </a:rPr>
              <a:t>社群销售</a:t>
            </a:r>
            <a:r>
              <a:rPr lang="en-US" altLang="zh-CN" sz="1600" b="1" spc="32" dirty="0">
                <a:latin typeface="微软雅黑" panose="020B0503020204020204" charset="-122"/>
                <a:ea typeface="微软雅黑" panose="020B0503020204020204" charset="-122"/>
                <a:sym typeface="+mn-ea"/>
              </a:rPr>
              <a:t>”</a:t>
            </a:r>
            <a:r>
              <a:rPr lang="zh-CN" altLang="en-US" sz="1600" b="1" spc="32" dirty="0">
                <a:latin typeface="微软雅黑" panose="020B0503020204020204" charset="-122"/>
                <a:ea typeface="微软雅黑" panose="020B0503020204020204" charset="-122"/>
                <a:sym typeface="+mn-ea"/>
              </a:rPr>
              <a:t>的期待和要求不一样</a:t>
            </a:r>
            <a:endParaRPr lang="en-US" altLang="zh-CN" sz="1600" b="1" spc="32" dirty="0">
              <a:latin typeface="微软雅黑" panose="020B0503020204020204" charset="-122"/>
              <a:ea typeface="微软雅黑" panose="020B0503020204020204" charset="-122"/>
              <a:sym typeface="+mn-ea"/>
            </a:endParaRP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8"/>
            <a:stretch>
              <a:fillRect/>
            </a:stretch>
          </p:blipFill>
          <p:spPr>
            <a:xfrm>
              <a:off x="5235" y="1585"/>
              <a:ext cx="337" cy="709"/>
            </a:xfrm>
            <a:prstGeom prst="rect">
              <a:avLst/>
            </a:prstGeom>
          </p:spPr>
        </p:pic>
        <p:pic>
          <p:nvPicPr>
            <p:cNvPr id="81" name="图片 80" descr="resource"/>
            <p:cNvPicPr>
              <a:picLocks noChangeAspect="1"/>
            </p:cNvPicPr>
            <p:nvPr>
              <p:custDataLst>
                <p:tags r:id="rId5"/>
              </p:custDataLst>
            </p:nvPr>
          </p:nvPicPr>
          <p:blipFill>
            <a:blip r:embed="rId9"/>
            <a:stretch>
              <a:fillRect/>
            </a:stretch>
          </p:blipFill>
          <p:spPr>
            <a:xfrm>
              <a:off x="4982" y="1585"/>
              <a:ext cx="337" cy="709"/>
            </a:xfrm>
            <a:prstGeom prst="rect">
              <a:avLst/>
            </a:prstGeom>
          </p:spPr>
        </p:pic>
        <p:pic>
          <p:nvPicPr>
            <p:cNvPr id="82" name="图片 81" descr="resource"/>
            <p:cNvPicPr>
              <a:picLocks noChangeAspect="1"/>
            </p:cNvPicPr>
            <p:nvPr/>
          </p:nvPicPr>
          <p:blipFill>
            <a:blip r:embed="rId8"/>
            <a:stretch>
              <a:fillRect/>
            </a:stretch>
          </p:blipFill>
          <p:spPr>
            <a:xfrm>
              <a:off x="4729" y="1585"/>
              <a:ext cx="337" cy="709"/>
            </a:xfrm>
            <a:prstGeom prst="rect">
              <a:avLst/>
            </a:prstGeom>
          </p:spPr>
        </p:pic>
      </p:grpSp>
      <p:sp>
        <p:nvSpPr>
          <p:cNvPr id="176" name="文本框 175"/>
          <p:cNvSpPr txBox="1"/>
          <p:nvPr>
            <p:custDataLst>
              <p:tags r:id="rId2"/>
            </p:custDataLst>
          </p:nvPr>
        </p:nvSpPr>
        <p:spPr>
          <a:xfrm>
            <a:off x="7133182" y="3440452"/>
            <a:ext cx="779325" cy="607695"/>
          </a:xfrm>
          <a:prstGeom prst="rect">
            <a:avLst/>
          </a:prstGeom>
          <a:noFill/>
        </p:spPr>
        <p:txBody>
          <a:bodyPr wrap="square" rtlCol="0">
            <a:spAutoFit/>
          </a:bodyPr>
          <a:lstStyle/>
          <a:p>
            <a:r>
              <a:rPr lang="zh-CN" altLang="en-US" sz="1680" b="1" spc="100">
                <a:solidFill>
                  <a:srgbClr val="FFFFFF"/>
                </a:solidFill>
                <a:latin typeface="微软雅黑" panose="020B0503020204020204" charset="-122"/>
                <a:ea typeface="微软雅黑" panose="020B0503020204020204" charset="-122"/>
                <a:cs typeface="+mn-ea"/>
              </a:rPr>
              <a:t>用户C</a:t>
            </a:r>
          </a:p>
        </p:txBody>
      </p:sp>
      <p:sp>
        <p:nvSpPr>
          <p:cNvPr id="174" name="文本框 173"/>
          <p:cNvSpPr txBox="1"/>
          <p:nvPr>
            <p:custDataLst>
              <p:tags r:id="rId3"/>
            </p:custDataLst>
          </p:nvPr>
        </p:nvSpPr>
        <p:spPr>
          <a:xfrm>
            <a:off x="4213838" y="3440452"/>
            <a:ext cx="779325" cy="607695"/>
          </a:xfrm>
          <a:prstGeom prst="rect">
            <a:avLst/>
          </a:prstGeom>
          <a:noFill/>
        </p:spPr>
        <p:txBody>
          <a:bodyPr wrap="square" rtlCol="0">
            <a:spAutoFit/>
          </a:bodyPr>
          <a:lstStyle/>
          <a:p>
            <a:r>
              <a:rPr lang="zh-CN" altLang="en-US" sz="1680" b="1" spc="100">
                <a:solidFill>
                  <a:srgbClr val="FFFFFF"/>
                </a:solidFill>
                <a:latin typeface="微软雅黑" panose="020B0503020204020204" charset="-122"/>
                <a:ea typeface="微软雅黑" panose="020B0503020204020204" charset="-122"/>
                <a:cs typeface="+mn-ea"/>
              </a:rPr>
              <a:t>用户B</a:t>
            </a:r>
          </a:p>
        </p:txBody>
      </p:sp>
      <p:graphicFrame>
        <p:nvGraphicFramePr>
          <p:cNvPr id="55" name="表格 54"/>
          <p:cNvGraphicFramePr/>
          <p:nvPr>
            <p:custDataLst>
              <p:tags r:id="rId4"/>
            </p:custDataLst>
          </p:nvPr>
        </p:nvGraphicFramePr>
        <p:xfrm>
          <a:off x="489365" y="939703"/>
          <a:ext cx="8811260" cy="4121150"/>
        </p:xfrm>
        <a:graphic>
          <a:graphicData uri="http://schemas.openxmlformats.org/drawingml/2006/table">
            <a:tbl>
              <a:tblPr firstRow="1" bandRow="1"/>
              <a:tblGrid>
                <a:gridCol w="1560830">
                  <a:extLst>
                    <a:ext uri="{9D8B030D-6E8A-4147-A177-3AD203B41FA5}">
                      <a16:colId xmlns:a16="http://schemas.microsoft.com/office/drawing/2014/main" val="20000"/>
                    </a:ext>
                  </a:extLst>
                </a:gridCol>
                <a:gridCol w="2494280">
                  <a:extLst>
                    <a:ext uri="{9D8B030D-6E8A-4147-A177-3AD203B41FA5}">
                      <a16:colId xmlns:a16="http://schemas.microsoft.com/office/drawing/2014/main" val="20001"/>
                    </a:ext>
                  </a:extLst>
                </a:gridCol>
                <a:gridCol w="2261870">
                  <a:extLst>
                    <a:ext uri="{9D8B030D-6E8A-4147-A177-3AD203B41FA5}">
                      <a16:colId xmlns:a16="http://schemas.microsoft.com/office/drawing/2014/main" val="20002"/>
                    </a:ext>
                  </a:extLst>
                </a:gridCol>
                <a:gridCol w="2494280">
                  <a:extLst>
                    <a:ext uri="{9D8B030D-6E8A-4147-A177-3AD203B41FA5}">
                      <a16:colId xmlns:a16="http://schemas.microsoft.com/office/drawing/2014/main" val="20003"/>
                    </a:ext>
                  </a:extLst>
                </a:gridCol>
              </a:tblGrid>
              <a:tr h="614045">
                <a:tc>
                  <a:txBody>
                    <a:bodyPr/>
                    <a:lstStyle/>
                    <a:p>
                      <a:pPr indent="0" algn="ctr">
                        <a:lnSpc>
                          <a:spcPct val="120000"/>
                        </a:lnSpc>
                        <a:spcBef>
                          <a:spcPts val="0"/>
                        </a:spcBef>
                        <a:spcAft>
                          <a:spcPts val="0"/>
                        </a:spcAft>
                        <a:buNone/>
                      </a:pPr>
                      <a:endParaRPr lang="zh-CN" altLang="en-US" sz="1900" b="1" spc="130">
                        <a:solidFill>
                          <a:srgbClr val="FFFFFF"/>
                        </a:solidFill>
                        <a:latin typeface="微软雅黑" panose="020B0503020204020204" charset="-122"/>
                        <a:ea typeface="微软雅黑" panose="020B0503020204020204" charset="-122"/>
                      </a:endParaRPr>
                    </a:p>
                  </a:txBody>
                  <a:tcPr marL="215900" marR="215900" marT="133350" marB="133350" anchor="ctr">
                    <a:lnL>
                      <a:noFill/>
                    </a:lnL>
                    <a:lnR>
                      <a:noFill/>
                    </a:lnR>
                    <a:lnT>
                      <a:noFill/>
                    </a:lnT>
                    <a:lnB>
                      <a:noFill/>
                    </a:lnB>
                    <a:solidFill>
                      <a:srgbClr val="595959"/>
                    </a:solidFill>
                  </a:tcPr>
                </a:tc>
                <a:tc>
                  <a:txBody>
                    <a:bodyPr/>
                    <a:lstStyle/>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cs typeface="微软雅黑" panose="020B0503020204020204" charset="-122"/>
                        </a:rPr>
                        <a:t>低价 x 高频</a:t>
                      </a:r>
                    </a:p>
                  </a:txBody>
                  <a:tcPr marL="215900" marR="215900" marT="133350" marB="133350" anchor="ctr">
                    <a:lnL>
                      <a:noFill/>
                    </a:lnL>
                    <a:lnR>
                      <a:noFill/>
                    </a:lnR>
                    <a:lnT>
                      <a:noFill/>
                    </a:lnT>
                    <a:lnB>
                      <a:noFill/>
                    </a:lnB>
                    <a:solidFill>
                      <a:srgbClr val="F98638"/>
                    </a:solidFill>
                  </a:tcPr>
                </a:tc>
                <a:tc>
                  <a:txBody>
                    <a:bodyPr/>
                    <a:lstStyle/>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cs typeface="微软雅黑" panose="020B0503020204020204" charset="-122"/>
                        </a:rPr>
                        <a:t>高价 x 高频</a:t>
                      </a:r>
                    </a:p>
                  </a:txBody>
                  <a:tcPr marL="215900" marR="215900" marT="133350" marB="133350" anchor="ctr">
                    <a:lnL>
                      <a:noFill/>
                    </a:lnL>
                    <a:lnR>
                      <a:noFill/>
                    </a:lnR>
                    <a:lnT>
                      <a:noFill/>
                    </a:lnT>
                    <a:lnB>
                      <a:noFill/>
                    </a:lnB>
                    <a:solidFill>
                      <a:srgbClr val="FFB829"/>
                    </a:solidFill>
                  </a:tcPr>
                </a:tc>
                <a:tc>
                  <a:txBody>
                    <a:bodyPr/>
                    <a:lstStyle/>
                    <a:p>
                      <a:pPr indent="0" algn="ctr">
                        <a:lnSpc>
                          <a:spcPct val="120000"/>
                        </a:lnSpc>
                        <a:spcBef>
                          <a:spcPts val="0"/>
                        </a:spcBef>
                        <a:spcAft>
                          <a:spcPts val="0"/>
                        </a:spcAft>
                        <a:buNone/>
                      </a:pPr>
                      <a:r>
                        <a:rPr lang="zh-CN" altLang="en-US" sz="1900" b="1" spc="130">
                          <a:solidFill>
                            <a:srgbClr val="FFFFFF"/>
                          </a:solidFill>
                          <a:latin typeface="微软雅黑" panose="020B0503020204020204" charset="-122"/>
                          <a:ea typeface="微软雅黑" panose="020B0503020204020204" charset="-122"/>
                          <a:cs typeface="微软雅黑" panose="020B0503020204020204" charset="-122"/>
                        </a:rPr>
                        <a:t>高价 x 低频</a:t>
                      </a:r>
                    </a:p>
                  </a:txBody>
                  <a:tcPr marL="215900" marR="215900" marT="133350" marB="133350" anchor="ctr">
                    <a:lnL>
                      <a:noFill/>
                    </a:lnL>
                    <a:lnR>
                      <a:noFill/>
                    </a:lnR>
                    <a:lnT>
                      <a:noFill/>
                    </a:lnT>
                    <a:lnB>
                      <a:noFill/>
                    </a:lnB>
                    <a:solidFill>
                      <a:srgbClr val="37BECC"/>
                    </a:solidFill>
                  </a:tcPr>
                </a:tc>
                <a:extLst>
                  <a:ext uri="{0D108BD9-81ED-4DB2-BD59-A6C34878D82A}">
                    <a16:rowId xmlns:a16="http://schemas.microsoft.com/office/drawing/2014/main" val="10000"/>
                  </a:ext>
                </a:extLst>
              </a:tr>
              <a:tr h="577215">
                <a:tc>
                  <a:txBody>
                    <a:bodyPr/>
                    <a:lstStyle/>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私域模型</a:t>
                      </a:r>
                    </a:p>
                  </a:txBody>
                  <a:tcPr marL="215900" marR="215900" marT="133350" marB="133350" anchor="ctr">
                    <a:lnL>
                      <a:noFill/>
                    </a:lnL>
                    <a:lnR w="12700">
                      <a:solidFill>
                        <a:srgbClr val="D9D9D9"/>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福利型</a:t>
                      </a:r>
                    </a:p>
                  </a:txBody>
                  <a:tcPr marL="215900" marR="215900" marT="133350" marB="133350" anchor="ctr">
                    <a:lnL w="12700">
                      <a:solidFill>
                        <a:srgbClr val="D9D9D9"/>
                      </a:solidFill>
                      <a:prstDash val="solid"/>
                    </a:lnL>
                    <a:lnR w="6350">
                      <a:solidFill>
                        <a:srgbClr val="D9D9D9"/>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专业内容型</a:t>
                      </a:r>
                    </a:p>
                  </a:txBody>
                  <a:tcPr marL="215900" marR="215900" marT="133350" marB="133350" anchor="ctr">
                    <a:lnL w="6350">
                      <a:solidFill>
                        <a:srgbClr val="D9D9D9"/>
                      </a:solidFill>
                      <a:prstDash val="solid"/>
                    </a:lnL>
                    <a:lnR w="6350">
                      <a:solidFill>
                        <a:srgbClr val="D9D9D9"/>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贴心服务型</a:t>
                      </a:r>
                    </a:p>
                  </a:txBody>
                  <a:tcPr marL="215900" marR="215900" marT="133350" marB="133350" anchor="ctr">
                    <a:lnL w="6350">
                      <a:solidFill>
                        <a:srgbClr val="D9D9D9"/>
                      </a:solidFill>
                      <a:prstDash val="solid"/>
                    </a:lnL>
                    <a:lnR>
                      <a:noFill/>
                    </a:lnR>
                    <a:lnT>
                      <a:noFill/>
                    </a:lnT>
                    <a:lnB>
                      <a:noFill/>
                    </a:lnB>
                    <a:solidFill>
                      <a:srgbClr val="FFFFFF"/>
                    </a:solidFill>
                  </a:tcPr>
                </a:tc>
                <a:extLst>
                  <a:ext uri="{0D108BD9-81ED-4DB2-BD59-A6C34878D82A}">
                    <a16:rowId xmlns:a16="http://schemas.microsoft.com/office/drawing/2014/main" val="10001"/>
                  </a:ext>
                </a:extLst>
              </a:tr>
              <a:tr h="1198245">
                <a:tc>
                  <a:txBody>
                    <a:bodyPr/>
                    <a:lstStyle/>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关键杠杆</a:t>
                      </a:r>
                    </a:p>
                  </a:txBody>
                  <a:tcPr marL="215900" marR="215900" marT="133350" marB="133350" anchor="ctr">
                    <a:lnL>
                      <a:noFill/>
                    </a:lnL>
                    <a:lnR w="12700">
                      <a:solidFill>
                        <a:srgbClr val="D9D9D9"/>
                      </a:solidFill>
                      <a:prstDash val="solid"/>
                    </a:lnR>
                    <a:lnT>
                      <a:noFill/>
                    </a:lnT>
                    <a:lnB>
                      <a:noFill/>
                    </a:lnB>
                    <a:solidFill>
                      <a:srgbClr val="F2F2F2"/>
                    </a:solidFill>
                  </a:tcPr>
                </a:tc>
                <a:tc>
                  <a:txBody>
                    <a:bodyPr/>
                    <a:lstStyle/>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进粉承接、进群率</a:t>
                      </a:r>
                      <a:b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b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高触达，保人效</a:t>
                      </a:r>
                    </a:p>
                  </a:txBody>
                  <a:tcPr marL="215900" marR="215900" marT="133350" marB="133350" anchor="ctr">
                    <a:lnL w="12700">
                      <a:solidFill>
                        <a:srgbClr val="D9D9D9"/>
                      </a:solidFill>
                      <a:prstDash val="solid"/>
                    </a:lnL>
                    <a:lnR w="6350">
                      <a:solidFill>
                        <a:srgbClr val="D9D9D9"/>
                      </a:solidFill>
                      <a:prstDash val="solid"/>
                    </a:lnR>
                    <a:lnT>
                      <a:noFill/>
                    </a:lnT>
                    <a:lnB>
                      <a:noFill/>
                    </a:lnB>
                    <a:solidFill>
                      <a:srgbClr val="F2F2F2"/>
                    </a:solidFill>
                  </a:tcPr>
                </a:tc>
                <a:tc>
                  <a:txBody>
                    <a:bodyPr/>
                    <a:lstStyle/>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rPr>
                        <a:t>服务满意度</a:t>
                      </a:r>
                    </a:p>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rPr>
                        <a:t>干预复购周期</a:t>
                      </a:r>
                    </a:p>
                  </a:txBody>
                  <a:tcPr marL="215900" marR="215900" marT="133350" marB="133350" anchor="ctr">
                    <a:lnL w="6350">
                      <a:solidFill>
                        <a:srgbClr val="D9D9D9"/>
                      </a:solidFill>
                      <a:prstDash val="solid"/>
                    </a:lnL>
                    <a:lnR w="6350">
                      <a:solidFill>
                        <a:srgbClr val="D9D9D9"/>
                      </a:solidFill>
                      <a:prstDash val="solid"/>
                    </a:lnR>
                    <a:lnT>
                      <a:noFill/>
                    </a:lnT>
                    <a:lnB>
                      <a:noFill/>
                    </a:lnB>
                    <a:solidFill>
                      <a:srgbClr val="F2F2F2"/>
                    </a:solidFill>
                  </a:tcPr>
                </a:tc>
                <a:tc>
                  <a:txBody>
                    <a:bodyPr/>
                    <a:lstStyle/>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rPr>
                        <a:t>抓当次转化率</a:t>
                      </a:r>
                    </a:p>
                    <a:p>
                      <a:pPr indent="0" algn="ctr">
                        <a:lnSpc>
                          <a:spcPct val="120000"/>
                        </a:lnSpc>
                        <a:spcBef>
                          <a:spcPts val="0"/>
                        </a:spcBef>
                        <a:spcAft>
                          <a:spcPts val="0"/>
                        </a:spcAft>
                      </a:pPr>
                      <a:r>
                        <a:rPr lang="zh-CN" altLang="en-US" sz="1700" b="0" spc="130">
                          <a:solidFill>
                            <a:srgbClr val="404040"/>
                          </a:solidFill>
                          <a:latin typeface="微软雅黑" panose="020B0503020204020204" charset="-122"/>
                          <a:ea typeface="微软雅黑" panose="020B0503020204020204" charset="-122"/>
                        </a:rPr>
                        <a:t>转介绍资源</a:t>
                      </a:r>
                    </a:p>
                  </a:txBody>
                  <a:tcPr marL="215900" marR="215900" marT="133350" marB="133350" anchor="ctr">
                    <a:lnL w="6350">
                      <a:solidFill>
                        <a:srgbClr val="D9D9D9"/>
                      </a:solidFill>
                      <a:prstDash val="solid"/>
                    </a:lnL>
                    <a:lnR>
                      <a:noFill/>
                    </a:lnR>
                    <a:lnT>
                      <a:noFill/>
                    </a:lnT>
                    <a:lnB>
                      <a:noFill/>
                    </a:lnB>
                    <a:solidFill>
                      <a:srgbClr val="F2F2F2"/>
                    </a:solidFill>
                  </a:tcPr>
                </a:tc>
                <a:extLst>
                  <a:ext uri="{0D108BD9-81ED-4DB2-BD59-A6C34878D82A}">
                    <a16:rowId xmlns:a16="http://schemas.microsoft.com/office/drawing/2014/main" val="10002"/>
                  </a:ext>
                </a:extLst>
              </a:tr>
              <a:tr h="577215">
                <a:tc>
                  <a:txBody>
                    <a:bodyPr/>
                    <a:lstStyle/>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运营抓手</a:t>
                      </a:r>
                    </a:p>
                  </a:txBody>
                  <a:tcPr marL="215900" marR="215900" marT="133350" marB="133350" anchor="ctr">
                    <a:lnL>
                      <a:noFill/>
                    </a:lnL>
                    <a:lnR w="12700">
                      <a:solidFill>
                        <a:srgbClr val="D9D9D9"/>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拉群、搞活动</a:t>
                      </a:r>
                    </a:p>
                  </a:txBody>
                  <a:tcPr marL="215900" marR="215900" marT="133350" marB="133350" anchor="ctr">
                    <a:lnL w="12700">
                      <a:solidFill>
                        <a:srgbClr val="D9D9D9"/>
                      </a:solidFill>
                      <a:prstDash val="solid"/>
                    </a:lnL>
                    <a:lnR w="6350">
                      <a:solidFill>
                        <a:srgbClr val="D9D9D9"/>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服务</a:t>
                      </a:r>
                      <a:r>
                        <a:rPr lang="en-US" altLang="zh-CN" sz="1700" b="0" spc="13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复购管理</a:t>
                      </a:r>
                    </a:p>
                  </a:txBody>
                  <a:tcPr marL="215900" marR="215900" marT="133350" marB="133350" anchor="ctr">
                    <a:lnL w="6350">
                      <a:solidFill>
                        <a:srgbClr val="D9D9D9"/>
                      </a:solidFill>
                      <a:prstDash val="solid"/>
                    </a:lnL>
                    <a:lnR w="6350">
                      <a:solidFill>
                        <a:srgbClr val="D9D9D9"/>
                      </a:solidFill>
                      <a:prstDash val="solid"/>
                    </a:lnR>
                    <a:lnT>
                      <a:noFill/>
                    </a:lnT>
                    <a:lnB>
                      <a:noFill/>
                    </a:lnB>
                    <a:solidFill>
                      <a:srgbClr val="FFFFFF"/>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当次转化</a:t>
                      </a:r>
                      <a:r>
                        <a:rPr lang="en-US" altLang="zh-CN" sz="1700" b="0" spc="13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后续服务</a:t>
                      </a:r>
                    </a:p>
                  </a:txBody>
                  <a:tcPr marL="215900" marR="215900" marT="133350" marB="133350" anchor="ctr">
                    <a:lnL w="6350">
                      <a:solidFill>
                        <a:srgbClr val="D9D9D9"/>
                      </a:solidFill>
                      <a:prstDash val="solid"/>
                    </a:lnL>
                    <a:lnR>
                      <a:noFill/>
                    </a:lnR>
                    <a:lnT>
                      <a:noFill/>
                    </a:lnT>
                    <a:lnB>
                      <a:noFill/>
                    </a:lnB>
                    <a:solidFill>
                      <a:srgbClr val="FFFFFF"/>
                    </a:solidFill>
                  </a:tcPr>
                </a:tc>
                <a:extLst>
                  <a:ext uri="{0D108BD9-81ED-4DB2-BD59-A6C34878D82A}">
                    <a16:rowId xmlns:a16="http://schemas.microsoft.com/office/drawing/2014/main" val="10003"/>
                  </a:ext>
                </a:extLst>
              </a:tr>
              <a:tr h="577215">
                <a:tc>
                  <a:txBody>
                    <a:bodyPr/>
                    <a:lstStyle/>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销售角色</a:t>
                      </a:r>
                    </a:p>
                  </a:txBody>
                  <a:tcPr marL="215900" marR="215900" marT="133350" marB="133350" anchor="ctr">
                    <a:lnL>
                      <a:noFill/>
                    </a:lnL>
                    <a:lnR w="12700">
                      <a:solidFill>
                        <a:srgbClr val="D9D9D9"/>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助理型</a:t>
                      </a:r>
                    </a:p>
                  </a:txBody>
                  <a:tcPr marL="215900" marR="215900" marT="133350" marB="133350" anchor="ctr">
                    <a:lnL w="12700">
                      <a:solidFill>
                        <a:srgbClr val="D9D9D9"/>
                      </a:solidFill>
                      <a:prstDash val="solid"/>
                    </a:lnL>
                    <a:lnR w="6350">
                      <a:solidFill>
                        <a:srgbClr val="D9D9D9"/>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跟单型</a:t>
                      </a:r>
                    </a:p>
                  </a:txBody>
                  <a:tcPr marL="215900" marR="215900" marT="133350" marB="133350" anchor="ctr">
                    <a:lnL w="6350">
                      <a:solidFill>
                        <a:srgbClr val="D9D9D9"/>
                      </a:solidFill>
                      <a:prstDash val="solid"/>
                    </a:lnL>
                    <a:lnR w="6350">
                      <a:solidFill>
                        <a:srgbClr val="D9D9D9"/>
                      </a:solidFill>
                      <a:prstDash val="solid"/>
                    </a:lnR>
                    <a:lnT>
                      <a:noFill/>
                    </a:lnT>
                    <a:lnB>
                      <a:noFill/>
                    </a:lnB>
                    <a:solidFill>
                      <a:srgbClr val="F2F2F2"/>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狼性销售型</a:t>
                      </a:r>
                    </a:p>
                  </a:txBody>
                  <a:tcPr marL="215900" marR="215900" marT="133350" marB="133350" anchor="ctr">
                    <a:lnL w="6350">
                      <a:solidFill>
                        <a:srgbClr val="D9D9D9"/>
                      </a:solidFill>
                      <a:prstDash val="solid"/>
                    </a:lnL>
                    <a:lnR>
                      <a:noFill/>
                    </a:lnR>
                    <a:lnT>
                      <a:noFill/>
                    </a:lnT>
                    <a:lnB>
                      <a:noFill/>
                    </a:lnB>
                    <a:solidFill>
                      <a:srgbClr val="F2F2F2"/>
                    </a:solidFill>
                  </a:tcPr>
                </a:tc>
                <a:extLst>
                  <a:ext uri="{0D108BD9-81ED-4DB2-BD59-A6C34878D82A}">
                    <a16:rowId xmlns:a16="http://schemas.microsoft.com/office/drawing/2014/main" val="10004"/>
                  </a:ext>
                </a:extLst>
              </a:tr>
              <a:tr h="577215">
                <a:tc>
                  <a:txBody>
                    <a:bodyPr/>
                    <a:lstStyle/>
                    <a:p>
                      <a:pPr indent="0" algn="ctr">
                        <a:lnSpc>
                          <a:spcPct val="120000"/>
                        </a:lnSpc>
                        <a:spcBef>
                          <a:spcPts val="0"/>
                        </a:spcBef>
                        <a:spcAft>
                          <a:spcPts val="0"/>
                        </a:spcAft>
                        <a:buNone/>
                      </a:pPr>
                      <a:r>
                        <a:rPr lang="zh-CN" altLang="en-US" sz="1700" b="1" spc="130">
                          <a:solidFill>
                            <a:srgbClr val="404040"/>
                          </a:solidFill>
                          <a:latin typeface="微软雅黑" panose="020B0503020204020204" charset="-122"/>
                          <a:ea typeface="微软雅黑" panose="020B0503020204020204" charset="-122"/>
                        </a:rPr>
                        <a:t>对标角色</a:t>
                      </a:r>
                    </a:p>
                  </a:txBody>
                  <a:tcPr marL="215900" marR="215900" marT="133350" marB="133350" anchor="ctr">
                    <a:lnL>
                      <a:noFill/>
                    </a:lnL>
                    <a:lnR w="1270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运营助理</a:t>
                      </a:r>
                    </a:p>
                  </a:txBody>
                  <a:tcPr marL="215900" marR="215900" marT="133350" marB="133350" anchor="ctr">
                    <a:lnL w="1270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rPr>
                        <a:t>跟单文员</a:t>
                      </a:r>
                    </a:p>
                  </a:txBody>
                  <a:tcPr marL="215900" marR="215900" marT="133350" marB="133350" anchor="ctr">
                    <a:lnL w="6350">
                      <a:solidFill>
                        <a:srgbClr val="D9D9D9"/>
                      </a:solidFill>
                      <a:prstDash val="solid"/>
                    </a:lnL>
                    <a:lnR w="6350">
                      <a:solidFill>
                        <a:srgbClr val="D9D9D9"/>
                      </a:solidFill>
                      <a:prstDash val="solid"/>
                    </a:lnR>
                    <a:lnT>
                      <a:noFill/>
                    </a:lnT>
                    <a:lnB w="19050">
                      <a:solidFill>
                        <a:srgbClr val="595959"/>
                      </a:solidFill>
                      <a:prstDash val="solid"/>
                    </a:lnB>
                    <a:solidFill>
                      <a:srgbClr val="FFFFFF"/>
                    </a:solidFill>
                  </a:tcPr>
                </a:tc>
                <a:tc>
                  <a:txBody>
                    <a:bodyPr/>
                    <a:lstStyle/>
                    <a:p>
                      <a:pPr indent="0" algn="ctr">
                        <a:lnSpc>
                          <a:spcPct val="120000"/>
                        </a:lnSpc>
                        <a:spcBef>
                          <a:spcPts val="0"/>
                        </a:spcBef>
                        <a:spcAft>
                          <a:spcPts val="0"/>
                        </a:spcAft>
                        <a:buNone/>
                      </a:pPr>
                      <a:r>
                        <a:rPr lang="zh-CN" altLang="en-US" sz="1700" b="0" spc="130">
                          <a:solidFill>
                            <a:srgbClr val="404040"/>
                          </a:solidFill>
                          <a:latin typeface="微软雅黑" panose="020B0503020204020204" charset="-122"/>
                          <a:ea typeface="微软雅黑" panose="020B0503020204020204" charset="-122"/>
                          <a:cs typeface="微软雅黑" panose="020B0503020204020204" charset="-122"/>
                        </a:rPr>
                        <a:t>中介、卖楼的</a:t>
                      </a:r>
                      <a:r>
                        <a:rPr lang="en-US" altLang="zh-CN" sz="1700" b="0" spc="130">
                          <a:solidFill>
                            <a:srgbClr val="404040"/>
                          </a:solidFill>
                          <a:latin typeface="微软雅黑" panose="020B0503020204020204" charset="-122"/>
                          <a:ea typeface="微软雅黑" panose="020B0503020204020204" charset="-122"/>
                          <a:cs typeface="微软雅黑" panose="020B0503020204020204" charset="-122"/>
                        </a:rPr>
                        <a:t>...</a:t>
                      </a:r>
                    </a:p>
                  </a:txBody>
                  <a:tcPr marL="215900" marR="215900" marT="133350" marB="133350" anchor="ctr">
                    <a:lnL w="6350">
                      <a:solidFill>
                        <a:srgbClr val="D9D9D9"/>
                      </a:solidFill>
                      <a:prstDash val="solid"/>
                    </a:lnL>
                    <a:lnR>
                      <a:noFill/>
                    </a:lnR>
                    <a:lnT>
                      <a:noFill/>
                    </a:lnT>
                    <a:lnB w="19050">
                      <a:solidFill>
                        <a:srgbClr val="595959"/>
                      </a:solidFill>
                      <a:prstDash val="solid"/>
                    </a:lnB>
                    <a:solidFill>
                      <a:srgbClr val="FFFFFF"/>
                    </a:solidFill>
                  </a:tcPr>
                </a:tc>
                <a:extLst>
                  <a:ext uri="{0D108BD9-81ED-4DB2-BD59-A6C34878D82A}">
                    <a16:rowId xmlns:a16="http://schemas.microsoft.com/office/drawing/2014/main" val="10005"/>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87425" y="870585"/>
            <a:ext cx="7809230" cy="36957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8"/>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dirty="0">
                <a:latin typeface="微软雅黑" panose="020B0503020204020204" charset="-122"/>
                <a:ea typeface="微软雅黑" panose="020B0503020204020204" charset="-122"/>
                <a:sym typeface="+mn-ea"/>
              </a:rPr>
              <a:t>回顾下：我们对社群销售的期待是怎样的？</a:t>
            </a: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29"/>
            <a:stretch>
              <a:fillRect/>
            </a:stretch>
          </p:blipFill>
          <p:spPr>
            <a:xfrm>
              <a:off x="5235" y="1585"/>
              <a:ext cx="337" cy="709"/>
            </a:xfrm>
            <a:prstGeom prst="rect">
              <a:avLst/>
            </a:prstGeom>
          </p:spPr>
        </p:pic>
        <p:pic>
          <p:nvPicPr>
            <p:cNvPr id="81" name="图片 80" descr="resource"/>
            <p:cNvPicPr>
              <a:picLocks noChangeAspect="1"/>
            </p:cNvPicPr>
            <p:nvPr>
              <p:custDataLst>
                <p:tags r:id="rId26"/>
              </p:custDataLst>
            </p:nvPr>
          </p:nvPicPr>
          <p:blipFill>
            <a:blip r:embed="rId30"/>
            <a:stretch>
              <a:fillRect/>
            </a:stretch>
          </p:blipFill>
          <p:spPr>
            <a:xfrm>
              <a:off x="4982" y="1585"/>
              <a:ext cx="337" cy="709"/>
            </a:xfrm>
            <a:prstGeom prst="rect">
              <a:avLst/>
            </a:prstGeom>
          </p:spPr>
        </p:pic>
        <p:pic>
          <p:nvPicPr>
            <p:cNvPr id="82" name="图片 81" descr="resource"/>
            <p:cNvPicPr>
              <a:picLocks noChangeAspect="1"/>
            </p:cNvPicPr>
            <p:nvPr/>
          </p:nvPicPr>
          <p:blipFill>
            <a:blip r:embed="rId29"/>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a:endParaRPr/>
          </a:p>
        </p:txBody>
      </p:sp>
      <p:grpSp>
        <p:nvGrpSpPr>
          <p:cNvPr id="7" name="组合 6"/>
          <p:cNvGrpSpPr/>
          <p:nvPr>
            <p:custDataLst>
              <p:tags r:id="rId2"/>
            </p:custDataLst>
          </p:nvPr>
        </p:nvGrpSpPr>
        <p:grpSpPr>
          <a:xfrm>
            <a:off x="2113186" y="1193679"/>
            <a:ext cx="896969" cy="2170368"/>
            <a:chOff x="979945" y="2141185"/>
            <a:chExt cx="1068056" cy="2584341"/>
          </a:xfrm>
        </p:grpSpPr>
        <p:sp>
          <p:nvSpPr>
            <p:cNvPr id="45" name="任意多边形 44"/>
            <p:cNvSpPr/>
            <p:nvPr>
              <p:custDataLst>
                <p:tags r:id="rId24"/>
              </p:custDataLst>
            </p:nvPr>
          </p:nvSpPr>
          <p:spPr bwMode="auto">
            <a:xfrm rot="21274468">
              <a:off x="1537500" y="34119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47" name="任意多边形 46"/>
            <p:cNvSpPr/>
            <p:nvPr>
              <p:custDataLst>
                <p:tags r:id="rId25"/>
              </p:custDataLst>
            </p:nvPr>
          </p:nvSpPr>
          <p:spPr bwMode="auto">
            <a:xfrm rot="21274468">
              <a:off x="979945" y="21411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5" name="组合 4"/>
          <p:cNvGrpSpPr/>
          <p:nvPr>
            <p:custDataLst>
              <p:tags r:id="rId3"/>
            </p:custDataLst>
          </p:nvPr>
        </p:nvGrpSpPr>
        <p:grpSpPr>
          <a:xfrm>
            <a:off x="4191607" y="1193679"/>
            <a:ext cx="896969" cy="2170368"/>
            <a:chOff x="3454801" y="2141185"/>
            <a:chExt cx="1068056" cy="2584341"/>
          </a:xfrm>
        </p:grpSpPr>
        <p:sp>
          <p:nvSpPr>
            <p:cNvPr id="50" name="任意多边形 49"/>
            <p:cNvSpPr/>
            <p:nvPr>
              <p:custDataLst>
                <p:tags r:id="rId22"/>
              </p:custDataLst>
            </p:nvPr>
          </p:nvSpPr>
          <p:spPr bwMode="auto">
            <a:xfrm rot="21274468">
              <a:off x="4012356" y="34119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1AA3AA"/>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51" name="任意多边形 50"/>
            <p:cNvSpPr/>
            <p:nvPr>
              <p:custDataLst>
                <p:tags r:id="rId23"/>
              </p:custDataLst>
            </p:nvPr>
          </p:nvSpPr>
          <p:spPr bwMode="auto">
            <a:xfrm rot="21274468">
              <a:off x="3454801" y="21411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1AA3AA"/>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3" name="组合 2"/>
          <p:cNvGrpSpPr/>
          <p:nvPr>
            <p:custDataLst>
              <p:tags r:id="rId4"/>
            </p:custDataLst>
          </p:nvPr>
        </p:nvGrpSpPr>
        <p:grpSpPr>
          <a:xfrm>
            <a:off x="6270028" y="1193679"/>
            <a:ext cx="896969" cy="2170368"/>
            <a:chOff x="5929657" y="2141185"/>
            <a:chExt cx="1068056" cy="2584341"/>
          </a:xfrm>
        </p:grpSpPr>
        <p:sp>
          <p:nvSpPr>
            <p:cNvPr id="53" name="任意多边形 52"/>
            <p:cNvSpPr/>
            <p:nvPr>
              <p:custDataLst>
                <p:tags r:id="rId20"/>
              </p:custDataLst>
            </p:nvPr>
          </p:nvSpPr>
          <p:spPr bwMode="auto">
            <a:xfrm rot="21274468">
              <a:off x="6487212" y="34119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9BBB59"/>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54" name="任意多边形 53"/>
            <p:cNvSpPr/>
            <p:nvPr>
              <p:custDataLst>
                <p:tags r:id="rId21"/>
              </p:custDataLst>
            </p:nvPr>
          </p:nvSpPr>
          <p:spPr bwMode="auto">
            <a:xfrm rot="21274468">
              <a:off x="5929657" y="21411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9BBB59"/>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2" name="组合 1"/>
          <p:cNvGrpSpPr/>
          <p:nvPr>
            <p:custDataLst>
              <p:tags r:id="rId5"/>
            </p:custDataLst>
          </p:nvPr>
        </p:nvGrpSpPr>
        <p:grpSpPr>
          <a:xfrm>
            <a:off x="3152397" y="2174919"/>
            <a:ext cx="896969" cy="2170368"/>
            <a:chOff x="2217373" y="3309585"/>
            <a:chExt cx="1068056" cy="2584341"/>
          </a:xfrm>
        </p:grpSpPr>
        <p:sp>
          <p:nvSpPr>
            <p:cNvPr id="56" name="任意多边形 55"/>
            <p:cNvSpPr/>
            <p:nvPr>
              <p:custDataLst>
                <p:tags r:id="rId18"/>
              </p:custDataLst>
            </p:nvPr>
          </p:nvSpPr>
          <p:spPr bwMode="auto">
            <a:xfrm rot="21274468">
              <a:off x="2774928" y="45803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4" name="任意多边形 3"/>
            <p:cNvSpPr/>
            <p:nvPr>
              <p:custDataLst>
                <p:tags r:id="rId19"/>
              </p:custDataLst>
            </p:nvPr>
          </p:nvSpPr>
          <p:spPr bwMode="auto">
            <a:xfrm rot="21274468">
              <a:off x="2217373" y="33095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8" name="组合 7"/>
          <p:cNvGrpSpPr/>
          <p:nvPr>
            <p:custDataLst>
              <p:tags r:id="rId6"/>
            </p:custDataLst>
          </p:nvPr>
        </p:nvGrpSpPr>
        <p:grpSpPr>
          <a:xfrm>
            <a:off x="5230818" y="2174919"/>
            <a:ext cx="896969" cy="2170368"/>
            <a:chOff x="4692229" y="3309585"/>
            <a:chExt cx="1068056" cy="2584341"/>
          </a:xfrm>
        </p:grpSpPr>
        <p:sp>
          <p:nvSpPr>
            <p:cNvPr id="59" name="任意多边形 58"/>
            <p:cNvSpPr/>
            <p:nvPr>
              <p:custDataLst>
                <p:tags r:id="rId16"/>
              </p:custDataLst>
            </p:nvPr>
          </p:nvSpPr>
          <p:spPr bwMode="auto">
            <a:xfrm rot="21274468">
              <a:off x="5249784" y="45803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69A35B"/>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9" name="任意多边形 8"/>
            <p:cNvSpPr/>
            <p:nvPr>
              <p:custDataLst>
                <p:tags r:id="rId17"/>
              </p:custDataLst>
            </p:nvPr>
          </p:nvSpPr>
          <p:spPr bwMode="auto">
            <a:xfrm rot="21274468">
              <a:off x="4692229" y="33095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69A35B"/>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11" name="组合 10"/>
          <p:cNvGrpSpPr/>
          <p:nvPr>
            <p:custDataLst>
              <p:tags r:id="rId7"/>
            </p:custDataLst>
          </p:nvPr>
        </p:nvGrpSpPr>
        <p:grpSpPr>
          <a:xfrm>
            <a:off x="7309237" y="2174919"/>
            <a:ext cx="896969" cy="2170368"/>
            <a:chOff x="7167083" y="3309585"/>
            <a:chExt cx="1068056" cy="2584341"/>
          </a:xfrm>
        </p:grpSpPr>
        <p:sp>
          <p:nvSpPr>
            <p:cNvPr id="12" name="任意多边形 11"/>
            <p:cNvSpPr/>
            <p:nvPr>
              <p:custDataLst>
                <p:tags r:id="rId14"/>
              </p:custDataLst>
            </p:nvPr>
          </p:nvSpPr>
          <p:spPr bwMode="auto">
            <a:xfrm rot="21274468">
              <a:off x="7724638" y="45803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13" name="任意多边形 12"/>
            <p:cNvSpPr/>
            <p:nvPr>
              <p:custDataLst>
                <p:tags r:id="rId15"/>
              </p:custDataLst>
            </p:nvPr>
          </p:nvSpPr>
          <p:spPr bwMode="auto">
            <a:xfrm rot="21274468">
              <a:off x="7167083" y="33095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sp>
        <p:nvSpPr>
          <p:cNvPr id="18" name="文本框 17"/>
          <p:cNvSpPr txBox="1"/>
          <p:nvPr>
            <p:custDataLst>
              <p:tags r:id="rId8"/>
            </p:custDataLst>
          </p:nvPr>
        </p:nvSpPr>
        <p:spPr>
          <a:xfrm>
            <a:off x="2231312" y="1372620"/>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有狼性</a:t>
            </a:r>
          </a:p>
        </p:txBody>
      </p:sp>
      <p:sp>
        <p:nvSpPr>
          <p:cNvPr id="19" name="文本框 18"/>
          <p:cNvSpPr txBox="1"/>
          <p:nvPr>
            <p:custDataLst>
              <p:tags r:id="rId9"/>
            </p:custDataLst>
          </p:nvPr>
        </p:nvSpPr>
        <p:spPr>
          <a:xfrm>
            <a:off x="4309733" y="1372620"/>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反应灵敏</a:t>
            </a:r>
          </a:p>
        </p:txBody>
      </p:sp>
      <p:sp>
        <p:nvSpPr>
          <p:cNvPr id="24" name="文本框 23"/>
          <p:cNvSpPr txBox="1"/>
          <p:nvPr>
            <p:custDataLst>
              <p:tags r:id="rId10"/>
            </p:custDataLst>
          </p:nvPr>
        </p:nvSpPr>
        <p:spPr>
          <a:xfrm rot="21261654">
            <a:off x="3270524" y="2351497"/>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执行力强</a:t>
            </a:r>
          </a:p>
        </p:txBody>
      </p:sp>
      <p:sp>
        <p:nvSpPr>
          <p:cNvPr id="25" name="文本框 24"/>
          <p:cNvSpPr txBox="1"/>
          <p:nvPr>
            <p:custDataLst>
              <p:tags r:id="rId11"/>
            </p:custDataLst>
          </p:nvPr>
        </p:nvSpPr>
        <p:spPr>
          <a:xfrm rot="21342562">
            <a:off x="5349223" y="2351496"/>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热爱</a:t>
            </a:r>
            <a:r>
              <a:rPr lang="en-US" altLang="zh-CN" sz="1680" b="1" kern="0" spc="300">
                <a:solidFill>
                  <a:srgbClr val="FF0000"/>
                </a:solidFill>
                <a:latin typeface="微软雅黑" panose="020B0503020204020204" charset="-122"/>
                <a:ea typeface="微软雅黑" panose="020B0503020204020204" charset="-122"/>
              </a:rPr>
              <a:t>XX</a:t>
            </a:r>
          </a:p>
        </p:txBody>
      </p:sp>
      <p:sp>
        <p:nvSpPr>
          <p:cNvPr id="26" name="文本框 25"/>
          <p:cNvSpPr txBox="1"/>
          <p:nvPr>
            <p:custDataLst>
              <p:tags r:id="rId12"/>
            </p:custDataLst>
          </p:nvPr>
        </p:nvSpPr>
        <p:spPr>
          <a:xfrm>
            <a:off x="6388154" y="1372620"/>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精通</a:t>
            </a:r>
            <a:r>
              <a:rPr lang="en-US" altLang="zh-CN" sz="1680" b="1" kern="0" spc="300">
                <a:solidFill>
                  <a:srgbClr val="FF0000"/>
                </a:solidFill>
                <a:latin typeface="微软雅黑" panose="020B0503020204020204" charset="-122"/>
                <a:ea typeface="微软雅黑" panose="020B0503020204020204" charset="-122"/>
              </a:rPr>
              <a:t>XX</a:t>
            </a:r>
          </a:p>
        </p:txBody>
      </p:sp>
      <p:sp>
        <p:nvSpPr>
          <p:cNvPr id="27" name="文本框 26"/>
          <p:cNvSpPr txBox="1"/>
          <p:nvPr>
            <p:custDataLst>
              <p:tags r:id="rId13"/>
            </p:custDataLst>
          </p:nvPr>
        </p:nvSpPr>
        <p:spPr>
          <a:xfrm rot="21449505">
            <a:off x="7427362" y="2351495"/>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自我驱动</a:t>
            </a:r>
          </a:p>
        </p:txBody>
      </p:sp>
      <p:sp>
        <p:nvSpPr>
          <p:cNvPr id="88" name="文本框 87"/>
          <p:cNvSpPr txBox="1"/>
          <p:nvPr/>
        </p:nvSpPr>
        <p:spPr>
          <a:xfrm>
            <a:off x="1640205" y="4653915"/>
            <a:ext cx="6463665" cy="645160"/>
          </a:xfrm>
          <a:prstGeom prst="rect">
            <a:avLst/>
          </a:prstGeom>
          <a:noFill/>
        </p:spPr>
        <p:txBody>
          <a:bodyPr wrap="square" rtlCol="0">
            <a:spAutoFit/>
          </a:bodyPr>
          <a:lstStyle/>
          <a:p>
            <a:pPr algn="ctr"/>
            <a:r>
              <a:rPr lang="zh-CN" altLang="en-US" b="1">
                <a:solidFill>
                  <a:srgbClr val="FF0000"/>
                </a:solidFill>
              </a:rPr>
              <a:t>大部分情况下，我们对销售的要求过高了</a:t>
            </a:r>
          </a:p>
          <a:p>
            <a:pPr algn="ctr"/>
            <a:r>
              <a:rPr lang="zh-CN" altLang="en-US" b="1">
                <a:solidFill>
                  <a:srgbClr val="FF0000"/>
                </a:solidFill>
              </a:rPr>
              <a:t>拿高射炮打蚊子，我们不配，也用不起狼性销售！</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30"/>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dirty="0">
                <a:latin typeface="微软雅黑" panose="020B0503020204020204" charset="-122"/>
                <a:ea typeface="微软雅黑" panose="020B0503020204020204" charset="-122"/>
                <a:sym typeface="+mn-ea"/>
              </a:rPr>
              <a:t>简单点，社群销售只有</a:t>
            </a:r>
            <a:r>
              <a:rPr lang="en-US" altLang="zh-CN" sz="1600" b="1" dirty="0">
                <a:latin typeface="微软雅黑" panose="020B0503020204020204" charset="-122"/>
                <a:ea typeface="微软雅黑" panose="020B0503020204020204" charset="-122"/>
                <a:sym typeface="+mn-ea"/>
              </a:rPr>
              <a:t>2</a:t>
            </a:r>
            <a:r>
              <a:rPr lang="zh-CN" altLang="en-US" sz="1600" b="1" dirty="0">
                <a:latin typeface="微软雅黑" panose="020B0503020204020204" charset="-122"/>
                <a:ea typeface="微软雅黑" panose="020B0503020204020204" charset="-122"/>
                <a:sym typeface="+mn-ea"/>
              </a:rPr>
              <a:t>大类：</a:t>
            </a: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31"/>
            <a:stretch>
              <a:fillRect/>
            </a:stretch>
          </p:blipFill>
          <p:spPr>
            <a:xfrm>
              <a:off x="5235" y="1585"/>
              <a:ext cx="337" cy="709"/>
            </a:xfrm>
            <a:prstGeom prst="rect">
              <a:avLst/>
            </a:prstGeom>
          </p:spPr>
        </p:pic>
        <p:pic>
          <p:nvPicPr>
            <p:cNvPr id="81" name="图片 80" descr="resource"/>
            <p:cNvPicPr>
              <a:picLocks noChangeAspect="1"/>
            </p:cNvPicPr>
            <p:nvPr>
              <p:custDataLst>
                <p:tags r:id="rId28"/>
              </p:custDataLst>
            </p:nvPr>
          </p:nvPicPr>
          <p:blipFill>
            <a:blip r:embed="rId32"/>
            <a:stretch>
              <a:fillRect/>
            </a:stretch>
          </p:blipFill>
          <p:spPr>
            <a:xfrm>
              <a:off x="4982" y="1585"/>
              <a:ext cx="337" cy="709"/>
            </a:xfrm>
            <a:prstGeom prst="rect">
              <a:avLst/>
            </a:prstGeom>
          </p:spPr>
        </p:pic>
        <p:pic>
          <p:nvPicPr>
            <p:cNvPr id="82" name="图片 81" descr="resource"/>
            <p:cNvPicPr>
              <a:picLocks noChangeAspect="1"/>
            </p:cNvPicPr>
            <p:nvPr/>
          </p:nvPicPr>
          <p:blipFill>
            <a:blip r:embed="rId31"/>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a:endParaRPr/>
          </a:p>
        </p:txBody>
      </p:sp>
      <p:sp>
        <p:nvSpPr>
          <p:cNvPr id="88" name="文本框 87"/>
          <p:cNvSpPr txBox="1"/>
          <p:nvPr/>
        </p:nvSpPr>
        <p:spPr>
          <a:xfrm>
            <a:off x="1582420" y="4345940"/>
            <a:ext cx="6463665" cy="645160"/>
          </a:xfrm>
          <a:prstGeom prst="rect">
            <a:avLst/>
          </a:prstGeom>
          <a:noFill/>
        </p:spPr>
        <p:txBody>
          <a:bodyPr wrap="square" rtlCol="0">
            <a:spAutoFit/>
          </a:bodyPr>
          <a:lstStyle/>
          <a:p>
            <a:pPr algn="ctr"/>
            <a:r>
              <a:rPr lang="en-US" altLang="zh-CN" b="1">
                <a:solidFill>
                  <a:srgbClr val="FF0000"/>
                </a:solidFill>
              </a:rPr>
              <a:t>“</a:t>
            </a:r>
            <a:r>
              <a:rPr lang="zh-CN" altLang="en-US" b="1">
                <a:solidFill>
                  <a:srgbClr val="FF0000"/>
                </a:solidFill>
              </a:rPr>
              <a:t>选人</a:t>
            </a:r>
            <a:r>
              <a:rPr lang="en-US" altLang="zh-CN" b="1">
                <a:solidFill>
                  <a:srgbClr val="FF0000"/>
                </a:solidFill>
              </a:rPr>
              <a:t>“</a:t>
            </a:r>
            <a:r>
              <a:rPr lang="zh-CN" altLang="en-US" b="1">
                <a:solidFill>
                  <a:srgbClr val="FF0000"/>
                </a:solidFill>
              </a:rPr>
              <a:t>环节：明确私域模式到底需要什么类型的社群销售</a:t>
            </a:r>
          </a:p>
          <a:p>
            <a:pPr algn="ctr"/>
            <a:r>
              <a:rPr lang="zh-CN" altLang="en-US" b="1">
                <a:solidFill>
                  <a:srgbClr val="FF0000"/>
                </a:solidFill>
              </a:rPr>
              <a:t>再想好考核标准、录用标准、招聘关键词</a:t>
            </a:r>
            <a:r>
              <a:rPr lang="zh-CN" b="1">
                <a:solidFill>
                  <a:srgbClr val="FF0000"/>
                </a:solidFill>
              </a:rPr>
              <a:t>。</a:t>
            </a:r>
          </a:p>
        </p:txBody>
      </p:sp>
      <p:sp>
        <p:nvSpPr>
          <p:cNvPr id="38" name="椭圆 37"/>
          <p:cNvSpPr/>
          <p:nvPr>
            <p:custDataLst>
              <p:tags r:id="rId2"/>
            </p:custDataLst>
          </p:nvPr>
        </p:nvSpPr>
        <p:spPr>
          <a:xfrm>
            <a:off x="3601994" y="2068503"/>
            <a:ext cx="383607" cy="383607"/>
          </a:xfrm>
          <a:prstGeom prst="ellipse">
            <a:avLst/>
          </a:prstGeom>
          <a:solidFill>
            <a:srgbClr val="000000">
              <a:lumMod val="75000"/>
              <a:lumOff val="25000"/>
            </a:srgbClr>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39" name="图片 38"/>
          <p:cNvPicPr>
            <a:picLocks noChangeAspect="1"/>
          </p:cNvPicPr>
          <p:nvPr>
            <p:custDataLst>
              <p:tags r:id="rId3"/>
            </p:custDataLst>
          </p:nvPr>
        </p:nvPicPr>
        <p:blipFill>
          <a:blip r:embed="rId33" cstate="email"/>
          <a:stretch>
            <a:fillRect/>
          </a:stretch>
        </p:blipFill>
        <p:spPr>
          <a:xfrm>
            <a:off x="3718755" y="2198201"/>
            <a:ext cx="148224" cy="148224"/>
          </a:xfrm>
          <a:prstGeom prst="rect">
            <a:avLst/>
          </a:prstGeom>
        </p:spPr>
      </p:pic>
      <p:sp>
        <p:nvSpPr>
          <p:cNvPr id="15" name="椭圆 14"/>
          <p:cNvSpPr/>
          <p:nvPr>
            <p:custDataLst>
              <p:tags r:id="rId4"/>
            </p:custDataLst>
          </p:nvPr>
        </p:nvSpPr>
        <p:spPr>
          <a:xfrm>
            <a:off x="3407035" y="2664638"/>
            <a:ext cx="383607" cy="383607"/>
          </a:xfrm>
          <a:prstGeom prst="ellipse">
            <a:avLst/>
          </a:prstGeom>
          <a:solidFill>
            <a:srgbClr val="000000">
              <a:lumMod val="75000"/>
              <a:lumOff val="25000"/>
            </a:srgbClr>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55" name="图片 54"/>
          <p:cNvPicPr>
            <a:picLocks noChangeAspect="1"/>
          </p:cNvPicPr>
          <p:nvPr>
            <p:custDataLst>
              <p:tags r:id="rId5"/>
            </p:custDataLst>
          </p:nvPr>
        </p:nvPicPr>
        <p:blipFill>
          <a:blip r:embed="rId33" cstate="email"/>
          <a:stretch>
            <a:fillRect/>
          </a:stretch>
        </p:blipFill>
        <p:spPr>
          <a:xfrm>
            <a:off x="3523797" y="2794336"/>
            <a:ext cx="148224" cy="148224"/>
          </a:xfrm>
          <a:prstGeom prst="rect">
            <a:avLst/>
          </a:prstGeom>
        </p:spPr>
      </p:pic>
      <p:sp>
        <p:nvSpPr>
          <p:cNvPr id="57" name="椭圆 56"/>
          <p:cNvSpPr/>
          <p:nvPr>
            <p:custDataLst>
              <p:tags r:id="rId6"/>
            </p:custDataLst>
          </p:nvPr>
        </p:nvSpPr>
        <p:spPr>
          <a:xfrm>
            <a:off x="3591219" y="3297249"/>
            <a:ext cx="383607" cy="383607"/>
          </a:xfrm>
          <a:prstGeom prst="ellipse">
            <a:avLst/>
          </a:prstGeom>
          <a:solidFill>
            <a:srgbClr val="000000">
              <a:lumMod val="75000"/>
              <a:lumOff val="25000"/>
            </a:srgbClr>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58" name="图片 57"/>
          <p:cNvPicPr>
            <a:picLocks noChangeAspect="1"/>
          </p:cNvPicPr>
          <p:nvPr>
            <p:custDataLst>
              <p:tags r:id="rId7"/>
            </p:custDataLst>
          </p:nvPr>
        </p:nvPicPr>
        <p:blipFill>
          <a:blip r:embed="rId33" cstate="email"/>
          <a:stretch>
            <a:fillRect/>
          </a:stretch>
        </p:blipFill>
        <p:spPr>
          <a:xfrm>
            <a:off x="3707980" y="3426947"/>
            <a:ext cx="148224" cy="148224"/>
          </a:xfrm>
          <a:prstGeom prst="rect">
            <a:avLst/>
          </a:prstGeom>
        </p:spPr>
      </p:pic>
      <p:sp>
        <p:nvSpPr>
          <p:cNvPr id="60" name="椭圆 59"/>
          <p:cNvSpPr/>
          <p:nvPr>
            <p:custDataLst>
              <p:tags r:id="rId8"/>
            </p:custDataLst>
          </p:nvPr>
        </p:nvSpPr>
        <p:spPr>
          <a:xfrm>
            <a:off x="6182063" y="2046083"/>
            <a:ext cx="383607" cy="383607"/>
          </a:xfrm>
          <a:prstGeom prst="ellipse">
            <a:avLst/>
          </a:prstGeom>
          <a:solidFill>
            <a:srgbClr val="54B391"/>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61" name="图片 60"/>
          <p:cNvPicPr>
            <a:picLocks noChangeAspect="1"/>
          </p:cNvPicPr>
          <p:nvPr>
            <p:custDataLst>
              <p:tags r:id="rId9"/>
            </p:custDataLst>
          </p:nvPr>
        </p:nvPicPr>
        <p:blipFill>
          <a:blip r:embed="rId33" cstate="email"/>
          <a:stretch>
            <a:fillRect/>
          </a:stretch>
        </p:blipFill>
        <p:spPr>
          <a:xfrm>
            <a:off x="6298824" y="2175780"/>
            <a:ext cx="148224" cy="148224"/>
          </a:xfrm>
          <a:prstGeom prst="rect">
            <a:avLst/>
          </a:prstGeom>
        </p:spPr>
      </p:pic>
      <p:sp>
        <p:nvSpPr>
          <p:cNvPr id="63" name="椭圆 62"/>
          <p:cNvSpPr/>
          <p:nvPr>
            <p:custDataLst>
              <p:tags r:id="rId10"/>
            </p:custDataLst>
          </p:nvPr>
        </p:nvSpPr>
        <p:spPr>
          <a:xfrm>
            <a:off x="6414773" y="2645886"/>
            <a:ext cx="383607" cy="383607"/>
          </a:xfrm>
          <a:prstGeom prst="ellipse">
            <a:avLst/>
          </a:prstGeom>
          <a:solidFill>
            <a:srgbClr val="54B391"/>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64" name="图片 63"/>
          <p:cNvPicPr>
            <a:picLocks noChangeAspect="1"/>
          </p:cNvPicPr>
          <p:nvPr>
            <p:custDataLst>
              <p:tags r:id="rId11"/>
            </p:custDataLst>
          </p:nvPr>
        </p:nvPicPr>
        <p:blipFill>
          <a:blip r:embed="rId33" cstate="email"/>
          <a:stretch>
            <a:fillRect/>
          </a:stretch>
        </p:blipFill>
        <p:spPr>
          <a:xfrm>
            <a:off x="6531535" y="2775584"/>
            <a:ext cx="148224" cy="148224"/>
          </a:xfrm>
          <a:prstGeom prst="rect">
            <a:avLst/>
          </a:prstGeom>
        </p:spPr>
      </p:pic>
      <p:sp>
        <p:nvSpPr>
          <p:cNvPr id="66" name="椭圆 65"/>
          <p:cNvSpPr/>
          <p:nvPr>
            <p:custDataLst>
              <p:tags r:id="rId12"/>
            </p:custDataLst>
          </p:nvPr>
        </p:nvSpPr>
        <p:spPr>
          <a:xfrm>
            <a:off x="6167141" y="3274828"/>
            <a:ext cx="383607" cy="383607"/>
          </a:xfrm>
          <a:prstGeom prst="ellipse">
            <a:avLst/>
          </a:prstGeom>
          <a:solidFill>
            <a:srgbClr val="54B391"/>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pic>
        <p:nvPicPr>
          <p:cNvPr id="67" name="图片 66"/>
          <p:cNvPicPr>
            <a:picLocks noChangeAspect="1"/>
          </p:cNvPicPr>
          <p:nvPr>
            <p:custDataLst>
              <p:tags r:id="rId13"/>
            </p:custDataLst>
          </p:nvPr>
        </p:nvPicPr>
        <p:blipFill>
          <a:blip r:embed="rId33" cstate="email"/>
          <a:stretch>
            <a:fillRect/>
          </a:stretch>
        </p:blipFill>
        <p:spPr>
          <a:xfrm>
            <a:off x="6283903" y="3404526"/>
            <a:ext cx="148224" cy="148224"/>
          </a:xfrm>
          <a:prstGeom prst="rect">
            <a:avLst/>
          </a:prstGeom>
        </p:spPr>
      </p:pic>
      <p:sp>
        <p:nvSpPr>
          <p:cNvPr id="52" name="MH_Text_1"/>
          <p:cNvSpPr txBox="1">
            <a:spLocks noChangeArrowheads="1"/>
          </p:cNvSpPr>
          <p:nvPr>
            <p:custDataLst>
              <p:tags r:id="rId14"/>
            </p:custDataLst>
          </p:nvPr>
        </p:nvSpPr>
        <p:spPr bwMode="auto">
          <a:xfrm>
            <a:off x="6563809" y="2040590"/>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只划红线，其他的自由发挥</a:t>
            </a:r>
          </a:p>
        </p:txBody>
      </p:sp>
      <p:sp>
        <p:nvSpPr>
          <p:cNvPr id="17" name="椭圆 16"/>
          <p:cNvSpPr/>
          <p:nvPr>
            <p:custDataLst>
              <p:tags r:id="rId15"/>
            </p:custDataLst>
          </p:nvPr>
        </p:nvSpPr>
        <p:spPr>
          <a:xfrm>
            <a:off x="3966205" y="2287767"/>
            <a:ext cx="1093471" cy="1093472"/>
          </a:xfrm>
          <a:prstGeom prst="ellipse">
            <a:avLst/>
          </a:prstGeom>
          <a:solidFill>
            <a:srgbClr val="000000">
              <a:lumMod val="75000"/>
              <a:lumOff val="25000"/>
            </a:srgbClr>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sp>
        <p:nvSpPr>
          <p:cNvPr id="28" name="椭圆 27"/>
          <p:cNvSpPr/>
          <p:nvPr>
            <p:custDataLst>
              <p:tags r:id="rId16"/>
            </p:custDataLst>
          </p:nvPr>
        </p:nvSpPr>
        <p:spPr>
          <a:xfrm>
            <a:off x="5096031" y="2287767"/>
            <a:ext cx="1093471" cy="1093472"/>
          </a:xfrm>
          <a:prstGeom prst="ellipse">
            <a:avLst/>
          </a:prstGeom>
          <a:solidFill>
            <a:srgbClr val="54B391"/>
          </a:solid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sp>
        <p:nvSpPr>
          <p:cNvPr id="31" name="MH_Text_1"/>
          <p:cNvSpPr txBox="1">
            <a:spLocks noChangeArrowheads="1"/>
          </p:cNvSpPr>
          <p:nvPr>
            <p:custDataLst>
              <p:tags r:id="rId17"/>
            </p:custDataLst>
          </p:nvPr>
        </p:nvSpPr>
        <p:spPr bwMode="auto">
          <a:xfrm>
            <a:off x="6796520" y="2664638"/>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低底薪高提成</a:t>
            </a:r>
          </a:p>
        </p:txBody>
      </p:sp>
      <p:sp>
        <p:nvSpPr>
          <p:cNvPr id="32" name="MH_Text_1"/>
          <p:cNvSpPr txBox="1">
            <a:spLocks noChangeArrowheads="1"/>
          </p:cNvSpPr>
          <p:nvPr>
            <p:custDataLst>
              <p:tags r:id="rId18"/>
            </p:custDataLst>
          </p:nvPr>
        </p:nvSpPr>
        <p:spPr bwMode="auto">
          <a:xfrm>
            <a:off x="6548888" y="3334600"/>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考核资源的利用率，马太效应！</a:t>
            </a:r>
          </a:p>
        </p:txBody>
      </p:sp>
      <p:sp>
        <p:nvSpPr>
          <p:cNvPr id="33" name="MH_Text_1"/>
          <p:cNvSpPr txBox="1">
            <a:spLocks noChangeArrowheads="1"/>
          </p:cNvSpPr>
          <p:nvPr>
            <p:custDataLst>
              <p:tags r:id="rId19"/>
            </p:custDataLst>
          </p:nvPr>
        </p:nvSpPr>
        <p:spPr bwMode="auto">
          <a:xfrm>
            <a:off x="763849" y="2068503"/>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保质保量完成指定动作</a:t>
            </a:r>
          </a:p>
        </p:txBody>
      </p:sp>
      <p:sp>
        <p:nvSpPr>
          <p:cNvPr id="34" name="MH_Text_1"/>
          <p:cNvSpPr txBox="1">
            <a:spLocks noChangeArrowheads="1"/>
          </p:cNvSpPr>
          <p:nvPr>
            <p:custDataLst>
              <p:tags r:id="rId20"/>
            </p:custDataLst>
          </p:nvPr>
        </p:nvSpPr>
        <p:spPr bwMode="auto">
          <a:xfrm>
            <a:off x="571659" y="2642700"/>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能完成服务</a:t>
            </a:r>
            <a:r>
              <a:rPr lang="en-US" altLang="zh-CN" sz="1345" dirty="0">
                <a:solidFill>
                  <a:srgbClr val="595959"/>
                </a:solidFill>
                <a:latin typeface="Arial" panose="020B0604020202020204" pitchFamily="34" charset="0"/>
                <a:ea typeface="微软雅黑" panose="020B0503020204020204" charset="-122"/>
                <a:sym typeface="Arial" panose="020B0604020202020204" pitchFamily="34" charset="0"/>
              </a:rPr>
              <a:t>+“</a:t>
            </a: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被动</a:t>
            </a:r>
            <a:r>
              <a:rPr lang="en-US" altLang="zh-CN" sz="1345" dirty="0">
                <a:solidFill>
                  <a:srgbClr val="595959"/>
                </a:solidFill>
                <a:latin typeface="Arial" panose="020B0604020202020204" pitchFamily="34" charset="0"/>
                <a:ea typeface="微软雅黑" panose="020B0503020204020204" charset="-122"/>
                <a:sym typeface="Arial" panose="020B0604020202020204" pitchFamily="34" charset="0"/>
              </a:rPr>
              <a:t>”</a:t>
            </a: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接单就好</a:t>
            </a:r>
          </a:p>
        </p:txBody>
      </p:sp>
      <p:sp>
        <p:nvSpPr>
          <p:cNvPr id="35" name="MH_Text_1"/>
          <p:cNvSpPr txBox="1">
            <a:spLocks noChangeArrowheads="1"/>
          </p:cNvSpPr>
          <p:nvPr>
            <p:custDataLst>
              <p:tags r:id="rId21"/>
            </p:custDataLst>
          </p:nvPr>
        </p:nvSpPr>
        <p:spPr bwMode="auto">
          <a:xfrm>
            <a:off x="756800" y="3297249"/>
            <a:ext cx="2841109" cy="38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rgbClr val="FFFFFF"/>
                </a:solidFill>
                <a:latin typeface="Calibri" panose="020F0502020204030204" charset="0"/>
                <a:ea typeface="宋体" panose="02010600030101010101" pitchFamily="2" charset="-122"/>
              </a:defRPr>
            </a:lvl1pPr>
            <a:lvl2pPr marL="742950" indent="-285750">
              <a:defRPr>
                <a:solidFill>
                  <a:srgbClr val="FFFFFF"/>
                </a:solidFill>
                <a:latin typeface="Calibri" panose="020F0502020204030204" charset="0"/>
                <a:ea typeface="宋体" panose="02010600030101010101" pitchFamily="2" charset="-122"/>
              </a:defRPr>
            </a:lvl2pPr>
            <a:lvl3pPr marL="1143000" indent="-228600">
              <a:defRPr>
                <a:solidFill>
                  <a:srgbClr val="FFFFFF"/>
                </a:solidFill>
                <a:latin typeface="Calibri" panose="020F0502020204030204" charset="0"/>
                <a:ea typeface="宋体" panose="02010600030101010101" pitchFamily="2" charset="-122"/>
              </a:defRPr>
            </a:lvl3pPr>
            <a:lvl4pPr marL="1600200" indent="-228600">
              <a:defRPr>
                <a:solidFill>
                  <a:srgbClr val="FFFFFF"/>
                </a:solidFill>
                <a:latin typeface="Calibri" panose="020F0502020204030204" charset="0"/>
                <a:ea typeface="宋体" panose="02010600030101010101" pitchFamily="2" charset="-122"/>
              </a:defRPr>
            </a:lvl4pPr>
            <a:lvl5pPr marL="2057400" indent="-228600">
              <a:defRPr>
                <a:solidFill>
                  <a:srgbClr val="FFFFFF"/>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rgbClr val="FFFFFF"/>
                </a:solidFill>
                <a:latin typeface="Calibri" panose="020F0502020204030204" charset="0"/>
                <a:ea typeface="宋体" panose="02010600030101010101" pitchFamily="2" charset="-122"/>
              </a:defRPr>
            </a:lvl9pPr>
          </a:lstStyle>
          <a:p>
            <a:pPr>
              <a:lnSpc>
                <a:spcPct val="130000"/>
              </a:lnSpc>
              <a:defRPr/>
            </a:pPr>
            <a:r>
              <a:rPr lang="zh-CN" altLang="en-US" sz="1345" dirty="0">
                <a:solidFill>
                  <a:srgbClr val="595959"/>
                </a:solidFill>
                <a:latin typeface="Arial" panose="020B0604020202020204" pitchFamily="34" charset="0"/>
                <a:ea typeface="微软雅黑" panose="020B0503020204020204" charset="-122"/>
                <a:sym typeface="Arial" panose="020B0604020202020204" pitchFamily="34" charset="0"/>
              </a:rPr>
              <a:t>当好运营的双手，时间高效利用</a:t>
            </a:r>
          </a:p>
        </p:txBody>
      </p:sp>
      <p:grpSp>
        <p:nvGrpSpPr>
          <p:cNvPr id="36" name="组合 35"/>
          <p:cNvGrpSpPr/>
          <p:nvPr>
            <p:custDataLst>
              <p:tags r:id="rId22"/>
            </p:custDataLst>
          </p:nvPr>
        </p:nvGrpSpPr>
        <p:grpSpPr>
          <a:xfrm>
            <a:off x="5525850" y="2606920"/>
            <a:ext cx="234491" cy="472324"/>
            <a:chOff x="6309354" y="2276872"/>
            <a:chExt cx="1497108" cy="3288843"/>
          </a:xfrm>
          <a:solidFill>
            <a:srgbClr val="FFFFFF"/>
          </a:solidFill>
        </p:grpSpPr>
        <p:sp>
          <p:nvSpPr>
            <p:cNvPr id="37" name="Oval 9"/>
            <p:cNvSpPr>
              <a:spLocks noChangeArrowheads="1"/>
            </p:cNvSpPr>
            <p:nvPr>
              <p:custDataLst>
                <p:tags r:id="rId26"/>
              </p:custDataLst>
            </p:nvPr>
          </p:nvSpPr>
          <p:spPr bwMode="auto">
            <a:xfrm>
              <a:off x="6800601" y="2276872"/>
              <a:ext cx="514631" cy="5281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pPr>
                <a:lnSpc>
                  <a:spcPct val="130000"/>
                </a:lnSpc>
              </a:pPr>
              <a:endParaRPr lang="zh-CN" altLang="en-US" sz="1510">
                <a:solidFill>
                  <a:prstClr val="black"/>
                </a:solidFill>
                <a:sym typeface="Arial" panose="020B0604020202020204" pitchFamily="34" charset="0"/>
              </a:endParaRPr>
            </a:p>
          </p:txBody>
        </p:sp>
        <p:sp>
          <p:nvSpPr>
            <p:cNvPr id="41" name="任意多边形 29"/>
            <p:cNvSpPr/>
            <p:nvPr>
              <p:custDataLst>
                <p:tags r:id="rId27"/>
              </p:custDataLst>
            </p:nvPr>
          </p:nvSpPr>
          <p:spPr>
            <a:xfrm>
              <a:off x="6309354" y="2901034"/>
              <a:ext cx="1497108" cy="2664681"/>
            </a:xfrm>
            <a:custGeom>
              <a:avLst/>
              <a:gdLst>
                <a:gd name="connsiteX0" fmla="*/ 499036 w 1497108"/>
                <a:gd name="connsiteY0" fmla="*/ 0 h 2664681"/>
                <a:gd name="connsiteX1" fmla="*/ 998072 w 1497108"/>
                <a:gd name="connsiteY1" fmla="*/ 0 h 2664681"/>
                <a:gd name="connsiteX2" fmla="*/ 1219866 w 1497108"/>
                <a:gd name="connsiteY2" fmla="*/ 115856 h 2664681"/>
                <a:gd name="connsiteX3" fmla="*/ 1497108 w 1497108"/>
                <a:gd name="connsiteY3" fmla="*/ 1100629 h 2664681"/>
                <a:gd name="connsiteX4" fmla="*/ 1441660 w 1497108"/>
                <a:gd name="connsiteY4" fmla="*/ 1216485 h 2664681"/>
                <a:gd name="connsiteX5" fmla="*/ 1386211 w 1497108"/>
                <a:gd name="connsiteY5" fmla="*/ 1216485 h 2664681"/>
                <a:gd name="connsiteX6" fmla="*/ 1275314 w 1497108"/>
                <a:gd name="connsiteY6" fmla="*/ 1158557 h 2664681"/>
                <a:gd name="connsiteX7" fmla="*/ 1053521 w 1497108"/>
                <a:gd name="connsiteY7" fmla="*/ 405495 h 2664681"/>
                <a:gd name="connsiteX8" fmla="*/ 1330763 w 1497108"/>
                <a:gd name="connsiteY8" fmla="*/ 1564052 h 2664681"/>
                <a:gd name="connsiteX9" fmla="*/ 1108969 w 1497108"/>
                <a:gd name="connsiteY9" fmla="*/ 1564052 h 2664681"/>
                <a:gd name="connsiteX10" fmla="*/ 1108969 w 1497108"/>
                <a:gd name="connsiteY10" fmla="*/ 2548825 h 2664681"/>
                <a:gd name="connsiteX11" fmla="*/ 998072 w 1497108"/>
                <a:gd name="connsiteY11" fmla="*/ 2664681 h 2664681"/>
                <a:gd name="connsiteX12" fmla="*/ 887175 w 1497108"/>
                <a:gd name="connsiteY12" fmla="*/ 2664681 h 2664681"/>
                <a:gd name="connsiteX13" fmla="*/ 831727 w 1497108"/>
                <a:gd name="connsiteY13" fmla="*/ 2548825 h 2664681"/>
                <a:gd name="connsiteX14" fmla="*/ 831727 w 1497108"/>
                <a:gd name="connsiteY14" fmla="*/ 1564052 h 2664681"/>
                <a:gd name="connsiteX15" fmla="*/ 720830 w 1497108"/>
                <a:gd name="connsiteY15" fmla="*/ 1564052 h 2664681"/>
                <a:gd name="connsiteX16" fmla="*/ 720830 w 1497108"/>
                <a:gd name="connsiteY16" fmla="*/ 2548825 h 2664681"/>
                <a:gd name="connsiteX17" fmla="*/ 609933 w 1497108"/>
                <a:gd name="connsiteY17" fmla="*/ 2664681 h 2664681"/>
                <a:gd name="connsiteX18" fmla="*/ 499036 w 1497108"/>
                <a:gd name="connsiteY18" fmla="*/ 2664681 h 2664681"/>
                <a:gd name="connsiteX19" fmla="*/ 443588 w 1497108"/>
                <a:gd name="connsiteY19" fmla="*/ 2548825 h 2664681"/>
                <a:gd name="connsiteX20" fmla="*/ 443588 w 1497108"/>
                <a:gd name="connsiteY20" fmla="*/ 1564052 h 2664681"/>
                <a:gd name="connsiteX21" fmla="*/ 221794 w 1497108"/>
                <a:gd name="connsiteY21" fmla="*/ 1564052 h 2664681"/>
                <a:gd name="connsiteX22" fmla="*/ 499036 w 1497108"/>
                <a:gd name="connsiteY22" fmla="*/ 405495 h 2664681"/>
                <a:gd name="connsiteX23" fmla="*/ 443588 w 1497108"/>
                <a:gd name="connsiteY23" fmla="*/ 405495 h 2664681"/>
                <a:gd name="connsiteX24" fmla="*/ 221794 w 1497108"/>
                <a:gd name="connsiteY24" fmla="*/ 1158557 h 2664681"/>
                <a:gd name="connsiteX25" fmla="*/ 187139 w 1497108"/>
                <a:gd name="connsiteY25" fmla="*/ 1209244 h 2664681"/>
                <a:gd name="connsiteX26" fmla="*/ 173218 w 1497108"/>
                <a:gd name="connsiteY26" fmla="*/ 1211727 h 2664681"/>
                <a:gd name="connsiteX27" fmla="*/ 170212 w 1497108"/>
                <a:gd name="connsiteY27" fmla="*/ 1216537 h 2664681"/>
                <a:gd name="connsiteX28" fmla="*/ 99708 w 1497108"/>
                <a:gd name="connsiteY28" fmla="*/ 1248047 h 2664681"/>
                <a:gd name="connsiteX29" fmla="*/ 0 w 1497108"/>
                <a:gd name="connsiteY29" fmla="*/ 1140463 h 2664681"/>
                <a:gd name="connsiteX30" fmla="*/ 6135 w 1497108"/>
                <a:gd name="connsiteY30" fmla="*/ 1107679 h 2664681"/>
                <a:gd name="connsiteX31" fmla="*/ 0 w 1497108"/>
                <a:gd name="connsiteY31" fmla="*/ 1100629 h 2664681"/>
                <a:gd name="connsiteX32" fmla="*/ 332691 w 1497108"/>
                <a:gd name="connsiteY32" fmla="*/ 115856 h 2664681"/>
                <a:gd name="connsiteX33" fmla="*/ 499036 w 1497108"/>
                <a:gd name="connsiteY33" fmla="*/ 0 h 266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97108" h="2664681">
                  <a:moveTo>
                    <a:pt x="499036" y="0"/>
                  </a:moveTo>
                  <a:cubicBezTo>
                    <a:pt x="499036" y="0"/>
                    <a:pt x="499036" y="0"/>
                    <a:pt x="998072" y="0"/>
                  </a:cubicBezTo>
                  <a:cubicBezTo>
                    <a:pt x="1108969" y="0"/>
                    <a:pt x="1164418" y="57928"/>
                    <a:pt x="1219866" y="115856"/>
                  </a:cubicBezTo>
                  <a:cubicBezTo>
                    <a:pt x="1219866" y="115856"/>
                    <a:pt x="1497108" y="1100629"/>
                    <a:pt x="1497108" y="1100629"/>
                  </a:cubicBezTo>
                  <a:cubicBezTo>
                    <a:pt x="1497108" y="1100629"/>
                    <a:pt x="1497108" y="1158557"/>
                    <a:pt x="1441660" y="1216485"/>
                  </a:cubicBezTo>
                  <a:cubicBezTo>
                    <a:pt x="1441660" y="1216485"/>
                    <a:pt x="1441660" y="1216485"/>
                    <a:pt x="1386211" y="1216485"/>
                  </a:cubicBezTo>
                  <a:cubicBezTo>
                    <a:pt x="1386211" y="1216485"/>
                    <a:pt x="1330763" y="1216485"/>
                    <a:pt x="1275314" y="1158557"/>
                  </a:cubicBezTo>
                  <a:cubicBezTo>
                    <a:pt x="1275314" y="1158557"/>
                    <a:pt x="1275314" y="1158557"/>
                    <a:pt x="1053521" y="405495"/>
                  </a:cubicBezTo>
                  <a:cubicBezTo>
                    <a:pt x="1053521" y="405495"/>
                    <a:pt x="1053521" y="405495"/>
                    <a:pt x="1330763" y="1564052"/>
                  </a:cubicBezTo>
                  <a:cubicBezTo>
                    <a:pt x="1330763" y="1564052"/>
                    <a:pt x="1330763" y="1564052"/>
                    <a:pt x="1108969" y="1564052"/>
                  </a:cubicBezTo>
                  <a:cubicBezTo>
                    <a:pt x="1108969" y="1564052"/>
                    <a:pt x="1108969" y="1564052"/>
                    <a:pt x="1108969" y="2548825"/>
                  </a:cubicBezTo>
                  <a:cubicBezTo>
                    <a:pt x="1108969" y="2606753"/>
                    <a:pt x="1053521" y="2664681"/>
                    <a:pt x="998072" y="2664681"/>
                  </a:cubicBezTo>
                  <a:cubicBezTo>
                    <a:pt x="998072" y="2664681"/>
                    <a:pt x="998072" y="2664681"/>
                    <a:pt x="887175" y="2664681"/>
                  </a:cubicBezTo>
                  <a:cubicBezTo>
                    <a:pt x="831727" y="2664681"/>
                    <a:pt x="831727" y="2606753"/>
                    <a:pt x="831727" y="2548825"/>
                  </a:cubicBezTo>
                  <a:cubicBezTo>
                    <a:pt x="831727" y="2548825"/>
                    <a:pt x="831727" y="2548825"/>
                    <a:pt x="831727" y="1564052"/>
                  </a:cubicBezTo>
                  <a:cubicBezTo>
                    <a:pt x="831727" y="1564052"/>
                    <a:pt x="831727" y="1564052"/>
                    <a:pt x="720830" y="1564052"/>
                  </a:cubicBezTo>
                  <a:cubicBezTo>
                    <a:pt x="720830" y="1564052"/>
                    <a:pt x="720830" y="1564052"/>
                    <a:pt x="720830" y="2548825"/>
                  </a:cubicBezTo>
                  <a:cubicBezTo>
                    <a:pt x="720830" y="2606753"/>
                    <a:pt x="665382" y="2664681"/>
                    <a:pt x="609933" y="2664681"/>
                  </a:cubicBezTo>
                  <a:cubicBezTo>
                    <a:pt x="609933" y="2664681"/>
                    <a:pt x="609933" y="2664681"/>
                    <a:pt x="499036" y="2664681"/>
                  </a:cubicBezTo>
                  <a:cubicBezTo>
                    <a:pt x="443588" y="2664681"/>
                    <a:pt x="443588" y="2606753"/>
                    <a:pt x="443588" y="2548825"/>
                  </a:cubicBezTo>
                  <a:cubicBezTo>
                    <a:pt x="443588" y="2548825"/>
                    <a:pt x="443588" y="2548825"/>
                    <a:pt x="443588" y="1564052"/>
                  </a:cubicBezTo>
                  <a:cubicBezTo>
                    <a:pt x="443588" y="1564052"/>
                    <a:pt x="443588" y="1564052"/>
                    <a:pt x="221794" y="1564052"/>
                  </a:cubicBezTo>
                  <a:cubicBezTo>
                    <a:pt x="221794" y="1564052"/>
                    <a:pt x="221794" y="1564052"/>
                    <a:pt x="499036" y="405495"/>
                  </a:cubicBezTo>
                  <a:cubicBezTo>
                    <a:pt x="443588" y="405495"/>
                    <a:pt x="443588" y="405495"/>
                    <a:pt x="443588" y="405495"/>
                  </a:cubicBezTo>
                  <a:cubicBezTo>
                    <a:pt x="443588" y="405495"/>
                    <a:pt x="443588" y="405495"/>
                    <a:pt x="221794" y="1158557"/>
                  </a:cubicBezTo>
                  <a:cubicBezTo>
                    <a:pt x="221794" y="1187521"/>
                    <a:pt x="207932" y="1202003"/>
                    <a:pt x="187139" y="1209244"/>
                  </a:cubicBezTo>
                  <a:lnTo>
                    <a:pt x="173218" y="1211727"/>
                  </a:lnTo>
                  <a:lnTo>
                    <a:pt x="170212" y="1216537"/>
                  </a:lnTo>
                  <a:cubicBezTo>
                    <a:pt x="152169" y="1236005"/>
                    <a:pt x="127242" y="1248047"/>
                    <a:pt x="99708" y="1248047"/>
                  </a:cubicBezTo>
                  <a:cubicBezTo>
                    <a:pt x="44641" y="1248047"/>
                    <a:pt x="0" y="1199880"/>
                    <a:pt x="0" y="1140463"/>
                  </a:cubicBezTo>
                  <a:lnTo>
                    <a:pt x="6135" y="1107679"/>
                  </a:lnTo>
                  <a:lnTo>
                    <a:pt x="0" y="1100629"/>
                  </a:lnTo>
                  <a:cubicBezTo>
                    <a:pt x="0" y="1100629"/>
                    <a:pt x="277242" y="115856"/>
                    <a:pt x="332691" y="115856"/>
                  </a:cubicBezTo>
                  <a:cubicBezTo>
                    <a:pt x="332691" y="57928"/>
                    <a:pt x="443588" y="0"/>
                    <a:pt x="499036" y="0"/>
                  </a:cubicBezTo>
                  <a:close/>
                </a:path>
              </a:pathLst>
            </a:custGeom>
            <a:grpFill/>
            <a:ln>
              <a:noFill/>
            </a:ln>
          </p:spPr>
          <p:style>
            <a:lnRef idx="2">
              <a:srgbClr val="000000">
                <a:shade val="50000"/>
              </a:srgbClr>
            </a:lnRef>
            <a:fillRef idx="1">
              <a:srgbClr val="000000"/>
            </a:fillRef>
            <a:effectRef idx="0">
              <a:srgbClr val="000000"/>
            </a:effectRef>
            <a:fontRef idx="minor">
              <a:srgbClr val="595959"/>
            </a:fontRef>
          </p:style>
          <p:txBody>
            <a:bodyPr rtlCol="0" anchor="ctr"/>
            <a:lstStyle/>
            <a:p>
              <a:pPr algn="ctr">
                <a:lnSpc>
                  <a:spcPct val="130000"/>
                </a:lnSpc>
              </a:pPr>
              <a:endParaRPr lang="zh-CN" altLang="en-US" sz="1510">
                <a:solidFill>
                  <a:prstClr val="white"/>
                </a:solidFill>
                <a:sym typeface="Arial" panose="020B0604020202020204" pitchFamily="34" charset="0"/>
              </a:endParaRPr>
            </a:p>
          </p:txBody>
        </p:sp>
      </p:grpSp>
      <p:grpSp>
        <p:nvGrpSpPr>
          <p:cNvPr id="42" name="组合 41"/>
          <p:cNvGrpSpPr/>
          <p:nvPr>
            <p:custDataLst>
              <p:tags r:id="rId23"/>
            </p:custDataLst>
          </p:nvPr>
        </p:nvGrpSpPr>
        <p:grpSpPr>
          <a:xfrm>
            <a:off x="4394904" y="2602676"/>
            <a:ext cx="202049" cy="503901"/>
            <a:chOff x="742743" y="2027041"/>
            <a:chExt cx="401486" cy="1092036"/>
          </a:xfrm>
          <a:solidFill>
            <a:srgbClr val="FFFFFF"/>
          </a:solidFill>
        </p:grpSpPr>
        <p:sp>
          <p:nvSpPr>
            <p:cNvPr id="43" name="Freeform 5"/>
            <p:cNvSpPr/>
            <p:nvPr>
              <p:custDataLst>
                <p:tags r:id="rId24"/>
              </p:custDataLst>
            </p:nvPr>
          </p:nvSpPr>
          <p:spPr bwMode="auto">
            <a:xfrm>
              <a:off x="742743" y="2227781"/>
              <a:ext cx="401486" cy="891296"/>
            </a:xfrm>
            <a:custGeom>
              <a:avLst/>
              <a:gdLst>
                <a:gd name="T0" fmla="*/ 16 w 21"/>
                <a:gd name="T1" fmla="*/ 0 h 46"/>
                <a:gd name="T2" fmla="*/ 16 w 21"/>
                <a:gd name="T3" fmla="*/ 0 h 46"/>
                <a:gd name="T4" fmla="*/ 5 w 21"/>
                <a:gd name="T5" fmla="*/ 0 h 46"/>
                <a:gd name="T6" fmla="*/ 5 w 21"/>
                <a:gd name="T7" fmla="*/ 0 h 46"/>
                <a:gd name="T8" fmla="*/ 0 w 21"/>
                <a:gd name="T9" fmla="*/ 4 h 46"/>
                <a:gd name="T10" fmla="*/ 0 w 21"/>
                <a:gd name="T11" fmla="*/ 5 h 46"/>
                <a:gd name="T12" fmla="*/ 0 w 21"/>
                <a:gd name="T13" fmla="*/ 19 h 46"/>
                <a:gd name="T14" fmla="*/ 0 w 21"/>
                <a:gd name="T15" fmla="*/ 22 h 46"/>
                <a:gd name="T16" fmla="*/ 2 w 21"/>
                <a:gd name="T17" fmla="*/ 23 h 46"/>
                <a:gd name="T18" fmla="*/ 2 w 21"/>
                <a:gd name="T19" fmla="*/ 23 h 46"/>
                <a:gd name="T20" fmla="*/ 4 w 21"/>
                <a:gd name="T21" fmla="*/ 22 h 46"/>
                <a:gd name="T22" fmla="*/ 4 w 21"/>
                <a:gd name="T23" fmla="*/ 19 h 46"/>
                <a:gd name="T24" fmla="*/ 4 w 21"/>
                <a:gd name="T25" fmla="*/ 8 h 46"/>
                <a:gd name="T26" fmla="*/ 5 w 21"/>
                <a:gd name="T27" fmla="*/ 8 h 46"/>
                <a:gd name="T28" fmla="*/ 5 w 21"/>
                <a:gd name="T29" fmla="*/ 19 h 46"/>
                <a:gd name="T30" fmla="*/ 5 w 21"/>
                <a:gd name="T31" fmla="*/ 30 h 46"/>
                <a:gd name="T32" fmla="*/ 5 w 21"/>
                <a:gd name="T33" fmla="*/ 38 h 46"/>
                <a:gd name="T34" fmla="*/ 5 w 21"/>
                <a:gd name="T35" fmla="*/ 44 h 46"/>
                <a:gd name="T36" fmla="*/ 5 w 21"/>
                <a:gd name="T37" fmla="*/ 44 h 46"/>
                <a:gd name="T38" fmla="*/ 7 w 21"/>
                <a:gd name="T39" fmla="*/ 46 h 46"/>
                <a:gd name="T40" fmla="*/ 8 w 21"/>
                <a:gd name="T41" fmla="*/ 46 h 46"/>
                <a:gd name="T42" fmla="*/ 10 w 21"/>
                <a:gd name="T43" fmla="*/ 44 h 46"/>
                <a:gd name="T44" fmla="*/ 10 w 21"/>
                <a:gd name="T45" fmla="*/ 44 h 46"/>
                <a:gd name="T46" fmla="*/ 10 w 21"/>
                <a:gd name="T47" fmla="*/ 38 h 46"/>
                <a:gd name="T48" fmla="*/ 10 w 21"/>
                <a:gd name="T49" fmla="*/ 30 h 46"/>
                <a:gd name="T50" fmla="*/ 10 w 21"/>
                <a:gd name="T51" fmla="*/ 23 h 46"/>
                <a:gd name="T52" fmla="*/ 11 w 21"/>
                <a:gd name="T53" fmla="*/ 23 h 46"/>
                <a:gd name="T54" fmla="*/ 11 w 21"/>
                <a:gd name="T55" fmla="*/ 30 h 46"/>
                <a:gd name="T56" fmla="*/ 11 w 21"/>
                <a:gd name="T57" fmla="*/ 38 h 46"/>
                <a:gd name="T58" fmla="*/ 11 w 21"/>
                <a:gd name="T59" fmla="*/ 44 h 46"/>
                <a:gd name="T60" fmla="*/ 11 w 21"/>
                <a:gd name="T61" fmla="*/ 44 h 46"/>
                <a:gd name="T62" fmla="*/ 13 w 21"/>
                <a:gd name="T63" fmla="*/ 46 h 46"/>
                <a:gd name="T64" fmla="*/ 15 w 21"/>
                <a:gd name="T65" fmla="*/ 46 h 46"/>
                <a:gd name="T66" fmla="*/ 16 w 21"/>
                <a:gd name="T67" fmla="*/ 44 h 46"/>
                <a:gd name="T68" fmla="*/ 16 w 21"/>
                <a:gd name="T69" fmla="*/ 44 h 46"/>
                <a:gd name="T70" fmla="*/ 16 w 21"/>
                <a:gd name="T71" fmla="*/ 38 h 46"/>
                <a:gd name="T72" fmla="*/ 16 w 21"/>
                <a:gd name="T73" fmla="*/ 30 h 46"/>
                <a:gd name="T74" fmla="*/ 16 w 21"/>
                <a:gd name="T75" fmla="*/ 19 h 46"/>
                <a:gd name="T76" fmla="*/ 16 w 21"/>
                <a:gd name="T77" fmla="*/ 8 h 46"/>
                <a:gd name="T78" fmla="*/ 18 w 21"/>
                <a:gd name="T79" fmla="*/ 8 h 46"/>
                <a:gd name="T80" fmla="*/ 18 w 21"/>
                <a:gd name="T81" fmla="*/ 19 h 46"/>
                <a:gd name="T82" fmla="*/ 18 w 21"/>
                <a:gd name="T83" fmla="*/ 22 h 46"/>
                <a:gd name="T84" fmla="*/ 19 w 21"/>
                <a:gd name="T85" fmla="*/ 23 h 46"/>
                <a:gd name="T86" fmla="*/ 20 w 21"/>
                <a:gd name="T87" fmla="*/ 23 h 46"/>
                <a:gd name="T88" fmla="*/ 21 w 21"/>
                <a:gd name="T89" fmla="*/ 22 h 46"/>
                <a:gd name="T90" fmla="*/ 21 w 21"/>
                <a:gd name="T91" fmla="*/ 19 h 46"/>
                <a:gd name="T92" fmla="*/ 21 w 21"/>
                <a:gd name="T93" fmla="*/ 5 h 46"/>
                <a:gd name="T94" fmla="*/ 21 w 21"/>
                <a:gd name="T95" fmla="*/ 4 h 46"/>
                <a:gd name="T96" fmla="*/ 16 w 21"/>
                <a:gd name="T9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 h="46">
                  <a:moveTo>
                    <a:pt x="16" y="0"/>
                  </a:moveTo>
                  <a:cubicBezTo>
                    <a:pt x="16" y="0"/>
                    <a:pt x="16" y="0"/>
                    <a:pt x="16" y="0"/>
                  </a:cubicBezTo>
                  <a:cubicBezTo>
                    <a:pt x="5" y="0"/>
                    <a:pt x="5" y="0"/>
                    <a:pt x="5" y="0"/>
                  </a:cubicBezTo>
                  <a:cubicBezTo>
                    <a:pt x="5" y="0"/>
                    <a:pt x="5" y="0"/>
                    <a:pt x="5" y="0"/>
                  </a:cubicBezTo>
                  <a:cubicBezTo>
                    <a:pt x="2" y="0"/>
                    <a:pt x="0" y="2"/>
                    <a:pt x="0" y="4"/>
                  </a:cubicBezTo>
                  <a:cubicBezTo>
                    <a:pt x="0" y="4"/>
                    <a:pt x="0" y="5"/>
                    <a:pt x="0" y="5"/>
                  </a:cubicBezTo>
                  <a:cubicBezTo>
                    <a:pt x="0" y="19"/>
                    <a:pt x="0" y="19"/>
                    <a:pt x="0" y="19"/>
                  </a:cubicBezTo>
                  <a:cubicBezTo>
                    <a:pt x="0" y="22"/>
                    <a:pt x="0" y="22"/>
                    <a:pt x="0" y="22"/>
                  </a:cubicBezTo>
                  <a:cubicBezTo>
                    <a:pt x="0" y="22"/>
                    <a:pt x="1" y="23"/>
                    <a:pt x="2" y="23"/>
                  </a:cubicBezTo>
                  <a:cubicBezTo>
                    <a:pt x="2" y="23"/>
                    <a:pt x="2" y="23"/>
                    <a:pt x="2" y="23"/>
                  </a:cubicBezTo>
                  <a:cubicBezTo>
                    <a:pt x="3" y="23"/>
                    <a:pt x="4" y="22"/>
                    <a:pt x="4" y="22"/>
                  </a:cubicBezTo>
                  <a:cubicBezTo>
                    <a:pt x="4" y="19"/>
                    <a:pt x="4" y="19"/>
                    <a:pt x="4" y="19"/>
                  </a:cubicBezTo>
                  <a:cubicBezTo>
                    <a:pt x="4" y="8"/>
                    <a:pt x="4" y="8"/>
                    <a:pt x="4" y="8"/>
                  </a:cubicBezTo>
                  <a:cubicBezTo>
                    <a:pt x="4" y="8"/>
                    <a:pt x="5" y="8"/>
                    <a:pt x="5" y="8"/>
                  </a:cubicBezTo>
                  <a:cubicBezTo>
                    <a:pt x="5" y="19"/>
                    <a:pt x="5" y="19"/>
                    <a:pt x="5" y="19"/>
                  </a:cubicBezTo>
                  <a:cubicBezTo>
                    <a:pt x="5" y="30"/>
                    <a:pt x="5" y="30"/>
                    <a:pt x="5" y="30"/>
                  </a:cubicBezTo>
                  <a:cubicBezTo>
                    <a:pt x="5" y="38"/>
                    <a:pt x="5" y="38"/>
                    <a:pt x="5" y="38"/>
                  </a:cubicBezTo>
                  <a:cubicBezTo>
                    <a:pt x="5" y="44"/>
                    <a:pt x="5" y="44"/>
                    <a:pt x="5" y="44"/>
                  </a:cubicBezTo>
                  <a:cubicBezTo>
                    <a:pt x="5" y="44"/>
                    <a:pt x="5" y="44"/>
                    <a:pt x="5" y="44"/>
                  </a:cubicBezTo>
                  <a:cubicBezTo>
                    <a:pt x="5" y="45"/>
                    <a:pt x="6" y="46"/>
                    <a:pt x="7" y="46"/>
                  </a:cubicBezTo>
                  <a:cubicBezTo>
                    <a:pt x="8" y="46"/>
                    <a:pt x="8" y="46"/>
                    <a:pt x="8" y="46"/>
                  </a:cubicBezTo>
                  <a:cubicBezTo>
                    <a:pt x="9" y="46"/>
                    <a:pt x="10" y="45"/>
                    <a:pt x="10" y="44"/>
                  </a:cubicBezTo>
                  <a:cubicBezTo>
                    <a:pt x="10" y="44"/>
                    <a:pt x="10" y="44"/>
                    <a:pt x="10" y="44"/>
                  </a:cubicBezTo>
                  <a:cubicBezTo>
                    <a:pt x="10" y="38"/>
                    <a:pt x="10" y="38"/>
                    <a:pt x="10" y="38"/>
                  </a:cubicBezTo>
                  <a:cubicBezTo>
                    <a:pt x="10" y="30"/>
                    <a:pt x="10" y="30"/>
                    <a:pt x="10" y="30"/>
                  </a:cubicBezTo>
                  <a:cubicBezTo>
                    <a:pt x="10" y="23"/>
                    <a:pt x="10" y="23"/>
                    <a:pt x="10" y="23"/>
                  </a:cubicBezTo>
                  <a:cubicBezTo>
                    <a:pt x="11" y="23"/>
                    <a:pt x="11" y="23"/>
                    <a:pt x="11" y="23"/>
                  </a:cubicBezTo>
                  <a:cubicBezTo>
                    <a:pt x="11" y="30"/>
                    <a:pt x="11" y="30"/>
                    <a:pt x="11" y="30"/>
                  </a:cubicBezTo>
                  <a:cubicBezTo>
                    <a:pt x="11" y="38"/>
                    <a:pt x="11" y="38"/>
                    <a:pt x="11" y="38"/>
                  </a:cubicBezTo>
                  <a:cubicBezTo>
                    <a:pt x="11" y="44"/>
                    <a:pt x="11" y="44"/>
                    <a:pt x="11" y="44"/>
                  </a:cubicBezTo>
                  <a:cubicBezTo>
                    <a:pt x="11" y="44"/>
                    <a:pt x="11" y="44"/>
                    <a:pt x="11" y="44"/>
                  </a:cubicBezTo>
                  <a:cubicBezTo>
                    <a:pt x="11" y="45"/>
                    <a:pt x="12" y="46"/>
                    <a:pt x="13" y="46"/>
                  </a:cubicBezTo>
                  <a:cubicBezTo>
                    <a:pt x="15" y="46"/>
                    <a:pt x="15" y="46"/>
                    <a:pt x="15" y="46"/>
                  </a:cubicBezTo>
                  <a:cubicBezTo>
                    <a:pt x="16" y="46"/>
                    <a:pt x="16" y="45"/>
                    <a:pt x="16" y="44"/>
                  </a:cubicBezTo>
                  <a:cubicBezTo>
                    <a:pt x="16" y="44"/>
                    <a:pt x="16" y="44"/>
                    <a:pt x="16" y="44"/>
                  </a:cubicBezTo>
                  <a:cubicBezTo>
                    <a:pt x="16" y="38"/>
                    <a:pt x="16" y="38"/>
                    <a:pt x="16" y="38"/>
                  </a:cubicBezTo>
                  <a:cubicBezTo>
                    <a:pt x="16" y="30"/>
                    <a:pt x="16" y="30"/>
                    <a:pt x="16" y="30"/>
                  </a:cubicBezTo>
                  <a:cubicBezTo>
                    <a:pt x="16" y="19"/>
                    <a:pt x="16" y="19"/>
                    <a:pt x="16" y="19"/>
                  </a:cubicBezTo>
                  <a:cubicBezTo>
                    <a:pt x="16" y="8"/>
                    <a:pt x="16" y="8"/>
                    <a:pt x="16" y="8"/>
                  </a:cubicBezTo>
                  <a:cubicBezTo>
                    <a:pt x="17" y="8"/>
                    <a:pt x="17" y="8"/>
                    <a:pt x="18" y="8"/>
                  </a:cubicBezTo>
                  <a:cubicBezTo>
                    <a:pt x="18" y="19"/>
                    <a:pt x="18" y="19"/>
                    <a:pt x="18" y="19"/>
                  </a:cubicBezTo>
                  <a:cubicBezTo>
                    <a:pt x="18" y="22"/>
                    <a:pt x="18" y="22"/>
                    <a:pt x="18" y="22"/>
                  </a:cubicBezTo>
                  <a:cubicBezTo>
                    <a:pt x="18" y="22"/>
                    <a:pt x="18" y="23"/>
                    <a:pt x="19" y="23"/>
                  </a:cubicBezTo>
                  <a:cubicBezTo>
                    <a:pt x="20" y="23"/>
                    <a:pt x="20" y="23"/>
                    <a:pt x="20" y="23"/>
                  </a:cubicBezTo>
                  <a:cubicBezTo>
                    <a:pt x="21" y="23"/>
                    <a:pt x="21" y="22"/>
                    <a:pt x="21" y="22"/>
                  </a:cubicBezTo>
                  <a:cubicBezTo>
                    <a:pt x="21" y="19"/>
                    <a:pt x="21" y="19"/>
                    <a:pt x="21" y="19"/>
                  </a:cubicBezTo>
                  <a:cubicBezTo>
                    <a:pt x="21" y="5"/>
                    <a:pt x="21" y="5"/>
                    <a:pt x="21" y="5"/>
                  </a:cubicBezTo>
                  <a:cubicBezTo>
                    <a:pt x="21" y="5"/>
                    <a:pt x="21" y="4"/>
                    <a:pt x="21" y="4"/>
                  </a:cubicBezTo>
                  <a:cubicBezTo>
                    <a:pt x="21" y="2"/>
                    <a:pt x="19"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pPr>
                <a:lnSpc>
                  <a:spcPct val="130000"/>
                </a:lnSpc>
              </a:pPr>
              <a:endParaRPr lang="zh-CN" altLang="en-US" sz="1510">
                <a:solidFill>
                  <a:prstClr val="black"/>
                </a:solidFill>
                <a:sym typeface="Arial" panose="020B0604020202020204" pitchFamily="34" charset="0"/>
              </a:endParaRPr>
            </a:p>
          </p:txBody>
        </p:sp>
        <p:sp>
          <p:nvSpPr>
            <p:cNvPr id="44" name="Oval 6"/>
            <p:cNvSpPr>
              <a:spLocks noChangeArrowheads="1"/>
            </p:cNvSpPr>
            <p:nvPr>
              <p:custDataLst>
                <p:tags r:id="rId25"/>
              </p:custDataLst>
            </p:nvPr>
          </p:nvSpPr>
          <p:spPr bwMode="auto">
            <a:xfrm>
              <a:off x="855159" y="2027041"/>
              <a:ext cx="176654" cy="17665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lstStyle/>
            <a:p>
              <a:pPr>
                <a:lnSpc>
                  <a:spcPct val="130000"/>
                </a:lnSpc>
              </a:pPr>
              <a:endParaRPr lang="zh-CN" altLang="en-US" sz="1510">
                <a:solidFill>
                  <a:prstClr val="black"/>
                </a:solidFill>
                <a:sym typeface="Arial" panose="020B0604020202020204" pitchFamily="34" charset="0"/>
              </a:endParaRPr>
            </a:p>
          </p:txBody>
        </p:sp>
      </p:grpSp>
      <p:sp>
        <p:nvSpPr>
          <p:cNvPr id="29" name="圆角矩形 28"/>
          <p:cNvSpPr/>
          <p:nvPr/>
        </p:nvSpPr>
        <p:spPr>
          <a:xfrm>
            <a:off x="1033145" y="1226185"/>
            <a:ext cx="2078355" cy="6927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助理跟单型</a:t>
            </a:r>
          </a:p>
        </p:txBody>
      </p:sp>
      <p:sp>
        <p:nvSpPr>
          <p:cNvPr id="30" name="圆角矩形 29"/>
          <p:cNvSpPr/>
          <p:nvPr/>
        </p:nvSpPr>
        <p:spPr>
          <a:xfrm>
            <a:off x="6929755" y="1226185"/>
            <a:ext cx="2078355" cy="69278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狼性销售型</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223135" y="256413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 name="文本框 6"/>
          <p:cNvSpPr txBox="1"/>
          <p:nvPr/>
        </p:nvSpPr>
        <p:spPr>
          <a:xfrm>
            <a:off x="2056765" y="2618105"/>
            <a:ext cx="6146800" cy="521970"/>
          </a:xfrm>
          <a:prstGeom prst="rect">
            <a:avLst/>
          </a:prstGeom>
          <a:noFill/>
        </p:spPr>
        <p:txBody>
          <a:bodyPr wrap="square" rtlCol="0" anchor="t">
            <a:spAutoFit/>
          </a:bodyPr>
          <a:lstStyle/>
          <a:p>
            <a:pPr algn="ctr"/>
            <a:r>
              <a:rPr lang="zh-CN" altLang="en-US" sz="2800" b="1" dirty="0">
                <a:sym typeface="+mn-ea"/>
              </a:rPr>
              <a:t>如何带教</a:t>
            </a:r>
            <a:r>
              <a:rPr lang="en-US" altLang="zh-CN" sz="2800" b="1" dirty="0">
                <a:sym typeface="+mn-ea"/>
              </a:rPr>
              <a:t>“</a:t>
            </a:r>
            <a:r>
              <a:rPr lang="zh-CN" altLang="en-US" sz="2800" b="1" dirty="0">
                <a:sym typeface="+mn-ea"/>
              </a:rPr>
              <a:t>助理跟单型</a:t>
            </a:r>
            <a:r>
              <a:rPr lang="en-US" altLang="zh-CN" sz="2800" b="1" dirty="0">
                <a:sym typeface="+mn-ea"/>
              </a:rPr>
              <a:t>”</a:t>
            </a:r>
            <a:r>
              <a:rPr lang="zh-CN" altLang="en-US" sz="2800" b="1" dirty="0">
                <a:sym typeface="+mn-ea"/>
              </a:rPr>
              <a:t>社群销售</a:t>
            </a:r>
          </a:p>
        </p:txBody>
      </p:sp>
      <p:sp>
        <p:nvSpPr>
          <p:cNvPr id="8" name="文本框 7"/>
          <p:cNvSpPr txBox="1"/>
          <p:nvPr/>
        </p:nvSpPr>
        <p:spPr>
          <a:xfrm>
            <a:off x="769938" y="351473"/>
            <a:ext cx="1706880" cy="398780"/>
          </a:xfrm>
          <a:prstGeom prst="rect">
            <a:avLst/>
          </a:prstGeom>
          <a:noFill/>
        </p:spPr>
        <p:txBody>
          <a:bodyPr wrap="none" rtlCol="0">
            <a:spAutoFit/>
          </a:bodyPr>
          <a:lstStyle/>
          <a:p>
            <a:pPr algn="ctr"/>
            <a:r>
              <a:rPr lang="zh-CN" altLang="en-US" sz="2000" b="1">
                <a:solidFill>
                  <a:schemeClr val="tx1"/>
                </a:solidFill>
                <a:sym typeface="+mn-ea"/>
              </a:rPr>
              <a:t>第一种类型：</a:t>
            </a: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3"/>
            <a:stretch>
              <a:fillRect/>
            </a:stretch>
          </p:blipFill>
          <p:spPr>
            <a:xfrm>
              <a:off x="5235" y="1585"/>
              <a:ext cx="337" cy="709"/>
            </a:xfrm>
            <a:prstGeom prst="rect">
              <a:avLst/>
            </a:prstGeom>
          </p:spPr>
        </p:pic>
        <p:pic>
          <p:nvPicPr>
            <p:cNvPr id="12" name="图片 11" descr="resource"/>
            <p:cNvPicPr>
              <a:picLocks noChangeAspect="1"/>
            </p:cNvPicPr>
            <p:nvPr/>
          </p:nvPicPr>
          <p:blipFill>
            <a:blip r:embed="rId4"/>
            <a:stretch>
              <a:fillRect/>
            </a:stretch>
          </p:blipFill>
          <p:spPr>
            <a:xfrm>
              <a:off x="4982" y="1585"/>
              <a:ext cx="337" cy="709"/>
            </a:xfrm>
            <a:prstGeom prst="rect">
              <a:avLst/>
            </a:prstGeom>
          </p:spPr>
        </p:pic>
        <p:pic>
          <p:nvPicPr>
            <p:cNvPr id="15" name="图片 14" descr="resource"/>
            <p:cNvPicPr>
              <a:picLocks noChangeAspect="1"/>
            </p:cNvPicPr>
            <p:nvPr/>
          </p:nvPicPr>
          <p:blipFill>
            <a:blip r:embed="rId3"/>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225688" y="420094"/>
            <a:ext cx="4349115"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逻辑：确定目标，定输出标准，抓输入 </a:t>
            </a:r>
          </a:p>
        </p:txBody>
      </p:sp>
      <p:sp>
        <p:nvSpPr>
          <p:cNvPr id="20" name="圆角矩形 19"/>
          <p:cNvSpPr/>
          <p:nvPr>
            <p:custDataLst>
              <p:tags r:id="rId1"/>
            </p:custDataLst>
          </p:nvPr>
        </p:nvSpPr>
        <p:spPr>
          <a:xfrm rot="2702816">
            <a:off x="1699534" y="1396692"/>
            <a:ext cx="1753591" cy="1753591"/>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6" name="任意多边形 25"/>
          <p:cNvSpPr/>
          <p:nvPr>
            <p:custDataLst>
              <p:tags r:id="rId2"/>
            </p:custDataLst>
          </p:nvPr>
        </p:nvSpPr>
        <p:spPr>
          <a:xfrm rot="2702816">
            <a:off x="1798449" y="1494881"/>
            <a:ext cx="1556484" cy="1556484"/>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3"/>
            </p:custDataLst>
          </p:nvPr>
        </p:nvSpPr>
        <p:spPr>
          <a:xfrm>
            <a:off x="2765471" y="2011285"/>
            <a:ext cx="599319" cy="523676"/>
          </a:xfrm>
          <a:prstGeom prst="rect">
            <a:avLst/>
          </a:prstGeom>
          <a:noFill/>
        </p:spPr>
        <p:txBody>
          <a:bodyPr wrap="none" lIns="75583" tIns="39303" rIns="75583" bIns="39303">
            <a:normAutofit/>
          </a:bodyPr>
          <a:lstStyle/>
          <a:p>
            <a:pPr>
              <a:lnSpc>
                <a:spcPct val="140000"/>
              </a:lnSpc>
            </a:pPr>
            <a:r>
              <a:rPr lang="zh-CN" alt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定目标</a:t>
            </a:r>
          </a:p>
        </p:txBody>
      </p:sp>
      <p:sp>
        <p:nvSpPr>
          <p:cNvPr id="21" name="文本框 20"/>
          <p:cNvSpPr txBox="1"/>
          <p:nvPr>
            <p:custDataLst>
              <p:tags r:id="rId4"/>
            </p:custDataLst>
          </p:nvPr>
        </p:nvSpPr>
        <p:spPr bwMode="auto">
          <a:xfrm>
            <a:off x="1497874" y="3545950"/>
            <a:ext cx="2188185" cy="562225"/>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lstStyle/>
          <a:p>
            <a:pPr marL="0" lvl="1" algn="ctr">
              <a:lnSpc>
                <a:spcPct val="120000"/>
              </a:lnSpc>
            </a:pPr>
            <a:r>
              <a:rPr lang="zh-CN" altLang="en-US" sz="1510" b="1" spc="300">
                <a:solidFill>
                  <a:srgbClr val="1F74AD"/>
                </a:solidFill>
                <a:latin typeface="Arial" panose="020B0604020202020204" pitchFamily="34" charset="0"/>
                <a:ea typeface="微软雅黑" panose="020B0503020204020204" charset="-122"/>
                <a:cs typeface="+mn-ea"/>
                <a:sym typeface="Arial" panose="020B0604020202020204" pitchFamily="34" charset="0"/>
              </a:rPr>
              <a:t>定带教目标</a:t>
            </a:r>
          </a:p>
        </p:txBody>
      </p:sp>
      <p:sp>
        <p:nvSpPr>
          <p:cNvPr id="22" name="文本框 21"/>
          <p:cNvSpPr txBox="1"/>
          <p:nvPr>
            <p:custDataLst>
              <p:tags r:id="rId5"/>
            </p:custDataLst>
          </p:nvPr>
        </p:nvSpPr>
        <p:spPr bwMode="auto">
          <a:xfrm>
            <a:off x="1497874" y="4124281"/>
            <a:ext cx="2188185" cy="88370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lstStyle/>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这个岗位是解决什么问题的？</a:t>
            </a:r>
          </a:p>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必须具备什么能力和素质？</a:t>
            </a:r>
          </a:p>
        </p:txBody>
      </p:sp>
      <p:sp>
        <p:nvSpPr>
          <p:cNvPr id="23" name="圆角矩形 22"/>
          <p:cNvSpPr/>
          <p:nvPr>
            <p:custDataLst>
              <p:tags r:id="rId6"/>
            </p:custDataLst>
          </p:nvPr>
        </p:nvSpPr>
        <p:spPr>
          <a:xfrm rot="2702816">
            <a:off x="3964073" y="1396692"/>
            <a:ext cx="1753591" cy="1753591"/>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8" name="任意多边形 27"/>
          <p:cNvSpPr/>
          <p:nvPr>
            <p:custDataLst>
              <p:tags r:id="rId7"/>
            </p:custDataLst>
          </p:nvPr>
        </p:nvSpPr>
        <p:spPr>
          <a:xfrm rot="2702816">
            <a:off x="4062626" y="1494736"/>
            <a:ext cx="1556484" cy="1556484"/>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29" name="文本框 28"/>
          <p:cNvSpPr txBox="1"/>
          <p:nvPr>
            <p:custDataLst>
              <p:tags r:id="rId8"/>
            </p:custDataLst>
          </p:nvPr>
        </p:nvSpPr>
        <p:spPr>
          <a:xfrm>
            <a:off x="4883510" y="1980873"/>
            <a:ext cx="1011607" cy="523711"/>
          </a:xfrm>
          <a:prstGeom prst="rect">
            <a:avLst/>
          </a:prstGeom>
          <a:noFill/>
        </p:spPr>
        <p:txBody>
          <a:bodyPr wrap="none" lIns="75583" tIns="39303" rIns="75583" bIns="39303">
            <a:normAutofit/>
          </a:bodyPr>
          <a:lstStyle/>
          <a:p>
            <a:pPr>
              <a:lnSpc>
                <a:spcPct val="140000"/>
              </a:lnSpc>
            </a:pPr>
            <a:r>
              <a:rPr lang="zh-CN" alt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定标准</a:t>
            </a:r>
          </a:p>
        </p:txBody>
      </p:sp>
      <p:sp>
        <p:nvSpPr>
          <p:cNvPr id="24" name="文本框 23"/>
          <p:cNvSpPr txBox="1"/>
          <p:nvPr>
            <p:custDataLst>
              <p:tags r:id="rId9"/>
            </p:custDataLst>
          </p:nvPr>
        </p:nvSpPr>
        <p:spPr bwMode="auto">
          <a:xfrm>
            <a:off x="3762049" y="3545950"/>
            <a:ext cx="2188185" cy="562225"/>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lstStyle/>
          <a:p>
            <a:pPr marL="0" lvl="1" algn="ctr">
              <a:lnSpc>
                <a:spcPct val="120000"/>
              </a:lnSpc>
            </a:pPr>
            <a:r>
              <a:rPr lang="zh-CN" altLang="en-US" sz="1510" b="1" spc="300">
                <a:solidFill>
                  <a:srgbClr val="3498DB"/>
                </a:solidFill>
                <a:latin typeface="Arial" panose="020B0604020202020204" pitchFamily="34" charset="0"/>
                <a:ea typeface="微软雅黑" panose="020B0503020204020204" charset="-122"/>
                <a:cs typeface="+mn-ea"/>
                <a:sym typeface="Arial" panose="020B0604020202020204" pitchFamily="34" charset="0"/>
              </a:rPr>
              <a:t>定输出标准</a:t>
            </a:r>
          </a:p>
        </p:txBody>
      </p:sp>
      <p:sp>
        <p:nvSpPr>
          <p:cNvPr id="25" name="文本框 24"/>
          <p:cNvSpPr txBox="1"/>
          <p:nvPr>
            <p:custDataLst>
              <p:tags r:id="rId10"/>
            </p:custDataLst>
          </p:nvPr>
        </p:nvSpPr>
        <p:spPr bwMode="auto">
          <a:xfrm>
            <a:off x="3762049" y="4124281"/>
            <a:ext cx="2188185" cy="88370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lstStyle/>
          <a:p>
            <a:pPr algn="ctr">
              <a:lnSpc>
                <a:spcPct val="120000"/>
              </a:lnSpc>
              <a:defRPr/>
            </a:pP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对方输出什么</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就代表了具备这样的能力和素质</a:t>
            </a:r>
            <a:r>
              <a:rPr lang="en-US" altLang="zh-CN" sz="1010" spc="150">
                <a:solidFill>
                  <a:srgbClr val="000000"/>
                </a:solidFill>
                <a:uFillTx/>
                <a:latin typeface="Arial" panose="020B0604020202020204" pitchFamily="34" charset="0"/>
                <a:ea typeface="微软雅黑" panose="020B0503020204020204" charset="-122"/>
                <a:sym typeface="Arial" panose="020B0604020202020204" pitchFamily="34" charset="0"/>
              </a:rPr>
              <a:t>?</a:t>
            </a:r>
          </a:p>
        </p:txBody>
      </p:sp>
      <p:sp>
        <p:nvSpPr>
          <p:cNvPr id="31" name="圆角矩形 30"/>
          <p:cNvSpPr/>
          <p:nvPr>
            <p:custDataLst>
              <p:tags r:id="rId11"/>
            </p:custDataLst>
          </p:nvPr>
        </p:nvSpPr>
        <p:spPr>
          <a:xfrm rot="2702816">
            <a:off x="6228249" y="1396692"/>
            <a:ext cx="1753591" cy="1753591"/>
          </a:xfrm>
          <a:prstGeom prst="roundRect">
            <a:avLst/>
          </a:prstGeom>
          <a:noFill/>
          <a:ln w="3175">
            <a:solidFill>
              <a:srgbClr val="FFC000"/>
            </a:solidFill>
            <a:prstDash val="dash"/>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32" name="任意多边形 31"/>
          <p:cNvSpPr/>
          <p:nvPr>
            <p:custDataLst>
              <p:tags r:id="rId12"/>
            </p:custDataLst>
          </p:nvPr>
        </p:nvSpPr>
        <p:spPr>
          <a:xfrm rot="2702816">
            <a:off x="6325711" y="1494881"/>
            <a:ext cx="1556484" cy="1556484"/>
          </a:xfrm>
          <a:custGeom>
            <a:avLst/>
            <a:gdLst>
              <a:gd name="connsiteX0" fmla="*/ 66957 w 1371601"/>
              <a:gd name="connsiteY0" fmla="*/ 66957 h 1371601"/>
              <a:gd name="connsiteX1" fmla="*/ 228605 w 1371601"/>
              <a:gd name="connsiteY1" fmla="*/ 0 h 1371601"/>
              <a:gd name="connsiteX2" fmla="*/ 1142995 w 1371601"/>
              <a:gd name="connsiteY2" fmla="*/ 0 h 1371601"/>
              <a:gd name="connsiteX3" fmla="*/ 1371601 w 1371601"/>
              <a:gd name="connsiteY3" fmla="*/ 228605 h 1371601"/>
              <a:gd name="connsiteX4" fmla="*/ 1371601 w 1371601"/>
              <a:gd name="connsiteY4" fmla="*/ 1142995 h 1371601"/>
              <a:gd name="connsiteX5" fmla="*/ 1142995 w 1371601"/>
              <a:gd name="connsiteY5" fmla="*/ 1371601 h 1371601"/>
              <a:gd name="connsiteX6" fmla="*/ 228605 w 1371601"/>
              <a:gd name="connsiteY6" fmla="*/ 1371600 h 1371601"/>
              <a:gd name="connsiteX7" fmla="*/ 182533 w 1371601"/>
              <a:gd name="connsiteY7" fmla="*/ 1366956 h 1371601"/>
              <a:gd name="connsiteX8" fmla="*/ 160847 w 1371601"/>
              <a:gd name="connsiteY8" fmla="*/ 1360224 h 1371601"/>
              <a:gd name="connsiteX9" fmla="*/ 707768 w 1371601"/>
              <a:gd name="connsiteY9" fmla="*/ 812406 h 1371601"/>
              <a:gd name="connsiteX10" fmla="*/ 782073 w 1371601"/>
              <a:gd name="connsiteY10" fmla="*/ 886588 h 1371601"/>
              <a:gd name="connsiteX11" fmla="*/ 781829 w 1371601"/>
              <a:gd name="connsiteY11" fmla="*/ 589614 h 1371601"/>
              <a:gd name="connsiteX12" fmla="*/ 484854 w 1371601"/>
              <a:gd name="connsiteY12" fmla="*/ 589857 h 1371601"/>
              <a:gd name="connsiteX13" fmla="*/ 559160 w 1371601"/>
              <a:gd name="connsiteY13" fmla="*/ 664040 h 1371601"/>
              <a:gd name="connsiteX14" fmla="*/ 11843 w 1371601"/>
              <a:gd name="connsiteY14" fmla="*/ 1212254 h 1371601"/>
              <a:gd name="connsiteX15" fmla="*/ 4645 w 1371601"/>
              <a:gd name="connsiteY15" fmla="*/ 1189067 h 1371601"/>
              <a:gd name="connsiteX16" fmla="*/ 0 w 1371601"/>
              <a:gd name="connsiteY16" fmla="*/ 1142995 h 1371601"/>
              <a:gd name="connsiteX17" fmla="*/ 0 w 1371601"/>
              <a:gd name="connsiteY17" fmla="*/ 228604 h 1371601"/>
              <a:gd name="connsiteX18" fmla="*/ 66957 w 1371601"/>
              <a:gd name="connsiteY18" fmla="*/ 66957 h 1371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1601" h="1371601">
                <a:moveTo>
                  <a:pt x="66957" y="66957"/>
                </a:moveTo>
                <a:cubicBezTo>
                  <a:pt x="108326" y="25588"/>
                  <a:pt x="165477" y="0"/>
                  <a:pt x="228605" y="0"/>
                </a:cubicBezTo>
                <a:lnTo>
                  <a:pt x="1142995" y="0"/>
                </a:lnTo>
                <a:cubicBezTo>
                  <a:pt x="1269250" y="0"/>
                  <a:pt x="1371600" y="102351"/>
                  <a:pt x="1371601" y="228605"/>
                </a:cubicBezTo>
                <a:lnTo>
                  <a:pt x="1371601" y="1142995"/>
                </a:lnTo>
                <a:cubicBezTo>
                  <a:pt x="1371600" y="1269250"/>
                  <a:pt x="1269250" y="1371600"/>
                  <a:pt x="1142995" y="1371601"/>
                </a:cubicBezTo>
                <a:lnTo>
                  <a:pt x="228605" y="1371600"/>
                </a:lnTo>
                <a:cubicBezTo>
                  <a:pt x="212823" y="1371599"/>
                  <a:pt x="197416" y="1370001"/>
                  <a:pt x="182533" y="1366956"/>
                </a:cubicBezTo>
                <a:lnTo>
                  <a:pt x="160847" y="1360224"/>
                </a:lnTo>
                <a:lnTo>
                  <a:pt x="707768" y="812406"/>
                </a:lnTo>
                <a:lnTo>
                  <a:pt x="782073" y="886588"/>
                </a:lnTo>
                <a:lnTo>
                  <a:pt x="781829" y="589614"/>
                </a:lnTo>
                <a:lnTo>
                  <a:pt x="484854" y="589857"/>
                </a:lnTo>
                <a:lnTo>
                  <a:pt x="559160" y="664040"/>
                </a:lnTo>
                <a:lnTo>
                  <a:pt x="11843" y="1212254"/>
                </a:lnTo>
                <a:lnTo>
                  <a:pt x="4645" y="1189067"/>
                </a:lnTo>
                <a:cubicBezTo>
                  <a:pt x="1599" y="1174185"/>
                  <a:pt x="0" y="1158777"/>
                  <a:pt x="0" y="1142995"/>
                </a:cubicBezTo>
                <a:lnTo>
                  <a:pt x="0" y="228604"/>
                </a:lnTo>
                <a:cubicBezTo>
                  <a:pt x="0" y="165477"/>
                  <a:pt x="25588" y="108326"/>
                  <a:pt x="66957" y="66957"/>
                </a:cubicBez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lIns="75583" tIns="39303" rIns="75583" bIns="39303" anchor="ctr"/>
          <a:lstStyle/>
          <a:p>
            <a:pPr algn="ctr">
              <a:lnSpc>
                <a:spcPct val="120000"/>
              </a:lnSpc>
            </a:pPr>
            <a:endParaRPr sz="1510">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13"/>
            </p:custDataLst>
          </p:nvPr>
        </p:nvSpPr>
        <p:spPr>
          <a:xfrm>
            <a:off x="7188932" y="1980873"/>
            <a:ext cx="936598" cy="523711"/>
          </a:xfrm>
          <a:prstGeom prst="rect">
            <a:avLst/>
          </a:prstGeom>
          <a:noFill/>
        </p:spPr>
        <p:txBody>
          <a:bodyPr wrap="none" lIns="75583" tIns="39303" rIns="75583" bIns="39303">
            <a:normAutofit/>
          </a:bodyPr>
          <a:lstStyle/>
          <a:p>
            <a:pPr>
              <a:lnSpc>
                <a:spcPct val="140000"/>
              </a:lnSpc>
            </a:pPr>
            <a:r>
              <a:rPr lang="zh-CN" altLang="en-US" sz="2015" b="1" spc="150" dirty="0">
                <a:solidFill>
                  <a:sysClr val="window" lastClr="FFFFFF"/>
                </a:solidFill>
                <a:latin typeface="Arial" panose="020B0604020202020204" pitchFamily="34" charset="0"/>
                <a:ea typeface="微软雅黑" panose="020B0503020204020204" charset="-122"/>
                <a:sym typeface="Arial" panose="020B0604020202020204" pitchFamily="34" charset="0"/>
              </a:rPr>
              <a:t>抓输入</a:t>
            </a:r>
          </a:p>
        </p:txBody>
      </p:sp>
      <p:sp>
        <p:nvSpPr>
          <p:cNvPr id="62" name="文本框 61"/>
          <p:cNvSpPr txBox="1"/>
          <p:nvPr>
            <p:custDataLst>
              <p:tags r:id="rId14"/>
            </p:custDataLst>
          </p:nvPr>
        </p:nvSpPr>
        <p:spPr bwMode="auto">
          <a:xfrm>
            <a:off x="6026225" y="3545950"/>
            <a:ext cx="2188185" cy="562225"/>
          </a:xfrm>
          <a:prstGeom prst="rect">
            <a:avLst/>
          </a:prstGeom>
          <a:noFill/>
          <a:ln w="9525">
            <a:noFill/>
            <a:miter lim="800000"/>
          </a:ln>
        </p:spPr>
        <p:txBody>
          <a:bodyPr wrap="square" lIns="75583" tIns="39303" rIns="75583" bIns="0" anchor="ctr" anchorCtr="1">
            <a:normAutofit/>
            <a:scene3d>
              <a:camera prst="orthographicFront"/>
              <a:lightRig rig="threePt" dir="t"/>
            </a:scene3d>
            <a:sp3d>
              <a:bevelT w="0" h="0"/>
            </a:sp3d>
          </a:bodyPr>
          <a:lstStyle/>
          <a:p>
            <a:pPr marL="0" lvl="1" algn="ctr">
              <a:lnSpc>
                <a:spcPct val="120000"/>
              </a:lnSpc>
            </a:pPr>
            <a:r>
              <a:rPr lang="zh-CN" altLang="en-US" sz="1510" b="1" spc="300">
                <a:solidFill>
                  <a:srgbClr val="1AA3AA"/>
                </a:solidFill>
                <a:latin typeface="Arial" panose="020B0604020202020204" pitchFamily="34" charset="0"/>
                <a:ea typeface="微软雅黑" panose="020B0503020204020204" charset="-122"/>
                <a:cs typeface="+mn-ea"/>
                <a:sym typeface="Arial" panose="020B0604020202020204" pitchFamily="34" charset="0"/>
              </a:rPr>
              <a:t>定输入标准</a:t>
            </a:r>
          </a:p>
        </p:txBody>
      </p:sp>
      <p:sp>
        <p:nvSpPr>
          <p:cNvPr id="87" name="文本框 86"/>
          <p:cNvSpPr txBox="1"/>
          <p:nvPr>
            <p:custDataLst>
              <p:tags r:id="rId15"/>
            </p:custDataLst>
          </p:nvPr>
        </p:nvSpPr>
        <p:spPr bwMode="auto">
          <a:xfrm>
            <a:off x="6026225" y="4124281"/>
            <a:ext cx="2188185" cy="883705"/>
          </a:xfrm>
          <a:prstGeom prst="rect">
            <a:avLst/>
          </a:prstGeom>
          <a:noFill/>
          <a:ln w="9525">
            <a:noFill/>
            <a:miter lim="800000"/>
          </a:ln>
        </p:spPr>
        <p:txBody>
          <a:bodyPr wrap="square" lIns="75583" tIns="0" rIns="75583" bIns="39303" anchor="ctr" anchorCtr="1">
            <a:normAutofit/>
            <a:scene3d>
              <a:camera prst="orthographicFront"/>
              <a:lightRig rig="threePt" dir="t"/>
            </a:scene3d>
            <a:sp3d>
              <a:bevelT w="0" h="0"/>
            </a:sp3d>
          </a:bodyPr>
          <a:lstStyle/>
          <a:p>
            <a:pPr algn="ctr">
              <a:lnSpc>
                <a:spcPct val="120000"/>
              </a:lnSpc>
              <a:defRPr/>
            </a:pPr>
            <a:r>
              <a:rPr lang="zh-CN" altLang="en-US" sz="1010" spc="150">
                <a:solidFill>
                  <a:srgbClr val="000000"/>
                </a:solidFill>
                <a:uFillTx/>
                <a:latin typeface="Arial" panose="020B0604020202020204" pitchFamily="34" charset="0"/>
                <a:ea typeface="微软雅黑" panose="020B0503020204020204" charset="-122"/>
                <a:sym typeface="Arial" panose="020B0604020202020204" pitchFamily="34" charset="0"/>
              </a:rPr>
              <a:t>我给到对方什么就一定能让对方具备那样的能力？</a:t>
            </a:r>
          </a:p>
        </p:txBody>
      </p:sp>
      <p:sp>
        <p:nvSpPr>
          <p:cNvPr id="88" name="文本框 87"/>
          <p:cNvSpPr txBox="1"/>
          <p:nvPr/>
        </p:nvSpPr>
        <p:spPr>
          <a:xfrm>
            <a:off x="1216025" y="5048885"/>
            <a:ext cx="6463665" cy="368300"/>
          </a:xfrm>
          <a:prstGeom prst="rect">
            <a:avLst/>
          </a:prstGeom>
          <a:noFill/>
        </p:spPr>
        <p:txBody>
          <a:bodyPr wrap="square" rtlCol="0">
            <a:spAutoFit/>
          </a:bodyPr>
          <a:lstStyle/>
          <a:p>
            <a:pPr algn="ctr"/>
            <a:r>
              <a:rPr lang="zh-CN" altLang="en-US" b="1">
                <a:solidFill>
                  <a:srgbClr val="FF0000"/>
                </a:solidFill>
              </a:rPr>
              <a:t>核心原则：结果导向，以输出倒逼输入。</a:t>
            </a:r>
          </a:p>
        </p:txBody>
      </p:sp>
      <p:grpSp>
        <p:nvGrpSpPr>
          <p:cNvPr id="5" name="组合 4"/>
          <p:cNvGrpSpPr/>
          <p:nvPr/>
        </p:nvGrpSpPr>
        <p:grpSpPr>
          <a:xfrm>
            <a:off x="9368790" y="120650"/>
            <a:ext cx="659130" cy="598170"/>
            <a:chOff x="14118" y="124"/>
            <a:chExt cx="1038" cy="942"/>
          </a:xfrm>
        </p:grpSpPr>
        <p:sp>
          <p:nvSpPr>
            <p:cNvPr id="7" name="对角圆角矩形 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resource"/>
            <p:cNvPicPr>
              <a:picLocks noChangeAspect="1"/>
            </p:cNvPicPr>
            <p:nvPr/>
          </p:nvPicPr>
          <p:blipFill>
            <a:blip r:embed="rId2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9" name="文本框 8"/>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61745" y="436245"/>
            <a:ext cx="7413625" cy="337185"/>
          </a:xfrm>
          <a:prstGeom prst="rect">
            <a:avLst/>
          </a:prstGeom>
          <a:noFill/>
          <a:ln w="12700">
            <a:solidFill>
              <a:srgbClr val="FEA900"/>
            </a:solidFill>
          </a:ln>
        </p:spPr>
        <p:txBody>
          <a:bodyPr wrap="square" rtlCol="0">
            <a:spAutoFit/>
          </a:bodyPr>
          <a:lstStyle/>
          <a:p>
            <a:pPr algn="l"/>
            <a:r>
              <a:rPr lang="zh-CN" altLang="en-US" sz="1600" b="1" dirty="0">
                <a:latin typeface="微软雅黑" panose="020B0503020204020204" charset="-122"/>
                <a:ea typeface="微软雅黑" panose="020B0503020204020204" charset="-122"/>
                <a:sym typeface="+mn-ea"/>
              </a:rPr>
              <a:t>跟单助理型社群销售的核心能力：</a:t>
            </a:r>
            <a:r>
              <a:rPr lang="zh-CN" altLang="en-US" sz="1600" b="1">
                <a:solidFill>
                  <a:srgbClr val="FF0000"/>
                </a:solidFill>
                <a:sym typeface="+mn-ea"/>
              </a:rPr>
              <a:t>做服务</a:t>
            </a:r>
            <a:r>
              <a:rPr lang="en-US" altLang="zh-CN" sz="1600" b="1">
                <a:solidFill>
                  <a:srgbClr val="FF0000"/>
                </a:solidFill>
                <a:sym typeface="+mn-ea"/>
              </a:rPr>
              <a:t>+</a:t>
            </a:r>
            <a:r>
              <a:rPr lang="zh-CN" altLang="en-US" sz="1600" b="1">
                <a:solidFill>
                  <a:srgbClr val="FF0000"/>
                </a:solidFill>
                <a:sym typeface="+mn-ea"/>
              </a:rPr>
              <a:t>被动销售承接</a:t>
            </a:r>
            <a:endParaRPr lang="zh-CN" altLang="en-US" sz="1600" b="1" dirty="0">
              <a:solidFill>
                <a:srgbClr val="FF0000"/>
              </a:solidFill>
              <a:latin typeface="微软雅黑" panose="020B0503020204020204" charset="-122"/>
              <a:ea typeface="微软雅黑" panose="020B0503020204020204" charset="-122"/>
              <a:sym typeface="+mn-ea"/>
            </a:endParaRP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下箭头标注 4"/>
          <p:cNvSpPr/>
          <p:nvPr>
            <p:custDataLst>
              <p:tags r:id="rId1"/>
            </p:custDataLst>
          </p:nvPr>
        </p:nvSpPr>
        <p:spPr>
          <a:xfrm>
            <a:off x="1141879" y="3286031"/>
            <a:ext cx="2246181" cy="298930"/>
          </a:xfrm>
          <a:prstGeom prst="downArrowCallout">
            <a:avLst>
              <a:gd name="adj1" fmla="val 67218"/>
              <a:gd name="adj2" fmla="val 33609"/>
              <a:gd name="adj3" fmla="val 52728"/>
              <a:gd name="adj4" fmla="val 55380"/>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7" name="矩形 6"/>
          <p:cNvSpPr/>
          <p:nvPr>
            <p:custDataLst>
              <p:tags r:id="rId2"/>
            </p:custDataLst>
          </p:nvPr>
        </p:nvSpPr>
        <p:spPr>
          <a:xfrm>
            <a:off x="1141879" y="3221082"/>
            <a:ext cx="2246181" cy="75994"/>
          </a:xfrm>
          <a:prstGeom prst="rect">
            <a:avLst/>
          </a:prstGeom>
          <a:solidFill>
            <a:srgbClr val="1F74AD">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8" name="矩形 7"/>
          <p:cNvSpPr/>
          <p:nvPr>
            <p:custDataLst>
              <p:tags r:id="rId3"/>
            </p:custDataLst>
          </p:nvPr>
        </p:nvSpPr>
        <p:spPr>
          <a:xfrm>
            <a:off x="1161645" y="1654552"/>
            <a:ext cx="2206651" cy="1046477"/>
          </a:xfrm>
          <a:prstGeom prst="rect">
            <a:avLst/>
          </a:prstGeom>
          <a:noFill/>
          <a:ln w="19050">
            <a:solidFill>
              <a:srgbClr val="1F74AD"/>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lstStyle/>
          <a:p>
            <a:pPr lvl="0" algn="ctr"/>
            <a:endParaRPr lang="zh-CN" altLang="en-US" sz="1510"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9" name="文本框 8"/>
          <p:cNvSpPr txBox="1"/>
          <p:nvPr>
            <p:custDataLst>
              <p:tags r:id="rId4"/>
            </p:custDataLst>
          </p:nvPr>
        </p:nvSpPr>
        <p:spPr>
          <a:xfrm>
            <a:off x="1161645" y="2845966"/>
            <a:ext cx="2206651" cy="342639"/>
          </a:xfrm>
          <a:prstGeom prst="rect">
            <a:avLst/>
          </a:prstGeom>
          <a:noFill/>
        </p:spPr>
        <p:txBody>
          <a:bodyPr wrap="square" rtlCol="0">
            <a:normAutofit/>
          </a:bodyPr>
          <a:lstStyle/>
          <a:p>
            <a:pPr algn="ctr"/>
            <a:r>
              <a:rPr lang="zh-CN" altLang="en-US" sz="1510">
                <a:solidFill>
                  <a:srgbClr val="1F74AD"/>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基础目标</a:t>
            </a:r>
            <a:r>
              <a:rPr lang="en-US" altLang="zh-CN" sz="1510">
                <a:solidFill>
                  <a:srgbClr val="1F74AD"/>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1</a:t>
            </a:r>
          </a:p>
        </p:txBody>
      </p:sp>
      <p:sp>
        <p:nvSpPr>
          <p:cNvPr id="10" name="KSO_Shape"/>
          <p:cNvSpPr/>
          <p:nvPr>
            <p:custDataLst>
              <p:tags r:id="rId5"/>
            </p:custDataLst>
          </p:nvPr>
        </p:nvSpPr>
        <p:spPr bwMode="auto">
          <a:xfrm>
            <a:off x="2068138" y="3780876"/>
            <a:ext cx="393664" cy="336038"/>
          </a:xfrm>
          <a:custGeom>
            <a:avLst/>
            <a:gdLst>
              <a:gd name="T0" fmla="*/ 175713297 w 4097"/>
              <a:gd name="T1" fmla="*/ 71089403 h 3497"/>
              <a:gd name="T2" fmla="*/ 33597902 w 4097"/>
              <a:gd name="T3" fmla="*/ 71089403 h 3497"/>
              <a:gd name="T4" fmla="*/ 423256757 w 4097"/>
              <a:gd name="T5" fmla="*/ 139474091 h 3497"/>
              <a:gd name="T6" fmla="*/ 372859684 w 4097"/>
              <a:gd name="T7" fmla="*/ 216358747 h 3497"/>
              <a:gd name="T8" fmla="*/ 297747197 w 4097"/>
              <a:gd name="T9" fmla="*/ 139474091 h 3497"/>
              <a:gd name="T10" fmla="*/ 502231138 w 4097"/>
              <a:gd name="T11" fmla="*/ 428853992 h 3497"/>
              <a:gd name="T12" fmla="*/ 423256757 w 4097"/>
              <a:gd name="T13" fmla="*/ 139474091 h 3497"/>
              <a:gd name="T14" fmla="*/ 254687678 w 4097"/>
              <a:gd name="T15" fmla="*/ 98906881 h 3497"/>
              <a:gd name="T16" fmla="*/ 254687678 w 4097"/>
              <a:gd name="T17" fmla="*/ 327242836 h 3497"/>
              <a:gd name="T18" fmla="*/ 184402447 w 4097"/>
              <a:gd name="T19" fmla="*/ 160916703 h 3497"/>
              <a:gd name="T20" fmla="*/ 0 w 4097"/>
              <a:gd name="T21" fmla="*/ 369934708 h 3497"/>
              <a:gd name="T22" fmla="*/ 19116131 w 4097"/>
              <a:gd name="T23" fmla="*/ 675348230 h 3497"/>
              <a:gd name="T24" fmla="*/ 90752959 w 4097"/>
              <a:gd name="T25" fmla="*/ 548044259 h 3497"/>
              <a:gd name="T26" fmla="*/ 143080758 w 4097"/>
              <a:gd name="T27" fmla="*/ 528147135 h 3497"/>
              <a:gd name="T28" fmla="*/ 194249858 w 4097"/>
              <a:gd name="T29" fmla="*/ 674961968 h 3497"/>
              <a:gd name="T30" fmla="*/ 135936541 w 4097"/>
              <a:gd name="T31" fmla="*/ 385582067 h 3497"/>
              <a:gd name="T32" fmla="*/ 165865446 w 4097"/>
              <a:gd name="T33" fmla="*/ 356992065 h 3497"/>
              <a:gd name="T34" fmla="*/ 254687678 w 4097"/>
              <a:gd name="T35" fmla="*/ 455319332 h 3497"/>
              <a:gd name="T36" fmla="*/ 271293512 w 4097"/>
              <a:gd name="T37" fmla="*/ 471739216 h 3497"/>
              <a:gd name="T38" fmla="*/ 542780360 w 4097"/>
              <a:gd name="T39" fmla="*/ 471739216 h 3497"/>
              <a:gd name="T40" fmla="*/ 542780360 w 4097"/>
              <a:gd name="T41" fmla="*/ 379980165 h 3497"/>
              <a:gd name="T42" fmla="*/ 631988386 w 4097"/>
              <a:gd name="T43" fmla="*/ 286096012 h 3497"/>
              <a:gd name="T44" fmla="*/ 566337515 w 4097"/>
              <a:gd name="T45" fmla="*/ 506124911 h 3497"/>
              <a:gd name="T46" fmla="*/ 646277260 w 4097"/>
              <a:gd name="T47" fmla="*/ 668973364 h 3497"/>
              <a:gd name="T48" fmla="*/ 703239419 w 4097"/>
              <a:gd name="T49" fmla="*/ 468648678 h 3497"/>
              <a:gd name="T50" fmla="*/ 791095848 w 4097"/>
              <a:gd name="T51" fmla="*/ 669166715 h 3497"/>
              <a:gd name="T52" fmla="*/ 763483903 w 4097"/>
              <a:gd name="T53" fmla="*/ 170189195 h 3497"/>
              <a:gd name="T54" fmla="*/ 577536523 w 4097"/>
              <a:gd name="T55" fmla="*/ 289572813 h 3497"/>
              <a:gd name="T56" fmla="*/ 542780360 w 4097"/>
              <a:gd name="T57" fmla="*/ 115520115 h 3497"/>
              <a:gd name="T58" fmla="*/ 526367423 w 4097"/>
              <a:gd name="T59" fmla="*/ 98906881 h 3497"/>
              <a:gd name="T60" fmla="*/ 674082541 w 4097"/>
              <a:gd name="T61" fmla="*/ 15261096 h 3497"/>
              <a:gd name="T62" fmla="*/ 674082541 w 4097"/>
              <a:gd name="T63" fmla="*/ 153383050 h 3497"/>
              <a:gd name="T64" fmla="*/ 674082541 w 4097"/>
              <a:gd name="T65" fmla="*/ 15261096 h 34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097" h="3497">
                <a:moveTo>
                  <a:pt x="542" y="0"/>
                </a:moveTo>
                <a:cubicBezTo>
                  <a:pt x="745" y="0"/>
                  <a:pt x="910" y="165"/>
                  <a:pt x="910" y="368"/>
                </a:cubicBezTo>
                <a:cubicBezTo>
                  <a:pt x="910" y="571"/>
                  <a:pt x="745" y="736"/>
                  <a:pt x="542" y="736"/>
                </a:cubicBezTo>
                <a:cubicBezTo>
                  <a:pt x="339" y="736"/>
                  <a:pt x="174" y="571"/>
                  <a:pt x="174" y="368"/>
                </a:cubicBezTo>
                <a:cubicBezTo>
                  <a:pt x="174" y="165"/>
                  <a:pt x="339" y="0"/>
                  <a:pt x="542" y="0"/>
                </a:cubicBezTo>
                <a:close/>
                <a:moveTo>
                  <a:pt x="2192" y="722"/>
                </a:moveTo>
                <a:cubicBezTo>
                  <a:pt x="2192" y="1120"/>
                  <a:pt x="2192" y="1120"/>
                  <a:pt x="2192" y="1120"/>
                </a:cubicBezTo>
                <a:cubicBezTo>
                  <a:pt x="1931" y="1120"/>
                  <a:pt x="1931" y="1120"/>
                  <a:pt x="1931" y="1120"/>
                </a:cubicBezTo>
                <a:cubicBezTo>
                  <a:pt x="1931" y="722"/>
                  <a:pt x="1931" y="722"/>
                  <a:pt x="1931" y="722"/>
                </a:cubicBezTo>
                <a:cubicBezTo>
                  <a:pt x="1542" y="722"/>
                  <a:pt x="1542" y="722"/>
                  <a:pt x="1542" y="722"/>
                </a:cubicBezTo>
                <a:cubicBezTo>
                  <a:pt x="1542" y="2220"/>
                  <a:pt x="1542" y="2220"/>
                  <a:pt x="1542" y="2220"/>
                </a:cubicBezTo>
                <a:cubicBezTo>
                  <a:pt x="2601" y="2220"/>
                  <a:pt x="2601" y="2220"/>
                  <a:pt x="2601" y="2220"/>
                </a:cubicBezTo>
                <a:cubicBezTo>
                  <a:pt x="2601" y="722"/>
                  <a:pt x="2601" y="722"/>
                  <a:pt x="2601" y="722"/>
                </a:cubicBezTo>
                <a:cubicBezTo>
                  <a:pt x="2192" y="722"/>
                  <a:pt x="2192" y="722"/>
                  <a:pt x="2192" y="722"/>
                </a:cubicBezTo>
                <a:close/>
                <a:moveTo>
                  <a:pt x="1405" y="512"/>
                </a:moveTo>
                <a:cubicBezTo>
                  <a:pt x="1319" y="512"/>
                  <a:pt x="1319" y="512"/>
                  <a:pt x="1319" y="512"/>
                </a:cubicBezTo>
                <a:cubicBezTo>
                  <a:pt x="1319" y="598"/>
                  <a:pt x="1319" y="598"/>
                  <a:pt x="1319" y="598"/>
                </a:cubicBezTo>
                <a:cubicBezTo>
                  <a:pt x="1319" y="1694"/>
                  <a:pt x="1319" y="1694"/>
                  <a:pt x="1319" y="1694"/>
                </a:cubicBezTo>
                <a:cubicBezTo>
                  <a:pt x="1107" y="1550"/>
                  <a:pt x="1107" y="1550"/>
                  <a:pt x="1107" y="1550"/>
                </a:cubicBezTo>
                <a:cubicBezTo>
                  <a:pt x="955" y="833"/>
                  <a:pt x="955" y="833"/>
                  <a:pt x="955" y="833"/>
                </a:cubicBezTo>
                <a:cubicBezTo>
                  <a:pt x="67" y="825"/>
                  <a:pt x="67" y="825"/>
                  <a:pt x="67" y="825"/>
                </a:cubicBezTo>
                <a:cubicBezTo>
                  <a:pt x="0" y="1915"/>
                  <a:pt x="0" y="1915"/>
                  <a:pt x="0" y="1915"/>
                </a:cubicBezTo>
                <a:cubicBezTo>
                  <a:pt x="89" y="2707"/>
                  <a:pt x="89" y="2707"/>
                  <a:pt x="89" y="2707"/>
                </a:cubicBezTo>
                <a:cubicBezTo>
                  <a:pt x="99" y="3496"/>
                  <a:pt x="99" y="3496"/>
                  <a:pt x="99" y="3496"/>
                </a:cubicBezTo>
                <a:cubicBezTo>
                  <a:pt x="314" y="3494"/>
                  <a:pt x="314" y="3494"/>
                  <a:pt x="314" y="3494"/>
                </a:cubicBezTo>
                <a:cubicBezTo>
                  <a:pt x="470" y="2837"/>
                  <a:pt x="470" y="2837"/>
                  <a:pt x="470" y="2837"/>
                </a:cubicBezTo>
                <a:cubicBezTo>
                  <a:pt x="455" y="2345"/>
                  <a:pt x="455" y="2345"/>
                  <a:pt x="455" y="2345"/>
                </a:cubicBezTo>
                <a:cubicBezTo>
                  <a:pt x="741" y="2734"/>
                  <a:pt x="741" y="2734"/>
                  <a:pt x="741" y="2734"/>
                </a:cubicBezTo>
                <a:cubicBezTo>
                  <a:pt x="782" y="3497"/>
                  <a:pt x="782" y="3497"/>
                  <a:pt x="782" y="3497"/>
                </a:cubicBezTo>
                <a:cubicBezTo>
                  <a:pt x="1006" y="3494"/>
                  <a:pt x="1006" y="3494"/>
                  <a:pt x="1006" y="3494"/>
                </a:cubicBezTo>
                <a:cubicBezTo>
                  <a:pt x="1116" y="2612"/>
                  <a:pt x="1116" y="2612"/>
                  <a:pt x="1116" y="2612"/>
                </a:cubicBezTo>
                <a:cubicBezTo>
                  <a:pt x="704" y="1996"/>
                  <a:pt x="704" y="1996"/>
                  <a:pt x="704" y="1996"/>
                </a:cubicBezTo>
                <a:cubicBezTo>
                  <a:pt x="767" y="1441"/>
                  <a:pt x="767" y="1441"/>
                  <a:pt x="767" y="1441"/>
                </a:cubicBezTo>
                <a:cubicBezTo>
                  <a:pt x="859" y="1848"/>
                  <a:pt x="859" y="1848"/>
                  <a:pt x="859" y="1848"/>
                </a:cubicBezTo>
                <a:cubicBezTo>
                  <a:pt x="1319" y="1954"/>
                  <a:pt x="1319" y="1954"/>
                  <a:pt x="1319" y="1954"/>
                </a:cubicBezTo>
                <a:cubicBezTo>
                  <a:pt x="1319" y="2357"/>
                  <a:pt x="1319" y="2357"/>
                  <a:pt x="1319" y="2357"/>
                </a:cubicBezTo>
                <a:cubicBezTo>
                  <a:pt x="1319" y="2442"/>
                  <a:pt x="1319" y="2442"/>
                  <a:pt x="1319" y="2442"/>
                </a:cubicBezTo>
                <a:cubicBezTo>
                  <a:pt x="1405" y="2442"/>
                  <a:pt x="1405" y="2442"/>
                  <a:pt x="1405" y="2442"/>
                </a:cubicBezTo>
                <a:cubicBezTo>
                  <a:pt x="2726" y="2442"/>
                  <a:pt x="2726" y="2442"/>
                  <a:pt x="2726" y="2442"/>
                </a:cubicBezTo>
                <a:cubicBezTo>
                  <a:pt x="2811" y="2442"/>
                  <a:pt x="2811" y="2442"/>
                  <a:pt x="2811" y="2442"/>
                </a:cubicBezTo>
                <a:cubicBezTo>
                  <a:pt x="2811" y="2357"/>
                  <a:pt x="2811" y="2357"/>
                  <a:pt x="2811" y="2357"/>
                </a:cubicBezTo>
                <a:cubicBezTo>
                  <a:pt x="2811" y="1967"/>
                  <a:pt x="2811" y="1967"/>
                  <a:pt x="2811" y="1967"/>
                </a:cubicBezTo>
                <a:cubicBezTo>
                  <a:pt x="3165" y="1735"/>
                  <a:pt x="3165" y="1735"/>
                  <a:pt x="3165" y="1735"/>
                </a:cubicBezTo>
                <a:cubicBezTo>
                  <a:pt x="3273" y="1481"/>
                  <a:pt x="3273" y="1481"/>
                  <a:pt x="3273" y="1481"/>
                </a:cubicBezTo>
                <a:cubicBezTo>
                  <a:pt x="3392" y="2054"/>
                  <a:pt x="3392" y="2054"/>
                  <a:pt x="3392" y="2054"/>
                </a:cubicBezTo>
                <a:cubicBezTo>
                  <a:pt x="2933" y="2620"/>
                  <a:pt x="2933" y="2620"/>
                  <a:pt x="2933" y="2620"/>
                </a:cubicBezTo>
                <a:cubicBezTo>
                  <a:pt x="3130" y="3459"/>
                  <a:pt x="3130" y="3459"/>
                  <a:pt x="3130" y="3459"/>
                </a:cubicBezTo>
                <a:cubicBezTo>
                  <a:pt x="3347" y="3463"/>
                  <a:pt x="3347" y="3463"/>
                  <a:pt x="3347" y="3463"/>
                </a:cubicBezTo>
                <a:cubicBezTo>
                  <a:pt x="3298" y="2738"/>
                  <a:pt x="3298" y="2738"/>
                  <a:pt x="3298" y="2738"/>
                </a:cubicBezTo>
                <a:cubicBezTo>
                  <a:pt x="3642" y="2426"/>
                  <a:pt x="3642" y="2426"/>
                  <a:pt x="3642" y="2426"/>
                </a:cubicBezTo>
                <a:cubicBezTo>
                  <a:pt x="3816" y="3461"/>
                  <a:pt x="3816" y="3461"/>
                  <a:pt x="3816" y="3461"/>
                </a:cubicBezTo>
                <a:cubicBezTo>
                  <a:pt x="4097" y="3464"/>
                  <a:pt x="4097" y="3464"/>
                  <a:pt x="4097" y="3464"/>
                </a:cubicBezTo>
                <a:cubicBezTo>
                  <a:pt x="4048" y="2263"/>
                  <a:pt x="4048" y="2263"/>
                  <a:pt x="4048" y="2263"/>
                </a:cubicBezTo>
                <a:cubicBezTo>
                  <a:pt x="3954" y="881"/>
                  <a:pt x="3954" y="881"/>
                  <a:pt x="3954" y="881"/>
                </a:cubicBezTo>
                <a:cubicBezTo>
                  <a:pt x="3090" y="888"/>
                  <a:pt x="3090" y="888"/>
                  <a:pt x="3090" y="888"/>
                </a:cubicBezTo>
                <a:cubicBezTo>
                  <a:pt x="2991" y="1499"/>
                  <a:pt x="2991" y="1499"/>
                  <a:pt x="2991" y="1499"/>
                </a:cubicBezTo>
                <a:cubicBezTo>
                  <a:pt x="2811" y="1700"/>
                  <a:pt x="2811" y="1700"/>
                  <a:pt x="2811" y="1700"/>
                </a:cubicBezTo>
                <a:cubicBezTo>
                  <a:pt x="2811" y="598"/>
                  <a:pt x="2811" y="598"/>
                  <a:pt x="2811" y="598"/>
                </a:cubicBezTo>
                <a:cubicBezTo>
                  <a:pt x="2811" y="512"/>
                  <a:pt x="2811" y="512"/>
                  <a:pt x="2811" y="512"/>
                </a:cubicBezTo>
                <a:cubicBezTo>
                  <a:pt x="2726" y="512"/>
                  <a:pt x="2726" y="512"/>
                  <a:pt x="2726" y="512"/>
                </a:cubicBezTo>
                <a:cubicBezTo>
                  <a:pt x="1405" y="512"/>
                  <a:pt x="1405" y="512"/>
                  <a:pt x="1405" y="512"/>
                </a:cubicBezTo>
                <a:close/>
                <a:moveTo>
                  <a:pt x="3491" y="79"/>
                </a:moveTo>
                <a:cubicBezTo>
                  <a:pt x="3689" y="79"/>
                  <a:pt x="3849" y="239"/>
                  <a:pt x="3849" y="437"/>
                </a:cubicBezTo>
                <a:cubicBezTo>
                  <a:pt x="3849" y="634"/>
                  <a:pt x="3689" y="794"/>
                  <a:pt x="3491" y="794"/>
                </a:cubicBezTo>
                <a:cubicBezTo>
                  <a:pt x="3294" y="794"/>
                  <a:pt x="3134" y="634"/>
                  <a:pt x="3134" y="437"/>
                </a:cubicBezTo>
                <a:cubicBezTo>
                  <a:pt x="3134" y="239"/>
                  <a:pt x="3294" y="79"/>
                  <a:pt x="3491" y="79"/>
                </a:cubicBez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anchor="ctr" anchorCtr="1">
            <a:normAutofit/>
          </a:bodyPr>
          <a:lstStyle/>
          <a:p>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11" name="文本框 10"/>
          <p:cNvSpPr txBox="1"/>
          <p:nvPr>
            <p:custDataLst>
              <p:tags r:id="rId6"/>
            </p:custDataLst>
          </p:nvPr>
        </p:nvSpPr>
        <p:spPr>
          <a:xfrm>
            <a:off x="1080834" y="4200081"/>
            <a:ext cx="2368271" cy="342639"/>
          </a:xfrm>
          <a:prstGeom prst="rect">
            <a:avLst/>
          </a:prstGeom>
          <a:noFill/>
        </p:spPr>
        <p:txBody>
          <a:bodyPr wrap="square" rtlCol="0">
            <a:normAutofit/>
          </a:bodyPr>
          <a:lstStyle/>
          <a:p>
            <a:pPr algn="ctr"/>
            <a:r>
              <a:rPr lang="zh-CN" altLang="en-US" sz="1510" b="1" spc="300">
                <a:solidFill>
                  <a:srgbClr val="1F74AD"/>
                </a:solidFill>
                <a:latin typeface="微软雅黑" panose="020B0503020204020204" charset="-122"/>
                <a:ea typeface="微软雅黑" panose="020B0503020204020204" charset="-122"/>
                <a:cs typeface="+mn-ea"/>
                <a:sym typeface="Arial" panose="020B0604020202020204" pitchFamily="34" charset="0"/>
              </a:rPr>
              <a:t>服务技能</a:t>
            </a:r>
          </a:p>
        </p:txBody>
      </p:sp>
      <p:sp>
        <p:nvSpPr>
          <p:cNvPr id="16" name="文本框 15"/>
          <p:cNvSpPr txBox="1"/>
          <p:nvPr>
            <p:custDataLst>
              <p:tags r:id="rId7"/>
            </p:custDataLst>
          </p:nvPr>
        </p:nvSpPr>
        <p:spPr>
          <a:xfrm>
            <a:off x="1205886" y="1709932"/>
            <a:ext cx="2118167" cy="935716"/>
          </a:xfrm>
          <a:prstGeom prst="rect">
            <a:avLst/>
          </a:prstGeom>
          <a:noFill/>
        </p:spPr>
        <p:txBody>
          <a:bodyPr wrap="square" rtlCol="0" anchor="ctr">
            <a:normAutofit/>
          </a:bodyPr>
          <a:lstStyle/>
          <a:p>
            <a:pPr algn="ctr">
              <a:lnSpc>
                <a:spcPct val="120000"/>
              </a:lnSpc>
            </a:pPr>
            <a:r>
              <a:rPr lang="zh-CN" altLang="en-US" sz="1600" b="1" spc="150">
                <a:latin typeface="微软雅黑" panose="020B0503020204020204" charset="-122"/>
                <a:ea typeface="微软雅黑" panose="020B0503020204020204" charset="-122"/>
              </a:rPr>
              <a:t>客户百问不倒，</a:t>
            </a:r>
          </a:p>
          <a:p>
            <a:pPr algn="ctr">
              <a:lnSpc>
                <a:spcPct val="120000"/>
              </a:lnSpc>
            </a:pPr>
            <a:r>
              <a:rPr lang="zh-CN" altLang="en-US" sz="1600" b="1" spc="150">
                <a:latin typeface="微软雅黑" panose="020B0503020204020204" charset="-122"/>
                <a:ea typeface="微软雅黑" panose="020B0503020204020204" charset="-122"/>
              </a:rPr>
              <a:t>简单售后自行处理</a:t>
            </a:r>
          </a:p>
        </p:txBody>
      </p:sp>
      <p:sp>
        <p:nvSpPr>
          <p:cNvPr id="13" name="下箭头标注 12"/>
          <p:cNvSpPr/>
          <p:nvPr>
            <p:custDataLst>
              <p:tags r:id="rId8"/>
            </p:custDataLst>
          </p:nvPr>
        </p:nvSpPr>
        <p:spPr>
          <a:xfrm>
            <a:off x="4147795" y="3286031"/>
            <a:ext cx="2246181" cy="298930"/>
          </a:xfrm>
          <a:prstGeom prst="downArrowCallout">
            <a:avLst>
              <a:gd name="adj1" fmla="val 67218"/>
              <a:gd name="adj2" fmla="val 33609"/>
              <a:gd name="adj3" fmla="val 52728"/>
              <a:gd name="adj4" fmla="val 55380"/>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14" name="矩形 13"/>
          <p:cNvSpPr/>
          <p:nvPr>
            <p:custDataLst>
              <p:tags r:id="rId9"/>
            </p:custDataLst>
          </p:nvPr>
        </p:nvSpPr>
        <p:spPr>
          <a:xfrm>
            <a:off x="4147795" y="3221082"/>
            <a:ext cx="2246181" cy="75994"/>
          </a:xfrm>
          <a:prstGeom prst="rect">
            <a:avLst/>
          </a:prstGeom>
          <a:solidFill>
            <a:srgbClr val="3498DB">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15" name="矩形 14"/>
          <p:cNvSpPr/>
          <p:nvPr>
            <p:custDataLst>
              <p:tags r:id="rId10"/>
            </p:custDataLst>
          </p:nvPr>
        </p:nvSpPr>
        <p:spPr>
          <a:xfrm>
            <a:off x="4167561" y="1654552"/>
            <a:ext cx="2206651" cy="1046477"/>
          </a:xfrm>
          <a:prstGeom prst="rect">
            <a:avLst/>
          </a:prstGeom>
          <a:noFill/>
          <a:ln w="19050">
            <a:solidFill>
              <a:srgbClr val="3498DB"/>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lstStyle/>
          <a:p>
            <a:pPr lvl="0" algn="ctr"/>
            <a:endParaRPr lang="zh-CN" altLang="en-US" sz="1510"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17" name="文本框 16"/>
          <p:cNvSpPr txBox="1"/>
          <p:nvPr>
            <p:custDataLst>
              <p:tags r:id="rId11"/>
            </p:custDataLst>
          </p:nvPr>
        </p:nvSpPr>
        <p:spPr>
          <a:xfrm>
            <a:off x="4167561" y="2845966"/>
            <a:ext cx="2206651" cy="342639"/>
          </a:xfrm>
          <a:prstGeom prst="rect">
            <a:avLst/>
          </a:prstGeom>
          <a:noFill/>
        </p:spPr>
        <p:txBody>
          <a:bodyPr wrap="square" rtlCol="0">
            <a:normAutofit/>
          </a:bodyPr>
          <a:lstStyle/>
          <a:p>
            <a:pPr algn="ctr"/>
            <a:r>
              <a:rPr lang="zh-CN" altLang="en-US" sz="1510">
                <a:solidFill>
                  <a:srgbClr val="3498DB"/>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基础目标</a:t>
            </a:r>
            <a:r>
              <a:rPr lang="en-US" altLang="zh-CN" sz="1510">
                <a:solidFill>
                  <a:srgbClr val="3498DB"/>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2</a:t>
            </a:r>
          </a:p>
        </p:txBody>
      </p:sp>
      <p:sp>
        <p:nvSpPr>
          <p:cNvPr id="18" name="文本框 17"/>
          <p:cNvSpPr txBox="1"/>
          <p:nvPr>
            <p:custDataLst>
              <p:tags r:id="rId12"/>
            </p:custDataLst>
          </p:nvPr>
        </p:nvSpPr>
        <p:spPr>
          <a:xfrm>
            <a:off x="4060002" y="4200081"/>
            <a:ext cx="2421768" cy="342639"/>
          </a:xfrm>
          <a:prstGeom prst="rect">
            <a:avLst/>
          </a:prstGeom>
          <a:noFill/>
        </p:spPr>
        <p:txBody>
          <a:bodyPr wrap="square" rtlCol="0">
            <a:normAutofit/>
          </a:bodyPr>
          <a:lstStyle/>
          <a:p>
            <a:pPr algn="ctr"/>
            <a:r>
              <a:rPr lang="zh-CN" altLang="en-US" sz="1510" b="1" spc="300">
                <a:solidFill>
                  <a:srgbClr val="3498DB"/>
                </a:solidFill>
                <a:latin typeface="微软雅黑" panose="020B0503020204020204" charset="-122"/>
                <a:ea typeface="微软雅黑" panose="020B0503020204020204" charset="-122"/>
                <a:cs typeface="+mn-ea"/>
                <a:sym typeface="Arial" panose="020B0604020202020204" pitchFamily="34" charset="0"/>
              </a:rPr>
              <a:t>被动营销</a:t>
            </a:r>
          </a:p>
        </p:txBody>
      </p:sp>
      <p:sp>
        <p:nvSpPr>
          <p:cNvPr id="19" name="文本框 18"/>
          <p:cNvSpPr txBox="1"/>
          <p:nvPr>
            <p:custDataLst>
              <p:tags r:id="rId13"/>
            </p:custDataLst>
          </p:nvPr>
        </p:nvSpPr>
        <p:spPr>
          <a:xfrm>
            <a:off x="4211802" y="1709932"/>
            <a:ext cx="2118167" cy="935716"/>
          </a:xfrm>
          <a:prstGeom prst="rect">
            <a:avLst/>
          </a:prstGeom>
          <a:noFill/>
        </p:spPr>
        <p:txBody>
          <a:bodyPr wrap="square" rtlCol="0" anchor="ctr">
            <a:normAutofit/>
          </a:bodyPr>
          <a:lstStyle/>
          <a:p>
            <a:pPr algn="ctr">
              <a:lnSpc>
                <a:spcPct val="120000"/>
              </a:lnSpc>
            </a:pPr>
            <a:r>
              <a:rPr lang="zh-CN" altLang="en-US" sz="1600" b="1" spc="150">
                <a:latin typeface="微软雅黑" panose="020B0503020204020204" charset="-122"/>
                <a:ea typeface="微软雅黑" panose="020B0503020204020204" charset="-122"/>
              </a:rPr>
              <a:t>当好社群导演</a:t>
            </a:r>
          </a:p>
          <a:p>
            <a:pPr algn="ctr">
              <a:lnSpc>
                <a:spcPct val="120000"/>
              </a:lnSpc>
            </a:pPr>
            <a:r>
              <a:rPr lang="zh-CN" altLang="en-US" sz="1600" b="1" spc="150">
                <a:latin typeface="微软雅黑" panose="020B0503020204020204" charset="-122"/>
                <a:ea typeface="微软雅黑" panose="020B0503020204020204" charset="-122"/>
              </a:rPr>
              <a:t>保质保量走完深聊</a:t>
            </a:r>
          </a:p>
        </p:txBody>
      </p:sp>
      <p:sp>
        <p:nvSpPr>
          <p:cNvPr id="37" name="下箭头标注 8"/>
          <p:cNvSpPr/>
          <p:nvPr>
            <p:custDataLst>
              <p:tags r:id="rId14"/>
            </p:custDataLst>
          </p:nvPr>
        </p:nvSpPr>
        <p:spPr>
          <a:xfrm>
            <a:off x="7180459" y="3286031"/>
            <a:ext cx="2246181" cy="298930"/>
          </a:xfrm>
          <a:prstGeom prst="downArrowCallout">
            <a:avLst>
              <a:gd name="adj1" fmla="val 67218"/>
              <a:gd name="adj2" fmla="val 33609"/>
              <a:gd name="adj3" fmla="val 52728"/>
              <a:gd name="adj4" fmla="val 55380"/>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38" name="矩形 37"/>
          <p:cNvSpPr/>
          <p:nvPr>
            <p:custDataLst>
              <p:tags r:id="rId15"/>
            </p:custDataLst>
          </p:nvPr>
        </p:nvSpPr>
        <p:spPr>
          <a:xfrm>
            <a:off x="7180459" y="3221082"/>
            <a:ext cx="2246181" cy="75994"/>
          </a:xfrm>
          <a:prstGeom prst="rect">
            <a:avLst/>
          </a:prstGeom>
          <a:solidFill>
            <a:srgbClr val="1AA3AA">
              <a:lumMod val="75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endParaRPr lang="zh-CN" altLang="en-US" sz="1510">
              <a:latin typeface="微软雅黑" panose="020B0503020204020204" charset="-122"/>
              <a:ea typeface="微软雅黑" panose="020B0503020204020204" charset="-122"/>
              <a:sym typeface="Arial" panose="020B0604020202020204" pitchFamily="34" charset="0"/>
            </a:endParaRPr>
          </a:p>
        </p:txBody>
      </p:sp>
      <p:sp>
        <p:nvSpPr>
          <p:cNvPr id="39" name="矩形 38"/>
          <p:cNvSpPr/>
          <p:nvPr>
            <p:custDataLst>
              <p:tags r:id="rId16"/>
            </p:custDataLst>
          </p:nvPr>
        </p:nvSpPr>
        <p:spPr>
          <a:xfrm>
            <a:off x="7200224" y="1654552"/>
            <a:ext cx="2206651" cy="1046477"/>
          </a:xfrm>
          <a:prstGeom prst="rect">
            <a:avLst/>
          </a:prstGeom>
          <a:noFill/>
          <a:ln w="19050">
            <a:solidFill>
              <a:srgbClr val="1AA3AA"/>
            </a:solidFill>
            <a:prstDash val="lgDash"/>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lstStyle/>
          <a:p>
            <a:pPr lvl="0" algn="ctr"/>
            <a:endParaRPr lang="zh-CN" altLang="en-US" sz="1510" dirty="0">
              <a:solidFill>
                <a:srgbClr val="000000"/>
              </a:solidFill>
              <a:latin typeface="微软雅黑" panose="020B0503020204020204" charset="-122"/>
              <a:ea typeface="微软雅黑" panose="020B0503020204020204" charset="-122"/>
              <a:sym typeface="Arial" panose="020B0604020202020204" pitchFamily="34" charset="0"/>
            </a:endParaRPr>
          </a:p>
        </p:txBody>
      </p:sp>
      <p:sp>
        <p:nvSpPr>
          <p:cNvPr id="40" name="文本框 39"/>
          <p:cNvSpPr txBox="1"/>
          <p:nvPr>
            <p:custDataLst>
              <p:tags r:id="rId17"/>
            </p:custDataLst>
          </p:nvPr>
        </p:nvSpPr>
        <p:spPr>
          <a:xfrm>
            <a:off x="7200224" y="2845966"/>
            <a:ext cx="2206651" cy="342639"/>
          </a:xfrm>
          <a:prstGeom prst="rect">
            <a:avLst/>
          </a:prstGeom>
          <a:noFill/>
        </p:spPr>
        <p:txBody>
          <a:bodyPr wrap="square" rtlCol="0">
            <a:normAutofit/>
          </a:bodyPr>
          <a:lstStyle/>
          <a:p>
            <a:pPr algn="ctr"/>
            <a:r>
              <a:rPr lang="zh-CN" altLang="en-US" sz="1510" dirty="0">
                <a:solidFill>
                  <a:srgbClr val="1AA3AA"/>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进阶技能</a:t>
            </a:r>
          </a:p>
        </p:txBody>
      </p:sp>
      <p:sp>
        <p:nvSpPr>
          <p:cNvPr id="41" name="文本框 40"/>
          <p:cNvSpPr txBox="1"/>
          <p:nvPr>
            <p:custDataLst>
              <p:tags r:id="rId18"/>
            </p:custDataLst>
          </p:nvPr>
        </p:nvSpPr>
        <p:spPr>
          <a:xfrm>
            <a:off x="7092667" y="4200081"/>
            <a:ext cx="2421768" cy="342639"/>
          </a:xfrm>
          <a:prstGeom prst="rect">
            <a:avLst/>
          </a:prstGeom>
          <a:noFill/>
        </p:spPr>
        <p:txBody>
          <a:bodyPr wrap="square" rtlCol="0">
            <a:normAutofit/>
          </a:bodyPr>
          <a:lstStyle/>
          <a:p>
            <a:pPr algn="ctr"/>
            <a:r>
              <a:rPr lang="zh-CN" altLang="en-US" sz="1510" b="1" spc="300">
                <a:solidFill>
                  <a:srgbClr val="1AA3AA"/>
                </a:solidFill>
                <a:latin typeface="微软雅黑" panose="020B0503020204020204" charset="-122"/>
                <a:ea typeface="微软雅黑" panose="020B0503020204020204" charset="-122"/>
                <a:cs typeface="+mn-ea"/>
                <a:sym typeface="Arial" panose="020B0604020202020204" pitchFamily="34" charset="0"/>
              </a:rPr>
              <a:t>团队赋能</a:t>
            </a:r>
          </a:p>
        </p:txBody>
      </p:sp>
      <p:sp>
        <p:nvSpPr>
          <p:cNvPr id="42" name="KSO_Shape"/>
          <p:cNvSpPr/>
          <p:nvPr>
            <p:custDataLst>
              <p:tags r:id="rId19"/>
            </p:custDataLst>
          </p:nvPr>
        </p:nvSpPr>
        <p:spPr bwMode="auto">
          <a:xfrm>
            <a:off x="8114570" y="3913901"/>
            <a:ext cx="377960" cy="209138"/>
          </a:xfrm>
          <a:custGeom>
            <a:avLst/>
            <a:gdLst>
              <a:gd name="T0" fmla="*/ 1660776 w 2546350"/>
              <a:gd name="T1" fmla="*/ 783048 h 1409701"/>
              <a:gd name="T2" fmla="*/ 1769836 w 2546350"/>
              <a:gd name="T3" fmla="*/ 861918 h 1409701"/>
              <a:gd name="T4" fmla="*/ 921682 w 2546350"/>
              <a:gd name="T5" fmla="*/ 1409701 h 1409701"/>
              <a:gd name="T6" fmla="*/ 729797 w 2546350"/>
              <a:gd name="T7" fmla="*/ 859878 h 1409701"/>
              <a:gd name="T8" fmla="*/ 850647 w 2546350"/>
              <a:gd name="T9" fmla="*/ 778742 h 1409701"/>
              <a:gd name="T10" fmla="*/ 591880 w 2546350"/>
              <a:gd name="T11" fmla="*/ 727368 h 1409701"/>
              <a:gd name="T12" fmla="*/ 778102 w 2546350"/>
              <a:gd name="T13" fmla="*/ 739045 h 1409701"/>
              <a:gd name="T14" fmla="*/ 684667 w 2546350"/>
              <a:gd name="T15" fmla="*/ 817014 h 1409701"/>
              <a:gd name="T16" fmla="*/ 0 w 2546350"/>
              <a:gd name="T17" fmla="*/ 1339155 h 1409701"/>
              <a:gd name="T18" fmla="*/ 77074 w 2546350"/>
              <a:gd name="T19" fmla="*/ 740308 h 1409701"/>
              <a:gd name="T20" fmla="*/ 449520 w 2546350"/>
              <a:gd name="T21" fmla="*/ 727368 h 1409701"/>
              <a:gd name="T22" fmla="*/ 2425273 w 2546350"/>
              <a:gd name="T23" fmla="*/ 707077 h 1409701"/>
              <a:gd name="T24" fmla="*/ 2545217 w 2546350"/>
              <a:gd name="T25" fmla="*/ 788440 h 1409701"/>
              <a:gd name="T26" fmla="*/ 2353389 w 2546350"/>
              <a:gd name="T27" fmla="*/ 1338263 h 1409701"/>
              <a:gd name="T28" fmla="*/ 1748292 w 2546350"/>
              <a:gd name="T29" fmla="*/ 761030 h 1409701"/>
              <a:gd name="T30" fmla="*/ 1751639 w 2546350"/>
              <a:gd name="T31" fmla="*/ 672628 h 1409701"/>
              <a:gd name="T32" fmla="*/ 1318533 w 2546350"/>
              <a:gd name="T33" fmla="*/ 82101 h 1409701"/>
              <a:gd name="T34" fmla="*/ 1428751 w 2546350"/>
              <a:gd name="T35" fmla="*/ 162185 h 1409701"/>
              <a:gd name="T36" fmla="*/ 1493838 w 2546350"/>
              <a:gd name="T37" fmla="*/ 298986 h 1409701"/>
              <a:gd name="T38" fmla="*/ 1524257 w 2546350"/>
              <a:gd name="T39" fmla="*/ 372145 h 1409701"/>
              <a:gd name="T40" fmla="*/ 1505392 w 2546350"/>
              <a:gd name="T41" fmla="*/ 463325 h 1409701"/>
              <a:gd name="T42" fmla="*/ 1460047 w 2546350"/>
              <a:gd name="T43" fmla="*/ 561245 h 1409701"/>
              <a:gd name="T44" fmla="*/ 1364570 w 2546350"/>
              <a:gd name="T45" fmla="*/ 665831 h 1409701"/>
              <a:gd name="T46" fmla="*/ 1235529 w 2546350"/>
              <a:gd name="T47" fmla="*/ 699861 h 1409701"/>
              <a:gd name="T48" fmla="*/ 1111250 w 2546350"/>
              <a:gd name="T49" fmla="*/ 650631 h 1409701"/>
              <a:gd name="T50" fmla="*/ 1024391 w 2546350"/>
              <a:gd name="T51" fmla="*/ 535155 h 1409701"/>
              <a:gd name="T52" fmla="*/ 983737 w 2546350"/>
              <a:gd name="T53" fmla="*/ 456120 h 1409701"/>
              <a:gd name="T54" fmla="*/ 981706 w 2546350"/>
              <a:gd name="T55" fmla="*/ 350306 h 1409701"/>
              <a:gd name="T56" fmla="*/ 1016227 w 2546350"/>
              <a:gd name="T57" fmla="*/ 255428 h 1409701"/>
              <a:gd name="T58" fmla="*/ 1096056 w 2546350"/>
              <a:gd name="T59" fmla="*/ 132465 h 1409701"/>
              <a:gd name="T60" fmla="*/ 1216252 w 2546350"/>
              <a:gd name="T61" fmla="*/ 72346 h 1409701"/>
              <a:gd name="T62" fmla="*/ 607408 w 2546350"/>
              <a:gd name="T63" fmla="*/ 33571 h 1409701"/>
              <a:gd name="T64" fmla="*/ 712589 w 2546350"/>
              <a:gd name="T65" fmla="*/ 123183 h 1409701"/>
              <a:gd name="T66" fmla="*/ 769261 w 2546350"/>
              <a:gd name="T67" fmla="*/ 265656 h 1409701"/>
              <a:gd name="T68" fmla="*/ 798064 w 2546350"/>
              <a:gd name="T69" fmla="*/ 332602 h 1409701"/>
              <a:gd name="T70" fmla="*/ 773361 w 2546350"/>
              <a:gd name="T71" fmla="*/ 407758 h 1409701"/>
              <a:gd name="T72" fmla="*/ 720523 w 2546350"/>
              <a:gd name="T73" fmla="*/ 523831 h 1409701"/>
              <a:gd name="T74" fmla="*/ 618969 w 2546350"/>
              <a:gd name="T75" fmla="*/ 619796 h 1409701"/>
              <a:gd name="T76" fmla="*/ 487264 w 2546350"/>
              <a:gd name="T77" fmla="*/ 642029 h 1409701"/>
              <a:gd name="T78" fmla="*/ 367575 w 2546350"/>
              <a:gd name="T79" fmla="*/ 581909 h 1409701"/>
              <a:gd name="T80" fmla="*/ 287555 w 2546350"/>
              <a:gd name="T81" fmla="*/ 458947 h 1409701"/>
              <a:gd name="T82" fmla="*/ 251422 w 2546350"/>
              <a:gd name="T83" fmla="*/ 393595 h 1409701"/>
              <a:gd name="T84" fmla="*/ 256812 w 2546350"/>
              <a:gd name="T85" fmla="*/ 287371 h 1409701"/>
              <a:gd name="T86" fmla="*/ 290275 w 2546350"/>
              <a:gd name="T87" fmla="*/ 192832 h 1409701"/>
              <a:gd name="T88" fmla="*/ 372335 w 2546350"/>
              <a:gd name="T89" fmla="*/ 72365 h 1409701"/>
              <a:gd name="T90" fmla="*/ 493838 w 2546350"/>
              <a:gd name="T91" fmla="*/ 15875 h 1409701"/>
              <a:gd name="T92" fmla="*/ 2131399 w 2546350"/>
              <a:gd name="T93" fmla="*/ 28121 h 1409701"/>
              <a:gd name="T94" fmla="*/ 2230687 w 2546350"/>
              <a:gd name="T95" fmla="*/ 126773 h 1409701"/>
              <a:gd name="T96" fmla="*/ 2278638 w 2546350"/>
              <a:gd name="T97" fmla="*/ 268548 h 1409701"/>
              <a:gd name="T98" fmla="*/ 2303010 w 2546350"/>
              <a:gd name="T99" fmla="*/ 342808 h 1409701"/>
              <a:gd name="T100" fmla="*/ 2271717 w 2546350"/>
              <a:gd name="T101" fmla="*/ 401411 h 1409701"/>
              <a:gd name="T102" fmla="*/ 2206659 w 2546350"/>
              <a:gd name="T103" fmla="*/ 537936 h 1409701"/>
              <a:gd name="T104" fmla="*/ 2096263 w 2546350"/>
              <a:gd name="T105" fmla="*/ 618218 h 1409701"/>
              <a:gd name="T106" fmla="*/ 1962972 w 2546350"/>
              <a:gd name="T107" fmla="*/ 620259 h 1409701"/>
              <a:gd name="T108" fmla="*/ 1850763 w 2546350"/>
              <a:gd name="T109" fmla="*/ 543152 h 1409701"/>
              <a:gd name="T110" fmla="*/ 1783438 w 2546350"/>
              <a:gd name="T111" fmla="*/ 408895 h 1409701"/>
              <a:gd name="T112" fmla="*/ 1749644 w 2546350"/>
              <a:gd name="T113" fmla="*/ 354290 h 1409701"/>
              <a:gd name="T114" fmla="*/ 1770632 w 2546350"/>
              <a:gd name="T115" fmla="*/ 268288 h 1409701"/>
              <a:gd name="T116" fmla="*/ 1811774 w 2546350"/>
              <a:gd name="T117" fmla="*/ 145370 h 1409701"/>
              <a:gd name="T118" fmla="*/ 1905168 w 2546350"/>
              <a:gd name="T119" fmla="*/ 38100 h 1409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6350" h="1409701">
                <a:moveTo>
                  <a:pt x="1205490" y="715963"/>
                </a:moveTo>
                <a:lnTo>
                  <a:pt x="1293463" y="715963"/>
                </a:lnTo>
                <a:lnTo>
                  <a:pt x="1320445" y="783954"/>
                </a:lnTo>
                <a:lnTo>
                  <a:pt x="1271470" y="813191"/>
                </a:lnTo>
                <a:lnTo>
                  <a:pt x="1310469" y="955292"/>
                </a:lnTo>
                <a:lnTo>
                  <a:pt x="1402297" y="721402"/>
                </a:lnTo>
                <a:lnTo>
                  <a:pt x="1433360" y="726162"/>
                </a:lnTo>
                <a:lnTo>
                  <a:pt x="1463969" y="731601"/>
                </a:lnTo>
                <a:lnTo>
                  <a:pt x="1494805" y="737494"/>
                </a:lnTo>
                <a:lnTo>
                  <a:pt x="1509997" y="740667"/>
                </a:lnTo>
                <a:lnTo>
                  <a:pt x="1525188" y="743840"/>
                </a:lnTo>
                <a:lnTo>
                  <a:pt x="1539699" y="747239"/>
                </a:lnTo>
                <a:lnTo>
                  <a:pt x="1554664" y="750639"/>
                </a:lnTo>
                <a:lnTo>
                  <a:pt x="1568948" y="754491"/>
                </a:lnTo>
                <a:lnTo>
                  <a:pt x="1583006" y="757891"/>
                </a:lnTo>
                <a:lnTo>
                  <a:pt x="1597063" y="761971"/>
                </a:lnTo>
                <a:lnTo>
                  <a:pt x="1610441" y="765823"/>
                </a:lnTo>
                <a:lnTo>
                  <a:pt x="1623818" y="770129"/>
                </a:lnTo>
                <a:lnTo>
                  <a:pt x="1636289" y="774209"/>
                </a:lnTo>
                <a:lnTo>
                  <a:pt x="1648759" y="778515"/>
                </a:lnTo>
                <a:lnTo>
                  <a:pt x="1660776" y="783048"/>
                </a:lnTo>
                <a:lnTo>
                  <a:pt x="1672113" y="787581"/>
                </a:lnTo>
                <a:lnTo>
                  <a:pt x="1683223" y="792113"/>
                </a:lnTo>
                <a:lnTo>
                  <a:pt x="1693653" y="796873"/>
                </a:lnTo>
                <a:lnTo>
                  <a:pt x="1703629" y="801632"/>
                </a:lnTo>
                <a:lnTo>
                  <a:pt x="1712699" y="806618"/>
                </a:lnTo>
                <a:lnTo>
                  <a:pt x="1721542" y="811604"/>
                </a:lnTo>
                <a:lnTo>
                  <a:pt x="1729704" y="817043"/>
                </a:lnTo>
                <a:lnTo>
                  <a:pt x="1736960" y="822256"/>
                </a:lnTo>
                <a:lnTo>
                  <a:pt x="1743762" y="827695"/>
                </a:lnTo>
                <a:lnTo>
                  <a:pt x="1749657" y="833135"/>
                </a:lnTo>
                <a:lnTo>
                  <a:pt x="1752378" y="835854"/>
                </a:lnTo>
                <a:lnTo>
                  <a:pt x="1754872" y="838801"/>
                </a:lnTo>
                <a:lnTo>
                  <a:pt x="1757139" y="841520"/>
                </a:lnTo>
                <a:lnTo>
                  <a:pt x="1759180" y="844240"/>
                </a:lnTo>
                <a:lnTo>
                  <a:pt x="1761221" y="847186"/>
                </a:lnTo>
                <a:lnTo>
                  <a:pt x="1762808" y="850133"/>
                </a:lnTo>
                <a:lnTo>
                  <a:pt x="1764168" y="853079"/>
                </a:lnTo>
                <a:lnTo>
                  <a:pt x="1765528" y="855799"/>
                </a:lnTo>
                <a:lnTo>
                  <a:pt x="1767569" y="857838"/>
                </a:lnTo>
                <a:lnTo>
                  <a:pt x="1768703" y="859878"/>
                </a:lnTo>
                <a:lnTo>
                  <a:pt x="1769836" y="861918"/>
                </a:lnTo>
                <a:lnTo>
                  <a:pt x="1770063" y="863278"/>
                </a:lnTo>
                <a:lnTo>
                  <a:pt x="1770063" y="864184"/>
                </a:lnTo>
                <a:lnTo>
                  <a:pt x="1770063" y="1395196"/>
                </a:lnTo>
                <a:lnTo>
                  <a:pt x="1770063" y="1396556"/>
                </a:lnTo>
                <a:lnTo>
                  <a:pt x="1769610" y="1398143"/>
                </a:lnTo>
                <a:lnTo>
                  <a:pt x="1768930" y="1399502"/>
                </a:lnTo>
                <a:lnTo>
                  <a:pt x="1768023" y="1400862"/>
                </a:lnTo>
                <a:lnTo>
                  <a:pt x="1767116" y="1402222"/>
                </a:lnTo>
                <a:lnTo>
                  <a:pt x="1765755" y="1403355"/>
                </a:lnTo>
                <a:lnTo>
                  <a:pt x="1764168" y="1404488"/>
                </a:lnTo>
                <a:lnTo>
                  <a:pt x="1762581" y="1405395"/>
                </a:lnTo>
                <a:lnTo>
                  <a:pt x="1760767" y="1406528"/>
                </a:lnTo>
                <a:lnTo>
                  <a:pt x="1758726" y="1407208"/>
                </a:lnTo>
                <a:lnTo>
                  <a:pt x="1754192" y="1408795"/>
                </a:lnTo>
                <a:lnTo>
                  <a:pt x="1749430" y="1409475"/>
                </a:lnTo>
                <a:lnTo>
                  <a:pt x="1746936" y="1409701"/>
                </a:lnTo>
                <a:lnTo>
                  <a:pt x="1743989" y="1409701"/>
                </a:lnTo>
                <a:lnTo>
                  <a:pt x="1604307" y="1409701"/>
                </a:lnTo>
                <a:lnTo>
                  <a:pt x="1590791" y="1027113"/>
                </a:lnTo>
                <a:lnTo>
                  <a:pt x="1577077" y="1409701"/>
                </a:lnTo>
                <a:lnTo>
                  <a:pt x="921682" y="1409701"/>
                </a:lnTo>
                <a:lnTo>
                  <a:pt x="908166" y="1027113"/>
                </a:lnTo>
                <a:lnTo>
                  <a:pt x="894451" y="1409701"/>
                </a:lnTo>
                <a:lnTo>
                  <a:pt x="754511" y="1409701"/>
                </a:lnTo>
                <a:lnTo>
                  <a:pt x="752017" y="1409701"/>
                </a:lnTo>
                <a:lnTo>
                  <a:pt x="749523" y="1409475"/>
                </a:lnTo>
                <a:lnTo>
                  <a:pt x="744535" y="1408795"/>
                </a:lnTo>
                <a:lnTo>
                  <a:pt x="740227" y="1407208"/>
                </a:lnTo>
                <a:lnTo>
                  <a:pt x="738186" y="1406528"/>
                </a:lnTo>
                <a:lnTo>
                  <a:pt x="736145" y="1405395"/>
                </a:lnTo>
                <a:lnTo>
                  <a:pt x="734785" y="1404488"/>
                </a:lnTo>
                <a:lnTo>
                  <a:pt x="733198" y="1403355"/>
                </a:lnTo>
                <a:lnTo>
                  <a:pt x="731837" y="1402222"/>
                </a:lnTo>
                <a:lnTo>
                  <a:pt x="730704" y="1400862"/>
                </a:lnTo>
                <a:lnTo>
                  <a:pt x="729797" y="1399502"/>
                </a:lnTo>
                <a:lnTo>
                  <a:pt x="729117" y="1398143"/>
                </a:lnTo>
                <a:lnTo>
                  <a:pt x="728890" y="1396556"/>
                </a:lnTo>
                <a:lnTo>
                  <a:pt x="728663" y="1395196"/>
                </a:lnTo>
                <a:lnTo>
                  <a:pt x="728663" y="864184"/>
                </a:lnTo>
                <a:lnTo>
                  <a:pt x="728663" y="863278"/>
                </a:lnTo>
                <a:lnTo>
                  <a:pt x="728890" y="861918"/>
                </a:lnTo>
                <a:lnTo>
                  <a:pt x="729797" y="859878"/>
                </a:lnTo>
                <a:lnTo>
                  <a:pt x="731384" y="857838"/>
                </a:lnTo>
                <a:lnTo>
                  <a:pt x="733198" y="855799"/>
                </a:lnTo>
                <a:lnTo>
                  <a:pt x="734332" y="853079"/>
                </a:lnTo>
                <a:lnTo>
                  <a:pt x="735919" y="850133"/>
                </a:lnTo>
                <a:lnTo>
                  <a:pt x="737733" y="847186"/>
                </a:lnTo>
                <a:lnTo>
                  <a:pt x="739546" y="844240"/>
                </a:lnTo>
                <a:lnTo>
                  <a:pt x="741814" y="841520"/>
                </a:lnTo>
                <a:lnTo>
                  <a:pt x="744081" y="838801"/>
                </a:lnTo>
                <a:lnTo>
                  <a:pt x="746575" y="835854"/>
                </a:lnTo>
                <a:lnTo>
                  <a:pt x="749296" y="833135"/>
                </a:lnTo>
                <a:lnTo>
                  <a:pt x="755191" y="827695"/>
                </a:lnTo>
                <a:lnTo>
                  <a:pt x="761993" y="822256"/>
                </a:lnTo>
                <a:lnTo>
                  <a:pt x="769249" y="817043"/>
                </a:lnTo>
                <a:lnTo>
                  <a:pt x="777638" y="811604"/>
                </a:lnTo>
                <a:lnTo>
                  <a:pt x="786254" y="806618"/>
                </a:lnTo>
                <a:lnTo>
                  <a:pt x="795777" y="801632"/>
                </a:lnTo>
                <a:lnTo>
                  <a:pt x="805527" y="796873"/>
                </a:lnTo>
                <a:lnTo>
                  <a:pt x="816183" y="792113"/>
                </a:lnTo>
                <a:lnTo>
                  <a:pt x="827293" y="787581"/>
                </a:lnTo>
                <a:lnTo>
                  <a:pt x="838630" y="783048"/>
                </a:lnTo>
                <a:lnTo>
                  <a:pt x="850647" y="778742"/>
                </a:lnTo>
                <a:lnTo>
                  <a:pt x="863345" y="774209"/>
                </a:lnTo>
                <a:lnTo>
                  <a:pt x="876268" y="770129"/>
                </a:lnTo>
                <a:lnTo>
                  <a:pt x="889419" y="766050"/>
                </a:lnTo>
                <a:lnTo>
                  <a:pt x="903023" y="761971"/>
                </a:lnTo>
                <a:lnTo>
                  <a:pt x="917081" y="758344"/>
                </a:lnTo>
                <a:lnTo>
                  <a:pt x="931139" y="754491"/>
                </a:lnTo>
                <a:lnTo>
                  <a:pt x="945650" y="750865"/>
                </a:lnTo>
                <a:lnTo>
                  <a:pt x="960388" y="747466"/>
                </a:lnTo>
                <a:lnTo>
                  <a:pt x="975352" y="743840"/>
                </a:lnTo>
                <a:lnTo>
                  <a:pt x="990544" y="740893"/>
                </a:lnTo>
                <a:lnTo>
                  <a:pt x="1005735" y="737494"/>
                </a:lnTo>
                <a:lnTo>
                  <a:pt x="1036344" y="731828"/>
                </a:lnTo>
                <a:lnTo>
                  <a:pt x="1067407" y="726388"/>
                </a:lnTo>
                <a:lnTo>
                  <a:pt x="1098470" y="721629"/>
                </a:lnTo>
                <a:lnTo>
                  <a:pt x="1188484" y="955292"/>
                </a:lnTo>
                <a:lnTo>
                  <a:pt x="1227483" y="813191"/>
                </a:lnTo>
                <a:lnTo>
                  <a:pt x="1178281" y="783954"/>
                </a:lnTo>
                <a:lnTo>
                  <a:pt x="1205490" y="715963"/>
                </a:lnTo>
                <a:close/>
                <a:moveTo>
                  <a:pt x="476723" y="658812"/>
                </a:moveTo>
                <a:lnTo>
                  <a:pt x="564677" y="658812"/>
                </a:lnTo>
                <a:lnTo>
                  <a:pt x="591880" y="727368"/>
                </a:lnTo>
                <a:lnTo>
                  <a:pt x="542915" y="756425"/>
                </a:lnTo>
                <a:lnTo>
                  <a:pt x="581452" y="898986"/>
                </a:lnTo>
                <a:lnTo>
                  <a:pt x="673487" y="664487"/>
                </a:lnTo>
                <a:lnTo>
                  <a:pt x="704317" y="669481"/>
                </a:lnTo>
                <a:lnTo>
                  <a:pt x="735373" y="674703"/>
                </a:lnTo>
                <a:lnTo>
                  <a:pt x="766202" y="680605"/>
                </a:lnTo>
                <a:lnTo>
                  <a:pt x="781163" y="683783"/>
                </a:lnTo>
                <a:lnTo>
                  <a:pt x="796125" y="686961"/>
                </a:lnTo>
                <a:lnTo>
                  <a:pt x="811086" y="690366"/>
                </a:lnTo>
                <a:lnTo>
                  <a:pt x="825594" y="693998"/>
                </a:lnTo>
                <a:lnTo>
                  <a:pt x="840329" y="697630"/>
                </a:lnTo>
                <a:lnTo>
                  <a:pt x="854383" y="701263"/>
                </a:lnTo>
                <a:lnTo>
                  <a:pt x="868211" y="705122"/>
                </a:lnTo>
                <a:lnTo>
                  <a:pt x="870360" y="705778"/>
                </a:lnTo>
                <a:lnTo>
                  <a:pt x="856570" y="709807"/>
                </a:lnTo>
                <a:lnTo>
                  <a:pt x="842283" y="714340"/>
                </a:lnTo>
                <a:lnTo>
                  <a:pt x="828449" y="719099"/>
                </a:lnTo>
                <a:lnTo>
                  <a:pt x="815069" y="723859"/>
                </a:lnTo>
                <a:lnTo>
                  <a:pt x="802369" y="728846"/>
                </a:lnTo>
                <a:lnTo>
                  <a:pt x="789895" y="734059"/>
                </a:lnTo>
                <a:lnTo>
                  <a:pt x="778102" y="739045"/>
                </a:lnTo>
                <a:lnTo>
                  <a:pt x="766763" y="744258"/>
                </a:lnTo>
                <a:lnTo>
                  <a:pt x="755877" y="749924"/>
                </a:lnTo>
                <a:lnTo>
                  <a:pt x="746126" y="755364"/>
                </a:lnTo>
                <a:lnTo>
                  <a:pt x="736374" y="761030"/>
                </a:lnTo>
                <a:lnTo>
                  <a:pt x="727983" y="766697"/>
                </a:lnTo>
                <a:lnTo>
                  <a:pt x="719819" y="772590"/>
                </a:lnTo>
                <a:lnTo>
                  <a:pt x="712788" y="778709"/>
                </a:lnTo>
                <a:lnTo>
                  <a:pt x="709386" y="781656"/>
                </a:lnTo>
                <a:lnTo>
                  <a:pt x="706211" y="784602"/>
                </a:lnTo>
                <a:lnTo>
                  <a:pt x="703490" y="788002"/>
                </a:lnTo>
                <a:lnTo>
                  <a:pt x="700542" y="790948"/>
                </a:lnTo>
                <a:lnTo>
                  <a:pt x="698047" y="794122"/>
                </a:lnTo>
                <a:lnTo>
                  <a:pt x="696006" y="797295"/>
                </a:lnTo>
                <a:lnTo>
                  <a:pt x="693738" y="800695"/>
                </a:lnTo>
                <a:lnTo>
                  <a:pt x="692151" y="803868"/>
                </a:lnTo>
                <a:lnTo>
                  <a:pt x="690563" y="807041"/>
                </a:lnTo>
                <a:lnTo>
                  <a:pt x="689202" y="810441"/>
                </a:lnTo>
                <a:lnTo>
                  <a:pt x="686935" y="812481"/>
                </a:lnTo>
                <a:lnTo>
                  <a:pt x="685574" y="814747"/>
                </a:lnTo>
                <a:lnTo>
                  <a:pt x="684893" y="815654"/>
                </a:lnTo>
                <a:lnTo>
                  <a:pt x="684667" y="817014"/>
                </a:lnTo>
                <a:lnTo>
                  <a:pt x="684440" y="818147"/>
                </a:lnTo>
                <a:lnTo>
                  <a:pt x="684213" y="819507"/>
                </a:lnTo>
                <a:lnTo>
                  <a:pt x="684213" y="1354137"/>
                </a:lnTo>
                <a:lnTo>
                  <a:pt x="193036" y="1354137"/>
                </a:lnTo>
                <a:lnTo>
                  <a:pt x="179272" y="971549"/>
                </a:lnTo>
                <a:lnTo>
                  <a:pt x="165708" y="1354137"/>
                </a:lnTo>
                <a:lnTo>
                  <a:pt x="26069" y="1354137"/>
                </a:lnTo>
                <a:lnTo>
                  <a:pt x="23576" y="1353910"/>
                </a:lnTo>
                <a:lnTo>
                  <a:pt x="20855" y="1353683"/>
                </a:lnTo>
                <a:lnTo>
                  <a:pt x="16095" y="1352775"/>
                </a:lnTo>
                <a:lnTo>
                  <a:pt x="11561" y="1351640"/>
                </a:lnTo>
                <a:lnTo>
                  <a:pt x="9748" y="1350505"/>
                </a:lnTo>
                <a:lnTo>
                  <a:pt x="7707" y="1349824"/>
                </a:lnTo>
                <a:lnTo>
                  <a:pt x="6121" y="1348689"/>
                </a:lnTo>
                <a:lnTo>
                  <a:pt x="4761" y="1347554"/>
                </a:lnTo>
                <a:lnTo>
                  <a:pt x="3174" y="1346419"/>
                </a:lnTo>
                <a:lnTo>
                  <a:pt x="2040" y="1345057"/>
                </a:lnTo>
                <a:lnTo>
                  <a:pt x="1360" y="1343695"/>
                </a:lnTo>
                <a:lnTo>
                  <a:pt x="680" y="1342333"/>
                </a:lnTo>
                <a:lnTo>
                  <a:pt x="453" y="1340744"/>
                </a:lnTo>
                <a:lnTo>
                  <a:pt x="0" y="1339155"/>
                </a:lnTo>
                <a:lnTo>
                  <a:pt x="0" y="807729"/>
                </a:lnTo>
                <a:lnTo>
                  <a:pt x="0" y="806367"/>
                </a:lnTo>
                <a:lnTo>
                  <a:pt x="453" y="805459"/>
                </a:lnTo>
                <a:lnTo>
                  <a:pt x="1360" y="803189"/>
                </a:lnTo>
                <a:lnTo>
                  <a:pt x="2720" y="801146"/>
                </a:lnTo>
                <a:lnTo>
                  <a:pt x="4761" y="799330"/>
                </a:lnTo>
                <a:lnTo>
                  <a:pt x="5894" y="796379"/>
                </a:lnTo>
                <a:lnTo>
                  <a:pt x="7481" y="793201"/>
                </a:lnTo>
                <a:lnTo>
                  <a:pt x="9294" y="790477"/>
                </a:lnTo>
                <a:lnTo>
                  <a:pt x="10881" y="787753"/>
                </a:lnTo>
                <a:lnTo>
                  <a:pt x="13148" y="784801"/>
                </a:lnTo>
                <a:lnTo>
                  <a:pt x="15415" y="781850"/>
                </a:lnTo>
                <a:lnTo>
                  <a:pt x="17908" y="779126"/>
                </a:lnTo>
                <a:lnTo>
                  <a:pt x="20629" y="776402"/>
                </a:lnTo>
                <a:lnTo>
                  <a:pt x="26523" y="770727"/>
                </a:lnTo>
                <a:lnTo>
                  <a:pt x="33323" y="765506"/>
                </a:lnTo>
                <a:lnTo>
                  <a:pt x="40804" y="760285"/>
                </a:lnTo>
                <a:lnTo>
                  <a:pt x="48738" y="755063"/>
                </a:lnTo>
                <a:lnTo>
                  <a:pt x="57579" y="750069"/>
                </a:lnTo>
                <a:lnTo>
                  <a:pt x="66873" y="745075"/>
                </a:lnTo>
                <a:lnTo>
                  <a:pt x="77074" y="740308"/>
                </a:lnTo>
                <a:lnTo>
                  <a:pt x="87728" y="735541"/>
                </a:lnTo>
                <a:lnTo>
                  <a:pt x="98382" y="730547"/>
                </a:lnTo>
                <a:lnTo>
                  <a:pt x="110170" y="726006"/>
                </a:lnTo>
                <a:lnTo>
                  <a:pt x="122184" y="721693"/>
                </a:lnTo>
                <a:lnTo>
                  <a:pt x="134652" y="717380"/>
                </a:lnTo>
                <a:lnTo>
                  <a:pt x="147573" y="713294"/>
                </a:lnTo>
                <a:lnTo>
                  <a:pt x="160721" y="709208"/>
                </a:lnTo>
                <a:lnTo>
                  <a:pt x="174322" y="705122"/>
                </a:lnTo>
                <a:lnTo>
                  <a:pt x="188377" y="701263"/>
                </a:lnTo>
                <a:lnTo>
                  <a:pt x="202658" y="697630"/>
                </a:lnTo>
                <a:lnTo>
                  <a:pt x="216940" y="693998"/>
                </a:lnTo>
                <a:lnTo>
                  <a:pt x="231901" y="690366"/>
                </a:lnTo>
                <a:lnTo>
                  <a:pt x="246862" y="687188"/>
                </a:lnTo>
                <a:lnTo>
                  <a:pt x="261824" y="683783"/>
                </a:lnTo>
                <a:lnTo>
                  <a:pt x="277012" y="680832"/>
                </a:lnTo>
                <a:lnTo>
                  <a:pt x="307841" y="674703"/>
                </a:lnTo>
                <a:lnTo>
                  <a:pt x="338897" y="669481"/>
                </a:lnTo>
                <a:lnTo>
                  <a:pt x="369953" y="664714"/>
                </a:lnTo>
                <a:lnTo>
                  <a:pt x="459948" y="898986"/>
                </a:lnTo>
                <a:lnTo>
                  <a:pt x="498485" y="756425"/>
                </a:lnTo>
                <a:lnTo>
                  <a:pt x="449520" y="727368"/>
                </a:lnTo>
                <a:lnTo>
                  <a:pt x="476723" y="658812"/>
                </a:lnTo>
                <a:close/>
                <a:moveTo>
                  <a:pt x="1981777" y="644525"/>
                </a:moveTo>
                <a:lnTo>
                  <a:pt x="2069750" y="644525"/>
                </a:lnTo>
                <a:lnTo>
                  <a:pt x="2096959" y="712516"/>
                </a:lnTo>
                <a:lnTo>
                  <a:pt x="2047757" y="741753"/>
                </a:lnTo>
                <a:lnTo>
                  <a:pt x="2086529" y="883854"/>
                </a:lnTo>
                <a:lnTo>
                  <a:pt x="2178357" y="649964"/>
                </a:lnTo>
                <a:lnTo>
                  <a:pt x="2209420" y="654724"/>
                </a:lnTo>
                <a:lnTo>
                  <a:pt x="2240256" y="660390"/>
                </a:lnTo>
                <a:lnTo>
                  <a:pt x="2271092" y="666056"/>
                </a:lnTo>
                <a:lnTo>
                  <a:pt x="2286284" y="669229"/>
                </a:lnTo>
                <a:lnTo>
                  <a:pt x="2301248" y="672402"/>
                </a:lnTo>
                <a:lnTo>
                  <a:pt x="2316213" y="675801"/>
                </a:lnTo>
                <a:lnTo>
                  <a:pt x="2330724" y="679201"/>
                </a:lnTo>
                <a:lnTo>
                  <a:pt x="2345235" y="683053"/>
                </a:lnTo>
                <a:lnTo>
                  <a:pt x="2359293" y="686680"/>
                </a:lnTo>
                <a:lnTo>
                  <a:pt x="2373124" y="690533"/>
                </a:lnTo>
                <a:lnTo>
                  <a:pt x="2386501" y="694385"/>
                </a:lnTo>
                <a:lnTo>
                  <a:pt x="2399879" y="698691"/>
                </a:lnTo>
                <a:lnTo>
                  <a:pt x="2412576" y="702771"/>
                </a:lnTo>
                <a:lnTo>
                  <a:pt x="2425273" y="707077"/>
                </a:lnTo>
                <a:lnTo>
                  <a:pt x="2437063" y="711610"/>
                </a:lnTo>
                <a:lnTo>
                  <a:pt x="2448400" y="716143"/>
                </a:lnTo>
                <a:lnTo>
                  <a:pt x="2459510" y="720675"/>
                </a:lnTo>
                <a:lnTo>
                  <a:pt x="2469940" y="725435"/>
                </a:lnTo>
                <a:lnTo>
                  <a:pt x="2479916" y="730194"/>
                </a:lnTo>
                <a:lnTo>
                  <a:pt x="2489213" y="735180"/>
                </a:lnTo>
                <a:lnTo>
                  <a:pt x="2497829" y="740393"/>
                </a:lnTo>
                <a:lnTo>
                  <a:pt x="2505991" y="745605"/>
                </a:lnTo>
                <a:lnTo>
                  <a:pt x="2513247" y="750818"/>
                </a:lnTo>
                <a:lnTo>
                  <a:pt x="2520049" y="756257"/>
                </a:lnTo>
                <a:lnTo>
                  <a:pt x="2525944" y="761697"/>
                </a:lnTo>
                <a:lnTo>
                  <a:pt x="2528665" y="764416"/>
                </a:lnTo>
                <a:lnTo>
                  <a:pt x="2531159" y="767363"/>
                </a:lnTo>
                <a:lnTo>
                  <a:pt x="2533426" y="770082"/>
                </a:lnTo>
                <a:lnTo>
                  <a:pt x="2535467" y="772802"/>
                </a:lnTo>
                <a:lnTo>
                  <a:pt x="2537508" y="775975"/>
                </a:lnTo>
                <a:lnTo>
                  <a:pt x="2538868" y="778695"/>
                </a:lnTo>
                <a:lnTo>
                  <a:pt x="2540455" y="781641"/>
                </a:lnTo>
                <a:lnTo>
                  <a:pt x="2541815" y="784361"/>
                </a:lnTo>
                <a:lnTo>
                  <a:pt x="2543856" y="786400"/>
                </a:lnTo>
                <a:lnTo>
                  <a:pt x="2545217" y="788440"/>
                </a:lnTo>
                <a:lnTo>
                  <a:pt x="2546123" y="790480"/>
                </a:lnTo>
                <a:lnTo>
                  <a:pt x="2546350" y="791840"/>
                </a:lnTo>
                <a:lnTo>
                  <a:pt x="2546350" y="792746"/>
                </a:lnTo>
                <a:lnTo>
                  <a:pt x="2546350" y="1323758"/>
                </a:lnTo>
                <a:lnTo>
                  <a:pt x="2546350" y="1325118"/>
                </a:lnTo>
                <a:lnTo>
                  <a:pt x="2545670" y="1326705"/>
                </a:lnTo>
                <a:lnTo>
                  <a:pt x="2545217" y="1328064"/>
                </a:lnTo>
                <a:lnTo>
                  <a:pt x="2544310" y="1329424"/>
                </a:lnTo>
                <a:lnTo>
                  <a:pt x="2543176" y="1330784"/>
                </a:lnTo>
                <a:lnTo>
                  <a:pt x="2542042" y="1332144"/>
                </a:lnTo>
                <a:lnTo>
                  <a:pt x="2540455" y="1333050"/>
                </a:lnTo>
                <a:lnTo>
                  <a:pt x="2538641" y="1333957"/>
                </a:lnTo>
                <a:lnTo>
                  <a:pt x="2537054" y="1335090"/>
                </a:lnTo>
                <a:lnTo>
                  <a:pt x="2535013" y="1335770"/>
                </a:lnTo>
                <a:lnTo>
                  <a:pt x="2530479" y="1337357"/>
                </a:lnTo>
                <a:lnTo>
                  <a:pt x="2525490" y="1338037"/>
                </a:lnTo>
                <a:lnTo>
                  <a:pt x="2522996" y="1338263"/>
                </a:lnTo>
                <a:lnTo>
                  <a:pt x="2520276" y="1338263"/>
                </a:lnTo>
                <a:lnTo>
                  <a:pt x="2380604" y="1338263"/>
                </a:lnTo>
                <a:lnTo>
                  <a:pt x="2367197" y="957263"/>
                </a:lnTo>
                <a:lnTo>
                  <a:pt x="2353389" y="1338263"/>
                </a:lnTo>
                <a:lnTo>
                  <a:pt x="1800226" y="1338263"/>
                </a:lnTo>
                <a:lnTo>
                  <a:pt x="1800226" y="819507"/>
                </a:lnTo>
                <a:lnTo>
                  <a:pt x="1799999" y="818147"/>
                </a:lnTo>
                <a:lnTo>
                  <a:pt x="1799773" y="817014"/>
                </a:lnTo>
                <a:lnTo>
                  <a:pt x="1799546" y="815654"/>
                </a:lnTo>
                <a:lnTo>
                  <a:pt x="1798865" y="814747"/>
                </a:lnTo>
                <a:lnTo>
                  <a:pt x="1797278" y="812481"/>
                </a:lnTo>
                <a:lnTo>
                  <a:pt x="1795237" y="810441"/>
                </a:lnTo>
                <a:lnTo>
                  <a:pt x="1794103" y="807041"/>
                </a:lnTo>
                <a:lnTo>
                  <a:pt x="1792515" y="803868"/>
                </a:lnTo>
                <a:lnTo>
                  <a:pt x="1790474" y="800695"/>
                </a:lnTo>
                <a:lnTo>
                  <a:pt x="1788433" y="797295"/>
                </a:lnTo>
                <a:lnTo>
                  <a:pt x="1786165" y="794122"/>
                </a:lnTo>
                <a:lnTo>
                  <a:pt x="1783898" y="790948"/>
                </a:lnTo>
                <a:lnTo>
                  <a:pt x="1781176" y="788002"/>
                </a:lnTo>
                <a:lnTo>
                  <a:pt x="1778455" y="784602"/>
                </a:lnTo>
                <a:lnTo>
                  <a:pt x="1775053" y="781656"/>
                </a:lnTo>
                <a:lnTo>
                  <a:pt x="1771878" y="778709"/>
                </a:lnTo>
                <a:lnTo>
                  <a:pt x="1764621" y="772590"/>
                </a:lnTo>
                <a:lnTo>
                  <a:pt x="1756910" y="766697"/>
                </a:lnTo>
                <a:lnTo>
                  <a:pt x="1748292" y="761030"/>
                </a:lnTo>
                <a:lnTo>
                  <a:pt x="1738994" y="755364"/>
                </a:lnTo>
                <a:lnTo>
                  <a:pt x="1728789" y="749924"/>
                </a:lnTo>
                <a:lnTo>
                  <a:pt x="1718357" y="744258"/>
                </a:lnTo>
                <a:lnTo>
                  <a:pt x="1707244" y="739045"/>
                </a:lnTo>
                <a:lnTo>
                  <a:pt x="1695224" y="733832"/>
                </a:lnTo>
                <a:lnTo>
                  <a:pt x="1682978" y="728619"/>
                </a:lnTo>
                <a:lnTo>
                  <a:pt x="1670278" y="723859"/>
                </a:lnTo>
                <a:lnTo>
                  <a:pt x="1656898" y="719099"/>
                </a:lnTo>
                <a:lnTo>
                  <a:pt x="1643290" y="714340"/>
                </a:lnTo>
                <a:lnTo>
                  <a:pt x="1629230" y="709807"/>
                </a:lnTo>
                <a:lnTo>
                  <a:pt x="1624147" y="708322"/>
                </a:lnTo>
                <a:lnTo>
                  <a:pt x="1626934" y="707304"/>
                </a:lnTo>
                <a:lnTo>
                  <a:pt x="1639632" y="702998"/>
                </a:lnTo>
                <a:lnTo>
                  <a:pt x="1652556" y="698691"/>
                </a:lnTo>
                <a:lnTo>
                  <a:pt x="1665480" y="694612"/>
                </a:lnTo>
                <a:lnTo>
                  <a:pt x="1679084" y="690533"/>
                </a:lnTo>
                <a:lnTo>
                  <a:pt x="1693368" y="686906"/>
                </a:lnTo>
                <a:lnTo>
                  <a:pt x="1707426" y="683053"/>
                </a:lnTo>
                <a:lnTo>
                  <a:pt x="1722164" y="679427"/>
                </a:lnTo>
                <a:lnTo>
                  <a:pt x="1736675" y="676028"/>
                </a:lnTo>
                <a:lnTo>
                  <a:pt x="1751639" y="672628"/>
                </a:lnTo>
                <a:lnTo>
                  <a:pt x="1766831" y="669455"/>
                </a:lnTo>
                <a:lnTo>
                  <a:pt x="1781795" y="666056"/>
                </a:lnTo>
                <a:lnTo>
                  <a:pt x="1812631" y="660390"/>
                </a:lnTo>
                <a:lnTo>
                  <a:pt x="1843694" y="654950"/>
                </a:lnTo>
                <a:lnTo>
                  <a:pt x="1874757" y="650191"/>
                </a:lnTo>
                <a:lnTo>
                  <a:pt x="1964772" y="883854"/>
                </a:lnTo>
                <a:lnTo>
                  <a:pt x="2003543" y="741753"/>
                </a:lnTo>
                <a:lnTo>
                  <a:pt x="1954342" y="712516"/>
                </a:lnTo>
                <a:lnTo>
                  <a:pt x="1981777" y="644525"/>
                </a:lnTo>
                <a:close/>
                <a:moveTo>
                  <a:pt x="1248456" y="69850"/>
                </a:moveTo>
                <a:lnTo>
                  <a:pt x="1255033" y="70077"/>
                </a:lnTo>
                <a:lnTo>
                  <a:pt x="1261609" y="70304"/>
                </a:lnTo>
                <a:lnTo>
                  <a:pt x="1268186" y="70984"/>
                </a:lnTo>
                <a:lnTo>
                  <a:pt x="1274536" y="71665"/>
                </a:lnTo>
                <a:lnTo>
                  <a:pt x="1281113" y="72346"/>
                </a:lnTo>
                <a:lnTo>
                  <a:pt x="1287463" y="73707"/>
                </a:lnTo>
                <a:lnTo>
                  <a:pt x="1293813" y="74841"/>
                </a:lnTo>
                <a:lnTo>
                  <a:pt x="1299936" y="76429"/>
                </a:lnTo>
                <a:lnTo>
                  <a:pt x="1306059" y="78017"/>
                </a:lnTo>
                <a:lnTo>
                  <a:pt x="1312409" y="80059"/>
                </a:lnTo>
                <a:lnTo>
                  <a:pt x="1318533" y="82101"/>
                </a:lnTo>
                <a:lnTo>
                  <a:pt x="1324429" y="84369"/>
                </a:lnTo>
                <a:lnTo>
                  <a:pt x="1330325" y="86638"/>
                </a:lnTo>
                <a:lnTo>
                  <a:pt x="1335995" y="89134"/>
                </a:lnTo>
                <a:lnTo>
                  <a:pt x="1342118" y="91856"/>
                </a:lnTo>
                <a:lnTo>
                  <a:pt x="1347788" y="94579"/>
                </a:lnTo>
                <a:lnTo>
                  <a:pt x="1353458" y="97982"/>
                </a:lnTo>
                <a:lnTo>
                  <a:pt x="1359127" y="100931"/>
                </a:lnTo>
                <a:lnTo>
                  <a:pt x="1364570" y="104561"/>
                </a:lnTo>
                <a:lnTo>
                  <a:pt x="1370240" y="107964"/>
                </a:lnTo>
                <a:lnTo>
                  <a:pt x="1375456" y="111820"/>
                </a:lnTo>
                <a:lnTo>
                  <a:pt x="1380672" y="115677"/>
                </a:lnTo>
                <a:lnTo>
                  <a:pt x="1386115" y="119534"/>
                </a:lnTo>
                <a:lnTo>
                  <a:pt x="1391104" y="123844"/>
                </a:lnTo>
                <a:lnTo>
                  <a:pt x="1396093" y="128155"/>
                </a:lnTo>
                <a:lnTo>
                  <a:pt x="1400856" y="132465"/>
                </a:lnTo>
                <a:lnTo>
                  <a:pt x="1406072" y="137230"/>
                </a:lnTo>
                <a:lnTo>
                  <a:pt x="1410834" y="141767"/>
                </a:lnTo>
                <a:lnTo>
                  <a:pt x="1415370" y="146985"/>
                </a:lnTo>
                <a:lnTo>
                  <a:pt x="1419906" y="151976"/>
                </a:lnTo>
                <a:lnTo>
                  <a:pt x="1424442" y="156967"/>
                </a:lnTo>
                <a:lnTo>
                  <a:pt x="1428751" y="162185"/>
                </a:lnTo>
                <a:lnTo>
                  <a:pt x="1433060" y="167630"/>
                </a:lnTo>
                <a:lnTo>
                  <a:pt x="1437369" y="173075"/>
                </a:lnTo>
                <a:lnTo>
                  <a:pt x="1441224" y="178973"/>
                </a:lnTo>
                <a:lnTo>
                  <a:pt x="1445079" y="184645"/>
                </a:lnTo>
                <a:lnTo>
                  <a:pt x="1449161" y="190543"/>
                </a:lnTo>
                <a:lnTo>
                  <a:pt x="1452790" y="196669"/>
                </a:lnTo>
                <a:lnTo>
                  <a:pt x="1456419" y="202567"/>
                </a:lnTo>
                <a:lnTo>
                  <a:pt x="1460047" y="208920"/>
                </a:lnTo>
                <a:lnTo>
                  <a:pt x="1463222" y="215272"/>
                </a:lnTo>
                <a:lnTo>
                  <a:pt x="1466624" y="221624"/>
                </a:lnTo>
                <a:lnTo>
                  <a:pt x="1469572" y="228203"/>
                </a:lnTo>
                <a:lnTo>
                  <a:pt x="1472520" y="235010"/>
                </a:lnTo>
                <a:lnTo>
                  <a:pt x="1475695" y="241589"/>
                </a:lnTo>
                <a:lnTo>
                  <a:pt x="1478417" y="248395"/>
                </a:lnTo>
                <a:lnTo>
                  <a:pt x="1480911" y="255428"/>
                </a:lnTo>
                <a:lnTo>
                  <a:pt x="1483406" y="262460"/>
                </a:lnTo>
                <a:lnTo>
                  <a:pt x="1485674" y="269493"/>
                </a:lnTo>
                <a:lnTo>
                  <a:pt x="1487942" y="276753"/>
                </a:lnTo>
                <a:lnTo>
                  <a:pt x="1489983" y="284013"/>
                </a:lnTo>
                <a:lnTo>
                  <a:pt x="1492024" y="291273"/>
                </a:lnTo>
                <a:lnTo>
                  <a:pt x="1493838" y="298986"/>
                </a:lnTo>
                <a:lnTo>
                  <a:pt x="1495426" y="306473"/>
                </a:lnTo>
                <a:lnTo>
                  <a:pt x="1496786" y="313959"/>
                </a:lnTo>
                <a:lnTo>
                  <a:pt x="1498374" y="321673"/>
                </a:lnTo>
                <a:lnTo>
                  <a:pt x="1499281" y="329386"/>
                </a:lnTo>
                <a:lnTo>
                  <a:pt x="1500415" y="337100"/>
                </a:lnTo>
                <a:lnTo>
                  <a:pt x="1500809" y="340447"/>
                </a:lnTo>
                <a:lnTo>
                  <a:pt x="1501799" y="339950"/>
                </a:lnTo>
                <a:lnTo>
                  <a:pt x="1502922" y="339725"/>
                </a:lnTo>
                <a:lnTo>
                  <a:pt x="1504045" y="339725"/>
                </a:lnTo>
                <a:lnTo>
                  <a:pt x="1505392" y="339725"/>
                </a:lnTo>
                <a:lnTo>
                  <a:pt x="1506291" y="339950"/>
                </a:lnTo>
                <a:lnTo>
                  <a:pt x="1508761" y="341076"/>
                </a:lnTo>
                <a:lnTo>
                  <a:pt x="1510782" y="342427"/>
                </a:lnTo>
                <a:lnTo>
                  <a:pt x="1513028" y="344678"/>
                </a:lnTo>
                <a:lnTo>
                  <a:pt x="1515049" y="347380"/>
                </a:lnTo>
                <a:lnTo>
                  <a:pt x="1516846" y="350306"/>
                </a:lnTo>
                <a:lnTo>
                  <a:pt x="1518642" y="353909"/>
                </a:lnTo>
                <a:lnTo>
                  <a:pt x="1520214" y="357736"/>
                </a:lnTo>
                <a:lnTo>
                  <a:pt x="1521786" y="362239"/>
                </a:lnTo>
                <a:lnTo>
                  <a:pt x="1523134" y="367192"/>
                </a:lnTo>
                <a:lnTo>
                  <a:pt x="1524257" y="372145"/>
                </a:lnTo>
                <a:lnTo>
                  <a:pt x="1525380" y="377548"/>
                </a:lnTo>
                <a:lnTo>
                  <a:pt x="1526053" y="383176"/>
                </a:lnTo>
                <a:lnTo>
                  <a:pt x="1526503" y="389030"/>
                </a:lnTo>
                <a:lnTo>
                  <a:pt x="1526727" y="395334"/>
                </a:lnTo>
                <a:lnTo>
                  <a:pt x="1527176" y="401637"/>
                </a:lnTo>
                <a:lnTo>
                  <a:pt x="1526727" y="407941"/>
                </a:lnTo>
                <a:lnTo>
                  <a:pt x="1526503" y="414245"/>
                </a:lnTo>
                <a:lnTo>
                  <a:pt x="1526053" y="419873"/>
                </a:lnTo>
                <a:lnTo>
                  <a:pt x="1525380" y="425727"/>
                </a:lnTo>
                <a:lnTo>
                  <a:pt x="1524257" y="430905"/>
                </a:lnTo>
                <a:lnTo>
                  <a:pt x="1523134" y="436308"/>
                </a:lnTo>
                <a:lnTo>
                  <a:pt x="1521786" y="441036"/>
                </a:lnTo>
                <a:lnTo>
                  <a:pt x="1520214" y="445314"/>
                </a:lnTo>
                <a:lnTo>
                  <a:pt x="1518642" y="449366"/>
                </a:lnTo>
                <a:lnTo>
                  <a:pt x="1516846" y="452743"/>
                </a:lnTo>
                <a:lnTo>
                  <a:pt x="1515049" y="456120"/>
                </a:lnTo>
                <a:lnTo>
                  <a:pt x="1513028" y="458597"/>
                </a:lnTo>
                <a:lnTo>
                  <a:pt x="1510782" y="460623"/>
                </a:lnTo>
                <a:lnTo>
                  <a:pt x="1508761" y="462199"/>
                </a:lnTo>
                <a:lnTo>
                  <a:pt x="1506291" y="463100"/>
                </a:lnTo>
                <a:lnTo>
                  <a:pt x="1505392" y="463325"/>
                </a:lnTo>
                <a:lnTo>
                  <a:pt x="1504045" y="463550"/>
                </a:lnTo>
                <a:lnTo>
                  <a:pt x="1502922" y="463325"/>
                </a:lnTo>
                <a:lnTo>
                  <a:pt x="1501799" y="463100"/>
                </a:lnTo>
                <a:lnTo>
                  <a:pt x="1499553" y="462199"/>
                </a:lnTo>
                <a:lnTo>
                  <a:pt x="1497308" y="460623"/>
                </a:lnTo>
                <a:lnTo>
                  <a:pt x="1496170" y="459597"/>
                </a:lnTo>
                <a:lnTo>
                  <a:pt x="1495426" y="463692"/>
                </a:lnTo>
                <a:lnTo>
                  <a:pt x="1493838" y="471405"/>
                </a:lnTo>
                <a:lnTo>
                  <a:pt x="1492024" y="478892"/>
                </a:lnTo>
                <a:lnTo>
                  <a:pt x="1489983" y="486152"/>
                </a:lnTo>
                <a:lnTo>
                  <a:pt x="1487942" y="493638"/>
                </a:lnTo>
                <a:lnTo>
                  <a:pt x="1485674" y="500671"/>
                </a:lnTo>
                <a:lnTo>
                  <a:pt x="1483406" y="507704"/>
                </a:lnTo>
                <a:lnTo>
                  <a:pt x="1480911" y="514737"/>
                </a:lnTo>
                <a:lnTo>
                  <a:pt x="1478417" y="521770"/>
                </a:lnTo>
                <a:lnTo>
                  <a:pt x="1475695" y="528576"/>
                </a:lnTo>
                <a:lnTo>
                  <a:pt x="1472520" y="535155"/>
                </a:lnTo>
                <a:lnTo>
                  <a:pt x="1469572" y="541961"/>
                </a:lnTo>
                <a:lnTo>
                  <a:pt x="1466624" y="548540"/>
                </a:lnTo>
                <a:lnTo>
                  <a:pt x="1463222" y="554893"/>
                </a:lnTo>
                <a:lnTo>
                  <a:pt x="1460047" y="561245"/>
                </a:lnTo>
                <a:lnTo>
                  <a:pt x="1456419" y="567597"/>
                </a:lnTo>
                <a:lnTo>
                  <a:pt x="1452790" y="573496"/>
                </a:lnTo>
                <a:lnTo>
                  <a:pt x="1449161" y="579621"/>
                </a:lnTo>
                <a:lnTo>
                  <a:pt x="1445079" y="585520"/>
                </a:lnTo>
                <a:lnTo>
                  <a:pt x="1441224" y="591192"/>
                </a:lnTo>
                <a:lnTo>
                  <a:pt x="1437369" y="597090"/>
                </a:lnTo>
                <a:lnTo>
                  <a:pt x="1433060" y="602535"/>
                </a:lnTo>
                <a:lnTo>
                  <a:pt x="1428751" y="607980"/>
                </a:lnTo>
                <a:lnTo>
                  <a:pt x="1424442" y="613198"/>
                </a:lnTo>
                <a:lnTo>
                  <a:pt x="1419906" y="618189"/>
                </a:lnTo>
                <a:lnTo>
                  <a:pt x="1415370" y="623407"/>
                </a:lnTo>
                <a:lnTo>
                  <a:pt x="1410834" y="628171"/>
                </a:lnTo>
                <a:lnTo>
                  <a:pt x="1406072" y="632935"/>
                </a:lnTo>
                <a:lnTo>
                  <a:pt x="1400856" y="637699"/>
                </a:lnTo>
                <a:lnTo>
                  <a:pt x="1396093" y="642010"/>
                </a:lnTo>
                <a:lnTo>
                  <a:pt x="1391104" y="646320"/>
                </a:lnTo>
                <a:lnTo>
                  <a:pt x="1386115" y="650631"/>
                </a:lnTo>
                <a:lnTo>
                  <a:pt x="1380672" y="654714"/>
                </a:lnTo>
                <a:lnTo>
                  <a:pt x="1375456" y="658344"/>
                </a:lnTo>
                <a:lnTo>
                  <a:pt x="1370240" y="662201"/>
                </a:lnTo>
                <a:lnTo>
                  <a:pt x="1364570" y="665831"/>
                </a:lnTo>
                <a:lnTo>
                  <a:pt x="1359127" y="669007"/>
                </a:lnTo>
                <a:lnTo>
                  <a:pt x="1353458" y="672410"/>
                </a:lnTo>
                <a:lnTo>
                  <a:pt x="1347788" y="675359"/>
                </a:lnTo>
                <a:lnTo>
                  <a:pt x="1342118" y="678309"/>
                </a:lnTo>
                <a:lnTo>
                  <a:pt x="1335995" y="681031"/>
                </a:lnTo>
                <a:lnTo>
                  <a:pt x="1330325" y="683753"/>
                </a:lnTo>
                <a:lnTo>
                  <a:pt x="1324429" y="686022"/>
                </a:lnTo>
                <a:lnTo>
                  <a:pt x="1318533" y="688291"/>
                </a:lnTo>
                <a:lnTo>
                  <a:pt x="1312409" y="690333"/>
                </a:lnTo>
                <a:lnTo>
                  <a:pt x="1306059" y="692148"/>
                </a:lnTo>
                <a:lnTo>
                  <a:pt x="1299936" y="693736"/>
                </a:lnTo>
                <a:lnTo>
                  <a:pt x="1293813" y="695324"/>
                </a:lnTo>
                <a:lnTo>
                  <a:pt x="1287463" y="696458"/>
                </a:lnTo>
                <a:lnTo>
                  <a:pt x="1281113" y="697592"/>
                </a:lnTo>
                <a:lnTo>
                  <a:pt x="1274536" y="698500"/>
                </a:lnTo>
                <a:lnTo>
                  <a:pt x="1268186" y="699407"/>
                </a:lnTo>
                <a:lnTo>
                  <a:pt x="1261609" y="699861"/>
                </a:lnTo>
                <a:lnTo>
                  <a:pt x="1255033" y="700088"/>
                </a:lnTo>
                <a:lnTo>
                  <a:pt x="1248456" y="700088"/>
                </a:lnTo>
                <a:lnTo>
                  <a:pt x="1241879" y="700088"/>
                </a:lnTo>
                <a:lnTo>
                  <a:pt x="1235529" y="699861"/>
                </a:lnTo>
                <a:lnTo>
                  <a:pt x="1228952" y="699407"/>
                </a:lnTo>
                <a:lnTo>
                  <a:pt x="1222602" y="698500"/>
                </a:lnTo>
                <a:lnTo>
                  <a:pt x="1216252" y="697592"/>
                </a:lnTo>
                <a:lnTo>
                  <a:pt x="1209675" y="696458"/>
                </a:lnTo>
                <a:lnTo>
                  <a:pt x="1203325" y="695324"/>
                </a:lnTo>
                <a:lnTo>
                  <a:pt x="1197429" y="693736"/>
                </a:lnTo>
                <a:lnTo>
                  <a:pt x="1191079" y="692148"/>
                </a:lnTo>
                <a:lnTo>
                  <a:pt x="1184956" y="690333"/>
                </a:lnTo>
                <a:lnTo>
                  <a:pt x="1178832" y="688291"/>
                </a:lnTo>
                <a:lnTo>
                  <a:pt x="1172936" y="686022"/>
                </a:lnTo>
                <a:lnTo>
                  <a:pt x="1166813" y="683753"/>
                </a:lnTo>
                <a:lnTo>
                  <a:pt x="1160916" y="681031"/>
                </a:lnTo>
                <a:lnTo>
                  <a:pt x="1155247" y="678309"/>
                </a:lnTo>
                <a:lnTo>
                  <a:pt x="1149350" y="675359"/>
                </a:lnTo>
                <a:lnTo>
                  <a:pt x="1143907" y="672410"/>
                </a:lnTo>
                <a:lnTo>
                  <a:pt x="1138011" y="669007"/>
                </a:lnTo>
                <a:lnTo>
                  <a:pt x="1132568" y="665831"/>
                </a:lnTo>
                <a:lnTo>
                  <a:pt x="1127125" y="662201"/>
                </a:lnTo>
                <a:lnTo>
                  <a:pt x="1121682" y="658344"/>
                </a:lnTo>
                <a:lnTo>
                  <a:pt x="1116240" y="654714"/>
                </a:lnTo>
                <a:lnTo>
                  <a:pt x="1111250" y="650631"/>
                </a:lnTo>
                <a:lnTo>
                  <a:pt x="1106034" y="646320"/>
                </a:lnTo>
                <a:lnTo>
                  <a:pt x="1101272" y="642010"/>
                </a:lnTo>
                <a:lnTo>
                  <a:pt x="1096056" y="637699"/>
                </a:lnTo>
                <a:lnTo>
                  <a:pt x="1091293" y="632935"/>
                </a:lnTo>
                <a:lnTo>
                  <a:pt x="1086531" y="628171"/>
                </a:lnTo>
                <a:lnTo>
                  <a:pt x="1081768" y="623407"/>
                </a:lnTo>
                <a:lnTo>
                  <a:pt x="1077232" y="618189"/>
                </a:lnTo>
                <a:lnTo>
                  <a:pt x="1072697" y="613198"/>
                </a:lnTo>
                <a:lnTo>
                  <a:pt x="1068388" y="607980"/>
                </a:lnTo>
                <a:lnTo>
                  <a:pt x="1064079" y="602535"/>
                </a:lnTo>
                <a:lnTo>
                  <a:pt x="1059997" y="597090"/>
                </a:lnTo>
                <a:lnTo>
                  <a:pt x="1055688" y="591192"/>
                </a:lnTo>
                <a:lnTo>
                  <a:pt x="1052059" y="585520"/>
                </a:lnTo>
                <a:lnTo>
                  <a:pt x="1048204" y="579621"/>
                </a:lnTo>
                <a:lnTo>
                  <a:pt x="1044348" y="573496"/>
                </a:lnTo>
                <a:lnTo>
                  <a:pt x="1040947" y="567597"/>
                </a:lnTo>
                <a:lnTo>
                  <a:pt x="1037318" y="561245"/>
                </a:lnTo>
                <a:lnTo>
                  <a:pt x="1033916" y="554893"/>
                </a:lnTo>
                <a:lnTo>
                  <a:pt x="1030514" y="548540"/>
                </a:lnTo>
                <a:lnTo>
                  <a:pt x="1027566" y="541961"/>
                </a:lnTo>
                <a:lnTo>
                  <a:pt x="1024391" y="535155"/>
                </a:lnTo>
                <a:lnTo>
                  <a:pt x="1021670" y="528576"/>
                </a:lnTo>
                <a:lnTo>
                  <a:pt x="1018948" y="521770"/>
                </a:lnTo>
                <a:lnTo>
                  <a:pt x="1016227" y="514737"/>
                </a:lnTo>
                <a:lnTo>
                  <a:pt x="1013959" y="507704"/>
                </a:lnTo>
                <a:lnTo>
                  <a:pt x="1011238" y="500671"/>
                </a:lnTo>
                <a:lnTo>
                  <a:pt x="1008970" y="493638"/>
                </a:lnTo>
                <a:lnTo>
                  <a:pt x="1007155" y="486152"/>
                </a:lnTo>
                <a:lnTo>
                  <a:pt x="1005341" y="478892"/>
                </a:lnTo>
                <a:lnTo>
                  <a:pt x="1003527" y="471405"/>
                </a:lnTo>
                <a:lnTo>
                  <a:pt x="1001713" y="463692"/>
                </a:lnTo>
                <a:lnTo>
                  <a:pt x="1001178" y="460749"/>
                </a:lnTo>
                <a:lnTo>
                  <a:pt x="999308" y="462199"/>
                </a:lnTo>
                <a:lnTo>
                  <a:pt x="997052" y="463100"/>
                </a:lnTo>
                <a:lnTo>
                  <a:pt x="995698" y="463325"/>
                </a:lnTo>
                <a:lnTo>
                  <a:pt x="994569" y="463550"/>
                </a:lnTo>
                <a:lnTo>
                  <a:pt x="993215" y="463325"/>
                </a:lnTo>
                <a:lnTo>
                  <a:pt x="992312" y="463100"/>
                </a:lnTo>
                <a:lnTo>
                  <a:pt x="990056" y="462199"/>
                </a:lnTo>
                <a:lnTo>
                  <a:pt x="987799" y="460623"/>
                </a:lnTo>
                <a:lnTo>
                  <a:pt x="985768" y="458597"/>
                </a:lnTo>
                <a:lnTo>
                  <a:pt x="983737" y="456120"/>
                </a:lnTo>
                <a:lnTo>
                  <a:pt x="981706" y="452743"/>
                </a:lnTo>
                <a:lnTo>
                  <a:pt x="979900" y="449366"/>
                </a:lnTo>
                <a:lnTo>
                  <a:pt x="978095" y="445314"/>
                </a:lnTo>
                <a:lnTo>
                  <a:pt x="976741" y="441036"/>
                </a:lnTo>
                <a:lnTo>
                  <a:pt x="975387" y="436308"/>
                </a:lnTo>
                <a:lnTo>
                  <a:pt x="974484" y="430905"/>
                </a:lnTo>
                <a:lnTo>
                  <a:pt x="973356" y="425727"/>
                </a:lnTo>
                <a:lnTo>
                  <a:pt x="972679" y="419873"/>
                </a:lnTo>
                <a:lnTo>
                  <a:pt x="971776" y="414245"/>
                </a:lnTo>
                <a:lnTo>
                  <a:pt x="971550" y="407941"/>
                </a:lnTo>
                <a:lnTo>
                  <a:pt x="971550" y="401637"/>
                </a:lnTo>
                <a:lnTo>
                  <a:pt x="971550" y="395334"/>
                </a:lnTo>
                <a:lnTo>
                  <a:pt x="971776" y="389030"/>
                </a:lnTo>
                <a:lnTo>
                  <a:pt x="972679" y="383176"/>
                </a:lnTo>
                <a:lnTo>
                  <a:pt x="973356" y="377548"/>
                </a:lnTo>
                <a:lnTo>
                  <a:pt x="974484" y="372145"/>
                </a:lnTo>
                <a:lnTo>
                  <a:pt x="975387" y="367192"/>
                </a:lnTo>
                <a:lnTo>
                  <a:pt x="976741" y="362239"/>
                </a:lnTo>
                <a:lnTo>
                  <a:pt x="978095" y="357736"/>
                </a:lnTo>
                <a:lnTo>
                  <a:pt x="979900" y="353909"/>
                </a:lnTo>
                <a:lnTo>
                  <a:pt x="981706" y="350306"/>
                </a:lnTo>
                <a:lnTo>
                  <a:pt x="983737" y="347380"/>
                </a:lnTo>
                <a:lnTo>
                  <a:pt x="985768" y="344678"/>
                </a:lnTo>
                <a:lnTo>
                  <a:pt x="987799" y="342427"/>
                </a:lnTo>
                <a:lnTo>
                  <a:pt x="990056" y="341076"/>
                </a:lnTo>
                <a:lnTo>
                  <a:pt x="992312" y="339950"/>
                </a:lnTo>
                <a:lnTo>
                  <a:pt x="993215" y="339725"/>
                </a:lnTo>
                <a:lnTo>
                  <a:pt x="994569" y="339725"/>
                </a:lnTo>
                <a:lnTo>
                  <a:pt x="995698" y="339725"/>
                </a:lnTo>
                <a:lnTo>
                  <a:pt x="996322" y="339829"/>
                </a:lnTo>
                <a:lnTo>
                  <a:pt x="996723" y="337100"/>
                </a:lnTo>
                <a:lnTo>
                  <a:pt x="997630" y="329386"/>
                </a:lnTo>
                <a:lnTo>
                  <a:pt x="998991" y="321673"/>
                </a:lnTo>
                <a:lnTo>
                  <a:pt x="1000352" y="313959"/>
                </a:lnTo>
                <a:lnTo>
                  <a:pt x="1001713" y="306473"/>
                </a:lnTo>
                <a:lnTo>
                  <a:pt x="1003527" y="298986"/>
                </a:lnTo>
                <a:lnTo>
                  <a:pt x="1005341" y="291273"/>
                </a:lnTo>
                <a:lnTo>
                  <a:pt x="1007155" y="284013"/>
                </a:lnTo>
                <a:lnTo>
                  <a:pt x="1008970" y="276753"/>
                </a:lnTo>
                <a:lnTo>
                  <a:pt x="1011238" y="269493"/>
                </a:lnTo>
                <a:lnTo>
                  <a:pt x="1013959" y="262460"/>
                </a:lnTo>
                <a:lnTo>
                  <a:pt x="1016227" y="255428"/>
                </a:lnTo>
                <a:lnTo>
                  <a:pt x="1018948" y="248395"/>
                </a:lnTo>
                <a:lnTo>
                  <a:pt x="1021670" y="241589"/>
                </a:lnTo>
                <a:lnTo>
                  <a:pt x="1024391" y="235010"/>
                </a:lnTo>
                <a:lnTo>
                  <a:pt x="1027566" y="228203"/>
                </a:lnTo>
                <a:lnTo>
                  <a:pt x="1030514" y="221624"/>
                </a:lnTo>
                <a:lnTo>
                  <a:pt x="1033916" y="215272"/>
                </a:lnTo>
                <a:lnTo>
                  <a:pt x="1037318" y="208920"/>
                </a:lnTo>
                <a:lnTo>
                  <a:pt x="1040947" y="202567"/>
                </a:lnTo>
                <a:lnTo>
                  <a:pt x="1044348" y="196669"/>
                </a:lnTo>
                <a:lnTo>
                  <a:pt x="1048204" y="190543"/>
                </a:lnTo>
                <a:lnTo>
                  <a:pt x="1052059" y="184645"/>
                </a:lnTo>
                <a:lnTo>
                  <a:pt x="1055688" y="178973"/>
                </a:lnTo>
                <a:lnTo>
                  <a:pt x="1059997" y="173075"/>
                </a:lnTo>
                <a:lnTo>
                  <a:pt x="1064079" y="167630"/>
                </a:lnTo>
                <a:lnTo>
                  <a:pt x="1068388" y="162185"/>
                </a:lnTo>
                <a:lnTo>
                  <a:pt x="1072697" y="156967"/>
                </a:lnTo>
                <a:lnTo>
                  <a:pt x="1077232" y="151976"/>
                </a:lnTo>
                <a:lnTo>
                  <a:pt x="1081768" y="146985"/>
                </a:lnTo>
                <a:lnTo>
                  <a:pt x="1086531" y="141767"/>
                </a:lnTo>
                <a:lnTo>
                  <a:pt x="1091293" y="137230"/>
                </a:lnTo>
                <a:lnTo>
                  <a:pt x="1096056" y="132465"/>
                </a:lnTo>
                <a:lnTo>
                  <a:pt x="1101272" y="128155"/>
                </a:lnTo>
                <a:lnTo>
                  <a:pt x="1106034" y="123844"/>
                </a:lnTo>
                <a:lnTo>
                  <a:pt x="1111250" y="119534"/>
                </a:lnTo>
                <a:lnTo>
                  <a:pt x="1116240" y="115677"/>
                </a:lnTo>
                <a:lnTo>
                  <a:pt x="1121682" y="111820"/>
                </a:lnTo>
                <a:lnTo>
                  <a:pt x="1127125" y="107964"/>
                </a:lnTo>
                <a:lnTo>
                  <a:pt x="1132568" y="104561"/>
                </a:lnTo>
                <a:lnTo>
                  <a:pt x="1138011" y="100931"/>
                </a:lnTo>
                <a:lnTo>
                  <a:pt x="1143907" y="97982"/>
                </a:lnTo>
                <a:lnTo>
                  <a:pt x="1149350" y="94579"/>
                </a:lnTo>
                <a:lnTo>
                  <a:pt x="1155247" y="91856"/>
                </a:lnTo>
                <a:lnTo>
                  <a:pt x="1160916" y="89134"/>
                </a:lnTo>
                <a:lnTo>
                  <a:pt x="1166813" y="86638"/>
                </a:lnTo>
                <a:lnTo>
                  <a:pt x="1172936" y="84369"/>
                </a:lnTo>
                <a:lnTo>
                  <a:pt x="1178832" y="82101"/>
                </a:lnTo>
                <a:lnTo>
                  <a:pt x="1184956" y="80059"/>
                </a:lnTo>
                <a:lnTo>
                  <a:pt x="1191079" y="78017"/>
                </a:lnTo>
                <a:lnTo>
                  <a:pt x="1197429" y="76429"/>
                </a:lnTo>
                <a:lnTo>
                  <a:pt x="1203325" y="74841"/>
                </a:lnTo>
                <a:lnTo>
                  <a:pt x="1209675" y="73707"/>
                </a:lnTo>
                <a:lnTo>
                  <a:pt x="1216252" y="72346"/>
                </a:lnTo>
                <a:lnTo>
                  <a:pt x="1222602" y="71665"/>
                </a:lnTo>
                <a:lnTo>
                  <a:pt x="1228952" y="70984"/>
                </a:lnTo>
                <a:lnTo>
                  <a:pt x="1235529" y="70304"/>
                </a:lnTo>
                <a:lnTo>
                  <a:pt x="1241879" y="70077"/>
                </a:lnTo>
                <a:lnTo>
                  <a:pt x="1248456" y="69850"/>
                </a:lnTo>
                <a:close/>
                <a:moveTo>
                  <a:pt x="513333" y="14287"/>
                </a:moveTo>
                <a:lnTo>
                  <a:pt x="519907" y="14287"/>
                </a:lnTo>
                <a:lnTo>
                  <a:pt x="526481" y="14287"/>
                </a:lnTo>
                <a:lnTo>
                  <a:pt x="533055" y="14514"/>
                </a:lnTo>
                <a:lnTo>
                  <a:pt x="539629" y="14968"/>
                </a:lnTo>
                <a:lnTo>
                  <a:pt x="545976" y="15875"/>
                </a:lnTo>
                <a:lnTo>
                  <a:pt x="552550" y="16783"/>
                </a:lnTo>
                <a:lnTo>
                  <a:pt x="558670" y="17917"/>
                </a:lnTo>
                <a:lnTo>
                  <a:pt x="565017" y="19051"/>
                </a:lnTo>
                <a:lnTo>
                  <a:pt x="571365" y="20639"/>
                </a:lnTo>
                <a:lnTo>
                  <a:pt x="577485" y="22454"/>
                </a:lnTo>
                <a:lnTo>
                  <a:pt x="583379" y="24042"/>
                </a:lnTo>
                <a:lnTo>
                  <a:pt x="589499" y="26084"/>
                </a:lnTo>
                <a:lnTo>
                  <a:pt x="595620" y="28353"/>
                </a:lnTo>
                <a:lnTo>
                  <a:pt x="601740" y="30621"/>
                </a:lnTo>
                <a:lnTo>
                  <a:pt x="607408" y="33571"/>
                </a:lnTo>
                <a:lnTo>
                  <a:pt x="613301" y="36066"/>
                </a:lnTo>
                <a:lnTo>
                  <a:pt x="618969" y="39016"/>
                </a:lnTo>
                <a:lnTo>
                  <a:pt x="624862" y="41965"/>
                </a:lnTo>
                <a:lnTo>
                  <a:pt x="630303" y="45368"/>
                </a:lnTo>
                <a:lnTo>
                  <a:pt x="635970" y="48544"/>
                </a:lnTo>
                <a:lnTo>
                  <a:pt x="641184" y="52174"/>
                </a:lnTo>
                <a:lnTo>
                  <a:pt x="646851" y="56031"/>
                </a:lnTo>
                <a:lnTo>
                  <a:pt x="652065" y="59887"/>
                </a:lnTo>
                <a:lnTo>
                  <a:pt x="657052" y="63744"/>
                </a:lnTo>
                <a:lnTo>
                  <a:pt x="662492" y="68055"/>
                </a:lnTo>
                <a:lnTo>
                  <a:pt x="667479" y="72365"/>
                </a:lnTo>
                <a:lnTo>
                  <a:pt x="672239" y="76902"/>
                </a:lnTo>
                <a:lnTo>
                  <a:pt x="677227" y="81440"/>
                </a:lnTo>
                <a:lnTo>
                  <a:pt x="681760" y="86204"/>
                </a:lnTo>
                <a:lnTo>
                  <a:pt x="686521" y="90968"/>
                </a:lnTo>
                <a:lnTo>
                  <a:pt x="691281" y="96186"/>
                </a:lnTo>
                <a:lnTo>
                  <a:pt x="695815" y="101177"/>
                </a:lnTo>
                <a:lnTo>
                  <a:pt x="699895" y="106395"/>
                </a:lnTo>
                <a:lnTo>
                  <a:pt x="704202" y="112067"/>
                </a:lnTo>
                <a:lnTo>
                  <a:pt x="708509" y="117512"/>
                </a:lnTo>
                <a:lnTo>
                  <a:pt x="712589" y="123183"/>
                </a:lnTo>
                <a:lnTo>
                  <a:pt x="716443" y="128855"/>
                </a:lnTo>
                <a:lnTo>
                  <a:pt x="720523" y="134754"/>
                </a:lnTo>
                <a:lnTo>
                  <a:pt x="723924" y="140652"/>
                </a:lnTo>
                <a:lnTo>
                  <a:pt x="727777" y="146778"/>
                </a:lnTo>
                <a:lnTo>
                  <a:pt x="730951" y="153130"/>
                </a:lnTo>
                <a:lnTo>
                  <a:pt x="734578" y="159482"/>
                </a:lnTo>
                <a:lnTo>
                  <a:pt x="737751" y="166061"/>
                </a:lnTo>
                <a:lnTo>
                  <a:pt x="740925" y="172640"/>
                </a:lnTo>
                <a:lnTo>
                  <a:pt x="743872" y="179220"/>
                </a:lnTo>
                <a:lnTo>
                  <a:pt x="746592" y="186026"/>
                </a:lnTo>
                <a:lnTo>
                  <a:pt x="749539" y="192832"/>
                </a:lnTo>
                <a:lnTo>
                  <a:pt x="752259" y="199638"/>
                </a:lnTo>
                <a:lnTo>
                  <a:pt x="754753" y="206671"/>
                </a:lnTo>
                <a:lnTo>
                  <a:pt x="757020" y="213704"/>
                </a:lnTo>
                <a:lnTo>
                  <a:pt x="759287" y="220963"/>
                </a:lnTo>
                <a:lnTo>
                  <a:pt x="761327" y="228450"/>
                </a:lnTo>
                <a:lnTo>
                  <a:pt x="763367" y="235710"/>
                </a:lnTo>
                <a:lnTo>
                  <a:pt x="765180" y="242969"/>
                </a:lnTo>
                <a:lnTo>
                  <a:pt x="766540" y="250683"/>
                </a:lnTo>
                <a:lnTo>
                  <a:pt x="768127" y="258170"/>
                </a:lnTo>
                <a:lnTo>
                  <a:pt x="769261" y="265656"/>
                </a:lnTo>
                <a:lnTo>
                  <a:pt x="770621" y="273597"/>
                </a:lnTo>
                <a:lnTo>
                  <a:pt x="771528" y="281310"/>
                </a:lnTo>
                <a:lnTo>
                  <a:pt x="771841" y="283505"/>
                </a:lnTo>
                <a:lnTo>
                  <a:pt x="773361" y="282802"/>
                </a:lnTo>
                <a:lnTo>
                  <a:pt x="774259" y="282574"/>
                </a:lnTo>
                <a:lnTo>
                  <a:pt x="775606" y="282574"/>
                </a:lnTo>
                <a:lnTo>
                  <a:pt x="776729" y="282574"/>
                </a:lnTo>
                <a:lnTo>
                  <a:pt x="777852" y="282802"/>
                </a:lnTo>
                <a:lnTo>
                  <a:pt x="780098" y="283945"/>
                </a:lnTo>
                <a:lnTo>
                  <a:pt x="782344" y="285315"/>
                </a:lnTo>
                <a:lnTo>
                  <a:pt x="784589" y="287371"/>
                </a:lnTo>
                <a:lnTo>
                  <a:pt x="786611" y="289884"/>
                </a:lnTo>
                <a:lnTo>
                  <a:pt x="788407" y="293311"/>
                </a:lnTo>
                <a:lnTo>
                  <a:pt x="789979" y="296737"/>
                </a:lnTo>
                <a:lnTo>
                  <a:pt x="791776" y="300849"/>
                </a:lnTo>
                <a:lnTo>
                  <a:pt x="793348" y="305189"/>
                </a:lnTo>
                <a:lnTo>
                  <a:pt x="794471" y="309987"/>
                </a:lnTo>
                <a:lnTo>
                  <a:pt x="795818" y="315469"/>
                </a:lnTo>
                <a:lnTo>
                  <a:pt x="796492" y="320723"/>
                </a:lnTo>
                <a:lnTo>
                  <a:pt x="797390" y="326663"/>
                </a:lnTo>
                <a:lnTo>
                  <a:pt x="798064" y="332602"/>
                </a:lnTo>
                <a:lnTo>
                  <a:pt x="798289" y="338770"/>
                </a:lnTo>
                <a:lnTo>
                  <a:pt x="798513" y="345166"/>
                </a:lnTo>
                <a:lnTo>
                  <a:pt x="798289" y="351563"/>
                </a:lnTo>
                <a:lnTo>
                  <a:pt x="798064" y="357730"/>
                </a:lnTo>
                <a:lnTo>
                  <a:pt x="797390" y="363898"/>
                </a:lnTo>
                <a:lnTo>
                  <a:pt x="796492" y="369609"/>
                </a:lnTo>
                <a:lnTo>
                  <a:pt x="795818" y="375092"/>
                </a:lnTo>
                <a:lnTo>
                  <a:pt x="794471" y="380117"/>
                </a:lnTo>
                <a:lnTo>
                  <a:pt x="793348" y="385143"/>
                </a:lnTo>
                <a:lnTo>
                  <a:pt x="791776" y="389712"/>
                </a:lnTo>
                <a:lnTo>
                  <a:pt x="789979" y="393595"/>
                </a:lnTo>
                <a:lnTo>
                  <a:pt x="788407" y="397250"/>
                </a:lnTo>
                <a:lnTo>
                  <a:pt x="786611" y="400220"/>
                </a:lnTo>
                <a:lnTo>
                  <a:pt x="784589" y="403190"/>
                </a:lnTo>
                <a:lnTo>
                  <a:pt x="782344" y="405017"/>
                </a:lnTo>
                <a:lnTo>
                  <a:pt x="780098" y="406616"/>
                </a:lnTo>
                <a:lnTo>
                  <a:pt x="777852" y="407758"/>
                </a:lnTo>
                <a:lnTo>
                  <a:pt x="776729" y="407987"/>
                </a:lnTo>
                <a:lnTo>
                  <a:pt x="775606" y="407987"/>
                </a:lnTo>
                <a:lnTo>
                  <a:pt x="774259" y="407987"/>
                </a:lnTo>
                <a:lnTo>
                  <a:pt x="773361" y="407758"/>
                </a:lnTo>
                <a:lnTo>
                  <a:pt x="770890" y="406616"/>
                </a:lnTo>
                <a:lnTo>
                  <a:pt x="768869" y="405017"/>
                </a:lnTo>
                <a:lnTo>
                  <a:pt x="767445" y="403859"/>
                </a:lnTo>
                <a:lnTo>
                  <a:pt x="766540" y="408129"/>
                </a:lnTo>
                <a:lnTo>
                  <a:pt x="765180" y="415616"/>
                </a:lnTo>
                <a:lnTo>
                  <a:pt x="763367" y="423102"/>
                </a:lnTo>
                <a:lnTo>
                  <a:pt x="761327" y="430362"/>
                </a:lnTo>
                <a:lnTo>
                  <a:pt x="759287" y="437622"/>
                </a:lnTo>
                <a:lnTo>
                  <a:pt x="757020" y="444655"/>
                </a:lnTo>
                <a:lnTo>
                  <a:pt x="754753" y="452141"/>
                </a:lnTo>
                <a:lnTo>
                  <a:pt x="752259" y="458947"/>
                </a:lnTo>
                <a:lnTo>
                  <a:pt x="749539" y="465980"/>
                </a:lnTo>
                <a:lnTo>
                  <a:pt x="746592" y="472786"/>
                </a:lnTo>
                <a:lnTo>
                  <a:pt x="743872" y="479592"/>
                </a:lnTo>
                <a:lnTo>
                  <a:pt x="740925" y="486171"/>
                </a:lnTo>
                <a:lnTo>
                  <a:pt x="737751" y="492751"/>
                </a:lnTo>
                <a:lnTo>
                  <a:pt x="734578" y="499330"/>
                </a:lnTo>
                <a:lnTo>
                  <a:pt x="730951" y="505682"/>
                </a:lnTo>
                <a:lnTo>
                  <a:pt x="727777" y="511581"/>
                </a:lnTo>
                <a:lnTo>
                  <a:pt x="723924" y="517933"/>
                </a:lnTo>
                <a:lnTo>
                  <a:pt x="720523" y="523831"/>
                </a:lnTo>
                <a:lnTo>
                  <a:pt x="716443" y="529730"/>
                </a:lnTo>
                <a:lnTo>
                  <a:pt x="712589" y="535629"/>
                </a:lnTo>
                <a:lnTo>
                  <a:pt x="708509" y="541300"/>
                </a:lnTo>
                <a:lnTo>
                  <a:pt x="704202" y="546745"/>
                </a:lnTo>
                <a:lnTo>
                  <a:pt x="699895" y="551963"/>
                </a:lnTo>
                <a:lnTo>
                  <a:pt x="695815" y="557408"/>
                </a:lnTo>
                <a:lnTo>
                  <a:pt x="691281" y="562626"/>
                </a:lnTo>
                <a:lnTo>
                  <a:pt x="686521" y="567617"/>
                </a:lnTo>
                <a:lnTo>
                  <a:pt x="681760" y="572608"/>
                </a:lnTo>
                <a:lnTo>
                  <a:pt x="677227" y="577372"/>
                </a:lnTo>
                <a:lnTo>
                  <a:pt x="672239" y="581909"/>
                </a:lnTo>
                <a:lnTo>
                  <a:pt x="667479" y="586447"/>
                </a:lnTo>
                <a:lnTo>
                  <a:pt x="662492" y="590757"/>
                </a:lnTo>
                <a:lnTo>
                  <a:pt x="657052" y="594841"/>
                </a:lnTo>
                <a:lnTo>
                  <a:pt x="652065" y="598698"/>
                </a:lnTo>
                <a:lnTo>
                  <a:pt x="646851" y="602781"/>
                </a:lnTo>
                <a:lnTo>
                  <a:pt x="641184" y="606411"/>
                </a:lnTo>
                <a:lnTo>
                  <a:pt x="635970" y="609814"/>
                </a:lnTo>
                <a:lnTo>
                  <a:pt x="630303" y="613444"/>
                </a:lnTo>
                <a:lnTo>
                  <a:pt x="624862" y="616620"/>
                </a:lnTo>
                <a:lnTo>
                  <a:pt x="618969" y="619796"/>
                </a:lnTo>
                <a:lnTo>
                  <a:pt x="613301" y="622519"/>
                </a:lnTo>
                <a:lnTo>
                  <a:pt x="607408" y="625241"/>
                </a:lnTo>
                <a:lnTo>
                  <a:pt x="601740" y="627737"/>
                </a:lnTo>
                <a:lnTo>
                  <a:pt x="595620" y="630232"/>
                </a:lnTo>
                <a:lnTo>
                  <a:pt x="589499" y="632501"/>
                </a:lnTo>
                <a:lnTo>
                  <a:pt x="583379" y="634543"/>
                </a:lnTo>
                <a:lnTo>
                  <a:pt x="577485" y="636358"/>
                </a:lnTo>
                <a:lnTo>
                  <a:pt x="571365" y="638173"/>
                </a:lnTo>
                <a:lnTo>
                  <a:pt x="565017" y="639307"/>
                </a:lnTo>
                <a:lnTo>
                  <a:pt x="558670" y="640895"/>
                </a:lnTo>
                <a:lnTo>
                  <a:pt x="552550" y="642029"/>
                </a:lnTo>
                <a:lnTo>
                  <a:pt x="545976" y="642710"/>
                </a:lnTo>
                <a:lnTo>
                  <a:pt x="539629" y="643391"/>
                </a:lnTo>
                <a:lnTo>
                  <a:pt x="533055" y="644071"/>
                </a:lnTo>
                <a:lnTo>
                  <a:pt x="526481" y="644525"/>
                </a:lnTo>
                <a:lnTo>
                  <a:pt x="519907" y="644525"/>
                </a:lnTo>
                <a:lnTo>
                  <a:pt x="513333" y="644525"/>
                </a:lnTo>
                <a:lnTo>
                  <a:pt x="506759" y="644071"/>
                </a:lnTo>
                <a:lnTo>
                  <a:pt x="500186" y="643391"/>
                </a:lnTo>
                <a:lnTo>
                  <a:pt x="493838" y="642710"/>
                </a:lnTo>
                <a:lnTo>
                  <a:pt x="487264" y="642029"/>
                </a:lnTo>
                <a:lnTo>
                  <a:pt x="481144" y="640895"/>
                </a:lnTo>
                <a:lnTo>
                  <a:pt x="474797" y="639307"/>
                </a:lnTo>
                <a:lnTo>
                  <a:pt x="468450" y="638173"/>
                </a:lnTo>
                <a:lnTo>
                  <a:pt x="462329" y="636358"/>
                </a:lnTo>
                <a:lnTo>
                  <a:pt x="456435" y="634543"/>
                </a:lnTo>
                <a:lnTo>
                  <a:pt x="450315" y="632501"/>
                </a:lnTo>
                <a:lnTo>
                  <a:pt x="444194" y="630232"/>
                </a:lnTo>
                <a:lnTo>
                  <a:pt x="438301" y="627737"/>
                </a:lnTo>
                <a:lnTo>
                  <a:pt x="432407" y="625241"/>
                </a:lnTo>
                <a:lnTo>
                  <a:pt x="426513" y="622519"/>
                </a:lnTo>
                <a:lnTo>
                  <a:pt x="420846" y="619796"/>
                </a:lnTo>
                <a:lnTo>
                  <a:pt x="414952" y="616620"/>
                </a:lnTo>
                <a:lnTo>
                  <a:pt x="409512" y="613444"/>
                </a:lnTo>
                <a:lnTo>
                  <a:pt x="403844" y="609814"/>
                </a:lnTo>
                <a:lnTo>
                  <a:pt x="398631" y="606411"/>
                </a:lnTo>
                <a:lnTo>
                  <a:pt x="392963" y="602781"/>
                </a:lnTo>
                <a:lnTo>
                  <a:pt x="387750" y="598698"/>
                </a:lnTo>
                <a:lnTo>
                  <a:pt x="382763" y="594841"/>
                </a:lnTo>
                <a:lnTo>
                  <a:pt x="377322" y="590757"/>
                </a:lnTo>
                <a:lnTo>
                  <a:pt x="372335" y="586447"/>
                </a:lnTo>
                <a:lnTo>
                  <a:pt x="367575" y="581909"/>
                </a:lnTo>
                <a:lnTo>
                  <a:pt x="362588" y="577372"/>
                </a:lnTo>
                <a:lnTo>
                  <a:pt x="358054" y="572608"/>
                </a:lnTo>
                <a:lnTo>
                  <a:pt x="353294" y="567617"/>
                </a:lnTo>
                <a:lnTo>
                  <a:pt x="348760" y="562626"/>
                </a:lnTo>
                <a:lnTo>
                  <a:pt x="344000" y="557408"/>
                </a:lnTo>
                <a:lnTo>
                  <a:pt x="339919" y="551963"/>
                </a:lnTo>
                <a:lnTo>
                  <a:pt x="335612" y="546745"/>
                </a:lnTo>
                <a:lnTo>
                  <a:pt x="331305" y="541300"/>
                </a:lnTo>
                <a:lnTo>
                  <a:pt x="327225" y="535629"/>
                </a:lnTo>
                <a:lnTo>
                  <a:pt x="323371" y="529730"/>
                </a:lnTo>
                <a:lnTo>
                  <a:pt x="319291" y="523831"/>
                </a:lnTo>
                <a:lnTo>
                  <a:pt x="315891" y="517933"/>
                </a:lnTo>
                <a:lnTo>
                  <a:pt x="312037" y="511581"/>
                </a:lnTo>
                <a:lnTo>
                  <a:pt x="308863" y="505682"/>
                </a:lnTo>
                <a:lnTo>
                  <a:pt x="305236" y="499330"/>
                </a:lnTo>
                <a:lnTo>
                  <a:pt x="302063" y="492751"/>
                </a:lnTo>
                <a:lnTo>
                  <a:pt x="298889" y="486171"/>
                </a:lnTo>
                <a:lnTo>
                  <a:pt x="295942" y="479592"/>
                </a:lnTo>
                <a:lnTo>
                  <a:pt x="293222" y="472786"/>
                </a:lnTo>
                <a:lnTo>
                  <a:pt x="290275" y="465980"/>
                </a:lnTo>
                <a:lnTo>
                  <a:pt x="287555" y="458947"/>
                </a:lnTo>
                <a:lnTo>
                  <a:pt x="285061" y="452141"/>
                </a:lnTo>
                <a:lnTo>
                  <a:pt x="282795" y="444655"/>
                </a:lnTo>
                <a:lnTo>
                  <a:pt x="280528" y="437622"/>
                </a:lnTo>
                <a:lnTo>
                  <a:pt x="278488" y="430362"/>
                </a:lnTo>
                <a:lnTo>
                  <a:pt x="276447" y="423102"/>
                </a:lnTo>
                <a:lnTo>
                  <a:pt x="274861" y="415616"/>
                </a:lnTo>
                <a:lnTo>
                  <a:pt x="273274" y="408129"/>
                </a:lnTo>
                <a:lnTo>
                  <a:pt x="272602" y="404960"/>
                </a:lnTo>
                <a:lnTo>
                  <a:pt x="272532" y="405017"/>
                </a:lnTo>
                <a:lnTo>
                  <a:pt x="270286" y="406616"/>
                </a:lnTo>
                <a:lnTo>
                  <a:pt x="268041" y="407758"/>
                </a:lnTo>
                <a:lnTo>
                  <a:pt x="267142" y="407987"/>
                </a:lnTo>
                <a:lnTo>
                  <a:pt x="265795" y="407987"/>
                </a:lnTo>
                <a:lnTo>
                  <a:pt x="264672" y="407987"/>
                </a:lnTo>
                <a:lnTo>
                  <a:pt x="263549" y="407758"/>
                </a:lnTo>
                <a:lnTo>
                  <a:pt x="261303" y="406616"/>
                </a:lnTo>
                <a:lnTo>
                  <a:pt x="259058" y="405017"/>
                </a:lnTo>
                <a:lnTo>
                  <a:pt x="256812" y="403190"/>
                </a:lnTo>
                <a:lnTo>
                  <a:pt x="254791" y="400220"/>
                </a:lnTo>
                <a:lnTo>
                  <a:pt x="252994" y="397250"/>
                </a:lnTo>
                <a:lnTo>
                  <a:pt x="251422" y="393595"/>
                </a:lnTo>
                <a:lnTo>
                  <a:pt x="249625" y="389712"/>
                </a:lnTo>
                <a:lnTo>
                  <a:pt x="248053" y="385143"/>
                </a:lnTo>
                <a:lnTo>
                  <a:pt x="246930" y="380117"/>
                </a:lnTo>
                <a:lnTo>
                  <a:pt x="245583" y="375092"/>
                </a:lnTo>
                <a:lnTo>
                  <a:pt x="244909" y="369609"/>
                </a:lnTo>
                <a:lnTo>
                  <a:pt x="243786" y="363898"/>
                </a:lnTo>
                <a:lnTo>
                  <a:pt x="243337" y="357730"/>
                </a:lnTo>
                <a:lnTo>
                  <a:pt x="243113" y="351563"/>
                </a:lnTo>
                <a:lnTo>
                  <a:pt x="242888" y="345166"/>
                </a:lnTo>
                <a:lnTo>
                  <a:pt x="243113" y="338770"/>
                </a:lnTo>
                <a:lnTo>
                  <a:pt x="243337" y="332602"/>
                </a:lnTo>
                <a:lnTo>
                  <a:pt x="243786" y="326663"/>
                </a:lnTo>
                <a:lnTo>
                  <a:pt x="244909" y="320723"/>
                </a:lnTo>
                <a:lnTo>
                  <a:pt x="245583" y="315469"/>
                </a:lnTo>
                <a:lnTo>
                  <a:pt x="246930" y="309987"/>
                </a:lnTo>
                <a:lnTo>
                  <a:pt x="248053" y="305189"/>
                </a:lnTo>
                <a:lnTo>
                  <a:pt x="249625" y="300849"/>
                </a:lnTo>
                <a:lnTo>
                  <a:pt x="251422" y="296737"/>
                </a:lnTo>
                <a:lnTo>
                  <a:pt x="252994" y="293311"/>
                </a:lnTo>
                <a:lnTo>
                  <a:pt x="254791" y="289884"/>
                </a:lnTo>
                <a:lnTo>
                  <a:pt x="256812" y="287371"/>
                </a:lnTo>
                <a:lnTo>
                  <a:pt x="259058" y="285315"/>
                </a:lnTo>
                <a:lnTo>
                  <a:pt x="261303" y="283945"/>
                </a:lnTo>
                <a:lnTo>
                  <a:pt x="263549" y="282802"/>
                </a:lnTo>
                <a:lnTo>
                  <a:pt x="264672" y="282574"/>
                </a:lnTo>
                <a:lnTo>
                  <a:pt x="265795" y="282574"/>
                </a:lnTo>
                <a:lnTo>
                  <a:pt x="267142" y="282574"/>
                </a:lnTo>
                <a:lnTo>
                  <a:pt x="268041" y="282802"/>
                </a:lnTo>
                <a:lnTo>
                  <a:pt x="268071" y="282818"/>
                </a:lnTo>
                <a:lnTo>
                  <a:pt x="268287" y="281310"/>
                </a:lnTo>
                <a:lnTo>
                  <a:pt x="269193" y="273597"/>
                </a:lnTo>
                <a:lnTo>
                  <a:pt x="270554" y="265656"/>
                </a:lnTo>
                <a:lnTo>
                  <a:pt x="271687" y="258170"/>
                </a:lnTo>
                <a:lnTo>
                  <a:pt x="273274" y="250683"/>
                </a:lnTo>
                <a:lnTo>
                  <a:pt x="274861" y="242969"/>
                </a:lnTo>
                <a:lnTo>
                  <a:pt x="276447" y="235710"/>
                </a:lnTo>
                <a:lnTo>
                  <a:pt x="278488" y="228450"/>
                </a:lnTo>
                <a:lnTo>
                  <a:pt x="280528" y="220963"/>
                </a:lnTo>
                <a:lnTo>
                  <a:pt x="282795" y="213704"/>
                </a:lnTo>
                <a:lnTo>
                  <a:pt x="285061" y="206671"/>
                </a:lnTo>
                <a:lnTo>
                  <a:pt x="287555" y="199638"/>
                </a:lnTo>
                <a:lnTo>
                  <a:pt x="290275" y="192832"/>
                </a:lnTo>
                <a:lnTo>
                  <a:pt x="293222" y="186026"/>
                </a:lnTo>
                <a:lnTo>
                  <a:pt x="295942" y="179220"/>
                </a:lnTo>
                <a:lnTo>
                  <a:pt x="298889" y="172640"/>
                </a:lnTo>
                <a:lnTo>
                  <a:pt x="302063" y="166061"/>
                </a:lnTo>
                <a:lnTo>
                  <a:pt x="305236" y="159482"/>
                </a:lnTo>
                <a:lnTo>
                  <a:pt x="308863" y="153130"/>
                </a:lnTo>
                <a:lnTo>
                  <a:pt x="312037" y="146778"/>
                </a:lnTo>
                <a:lnTo>
                  <a:pt x="315891" y="140652"/>
                </a:lnTo>
                <a:lnTo>
                  <a:pt x="319291" y="134754"/>
                </a:lnTo>
                <a:lnTo>
                  <a:pt x="323371" y="128855"/>
                </a:lnTo>
                <a:lnTo>
                  <a:pt x="327225" y="123183"/>
                </a:lnTo>
                <a:lnTo>
                  <a:pt x="331305" y="117512"/>
                </a:lnTo>
                <a:lnTo>
                  <a:pt x="335612" y="112067"/>
                </a:lnTo>
                <a:lnTo>
                  <a:pt x="339919" y="106395"/>
                </a:lnTo>
                <a:lnTo>
                  <a:pt x="344000" y="101177"/>
                </a:lnTo>
                <a:lnTo>
                  <a:pt x="348760" y="96186"/>
                </a:lnTo>
                <a:lnTo>
                  <a:pt x="353294" y="90968"/>
                </a:lnTo>
                <a:lnTo>
                  <a:pt x="358054" y="86204"/>
                </a:lnTo>
                <a:lnTo>
                  <a:pt x="362588" y="81440"/>
                </a:lnTo>
                <a:lnTo>
                  <a:pt x="367575" y="76902"/>
                </a:lnTo>
                <a:lnTo>
                  <a:pt x="372335" y="72365"/>
                </a:lnTo>
                <a:lnTo>
                  <a:pt x="377322" y="68055"/>
                </a:lnTo>
                <a:lnTo>
                  <a:pt x="382763" y="63744"/>
                </a:lnTo>
                <a:lnTo>
                  <a:pt x="387750" y="59887"/>
                </a:lnTo>
                <a:lnTo>
                  <a:pt x="392963" y="56031"/>
                </a:lnTo>
                <a:lnTo>
                  <a:pt x="398631" y="52174"/>
                </a:lnTo>
                <a:lnTo>
                  <a:pt x="403844" y="48544"/>
                </a:lnTo>
                <a:lnTo>
                  <a:pt x="409512" y="45368"/>
                </a:lnTo>
                <a:lnTo>
                  <a:pt x="414952" y="41965"/>
                </a:lnTo>
                <a:lnTo>
                  <a:pt x="420846" y="39016"/>
                </a:lnTo>
                <a:lnTo>
                  <a:pt x="426513" y="36066"/>
                </a:lnTo>
                <a:lnTo>
                  <a:pt x="432407" y="33571"/>
                </a:lnTo>
                <a:lnTo>
                  <a:pt x="438301" y="30621"/>
                </a:lnTo>
                <a:lnTo>
                  <a:pt x="444194" y="28353"/>
                </a:lnTo>
                <a:lnTo>
                  <a:pt x="450315" y="26084"/>
                </a:lnTo>
                <a:lnTo>
                  <a:pt x="456435" y="24042"/>
                </a:lnTo>
                <a:lnTo>
                  <a:pt x="462329" y="22454"/>
                </a:lnTo>
                <a:lnTo>
                  <a:pt x="468450" y="20639"/>
                </a:lnTo>
                <a:lnTo>
                  <a:pt x="474797" y="19051"/>
                </a:lnTo>
                <a:lnTo>
                  <a:pt x="481144" y="17917"/>
                </a:lnTo>
                <a:lnTo>
                  <a:pt x="487264" y="16783"/>
                </a:lnTo>
                <a:lnTo>
                  <a:pt x="493838" y="15875"/>
                </a:lnTo>
                <a:lnTo>
                  <a:pt x="500186" y="14968"/>
                </a:lnTo>
                <a:lnTo>
                  <a:pt x="506759" y="14514"/>
                </a:lnTo>
                <a:lnTo>
                  <a:pt x="513333" y="14287"/>
                </a:lnTo>
                <a:close/>
                <a:moveTo>
                  <a:pt x="2026444" y="0"/>
                </a:moveTo>
                <a:lnTo>
                  <a:pt x="2033018" y="227"/>
                </a:lnTo>
                <a:lnTo>
                  <a:pt x="2039592" y="454"/>
                </a:lnTo>
                <a:lnTo>
                  <a:pt x="2046166" y="1134"/>
                </a:lnTo>
                <a:lnTo>
                  <a:pt x="2052740" y="1814"/>
                </a:lnTo>
                <a:lnTo>
                  <a:pt x="2059087" y="2948"/>
                </a:lnTo>
                <a:lnTo>
                  <a:pt x="2065434" y="3855"/>
                </a:lnTo>
                <a:lnTo>
                  <a:pt x="2071555" y="5216"/>
                </a:lnTo>
                <a:lnTo>
                  <a:pt x="2077902" y="6577"/>
                </a:lnTo>
                <a:lnTo>
                  <a:pt x="2084022" y="8164"/>
                </a:lnTo>
                <a:lnTo>
                  <a:pt x="2090369" y="10205"/>
                </a:lnTo>
                <a:lnTo>
                  <a:pt x="2096263" y="12246"/>
                </a:lnTo>
                <a:lnTo>
                  <a:pt x="2102384" y="14514"/>
                </a:lnTo>
                <a:lnTo>
                  <a:pt x="2108278" y="16782"/>
                </a:lnTo>
                <a:lnTo>
                  <a:pt x="2114171" y="19277"/>
                </a:lnTo>
                <a:lnTo>
                  <a:pt x="2120065" y="21998"/>
                </a:lnTo>
                <a:lnTo>
                  <a:pt x="2125506" y="24946"/>
                </a:lnTo>
                <a:lnTo>
                  <a:pt x="2131399" y="28121"/>
                </a:lnTo>
                <a:lnTo>
                  <a:pt x="2137067" y="31296"/>
                </a:lnTo>
                <a:lnTo>
                  <a:pt x="2142507" y="34698"/>
                </a:lnTo>
                <a:lnTo>
                  <a:pt x="2147947" y="38100"/>
                </a:lnTo>
                <a:lnTo>
                  <a:pt x="2153388" y="41955"/>
                </a:lnTo>
                <a:lnTo>
                  <a:pt x="2158602" y="45811"/>
                </a:lnTo>
                <a:lnTo>
                  <a:pt x="2164042" y="49893"/>
                </a:lnTo>
                <a:lnTo>
                  <a:pt x="2169029" y="53975"/>
                </a:lnTo>
                <a:lnTo>
                  <a:pt x="2174016" y="58284"/>
                </a:lnTo>
                <a:lnTo>
                  <a:pt x="2179003" y="62593"/>
                </a:lnTo>
                <a:lnTo>
                  <a:pt x="2183764" y="67355"/>
                </a:lnTo>
                <a:lnTo>
                  <a:pt x="2188751" y="71891"/>
                </a:lnTo>
                <a:lnTo>
                  <a:pt x="2193284" y="77107"/>
                </a:lnTo>
                <a:lnTo>
                  <a:pt x="2197818" y="82096"/>
                </a:lnTo>
                <a:lnTo>
                  <a:pt x="2202352" y="87086"/>
                </a:lnTo>
                <a:lnTo>
                  <a:pt x="2206659" y="92529"/>
                </a:lnTo>
                <a:lnTo>
                  <a:pt x="2210966" y="97745"/>
                </a:lnTo>
                <a:lnTo>
                  <a:pt x="2215046" y="103188"/>
                </a:lnTo>
                <a:lnTo>
                  <a:pt x="2219127" y="109084"/>
                </a:lnTo>
                <a:lnTo>
                  <a:pt x="2223207" y="114980"/>
                </a:lnTo>
                <a:lnTo>
                  <a:pt x="2227061" y="120650"/>
                </a:lnTo>
                <a:lnTo>
                  <a:pt x="2230687" y="126773"/>
                </a:lnTo>
                <a:lnTo>
                  <a:pt x="2234314" y="132896"/>
                </a:lnTo>
                <a:lnTo>
                  <a:pt x="2237941" y="139020"/>
                </a:lnTo>
                <a:lnTo>
                  <a:pt x="2241115" y="145370"/>
                </a:lnTo>
                <a:lnTo>
                  <a:pt x="2244515" y="151720"/>
                </a:lnTo>
                <a:lnTo>
                  <a:pt x="2247462" y="158297"/>
                </a:lnTo>
                <a:lnTo>
                  <a:pt x="2250409" y="165100"/>
                </a:lnTo>
                <a:lnTo>
                  <a:pt x="2253583" y="171677"/>
                </a:lnTo>
                <a:lnTo>
                  <a:pt x="2256303" y="178480"/>
                </a:lnTo>
                <a:lnTo>
                  <a:pt x="2258796" y="185511"/>
                </a:lnTo>
                <a:lnTo>
                  <a:pt x="2261290" y="192541"/>
                </a:lnTo>
                <a:lnTo>
                  <a:pt x="2263557" y="199798"/>
                </a:lnTo>
                <a:lnTo>
                  <a:pt x="2265824" y="206829"/>
                </a:lnTo>
                <a:lnTo>
                  <a:pt x="2267864" y="214086"/>
                </a:lnTo>
                <a:lnTo>
                  <a:pt x="2269904" y="221343"/>
                </a:lnTo>
                <a:lnTo>
                  <a:pt x="2271717" y="229054"/>
                </a:lnTo>
                <a:lnTo>
                  <a:pt x="2273078" y="236538"/>
                </a:lnTo>
                <a:lnTo>
                  <a:pt x="2274664" y="244022"/>
                </a:lnTo>
                <a:lnTo>
                  <a:pt x="2276251" y="251732"/>
                </a:lnTo>
                <a:lnTo>
                  <a:pt x="2277158" y="259443"/>
                </a:lnTo>
                <a:lnTo>
                  <a:pt x="2278518" y="267154"/>
                </a:lnTo>
                <a:lnTo>
                  <a:pt x="2278638" y="268548"/>
                </a:lnTo>
                <a:lnTo>
                  <a:pt x="2279424" y="268288"/>
                </a:lnTo>
                <a:lnTo>
                  <a:pt x="2280331" y="268288"/>
                </a:lnTo>
                <a:lnTo>
                  <a:pt x="2281692" y="268288"/>
                </a:lnTo>
                <a:lnTo>
                  <a:pt x="2282826" y="268738"/>
                </a:lnTo>
                <a:lnTo>
                  <a:pt x="2285093" y="269639"/>
                </a:lnTo>
                <a:lnTo>
                  <a:pt x="2287361" y="271215"/>
                </a:lnTo>
                <a:lnTo>
                  <a:pt x="2289402" y="273466"/>
                </a:lnTo>
                <a:lnTo>
                  <a:pt x="2291443" y="275943"/>
                </a:lnTo>
                <a:lnTo>
                  <a:pt x="2293485" y="278869"/>
                </a:lnTo>
                <a:lnTo>
                  <a:pt x="2295299" y="282472"/>
                </a:lnTo>
                <a:lnTo>
                  <a:pt x="2296660" y="286524"/>
                </a:lnTo>
                <a:lnTo>
                  <a:pt x="2298247" y="291027"/>
                </a:lnTo>
                <a:lnTo>
                  <a:pt x="2299608" y="295755"/>
                </a:lnTo>
                <a:lnTo>
                  <a:pt x="2300742" y="300708"/>
                </a:lnTo>
                <a:lnTo>
                  <a:pt x="2301876" y="306111"/>
                </a:lnTo>
                <a:lnTo>
                  <a:pt x="2302556" y="311964"/>
                </a:lnTo>
                <a:lnTo>
                  <a:pt x="2303010" y="317818"/>
                </a:lnTo>
                <a:lnTo>
                  <a:pt x="2303236" y="323897"/>
                </a:lnTo>
                <a:lnTo>
                  <a:pt x="2303463" y="330200"/>
                </a:lnTo>
                <a:lnTo>
                  <a:pt x="2303236" y="336504"/>
                </a:lnTo>
                <a:lnTo>
                  <a:pt x="2303010" y="342808"/>
                </a:lnTo>
                <a:lnTo>
                  <a:pt x="2302556" y="348662"/>
                </a:lnTo>
                <a:lnTo>
                  <a:pt x="2301876" y="354290"/>
                </a:lnTo>
                <a:lnTo>
                  <a:pt x="2300742" y="359918"/>
                </a:lnTo>
                <a:lnTo>
                  <a:pt x="2299608" y="364871"/>
                </a:lnTo>
                <a:lnTo>
                  <a:pt x="2298247" y="369599"/>
                </a:lnTo>
                <a:lnTo>
                  <a:pt x="2296660" y="373877"/>
                </a:lnTo>
                <a:lnTo>
                  <a:pt x="2295299" y="377929"/>
                </a:lnTo>
                <a:lnTo>
                  <a:pt x="2293485" y="381306"/>
                </a:lnTo>
                <a:lnTo>
                  <a:pt x="2291443" y="384683"/>
                </a:lnTo>
                <a:lnTo>
                  <a:pt x="2289402" y="387160"/>
                </a:lnTo>
                <a:lnTo>
                  <a:pt x="2287361" y="389411"/>
                </a:lnTo>
                <a:lnTo>
                  <a:pt x="2285093" y="390987"/>
                </a:lnTo>
                <a:lnTo>
                  <a:pt x="2282826" y="391663"/>
                </a:lnTo>
                <a:lnTo>
                  <a:pt x="2281692" y="391888"/>
                </a:lnTo>
                <a:lnTo>
                  <a:pt x="2280331" y="392113"/>
                </a:lnTo>
                <a:lnTo>
                  <a:pt x="2279424" y="391888"/>
                </a:lnTo>
                <a:lnTo>
                  <a:pt x="2278063" y="391663"/>
                </a:lnTo>
                <a:lnTo>
                  <a:pt x="2275795" y="390987"/>
                </a:lnTo>
                <a:lnTo>
                  <a:pt x="2273928" y="389690"/>
                </a:lnTo>
                <a:lnTo>
                  <a:pt x="2273078" y="393700"/>
                </a:lnTo>
                <a:lnTo>
                  <a:pt x="2271717" y="401411"/>
                </a:lnTo>
                <a:lnTo>
                  <a:pt x="2269904" y="408895"/>
                </a:lnTo>
                <a:lnTo>
                  <a:pt x="2267864" y="416152"/>
                </a:lnTo>
                <a:lnTo>
                  <a:pt x="2265824" y="423636"/>
                </a:lnTo>
                <a:lnTo>
                  <a:pt x="2263557" y="430666"/>
                </a:lnTo>
                <a:lnTo>
                  <a:pt x="2261290" y="437697"/>
                </a:lnTo>
                <a:lnTo>
                  <a:pt x="2258796" y="444727"/>
                </a:lnTo>
                <a:lnTo>
                  <a:pt x="2256303" y="451757"/>
                </a:lnTo>
                <a:lnTo>
                  <a:pt x="2253583" y="458561"/>
                </a:lnTo>
                <a:lnTo>
                  <a:pt x="2250409" y="465138"/>
                </a:lnTo>
                <a:lnTo>
                  <a:pt x="2247462" y="471941"/>
                </a:lnTo>
                <a:lnTo>
                  <a:pt x="2244515" y="478518"/>
                </a:lnTo>
                <a:lnTo>
                  <a:pt x="2241115" y="484868"/>
                </a:lnTo>
                <a:lnTo>
                  <a:pt x="2237941" y="491218"/>
                </a:lnTo>
                <a:lnTo>
                  <a:pt x="2234314" y="497568"/>
                </a:lnTo>
                <a:lnTo>
                  <a:pt x="2230687" y="503691"/>
                </a:lnTo>
                <a:lnTo>
                  <a:pt x="2227061" y="509588"/>
                </a:lnTo>
                <a:lnTo>
                  <a:pt x="2223207" y="515484"/>
                </a:lnTo>
                <a:lnTo>
                  <a:pt x="2219127" y="521154"/>
                </a:lnTo>
                <a:lnTo>
                  <a:pt x="2215046" y="527050"/>
                </a:lnTo>
                <a:lnTo>
                  <a:pt x="2210966" y="532720"/>
                </a:lnTo>
                <a:lnTo>
                  <a:pt x="2206659" y="537936"/>
                </a:lnTo>
                <a:lnTo>
                  <a:pt x="2202352" y="543152"/>
                </a:lnTo>
                <a:lnTo>
                  <a:pt x="2197818" y="548368"/>
                </a:lnTo>
                <a:lnTo>
                  <a:pt x="2193284" y="553357"/>
                </a:lnTo>
                <a:lnTo>
                  <a:pt x="2188751" y="558347"/>
                </a:lnTo>
                <a:lnTo>
                  <a:pt x="2183764" y="562882"/>
                </a:lnTo>
                <a:lnTo>
                  <a:pt x="2179003" y="567645"/>
                </a:lnTo>
                <a:lnTo>
                  <a:pt x="2174016" y="571954"/>
                </a:lnTo>
                <a:lnTo>
                  <a:pt x="2169029" y="576263"/>
                </a:lnTo>
                <a:lnTo>
                  <a:pt x="2164042" y="580572"/>
                </a:lnTo>
                <a:lnTo>
                  <a:pt x="2158602" y="584654"/>
                </a:lnTo>
                <a:lnTo>
                  <a:pt x="2153388" y="588283"/>
                </a:lnTo>
                <a:lnTo>
                  <a:pt x="2147947" y="592138"/>
                </a:lnTo>
                <a:lnTo>
                  <a:pt x="2142507" y="595766"/>
                </a:lnTo>
                <a:lnTo>
                  <a:pt x="2137067" y="598941"/>
                </a:lnTo>
                <a:lnTo>
                  <a:pt x="2131399" y="602343"/>
                </a:lnTo>
                <a:lnTo>
                  <a:pt x="2125506" y="605291"/>
                </a:lnTo>
                <a:lnTo>
                  <a:pt x="2120065" y="608240"/>
                </a:lnTo>
                <a:lnTo>
                  <a:pt x="2114171" y="611188"/>
                </a:lnTo>
                <a:lnTo>
                  <a:pt x="2108278" y="613683"/>
                </a:lnTo>
                <a:lnTo>
                  <a:pt x="2102384" y="615950"/>
                </a:lnTo>
                <a:lnTo>
                  <a:pt x="2096263" y="618218"/>
                </a:lnTo>
                <a:lnTo>
                  <a:pt x="2090369" y="620259"/>
                </a:lnTo>
                <a:lnTo>
                  <a:pt x="2084022" y="622300"/>
                </a:lnTo>
                <a:lnTo>
                  <a:pt x="2077902" y="623661"/>
                </a:lnTo>
                <a:lnTo>
                  <a:pt x="2071555" y="625249"/>
                </a:lnTo>
                <a:lnTo>
                  <a:pt x="2065434" y="626609"/>
                </a:lnTo>
                <a:lnTo>
                  <a:pt x="2059087" y="627743"/>
                </a:lnTo>
                <a:lnTo>
                  <a:pt x="2052740" y="628424"/>
                </a:lnTo>
                <a:lnTo>
                  <a:pt x="2046166" y="629331"/>
                </a:lnTo>
                <a:lnTo>
                  <a:pt x="2039592" y="629784"/>
                </a:lnTo>
                <a:lnTo>
                  <a:pt x="2033018" y="630011"/>
                </a:lnTo>
                <a:lnTo>
                  <a:pt x="2026444" y="630238"/>
                </a:lnTo>
                <a:lnTo>
                  <a:pt x="2019870" y="630011"/>
                </a:lnTo>
                <a:lnTo>
                  <a:pt x="2013297" y="629784"/>
                </a:lnTo>
                <a:lnTo>
                  <a:pt x="2006949" y="629331"/>
                </a:lnTo>
                <a:lnTo>
                  <a:pt x="2000602" y="628424"/>
                </a:lnTo>
                <a:lnTo>
                  <a:pt x="1994255" y="627743"/>
                </a:lnTo>
                <a:lnTo>
                  <a:pt x="1987681" y="626609"/>
                </a:lnTo>
                <a:lnTo>
                  <a:pt x="1981334" y="625249"/>
                </a:lnTo>
                <a:lnTo>
                  <a:pt x="1975213" y="623661"/>
                </a:lnTo>
                <a:lnTo>
                  <a:pt x="1968866" y="622300"/>
                </a:lnTo>
                <a:lnTo>
                  <a:pt x="1962972" y="620259"/>
                </a:lnTo>
                <a:lnTo>
                  <a:pt x="1956852" y="618218"/>
                </a:lnTo>
                <a:lnTo>
                  <a:pt x="1950731" y="615950"/>
                </a:lnTo>
                <a:lnTo>
                  <a:pt x="1944838" y="613683"/>
                </a:lnTo>
                <a:lnTo>
                  <a:pt x="1938944" y="611188"/>
                </a:lnTo>
                <a:lnTo>
                  <a:pt x="1933050" y="608240"/>
                </a:lnTo>
                <a:lnTo>
                  <a:pt x="1927383" y="605291"/>
                </a:lnTo>
                <a:lnTo>
                  <a:pt x="1921716" y="602343"/>
                </a:lnTo>
                <a:lnTo>
                  <a:pt x="1916049" y="598941"/>
                </a:lnTo>
                <a:lnTo>
                  <a:pt x="1910381" y="595766"/>
                </a:lnTo>
                <a:lnTo>
                  <a:pt x="1905168" y="592138"/>
                </a:lnTo>
                <a:lnTo>
                  <a:pt x="1899954" y="588283"/>
                </a:lnTo>
                <a:lnTo>
                  <a:pt x="1894514" y="584654"/>
                </a:lnTo>
                <a:lnTo>
                  <a:pt x="1889300" y="580572"/>
                </a:lnTo>
                <a:lnTo>
                  <a:pt x="1884313" y="576263"/>
                </a:lnTo>
                <a:lnTo>
                  <a:pt x="1879099" y="571954"/>
                </a:lnTo>
                <a:lnTo>
                  <a:pt x="1874112" y="567645"/>
                </a:lnTo>
                <a:lnTo>
                  <a:pt x="1869352" y="562882"/>
                </a:lnTo>
                <a:lnTo>
                  <a:pt x="1864591" y="558347"/>
                </a:lnTo>
                <a:lnTo>
                  <a:pt x="1859831" y="553357"/>
                </a:lnTo>
                <a:lnTo>
                  <a:pt x="1855297" y="548368"/>
                </a:lnTo>
                <a:lnTo>
                  <a:pt x="1850763" y="543152"/>
                </a:lnTo>
                <a:lnTo>
                  <a:pt x="1846456" y="537936"/>
                </a:lnTo>
                <a:lnTo>
                  <a:pt x="1842149" y="532720"/>
                </a:lnTo>
                <a:lnTo>
                  <a:pt x="1838069" y="527050"/>
                </a:lnTo>
                <a:lnTo>
                  <a:pt x="1833989" y="521154"/>
                </a:lnTo>
                <a:lnTo>
                  <a:pt x="1829908" y="515484"/>
                </a:lnTo>
                <a:lnTo>
                  <a:pt x="1826281" y="509588"/>
                </a:lnTo>
                <a:lnTo>
                  <a:pt x="1822428" y="503691"/>
                </a:lnTo>
                <a:lnTo>
                  <a:pt x="1818801" y="497568"/>
                </a:lnTo>
                <a:lnTo>
                  <a:pt x="1815400" y="491218"/>
                </a:lnTo>
                <a:lnTo>
                  <a:pt x="1811774" y="484868"/>
                </a:lnTo>
                <a:lnTo>
                  <a:pt x="1808827" y="478518"/>
                </a:lnTo>
                <a:lnTo>
                  <a:pt x="1805426" y="471941"/>
                </a:lnTo>
                <a:lnTo>
                  <a:pt x="1802479" y="465138"/>
                </a:lnTo>
                <a:lnTo>
                  <a:pt x="1799759" y="458561"/>
                </a:lnTo>
                <a:lnTo>
                  <a:pt x="1797039" y="451757"/>
                </a:lnTo>
                <a:lnTo>
                  <a:pt x="1794545" y="444727"/>
                </a:lnTo>
                <a:lnTo>
                  <a:pt x="1791825" y="437697"/>
                </a:lnTo>
                <a:lnTo>
                  <a:pt x="1789332" y="430666"/>
                </a:lnTo>
                <a:lnTo>
                  <a:pt x="1787292" y="423636"/>
                </a:lnTo>
                <a:lnTo>
                  <a:pt x="1785025" y="416152"/>
                </a:lnTo>
                <a:lnTo>
                  <a:pt x="1783438" y="408895"/>
                </a:lnTo>
                <a:lnTo>
                  <a:pt x="1781624" y="401411"/>
                </a:lnTo>
                <a:lnTo>
                  <a:pt x="1779811" y="393700"/>
                </a:lnTo>
                <a:lnTo>
                  <a:pt x="1778682" y="388377"/>
                </a:lnTo>
                <a:lnTo>
                  <a:pt x="1777853" y="389411"/>
                </a:lnTo>
                <a:lnTo>
                  <a:pt x="1775596" y="390987"/>
                </a:lnTo>
                <a:lnTo>
                  <a:pt x="1773114" y="391663"/>
                </a:lnTo>
                <a:lnTo>
                  <a:pt x="1771986" y="391888"/>
                </a:lnTo>
                <a:lnTo>
                  <a:pt x="1770632" y="392113"/>
                </a:lnTo>
                <a:lnTo>
                  <a:pt x="1769729" y="391888"/>
                </a:lnTo>
                <a:lnTo>
                  <a:pt x="1768375" y="391663"/>
                </a:lnTo>
                <a:lnTo>
                  <a:pt x="1766118" y="390987"/>
                </a:lnTo>
                <a:lnTo>
                  <a:pt x="1763861" y="389411"/>
                </a:lnTo>
                <a:lnTo>
                  <a:pt x="1761830" y="387160"/>
                </a:lnTo>
                <a:lnTo>
                  <a:pt x="1760025" y="384683"/>
                </a:lnTo>
                <a:lnTo>
                  <a:pt x="1757994" y="381306"/>
                </a:lnTo>
                <a:lnTo>
                  <a:pt x="1756188" y="377929"/>
                </a:lnTo>
                <a:lnTo>
                  <a:pt x="1754609" y="373877"/>
                </a:lnTo>
                <a:lnTo>
                  <a:pt x="1753029" y="369599"/>
                </a:lnTo>
                <a:lnTo>
                  <a:pt x="1751675" y="364871"/>
                </a:lnTo>
                <a:lnTo>
                  <a:pt x="1750546" y="359918"/>
                </a:lnTo>
                <a:lnTo>
                  <a:pt x="1749644" y="354290"/>
                </a:lnTo>
                <a:lnTo>
                  <a:pt x="1748967" y="348662"/>
                </a:lnTo>
                <a:lnTo>
                  <a:pt x="1748290" y="342808"/>
                </a:lnTo>
                <a:lnTo>
                  <a:pt x="1747838" y="336504"/>
                </a:lnTo>
                <a:lnTo>
                  <a:pt x="1747838" y="330200"/>
                </a:lnTo>
                <a:lnTo>
                  <a:pt x="1747838" y="323897"/>
                </a:lnTo>
                <a:lnTo>
                  <a:pt x="1748290" y="317818"/>
                </a:lnTo>
                <a:lnTo>
                  <a:pt x="1748967" y="311964"/>
                </a:lnTo>
                <a:lnTo>
                  <a:pt x="1749644" y="306111"/>
                </a:lnTo>
                <a:lnTo>
                  <a:pt x="1750546" y="300708"/>
                </a:lnTo>
                <a:lnTo>
                  <a:pt x="1751675" y="295755"/>
                </a:lnTo>
                <a:lnTo>
                  <a:pt x="1753029" y="291027"/>
                </a:lnTo>
                <a:lnTo>
                  <a:pt x="1754609" y="286524"/>
                </a:lnTo>
                <a:lnTo>
                  <a:pt x="1756188" y="282472"/>
                </a:lnTo>
                <a:lnTo>
                  <a:pt x="1757994" y="278869"/>
                </a:lnTo>
                <a:lnTo>
                  <a:pt x="1760025" y="275943"/>
                </a:lnTo>
                <a:lnTo>
                  <a:pt x="1761830" y="273466"/>
                </a:lnTo>
                <a:lnTo>
                  <a:pt x="1763861" y="271215"/>
                </a:lnTo>
                <a:lnTo>
                  <a:pt x="1766118" y="269639"/>
                </a:lnTo>
                <a:lnTo>
                  <a:pt x="1768375" y="268738"/>
                </a:lnTo>
                <a:lnTo>
                  <a:pt x="1769729" y="268288"/>
                </a:lnTo>
                <a:lnTo>
                  <a:pt x="1770632" y="268288"/>
                </a:lnTo>
                <a:lnTo>
                  <a:pt x="1771986" y="268288"/>
                </a:lnTo>
                <a:lnTo>
                  <a:pt x="1773114" y="268738"/>
                </a:lnTo>
                <a:lnTo>
                  <a:pt x="1774524" y="269250"/>
                </a:lnTo>
                <a:lnTo>
                  <a:pt x="1774824" y="267154"/>
                </a:lnTo>
                <a:lnTo>
                  <a:pt x="1775731" y="259443"/>
                </a:lnTo>
                <a:lnTo>
                  <a:pt x="1777091" y="251732"/>
                </a:lnTo>
                <a:lnTo>
                  <a:pt x="1778224" y="244022"/>
                </a:lnTo>
                <a:lnTo>
                  <a:pt x="1779811" y="236538"/>
                </a:lnTo>
                <a:lnTo>
                  <a:pt x="1781624" y="229054"/>
                </a:lnTo>
                <a:lnTo>
                  <a:pt x="1783438" y="221343"/>
                </a:lnTo>
                <a:lnTo>
                  <a:pt x="1785025" y="214086"/>
                </a:lnTo>
                <a:lnTo>
                  <a:pt x="1787292" y="206829"/>
                </a:lnTo>
                <a:lnTo>
                  <a:pt x="1789332" y="199798"/>
                </a:lnTo>
                <a:lnTo>
                  <a:pt x="1791825" y="192541"/>
                </a:lnTo>
                <a:lnTo>
                  <a:pt x="1794545" y="185511"/>
                </a:lnTo>
                <a:lnTo>
                  <a:pt x="1797039" y="178480"/>
                </a:lnTo>
                <a:lnTo>
                  <a:pt x="1799759" y="171677"/>
                </a:lnTo>
                <a:lnTo>
                  <a:pt x="1802479" y="165100"/>
                </a:lnTo>
                <a:lnTo>
                  <a:pt x="1805426" y="158297"/>
                </a:lnTo>
                <a:lnTo>
                  <a:pt x="1808827" y="151720"/>
                </a:lnTo>
                <a:lnTo>
                  <a:pt x="1811774" y="145370"/>
                </a:lnTo>
                <a:lnTo>
                  <a:pt x="1815400" y="139020"/>
                </a:lnTo>
                <a:lnTo>
                  <a:pt x="1818801" y="132896"/>
                </a:lnTo>
                <a:lnTo>
                  <a:pt x="1822428" y="126773"/>
                </a:lnTo>
                <a:lnTo>
                  <a:pt x="1826281" y="120650"/>
                </a:lnTo>
                <a:lnTo>
                  <a:pt x="1829908" y="114980"/>
                </a:lnTo>
                <a:lnTo>
                  <a:pt x="1833989" y="109084"/>
                </a:lnTo>
                <a:lnTo>
                  <a:pt x="1838069" y="103188"/>
                </a:lnTo>
                <a:lnTo>
                  <a:pt x="1842149" y="97745"/>
                </a:lnTo>
                <a:lnTo>
                  <a:pt x="1846456" y="92529"/>
                </a:lnTo>
                <a:lnTo>
                  <a:pt x="1850763" y="87086"/>
                </a:lnTo>
                <a:lnTo>
                  <a:pt x="1855297" y="82096"/>
                </a:lnTo>
                <a:lnTo>
                  <a:pt x="1859831" y="77107"/>
                </a:lnTo>
                <a:lnTo>
                  <a:pt x="1864591" y="71891"/>
                </a:lnTo>
                <a:lnTo>
                  <a:pt x="1869352" y="67355"/>
                </a:lnTo>
                <a:lnTo>
                  <a:pt x="1874112" y="62593"/>
                </a:lnTo>
                <a:lnTo>
                  <a:pt x="1879099" y="58284"/>
                </a:lnTo>
                <a:lnTo>
                  <a:pt x="1884313" y="53975"/>
                </a:lnTo>
                <a:lnTo>
                  <a:pt x="1889300" y="49893"/>
                </a:lnTo>
                <a:lnTo>
                  <a:pt x="1894514" y="45811"/>
                </a:lnTo>
                <a:lnTo>
                  <a:pt x="1899954" y="41955"/>
                </a:lnTo>
                <a:lnTo>
                  <a:pt x="1905168" y="38100"/>
                </a:lnTo>
                <a:lnTo>
                  <a:pt x="1910381" y="34698"/>
                </a:lnTo>
                <a:lnTo>
                  <a:pt x="1916049" y="31296"/>
                </a:lnTo>
                <a:lnTo>
                  <a:pt x="1921716" y="28121"/>
                </a:lnTo>
                <a:lnTo>
                  <a:pt x="1927383" y="24946"/>
                </a:lnTo>
                <a:lnTo>
                  <a:pt x="1933050" y="21998"/>
                </a:lnTo>
                <a:lnTo>
                  <a:pt x="1938944" y="19277"/>
                </a:lnTo>
                <a:lnTo>
                  <a:pt x="1944838" y="16782"/>
                </a:lnTo>
                <a:lnTo>
                  <a:pt x="1950731" y="14514"/>
                </a:lnTo>
                <a:lnTo>
                  <a:pt x="1956852" y="12246"/>
                </a:lnTo>
                <a:lnTo>
                  <a:pt x="1962972" y="10205"/>
                </a:lnTo>
                <a:lnTo>
                  <a:pt x="1968866" y="8164"/>
                </a:lnTo>
                <a:lnTo>
                  <a:pt x="1975213" y="6577"/>
                </a:lnTo>
                <a:lnTo>
                  <a:pt x="1981334" y="5216"/>
                </a:lnTo>
                <a:lnTo>
                  <a:pt x="1987681" y="3855"/>
                </a:lnTo>
                <a:lnTo>
                  <a:pt x="1994255" y="2948"/>
                </a:lnTo>
                <a:lnTo>
                  <a:pt x="2000602" y="1814"/>
                </a:lnTo>
                <a:lnTo>
                  <a:pt x="2006949" y="1134"/>
                </a:lnTo>
                <a:lnTo>
                  <a:pt x="2013297" y="454"/>
                </a:lnTo>
                <a:lnTo>
                  <a:pt x="2019870" y="227"/>
                </a:lnTo>
                <a:lnTo>
                  <a:pt x="2026444" y="0"/>
                </a:lnTo>
                <a:close/>
              </a:path>
            </a:pathLst>
          </a:custGeom>
          <a:solidFill>
            <a:srgbClr val="1AA3AA"/>
          </a:solidFill>
          <a:ln>
            <a:noFill/>
          </a:ln>
        </p:spPr>
        <p:txBody>
          <a:bodyPr anchor="ctr">
            <a:normAutofit fontScale="60000" lnSpcReduction="20000"/>
            <a:scene3d>
              <a:camera prst="orthographicFront"/>
              <a:lightRig rig="threePt" dir="t"/>
            </a:scene3d>
            <a:sp3d>
              <a:contourClr>
                <a:srgbClr val="FFFFFF"/>
              </a:contourClr>
            </a:sp3d>
          </a:bodyPr>
          <a:lstStyle/>
          <a:p>
            <a:pPr algn="ctr">
              <a:defRPr/>
            </a:pPr>
            <a:endParaRPr lang="zh-CN" altLang="en-US" sz="1510">
              <a:solidFill>
                <a:srgbClr val="FFFFFF"/>
              </a:solidFill>
              <a:latin typeface="微软雅黑" panose="020B0503020204020204" charset="-122"/>
              <a:ea typeface="微软雅黑" panose="020B0503020204020204" charset="-122"/>
              <a:sym typeface="Arial" panose="020B0604020202020204" pitchFamily="34" charset="0"/>
            </a:endParaRPr>
          </a:p>
        </p:txBody>
      </p:sp>
      <p:sp>
        <p:nvSpPr>
          <p:cNvPr id="43" name="文本框 42"/>
          <p:cNvSpPr txBox="1"/>
          <p:nvPr>
            <p:custDataLst>
              <p:tags r:id="rId20"/>
            </p:custDataLst>
          </p:nvPr>
        </p:nvSpPr>
        <p:spPr>
          <a:xfrm>
            <a:off x="7244466" y="1709932"/>
            <a:ext cx="2118167" cy="935716"/>
          </a:xfrm>
          <a:prstGeom prst="rect">
            <a:avLst/>
          </a:prstGeom>
          <a:noFill/>
        </p:spPr>
        <p:txBody>
          <a:bodyPr wrap="square" rtlCol="0" anchor="ctr">
            <a:normAutofit/>
          </a:bodyPr>
          <a:lstStyle/>
          <a:p>
            <a:pPr algn="ctr">
              <a:lnSpc>
                <a:spcPct val="120000"/>
              </a:lnSpc>
            </a:pPr>
            <a:r>
              <a:rPr lang="zh-CN" altLang="en-US" sz="1600" b="1" spc="150">
                <a:latin typeface="微软雅黑" panose="020B0503020204020204" charset="-122"/>
                <a:ea typeface="微软雅黑" panose="020B0503020204020204" charset="-122"/>
              </a:rPr>
              <a:t>带教新成员</a:t>
            </a:r>
          </a:p>
          <a:p>
            <a:pPr algn="ctr">
              <a:lnSpc>
                <a:spcPct val="120000"/>
              </a:lnSpc>
            </a:pPr>
            <a:r>
              <a:rPr lang="zh-CN" altLang="en-US" sz="1600" b="1" spc="150">
                <a:latin typeface="微软雅黑" panose="020B0503020204020204" charset="-122"/>
                <a:ea typeface="微软雅黑" panose="020B0503020204020204" charset="-122"/>
              </a:rPr>
              <a:t>操作技术分享赋能</a:t>
            </a:r>
          </a:p>
        </p:txBody>
      </p:sp>
      <p:sp>
        <p:nvSpPr>
          <p:cNvPr id="44" name="KSO_Shape"/>
          <p:cNvSpPr/>
          <p:nvPr>
            <p:custDataLst>
              <p:tags r:id="rId21"/>
            </p:custDataLst>
          </p:nvPr>
        </p:nvSpPr>
        <p:spPr bwMode="auto">
          <a:xfrm>
            <a:off x="5133745" y="3867139"/>
            <a:ext cx="274281" cy="255899"/>
          </a:xfrm>
          <a:custGeom>
            <a:avLst/>
            <a:gdLst>
              <a:gd name="T0" fmla="*/ 0 w 8970958"/>
              <a:gd name="T1" fmla="*/ 599920 h 8375651"/>
              <a:gd name="T2" fmla="*/ 300757 w 8970958"/>
              <a:gd name="T3" fmla="*/ 599920 h 8375651"/>
              <a:gd name="T4" fmla="*/ 300757 w 8970958"/>
              <a:gd name="T5" fmla="*/ 1680923 h 8375651"/>
              <a:gd name="T6" fmla="*/ 0 w 8970958"/>
              <a:gd name="T7" fmla="*/ 1680923 h 8375651"/>
              <a:gd name="T8" fmla="*/ 982536 w 8970958"/>
              <a:gd name="T9" fmla="*/ 0 h 8375651"/>
              <a:gd name="T10" fmla="*/ 1076703 w 8970958"/>
              <a:gd name="T11" fmla="*/ 47488 h 8375651"/>
              <a:gd name="T12" fmla="*/ 1124163 w 8970958"/>
              <a:gd name="T13" fmla="*/ 600007 h 8375651"/>
              <a:gd name="T14" fmla="*/ 1593490 w 8970958"/>
              <a:gd name="T15" fmla="*/ 600007 h 8375651"/>
              <a:gd name="T16" fmla="*/ 1751690 w 8970958"/>
              <a:gd name="T17" fmla="*/ 654279 h 8375651"/>
              <a:gd name="T18" fmla="*/ 1799150 w 8970958"/>
              <a:gd name="T19" fmla="*/ 828401 h 8375651"/>
              <a:gd name="T20" fmla="*/ 1789357 w 8970958"/>
              <a:gd name="T21" fmla="*/ 957297 h 8375651"/>
              <a:gd name="T22" fmla="*/ 1170117 w 8970958"/>
              <a:gd name="T23" fmla="*/ 1680923 h 8375651"/>
              <a:gd name="T24" fmla="*/ 750510 w 8970958"/>
              <a:gd name="T25" fmla="*/ 1570872 h 8375651"/>
              <a:gd name="T26" fmla="*/ 487596 w 8970958"/>
              <a:gd name="T27" fmla="*/ 1498509 h 8375651"/>
              <a:gd name="T28" fmla="*/ 420550 w 8970958"/>
              <a:gd name="T29" fmla="*/ 1498509 h 8375651"/>
              <a:gd name="T30" fmla="*/ 420550 w 8970958"/>
              <a:gd name="T31" fmla="*/ 618097 h 8375651"/>
              <a:gd name="T32" fmla="*/ 840910 w 8970958"/>
              <a:gd name="T33" fmla="*/ 186183 h 8375651"/>
              <a:gd name="T34" fmla="*/ 982536 w 8970958"/>
              <a:gd name="T35" fmla="*/ 0 h 83756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70958" h="8375651">
                <a:moveTo>
                  <a:pt x="0" y="2989262"/>
                </a:moveTo>
                <a:lnTo>
                  <a:pt x="1498600" y="2989262"/>
                </a:lnTo>
                <a:lnTo>
                  <a:pt x="1498600" y="8375650"/>
                </a:lnTo>
                <a:lnTo>
                  <a:pt x="0" y="8375650"/>
                </a:lnTo>
                <a:lnTo>
                  <a:pt x="0" y="2989262"/>
                </a:lnTo>
                <a:close/>
                <a:moveTo>
                  <a:pt x="4895750" y="0"/>
                </a:moveTo>
                <a:cubicBezTo>
                  <a:pt x="5094695" y="11268"/>
                  <a:pt x="5244843" y="93898"/>
                  <a:pt x="5364961" y="236622"/>
                </a:cubicBezTo>
                <a:cubicBezTo>
                  <a:pt x="5751590" y="691085"/>
                  <a:pt x="5717807" y="1686398"/>
                  <a:pt x="5601443" y="2989694"/>
                </a:cubicBezTo>
                <a:cubicBezTo>
                  <a:pt x="5601443" y="2989694"/>
                  <a:pt x="5601443" y="2989694"/>
                  <a:pt x="7939989" y="2989694"/>
                </a:cubicBezTo>
                <a:cubicBezTo>
                  <a:pt x="8138935" y="2989694"/>
                  <a:pt x="8499289" y="3008474"/>
                  <a:pt x="8728264" y="3260119"/>
                </a:cubicBezTo>
                <a:cubicBezTo>
                  <a:pt x="8915948" y="3462937"/>
                  <a:pt x="8994775" y="3770921"/>
                  <a:pt x="8964746" y="4127731"/>
                </a:cubicBezTo>
                <a:cubicBezTo>
                  <a:pt x="8964746" y="4127731"/>
                  <a:pt x="8964746" y="4127731"/>
                  <a:pt x="8915948" y="4769990"/>
                </a:cubicBezTo>
                <a:cubicBezTo>
                  <a:pt x="8690727" y="7680810"/>
                  <a:pt x="8638175" y="8375651"/>
                  <a:pt x="5830418" y="8375651"/>
                </a:cubicBezTo>
                <a:cubicBezTo>
                  <a:pt x="4580440" y="8375651"/>
                  <a:pt x="4133752" y="8078935"/>
                  <a:pt x="3739615" y="7827290"/>
                </a:cubicBezTo>
                <a:cubicBezTo>
                  <a:pt x="3420551" y="7624472"/>
                  <a:pt x="3169054" y="7466724"/>
                  <a:pt x="2429578" y="7466724"/>
                </a:cubicBezTo>
                <a:cubicBezTo>
                  <a:pt x="2429578" y="7466724"/>
                  <a:pt x="2429578" y="7466724"/>
                  <a:pt x="2095500" y="7466724"/>
                </a:cubicBezTo>
                <a:cubicBezTo>
                  <a:pt x="2095500" y="7466724"/>
                  <a:pt x="2095500" y="7466724"/>
                  <a:pt x="2095500" y="3079836"/>
                </a:cubicBezTo>
                <a:cubicBezTo>
                  <a:pt x="3889762" y="2662932"/>
                  <a:pt x="4043663" y="1660107"/>
                  <a:pt x="4190057" y="927707"/>
                </a:cubicBezTo>
                <a:cubicBezTo>
                  <a:pt x="4276392" y="492023"/>
                  <a:pt x="4377741" y="0"/>
                  <a:pt x="4895750" y="0"/>
                </a:cubicBezTo>
                <a:close/>
              </a:path>
            </a:pathLst>
          </a:custGeom>
          <a:solidFill>
            <a:srgbClr val="3498DB"/>
          </a:solidFill>
          <a:ln>
            <a:noFill/>
          </a:ln>
        </p:spPr>
        <p:txBody>
          <a:bodyPr anchor="ctr" anchorCtr="1">
            <a:normAutofit fontScale="80000" lnSpcReduction="20000"/>
          </a:bodyPr>
          <a:lstStyle/>
          <a:p>
            <a:endParaRPr lang="zh-CN" altLang="en-US" sz="1510">
              <a:latin typeface="微软雅黑" panose="020B0503020204020204" charset="-122"/>
              <a:ea typeface="微软雅黑" panose="020B0503020204020204" charset="-122"/>
              <a:sym typeface="Arial" panose="020B0604020202020204" pitchFamily="34" charset="0"/>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186144" y="426720"/>
            <a:ext cx="221488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具体流程：定输出标准</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2366645" y="894715"/>
            <a:ext cx="6033770" cy="368300"/>
          </a:xfrm>
          <a:prstGeom prst="rect">
            <a:avLst/>
          </a:prstGeom>
          <a:noFill/>
        </p:spPr>
        <p:txBody>
          <a:bodyPr wrap="square" rtlCol="0">
            <a:spAutoFit/>
          </a:bodyPr>
          <a:lstStyle/>
          <a:p>
            <a:pPr algn="ctr"/>
            <a:r>
              <a:rPr lang="zh-CN"/>
              <a:t>当社群销售输出</a:t>
            </a:r>
            <a:r>
              <a:rPr lang="en-US" altLang="zh-CN"/>
              <a:t>/</a:t>
            </a:r>
            <a:r>
              <a:rPr lang="zh-CN" altLang="en-US"/>
              <a:t>表现出了什么，认为带教合格？</a:t>
            </a:r>
          </a:p>
        </p:txBody>
      </p:sp>
      <p:sp>
        <p:nvSpPr>
          <p:cNvPr id="12" name="MH_Number_1"/>
          <p:cNvSpPr/>
          <p:nvPr>
            <p:custDataLst>
              <p:tags r:id="rId1"/>
            </p:custDataLst>
          </p:nvPr>
        </p:nvSpPr>
        <p:spPr>
          <a:xfrm>
            <a:off x="2547913" y="1403179"/>
            <a:ext cx="1476956" cy="478511"/>
          </a:xfrm>
          <a:prstGeom prst="roundRect">
            <a:avLst>
              <a:gd name="adj" fmla="val 12189"/>
            </a:avLst>
          </a:prstGeom>
          <a:solidFill>
            <a:srgbClr val="FF170C"/>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服务技能</a:t>
            </a:r>
          </a:p>
        </p:txBody>
      </p:sp>
      <p:sp>
        <p:nvSpPr>
          <p:cNvPr id="20" name="MH_Entry_2">
            <a:hlinkClick r:id="" action="ppaction://noaction"/>
          </p:cNvPr>
          <p:cNvSpPr/>
          <p:nvPr>
            <p:custDataLst>
              <p:tags r:id="rId2"/>
            </p:custDataLst>
          </p:nvPr>
        </p:nvSpPr>
        <p:spPr>
          <a:xfrm>
            <a:off x="4588368" y="2114518"/>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lstStyle/>
          <a:p>
            <a:pPr algn="ctr" fontAlgn="base">
              <a:lnSpc>
                <a:spcPct val="130000"/>
              </a:lnSpc>
            </a:pPr>
            <a:r>
              <a:rPr lang="zh-CN" altLang="en-US" sz="1510" strike="noStrike" kern="0" noProof="1">
                <a:solidFill>
                  <a:srgbClr val="FF170C"/>
                </a:solidFill>
                <a:sym typeface="Arial" panose="020B0604020202020204" pitchFamily="34" charset="0"/>
              </a:rPr>
              <a:t>群</a:t>
            </a:r>
            <a:r>
              <a:rPr lang="en-US" altLang="zh-CN" sz="1510" strike="noStrike" kern="0" noProof="1">
                <a:solidFill>
                  <a:srgbClr val="FF170C"/>
                </a:solidFill>
                <a:sym typeface="Arial" panose="020B0604020202020204" pitchFamily="34" charset="0"/>
              </a:rPr>
              <a:t>SOP</a:t>
            </a:r>
            <a:r>
              <a:rPr lang="zh-CN" altLang="en-US" sz="1510" strike="noStrike" kern="0" noProof="1">
                <a:solidFill>
                  <a:srgbClr val="FF170C"/>
                </a:solidFill>
                <a:sym typeface="Arial" panose="020B0604020202020204" pitchFamily="34" charset="0"/>
              </a:rPr>
              <a:t>能跑好</a:t>
            </a:r>
          </a:p>
        </p:txBody>
      </p:sp>
      <p:sp>
        <p:nvSpPr>
          <p:cNvPr id="21" name="MH_Number_1"/>
          <p:cNvSpPr/>
          <p:nvPr>
            <p:custDataLst>
              <p:tags r:id="rId3"/>
            </p:custDataLst>
          </p:nvPr>
        </p:nvSpPr>
        <p:spPr>
          <a:xfrm rot="16200000">
            <a:off x="1680977" y="2373152"/>
            <a:ext cx="898458" cy="381187"/>
          </a:xfrm>
          <a:prstGeom prst="roundRect">
            <a:avLst>
              <a:gd name="adj" fmla="val 16667"/>
            </a:avLst>
          </a:prstGeom>
          <a:solidFill>
            <a:srgbClr val="FF170C"/>
          </a:solidFill>
          <a:ln w="25400" cap="flat" cmpd="sng">
            <a:solidFill>
              <a:srgbClr val="FFFFFF"/>
            </a:solidFill>
            <a:prstDash val="solid"/>
            <a:round/>
            <a:headEnd type="none" w="med" len="med"/>
            <a:tailEnd type="none" w="med" len="med"/>
          </a:ln>
        </p:spPr>
        <p:txBody>
          <a:bodyPr vert="eaVert"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输出</a:t>
            </a:r>
          </a:p>
          <a:p>
            <a:pPr lvl="0" algn="ctr">
              <a:lnSpc>
                <a:spcPct val="130000"/>
              </a:lnSpc>
            </a:pPr>
            <a:endParaRPr lang="en-US" altLang="zh-CN" sz="1510" dirty="0">
              <a:solidFill>
                <a:srgbClr val="FFFFFF"/>
              </a:solidFill>
              <a:sym typeface="Arial" panose="020B0604020202020204" pitchFamily="34" charset="0"/>
            </a:endParaRPr>
          </a:p>
        </p:txBody>
      </p:sp>
      <p:sp>
        <p:nvSpPr>
          <p:cNvPr id="22" name="MH_Entry_2">
            <a:hlinkClick r:id="" action="ppaction://noaction"/>
          </p:cNvPr>
          <p:cNvSpPr/>
          <p:nvPr>
            <p:custDataLst>
              <p:tags r:id="rId4"/>
            </p:custDataLst>
          </p:nvPr>
        </p:nvSpPr>
        <p:spPr>
          <a:xfrm>
            <a:off x="2549342" y="2115946"/>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lstStyle/>
          <a:p>
            <a:pPr algn="ctr" fontAlgn="base">
              <a:lnSpc>
                <a:spcPct val="130000"/>
              </a:lnSpc>
            </a:pPr>
            <a:r>
              <a:rPr lang="zh-CN" altLang="en-US" sz="1510" strike="noStrike" kern="0" noProof="1">
                <a:solidFill>
                  <a:srgbClr val="FF170C"/>
                </a:solidFill>
                <a:sym typeface="Arial" panose="020B0604020202020204" pitchFamily="34" charset="0"/>
              </a:rPr>
              <a:t>专业知识考核达标</a:t>
            </a:r>
          </a:p>
        </p:txBody>
      </p:sp>
      <p:sp>
        <p:nvSpPr>
          <p:cNvPr id="23" name="MH_Entry_2">
            <a:hlinkClick r:id="" action="ppaction://noaction"/>
          </p:cNvPr>
          <p:cNvSpPr/>
          <p:nvPr>
            <p:custDataLst>
              <p:tags r:id="rId5"/>
            </p:custDataLst>
          </p:nvPr>
        </p:nvSpPr>
        <p:spPr>
          <a:xfrm>
            <a:off x="6627397" y="2114518"/>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lstStyle/>
          <a:p>
            <a:pPr algn="ctr" fontAlgn="base">
              <a:lnSpc>
                <a:spcPct val="130000"/>
              </a:lnSpc>
            </a:pPr>
            <a:r>
              <a:rPr lang="zh-CN" altLang="en-US" sz="1510" strike="noStrike" kern="0" noProof="1">
                <a:solidFill>
                  <a:srgbClr val="FF170C"/>
                </a:solidFill>
                <a:sym typeface="Arial" panose="020B0604020202020204" pitchFamily="34" charset="0"/>
              </a:rPr>
              <a:t>输出小技巧</a:t>
            </a:r>
          </a:p>
        </p:txBody>
      </p:sp>
      <p:sp>
        <p:nvSpPr>
          <p:cNvPr id="24" name="MH_Number_1"/>
          <p:cNvSpPr/>
          <p:nvPr>
            <p:custDataLst>
              <p:tags r:id="rId6"/>
            </p:custDataLst>
          </p:nvPr>
        </p:nvSpPr>
        <p:spPr>
          <a:xfrm>
            <a:off x="4586941" y="1403179"/>
            <a:ext cx="1476956" cy="478511"/>
          </a:xfrm>
          <a:prstGeom prst="roundRect">
            <a:avLst>
              <a:gd name="adj" fmla="val 12189"/>
            </a:avLst>
          </a:prstGeom>
          <a:solidFill>
            <a:srgbClr val="FF170C"/>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营销技能</a:t>
            </a:r>
          </a:p>
        </p:txBody>
      </p:sp>
      <p:sp>
        <p:nvSpPr>
          <p:cNvPr id="25" name="MH_Number_1"/>
          <p:cNvSpPr/>
          <p:nvPr>
            <p:custDataLst>
              <p:tags r:id="rId7"/>
            </p:custDataLst>
          </p:nvPr>
        </p:nvSpPr>
        <p:spPr>
          <a:xfrm>
            <a:off x="6605256" y="1403179"/>
            <a:ext cx="1476956" cy="478511"/>
          </a:xfrm>
          <a:prstGeom prst="roundRect">
            <a:avLst>
              <a:gd name="adj" fmla="val 12189"/>
            </a:avLst>
          </a:prstGeom>
          <a:solidFill>
            <a:srgbClr val="FF6000"/>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en-US" altLang="zh-CN" sz="1510">
                <a:solidFill>
                  <a:srgbClr val="FFFFFF"/>
                </a:solidFill>
                <a:sym typeface="Arial" panose="020B0604020202020204" pitchFamily="34" charset="0"/>
              </a:rPr>
              <a:t>LOREM</a:t>
            </a:r>
            <a:endParaRPr lang="en-US" altLang="zh-CN" sz="1510" dirty="0">
              <a:solidFill>
                <a:srgbClr val="FFFFFF"/>
              </a:solidFill>
              <a:sym typeface="Arial" panose="020B0604020202020204" pitchFamily="34" charset="0"/>
            </a:endParaRPr>
          </a:p>
        </p:txBody>
      </p:sp>
      <p:sp>
        <p:nvSpPr>
          <p:cNvPr id="26" name="MH_Number_1"/>
          <p:cNvSpPr/>
          <p:nvPr>
            <p:custDataLst>
              <p:tags r:id="rId8"/>
            </p:custDataLst>
          </p:nvPr>
        </p:nvSpPr>
        <p:spPr>
          <a:xfrm>
            <a:off x="6626682" y="1403179"/>
            <a:ext cx="1476956" cy="478511"/>
          </a:xfrm>
          <a:prstGeom prst="roundRect">
            <a:avLst>
              <a:gd name="adj" fmla="val 12189"/>
            </a:avLst>
          </a:prstGeom>
          <a:solidFill>
            <a:srgbClr val="FF170C"/>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团队赋能</a:t>
            </a:r>
          </a:p>
        </p:txBody>
      </p:sp>
      <p:sp>
        <p:nvSpPr>
          <p:cNvPr id="27" name="MH_Entry_2">
            <a:hlinkClick r:id="" action="ppaction://noaction"/>
          </p:cNvPr>
          <p:cNvSpPr/>
          <p:nvPr>
            <p:custDataLst>
              <p:tags r:id="rId9"/>
            </p:custDataLst>
          </p:nvPr>
        </p:nvSpPr>
        <p:spPr>
          <a:xfrm>
            <a:off x="4588368" y="3245804"/>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lstStyle/>
          <a:p>
            <a:pPr algn="ctr" fontAlgn="base">
              <a:lnSpc>
                <a:spcPct val="130000"/>
              </a:lnSpc>
            </a:pPr>
            <a:r>
              <a:rPr lang="zh-CN" altLang="en-US" sz="1510" strike="noStrike" kern="0" noProof="1">
                <a:solidFill>
                  <a:srgbClr val="FF170C"/>
                </a:solidFill>
                <a:sym typeface="Arial" panose="020B0604020202020204" pitchFamily="34" charset="0"/>
              </a:rPr>
              <a:t>自荐</a:t>
            </a:r>
            <a:r>
              <a:rPr lang="en-US" altLang="zh-CN" sz="1510" strike="noStrike" kern="0" noProof="1">
                <a:solidFill>
                  <a:srgbClr val="FF170C"/>
                </a:solidFill>
                <a:sym typeface="Arial" panose="020B0604020202020204" pitchFamily="34" charset="0"/>
              </a:rPr>
              <a:t>1</a:t>
            </a:r>
            <a:r>
              <a:rPr lang="zh-CN" altLang="en-US" sz="1510" strike="noStrike" kern="0" noProof="1">
                <a:solidFill>
                  <a:srgbClr val="FF170C"/>
                </a:solidFill>
                <a:sym typeface="Arial" panose="020B0604020202020204" pitchFamily="34" charset="0"/>
              </a:rPr>
              <a:t>个</a:t>
            </a:r>
          </a:p>
          <a:p>
            <a:pPr algn="ctr" fontAlgn="base">
              <a:lnSpc>
                <a:spcPct val="130000"/>
              </a:lnSpc>
            </a:pPr>
            <a:r>
              <a:rPr lang="zh-CN" altLang="en-US" sz="1510" strike="noStrike" kern="0" noProof="1">
                <a:solidFill>
                  <a:srgbClr val="FF170C"/>
                </a:solidFill>
                <a:sym typeface="Arial" panose="020B0604020202020204" pitchFamily="34" charset="0"/>
              </a:rPr>
              <a:t>优秀深聊案例</a:t>
            </a:r>
          </a:p>
        </p:txBody>
      </p:sp>
      <p:sp>
        <p:nvSpPr>
          <p:cNvPr id="28" name="MH_Number_1"/>
          <p:cNvSpPr/>
          <p:nvPr>
            <p:custDataLst>
              <p:tags r:id="rId10"/>
            </p:custDataLst>
          </p:nvPr>
        </p:nvSpPr>
        <p:spPr>
          <a:xfrm rot="16200000">
            <a:off x="1680977" y="3504438"/>
            <a:ext cx="898458" cy="381187"/>
          </a:xfrm>
          <a:prstGeom prst="roundRect">
            <a:avLst>
              <a:gd name="adj" fmla="val 16667"/>
            </a:avLst>
          </a:prstGeom>
          <a:solidFill>
            <a:srgbClr val="FF170C"/>
          </a:solidFill>
          <a:ln w="25400" cap="flat" cmpd="sng">
            <a:solidFill>
              <a:srgbClr val="FFFFFF"/>
            </a:solidFill>
            <a:prstDash val="solid"/>
            <a:round/>
            <a:headEnd type="none" w="med" len="med"/>
            <a:tailEnd type="none" w="med" len="med"/>
          </a:ln>
        </p:spPr>
        <p:txBody>
          <a:bodyPr vert="eaVert"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输出</a:t>
            </a:r>
          </a:p>
        </p:txBody>
      </p:sp>
      <p:sp>
        <p:nvSpPr>
          <p:cNvPr id="29" name="MH_Entry_2">
            <a:hlinkClick r:id="" action="ppaction://noaction"/>
          </p:cNvPr>
          <p:cNvSpPr/>
          <p:nvPr>
            <p:custDataLst>
              <p:tags r:id="rId11"/>
            </p:custDataLst>
          </p:nvPr>
        </p:nvSpPr>
        <p:spPr>
          <a:xfrm>
            <a:off x="2549342" y="3247232"/>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lstStyle/>
          <a:p>
            <a:pPr algn="ctr" fontAlgn="base">
              <a:lnSpc>
                <a:spcPct val="130000"/>
              </a:lnSpc>
            </a:pPr>
            <a:r>
              <a:rPr lang="zh-CN" altLang="en-US" sz="1510" strike="noStrike" kern="0" noProof="1">
                <a:solidFill>
                  <a:srgbClr val="FF170C"/>
                </a:solidFill>
                <a:sym typeface="Arial" panose="020B0604020202020204" pitchFamily="34" charset="0"/>
              </a:rPr>
              <a:t>服务考核达标</a:t>
            </a:r>
          </a:p>
        </p:txBody>
      </p:sp>
      <p:sp>
        <p:nvSpPr>
          <p:cNvPr id="31" name="MH_Entry_2">
            <a:hlinkClick r:id="" action="ppaction://noaction"/>
          </p:cNvPr>
          <p:cNvSpPr/>
          <p:nvPr>
            <p:custDataLst>
              <p:tags r:id="rId12"/>
            </p:custDataLst>
          </p:nvPr>
        </p:nvSpPr>
        <p:spPr>
          <a:xfrm>
            <a:off x="6627397" y="3245804"/>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lstStyle/>
          <a:p>
            <a:pPr algn="ctr" fontAlgn="base">
              <a:lnSpc>
                <a:spcPct val="130000"/>
              </a:lnSpc>
            </a:pPr>
            <a:r>
              <a:rPr lang="zh-CN" altLang="en-US" sz="1510" strike="noStrike" kern="0" noProof="1">
                <a:solidFill>
                  <a:srgbClr val="FF170C"/>
                </a:solidFill>
                <a:sym typeface="Arial" panose="020B0604020202020204" pitchFamily="34" charset="0"/>
              </a:rPr>
              <a:t>弹药库组织和输出</a:t>
            </a:r>
          </a:p>
        </p:txBody>
      </p:sp>
      <p:sp>
        <p:nvSpPr>
          <p:cNvPr id="32" name="MH_Entry_2">
            <a:hlinkClick r:id="" action="ppaction://noaction"/>
          </p:cNvPr>
          <p:cNvSpPr/>
          <p:nvPr>
            <p:custDataLst>
              <p:tags r:id="rId13"/>
            </p:custDataLst>
          </p:nvPr>
        </p:nvSpPr>
        <p:spPr>
          <a:xfrm>
            <a:off x="4588368" y="4355663"/>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lstStyle/>
          <a:p>
            <a:pPr algn="ctr" fontAlgn="base">
              <a:lnSpc>
                <a:spcPct val="130000"/>
              </a:lnSpc>
            </a:pPr>
            <a:r>
              <a:rPr lang="zh-CN" altLang="en-US" sz="1510" strike="noStrike" kern="0" noProof="1">
                <a:solidFill>
                  <a:srgbClr val="FF170C"/>
                </a:solidFill>
                <a:sym typeface="Arial" panose="020B0604020202020204" pitchFamily="34" charset="0"/>
              </a:rPr>
              <a:t>快速话术输出，百问不倒</a:t>
            </a:r>
          </a:p>
        </p:txBody>
      </p:sp>
      <p:sp>
        <p:nvSpPr>
          <p:cNvPr id="46" name="MH_Number_1"/>
          <p:cNvSpPr/>
          <p:nvPr>
            <p:custDataLst>
              <p:tags r:id="rId14"/>
            </p:custDataLst>
          </p:nvPr>
        </p:nvSpPr>
        <p:spPr>
          <a:xfrm rot="16200000">
            <a:off x="1680977" y="4614299"/>
            <a:ext cx="898458" cy="381187"/>
          </a:xfrm>
          <a:prstGeom prst="roundRect">
            <a:avLst>
              <a:gd name="adj" fmla="val 16667"/>
            </a:avLst>
          </a:prstGeom>
          <a:solidFill>
            <a:srgbClr val="FF170C"/>
          </a:solidFill>
          <a:ln w="25400" cap="flat" cmpd="sng">
            <a:solidFill>
              <a:srgbClr val="FFFFFF"/>
            </a:solidFill>
            <a:prstDash val="solid"/>
            <a:round/>
            <a:headEnd type="none" w="med" len="med"/>
            <a:tailEnd type="none" w="med" len="med"/>
          </a:ln>
        </p:spPr>
        <p:txBody>
          <a:bodyPr vert="eaVert"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输出</a:t>
            </a:r>
          </a:p>
        </p:txBody>
      </p:sp>
      <p:sp>
        <p:nvSpPr>
          <p:cNvPr id="47" name="MH_Entry_2">
            <a:hlinkClick r:id="" action="ppaction://noaction"/>
          </p:cNvPr>
          <p:cNvSpPr/>
          <p:nvPr>
            <p:custDataLst>
              <p:tags r:id="rId15"/>
            </p:custDataLst>
          </p:nvPr>
        </p:nvSpPr>
        <p:spPr>
          <a:xfrm>
            <a:off x="2549342" y="4357092"/>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lstStyle/>
          <a:p>
            <a:pPr algn="ctr" fontAlgn="base">
              <a:lnSpc>
                <a:spcPct val="130000"/>
              </a:lnSpc>
            </a:pPr>
            <a:r>
              <a:rPr lang="zh-CN" altLang="en-US" sz="1510" strike="noStrike" kern="0" noProof="1">
                <a:solidFill>
                  <a:srgbClr val="FF170C"/>
                </a:solidFill>
                <a:sym typeface="Arial" panose="020B0604020202020204" pitchFamily="34" charset="0"/>
              </a:rPr>
              <a:t>售后处理方法考核</a:t>
            </a:r>
          </a:p>
        </p:txBody>
      </p:sp>
      <p:sp>
        <p:nvSpPr>
          <p:cNvPr id="48" name="MH_Entry_2">
            <a:hlinkClick r:id="" action="ppaction://noaction"/>
          </p:cNvPr>
          <p:cNvSpPr/>
          <p:nvPr>
            <p:custDataLst>
              <p:tags r:id="rId16"/>
            </p:custDataLst>
          </p:nvPr>
        </p:nvSpPr>
        <p:spPr>
          <a:xfrm>
            <a:off x="6627397" y="4355663"/>
            <a:ext cx="1475527" cy="877031"/>
          </a:xfrm>
          <a:prstGeom prst="roundRect">
            <a:avLst>
              <a:gd name="adj" fmla="val 4289"/>
            </a:avLst>
          </a:prstGeom>
          <a:solidFill>
            <a:srgbClr val="FFFFFF"/>
          </a:solidFill>
          <a:ln w="25400" cap="flat" cmpd="sng" algn="ctr">
            <a:solidFill>
              <a:srgbClr val="FF170C"/>
            </a:solidFill>
            <a:prstDash val="solid"/>
          </a:ln>
          <a:effectLst/>
        </p:spPr>
        <p:txBody>
          <a:bodyPr wrap="square" anchor="ctr" anchorCtr="1">
            <a:normAutofit/>
          </a:bodyPr>
          <a:lstStyle/>
          <a:p>
            <a:pPr algn="ctr" fontAlgn="base">
              <a:lnSpc>
                <a:spcPct val="130000"/>
              </a:lnSpc>
            </a:pPr>
            <a:r>
              <a:rPr lang="en-US" altLang="zh-CN" sz="1510" strike="noStrike" kern="0" noProof="1">
                <a:solidFill>
                  <a:srgbClr val="FF170C"/>
                </a:solidFill>
                <a:sym typeface="Arial" panose="020B0604020202020204" pitchFamily="34" charset="0"/>
              </a:rPr>
              <a:t>SOP</a:t>
            </a:r>
            <a:r>
              <a:rPr lang="zh-CN" altLang="en-US" sz="1510" strike="noStrike" kern="0" noProof="1">
                <a:solidFill>
                  <a:srgbClr val="FF170C"/>
                </a:solidFill>
                <a:sym typeface="Arial" panose="020B0604020202020204" pitchFamily="34" charset="0"/>
              </a:rPr>
              <a:t>小组长轮值完成</a:t>
            </a:r>
          </a:p>
        </p:txBody>
      </p:sp>
      <p:grpSp>
        <p:nvGrpSpPr>
          <p:cNvPr id="4" name="组合 3"/>
          <p:cNvGrpSpPr/>
          <p:nvPr/>
        </p:nvGrpSpPr>
        <p:grpSpPr>
          <a:xfrm>
            <a:off x="9368790" y="120650"/>
            <a:ext cx="659130" cy="598170"/>
            <a:chOff x="14118" y="124"/>
            <a:chExt cx="1038" cy="942"/>
          </a:xfrm>
        </p:grpSpPr>
        <p:sp>
          <p:nvSpPr>
            <p:cNvPr id="5" name="对角圆角矩形 4"/>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resource"/>
            <p:cNvPicPr>
              <a:picLocks noChangeAspect="1"/>
            </p:cNvPicPr>
            <p:nvPr/>
          </p:nvPicPr>
          <p:blipFill>
            <a:blip r:embed="rId22"/>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7" name="文本框 6"/>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645160" y="183515"/>
            <a:ext cx="455422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当社群销售输出/表现出了什么，认为能力合格？</a:t>
            </a:r>
          </a:p>
        </p:txBody>
      </p:sp>
      <p:grpSp>
        <p:nvGrpSpPr>
          <p:cNvPr id="36" name="组合 35"/>
          <p:cNvGrpSpPr/>
          <p:nvPr/>
        </p:nvGrpSpPr>
        <p:grpSpPr>
          <a:xfrm>
            <a:off x="234315" y="183515"/>
            <a:ext cx="341630" cy="280035"/>
            <a:chOff x="4729" y="1585"/>
            <a:chExt cx="842" cy="708"/>
          </a:xfrm>
        </p:grpSpPr>
        <p:pic>
          <p:nvPicPr>
            <p:cNvPr id="33" name="图片 32"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7"/>
          <a:stretch>
            <a:fillRect/>
          </a:stretch>
        </p:blipFill>
        <p:spPr>
          <a:xfrm>
            <a:off x="5420360" y="271145"/>
            <a:ext cx="4422775" cy="5224780"/>
          </a:xfrm>
          <a:prstGeom prst="rect">
            <a:avLst/>
          </a:prstGeom>
        </p:spPr>
      </p:pic>
      <p:grpSp>
        <p:nvGrpSpPr>
          <p:cNvPr id="8" name="组合 7"/>
          <p:cNvGrpSpPr/>
          <p:nvPr/>
        </p:nvGrpSpPr>
        <p:grpSpPr>
          <a:xfrm>
            <a:off x="9368790" y="120650"/>
            <a:ext cx="659130" cy="598170"/>
            <a:chOff x="14118" y="124"/>
            <a:chExt cx="1038" cy="942"/>
          </a:xfrm>
        </p:grpSpPr>
        <p:sp>
          <p:nvSpPr>
            <p:cNvPr id="9" name="对角圆角矩形 8"/>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resource"/>
            <p:cNvPicPr>
              <a:picLocks noChangeAspect="1"/>
            </p:cNvPicPr>
            <p:nvPr/>
          </p:nvPicPr>
          <p:blipFill>
            <a:blip r:embed="rId8"/>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16" name="文本框 15"/>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37" name="MH_Number_1"/>
          <p:cNvSpPr/>
          <p:nvPr>
            <p:custDataLst>
              <p:tags r:id="rId1"/>
            </p:custDataLst>
          </p:nvPr>
        </p:nvSpPr>
        <p:spPr>
          <a:xfrm>
            <a:off x="977900" y="1570990"/>
            <a:ext cx="3244850" cy="1254576"/>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把所有需要掌握技能具象化、标准化，最好能数据化，形成清单，逐项攻克。</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95" y="219179"/>
            <a:ext cx="930578" cy="526883"/>
          </a:xfrm>
          <a:prstGeom prst="rect">
            <a:avLst/>
          </a:prstGeom>
          <a:solidFill>
            <a:srgbClr val="F4B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p>
        </p:txBody>
      </p:sp>
      <p:sp>
        <p:nvSpPr>
          <p:cNvPr id="44" name="文本框 43"/>
          <p:cNvSpPr txBox="1"/>
          <p:nvPr/>
        </p:nvSpPr>
        <p:spPr>
          <a:xfrm>
            <a:off x="661343" y="4456866"/>
            <a:ext cx="8802410" cy="338554"/>
          </a:xfrm>
          <a:prstGeom prst="rect">
            <a:avLst/>
          </a:prstGeom>
          <a:noFill/>
        </p:spPr>
        <p:txBody>
          <a:bodyPr wrap="none" rtlCol="0">
            <a:spAutoFit/>
          </a:bodyPr>
          <a:lstStyle/>
          <a:p>
            <a:pPr algn="ctr"/>
            <a:r>
              <a:rPr lang="zh-CN" altLang="en-US" sz="1600" b="1" dirty="0">
                <a:latin typeface="微软雅黑" panose="020B0503020204020204" charset="-122"/>
                <a:ea typeface="微软雅黑" panose="020B0503020204020204" charset="-122"/>
                <a:sym typeface="+mn-ea"/>
              </a:rPr>
              <a:t>为客户提供：系统整合、品牌化私域运营、私域用户品牌传播、私域周边供应链的全套解决方案</a:t>
            </a:r>
          </a:p>
        </p:txBody>
      </p:sp>
      <p:pic>
        <p:nvPicPr>
          <p:cNvPr id="45" name="图片 44" descr="图片3"/>
          <p:cNvPicPr>
            <a:picLocks noChangeAspect="1"/>
          </p:cNvPicPr>
          <p:nvPr>
            <p:custDataLst>
              <p:tags r:id="rId2"/>
            </p:custDataLst>
          </p:nvPr>
        </p:nvPicPr>
        <p:blipFill>
          <a:blip r:embed="rId7"/>
          <a:stretch>
            <a:fillRect/>
          </a:stretch>
        </p:blipFill>
        <p:spPr>
          <a:xfrm>
            <a:off x="5274003" y="1623845"/>
            <a:ext cx="1955280" cy="2456464"/>
          </a:xfrm>
          <a:prstGeom prst="rect">
            <a:avLst/>
          </a:prstGeom>
          <a:effectLst>
            <a:outerShdw blurRad="50800" dist="38100" dir="2700000" algn="tl" rotWithShape="0">
              <a:prstClr val="black">
                <a:alpha val="40000"/>
              </a:prstClr>
            </a:outerShdw>
          </a:effectLst>
        </p:spPr>
      </p:pic>
      <p:pic>
        <p:nvPicPr>
          <p:cNvPr id="46" name="图片 45" descr="图片1"/>
          <p:cNvPicPr>
            <a:picLocks noChangeAspect="1"/>
          </p:cNvPicPr>
          <p:nvPr>
            <p:custDataLst>
              <p:tags r:id="rId3"/>
            </p:custDataLst>
          </p:nvPr>
        </p:nvPicPr>
        <p:blipFill>
          <a:blip r:embed="rId8"/>
          <a:stretch>
            <a:fillRect/>
          </a:stretch>
        </p:blipFill>
        <p:spPr>
          <a:xfrm>
            <a:off x="768958" y="1623844"/>
            <a:ext cx="1955280" cy="2456464"/>
          </a:xfrm>
          <a:prstGeom prst="rect">
            <a:avLst/>
          </a:prstGeom>
          <a:effectLst>
            <a:outerShdw blurRad="50800" dist="38100" dir="2700000" algn="tl" rotWithShape="0">
              <a:prstClr val="black">
                <a:alpha val="40000"/>
              </a:prstClr>
            </a:outerShdw>
          </a:effectLst>
        </p:spPr>
      </p:pic>
      <p:pic>
        <p:nvPicPr>
          <p:cNvPr id="47" name="图片 46" descr="图片4"/>
          <p:cNvPicPr>
            <a:picLocks noChangeAspect="1"/>
          </p:cNvPicPr>
          <p:nvPr>
            <p:custDataLst>
              <p:tags r:id="rId4"/>
            </p:custDataLst>
          </p:nvPr>
        </p:nvPicPr>
        <p:blipFill>
          <a:blip r:embed="rId9"/>
          <a:stretch>
            <a:fillRect/>
          </a:stretch>
        </p:blipFill>
        <p:spPr>
          <a:xfrm>
            <a:off x="7502621" y="1623845"/>
            <a:ext cx="1955280" cy="2456464"/>
          </a:xfrm>
          <a:prstGeom prst="rect">
            <a:avLst/>
          </a:prstGeom>
          <a:effectLst>
            <a:outerShdw blurRad="50800" dist="38100" dir="2700000" algn="tl" rotWithShape="0">
              <a:prstClr val="black">
                <a:alpha val="40000"/>
              </a:prstClr>
            </a:outerShdw>
          </a:effectLst>
        </p:spPr>
      </p:pic>
      <p:pic>
        <p:nvPicPr>
          <p:cNvPr id="48" name="图片 47" descr="图片2"/>
          <p:cNvPicPr>
            <a:picLocks noChangeAspect="1"/>
          </p:cNvPicPr>
          <p:nvPr>
            <p:custDataLst>
              <p:tags r:id="rId5"/>
            </p:custDataLst>
          </p:nvPr>
        </p:nvPicPr>
        <p:blipFill>
          <a:blip r:embed="rId10"/>
          <a:stretch>
            <a:fillRect/>
          </a:stretch>
        </p:blipFill>
        <p:spPr>
          <a:xfrm>
            <a:off x="2997576" y="1623845"/>
            <a:ext cx="2003090" cy="2456464"/>
          </a:xfrm>
          <a:prstGeom prst="rect">
            <a:avLst/>
          </a:prstGeom>
          <a:effectLst>
            <a:outerShdw blurRad="50800" dist="38100" dir="2700000" algn="tl" rotWithShape="0">
              <a:prstClr val="black">
                <a:alpha val="40000"/>
              </a:prstClr>
            </a:outerShdw>
          </a:effectLst>
        </p:spPr>
      </p:pic>
      <p:pic>
        <p:nvPicPr>
          <p:cNvPr id="50" name="图片 49"/>
          <p:cNvPicPr>
            <a:picLocks noChangeAspect="1"/>
          </p:cNvPicPr>
          <p:nvPr/>
        </p:nvPicPr>
        <p:blipFill>
          <a:blip r:embed="rId11"/>
          <a:stretch>
            <a:fillRect/>
          </a:stretch>
        </p:blipFill>
        <p:spPr>
          <a:xfrm>
            <a:off x="1074857" y="2982072"/>
            <a:ext cx="1315609" cy="395672"/>
          </a:xfrm>
          <a:prstGeom prst="rect">
            <a:avLst/>
          </a:prstGeom>
        </p:spPr>
      </p:pic>
      <p:sp>
        <p:nvSpPr>
          <p:cNvPr id="51" name="文本框 50"/>
          <p:cNvSpPr txBox="1"/>
          <p:nvPr/>
        </p:nvSpPr>
        <p:spPr>
          <a:xfrm>
            <a:off x="1211134" y="2980424"/>
            <a:ext cx="1043877" cy="350865"/>
          </a:xfrm>
          <a:prstGeom prst="rect">
            <a:avLst/>
          </a:prstGeom>
          <a:noFill/>
        </p:spPr>
        <p:txBody>
          <a:bodyPr wrap="none" rtlCol="0">
            <a:spAutoFit/>
          </a:bodyPr>
          <a:lstStyle/>
          <a:p>
            <a:pPr algn="ctr"/>
            <a:r>
              <a:rPr lang="zh-CN" altLang="en-US" sz="1680" b="1" dirty="0">
                <a:solidFill>
                  <a:srgbClr val="FFC000"/>
                </a:solidFill>
                <a:latin typeface="微软雅黑" panose="020B0503020204020204" charset="-122"/>
                <a:ea typeface="微软雅黑" panose="020B0503020204020204" charset="-122"/>
                <a:sym typeface="+mn-ea"/>
              </a:rPr>
              <a:t>系统整合</a:t>
            </a:r>
          </a:p>
        </p:txBody>
      </p:sp>
      <p:sp>
        <p:nvSpPr>
          <p:cNvPr id="52" name="文本框 51"/>
          <p:cNvSpPr txBox="1"/>
          <p:nvPr/>
        </p:nvSpPr>
        <p:spPr>
          <a:xfrm>
            <a:off x="5729704" y="2995085"/>
            <a:ext cx="1043877" cy="350865"/>
          </a:xfrm>
          <a:prstGeom prst="rect">
            <a:avLst/>
          </a:prstGeom>
          <a:solidFill>
            <a:srgbClr val="000000"/>
          </a:solidFill>
        </p:spPr>
        <p:txBody>
          <a:bodyPr wrap="none" rtlCol="0">
            <a:spAutoFit/>
          </a:bodyPr>
          <a:lstStyle/>
          <a:p>
            <a:pPr algn="ctr"/>
            <a:r>
              <a:rPr lang="zh-CN" altLang="en-US" sz="1680" b="1" dirty="0">
                <a:solidFill>
                  <a:srgbClr val="FFC000"/>
                </a:solidFill>
                <a:latin typeface="微软雅黑" panose="020B0503020204020204" charset="-122"/>
                <a:ea typeface="微软雅黑" panose="020B0503020204020204" charset="-122"/>
                <a:sym typeface="+mn-ea"/>
              </a:rPr>
              <a:t>品牌传播</a:t>
            </a:r>
          </a:p>
        </p:txBody>
      </p:sp>
      <p:sp>
        <p:nvSpPr>
          <p:cNvPr id="53" name="文本框 52"/>
          <p:cNvSpPr txBox="1"/>
          <p:nvPr/>
        </p:nvSpPr>
        <p:spPr>
          <a:xfrm>
            <a:off x="1074857" y="284397"/>
            <a:ext cx="3626276" cy="461665"/>
          </a:xfrm>
          <a:prstGeom prst="rect">
            <a:avLst/>
          </a:prstGeom>
          <a:noFill/>
        </p:spPr>
        <p:txBody>
          <a:bodyPr wrap="square" rtlCol="0">
            <a:spAutoFit/>
          </a:bodyPr>
          <a:lstStyle/>
          <a:p>
            <a:r>
              <a:rPr lang="zh-CN" altLang="en-US" sz="2400" b="1" dirty="0">
                <a:solidFill>
                  <a:srgbClr val="000000"/>
                </a:solidFill>
                <a:latin typeface="微软雅黑" panose="020B0503020204020204" charset="-122"/>
                <a:ea typeface="微软雅黑" panose="020B0503020204020204" charset="-122"/>
                <a:sym typeface="+mn-ea"/>
              </a:rPr>
              <a:t>业务范围</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660999" y="180975"/>
            <a:ext cx="4653280" cy="337185"/>
          </a:xfrm>
          <a:prstGeom prst="rect">
            <a:avLst/>
          </a:prstGeom>
          <a:noFill/>
        </p:spPr>
        <p:txBody>
          <a:bodyPr wrap="none" rtlCol="0">
            <a:spAutoFit/>
          </a:bodyPr>
          <a:lstStyle/>
          <a:p>
            <a:pPr algn="ctr"/>
            <a:r>
              <a:rPr lang="zh-CN" altLang="en-US" sz="1600" b="1" dirty="0">
                <a:sym typeface="+mn-ea"/>
              </a:rPr>
              <a:t>必须完成什么样的输入，才能让成员达到输出标准</a:t>
            </a:r>
            <a:endParaRPr lang="zh-CN" altLang="en-US" sz="1600" b="1" dirty="0">
              <a:solidFill>
                <a:schemeClr val="tx1"/>
              </a:solidFill>
              <a:sym typeface="+mn-ea"/>
            </a:endParaRPr>
          </a:p>
        </p:txBody>
      </p:sp>
      <p:grpSp>
        <p:nvGrpSpPr>
          <p:cNvPr id="36" name="组合 35"/>
          <p:cNvGrpSpPr/>
          <p:nvPr/>
        </p:nvGrpSpPr>
        <p:grpSpPr>
          <a:xfrm>
            <a:off x="250190" y="209550"/>
            <a:ext cx="341630" cy="280035"/>
            <a:chOff x="4729" y="1585"/>
            <a:chExt cx="842" cy="708"/>
          </a:xfrm>
        </p:grpSpPr>
        <p:pic>
          <p:nvPicPr>
            <p:cNvPr id="33" name="图片 32"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7"/>
          <a:stretch>
            <a:fillRect/>
          </a:stretch>
        </p:blipFill>
        <p:spPr>
          <a:xfrm>
            <a:off x="455295" y="553720"/>
            <a:ext cx="4241165" cy="5009515"/>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8"/>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37" name="MH_Number_1"/>
          <p:cNvSpPr/>
          <p:nvPr>
            <p:custDataLst>
              <p:tags r:id="rId1"/>
            </p:custDataLst>
          </p:nvPr>
        </p:nvSpPr>
        <p:spPr>
          <a:xfrm>
            <a:off x="5161280" y="1868170"/>
            <a:ext cx="3244850" cy="1254576"/>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把所有需要输入给员工的信息</a:t>
            </a:r>
          </a:p>
          <a:p>
            <a:pPr lvl="0" algn="ctr">
              <a:lnSpc>
                <a:spcPct val="130000"/>
              </a:lnSpc>
            </a:pPr>
            <a:r>
              <a:rPr lang="zh-CN" altLang="en-US" sz="1510" dirty="0">
                <a:solidFill>
                  <a:srgbClr val="FFFFFF"/>
                </a:solidFill>
                <a:sym typeface="Arial" panose="020B0604020202020204" pitchFamily="34" charset="0"/>
              </a:rPr>
              <a:t>清单化，流程化</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785459" y="229235"/>
            <a:ext cx="4246880" cy="337185"/>
          </a:xfrm>
          <a:prstGeom prst="rect">
            <a:avLst/>
          </a:prstGeom>
          <a:noFill/>
        </p:spPr>
        <p:txBody>
          <a:bodyPr wrap="none" rtlCol="0">
            <a:spAutoFit/>
          </a:bodyPr>
          <a:lstStyle/>
          <a:p>
            <a:pPr algn="ctr"/>
            <a:r>
              <a:rPr lang="zh-CN" altLang="en-US" sz="1600" b="1" dirty="0">
                <a:sym typeface="+mn-ea"/>
              </a:rPr>
              <a:t>检核方式灵活，标准清晰，明确告知改善空间</a:t>
            </a:r>
            <a:endParaRPr lang="zh-CN" altLang="en-US" sz="1600" b="1" dirty="0">
              <a:solidFill>
                <a:schemeClr val="tx1"/>
              </a:solidFill>
              <a:sym typeface="+mn-ea"/>
            </a:endParaRPr>
          </a:p>
        </p:txBody>
      </p:sp>
      <p:grpSp>
        <p:nvGrpSpPr>
          <p:cNvPr id="36" name="组合 35"/>
          <p:cNvGrpSpPr/>
          <p:nvPr/>
        </p:nvGrpSpPr>
        <p:grpSpPr>
          <a:xfrm>
            <a:off x="275590" y="250825"/>
            <a:ext cx="341630" cy="280035"/>
            <a:chOff x="4729" y="1585"/>
            <a:chExt cx="842" cy="708"/>
          </a:xfrm>
        </p:grpSpPr>
        <p:pic>
          <p:nvPicPr>
            <p:cNvPr id="33" name="图片 32"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14985" y="2098040"/>
            <a:ext cx="6972935" cy="583565"/>
          </a:xfrm>
          <a:prstGeom prst="rect">
            <a:avLst/>
          </a:prstGeom>
          <a:noFill/>
        </p:spPr>
        <p:txBody>
          <a:bodyPr wrap="square" rtlCol="0">
            <a:spAutoFit/>
          </a:bodyPr>
          <a:lstStyle/>
          <a:p>
            <a:r>
              <a:rPr lang="zh-CN" altLang="en-US" sz="1600">
                <a:latin typeface="微软雅黑" panose="020B0503020204020204" charset="-122"/>
                <a:ea typeface="微软雅黑" panose="020B0503020204020204" charset="-122"/>
                <a:cs typeface="微软雅黑" panose="020B0503020204020204" charset="-122"/>
              </a:rPr>
              <a:t>检核方式：考试、现场检核，提问、轮流当</a:t>
            </a:r>
            <a:r>
              <a:rPr lang="en-US" altLang="zh-CN" sz="1600">
                <a:latin typeface="微软雅黑" panose="020B0503020204020204" charset="-122"/>
                <a:ea typeface="微软雅黑" panose="020B0503020204020204" charset="-122"/>
                <a:cs typeface="微软雅黑" panose="020B0503020204020204" charset="-122"/>
              </a:rPr>
              <a:t>SOP</a:t>
            </a:r>
            <a:r>
              <a:rPr lang="zh-CN" altLang="en-US" sz="1600">
                <a:latin typeface="微软雅黑" panose="020B0503020204020204" charset="-122"/>
                <a:ea typeface="微软雅黑" panose="020B0503020204020204" charset="-122"/>
                <a:cs typeface="微软雅黑" panose="020B0503020204020204" charset="-122"/>
              </a:rPr>
              <a:t>小组长</a:t>
            </a:r>
          </a:p>
          <a:p>
            <a:r>
              <a:rPr lang="zh-CN" altLang="en-US" sz="1600">
                <a:latin typeface="微软雅黑" panose="020B0503020204020204" charset="-122"/>
                <a:ea typeface="微软雅黑" panose="020B0503020204020204" charset="-122"/>
                <a:cs typeface="微软雅黑" panose="020B0503020204020204" charset="-122"/>
              </a:rPr>
              <a:t>标准：回归到工作场景，现学现用</a:t>
            </a:r>
          </a:p>
        </p:txBody>
      </p:sp>
      <p:pic>
        <p:nvPicPr>
          <p:cNvPr id="9" name="图片 8"/>
          <p:cNvPicPr>
            <a:picLocks noChangeAspect="1"/>
          </p:cNvPicPr>
          <p:nvPr/>
        </p:nvPicPr>
        <p:blipFill>
          <a:blip r:embed="rId7"/>
          <a:stretch>
            <a:fillRect/>
          </a:stretch>
        </p:blipFill>
        <p:spPr>
          <a:xfrm>
            <a:off x="396240" y="3019425"/>
            <a:ext cx="4911725" cy="2210435"/>
          </a:xfrm>
          <a:prstGeom prst="rect">
            <a:avLst/>
          </a:prstGeom>
        </p:spPr>
      </p:pic>
      <p:pic>
        <p:nvPicPr>
          <p:cNvPr id="10" name="图片 9"/>
          <p:cNvPicPr>
            <a:picLocks noChangeAspect="1"/>
          </p:cNvPicPr>
          <p:nvPr/>
        </p:nvPicPr>
        <p:blipFill>
          <a:blip r:embed="rId8"/>
          <a:stretch>
            <a:fillRect/>
          </a:stretch>
        </p:blipFill>
        <p:spPr>
          <a:xfrm>
            <a:off x="5468620" y="2507615"/>
            <a:ext cx="2133600" cy="2846070"/>
          </a:xfrm>
          <a:prstGeom prst="rect">
            <a:avLst/>
          </a:prstGeom>
        </p:spPr>
      </p:pic>
      <p:pic>
        <p:nvPicPr>
          <p:cNvPr id="11" name="图片 10"/>
          <p:cNvPicPr>
            <a:picLocks noChangeAspect="1"/>
          </p:cNvPicPr>
          <p:nvPr/>
        </p:nvPicPr>
        <p:blipFill>
          <a:blip r:embed="rId9"/>
          <a:stretch>
            <a:fillRect/>
          </a:stretch>
        </p:blipFill>
        <p:spPr>
          <a:xfrm>
            <a:off x="7762875" y="120650"/>
            <a:ext cx="1197610" cy="5233035"/>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0"/>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37" name="MH_Number_1"/>
          <p:cNvSpPr/>
          <p:nvPr>
            <p:custDataLst>
              <p:tags r:id="rId1"/>
            </p:custDataLst>
          </p:nvPr>
        </p:nvSpPr>
        <p:spPr>
          <a:xfrm>
            <a:off x="817880" y="786130"/>
            <a:ext cx="3244850" cy="1254576"/>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凡有培训，必有考核</a:t>
            </a:r>
          </a:p>
          <a:p>
            <a:pPr lvl="0" algn="ctr">
              <a:lnSpc>
                <a:spcPct val="130000"/>
              </a:lnSpc>
            </a:pPr>
            <a:r>
              <a:rPr lang="zh-CN" altLang="en-US" sz="1510" dirty="0">
                <a:solidFill>
                  <a:srgbClr val="FFFFFF"/>
                </a:solidFill>
                <a:sym typeface="Arial" panose="020B0604020202020204" pitchFamily="34" charset="0"/>
              </a:rPr>
              <a:t>凡有考核，必能应用</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37971" y="435780"/>
            <a:ext cx="1605280" cy="337185"/>
          </a:xfrm>
          <a:prstGeom prst="rect">
            <a:avLst/>
          </a:prstGeom>
          <a:noFill/>
        </p:spPr>
        <p:txBody>
          <a:bodyPr wrap="none" rtlCol="0">
            <a:spAutoFit/>
          </a:bodyPr>
          <a:lstStyle/>
          <a:p>
            <a:pPr algn="ctr"/>
            <a:r>
              <a:rPr lang="zh-CN" altLang="en-US" sz="1600" b="1" dirty="0">
                <a:solidFill>
                  <a:schemeClr val="tx1"/>
                </a:solidFill>
              </a:rPr>
              <a:t>培训中的细节点</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1"/>
            </p:custDataLst>
          </p:nvPr>
        </p:nvSpPr>
        <p:spPr>
          <a:xfrm>
            <a:off x="817267" y="2170587"/>
            <a:ext cx="1678259" cy="945515"/>
          </a:xfrm>
          <a:prstGeom prst="rect">
            <a:avLst/>
          </a:prstGeom>
          <a:noFill/>
        </p:spPr>
        <p:txBody>
          <a:bodyPr wrap="square" rtlCol="0">
            <a:spAutoFit/>
          </a:bodyPr>
          <a:lstStyle/>
          <a:p>
            <a:pPr algn="ctr"/>
            <a:r>
              <a:rPr lang="en-US" altLang="zh-CN" sz="5545" b="1" dirty="0">
                <a:solidFill>
                  <a:srgbClr val="FFC000"/>
                </a:solidFill>
                <a:latin typeface="Arial" panose="020B0604020202020204" pitchFamily="34" charset="0"/>
                <a:ea typeface="微软雅黑" panose="020B0503020204020204" charset="-122"/>
                <a:sym typeface="Arial" panose="020B0604020202020204" pitchFamily="34" charset="0"/>
              </a:rPr>
              <a:t>01</a:t>
            </a:r>
            <a:endParaRPr lang="zh-CN" altLang="en-US" sz="5545" b="1" dirty="0">
              <a:solidFill>
                <a:srgbClr val="FFC000"/>
              </a:solidFill>
              <a:latin typeface="Arial" panose="020B0604020202020204" pitchFamily="34" charset="0"/>
              <a:ea typeface="微软雅黑" panose="020B0503020204020204" charset="-122"/>
              <a:sym typeface="Arial" panose="020B0604020202020204" pitchFamily="34" charset="0"/>
            </a:endParaRPr>
          </a:p>
        </p:txBody>
      </p:sp>
      <p:sp>
        <p:nvSpPr>
          <p:cNvPr id="9" name="文本框 8"/>
          <p:cNvSpPr txBox="1"/>
          <p:nvPr>
            <p:custDataLst>
              <p:tags r:id="rId2"/>
            </p:custDataLst>
          </p:nvPr>
        </p:nvSpPr>
        <p:spPr>
          <a:xfrm>
            <a:off x="4212119" y="2243929"/>
            <a:ext cx="1678259" cy="945515"/>
          </a:xfrm>
          <a:prstGeom prst="rect">
            <a:avLst/>
          </a:prstGeom>
          <a:noFill/>
        </p:spPr>
        <p:txBody>
          <a:bodyPr wrap="square" rtlCol="0">
            <a:spAutoFit/>
          </a:bodyPr>
          <a:lstStyle/>
          <a:p>
            <a:pPr algn="ctr"/>
            <a:r>
              <a:rPr lang="en-US" altLang="zh-CN" sz="5545" b="1" dirty="0">
                <a:solidFill>
                  <a:srgbClr val="FFC000"/>
                </a:solidFill>
                <a:latin typeface="Arial" panose="020B0604020202020204" pitchFamily="34" charset="0"/>
                <a:ea typeface="微软雅黑" panose="020B0503020204020204" charset="-122"/>
                <a:sym typeface="Arial" panose="020B0604020202020204" pitchFamily="34" charset="0"/>
              </a:rPr>
              <a:t>02</a:t>
            </a:r>
            <a:endParaRPr lang="zh-CN" altLang="en-US" sz="5545" b="1" dirty="0">
              <a:solidFill>
                <a:srgbClr val="FFC000"/>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3"/>
            </p:custDataLst>
          </p:nvPr>
        </p:nvSpPr>
        <p:spPr>
          <a:xfrm>
            <a:off x="7633353" y="2199201"/>
            <a:ext cx="1678259" cy="945515"/>
          </a:xfrm>
          <a:prstGeom prst="rect">
            <a:avLst/>
          </a:prstGeom>
          <a:noFill/>
        </p:spPr>
        <p:txBody>
          <a:bodyPr wrap="square" rtlCol="0">
            <a:spAutoFit/>
          </a:bodyPr>
          <a:lstStyle/>
          <a:p>
            <a:pPr algn="ctr"/>
            <a:r>
              <a:rPr lang="en-US" altLang="zh-CN" sz="5545" b="1" dirty="0">
                <a:solidFill>
                  <a:srgbClr val="FFC000"/>
                </a:solidFill>
                <a:latin typeface="Arial" panose="020B0604020202020204" pitchFamily="34" charset="0"/>
                <a:ea typeface="微软雅黑" panose="020B0503020204020204" charset="-122"/>
                <a:sym typeface="Arial" panose="020B0604020202020204" pitchFamily="34" charset="0"/>
              </a:rPr>
              <a:t>03</a:t>
            </a:r>
            <a:endParaRPr lang="zh-CN" altLang="en-US" sz="5545" b="1" dirty="0">
              <a:solidFill>
                <a:srgbClr val="FFC000"/>
              </a:solidFill>
              <a:latin typeface="Arial" panose="020B0604020202020204" pitchFamily="34" charset="0"/>
              <a:ea typeface="微软雅黑" panose="020B0503020204020204" charset="-122"/>
              <a:sym typeface="Arial" panose="020B0604020202020204" pitchFamily="34" charset="0"/>
            </a:endParaRPr>
          </a:p>
        </p:txBody>
      </p:sp>
      <p:sp>
        <p:nvSpPr>
          <p:cNvPr id="12" name="文本框 11"/>
          <p:cNvSpPr txBox="1"/>
          <p:nvPr>
            <p:custDataLst>
              <p:tags r:id="rId4"/>
            </p:custDataLst>
          </p:nvPr>
        </p:nvSpPr>
        <p:spPr>
          <a:xfrm>
            <a:off x="727815" y="3112694"/>
            <a:ext cx="1920730" cy="401320"/>
          </a:xfrm>
          <a:prstGeom prst="rect">
            <a:avLst/>
          </a:prstGeom>
          <a:noFill/>
        </p:spPr>
        <p:txBody>
          <a:bodyPr wrap="square" rtlCol="0" anchor="t">
            <a:spAutoFit/>
          </a:bodyPr>
          <a:lstStyle/>
          <a:p>
            <a:pPr algn="ctr"/>
            <a: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t>化繁为简</a:t>
            </a:r>
          </a:p>
        </p:txBody>
      </p:sp>
      <p:sp>
        <p:nvSpPr>
          <p:cNvPr id="13" name="文本框 12"/>
          <p:cNvSpPr txBox="1"/>
          <p:nvPr>
            <p:custDataLst>
              <p:tags r:id="rId5"/>
            </p:custDataLst>
          </p:nvPr>
        </p:nvSpPr>
        <p:spPr>
          <a:xfrm>
            <a:off x="4095750" y="3185795"/>
            <a:ext cx="2400935" cy="711835"/>
          </a:xfrm>
          <a:prstGeom prst="rect">
            <a:avLst/>
          </a:prstGeom>
          <a:noFill/>
        </p:spPr>
        <p:txBody>
          <a:bodyPr wrap="square" rtlCol="0" anchor="t">
            <a:spAutoFit/>
          </a:bodyPr>
          <a:lstStyle/>
          <a:p>
            <a:pPr algn="ctr"/>
            <a: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t>考培考模式，当场抓吸收效率</a:t>
            </a:r>
          </a:p>
        </p:txBody>
      </p:sp>
      <p:sp>
        <p:nvSpPr>
          <p:cNvPr id="14" name="文本框 13"/>
          <p:cNvSpPr txBox="1"/>
          <p:nvPr>
            <p:custDataLst>
              <p:tags r:id="rId6"/>
            </p:custDataLst>
          </p:nvPr>
        </p:nvSpPr>
        <p:spPr>
          <a:xfrm>
            <a:off x="7526059" y="3141312"/>
            <a:ext cx="1920730" cy="711835"/>
          </a:xfrm>
          <a:prstGeom prst="rect">
            <a:avLst/>
          </a:prstGeom>
          <a:noFill/>
        </p:spPr>
        <p:txBody>
          <a:bodyPr wrap="square" rtlCol="0" anchor="t">
            <a:spAutoFit/>
          </a:bodyPr>
          <a:lstStyle/>
          <a:p>
            <a:pPr algn="ctr"/>
            <a: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t>刻意练习</a:t>
            </a:r>
            <a:b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br>
            <a:r>
              <a:rPr lang="zh-CN" altLang="en-US" sz="2015">
                <a:solidFill>
                  <a:sysClr val="window" lastClr="FFFFFF">
                    <a:lumMod val="50000"/>
                  </a:sysClr>
                </a:solidFill>
                <a:latin typeface="Arial" panose="020B0604020202020204" pitchFamily="34" charset="0"/>
                <a:ea typeface="微软雅黑" panose="020B0503020204020204" charset="-122"/>
                <a:cs typeface="+mn-ea"/>
                <a:sym typeface="Arial" panose="020B0604020202020204" pitchFamily="34" charset="0"/>
              </a:rPr>
              <a:t>反复练习</a:t>
            </a:r>
          </a:p>
        </p:txBody>
      </p:sp>
      <p:cxnSp>
        <p:nvCxnSpPr>
          <p:cNvPr id="20" name="直接连接符 19"/>
          <p:cNvCxnSpPr/>
          <p:nvPr>
            <p:custDataLst>
              <p:tags r:id="rId7"/>
            </p:custDataLst>
          </p:nvPr>
        </p:nvCxnSpPr>
        <p:spPr>
          <a:xfrm>
            <a:off x="473343" y="1049801"/>
            <a:ext cx="9227919" cy="0"/>
          </a:xfrm>
          <a:prstGeom prst="line">
            <a:avLst/>
          </a:prstGeom>
          <a:ln w="28575">
            <a:solidFill>
              <a:srgbClr val="FFC000"/>
            </a:solidFill>
          </a:ln>
        </p:spPr>
        <p:style>
          <a:lnRef idx="1">
            <a:srgbClr val="FFC000"/>
          </a:lnRef>
          <a:fillRef idx="0">
            <a:srgbClr val="FFC000"/>
          </a:fillRef>
          <a:effectRef idx="0">
            <a:srgbClr val="FFC000"/>
          </a:effectRef>
          <a:fontRef idx="minor">
            <a:srgbClr val="404040"/>
          </a:fontRef>
        </p:style>
      </p:cxnSp>
      <p:sp>
        <p:nvSpPr>
          <p:cNvPr id="15" name="文本框 14"/>
          <p:cNvSpPr txBox="1"/>
          <p:nvPr/>
        </p:nvSpPr>
        <p:spPr>
          <a:xfrm>
            <a:off x="648970" y="4081145"/>
            <a:ext cx="2402205" cy="368300"/>
          </a:xfrm>
          <a:prstGeom prst="rect">
            <a:avLst/>
          </a:prstGeom>
          <a:noFill/>
          <a:ln w="12700">
            <a:solidFill>
              <a:srgbClr val="FF0000"/>
            </a:solidFill>
          </a:ln>
        </p:spPr>
        <p:txBody>
          <a:bodyPr wrap="square" rtlCol="0">
            <a:spAutoFit/>
          </a:bodyPr>
          <a:lstStyle/>
          <a:p>
            <a:pPr algn="ctr"/>
            <a:r>
              <a:rPr lang="zh-CN" altLang="en-US"/>
              <a:t>每次只讲1-2个信息点</a:t>
            </a:r>
          </a:p>
        </p:txBody>
      </p:sp>
      <p:sp>
        <p:nvSpPr>
          <p:cNvPr id="16" name="文本框 15"/>
          <p:cNvSpPr txBox="1"/>
          <p:nvPr/>
        </p:nvSpPr>
        <p:spPr>
          <a:xfrm>
            <a:off x="7404735" y="4081145"/>
            <a:ext cx="2219325" cy="368300"/>
          </a:xfrm>
          <a:prstGeom prst="rect">
            <a:avLst/>
          </a:prstGeom>
          <a:noFill/>
          <a:ln w="12700">
            <a:solidFill>
              <a:srgbClr val="FF0000"/>
            </a:solidFill>
          </a:ln>
        </p:spPr>
        <p:txBody>
          <a:bodyPr wrap="square" rtlCol="0">
            <a:spAutoFit/>
          </a:bodyPr>
          <a:lstStyle/>
          <a:p>
            <a:pPr algn="ctr"/>
            <a:r>
              <a:rPr lang="zh-CN" altLang="en-US"/>
              <a:t>不要幻想一次到位</a:t>
            </a:r>
          </a:p>
        </p:txBody>
      </p:sp>
      <p:sp>
        <p:nvSpPr>
          <p:cNvPr id="17" name="文本框 16"/>
          <p:cNvSpPr txBox="1"/>
          <p:nvPr/>
        </p:nvSpPr>
        <p:spPr>
          <a:xfrm>
            <a:off x="4212590" y="4081145"/>
            <a:ext cx="2284095" cy="368300"/>
          </a:xfrm>
          <a:prstGeom prst="rect">
            <a:avLst/>
          </a:prstGeom>
          <a:noFill/>
          <a:ln w="12700">
            <a:solidFill>
              <a:srgbClr val="FF0000"/>
            </a:solidFill>
          </a:ln>
        </p:spPr>
        <p:txBody>
          <a:bodyPr wrap="square" rtlCol="0">
            <a:spAutoFit/>
          </a:bodyPr>
          <a:lstStyle/>
          <a:p>
            <a:pPr algn="ctr"/>
            <a:r>
              <a:rPr lang="zh-CN" altLang="en-US"/>
              <a:t>只考应用题</a:t>
            </a:r>
          </a:p>
        </p:txBody>
      </p:sp>
      <p:grpSp>
        <p:nvGrpSpPr>
          <p:cNvPr id="5" name="组合 4"/>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3"/>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37971" y="435780"/>
            <a:ext cx="1605280" cy="337185"/>
          </a:xfrm>
          <a:prstGeom prst="rect">
            <a:avLst/>
          </a:prstGeom>
          <a:noFill/>
        </p:spPr>
        <p:txBody>
          <a:bodyPr wrap="none" rtlCol="0">
            <a:spAutoFit/>
          </a:bodyPr>
          <a:lstStyle/>
          <a:p>
            <a:pPr algn="ctr"/>
            <a:r>
              <a:rPr lang="zh-CN" altLang="en-US" sz="1600" b="1" dirty="0">
                <a:solidFill>
                  <a:schemeClr val="tx1"/>
                </a:solidFill>
              </a:rPr>
              <a:t>培训中的细节点</a:t>
            </a:r>
          </a:p>
        </p:txBody>
      </p:sp>
      <p:grpSp>
        <p:nvGrpSpPr>
          <p:cNvPr id="36" name="组合 35"/>
          <p:cNvGrpSpPr/>
          <p:nvPr/>
        </p:nvGrpSpPr>
        <p:grpSpPr>
          <a:xfrm>
            <a:off x="752475" y="464185"/>
            <a:ext cx="341630" cy="280035"/>
            <a:chOff x="4729" y="1585"/>
            <a:chExt cx="842" cy="708"/>
          </a:xfrm>
        </p:grpSpPr>
        <p:pic>
          <p:nvPicPr>
            <p:cNvPr id="33" name="图片 32"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7"/>
          <a:stretch>
            <a:fillRect/>
          </a:stretch>
        </p:blipFill>
        <p:spPr>
          <a:xfrm>
            <a:off x="445135" y="1000760"/>
            <a:ext cx="4565015" cy="2969260"/>
          </a:xfrm>
          <a:prstGeom prst="rect">
            <a:avLst/>
          </a:prstGeom>
        </p:spPr>
      </p:pic>
      <p:sp>
        <p:nvSpPr>
          <p:cNvPr id="7" name="文本框 6"/>
          <p:cNvSpPr txBox="1"/>
          <p:nvPr/>
        </p:nvSpPr>
        <p:spPr>
          <a:xfrm>
            <a:off x="5453380" y="1207770"/>
            <a:ext cx="4381500" cy="2861310"/>
          </a:xfrm>
          <a:prstGeom prst="rect">
            <a:avLst/>
          </a:prstGeom>
          <a:noFill/>
        </p:spPr>
        <p:txBody>
          <a:bodyPr wrap="square" rtlCol="0">
            <a:spAutoFit/>
          </a:bodyPr>
          <a:lstStyle/>
          <a:p>
            <a:r>
              <a:rPr lang="zh-CN" altLang="en-US"/>
              <a:t>比如想考核社群销售对A产品卖点的记忆和理解，会出的题目是</a:t>
            </a:r>
            <a:r>
              <a:rPr lang="zh-CN" altLang="en-US">
                <a:solidFill>
                  <a:srgbClr val="FF0000"/>
                </a:solidFill>
              </a:rPr>
              <a:t>“请针对A产品的3个主要卖点创作一个社群水军剧本”</a:t>
            </a:r>
            <a:r>
              <a:rPr lang="zh-CN" altLang="en-US"/>
              <a:t>。</a:t>
            </a:r>
          </a:p>
          <a:p>
            <a:endParaRPr lang="zh-CN" altLang="en-US"/>
          </a:p>
          <a:p>
            <a:r>
              <a:rPr lang="zh-CN" altLang="en-US"/>
              <a:t>比如想考核对竞争对手的了解，我们会出题目“请针对品牌的3个主要竞争对手创作排异话术”，</a:t>
            </a:r>
            <a:r>
              <a:rPr lang="zh-CN" altLang="en-US" b="1">
                <a:solidFill>
                  <a:srgbClr val="FF0000"/>
                </a:solidFill>
              </a:rPr>
              <a:t>考试一定是工作环境中能遇到的，而优秀的答案能直接同步给销售团队进行实际应用，</a:t>
            </a:r>
            <a:r>
              <a:rPr lang="zh-CN" altLang="en-US"/>
              <a:t>无需再次进行“知识--技能/物料”的转化。</a:t>
            </a: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8"/>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37" name="MH_Number_1"/>
          <p:cNvSpPr/>
          <p:nvPr>
            <p:custDataLst>
              <p:tags r:id="rId1"/>
            </p:custDataLst>
          </p:nvPr>
        </p:nvSpPr>
        <p:spPr>
          <a:xfrm>
            <a:off x="1041400" y="4718050"/>
            <a:ext cx="8327390" cy="476250"/>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小福利：添加企微，可以获得文档《怎样精准有效的开好</a:t>
            </a:r>
            <a:r>
              <a:rPr lang="en-US" altLang="zh-CN" sz="1510" dirty="0">
                <a:solidFill>
                  <a:srgbClr val="FFFFFF"/>
                </a:solidFill>
                <a:sym typeface="Arial" panose="020B0604020202020204" pitchFamily="34" charset="0"/>
              </a:rPr>
              <a:t>SOP</a:t>
            </a:r>
            <a:r>
              <a:rPr lang="zh-CN" altLang="en-US" sz="1510" dirty="0">
                <a:solidFill>
                  <a:srgbClr val="FFFFFF"/>
                </a:solidFill>
                <a:sym typeface="Arial" panose="020B0604020202020204" pitchFamily="34" charset="0"/>
              </a:rPr>
              <a:t>预演会议》</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0336" y="6933"/>
            <a:ext cx="10239022" cy="5759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51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9" name="文本框 58"/>
          <p:cNvSpPr txBox="1"/>
          <p:nvPr/>
        </p:nvSpPr>
        <p:spPr>
          <a:xfrm>
            <a:off x="2352675" y="1398270"/>
            <a:ext cx="5470525" cy="1076325"/>
          </a:xfrm>
          <a:prstGeom prst="rect">
            <a:avLst/>
          </a:prstGeom>
          <a:solidFill>
            <a:srgbClr val="FEA900"/>
          </a:solidFill>
        </p:spPr>
        <p:txBody>
          <a:bodyPr wrap="square" rtlCol="0">
            <a:spAutoFit/>
          </a:bodyPr>
          <a:lstStyle/>
          <a:p>
            <a:pPr lvl="0" algn="ct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如何用好社群销售</a:t>
            </a:r>
          </a:p>
          <a:p>
            <a:pPr lvl="0" algn="ctr"/>
            <a:r>
              <a:rPr lang="en-US" altLang="zh-CN" sz="3200" b="1"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3200" b="1" dirty="0">
                <a:solidFill>
                  <a:schemeClr val="tx1"/>
                </a:solidFill>
                <a:latin typeface="微软雅黑" panose="020B0503020204020204" charset="-122"/>
                <a:ea typeface="微软雅黑" panose="020B0503020204020204" charset="-122"/>
                <a:cs typeface="微软雅黑" panose="020B0503020204020204" charset="-122"/>
                <a:sym typeface="+mn-ea"/>
              </a:rPr>
              <a:t>个法则</a:t>
            </a:r>
          </a:p>
        </p:txBody>
      </p:sp>
      <p:grpSp>
        <p:nvGrpSpPr>
          <p:cNvPr id="22" name="组合 21"/>
          <p:cNvGrpSpPr/>
          <p:nvPr/>
        </p:nvGrpSpPr>
        <p:grpSpPr>
          <a:xfrm>
            <a:off x="2816860" y="2599055"/>
            <a:ext cx="4681855" cy="1708785"/>
            <a:chOff x="2160" y="4272"/>
            <a:chExt cx="7460" cy="2779"/>
          </a:xfrm>
        </p:grpSpPr>
        <p:sp>
          <p:nvSpPr>
            <p:cNvPr id="4" name="Freeform 5"/>
            <p:cNvSpPr/>
            <p:nvPr/>
          </p:nvSpPr>
          <p:spPr bwMode="auto">
            <a:xfrm>
              <a:off x="6538"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6" name="Freeform 5"/>
            <p:cNvSpPr/>
            <p:nvPr/>
          </p:nvSpPr>
          <p:spPr bwMode="auto">
            <a:xfrm>
              <a:off x="2160" y="4272"/>
              <a:ext cx="3082" cy="2779"/>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FEA900"/>
            </a:solidFill>
            <a:ln w="63500" cap="flat">
              <a:solidFill>
                <a:srgbClr val="000000"/>
              </a:solidFill>
              <a:prstDash val="solid"/>
              <a:miter lim="800000"/>
            </a:ln>
            <a:effectLst>
              <a:outerShdw blurRad="127000" dist="63500" dir="6600000" algn="t" rotWithShape="0">
                <a:prstClr val="black">
                  <a:alpha val="40000"/>
                </a:prstClr>
              </a:outerShdw>
            </a:effectLst>
          </p:spPr>
          <p:txBody>
            <a:bodyPr vert="horz" wrap="square" lIns="121920" tIns="60960" rIns="121920" bIns="6096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ea"/>
              </a:endParaRPr>
            </a:p>
          </p:txBody>
        </p:sp>
        <p:sp>
          <p:nvSpPr>
            <p:cNvPr id="16" name="TextBox 7"/>
            <p:cNvSpPr txBox="1"/>
            <p:nvPr/>
          </p:nvSpPr>
          <p:spPr>
            <a:xfrm>
              <a:off x="7106"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3600" b="1" dirty="0">
                  <a:solidFill>
                    <a:prstClr val="white"/>
                  </a:solidFill>
                  <a:latin typeface="华文细黑" panose="02010600040101010101" charset="-122"/>
                  <a:ea typeface="华文细黑" panose="02010600040101010101" charset="-122"/>
                  <a:cs typeface="+mn-ea"/>
                </a:rPr>
                <a:t>狠抓执行</a:t>
              </a:r>
            </a:p>
          </p:txBody>
        </p:sp>
        <p:sp>
          <p:nvSpPr>
            <p:cNvPr id="21" name="TextBox 12"/>
            <p:cNvSpPr txBox="1"/>
            <p:nvPr/>
          </p:nvSpPr>
          <p:spPr>
            <a:xfrm>
              <a:off x="2683" y="4798"/>
              <a:ext cx="2035" cy="1801"/>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lvl="0" algn="ctr" defTabSz="1219200">
                <a:defRPr/>
              </a:pPr>
              <a:r>
                <a:rPr lang="zh-CN" altLang="en-US" sz="3600" b="1" dirty="0">
                  <a:solidFill>
                    <a:prstClr val="white"/>
                  </a:solidFill>
                  <a:latin typeface="华文细黑" panose="02010600040101010101" charset="-122"/>
                  <a:ea typeface="华文细黑" panose="02010600040101010101" charset="-122"/>
                  <a:cs typeface="+mn-ea"/>
                </a:rPr>
                <a:t>时间安排</a:t>
              </a:r>
            </a:p>
          </p:txBody>
        </p:sp>
      </p:grpSp>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54723" y="354013"/>
            <a:ext cx="3230880" cy="398780"/>
          </a:xfrm>
          <a:prstGeom prst="rect">
            <a:avLst/>
          </a:prstGeom>
          <a:noFill/>
        </p:spPr>
        <p:txBody>
          <a:bodyPr wrap="none" rtlCol="0">
            <a:spAutoFit/>
          </a:bodyPr>
          <a:lstStyle/>
          <a:p>
            <a:pPr algn="ctr"/>
            <a:r>
              <a:rPr lang="zh-CN" altLang="en-US" sz="2000" b="1">
                <a:solidFill>
                  <a:schemeClr val="tx1"/>
                </a:solidFill>
                <a:sym typeface="+mn-ea"/>
              </a:rPr>
              <a:t>助理型社群销售的基本法则</a:t>
            </a:r>
          </a:p>
        </p:txBody>
      </p:sp>
      <p:grpSp>
        <p:nvGrpSpPr>
          <p:cNvPr id="10" name="组合 9"/>
          <p:cNvGrpSpPr/>
          <p:nvPr/>
        </p:nvGrpSpPr>
        <p:grpSpPr>
          <a:xfrm>
            <a:off x="485775" y="398145"/>
            <a:ext cx="341630" cy="280035"/>
            <a:chOff x="4729" y="1585"/>
            <a:chExt cx="842" cy="708"/>
          </a:xfrm>
        </p:grpSpPr>
        <p:pic>
          <p:nvPicPr>
            <p:cNvPr id="7" name="图片 6" descr="resource"/>
            <p:cNvPicPr>
              <a:picLocks noChangeAspect="1"/>
            </p:cNvPicPr>
            <p:nvPr/>
          </p:nvPicPr>
          <p:blipFill>
            <a:blip r:embed="rId2"/>
            <a:stretch>
              <a:fillRect/>
            </a:stretch>
          </p:blipFill>
          <p:spPr>
            <a:xfrm>
              <a:off x="5235" y="1585"/>
              <a:ext cx="337" cy="709"/>
            </a:xfrm>
            <a:prstGeom prst="rect">
              <a:avLst/>
            </a:prstGeom>
          </p:spPr>
        </p:pic>
        <p:pic>
          <p:nvPicPr>
            <p:cNvPr id="12" name="图片 11" descr="resource"/>
            <p:cNvPicPr>
              <a:picLocks noChangeAspect="1"/>
            </p:cNvPicPr>
            <p:nvPr/>
          </p:nvPicPr>
          <p:blipFill>
            <a:blip r:embed="rId3"/>
            <a:stretch>
              <a:fillRect/>
            </a:stretch>
          </p:blipFill>
          <p:spPr>
            <a:xfrm>
              <a:off x="4982" y="1585"/>
              <a:ext cx="337" cy="709"/>
            </a:xfrm>
            <a:prstGeom prst="rect">
              <a:avLst/>
            </a:prstGeom>
          </p:spPr>
        </p:pic>
        <p:pic>
          <p:nvPicPr>
            <p:cNvPr id="15" name="图片 14" descr="resource"/>
            <p:cNvPicPr>
              <a:picLocks noChangeAspect="1"/>
            </p:cNvPicPr>
            <p:nvPr/>
          </p:nvPicPr>
          <p:blipFill>
            <a:blip r:embed="rId2"/>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17" name="对角圆角矩形 16"/>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88" name="文本框 87"/>
          <p:cNvSpPr txBox="1"/>
          <p:nvPr/>
        </p:nvSpPr>
        <p:spPr>
          <a:xfrm>
            <a:off x="1612265" y="4606925"/>
            <a:ext cx="6463665" cy="368300"/>
          </a:xfrm>
          <a:prstGeom prst="rect">
            <a:avLst/>
          </a:prstGeom>
          <a:noFill/>
        </p:spPr>
        <p:txBody>
          <a:bodyPr wrap="square" rtlCol="0">
            <a:spAutoFit/>
          </a:bodyPr>
          <a:lstStyle/>
          <a:p>
            <a:pPr algn="ctr"/>
            <a:r>
              <a:rPr lang="zh-CN" altLang="en-US" b="1">
                <a:solidFill>
                  <a:srgbClr val="FF0000"/>
                </a:solidFill>
              </a:rPr>
              <a:t>核心原则：助理跟单型社群销售只是策略的手</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675361" y="184955"/>
            <a:ext cx="4519930" cy="337185"/>
          </a:xfrm>
          <a:prstGeom prst="rect">
            <a:avLst/>
          </a:prstGeom>
          <a:noFill/>
        </p:spPr>
        <p:txBody>
          <a:bodyPr wrap="none" rtlCol="0">
            <a:spAutoFit/>
          </a:bodyPr>
          <a:lstStyle/>
          <a:p>
            <a:pPr algn="ctr"/>
            <a:r>
              <a:rPr lang="zh-CN" altLang="en-US" sz="1600" b="1" dirty="0"/>
              <a:t>让社群销售做哪些动作对核心</a:t>
            </a:r>
            <a:r>
              <a:rPr lang="en-US" altLang="zh-CN" sz="1600" b="1" dirty="0"/>
              <a:t>KPI</a:t>
            </a:r>
            <a:r>
              <a:rPr lang="zh-CN" altLang="en-US" sz="1600" b="1" dirty="0"/>
              <a:t>是帮助最大的？</a:t>
            </a:r>
          </a:p>
        </p:txBody>
      </p:sp>
      <p:grpSp>
        <p:nvGrpSpPr>
          <p:cNvPr id="36" name="组合 35"/>
          <p:cNvGrpSpPr/>
          <p:nvPr/>
        </p:nvGrpSpPr>
        <p:grpSpPr>
          <a:xfrm>
            <a:off x="333375" y="212725"/>
            <a:ext cx="341630" cy="280035"/>
            <a:chOff x="4729" y="1585"/>
            <a:chExt cx="842" cy="708"/>
          </a:xfrm>
        </p:grpSpPr>
        <p:pic>
          <p:nvPicPr>
            <p:cNvPr id="33" name="图片 32"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graphicFrame>
        <p:nvGraphicFramePr>
          <p:cNvPr id="5" name="表格 4"/>
          <p:cNvGraphicFramePr/>
          <p:nvPr>
            <p:custDataLst>
              <p:tags r:id="rId1"/>
            </p:custDataLst>
          </p:nvPr>
        </p:nvGraphicFramePr>
        <p:xfrm>
          <a:off x="215900" y="875200"/>
          <a:ext cx="9827895" cy="3618230"/>
        </p:xfrm>
        <a:graphic>
          <a:graphicData uri="http://schemas.openxmlformats.org/drawingml/2006/table">
            <a:tbl>
              <a:tblPr firstRow="1" bandRow="1">
                <a:tableStyleId>{5C22544A-7EE6-4342-B048-85BDC9FD1C3A}</a:tableStyleId>
              </a:tblPr>
              <a:tblGrid>
                <a:gridCol w="993140">
                  <a:extLst>
                    <a:ext uri="{9D8B030D-6E8A-4147-A177-3AD203B41FA5}">
                      <a16:colId xmlns:a16="http://schemas.microsoft.com/office/drawing/2014/main" val="20000"/>
                    </a:ext>
                  </a:extLst>
                </a:gridCol>
                <a:gridCol w="1046480">
                  <a:extLst>
                    <a:ext uri="{9D8B030D-6E8A-4147-A177-3AD203B41FA5}">
                      <a16:colId xmlns:a16="http://schemas.microsoft.com/office/drawing/2014/main" val="20001"/>
                    </a:ext>
                  </a:extLst>
                </a:gridCol>
                <a:gridCol w="4507230">
                  <a:extLst>
                    <a:ext uri="{9D8B030D-6E8A-4147-A177-3AD203B41FA5}">
                      <a16:colId xmlns:a16="http://schemas.microsoft.com/office/drawing/2014/main" val="20002"/>
                    </a:ext>
                  </a:extLst>
                </a:gridCol>
                <a:gridCol w="1292860">
                  <a:extLst>
                    <a:ext uri="{9D8B030D-6E8A-4147-A177-3AD203B41FA5}">
                      <a16:colId xmlns:a16="http://schemas.microsoft.com/office/drawing/2014/main" val="20003"/>
                    </a:ext>
                  </a:extLst>
                </a:gridCol>
                <a:gridCol w="1341120">
                  <a:extLst>
                    <a:ext uri="{9D8B030D-6E8A-4147-A177-3AD203B41FA5}">
                      <a16:colId xmlns:a16="http://schemas.microsoft.com/office/drawing/2014/main" val="20004"/>
                    </a:ext>
                  </a:extLst>
                </a:gridCol>
                <a:gridCol w="647065">
                  <a:extLst>
                    <a:ext uri="{9D8B030D-6E8A-4147-A177-3AD203B41FA5}">
                      <a16:colId xmlns:a16="http://schemas.microsoft.com/office/drawing/2014/main" val="20005"/>
                    </a:ext>
                  </a:extLst>
                </a:gridCol>
              </a:tblGrid>
              <a:tr h="195580">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参考工作时间段</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工作内容</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工作标准</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检查标准</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cs typeface="微软雅黑" panose="020B0503020204020204" charset="-122"/>
                        </a:rPr>
                        <a:t>数据/来源</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责任人</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extLst>
                  <a:ext uri="{0D108BD9-81ED-4DB2-BD59-A6C34878D82A}">
                    <a16:rowId xmlns:a16="http://schemas.microsoft.com/office/drawing/2014/main" val="10000"/>
                  </a:ext>
                </a:extLst>
              </a:tr>
              <a:tr h="304800">
                <a:tc>
                  <a:txBody>
                    <a:bodyPr/>
                    <a:lstStyle/>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每天9:00-9:10</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企微养号</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1、按照《企微养号细则》完成每个企微号养号动作</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2、登录系统后台检查每个企微是否正常在线，已掉线的账号通过多多云重启登录上线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企微打卡人数＞50人</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企微后台</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800" b="0" spc="60">
                          <a:solidFill>
                            <a:srgbClr val="404040"/>
                          </a:solidFill>
                          <a:latin typeface="微软雅黑" panose="020B0503020204020204" charset="-122"/>
                          <a:ea typeface="微软雅黑" panose="020B0503020204020204" charset="-122"/>
                          <a:cs typeface="微软雅黑" panose="020B0503020204020204" charset="-122"/>
                        </a:rPr>
                        <a:t>9:30</a:t>
                      </a: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extLst>
                  <a:ext uri="{0D108BD9-81ED-4DB2-BD59-A6C34878D82A}">
                    <a16:rowId xmlns:a16="http://schemas.microsoft.com/office/drawing/2014/main" val="10001"/>
                  </a:ext>
                </a:extLst>
              </a:tr>
              <a:tr h="742950">
                <a:tc>
                  <a:txBody>
                    <a:bodyPr/>
                    <a:lstStyle/>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每天9:00-10:00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水军个微养号</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养号前检查以下情况：</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绑定银行卡；已实名认证；已修改微信号；账号处于正常状态</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1、浏览腾讯新闻，从上往下缓慢浏览约30秒</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2、关注公众号并观看视频至结束，如：粤知一二</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3、检查每个手机号预存话费情况，少于20元的要提前报备</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所有人养号记录截图发到群里，记录到《每日养号表》并艾特小组长，小组长复核</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截图复核</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登记表</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800" b="0" spc="60">
                          <a:solidFill>
                            <a:srgbClr val="404040"/>
                          </a:solidFill>
                          <a:latin typeface="微软雅黑" panose="020B0503020204020204" charset="-122"/>
                          <a:ea typeface="微软雅黑" panose="020B0503020204020204" charset="-122"/>
                          <a:cs typeface="微软雅黑" panose="020B0503020204020204" charset="-122"/>
                        </a:rPr>
                        <a:t>10:15</a:t>
                      </a: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extLst>
                  <a:ext uri="{0D108BD9-81ED-4DB2-BD59-A6C34878D82A}">
                    <a16:rowId xmlns:a16="http://schemas.microsoft.com/office/drawing/2014/main" val="10002"/>
                  </a:ext>
                </a:extLst>
              </a:tr>
              <a:tr h="1181100">
                <a:tc rowSpan="3">
                  <a:txBody>
                    <a:bodyPr/>
                    <a:lstStyle/>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每天10：00-18:00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cs typeface="微软雅黑" panose="020B0503020204020204" charset="-122"/>
                        </a:rPr>
                        <a:t>下单用户--打标签</a:t>
                      </a:r>
                      <a:endParaRPr lang="zh-CN" altLang="en-US" sz="800" b="1" spc="60">
                        <a:solidFill>
                          <a:srgbClr val="FF000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1、在有赞后台导出前一天的订单明细，通过搜索明细中的手机号确认用户微信昵称，使用昵称找到存在企微的用户</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2、对1找到的用户打上最新的【下单日期】、【产品偏好】、【手机号码】等标签</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3、在有赞后台的客户查询中，根据前一天的会员手机号码，通过搜索明细中的手机号确认用户微信昵称，使用昵称找到存在企微的用户</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4、对3找到的用户打上【生日日期】、【手机号码】等标签，若搜索的用户已打上【手机号码】则只需要打【生日日期】标签</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5、根据用户累积消费情况，给用户打上用户等级标签</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登记下单用户表，标签抽查，能被找到的用户，打标率100%</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所有人登记下单用户表，抽查</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每人按10%比例抽查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11:45之前</a:t>
                      </a: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extLst>
                  <a:ext uri="{0D108BD9-81ED-4DB2-BD59-A6C34878D82A}">
                    <a16:rowId xmlns:a16="http://schemas.microsoft.com/office/drawing/2014/main" val="10003"/>
                  </a:ext>
                </a:extLst>
              </a:tr>
              <a:tr h="450850">
                <a:tc vMerge="1">
                  <a:txBody>
                    <a:bodyPr/>
                    <a:lstStyle/>
                    <a:p>
                      <a:endParaRPr lang="zh-CN"/>
                    </a:p>
                  </a:txBody>
                  <a:tcPr>
                    <a:lnL w="9525">
                      <a:solidFill>
                        <a:srgbClr val="646464"/>
                      </a:solidFill>
                      <a:prstDash val="sysDash"/>
                    </a:lnL>
                    <a:lnR w="9525">
                      <a:solidFill>
                        <a:srgbClr val="646464"/>
                      </a:solidFill>
                      <a:prstDash val="sysDash"/>
                    </a:lnR>
                  </a:tcPr>
                </a:tc>
                <a:tc>
                  <a:txBody>
                    <a:bodyPr/>
                    <a:lstStyle/>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cs typeface="微软雅黑" panose="020B0503020204020204" charset="-122"/>
                        </a:rPr>
                        <a:t>群用户---打标签</a:t>
                      </a:r>
                      <a:endParaRPr lang="zh-CN" altLang="en-US" sz="800" b="1" spc="60">
                        <a:solidFill>
                          <a:srgbClr val="FF000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1、针对每天新进普通群的用户进行打标，打标标签组：【所在群】</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2、针对每天新进KOC群的用户进行打标，打标标签组：【所在群】、【KOC类别】、【试用】辅助标签、手机号--填写到【新粉用户登记表】</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抽查，留存进群用户，打标率100%</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所有人登记下单用户表，抽查</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每人按10%比例抽查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下班之前</a:t>
                      </a: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extLst>
                  <a:ext uri="{0D108BD9-81ED-4DB2-BD59-A6C34878D82A}">
                    <a16:rowId xmlns:a16="http://schemas.microsoft.com/office/drawing/2014/main" val="10004"/>
                  </a:ext>
                </a:extLst>
              </a:tr>
              <a:tr h="742950">
                <a:tc vMerge="1">
                  <a:txBody>
                    <a:bodyPr/>
                    <a:lstStyle/>
                    <a:p>
                      <a:endParaRPr lang="zh-CN"/>
                    </a:p>
                  </a:txBody>
                  <a:tcPr>
                    <a:lnL w="9525">
                      <a:solidFill>
                        <a:srgbClr val="646464"/>
                      </a:solidFill>
                      <a:prstDash val="sysDash"/>
                    </a:lnL>
                    <a:lnR w="9525">
                      <a:solidFill>
                        <a:srgbClr val="646464"/>
                      </a:solidFill>
                      <a:prstDash val="sysDash"/>
                    </a:lnR>
                    <a:lnB w="28575">
                      <a:solidFill>
                        <a:srgbClr val="646464"/>
                      </a:solidFill>
                      <a:prstDash val="solid"/>
                    </a:lnB>
                  </a:tcPr>
                </a:tc>
                <a:tc>
                  <a:txBody>
                    <a:bodyPr/>
                    <a:lstStyle/>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cs typeface="微软雅黑" panose="020B0503020204020204" charset="-122"/>
                        </a:rPr>
                        <a:t>新加粉用户---打标签</a:t>
                      </a:r>
                      <a:endParaRPr lang="zh-CN" altLang="en-US" sz="800" b="1" spc="60">
                        <a:solidFill>
                          <a:srgbClr val="FF000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1、邀请进群，进群率不低于40%，3次邀请动作，加粉后5分钟/30分钟/12小时内邀约3次（换话术）</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2、在累积订单明细表中，通过用户的手机号/订单号，搜索用户累积消费明细并打上最新的【下单日期】、【产品偏好】、【手机号码】</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3、根据用户累积消费情况，给用户打上用户等级标签</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1、3次邀约率100%执行</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2、打标</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1、进群率高于40%则10%比例抽查</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2、低于40%，100%抽查看动作</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3、系统统计+抽查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下班之前</a:t>
                      </a:r>
                    </a:p>
                    <a:p>
                      <a:pPr indent="0" algn="ctr">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
        <p:nvSpPr>
          <p:cNvPr id="88" name="文本框 87"/>
          <p:cNvSpPr txBox="1"/>
          <p:nvPr/>
        </p:nvSpPr>
        <p:spPr>
          <a:xfrm>
            <a:off x="1406525" y="4759325"/>
            <a:ext cx="7575550" cy="368300"/>
          </a:xfrm>
          <a:prstGeom prst="rect">
            <a:avLst/>
          </a:prstGeom>
          <a:noFill/>
        </p:spPr>
        <p:txBody>
          <a:bodyPr wrap="square" rtlCol="0">
            <a:spAutoFit/>
          </a:bodyPr>
          <a:lstStyle/>
          <a:p>
            <a:pPr algn="ctr"/>
            <a:r>
              <a:rPr lang="zh-CN" altLang="en-US" b="1">
                <a:solidFill>
                  <a:srgbClr val="FF0000"/>
                </a:solidFill>
              </a:rPr>
              <a:t>核心原则：把社群销售的时间控制好花在有产值的地方</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675361" y="184955"/>
            <a:ext cx="4519930" cy="337185"/>
          </a:xfrm>
          <a:prstGeom prst="rect">
            <a:avLst/>
          </a:prstGeom>
          <a:noFill/>
        </p:spPr>
        <p:txBody>
          <a:bodyPr wrap="none" rtlCol="0">
            <a:spAutoFit/>
          </a:bodyPr>
          <a:lstStyle/>
          <a:p>
            <a:pPr algn="ctr"/>
            <a:r>
              <a:rPr lang="zh-CN" altLang="en-US" sz="1600" b="1" dirty="0"/>
              <a:t>让社群销售做哪些动作对核心</a:t>
            </a:r>
            <a:r>
              <a:rPr lang="en-US" altLang="zh-CN" sz="1600" b="1" dirty="0"/>
              <a:t>KPI</a:t>
            </a:r>
            <a:r>
              <a:rPr lang="zh-CN" altLang="en-US" sz="1600" b="1" dirty="0"/>
              <a:t>是帮助最大的？</a:t>
            </a:r>
          </a:p>
        </p:txBody>
      </p:sp>
      <p:grpSp>
        <p:nvGrpSpPr>
          <p:cNvPr id="36" name="组合 35"/>
          <p:cNvGrpSpPr/>
          <p:nvPr/>
        </p:nvGrpSpPr>
        <p:grpSpPr>
          <a:xfrm>
            <a:off x="333375" y="212725"/>
            <a:ext cx="341630" cy="280035"/>
            <a:chOff x="4729" y="1585"/>
            <a:chExt cx="842" cy="708"/>
          </a:xfrm>
        </p:grpSpPr>
        <p:pic>
          <p:nvPicPr>
            <p:cNvPr id="33" name="图片 32"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8"/>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graphicFrame>
        <p:nvGraphicFramePr>
          <p:cNvPr id="2" name="表格 1"/>
          <p:cNvGraphicFramePr/>
          <p:nvPr>
            <p:custDataLst>
              <p:tags r:id="rId1"/>
            </p:custDataLst>
          </p:nvPr>
        </p:nvGraphicFramePr>
        <p:xfrm>
          <a:off x="252243" y="612945"/>
          <a:ext cx="9116695" cy="4395470"/>
        </p:xfrm>
        <a:graphic>
          <a:graphicData uri="http://schemas.openxmlformats.org/drawingml/2006/table">
            <a:tbl>
              <a:tblPr firstRow="1" bandRow="1">
                <a:tableStyleId>{5C22544A-7EE6-4342-B048-85BDC9FD1C3A}</a:tableStyleId>
              </a:tblPr>
              <a:tblGrid>
                <a:gridCol w="1294765">
                  <a:extLst>
                    <a:ext uri="{9D8B030D-6E8A-4147-A177-3AD203B41FA5}">
                      <a16:colId xmlns:a16="http://schemas.microsoft.com/office/drawing/2014/main" val="20000"/>
                    </a:ext>
                  </a:extLst>
                </a:gridCol>
                <a:gridCol w="864870">
                  <a:extLst>
                    <a:ext uri="{9D8B030D-6E8A-4147-A177-3AD203B41FA5}">
                      <a16:colId xmlns:a16="http://schemas.microsoft.com/office/drawing/2014/main" val="20001"/>
                    </a:ext>
                  </a:extLst>
                </a:gridCol>
                <a:gridCol w="3882390">
                  <a:extLst>
                    <a:ext uri="{9D8B030D-6E8A-4147-A177-3AD203B41FA5}">
                      <a16:colId xmlns:a16="http://schemas.microsoft.com/office/drawing/2014/main" val="20002"/>
                    </a:ext>
                  </a:extLst>
                </a:gridCol>
                <a:gridCol w="1349375">
                  <a:extLst>
                    <a:ext uri="{9D8B030D-6E8A-4147-A177-3AD203B41FA5}">
                      <a16:colId xmlns:a16="http://schemas.microsoft.com/office/drawing/2014/main" val="20003"/>
                    </a:ext>
                  </a:extLst>
                </a:gridCol>
                <a:gridCol w="972185">
                  <a:extLst>
                    <a:ext uri="{9D8B030D-6E8A-4147-A177-3AD203B41FA5}">
                      <a16:colId xmlns:a16="http://schemas.microsoft.com/office/drawing/2014/main" val="20004"/>
                    </a:ext>
                  </a:extLst>
                </a:gridCol>
                <a:gridCol w="753110">
                  <a:extLst>
                    <a:ext uri="{9D8B030D-6E8A-4147-A177-3AD203B41FA5}">
                      <a16:colId xmlns:a16="http://schemas.microsoft.com/office/drawing/2014/main" val="20005"/>
                    </a:ext>
                  </a:extLst>
                </a:gridCol>
              </a:tblGrid>
              <a:tr h="227330">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参考工作时间段</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工作内容</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工作标准</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检查标准</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cs typeface="微软雅黑" panose="020B0503020204020204" charset="-122"/>
                        </a:rPr>
                        <a:t>数据/来源</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1000" b="1" spc="60">
                          <a:solidFill>
                            <a:srgbClr val="646464"/>
                          </a:solidFill>
                          <a:latin typeface="微软雅黑" panose="020B0503020204020204" charset="-122"/>
                          <a:ea typeface="微软雅黑" panose="020B0503020204020204" charset="-122"/>
                        </a:rPr>
                        <a:t>责任人</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FFFFFF"/>
                    </a:solidFill>
                  </a:tcPr>
                </a:tc>
                <a:extLst>
                  <a:ext uri="{0D108BD9-81ED-4DB2-BD59-A6C34878D82A}">
                    <a16:rowId xmlns:a16="http://schemas.microsoft.com/office/drawing/2014/main" val="10000"/>
                  </a:ext>
                </a:extLst>
              </a:tr>
              <a:tr h="864870">
                <a:tc>
                  <a:txBody>
                    <a:bodyPr/>
                    <a:lstStyle/>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每天16:30-17:00</a:t>
                      </a: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包裹卡积分发放</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1、在问卷星的《XXX奖品兑换登记表》将前一天包裹卡登记数据下载，在有赞后台【客户导入】对该批用户统一下发包裹卡积分</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2、把问卷答案数据找到对应企微用户手动打标。</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3、在积分发放后，在问卷星将已下载已发放积分的问卷删除，确保问卷星空间充足，并告知消费者已经发放，记得查收，引导加群、积分价值</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积分发送24小时内100%完成，并私聊告知客户结果</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问卷星数据100%标签化</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所有人登记下单用户表，抽查</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每人按10%比例抽查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extLst>
                  <a:ext uri="{0D108BD9-81ED-4DB2-BD59-A6C34878D82A}">
                    <a16:rowId xmlns:a16="http://schemas.microsoft.com/office/drawing/2014/main" val="10001"/>
                  </a:ext>
                </a:extLst>
              </a:tr>
              <a:tr h="354965">
                <a:tc>
                  <a:txBody>
                    <a:bodyPr/>
                    <a:lstStyle/>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每天8:50-18:00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朋友圈内容发布</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1、在系统后台安排当天或明天朋友圈发布内容，并监控企微正常发布</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2、在个微同步企微朋友圈内容</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每天3条，准确及时发送</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不错乱，不折叠</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前端效果截图</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3次抽查</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extLst>
                  <a:ext uri="{0D108BD9-81ED-4DB2-BD59-A6C34878D82A}">
                    <a16:rowId xmlns:a16="http://schemas.microsoft.com/office/drawing/2014/main" val="10002"/>
                  </a:ext>
                </a:extLst>
              </a:tr>
              <a:tr h="864235">
                <a:tc>
                  <a:txBody>
                    <a:bodyPr/>
                    <a:lstStyle/>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每天11:00-16:00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rPr>
                        <a:t>普通社群日常运维</a:t>
                      </a:r>
                      <a:endParaRPr lang="zh-CN" altLang="en-US" sz="800" b="1" spc="60">
                        <a:solidFill>
                          <a:srgbClr val="FF000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1、根据《XX（日常SOP运营）》整理今明两天社群所需素材，执行当天社群内容</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2、发布社群内容前，提前至少1小时到KOC群引导各KOC协助群主完成社群内容</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3、及时回应任何群内用户的咨询或话题</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1、互动率，10-20%</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 及时准确执行</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SOP执行抽查-看运营需求</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extLst>
                  <a:ext uri="{0D108BD9-81ED-4DB2-BD59-A6C34878D82A}">
                    <a16:rowId xmlns:a16="http://schemas.microsoft.com/office/drawing/2014/main" val="10003"/>
                  </a:ext>
                </a:extLst>
              </a:tr>
              <a:tr h="354965">
                <a:tc>
                  <a:txBody>
                    <a:bodyPr/>
                    <a:lstStyle/>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每周三16:00-18:00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群用户去重</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1、将非公司人员且重复进日常群或KOC群的用户移除出群，仅保留在1个日常群和KOC群</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1、每天执行</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下班前动作抽查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extLst>
                  <a:ext uri="{0D108BD9-81ED-4DB2-BD59-A6C34878D82A}">
                    <a16:rowId xmlns:a16="http://schemas.microsoft.com/office/drawing/2014/main" val="10004"/>
                  </a:ext>
                </a:extLst>
              </a:tr>
              <a:tr h="694690">
                <a:tc>
                  <a:txBody>
                    <a:bodyPr/>
                    <a:lstStyle/>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每天17:00-18:00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rPr>
                        <a:t>手动再次邀请当天新用户进群</a:t>
                      </a:r>
                      <a:endParaRPr lang="zh-CN" altLang="en-US" sz="800" b="1" spc="60">
                        <a:solidFill>
                          <a:srgbClr val="FF000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1、在17点前创建新群承接17点后添加的新用户，根据实际情况替换活码中的社群</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2、点对点发送群链接+邀请话术，邀请当天17点前添加的新用户进入指定企微群，并在次日登记邀请数据到《活动复盘表》中</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1、每天执行，登记表格，</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下班前动作抽查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extLst>
                  <a:ext uri="{0D108BD9-81ED-4DB2-BD59-A6C34878D82A}">
                    <a16:rowId xmlns:a16="http://schemas.microsoft.com/office/drawing/2014/main" val="10005"/>
                  </a:ext>
                </a:extLst>
              </a:tr>
              <a:tr h="1034415">
                <a:tc>
                  <a:txBody>
                    <a:bodyPr/>
                    <a:lstStyle/>
                    <a:p>
                      <a:pPr indent="0" algn="ctr">
                        <a:lnSpc>
                          <a:spcPct val="120000"/>
                        </a:lnSpc>
                        <a:spcBef>
                          <a:spcPts val="0"/>
                        </a:spcBef>
                        <a:spcAft>
                          <a:spcPts val="0"/>
                        </a:spcAft>
                        <a:buNone/>
                      </a:pPr>
                      <a:r>
                        <a:rPr lang="zh-CN" sz="800" b="0" spc="60">
                          <a:solidFill>
                            <a:srgbClr val="646464"/>
                          </a:solidFill>
                          <a:latin typeface="微软雅黑" panose="020B0503020204020204" charset="-122"/>
                          <a:ea typeface="微软雅黑" panose="020B0503020204020204" charset="-122"/>
                          <a:cs typeface="微软雅黑" panose="020B0503020204020204" charset="-122"/>
                        </a:rPr>
                        <a:t>每天16:00-18:00</a:t>
                      </a:r>
                      <a:endParaRPr lang="zh-CN" altLang="en-US" sz="8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1" spc="60">
                          <a:solidFill>
                            <a:srgbClr val="FF0000"/>
                          </a:solidFill>
                          <a:latin typeface="微软雅黑" panose="020B0503020204020204" charset="-122"/>
                          <a:ea typeface="微软雅黑" panose="020B0503020204020204" charset="-122"/>
                          <a:cs typeface="微软雅黑" panose="020B0503020204020204" charset="-122"/>
                        </a:rPr>
                        <a:t>老用户--用户回访</a:t>
                      </a:r>
                      <a:endParaRPr lang="zh-CN" altLang="en-US" sz="800" b="1" spc="60">
                        <a:solidFill>
                          <a:srgbClr val="FF000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1、根据用户标签中的【下单日期】【加粉日期】对用户进行第4天、第7天、第15天回访---个人SOP当日必须执行完毕</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2、参考策略运营提供的回访/触达方案/SOP，按要求执行一对一私聊（非点对点群发）---所在人群包当天100%触达</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3、根据1每天发起30次主动对话，至少收集10个精选回访记录登记到《用户回访情况登记表》</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回访要求：</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1、3个回合以上；</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2、手机号+3个核心标签</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cs typeface="微软雅黑" panose="020B0503020204020204" charset="-122"/>
                        </a:rPr>
                        <a:t>3、登记表格+抽查</a:t>
                      </a:r>
                      <a:endParaRPr lang="zh-CN" altLang="en-US" sz="8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下班前动作抽查</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下班前</a:t>
                      </a:r>
                    </a:p>
                    <a:p>
                      <a:pPr indent="0" algn="l">
                        <a:lnSpc>
                          <a:spcPct val="120000"/>
                        </a:lnSpc>
                        <a:spcBef>
                          <a:spcPts val="0"/>
                        </a:spcBef>
                        <a:spcAft>
                          <a:spcPts val="0"/>
                        </a:spcAft>
                        <a:buNone/>
                      </a:pPr>
                      <a:r>
                        <a:rPr lang="zh-CN" sz="800" b="0" spc="60">
                          <a:solidFill>
                            <a:srgbClr val="404040"/>
                          </a:solidFill>
                          <a:latin typeface="微软雅黑" panose="020B0503020204020204" charset="-122"/>
                          <a:ea typeface="微软雅黑" panose="020B0503020204020204" charset="-122"/>
                        </a:rPr>
                        <a:t>小组长</a:t>
                      </a:r>
                      <a:endParaRPr lang="zh-CN" altLang="en-US" sz="800" b="0" spc="60">
                        <a:solidFill>
                          <a:srgbClr val="404040"/>
                        </a:solidFill>
                        <a:latin typeface="微软雅黑" panose="020B0503020204020204" charset="-122"/>
                        <a:ea typeface="微软雅黑" panose="020B0503020204020204" charset="-122"/>
                      </a:endParaRPr>
                    </a:p>
                  </a:txBody>
                  <a:tcPr marL="25400" marR="25400" marT="6350" marB="6350"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extLst>
                  <a:ext uri="{0D108BD9-81ED-4DB2-BD59-A6C34878D82A}">
                    <a16:rowId xmlns:a16="http://schemas.microsoft.com/office/drawing/2014/main" val="10006"/>
                  </a:ext>
                </a:extLst>
              </a:tr>
            </a:tbl>
          </a:graphicData>
        </a:graphic>
      </p:graphicFrame>
      <p:sp>
        <p:nvSpPr>
          <p:cNvPr id="37" name="MH_Number_1"/>
          <p:cNvSpPr/>
          <p:nvPr>
            <p:custDataLst>
              <p:tags r:id="rId2"/>
            </p:custDataLst>
          </p:nvPr>
        </p:nvSpPr>
        <p:spPr>
          <a:xfrm>
            <a:off x="332740" y="5099050"/>
            <a:ext cx="8915400" cy="476250"/>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Autofit/>
          </a:bodyPr>
          <a:lstStyle/>
          <a:p>
            <a:pPr lvl="0" algn="ctr">
              <a:lnSpc>
                <a:spcPct val="130000"/>
              </a:lnSpc>
            </a:pPr>
            <a:r>
              <a:rPr lang="zh-CN" altLang="en-US" sz="1400" dirty="0">
                <a:solidFill>
                  <a:srgbClr val="FFFFFF"/>
                </a:solidFill>
                <a:sym typeface="Arial" panose="020B0604020202020204" pitchFamily="34" charset="0"/>
              </a:rPr>
              <a:t>小福利：添加企微，可以获得文档《</a:t>
            </a:r>
            <a:r>
              <a:rPr lang="zh-CN" altLang="en-US" sz="1400" dirty="0">
                <a:solidFill>
                  <a:srgbClr val="FFFFFF"/>
                </a:solidFill>
                <a:sym typeface="+mn-ea"/>
              </a:rPr>
              <a:t>社群销售每日工作安排及检查标准</a:t>
            </a:r>
            <a:r>
              <a:rPr lang="zh-CN" altLang="en-US" sz="1400" dirty="0">
                <a:solidFill>
                  <a:srgbClr val="FFFFFF"/>
                </a:solidFill>
                <a:sym typeface="Arial" panose="020B0604020202020204" pitchFamily="34" charset="0"/>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1208126" y="184320"/>
            <a:ext cx="1808480" cy="337185"/>
          </a:xfrm>
          <a:prstGeom prst="rect">
            <a:avLst/>
          </a:prstGeom>
          <a:noFill/>
        </p:spPr>
        <p:txBody>
          <a:bodyPr wrap="none" rtlCol="0">
            <a:spAutoFit/>
          </a:bodyPr>
          <a:lstStyle/>
          <a:p>
            <a:pPr algn="ctr"/>
            <a:r>
              <a:rPr lang="zh-CN" altLang="en-US" sz="1600" b="1" dirty="0"/>
              <a:t>什么叫</a:t>
            </a:r>
            <a:r>
              <a:rPr lang="zh-CN" sz="1600" b="1" dirty="0"/>
              <a:t>被动销售？</a:t>
            </a:r>
          </a:p>
        </p:txBody>
      </p:sp>
      <p:grpSp>
        <p:nvGrpSpPr>
          <p:cNvPr id="36" name="组合 35"/>
          <p:cNvGrpSpPr/>
          <p:nvPr/>
        </p:nvGrpSpPr>
        <p:grpSpPr>
          <a:xfrm>
            <a:off x="333375" y="212725"/>
            <a:ext cx="341630" cy="280035"/>
            <a:chOff x="4729" y="1585"/>
            <a:chExt cx="842" cy="708"/>
          </a:xfrm>
        </p:grpSpPr>
        <p:pic>
          <p:nvPicPr>
            <p:cNvPr id="33" name="图片 32" descr="resource"/>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235" y="1585"/>
              <a:ext cx="337" cy="709"/>
            </a:xfrm>
            <a:prstGeom prst="rect">
              <a:avLst/>
            </a:prstGeom>
          </p:spPr>
        </p:pic>
        <p:pic>
          <p:nvPicPr>
            <p:cNvPr id="34" name="图片 33" descr="resource"/>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82" y="1585"/>
              <a:ext cx="337" cy="709"/>
            </a:xfrm>
            <a:prstGeom prst="rect">
              <a:avLst/>
            </a:prstGeom>
          </p:spPr>
        </p:pic>
        <p:pic>
          <p:nvPicPr>
            <p:cNvPr id="35" name="图片 34" descr="resource"/>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 name="矩形 6"/>
          <p:cNvSpPr/>
          <p:nvPr>
            <p:custDataLst>
              <p:tags r:id="rId1"/>
            </p:custDataLst>
          </p:nvPr>
        </p:nvSpPr>
        <p:spPr>
          <a:xfrm>
            <a:off x="2479538" y="2003507"/>
            <a:ext cx="1782405" cy="313594"/>
          </a:xfrm>
          <a:prstGeom prst="rect">
            <a:avLst/>
          </a:prstGeom>
          <a:solidFill>
            <a:srgbClr val="4276AA"/>
          </a:solidFill>
          <a:ln>
            <a:noFill/>
          </a:ln>
          <a:effectLst/>
        </p:spPr>
        <p:style>
          <a:lnRef idx="1">
            <a:srgbClr val="4276AA"/>
          </a:lnRef>
          <a:fillRef idx="3">
            <a:srgbClr val="4276AA"/>
          </a:fillRef>
          <a:effectRef idx="2">
            <a:srgbClr val="4276AA"/>
          </a:effectRef>
          <a:fontRef idx="minor">
            <a:srgbClr val="FFFFFF"/>
          </a:fontRef>
        </p:style>
        <p:txBody>
          <a:bodyPr lIns="75583" tIns="39303" rIns="75583" bIns="39303" anchor="ctr">
            <a:normAutofit fontScale="87500" lnSpcReduction="10000"/>
          </a:bodyPr>
          <a:lstStyle/>
          <a:p>
            <a:pPr algn="ctr">
              <a:lnSpc>
                <a:spcPct val="120000"/>
              </a:lnSpc>
            </a:pPr>
            <a:r>
              <a:rPr lang="zh-CN" altLang="en-US" sz="1765" dirty="0">
                <a:latin typeface="Arial" panose="020B0604020202020204" pitchFamily="34" charset="0"/>
                <a:ea typeface="微软雅黑" panose="020B0503020204020204" charset="-122"/>
              </a:rPr>
              <a:t>开首单</a:t>
            </a:r>
          </a:p>
        </p:txBody>
      </p:sp>
      <p:sp>
        <p:nvSpPr>
          <p:cNvPr id="8" name="矩形 7"/>
          <p:cNvSpPr/>
          <p:nvPr>
            <p:custDataLst>
              <p:tags r:id="rId2"/>
            </p:custDataLst>
          </p:nvPr>
        </p:nvSpPr>
        <p:spPr>
          <a:xfrm>
            <a:off x="4261943" y="2003507"/>
            <a:ext cx="1782405" cy="313594"/>
          </a:xfrm>
          <a:prstGeom prst="rect">
            <a:avLst/>
          </a:prstGeom>
          <a:solidFill>
            <a:srgbClr val="15889F"/>
          </a:solidFill>
          <a:ln>
            <a:noFill/>
          </a:ln>
          <a:effectLst/>
        </p:spPr>
        <p:style>
          <a:lnRef idx="1">
            <a:srgbClr val="4276AA"/>
          </a:lnRef>
          <a:fillRef idx="3">
            <a:srgbClr val="4276AA"/>
          </a:fillRef>
          <a:effectRef idx="2">
            <a:srgbClr val="4276AA"/>
          </a:effectRef>
          <a:fontRef idx="minor">
            <a:srgbClr val="FFFFFF"/>
          </a:fontRef>
        </p:style>
        <p:txBody>
          <a:bodyPr lIns="75583" tIns="39303" rIns="75583" bIns="39303" anchor="ctr">
            <a:normAutofit fontScale="82500" lnSpcReduction="10000"/>
          </a:bodyPr>
          <a:lstStyle/>
          <a:p>
            <a:pPr algn="ctr">
              <a:lnSpc>
                <a:spcPct val="120000"/>
              </a:lnSpc>
            </a:pPr>
            <a:r>
              <a:rPr lang="zh-CN" sz="1765" dirty="0">
                <a:latin typeface="Arial" panose="020B0604020202020204" pitchFamily="34" charset="0"/>
                <a:ea typeface="微软雅黑" panose="020B0503020204020204" charset="-122"/>
              </a:rPr>
              <a:t>活动开单</a:t>
            </a:r>
          </a:p>
        </p:txBody>
      </p:sp>
      <p:sp>
        <p:nvSpPr>
          <p:cNvPr id="11" name="箭头: 五边形 10"/>
          <p:cNvSpPr/>
          <p:nvPr>
            <p:custDataLst>
              <p:tags r:id="rId3"/>
            </p:custDataLst>
          </p:nvPr>
        </p:nvSpPr>
        <p:spPr>
          <a:xfrm>
            <a:off x="6042319" y="2003507"/>
            <a:ext cx="1782405" cy="313594"/>
          </a:xfrm>
          <a:prstGeom prst="homePlate">
            <a:avLst/>
          </a:prstGeom>
          <a:solidFill>
            <a:srgbClr val="3FA592"/>
          </a:solidFill>
          <a:ln>
            <a:noFill/>
          </a:ln>
          <a:effectLst/>
        </p:spPr>
        <p:style>
          <a:lnRef idx="1">
            <a:srgbClr val="4276AA"/>
          </a:lnRef>
          <a:fillRef idx="3">
            <a:srgbClr val="4276AA"/>
          </a:fillRef>
          <a:effectRef idx="2">
            <a:srgbClr val="4276AA"/>
          </a:effectRef>
          <a:fontRef idx="minor">
            <a:srgbClr val="FFFFFF"/>
          </a:fontRef>
        </p:style>
        <p:txBody>
          <a:bodyPr lIns="75583" tIns="39303" rIns="75583" bIns="39303" anchor="ctr">
            <a:normAutofit fontScale="87500" lnSpcReduction="10000"/>
          </a:bodyPr>
          <a:lstStyle/>
          <a:p>
            <a:pPr algn="ctr">
              <a:lnSpc>
                <a:spcPct val="120000"/>
              </a:lnSpc>
            </a:pPr>
            <a:r>
              <a:rPr lang="zh-CN" altLang="en-US" sz="1765" dirty="0">
                <a:latin typeface="Arial" panose="020B0604020202020204" pitchFamily="34" charset="0"/>
                <a:ea typeface="微软雅黑" panose="020B0503020204020204" charset="-122"/>
              </a:rPr>
              <a:t>人群包运营</a:t>
            </a:r>
          </a:p>
        </p:txBody>
      </p:sp>
      <p:sp>
        <p:nvSpPr>
          <p:cNvPr id="12" name="任意多边形: 形状 11"/>
          <p:cNvSpPr/>
          <p:nvPr>
            <p:custDataLst>
              <p:tags r:id="rId4"/>
            </p:custDataLst>
          </p:nvPr>
        </p:nvSpPr>
        <p:spPr>
          <a:xfrm>
            <a:off x="3147607" y="1459758"/>
            <a:ext cx="433535" cy="431450"/>
          </a:xfrm>
          <a:custGeom>
            <a:avLst/>
            <a:gdLst>
              <a:gd name="connsiteX0" fmla="*/ 21907 w 330201"/>
              <a:gd name="connsiteY0" fmla="*/ 269875 h 328613"/>
              <a:gd name="connsiteX1" fmla="*/ 87630 w 330201"/>
              <a:gd name="connsiteY1" fmla="*/ 269875 h 328613"/>
              <a:gd name="connsiteX2" fmla="*/ 96651 w 330201"/>
              <a:gd name="connsiteY2" fmla="*/ 272486 h 328613"/>
              <a:gd name="connsiteX3" fmla="*/ 109538 w 330201"/>
              <a:gd name="connsiteY3" fmla="*/ 286844 h 328613"/>
              <a:gd name="connsiteX4" fmla="*/ 131445 w 330201"/>
              <a:gd name="connsiteY4" fmla="*/ 269875 h 328613"/>
              <a:gd name="connsiteX5" fmla="*/ 197168 w 330201"/>
              <a:gd name="connsiteY5" fmla="*/ 269875 h 328613"/>
              <a:gd name="connsiteX6" fmla="*/ 206188 w 330201"/>
              <a:gd name="connsiteY6" fmla="*/ 272486 h 328613"/>
              <a:gd name="connsiteX7" fmla="*/ 219075 w 330201"/>
              <a:gd name="connsiteY7" fmla="*/ 286844 h 328613"/>
              <a:gd name="connsiteX8" fmla="*/ 240983 w 330201"/>
              <a:gd name="connsiteY8" fmla="*/ 269875 h 328613"/>
              <a:gd name="connsiteX9" fmla="*/ 306706 w 330201"/>
              <a:gd name="connsiteY9" fmla="*/ 269875 h 328613"/>
              <a:gd name="connsiteX10" fmla="*/ 328613 w 330201"/>
              <a:gd name="connsiteY10" fmla="*/ 293370 h 328613"/>
              <a:gd name="connsiteX11" fmla="*/ 328613 w 330201"/>
              <a:gd name="connsiteY11" fmla="*/ 328613 h 328613"/>
              <a:gd name="connsiteX12" fmla="*/ 0 w 330201"/>
              <a:gd name="connsiteY12" fmla="*/ 328613 h 328613"/>
              <a:gd name="connsiteX13" fmla="*/ 0 w 330201"/>
              <a:gd name="connsiteY13" fmla="*/ 293370 h 328613"/>
              <a:gd name="connsiteX14" fmla="*/ 21907 w 330201"/>
              <a:gd name="connsiteY14" fmla="*/ 269875 h 328613"/>
              <a:gd name="connsiteX15" fmla="*/ 209550 w 330201"/>
              <a:gd name="connsiteY15" fmla="*/ 204788 h 328613"/>
              <a:gd name="connsiteX16" fmla="*/ 230188 w 330201"/>
              <a:gd name="connsiteY16" fmla="*/ 204788 h 328613"/>
              <a:gd name="connsiteX17" fmla="*/ 225028 w 330201"/>
              <a:gd name="connsiteY17" fmla="*/ 225706 h 328613"/>
              <a:gd name="connsiteX18" fmla="*/ 225028 w 330201"/>
              <a:gd name="connsiteY18" fmla="*/ 227013 h 328613"/>
              <a:gd name="connsiteX19" fmla="*/ 213420 w 330201"/>
              <a:gd name="connsiteY19" fmla="*/ 227013 h 328613"/>
              <a:gd name="connsiteX20" fmla="*/ 213420 w 330201"/>
              <a:gd name="connsiteY20" fmla="*/ 225706 h 328613"/>
              <a:gd name="connsiteX21" fmla="*/ 209550 w 330201"/>
              <a:gd name="connsiteY21" fmla="*/ 204788 h 328613"/>
              <a:gd name="connsiteX22" fmla="*/ 98425 w 330201"/>
              <a:gd name="connsiteY22" fmla="*/ 204788 h 328613"/>
              <a:gd name="connsiteX23" fmla="*/ 119063 w 330201"/>
              <a:gd name="connsiteY23" fmla="*/ 204788 h 328613"/>
              <a:gd name="connsiteX24" fmla="*/ 115193 w 330201"/>
              <a:gd name="connsiteY24" fmla="*/ 225706 h 328613"/>
              <a:gd name="connsiteX25" fmla="*/ 115193 w 330201"/>
              <a:gd name="connsiteY25" fmla="*/ 227013 h 328613"/>
              <a:gd name="connsiteX26" fmla="*/ 103584 w 330201"/>
              <a:gd name="connsiteY26" fmla="*/ 227013 h 328613"/>
              <a:gd name="connsiteX27" fmla="*/ 103584 w 330201"/>
              <a:gd name="connsiteY27" fmla="*/ 225706 h 328613"/>
              <a:gd name="connsiteX28" fmla="*/ 98425 w 330201"/>
              <a:gd name="connsiteY28" fmla="*/ 204788 h 328613"/>
              <a:gd name="connsiteX29" fmla="*/ 274638 w 330201"/>
              <a:gd name="connsiteY29" fmla="*/ 193675 h 328613"/>
              <a:gd name="connsiteX30" fmla="*/ 306388 w 330201"/>
              <a:gd name="connsiteY30" fmla="*/ 225425 h 328613"/>
              <a:gd name="connsiteX31" fmla="*/ 274638 w 330201"/>
              <a:gd name="connsiteY31" fmla="*/ 257175 h 328613"/>
              <a:gd name="connsiteX32" fmla="*/ 242888 w 330201"/>
              <a:gd name="connsiteY32" fmla="*/ 225425 h 328613"/>
              <a:gd name="connsiteX33" fmla="*/ 274638 w 330201"/>
              <a:gd name="connsiteY33" fmla="*/ 193675 h 328613"/>
              <a:gd name="connsiteX34" fmla="*/ 164307 w 330201"/>
              <a:gd name="connsiteY34" fmla="*/ 193675 h 328613"/>
              <a:gd name="connsiteX35" fmla="*/ 195264 w 330201"/>
              <a:gd name="connsiteY35" fmla="*/ 225425 h 328613"/>
              <a:gd name="connsiteX36" fmla="*/ 164307 w 330201"/>
              <a:gd name="connsiteY36" fmla="*/ 257175 h 328613"/>
              <a:gd name="connsiteX37" fmla="*/ 133350 w 330201"/>
              <a:gd name="connsiteY37" fmla="*/ 225425 h 328613"/>
              <a:gd name="connsiteX38" fmla="*/ 164307 w 330201"/>
              <a:gd name="connsiteY38" fmla="*/ 193675 h 328613"/>
              <a:gd name="connsiteX39" fmla="*/ 53975 w 330201"/>
              <a:gd name="connsiteY39" fmla="*/ 193675 h 328613"/>
              <a:gd name="connsiteX40" fmla="*/ 85725 w 330201"/>
              <a:gd name="connsiteY40" fmla="*/ 225425 h 328613"/>
              <a:gd name="connsiteX41" fmla="*/ 53975 w 330201"/>
              <a:gd name="connsiteY41" fmla="*/ 257175 h 328613"/>
              <a:gd name="connsiteX42" fmla="*/ 22225 w 330201"/>
              <a:gd name="connsiteY42" fmla="*/ 225425 h 328613"/>
              <a:gd name="connsiteX43" fmla="*/ 53975 w 330201"/>
              <a:gd name="connsiteY43" fmla="*/ 193675 h 328613"/>
              <a:gd name="connsiteX44" fmla="*/ 155575 w 330201"/>
              <a:gd name="connsiteY44" fmla="*/ 80963 h 328613"/>
              <a:gd name="connsiteX45" fmla="*/ 168275 w 330201"/>
              <a:gd name="connsiteY45" fmla="*/ 80963 h 328613"/>
              <a:gd name="connsiteX46" fmla="*/ 168275 w 330201"/>
              <a:gd name="connsiteY46" fmla="*/ 107950 h 328613"/>
              <a:gd name="connsiteX47" fmla="*/ 195263 w 330201"/>
              <a:gd name="connsiteY47" fmla="*/ 107950 h 328613"/>
              <a:gd name="connsiteX48" fmla="*/ 195263 w 330201"/>
              <a:gd name="connsiteY48" fmla="*/ 119063 h 328613"/>
              <a:gd name="connsiteX49" fmla="*/ 168275 w 330201"/>
              <a:gd name="connsiteY49" fmla="*/ 119063 h 328613"/>
              <a:gd name="connsiteX50" fmla="*/ 168275 w 330201"/>
              <a:gd name="connsiteY50" fmla="*/ 147638 h 328613"/>
              <a:gd name="connsiteX51" fmla="*/ 155575 w 330201"/>
              <a:gd name="connsiteY51" fmla="*/ 147638 h 328613"/>
              <a:gd name="connsiteX52" fmla="*/ 155575 w 330201"/>
              <a:gd name="connsiteY52" fmla="*/ 119063 h 328613"/>
              <a:gd name="connsiteX53" fmla="*/ 130175 w 330201"/>
              <a:gd name="connsiteY53" fmla="*/ 119063 h 328613"/>
              <a:gd name="connsiteX54" fmla="*/ 130175 w 330201"/>
              <a:gd name="connsiteY54" fmla="*/ 107950 h 328613"/>
              <a:gd name="connsiteX55" fmla="*/ 155575 w 330201"/>
              <a:gd name="connsiteY55" fmla="*/ 107950 h 328613"/>
              <a:gd name="connsiteX56" fmla="*/ 104775 w 330201"/>
              <a:gd name="connsiteY56" fmla="*/ 66675 h 328613"/>
              <a:gd name="connsiteX57" fmla="*/ 119063 w 330201"/>
              <a:gd name="connsiteY57" fmla="*/ 66675 h 328613"/>
              <a:gd name="connsiteX58" fmla="*/ 119063 w 330201"/>
              <a:gd name="connsiteY58" fmla="*/ 147638 h 328613"/>
              <a:gd name="connsiteX59" fmla="*/ 101600 w 330201"/>
              <a:gd name="connsiteY59" fmla="*/ 147638 h 328613"/>
              <a:gd name="connsiteX60" fmla="*/ 101600 w 330201"/>
              <a:gd name="connsiteY60" fmla="*/ 84137 h 328613"/>
              <a:gd name="connsiteX61" fmla="*/ 100013 w 330201"/>
              <a:gd name="connsiteY61" fmla="*/ 84137 h 328613"/>
              <a:gd name="connsiteX62" fmla="*/ 84137 w 330201"/>
              <a:gd name="connsiteY62" fmla="*/ 90487 h 328613"/>
              <a:gd name="connsiteX63" fmla="*/ 84137 w 330201"/>
              <a:gd name="connsiteY63" fmla="*/ 80962 h 328613"/>
              <a:gd name="connsiteX64" fmla="*/ 82550 w 330201"/>
              <a:gd name="connsiteY64" fmla="*/ 76200 h 328613"/>
              <a:gd name="connsiteX65" fmla="*/ 222539 w 330201"/>
              <a:gd name="connsiteY65" fmla="*/ 63500 h 328613"/>
              <a:gd name="connsiteX66" fmla="*/ 251114 w 330201"/>
              <a:gd name="connsiteY66" fmla="*/ 89793 h 328613"/>
              <a:gd name="connsiteX67" fmla="*/ 229033 w 330201"/>
              <a:gd name="connsiteY67" fmla="*/ 125289 h 328613"/>
              <a:gd name="connsiteX68" fmla="*/ 221240 w 330201"/>
              <a:gd name="connsiteY68" fmla="*/ 131862 h 328613"/>
              <a:gd name="connsiteX69" fmla="*/ 252413 w 330201"/>
              <a:gd name="connsiteY69" fmla="*/ 131862 h 328613"/>
              <a:gd name="connsiteX70" fmla="*/ 252413 w 330201"/>
              <a:gd name="connsiteY70" fmla="*/ 147638 h 328613"/>
              <a:gd name="connsiteX71" fmla="*/ 195263 w 330201"/>
              <a:gd name="connsiteY71" fmla="*/ 147638 h 328613"/>
              <a:gd name="connsiteX72" fmla="*/ 195263 w 330201"/>
              <a:gd name="connsiteY72" fmla="*/ 135806 h 328613"/>
              <a:gd name="connsiteX73" fmla="*/ 205654 w 330201"/>
              <a:gd name="connsiteY73" fmla="*/ 126603 h 328613"/>
              <a:gd name="connsiteX74" fmla="*/ 231631 w 330201"/>
              <a:gd name="connsiteY74" fmla="*/ 91108 h 328613"/>
              <a:gd name="connsiteX75" fmla="*/ 218642 w 330201"/>
              <a:gd name="connsiteY75" fmla="*/ 79276 h 328613"/>
              <a:gd name="connsiteX76" fmla="*/ 201757 w 330201"/>
              <a:gd name="connsiteY76" fmla="*/ 85849 h 328613"/>
              <a:gd name="connsiteX77" fmla="*/ 200458 w 330201"/>
              <a:gd name="connsiteY77" fmla="*/ 85849 h 328613"/>
              <a:gd name="connsiteX78" fmla="*/ 195263 w 330201"/>
              <a:gd name="connsiteY78" fmla="*/ 72702 h 328613"/>
              <a:gd name="connsiteX79" fmla="*/ 222539 w 330201"/>
              <a:gd name="connsiteY79" fmla="*/ 63500 h 328613"/>
              <a:gd name="connsiteX80" fmla="*/ 22740 w 330201"/>
              <a:gd name="connsiteY80" fmla="*/ 0 h 328613"/>
              <a:gd name="connsiteX81" fmla="*/ 318574 w 330201"/>
              <a:gd name="connsiteY81" fmla="*/ 0 h 328613"/>
              <a:gd name="connsiteX82" fmla="*/ 330201 w 330201"/>
              <a:gd name="connsiteY82" fmla="*/ 11608 h 328613"/>
              <a:gd name="connsiteX83" fmla="*/ 330201 w 330201"/>
              <a:gd name="connsiteY83" fmla="*/ 215405 h 328613"/>
              <a:gd name="connsiteX84" fmla="*/ 322450 w 330201"/>
              <a:gd name="connsiteY84" fmla="*/ 227013 h 328613"/>
              <a:gd name="connsiteX85" fmla="*/ 322450 w 330201"/>
              <a:gd name="connsiteY85" fmla="*/ 225723 h 328613"/>
              <a:gd name="connsiteX86" fmla="*/ 306948 w 330201"/>
              <a:gd name="connsiteY86" fmla="*/ 188317 h 328613"/>
              <a:gd name="connsiteX87" fmla="*/ 306948 w 330201"/>
              <a:gd name="connsiteY87" fmla="*/ 21927 h 328613"/>
              <a:gd name="connsiteX88" fmla="*/ 34366 w 330201"/>
              <a:gd name="connsiteY88" fmla="*/ 21927 h 328613"/>
              <a:gd name="connsiteX89" fmla="*/ 34366 w 330201"/>
              <a:gd name="connsiteY89" fmla="*/ 180578 h 328613"/>
              <a:gd name="connsiteX90" fmla="*/ 11113 w 330201"/>
              <a:gd name="connsiteY90" fmla="*/ 202506 h 328613"/>
              <a:gd name="connsiteX91" fmla="*/ 11113 w 330201"/>
              <a:gd name="connsiteY91" fmla="*/ 11608 h 328613"/>
              <a:gd name="connsiteX92" fmla="*/ 22740 w 330201"/>
              <a:gd name="connsiteY92"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0201" h="328613">
                <a:moveTo>
                  <a:pt x="21907" y="269875"/>
                </a:moveTo>
                <a:cubicBezTo>
                  <a:pt x="21907" y="269875"/>
                  <a:pt x="21907" y="269875"/>
                  <a:pt x="87630" y="269875"/>
                </a:cubicBezTo>
                <a:cubicBezTo>
                  <a:pt x="91496" y="269875"/>
                  <a:pt x="94073" y="271181"/>
                  <a:pt x="96651" y="272486"/>
                </a:cubicBezTo>
                <a:cubicBezTo>
                  <a:pt x="103094" y="275096"/>
                  <a:pt x="108249" y="280318"/>
                  <a:pt x="109538" y="286844"/>
                </a:cubicBezTo>
                <a:cubicBezTo>
                  <a:pt x="112115" y="277707"/>
                  <a:pt x="121136" y="269875"/>
                  <a:pt x="131445" y="269875"/>
                </a:cubicBezTo>
                <a:cubicBezTo>
                  <a:pt x="131445" y="269875"/>
                  <a:pt x="131445" y="269875"/>
                  <a:pt x="197168" y="269875"/>
                </a:cubicBezTo>
                <a:cubicBezTo>
                  <a:pt x="201034" y="269875"/>
                  <a:pt x="203611" y="271181"/>
                  <a:pt x="206188" y="272486"/>
                </a:cubicBezTo>
                <a:cubicBezTo>
                  <a:pt x="212632" y="275096"/>
                  <a:pt x="216498" y="280318"/>
                  <a:pt x="219075" y="286844"/>
                </a:cubicBezTo>
                <a:cubicBezTo>
                  <a:pt x="221653" y="277707"/>
                  <a:pt x="230673" y="269875"/>
                  <a:pt x="240983" y="269875"/>
                </a:cubicBezTo>
                <a:cubicBezTo>
                  <a:pt x="240983" y="269875"/>
                  <a:pt x="240983" y="269875"/>
                  <a:pt x="306706" y="269875"/>
                </a:cubicBezTo>
                <a:cubicBezTo>
                  <a:pt x="319592" y="269875"/>
                  <a:pt x="328613" y="280318"/>
                  <a:pt x="328613" y="293370"/>
                </a:cubicBezTo>
                <a:cubicBezTo>
                  <a:pt x="328613" y="293370"/>
                  <a:pt x="328613" y="293370"/>
                  <a:pt x="328613" y="328613"/>
                </a:cubicBezTo>
                <a:cubicBezTo>
                  <a:pt x="328613" y="328613"/>
                  <a:pt x="328613" y="328613"/>
                  <a:pt x="0" y="328613"/>
                </a:cubicBezTo>
                <a:cubicBezTo>
                  <a:pt x="0" y="328613"/>
                  <a:pt x="0" y="328613"/>
                  <a:pt x="0" y="293370"/>
                </a:cubicBezTo>
                <a:cubicBezTo>
                  <a:pt x="0" y="280318"/>
                  <a:pt x="9021" y="269875"/>
                  <a:pt x="21907" y="269875"/>
                </a:cubicBezTo>
                <a:close/>
                <a:moveTo>
                  <a:pt x="209550" y="204788"/>
                </a:moveTo>
                <a:lnTo>
                  <a:pt x="230188" y="204788"/>
                </a:lnTo>
                <a:cubicBezTo>
                  <a:pt x="227608" y="211325"/>
                  <a:pt x="225028" y="217862"/>
                  <a:pt x="225028" y="225706"/>
                </a:cubicBezTo>
                <a:cubicBezTo>
                  <a:pt x="225028" y="225706"/>
                  <a:pt x="225028" y="227013"/>
                  <a:pt x="225028" y="227013"/>
                </a:cubicBezTo>
                <a:cubicBezTo>
                  <a:pt x="225028" y="227013"/>
                  <a:pt x="225028" y="227013"/>
                  <a:pt x="213420" y="227013"/>
                </a:cubicBezTo>
                <a:cubicBezTo>
                  <a:pt x="213420" y="227013"/>
                  <a:pt x="213420" y="225706"/>
                  <a:pt x="213420" y="225706"/>
                </a:cubicBezTo>
                <a:cubicBezTo>
                  <a:pt x="213420" y="217862"/>
                  <a:pt x="212130" y="211325"/>
                  <a:pt x="209550" y="204788"/>
                </a:cubicBezTo>
                <a:close/>
                <a:moveTo>
                  <a:pt x="98425" y="204788"/>
                </a:moveTo>
                <a:lnTo>
                  <a:pt x="119063" y="204788"/>
                </a:lnTo>
                <a:cubicBezTo>
                  <a:pt x="116483" y="211325"/>
                  <a:pt x="115193" y="217862"/>
                  <a:pt x="115193" y="225706"/>
                </a:cubicBezTo>
                <a:cubicBezTo>
                  <a:pt x="115193" y="225706"/>
                  <a:pt x="115193" y="227013"/>
                  <a:pt x="115193" y="227013"/>
                </a:cubicBezTo>
                <a:cubicBezTo>
                  <a:pt x="115193" y="227013"/>
                  <a:pt x="115193" y="227013"/>
                  <a:pt x="103584" y="227013"/>
                </a:cubicBezTo>
                <a:cubicBezTo>
                  <a:pt x="103584" y="227013"/>
                  <a:pt x="103584" y="225706"/>
                  <a:pt x="103584" y="225706"/>
                </a:cubicBezTo>
                <a:cubicBezTo>
                  <a:pt x="103584" y="217862"/>
                  <a:pt x="101005" y="211325"/>
                  <a:pt x="98425" y="204788"/>
                </a:cubicBezTo>
                <a:close/>
                <a:moveTo>
                  <a:pt x="274638" y="193675"/>
                </a:moveTo>
                <a:cubicBezTo>
                  <a:pt x="292173" y="193675"/>
                  <a:pt x="306388" y="207890"/>
                  <a:pt x="306388" y="225425"/>
                </a:cubicBezTo>
                <a:cubicBezTo>
                  <a:pt x="306388" y="242960"/>
                  <a:pt x="292173" y="257175"/>
                  <a:pt x="274638" y="257175"/>
                </a:cubicBezTo>
                <a:cubicBezTo>
                  <a:pt x="257103" y="257175"/>
                  <a:pt x="242888" y="242960"/>
                  <a:pt x="242888" y="225425"/>
                </a:cubicBezTo>
                <a:cubicBezTo>
                  <a:pt x="242888" y="207890"/>
                  <a:pt x="257103" y="193675"/>
                  <a:pt x="274638" y="193675"/>
                </a:cubicBezTo>
                <a:close/>
                <a:moveTo>
                  <a:pt x="164307" y="193675"/>
                </a:moveTo>
                <a:cubicBezTo>
                  <a:pt x="181404" y="193675"/>
                  <a:pt x="195264" y="207890"/>
                  <a:pt x="195264" y="225425"/>
                </a:cubicBezTo>
                <a:cubicBezTo>
                  <a:pt x="195264" y="242960"/>
                  <a:pt x="181404" y="257175"/>
                  <a:pt x="164307" y="257175"/>
                </a:cubicBezTo>
                <a:cubicBezTo>
                  <a:pt x="147210" y="257175"/>
                  <a:pt x="133350" y="242960"/>
                  <a:pt x="133350" y="225425"/>
                </a:cubicBezTo>
                <a:cubicBezTo>
                  <a:pt x="133350" y="207890"/>
                  <a:pt x="147210" y="193675"/>
                  <a:pt x="164307" y="193675"/>
                </a:cubicBezTo>
                <a:close/>
                <a:moveTo>
                  <a:pt x="53975" y="193675"/>
                </a:moveTo>
                <a:cubicBezTo>
                  <a:pt x="71510" y="193675"/>
                  <a:pt x="85725" y="207890"/>
                  <a:pt x="85725" y="225425"/>
                </a:cubicBezTo>
                <a:cubicBezTo>
                  <a:pt x="85725" y="242960"/>
                  <a:pt x="71510" y="257175"/>
                  <a:pt x="53975" y="257175"/>
                </a:cubicBezTo>
                <a:cubicBezTo>
                  <a:pt x="36440" y="257175"/>
                  <a:pt x="22225" y="242960"/>
                  <a:pt x="22225" y="225425"/>
                </a:cubicBezTo>
                <a:cubicBezTo>
                  <a:pt x="22225" y="207890"/>
                  <a:pt x="36440" y="193675"/>
                  <a:pt x="53975" y="193675"/>
                </a:cubicBezTo>
                <a:close/>
                <a:moveTo>
                  <a:pt x="155575" y="80963"/>
                </a:moveTo>
                <a:lnTo>
                  <a:pt x="168275" y="80963"/>
                </a:lnTo>
                <a:lnTo>
                  <a:pt x="168275" y="107950"/>
                </a:lnTo>
                <a:lnTo>
                  <a:pt x="195263" y="107950"/>
                </a:lnTo>
                <a:lnTo>
                  <a:pt x="195263" y="119063"/>
                </a:lnTo>
                <a:lnTo>
                  <a:pt x="168275" y="119063"/>
                </a:lnTo>
                <a:lnTo>
                  <a:pt x="168275" y="147638"/>
                </a:lnTo>
                <a:lnTo>
                  <a:pt x="155575" y="147638"/>
                </a:lnTo>
                <a:lnTo>
                  <a:pt x="155575" y="119063"/>
                </a:lnTo>
                <a:lnTo>
                  <a:pt x="130175" y="119063"/>
                </a:lnTo>
                <a:lnTo>
                  <a:pt x="130175" y="107950"/>
                </a:lnTo>
                <a:lnTo>
                  <a:pt x="155575" y="107950"/>
                </a:lnTo>
                <a:close/>
                <a:moveTo>
                  <a:pt x="104775" y="66675"/>
                </a:moveTo>
                <a:lnTo>
                  <a:pt x="119063" y="66675"/>
                </a:lnTo>
                <a:lnTo>
                  <a:pt x="119063" y="147638"/>
                </a:lnTo>
                <a:lnTo>
                  <a:pt x="101600" y="147638"/>
                </a:lnTo>
                <a:lnTo>
                  <a:pt x="101600" y="84137"/>
                </a:lnTo>
                <a:lnTo>
                  <a:pt x="100013" y="84137"/>
                </a:lnTo>
                <a:lnTo>
                  <a:pt x="84137" y="90487"/>
                </a:lnTo>
                <a:lnTo>
                  <a:pt x="84137" y="80962"/>
                </a:lnTo>
                <a:lnTo>
                  <a:pt x="82550" y="76200"/>
                </a:lnTo>
                <a:close/>
                <a:moveTo>
                  <a:pt x="222539" y="63500"/>
                </a:moveTo>
                <a:cubicBezTo>
                  <a:pt x="240723" y="63500"/>
                  <a:pt x="251114" y="75332"/>
                  <a:pt x="251114" y="89793"/>
                </a:cubicBezTo>
                <a:cubicBezTo>
                  <a:pt x="251114" y="102939"/>
                  <a:pt x="240723" y="114771"/>
                  <a:pt x="229033" y="125289"/>
                </a:cubicBezTo>
                <a:cubicBezTo>
                  <a:pt x="229033" y="125289"/>
                  <a:pt x="229033" y="125289"/>
                  <a:pt x="221240" y="131862"/>
                </a:cubicBezTo>
                <a:cubicBezTo>
                  <a:pt x="221240" y="131862"/>
                  <a:pt x="221240" y="131862"/>
                  <a:pt x="252413" y="131862"/>
                </a:cubicBezTo>
                <a:cubicBezTo>
                  <a:pt x="252413" y="131862"/>
                  <a:pt x="252413" y="131862"/>
                  <a:pt x="252413" y="147638"/>
                </a:cubicBezTo>
                <a:cubicBezTo>
                  <a:pt x="252413" y="147638"/>
                  <a:pt x="252413" y="147638"/>
                  <a:pt x="195263" y="147638"/>
                </a:cubicBezTo>
                <a:cubicBezTo>
                  <a:pt x="195263" y="147638"/>
                  <a:pt x="195263" y="147638"/>
                  <a:pt x="195263" y="135806"/>
                </a:cubicBezTo>
                <a:cubicBezTo>
                  <a:pt x="195263" y="135806"/>
                  <a:pt x="195263" y="135806"/>
                  <a:pt x="205654" y="126603"/>
                </a:cubicBezTo>
                <a:cubicBezTo>
                  <a:pt x="222539" y="110827"/>
                  <a:pt x="231631" y="101625"/>
                  <a:pt x="231631" y="91108"/>
                </a:cubicBezTo>
                <a:cubicBezTo>
                  <a:pt x="231631" y="84534"/>
                  <a:pt x="227735" y="79276"/>
                  <a:pt x="218642" y="79276"/>
                </a:cubicBezTo>
                <a:cubicBezTo>
                  <a:pt x="210849" y="79276"/>
                  <a:pt x="205654" y="83220"/>
                  <a:pt x="201757" y="85849"/>
                </a:cubicBezTo>
                <a:cubicBezTo>
                  <a:pt x="201757" y="85849"/>
                  <a:pt x="201757" y="85849"/>
                  <a:pt x="200458" y="85849"/>
                </a:cubicBezTo>
                <a:cubicBezTo>
                  <a:pt x="200458" y="85849"/>
                  <a:pt x="200458" y="85849"/>
                  <a:pt x="195263" y="72702"/>
                </a:cubicBezTo>
                <a:cubicBezTo>
                  <a:pt x="201757" y="67444"/>
                  <a:pt x="210849" y="63500"/>
                  <a:pt x="222539" y="63500"/>
                </a:cubicBezTo>
                <a:close/>
                <a:moveTo>
                  <a:pt x="22740" y="0"/>
                </a:moveTo>
                <a:cubicBezTo>
                  <a:pt x="22740" y="0"/>
                  <a:pt x="22740" y="0"/>
                  <a:pt x="318574" y="0"/>
                </a:cubicBezTo>
                <a:cubicBezTo>
                  <a:pt x="325034" y="0"/>
                  <a:pt x="330201" y="5159"/>
                  <a:pt x="330201" y="11608"/>
                </a:cubicBezTo>
                <a:cubicBezTo>
                  <a:pt x="330201" y="11608"/>
                  <a:pt x="330201" y="11608"/>
                  <a:pt x="330201" y="215405"/>
                </a:cubicBezTo>
                <a:cubicBezTo>
                  <a:pt x="330201" y="220564"/>
                  <a:pt x="327617" y="224434"/>
                  <a:pt x="322450" y="227013"/>
                </a:cubicBezTo>
                <a:cubicBezTo>
                  <a:pt x="322450" y="225723"/>
                  <a:pt x="322450" y="225723"/>
                  <a:pt x="322450" y="225723"/>
                </a:cubicBezTo>
                <a:cubicBezTo>
                  <a:pt x="322450" y="210245"/>
                  <a:pt x="315991" y="197347"/>
                  <a:pt x="306948" y="188317"/>
                </a:cubicBezTo>
                <a:cubicBezTo>
                  <a:pt x="306948" y="188317"/>
                  <a:pt x="306948" y="188317"/>
                  <a:pt x="306948" y="21927"/>
                </a:cubicBezTo>
                <a:cubicBezTo>
                  <a:pt x="306948" y="21927"/>
                  <a:pt x="306948" y="21927"/>
                  <a:pt x="34366" y="21927"/>
                </a:cubicBezTo>
                <a:cubicBezTo>
                  <a:pt x="34366" y="21927"/>
                  <a:pt x="34366" y="21927"/>
                  <a:pt x="34366" y="180578"/>
                </a:cubicBezTo>
                <a:cubicBezTo>
                  <a:pt x="24031" y="185738"/>
                  <a:pt x="16280" y="193477"/>
                  <a:pt x="11113" y="202506"/>
                </a:cubicBezTo>
                <a:cubicBezTo>
                  <a:pt x="11113" y="202506"/>
                  <a:pt x="11113" y="202506"/>
                  <a:pt x="11113" y="11608"/>
                </a:cubicBezTo>
                <a:cubicBezTo>
                  <a:pt x="11113" y="5159"/>
                  <a:pt x="16280" y="0"/>
                  <a:pt x="22740" y="0"/>
                </a:cubicBezTo>
                <a:close/>
              </a:path>
            </a:pathLst>
          </a:custGeom>
          <a:solidFill>
            <a:srgbClr val="4276AA"/>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20000"/>
              </a:lnSpc>
            </a:pPr>
            <a:endParaRPr sz="1985">
              <a:latin typeface="Arial" panose="020B0604020202020204" pitchFamily="34" charset="0"/>
              <a:ea typeface="微软雅黑" panose="020B0503020204020204" charset="-122"/>
            </a:endParaRPr>
          </a:p>
        </p:txBody>
      </p:sp>
      <p:sp>
        <p:nvSpPr>
          <p:cNvPr id="13" name="任意多边形: 形状 12"/>
          <p:cNvSpPr/>
          <p:nvPr>
            <p:custDataLst>
              <p:tags r:id="rId5"/>
            </p:custDataLst>
          </p:nvPr>
        </p:nvSpPr>
        <p:spPr>
          <a:xfrm>
            <a:off x="4953530" y="1458715"/>
            <a:ext cx="386499" cy="433535"/>
          </a:xfrm>
          <a:custGeom>
            <a:avLst/>
            <a:gdLst>
              <a:gd name="connsiteX0" fmla="*/ 199932 w 300038"/>
              <a:gd name="connsiteY0" fmla="*/ 273051 h 336551"/>
              <a:gd name="connsiteX1" fmla="*/ 192088 w 300038"/>
              <a:gd name="connsiteY1" fmla="*/ 280989 h 336551"/>
              <a:gd name="connsiteX2" fmla="*/ 192088 w 300038"/>
              <a:gd name="connsiteY2" fmla="*/ 306124 h 336551"/>
              <a:gd name="connsiteX3" fmla="*/ 199932 w 300038"/>
              <a:gd name="connsiteY3" fmla="*/ 312739 h 336551"/>
              <a:gd name="connsiteX4" fmla="*/ 250919 w 300038"/>
              <a:gd name="connsiteY4" fmla="*/ 312739 h 336551"/>
              <a:gd name="connsiteX5" fmla="*/ 258763 w 300038"/>
              <a:gd name="connsiteY5" fmla="*/ 306124 h 336551"/>
              <a:gd name="connsiteX6" fmla="*/ 258763 w 300038"/>
              <a:gd name="connsiteY6" fmla="*/ 280989 h 336551"/>
              <a:gd name="connsiteX7" fmla="*/ 250919 w 300038"/>
              <a:gd name="connsiteY7" fmla="*/ 273051 h 336551"/>
              <a:gd name="connsiteX8" fmla="*/ 199932 w 300038"/>
              <a:gd name="connsiteY8" fmla="*/ 273051 h 336551"/>
              <a:gd name="connsiteX9" fmla="*/ 101328 w 300038"/>
              <a:gd name="connsiteY9" fmla="*/ 196851 h 336551"/>
              <a:gd name="connsiteX10" fmla="*/ 107908 w 300038"/>
              <a:gd name="connsiteY10" fmla="*/ 196851 h 336551"/>
              <a:gd name="connsiteX11" fmla="*/ 111856 w 300038"/>
              <a:gd name="connsiteY11" fmla="*/ 202123 h 336551"/>
              <a:gd name="connsiteX12" fmla="*/ 128964 w 300038"/>
              <a:gd name="connsiteY12" fmla="*/ 248250 h 336551"/>
              <a:gd name="connsiteX13" fmla="*/ 131595 w 300038"/>
              <a:gd name="connsiteY13" fmla="*/ 239025 h 336551"/>
              <a:gd name="connsiteX14" fmla="*/ 126332 w 300038"/>
              <a:gd name="connsiteY14" fmla="*/ 225845 h 336551"/>
              <a:gd name="connsiteX15" fmla="*/ 127648 w 300038"/>
              <a:gd name="connsiteY15" fmla="*/ 217938 h 336551"/>
              <a:gd name="connsiteX16" fmla="*/ 132911 w 300038"/>
              <a:gd name="connsiteY16" fmla="*/ 215302 h 336551"/>
              <a:gd name="connsiteX17" fmla="*/ 167126 w 300038"/>
              <a:gd name="connsiteY17" fmla="*/ 215302 h 336551"/>
              <a:gd name="connsiteX18" fmla="*/ 172390 w 300038"/>
              <a:gd name="connsiteY18" fmla="*/ 217938 h 336551"/>
              <a:gd name="connsiteX19" fmla="*/ 173706 w 300038"/>
              <a:gd name="connsiteY19" fmla="*/ 225845 h 336551"/>
              <a:gd name="connsiteX20" fmla="*/ 168442 w 300038"/>
              <a:gd name="connsiteY20" fmla="*/ 239025 h 336551"/>
              <a:gd name="connsiteX21" fmla="*/ 171074 w 300038"/>
              <a:gd name="connsiteY21" fmla="*/ 248250 h 336551"/>
              <a:gd name="connsiteX22" fmla="*/ 188182 w 300038"/>
              <a:gd name="connsiteY22" fmla="*/ 202123 h 336551"/>
              <a:gd name="connsiteX23" fmla="*/ 192130 w 300038"/>
              <a:gd name="connsiteY23" fmla="*/ 196851 h 336551"/>
              <a:gd name="connsiteX24" fmla="*/ 198710 w 300038"/>
              <a:gd name="connsiteY24" fmla="*/ 196851 h 336551"/>
              <a:gd name="connsiteX25" fmla="*/ 265823 w 300038"/>
              <a:gd name="connsiteY25" fmla="*/ 224527 h 336551"/>
              <a:gd name="connsiteX26" fmla="*/ 300038 w 300038"/>
              <a:gd name="connsiteY26" fmla="*/ 274609 h 336551"/>
              <a:gd name="connsiteX27" fmla="*/ 300038 w 300038"/>
              <a:gd name="connsiteY27" fmla="*/ 328643 h 336551"/>
              <a:gd name="connsiteX28" fmla="*/ 292142 w 300038"/>
              <a:gd name="connsiteY28" fmla="*/ 336551 h 336551"/>
              <a:gd name="connsiteX29" fmla="*/ 7896 w 300038"/>
              <a:gd name="connsiteY29" fmla="*/ 336551 h 336551"/>
              <a:gd name="connsiteX30" fmla="*/ 0 w 300038"/>
              <a:gd name="connsiteY30" fmla="*/ 328643 h 336551"/>
              <a:gd name="connsiteX31" fmla="*/ 0 w 300038"/>
              <a:gd name="connsiteY31" fmla="*/ 274609 h 336551"/>
              <a:gd name="connsiteX32" fmla="*/ 34215 w 300038"/>
              <a:gd name="connsiteY32" fmla="*/ 224527 h 336551"/>
              <a:gd name="connsiteX33" fmla="*/ 101328 w 300038"/>
              <a:gd name="connsiteY33" fmla="*/ 196851 h 336551"/>
              <a:gd name="connsiteX34" fmla="*/ 155328 w 300038"/>
              <a:gd name="connsiteY34" fmla="*/ 0 h 336551"/>
              <a:gd name="connsiteX35" fmla="*/ 201775 w 300038"/>
              <a:gd name="connsiteY35" fmla="*/ 15854 h 336551"/>
              <a:gd name="connsiteX36" fmla="*/ 223008 w 300038"/>
              <a:gd name="connsiteY36" fmla="*/ 79268 h 336551"/>
              <a:gd name="connsiteX37" fmla="*/ 224335 w 300038"/>
              <a:gd name="connsiteY37" fmla="*/ 93801 h 336551"/>
              <a:gd name="connsiteX38" fmla="*/ 229643 w 300038"/>
              <a:gd name="connsiteY38" fmla="*/ 100407 h 336551"/>
              <a:gd name="connsiteX39" fmla="*/ 232297 w 300038"/>
              <a:gd name="connsiteY39" fmla="*/ 125508 h 336551"/>
              <a:gd name="connsiteX40" fmla="*/ 208410 w 300038"/>
              <a:gd name="connsiteY40" fmla="*/ 151931 h 336551"/>
              <a:gd name="connsiteX41" fmla="*/ 185850 w 300038"/>
              <a:gd name="connsiteY41" fmla="*/ 183639 h 336551"/>
              <a:gd name="connsiteX42" fmla="*/ 172579 w 300038"/>
              <a:gd name="connsiteY42" fmla="*/ 192887 h 336551"/>
              <a:gd name="connsiteX43" fmla="*/ 150019 w 300038"/>
              <a:gd name="connsiteY43" fmla="*/ 196850 h 336551"/>
              <a:gd name="connsiteX44" fmla="*/ 127459 w 300038"/>
              <a:gd name="connsiteY44" fmla="*/ 192887 h 336551"/>
              <a:gd name="connsiteX45" fmla="*/ 114189 w 300038"/>
              <a:gd name="connsiteY45" fmla="*/ 183639 h 336551"/>
              <a:gd name="connsiteX46" fmla="*/ 91629 w 300038"/>
              <a:gd name="connsiteY46" fmla="*/ 151931 h 336551"/>
              <a:gd name="connsiteX47" fmla="*/ 67742 w 300038"/>
              <a:gd name="connsiteY47" fmla="*/ 125508 h 336551"/>
              <a:gd name="connsiteX48" fmla="*/ 70396 w 300038"/>
              <a:gd name="connsiteY48" fmla="*/ 100407 h 336551"/>
              <a:gd name="connsiteX49" fmla="*/ 75704 w 300038"/>
              <a:gd name="connsiteY49" fmla="*/ 93801 h 336551"/>
              <a:gd name="connsiteX50" fmla="*/ 77031 w 300038"/>
              <a:gd name="connsiteY50" fmla="*/ 85874 h 336551"/>
              <a:gd name="connsiteX51" fmla="*/ 74377 w 300038"/>
              <a:gd name="connsiteY51" fmla="*/ 50203 h 336551"/>
              <a:gd name="connsiteX52" fmla="*/ 103572 w 300038"/>
              <a:gd name="connsiteY52" fmla="*/ 27744 h 336551"/>
              <a:gd name="connsiteX53" fmla="*/ 119497 w 300038"/>
              <a:gd name="connsiteY53" fmla="*/ 10569 h 336551"/>
              <a:gd name="connsiteX54" fmla="*/ 155328 w 300038"/>
              <a:gd name="connsiteY54"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0038" h="336551">
                <a:moveTo>
                  <a:pt x="199932" y="273051"/>
                </a:moveTo>
                <a:cubicBezTo>
                  <a:pt x="194703" y="273051"/>
                  <a:pt x="192088" y="277020"/>
                  <a:pt x="192088" y="280989"/>
                </a:cubicBezTo>
                <a:cubicBezTo>
                  <a:pt x="192088" y="306124"/>
                  <a:pt x="192088" y="306124"/>
                  <a:pt x="192088" y="306124"/>
                </a:cubicBezTo>
                <a:cubicBezTo>
                  <a:pt x="192088" y="310093"/>
                  <a:pt x="194703" y="312739"/>
                  <a:pt x="199932" y="312739"/>
                </a:cubicBezTo>
                <a:cubicBezTo>
                  <a:pt x="250919" y="312739"/>
                  <a:pt x="250919" y="312739"/>
                  <a:pt x="250919" y="312739"/>
                </a:cubicBezTo>
                <a:cubicBezTo>
                  <a:pt x="254841" y="312739"/>
                  <a:pt x="258763" y="310093"/>
                  <a:pt x="258763" y="306124"/>
                </a:cubicBezTo>
                <a:lnTo>
                  <a:pt x="258763" y="280989"/>
                </a:lnTo>
                <a:cubicBezTo>
                  <a:pt x="258763" y="277020"/>
                  <a:pt x="254841" y="273051"/>
                  <a:pt x="250919" y="273051"/>
                </a:cubicBezTo>
                <a:cubicBezTo>
                  <a:pt x="199932" y="273051"/>
                  <a:pt x="199932" y="273051"/>
                  <a:pt x="199932" y="273051"/>
                </a:cubicBezTo>
                <a:close/>
                <a:moveTo>
                  <a:pt x="101328" y="196851"/>
                </a:moveTo>
                <a:cubicBezTo>
                  <a:pt x="103960" y="196851"/>
                  <a:pt x="105276" y="196851"/>
                  <a:pt x="107908" y="196851"/>
                </a:cubicBezTo>
                <a:cubicBezTo>
                  <a:pt x="109224" y="198169"/>
                  <a:pt x="110540" y="199487"/>
                  <a:pt x="111856" y="202123"/>
                </a:cubicBezTo>
                <a:cubicBezTo>
                  <a:pt x="128964" y="248250"/>
                  <a:pt x="128964" y="248250"/>
                  <a:pt x="128964" y="248250"/>
                </a:cubicBezTo>
                <a:cubicBezTo>
                  <a:pt x="131595" y="239025"/>
                  <a:pt x="131595" y="239025"/>
                  <a:pt x="131595" y="239025"/>
                </a:cubicBezTo>
                <a:cubicBezTo>
                  <a:pt x="126332" y="225845"/>
                  <a:pt x="126332" y="225845"/>
                  <a:pt x="126332" y="225845"/>
                </a:cubicBezTo>
                <a:cubicBezTo>
                  <a:pt x="125016" y="223209"/>
                  <a:pt x="126332" y="220574"/>
                  <a:pt x="127648" y="217938"/>
                </a:cubicBezTo>
                <a:cubicBezTo>
                  <a:pt x="128964" y="216620"/>
                  <a:pt x="131595" y="215302"/>
                  <a:pt x="132911" y="215302"/>
                </a:cubicBezTo>
                <a:cubicBezTo>
                  <a:pt x="167126" y="215302"/>
                  <a:pt x="167126" y="215302"/>
                  <a:pt x="167126" y="215302"/>
                </a:cubicBezTo>
                <a:cubicBezTo>
                  <a:pt x="168442" y="215302"/>
                  <a:pt x="171074" y="216620"/>
                  <a:pt x="172390" y="217938"/>
                </a:cubicBezTo>
                <a:cubicBezTo>
                  <a:pt x="173706" y="220574"/>
                  <a:pt x="175022" y="223209"/>
                  <a:pt x="173706" y="225845"/>
                </a:cubicBezTo>
                <a:cubicBezTo>
                  <a:pt x="168442" y="239025"/>
                  <a:pt x="168442" y="239025"/>
                  <a:pt x="168442" y="239025"/>
                </a:cubicBezTo>
                <a:cubicBezTo>
                  <a:pt x="171074" y="248250"/>
                  <a:pt x="171074" y="248250"/>
                  <a:pt x="171074" y="248250"/>
                </a:cubicBezTo>
                <a:cubicBezTo>
                  <a:pt x="188182" y="202123"/>
                  <a:pt x="188182" y="202123"/>
                  <a:pt x="188182" y="202123"/>
                </a:cubicBezTo>
                <a:cubicBezTo>
                  <a:pt x="189498" y="199487"/>
                  <a:pt x="190814" y="198169"/>
                  <a:pt x="192130" y="196851"/>
                </a:cubicBezTo>
                <a:cubicBezTo>
                  <a:pt x="194762" y="196851"/>
                  <a:pt x="196078" y="196851"/>
                  <a:pt x="198710" y="196851"/>
                </a:cubicBezTo>
                <a:cubicBezTo>
                  <a:pt x="265823" y="224527"/>
                  <a:pt x="265823" y="224527"/>
                  <a:pt x="265823" y="224527"/>
                </a:cubicBezTo>
                <a:cubicBezTo>
                  <a:pt x="286879" y="232435"/>
                  <a:pt x="300038" y="252204"/>
                  <a:pt x="300038" y="274609"/>
                </a:cubicBezTo>
                <a:cubicBezTo>
                  <a:pt x="300038" y="328643"/>
                  <a:pt x="300038" y="328643"/>
                  <a:pt x="300038" y="328643"/>
                </a:cubicBezTo>
                <a:cubicBezTo>
                  <a:pt x="300038" y="332597"/>
                  <a:pt x="296090" y="336551"/>
                  <a:pt x="292142" y="336551"/>
                </a:cubicBezTo>
                <a:cubicBezTo>
                  <a:pt x="7896" y="336551"/>
                  <a:pt x="7896" y="336551"/>
                  <a:pt x="7896" y="336551"/>
                </a:cubicBezTo>
                <a:cubicBezTo>
                  <a:pt x="3948" y="336551"/>
                  <a:pt x="0" y="332597"/>
                  <a:pt x="0" y="328643"/>
                </a:cubicBezTo>
                <a:cubicBezTo>
                  <a:pt x="0" y="274609"/>
                  <a:pt x="0" y="274609"/>
                  <a:pt x="0" y="274609"/>
                </a:cubicBezTo>
                <a:cubicBezTo>
                  <a:pt x="0" y="252204"/>
                  <a:pt x="13159" y="232435"/>
                  <a:pt x="34215" y="224527"/>
                </a:cubicBezTo>
                <a:cubicBezTo>
                  <a:pt x="101328" y="196851"/>
                  <a:pt x="101328" y="196851"/>
                  <a:pt x="101328" y="196851"/>
                </a:cubicBezTo>
                <a:close/>
                <a:moveTo>
                  <a:pt x="155328" y="0"/>
                </a:moveTo>
                <a:cubicBezTo>
                  <a:pt x="171252" y="0"/>
                  <a:pt x="187177" y="5285"/>
                  <a:pt x="201775" y="15854"/>
                </a:cubicBezTo>
                <a:cubicBezTo>
                  <a:pt x="225662" y="34350"/>
                  <a:pt x="223008" y="72663"/>
                  <a:pt x="223008" y="79268"/>
                </a:cubicBezTo>
                <a:cubicBezTo>
                  <a:pt x="223008" y="84553"/>
                  <a:pt x="224335" y="89838"/>
                  <a:pt x="224335" y="93801"/>
                </a:cubicBezTo>
                <a:cubicBezTo>
                  <a:pt x="225662" y="95122"/>
                  <a:pt x="228316" y="96443"/>
                  <a:pt x="229643" y="100407"/>
                </a:cubicBezTo>
                <a:cubicBezTo>
                  <a:pt x="234951" y="107012"/>
                  <a:pt x="234951" y="114939"/>
                  <a:pt x="232297" y="125508"/>
                </a:cubicBezTo>
                <a:cubicBezTo>
                  <a:pt x="226989" y="146647"/>
                  <a:pt x="215045" y="150610"/>
                  <a:pt x="208410" y="151931"/>
                </a:cubicBezTo>
                <a:cubicBezTo>
                  <a:pt x="204429" y="159858"/>
                  <a:pt x="195139" y="175712"/>
                  <a:pt x="185850" y="183639"/>
                </a:cubicBezTo>
                <a:cubicBezTo>
                  <a:pt x="183196" y="187602"/>
                  <a:pt x="177888" y="190244"/>
                  <a:pt x="172579" y="192887"/>
                </a:cubicBezTo>
                <a:cubicBezTo>
                  <a:pt x="164617" y="195529"/>
                  <a:pt x="157982" y="196850"/>
                  <a:pt x="150019" y="196850"/>
                </a:cubicBezTo>
                <a:cubicBezTo>
                  <a:pt x="142057" y="196850"/>
                  <a:pt x="135422" y="195529"/>
                  <a:pt x="127459" y="192887"/>
                </a:cubicBezTo>
                <a:cubicBezTo>
                  <a:pt x="122151" y="190244"/>
                  <a:pt x="116843" y="187602"/>
                  <a:pt x="114189" y="183639"/>
                </a:cubicBezTo>
                <a:cubicBezTo>
                  <a:pt x="104900" y="175712"/>
                  <a:pt x="95610" y="159858"/>
                  <a:pt x="91629" y="151931"/>
                </a:cubicBezTo>
                <a:cubicBezTo>
                  <a:pt x="84994" y="150610"/>
                  <a:pt x="73050" y="146647"/>
                  <a:pt x="67742" y="125508"/>
                </a:cubicBezTo>
                <a:cubicBezTo>
                  <a:pt x="65088" y="114939"/>
                  <a:pt x="65088" y="107012"/>
                  <a:pt x="70396" y="100407"/>
                </a:cubicBezTo>
                <a:cubicBezTo>
                  <a:pt x="71723" y="96443"/>
                  <a:pt x="74377" y="95122"/>
                  <a:pt x="75704" y="93801"/>
                </a:cubicBezTo>
                <a:cubicBezTo>
                  <a:pt x="75704" y="91159"/>
                  <a:pt x="75704" y="88516"/>
                  <a:pt x="77031" y="85874"/>
                </a:cubicBezTo>
                <a:cubicBezTo>
                  <a:pt x="73050" y="80590"/>
                  <a:pt x="67742" y="68699"/>
                  <a:pt x="74377" y="50203"/>
                </a:cubicBezTo>
                <a:cubicBezTo>
                  <a:pt x="81013" y="30386"/>
                  <a:pt x="95610" y="27744"/>
                  <a:pt x="103572" y="27744"/>
                </a:cubicBezTo>
                <a:cubicBezTo>
                  <a:pt x="106227" y="22459"/>
                  <a:pt x="111535" y="17175"/>
                  <a:pt x="119497" y="10569"/>
                </a:cubicBezTo>
                <a:cubicBezTo>
                  <a:pt x="128786" y="3963"/>
                  <a:pt x="142057" y="0"/>
                  <a:pt x="155328" y="0"/>
                </a:cubicBezTo>
                <a:close/>
              </a:path>
            </a:pathLst>
          </a:custGeom>
          <a:solidFill>
            <a:srgbClr val="15889F"/>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lnSpc>
                <a:spcPct val="120000"/>
              </a:lnSpc>
            </a:pPr>
            <a:endParaRPr sz="1985">
              <a:latin typeface="Arial" panose="020B0604020202020204" pitchFamily="34" charset="0"/>
              <a:ea typeface="微软雅黑" panose="020B0503020204020204" charset="-122"/>
            </a:endParaRPr>
          </a:p>
        </p:txBody>
      </p:sp>
      <p:sp>
        <p:nvSpPr>
          <p:cNvPr id="14" name="任意多边形: 形状 13"/>
          <p:cNvSpPr/>
          <p:nvPr>
            <p:custDataLst>
              <p:tags r:id="rId6"/>
            </p:custDataLst>
          </p:nvPr>
        </p:nvSpPr>
        <p:spPr>
          <a:xfrm>
            <a:off x="6748905" y="1458715"/>
            <a:ext cx="360564" cy="433535"/>
          </a:xfrm>
          <a:custGeom>
            <a:avLst/>
            <a:gdLst>
              <a:gd name="connsiteX0" fmla="*/ 55289 w 268288"/>
              <a:gd name="connsiteY0" fmla="*/ 122559 h 322584"/>
              <a:gd name="connsiteX1" fmla="*/ 214313 w 268288"/>
              <a:gd name="connsiteY1" fmla="*/ 122559 h 322584"/>
              <a:gd name="connsiteX2" fmla="*/ 214313 w 268288"/>
              <a:gd name="connsiteY2" fmla="*/ 235731 h 322584"/>
              <a:gd name="connsiteX3" fmla="*/ 188028 w 268288"/>
              <a:gd name="connsiteY3" fmla="*/ 268630 h 322584"/>
              <a:gd name="connsiteX4" fmla="*/ 188028 w 268288"/>
              <a:gd name="connsiteY4" fmla="*/ 309425 h 322584"/>
              <a:gd name="connsiteX5" fmla="*/ 168314 w 268288"/>
              <a:gd name="connsiteY5" fmla="*/ 322584 h 322584"/>
              <a:gd name="connsiteX6" fmla="*/ 148601 w 268288"/>
              <a:gd name="connsiteY6" fmla="*/ 309425 h 322584"/>
              <a:gd name="connsiteX7" fmla="*/ 148601 w 268288"/>
              <a:gd name="connsiteY7" fmla="*/ 268630 h 322584"/>
              <a:gd name="connsiteX8" fmla="*/ 119687 w 268288"/>
              <a:gd name="connsiteY8" fmla="*/ 268630 h 322584"/>
              <a:gd name="connsiteX9" fmla="*/ 119687 w 268288"/>
              <a:gd name="connsiteY9" fmla="*/ 309425 h 322584"/>
              <a:gd name="connsiteX10" fmla="*/ 99974 w 268288"/>
              <a:gd name="connsiteY10" fmla="*/ 322584 h 322584"/>
              <a:gd name="connsiteX11" fmla="*/ 81574 w 268288"/>
              <a:gd name="connsiteY11" fmla="*/ 309425 h 322584"/>
              <a:gd name="connsiteX12" fmla="*/ 81574 w 268288"/>
              <a:gd name="connsiteY12" fmla="*/ 268630 h 322584"/>
              <a:gd name="connsiteX13" fmla="*/ 53975 w 268288"/>
              <a:gd name="connsiteY13" fmla="*/ 235731 h 322584"/>
              <a:gd name="connsiteX14" fmla="*/ 55289 w 268288"/>
              <a:gd name="connsiteY14" fmla="*/ 122559 h 322584"/>
              <a:gd name="connsiteX15" fmla="*/ 248444 w 268288"/>
              <a:gd name="connsiteY15" fmla="*/ 108272 h 322584"/>
              <a:gd name="connsiteX16" fmla="*/ 268288 w 268288"/>
              <a:gd name="connsiteY16" fmla="*/ 121403 h 322584"/>
              <a:gd name="connsiteX17" fmla="*/ 268288 w 268288"/>
              <a:gd name="connsiteY17" fmla="*/ 201504 h 322584"/>
              <a:gd name="connsiteX18" fmla="*/ 248444 w 268288"/>
              <a:gd name="connsiteY18" fmla="*/ 214635 h 322584"/>
              <a:gd name="connsiteX19" fmla="*/ 228600 w 268288"/>
              <a:gd name="connsiteY19" fmla="*/ 201504 h 322584"/>
              <a:gd name="connsiteX20" fmla="*/ 228600 w 268288"/>
              <a:gd name="connsiteY20" fmla="*/ 121403 h 322584"/>
              <a:gd name="connsiteX21" fmla="*/ 248444 w 268288"/>
              <a:gd name="connsiteY21" fmla="*/ 108272 h 322584"/>
              <a:gd name="connsiteX22" fmla="*/ 19844 w 268288"/>
              <a:gd name="connsiteY22" fmla="*/ 108272 h 322584"/>
              <a:gd name="connsiteX23" fmla="*/ 39688 w 268288"/>
              <a:gd name="connsiteY23" fmla="*/ 121437 h 322584"/>
              <a:gd name="connsiteX24" fmla="*/ 39688 w 268288"/>
              <a:gd name="connsiteY24" fmla="*/ 201741 h 322584"/>
              <a:gd name="connsiteX25" fmla="*/ 19844 w 268288"/>
              <a:gd name="connsiteY25" fmla="*/ 216222 h 322584"/>
              <a:gd name="connsiteX26" fmla="*/ 0 w 268288"/>
              <a:gd name="connsiteY26" fmla="*/ 201741 h 322584"/>
              <a:gd name="connsiteX27" fmla="*/ 0 w 268288"/>
              <a:gd name="connsiteY27" fmla="*/ 121437 h 322584"/>
              <a:gd name="connsiteX28" fmla="*/ 19844 w 268288"/>
              <a:gd name="connsiteY28" fmla="*/ 108272 h 322584"/>
              <a:gd name="connsiteX29" fmla="*/ 167482 w 268288"/>
              <a:gd name="connsiteY29" fmla="*/ 65409 h 322584"/>
              <a:gd name="connsiteX30" fmla="*/ 157163 w 268288"/>
              <a:gd name="connsiteY30" fmla="*/ 75728 h 322584"/>
              <a:gd name="connsiteX31" fmla="*/ 167482 w 268288"/>
              <a:gd name="connsiteY31" fmla="*/ 86047 h 322584"/>
              <a:gd name="connsiteX32" fmla="*/ 177801 w 268288"/>
              <a:gd name="connsiteY32" fmla="*/ 75728 h 322584"/>
              <a:gd name="connsiteX33" fmla="*/ 167482 w 268288"/>
              <a:gd name="connsiteY33" fmla="*/ 65409 h 322584"/>
              <a:gd name="connsiteX34" fmla="*/ 100807 w 268288"/>
              <a:gd name="connsiteY34" fmla="*/ 65409 h 322584"/>
              <a:gd name="connsiteX35" fmla="*/ 90488 w 268288"/>
              <a:gd name="connsiteY35" fmla="*/ 75728 h 322584"/>
              <a:gd name="connsiteX36" fmla="*/ 100807 w 268288"/>
              <a:gd name="connsiteY36" fmla="*/ 86047 h 322584"/>
              <a:gd name="connsiteX37" fmla="*/ 111126 w 268288"/>
              <a:gd name="connsiteY37" fmla="*/ 75728 h 322584"/>
              <a:gd name="connsiteX38" fmla="*/ 100807 w 268288"/>
              <a:gd name="connsiteY38" fmla="*/ 65409 h 322584"/>
              <a:gd name="connsiteX39" fmla="*/ 71089 w 268288"/>
              <a:gd name="connsiteY39" fmla="*/ 1373 h 322584"/>
              <a:gd name="connsiteX40" fmla="*/ 81621 w 268288"/>
              <a:gd name="connsiteY40" fmla="*/ 4013 h 322584"/>
              <a:gd name="connsiteX41" fmla="*/ 106633 w 268288"/>
              <a:gd name="connsiteY41" fmla="*/ 43605 h 322584"/>
              <a:gd name="connsiteX42" fmla="*/ 106633 w 268288"/>
              <a:gd name="connsiteY42" fmla="*/ 44924 h 322584"/>
              <a:gd name="connsiteX43" fmla="*/ 134279 w 268288"/>
              <a:gd name="connsiteY43" fmla="*/ 40965 h 322584"/>
              <a:gd name="connsiteX44" fmla="*/ 161925 w 268288"/>
              <a:gd name="connsiteY44" fmla="*/ 44924 h 322584"/>
              <a:gd name="connsiteX45" fmla="*/ 163242 w 268288"/>
              <a:gd name="connsiteY45" fmla="*/ 43605 h 322584"/>
              <a:gd name="connsiteX46" fmla="*/ 188254 w 268288"/>
              <a:gd name="connsiteY46" fmla="*/ 4013 h 322584"/>
              <a:gd name="connsiteX47" fmla="*/ 197470 w 268288"/>
              <a:gd name="connsiteY47" fmla="*/ 1373 h 322584"/>
              <a:gd name="connsiteX48" fmla="*/ 201419 w 268288"/>
              <a:gd name="connsiteY48" fmla="*/ 10611 h 322584"/>
              <a:gd name="connsiteX49" fmla="*/ 175090 w 268288"/>
              <a:gd name="connsiteY49" fmla="*/ 50203 h 322584"/>
              <a:gd name="connsiteX50" fmla="*/ 175090 w 268288"/>
              <a:gd name="connsiteY50" fmla="*/ 51523 h 322584"/>
              <a:gd name="connsiteX51" fmla="*/ 215900 w 268288"/>
              <a:gd name="connsiteY51" fmla="*/ 108272 h 322584"/>
              <a:gd name="connsiteX52" fmla="*/ 53975 w 268288"/>
              <a:gd name="connsiteY52" fmla="*/ 108272 h 322584"/>
              <a:gd name="connsiteX53" fmla="*/ 94785 w 268288"/>
              <a:gd name="connsiteY53" fmla="*/ 51523 h 322584"/>
              <a:gd name="connsiteX54" fmla="*/ 93469 w 268288"/>
              <a:gd name="connsiteY54" fmla="*/ 50203 h 322584"/>
              <a:gd name="connsiteX55" fmla="*/ 68456 w 268288"/>
              <a:gd name="connsiteY55" fmla="*/ 10611 h 322584"/>
              <a:gd name="connsiteX56" fmla="*/ 71089 w 268288"/>
              <a:gd name="connsiteY56" fmla="*/ 1373 h 3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8288" h="322584">
                <a:moveTo>
                  <a:pt x="55289" y="122559"/>
                </a:moveTo>
                <a:cubicBezTo>
                  <a:pt x="55289" y="122559"/>
                  <a:pt x="55289" y="122559"/>
                  <a:pt x="214313" y="122559"/>
                </a:cubicBezTo>
                <a:cubicBezTo>
                  <a:pt x="214313" y="122559"/>
                  <a:pt x="214313" y="122559"/>
                  <a:pt x="214313" y="235731"/>
                </a:cubicBezTo>
                <a:cubicBezTo>
                  <a:pt x="214313" y="255471"/>
                  <a:pt x="206428" y="265998"/>
                  <a:pt x="188028" y="268630"/>
                </a:cubicBezTo>
                <a:cubicBezTo>
                  <a:pt x="188028" y="268630"/>
                  <a:pt x="188028" y="268630"/>
                  <a:pt x="188028" y="309425"/>
                </a:cubicBezTo>
                <a:cubicBezTo>
                  <a:pt x="188028" y="316004"/>
                  <a:pt x="178828" y="322584"/>
                  <a:pt x="168314" y="322584"/>
                </a:cubicBezTo>
                <a:cubicBezTo>
                  <a:pt x="157800" y="322584"/>
                  <a:pt x="148601" y="316004"/>
                  <a:pt x="148601" y="309425"/>
                </a:cubicBezTo>
                <a:cubicBezTo>
                  <a:pt x="148601" y="309425"/>
                  <a:pt x="148601" y="309425"/>
                  <a:pt x="148601" y="268630"/>
                </a:cubicBezTo>
                <a:cubicBezTo>
                  <a:pt x="139401" y="268630"/>
                  <a:pt x="128887" y="268630"/>
                  <a:pt x="119687" y="268630"/>
                </a:cubicBezTo>
                <a:cubicBezTo>
                  <a:pt x="119687" y="268630"/>
                  <a:pt x="119687" y="268630"/>
                  <a:pt x="119687" y="309425"/>
                </a:cubicBezTo>
                <a:cubicBezTo>
                  <a:pt x="119687" y="316004"/>
                  <a:pt x="111802" y="322584"/>
                  <a:pt x="99974" y="322584"/>
                </a:cubicBezTo>
                <a:cubicBezTo>
                  <a:pt x="89460" y="322584"/>
                  <a:pt x="81574" y="316004"/>
                  <a:pt x="81574" y="309425"/>
                </a:cubicBezTo>
                <a:cubicBezTo>
                  <a:pt x="81574" y="309425"/>
                  <a:pt x="81574" y="309425"/>
                  <a:pt x="81574" y="268630"/>
                </a:cubicBezTo>
                <a:cubicBezTo>
                  <a:pt x="63175" y="265998"/>
                  <a:pt x="53975" y="255471"/>
                  <a:pt x="53975" y="235731"/>
                </a:cubicBezTo>
                <a:cubicBezTo>
                  <a:pt x="53975" y="212044"/>
                  <a:pt x="55289" y="122559"/>
                  <a:pt x="55289" y="122559"/>
                </a:cubicBezTo>
                <a:close/>
                <a:moveTo>
                  <a:pt x="248444" y="108272"/>
                </a:moveTo>
                <a:cubicBezTo>
                  <a:pt x="259028" y="108272"/>
                  <a:pt x="268288" y="114838"/>
                  <a:pt x="268288" y="121403"/>
                </a:cubicBezTo>
                <a:cubicBezTo>
                  <a:pt x="268288" y="121403"/>
                  <a:pt x="268288" y="121403"/>
                  <a:pt x="268288" y="201504"/>
                </a:cubicBezTo>
                <a:cubicBezTo>
                  <a:pt x="268288" y="208070"/>
                  <a:pt x="259028" y="214635"/>
                  <a:pt x="248444" y="214635"/>
                </a:cubicBezTo>
                <a:cubicBezTo>
                  <a:pt x="237861" y="214635"/>
                  <a:pt x="228600" y="208070"/>
                  <a:pt x="228600" y="201504"/>
                </a:cubicBezTo>
                <a:cubicBezTo>
                  <a:pt x="228600" y="201504"/>
                  <a:pt x="228600" y="201504"/>
                  <a:pt x="228600" y="121403"/>
                </a:cubicBezTo>
                <a:cubicBezTo>
                  <a:pt x="228600" y="114838"/>
                  <a:pt x="237861" y="108272"/>
                  <a:pt x="248444" y="108272"/>
                </a:cubicBezTo>
                <a:close/>
                <a:moveTo>
                  <a:pt x="19844" y="108272"/>
                </a:moveTo>
                <a:cubicBezTo>
                  <a:pt x="30427" y="108272"/>
                  <a:pt x="39688" y="113538"/>
                  <a:pt x="39688" y="121437"/>
                </a:cubicBezTo>
                <a:cubicBezTo>
                  <a:pt x="39688" y="121437"/>
                  <a:pt x="39688" y="121437"/>
                  <a:pt x="39688" y="201741"/>
                </a:cubicBezTo>
                <a:cubicBezTo>
                  <a:pt x="39688" y="209640"/>
                  <a:pt x="30427" y="216222"/>
                  <a:pt x="19844" y="216222"/>
                </a:cubicBezTo>
                <a:cubicBezTo>
                  <a:pt x="9260" y="216222"/>
                  <a:pt x="0" y="209640"/>
                  <a:pt x="0" y="201741"/>
                </a:cubicBezTo>
                <a:cubicBezTo>
                  <a:pt x="0" y="201741"/>
                  <a:pt x="0" y="201741"/>
                  <a:pt x="0" y="121437"/>
                </a:cubicBezTo>
                <a:cubicBezTo>
                  <a:pt x="0" y="113538"/>
                  <a:pt x="9260" y="108272"/>
                  <a:pt x="19844" y="108272"/>
                </a:cubicBezTo>
                <a:close/>
                <a:moveTo>
                  <a:pt x="167482" y="65409"/>
                </a:moveTo>
                <a:cubicBezTo>
                  <a:pt x="161783" y="65409"/>
                  <a:pt x="157163" y="70029"/>
                  <a:pt x="157163" y="75728"/>
                </a:cubicBezTo>
                <a:cubicBezTo>
                  <a:pt x="157163" y="81427"/>
                  <a:pt x="161783" y="86047"/>
                  <a:pt x="167482" y="86047"/>
                </a:cubicBezTo>
                <a:cubicBezTo>
                  <a:pt x="173181" y="86047"/>
                  <a:pt x="177801" y="81427"/>
                  <a:pt x="177801" y="75728"/>
                </a:cubicBezTo>
                <a:cubicBezTo>
                  <a:pt x="177801" y="70029"/>
                  <a:pt x="173181" y="65409"/>
                  <a:pt x="167482" y="65409"/>
                </a:cubicBezTo>
                <a:close/>
                <a:moveTo>
                  <a:pt x="100807" y="65409"/>
                </a:moveTo>
                <a:cubicBezTo>
                  <a:pt x="95108" y="65409"/>
                  <a:pt x="90488" y="70029"/>
                  <a:pt x="90488" y="75728"/>
                </a:cubicBezTo>
                <a:cubicBezTo>
                  <a:pt x="90488" y="81427"/>
                  <a:pt x="95108" y="86047"/>
                  <a:pt x="100807" y="86047"/>
                </a:cubicBezTo>
                <a:cubicBezTo>
                  <a:pt x="106506" y="86047"/>
                  <a:pt x="111126" y="81427"/>
                  <a:pt x="111126" y="75728"/>
                </a:cubicBezTo>
                <a:cubicBezTo>
                  <a:pt x="111126" y="70029"/>
                  <a:pt x="106506" y="65409"/>
                  <a:pt x="100807" y="65409"/>
                </a:cubicBezTo>
                <a:close/>
                <a:moveTo>
                  <a:pt x="71089" y="1373"/>
                </a:moveTo>
                <a:cubicBezTo>
                  <a:pt x="75038" y="-1266"/>
                  <a:pt x="78988" y="53"/>
                  <a:pt x="81621" y="4013"/>
                </a:cubicBezTo>
                <a:cubicBezTo>
                  <a:pt x="81621" y="4013"/>
                  <a:pt x="81621" y="4013"/>
                  <a:pt x="106633" y="43605"/>
                </a:cubicBezTo>
                <a:cubicBezTo>
                  <a:pt x="106633" y="43605"/>
                  <a:pt x="106633" y="44924"/>
                  <a:pt x="106633" y="44924"/>
                </a:cubicBezTo>
                <a:cubicBezTo>
                  <a:pt x="115849" y="42285"/>
                  <a:pt x="125064" y="40965"/>
                  <a:pt x="134279" y="40965"/>
                </a:cubicBezTo>
                <a:cubicBezTo>
                  <a:pt x="144811" y="40965"/>
                  <a:pt x="154026" y="42285"/>
                  <a:pt x="161925" y="44924"/>
                </a:cubicBezTo>
                <a:cubicBezTo>
                  <a:pt x="161925" y="44924"/>
                  <a:pt x="161925" y="43605"/>
                  <a:pt x="163242" y="43605"/>
                </a:cubicBezTo>
                <a:cubicBezTo>
                  <a:pt x="163242" y="43605"/>
                  <a:pt x="163242" y="43605"/>
                  <a:pt x="188254" y="4013"/>
                </a:cubicBezTo>
                <a:cubicBezTo>
                  <a:pt x="189571" y="53"/>
                  <a:pt x="194837" y="-1266"/>
                  <a:pt x="197470" y="1373"/>
                </a:cubicBezTo>
                <a:cubicBezTo>
                  <a:pt x="201419" y="2693"/>
                  <a:pt x="202735" y="6652"/>
                  <a:pt x="201419" y="10611"/>
                </a:cubicBezTo>
                <a:cubicBezTo>
                  <a:pt x="201419" y="10611"/>
                  <a:pt x="201419" y="10611"/>
                  <a:pt x="175090" y="50203"/>
                </a:cubicBezTo>
                <a:cubicBezTo>
                  <a:pt x="175090" y="50203"/>
                  <a:pt x="175090" y="50203"/>
                  <a:pt x="175090" y="51523"/>
                </a:cubicBezTo>
                <a:cubicBezTo>
                  <a:pt x="196153" y="63401"/>
                  <a:pt x="211951" y="83197"/>
                  <a:pt x="215900" y="108272"/>
                </a:cubicBezTo>
                <a:cubicBezTo>
                  <a:pt x="215900" y="108272"/>
                  <a:pt x="215900" y="108272"/>
                  <a:pt x="53975" y="108272"/>
                </a:cubicBezTo>
                <a:cubicBezTo>
                  <a:pt x="57924" y="83197"/>
                  <a:pt x="73722" y="63401"/>
                  <a:pt x="94785" y="51523"/>
                </a:cubicBezTo>
                <a:cubicBezTo>
                  <a:pt x="94785" y="51523"/>
                  <a:pt x="93469" y="50203"/>
                  <a:pt x="93469" y="50203"/>
                </a:cubicBezTo>
                <a:cubicBezTo>
                  <a:pt x="93469" y="50203"/>
                  <a:pt x="93469" y="50203"/>
                  <a:pt x="68456" y="10611"/>
                </a:cubicBezTo>
                <a:cubicBezTo>
                  <a:pt x="65823" y="6652"/>
                  <a:pt x="67140" y="2693"/>
                  <a:pt x="71089" y="1373"/>
                </a:cubicBezTo>
                <a:close/>
              </a:path>
            </a:pathLst>
          </a:custGeom>
          <a:solidFill>
            <a:srgbClr val="3FA592"/>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defPPr>
              <a:defRPr lang="zh-CN"/>
            </a:defPPr>
            <a:lvl1pPr marL="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rgbClr val="FFFFFF"/>
                </a:solidFill>
                <a:latin typeface="Arial" panose="020B0604020202020204" pitchFamily="34" charset="0"/>
                <a:ea typeface="微软雅黑" panose="020B0503020204020204" charset="-122"/>
                <a:cs typeface="+mn-ea"/>
              </a:defRPr>
            </a:lvl9pPr>
          </a:lstStyle>
          <a:p>
            <a:pPr algn="ctr">
              <a:lnSpc>
                <a:spcPct val="120000"/>
              </a:lnSpc>
            </a:pPr>
            <a:endParaRPr sz="1985">
              <a:latin typeface="Arial" panose="020B0604020202020204" pitchFamily="34" charset="0"/>
              <a:ea typeface="微软雅黑" panose="020B0503020204020204" charset="-122"/>
            </a:endParaRPr>
          </a:p>
        </p:txBody>
      </p:sp>
      <p:grpSp>
        <p:nvGrpSpPr>
          <p:cNvPr id="29" name="组合 28"/>
          <p:cNvGrpSpPr/>
          <p:nvPr>
            <p:custDataLst>
              <p:tags r:id="rId7"/>
            </p:custDataLst>
          </p:nvPr>
        </p:nvGrpSpPr>
        <p:grpSpPr>
          <a:xfrm>
            <a:off x="2790256" y="662251"/>
            <a:ext cx="285649" cy="338083"/>
            <a:chOff x="4902132" y="609462"/>
            <a:chExt cx="340133" cy="402569"/>
          </a:xfrm>
          <a:solidFill>
            <a:srgbClr val="FFFFFF">
              <a:lumMod val="85000"/>
            </a:srgbClr>
          </a:solidFill>
        </p:grpSpPr>
        <p:sp>
          <p:nvSpPr>
            <p:cNvPr id="4" name="矩形 3"/>
            <p:cNvSpPr/>
            <p:nvPr>
              <p:custDataLst>
                <p:tags r:id="rId19"/>
              </p:custDataLst>
            </p:nvPr>
          </p:nvSpPr>
          <p:spPr>
            <a:xfrm>
              <a:off x="5190410" y="609462"/>
              <a:ext cx="51855" cy="402569"/>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dirty="0">
                <a:solidFill>
                  <a:srgbClr val="000000">
                    <a:lumMod val="50000"/>
                    <a:lumOff val="50000"/>
                  </a:srgbClr>
                </a:solidFill>
                <a:latin typeface="Arial" panose="020B0604020202020204" pitchFamily="34" charset="0"/>
                <a:ea typeface="微软雅黑" panose="020B0503020204020204" charset="-122"/>
              </a:endParaRPr>
            </a:p>
          </p:txBody>
        </p:sp>
        <p:sp>
          <p:nvSpPr>
            <p:cNvPr id="5" name="矩形 4"/>
            <p:cNvSpPr/>
            <p:nvPr>
              <p:custDataLst>
                <p:tags r:id="rId20"/>
              </p:custDataLst>
            </p:nvPr>
          </p:nvSpPr>
          <p:spPr>
            <a:xfrm>
              <a:off x="5047863" y="735806"/>
              <a:ext cx="50102" cy="276225"/>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sp>
          <p:nvSpPr>
            <p:cNvPr id="6" name="矩形 5"/>
            <p:cNvSpPr/>
            <p:nvPr>
              <p:custDataLst>
                <p:tags r:id="rId21"/>
              </p:custDataLst>
            </p:nvPr>
          </p:nvSpPr>
          <p:spPr>
            <a:xfrm>
              <a:off x="4902132" y="852488"/>
              <a:ext cx="51855" cy="159543"/>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grpSp>
      <p:grpSp>
        <p:nvGrpSpPr>
          <p:cNvPr id="9" name="组合 8"/>
          <p:cNvGrpSpPr/>
          <p:nvPr>
            <p:custDataLst>
              <p:tags r:id="rId8"/>
            </p:custDataLst>
          </p:nvPr>
        </p:nvGrpSpPr>
        <p:grpSpPr>
          <a:xfrm>
            <a:off x="7222064" y="662250"/>
            <a:ext cx="285649" cy="338083"/>
            <a:chOff x="3268272" y="1083754"/>
            <a:chExt cx="340133" cy="402569"/>
          </a:xfrm>
          <a:solidFill>
            <a:srgbClr val="FFFFFF">
              <a:lumMod val="85000"/>
            </a:srgbClr>
          </a:solidFill>
        </p:grpSpPr>
        <p:sp>
          <p:nvSpPr>
            <p:cNvPr id="31" name="矩形 30"/>
            <p:cNvSpPr/>
            <p:nvPr>
              <p:custDataLst>
                <p:tags r:id="rId16"/>
              </p:custDataLst>
            </p:nvPr>
          </p:nvSpPr>
          <p:spPr>
            <a:xfrm>
              <a:off x="3268272" y="1083754"/>
              <a:ext cx="51855" cy="402569"/>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sp>
          <p:nvSpPr>
            <p:cNvPr id="32" name="矩形 31"/>
            <p:cNvSpPr/>
            <p:nvPr>
              <p:custDataLst>
                <p:tags r:id="rId17"/>
              </p:custDataLst>
            </p:nvPr>
          </p:nvSpPr>
          <p:spPr>
            <a:xfrm>
              <a:off x="3414003" y="1210098"/>
              <a:ext cx="49922" cy="276225"/>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sp>
          <p:nvSpPr>
            <p:cNvPr id="10" name="矩形 9"/>
            <p:cNvSpPr/>
            <p:nvPr>
              <p:custDataLst>
                <p:tags r:id="rId18"/>
              </p:custDataLst>
            </p:nvPr>
          </p:nvSpPr>
          <p:spPr>
            <a:xfrm>
              <a:off x="3556550" y="1326780"/>
              <a:ext cx="51855" cy="159543"/>
            </a:xfrm>
            <a:prstGeom prst="rect">
              <a:avLst/>
            </a:prstGeom>
            <a:solidFill>
              <a:srgbClr val="FFFFFF">
                <a:lumMod val="65000"/>
              </a:srgbClr>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lnSpc>
                  <a:spcPct val="120000"/>
                </a:lnSpc>
              </a:pPr>
              <a:endParaRPr lang="zh-CN" altLang="en-US" sz="1510">
                <a:solidFill>
                  <a:srgbClr val="000000">
                    <a:lumMod val="50000"/>
                    <a:lumOff val="50000"/>
                  </a:srgbClr>
                </a:solidFill>
                <a:latin typeface="Arial" panose="020B0604020202020204" pitchFamily="34" charset="0"/>
                <a:ea typeface="微软雅黑" panose="020B0503020204020204" charset="-122"/>
              </a:endParaRPr>
            </a:p>
          </p:txBody>
        </p:sp>
      </p:grpSp>
      <p:sp>
        <p:nvSpPr>
          <p:cNvPr id="15" name="Title 1"/>
          <p:cNvSpPr txBox="1"/>
          <p:nvPr>
            <p:custDataLst>
              <p:tags r:id="rId9"/>
            </p:custDataLst>
          </p:nvPr>
        </p:nvSpPr>
        <p:spPr>
          <a:xfrm>
            <a:off x="3271316" y="521660"/>
            <a:ext cx="3755336" cy="626607"/>
          </a:xfrm>
          <a:prstGeom prst="rect">
            <a:avLst/>
          </a:prstGeom>
        </p:spPr>
        <p:txBody>
          <a:bodyPr vert="horz" lIns="75583" tIns="39303" rIns="75583" bIns="39303" rtlCol="0" anchor="ctr">
            <a:normAutofit fontScale="97500"/>
          </a:bodyPr>
          <a:lstStyle>
            <a:lvl1pPr algn="l" defTabSz="914400" rtl="0" eaLnBrk="1" latinLnBrk="0" hangingPunct="1">
              <a:lnSpc>
                <a:spcPct val="90000"/>
              </a:lnSpc>
              <a:spcBef>
                <a:spcPct val="0"/>
              </a:spcBef>
              <a:buNone/>
              <a:defRPr sz="4400" kern="1200">
                <a:solidFill>
                  <a:srgbClr val="000000"/>
                </a:solidFill>
                <a:latin typeface="Arial" panose="020B0604020202020204" pitchFamily="34" charset="0"/>
                <a:ea typeface="微软雅黑" panose="020B0503020204020204" charset="-122"/>
                <a:cs typeface="+mn-ea"/>
              </a:defRPr>
            </a:lvl1pPr>
          </a:lstStyle>
          <a:p>
            <a:pPr algn="ctr">
              <a:lnSpc>
                <a:spcPct val="120000"/>
              </a:lnSpc>
              <a:spcBef>
                <a:spcPts val="150"/>
              </a:spcBef>
              <a:spcAft>
                <a:spcPts val="150"/>
              </a:spcAft>
            </a:pPr>
            <a:r>
              <a:rPr lang="zh-CN" altLang="en-US" sz="3025" b="1" spc="300">
                <a:solidFill>
                  <a:srgbClr val="000000">
                    <a:lumMod val="75000"/>
                    <a:lumOff val="25000"/>
                  </a:srgbClr>
                </a:solidFill>
                <a:latin typeface="Arial" panose="020B0604020202020204" pitchFamily="34" charset="0"/>
                <a:ea typeface="微软雅黑" panose="020B0503020204020204" charset="-122"/>
              </a:rPr>
              <a:t>被动销售的</a:t>
            </a:r>
            <a:r>
              <a:rPr lang="en-US" altLang="zh-CN" sz="3025" b="1" spc="300">
                <a:solidFill>
                  <a:srgbClr val="000000">
                    <a:lumMod val="75000"/>
                    <a:lumOff val="25000"/>
                  </a:srgbClr>
                </a:solidFill>
                <a:latin typeface="Arial" panose="020B0604020202020204" pitchFamily="34" charset="0"/>
                <a:ea typeface="微软雅黑" panose="020B0503020204020204" charset="-122"/>
              </a:rPr>
              <a:t>3</a:t>
            </a:r>
            <a:r>
              <a:rPr lang="zh-CN" altLang="en-US" sz="3025" b="1" spc="300">
                <a:solidFill>
                  <a:srgbClr val="000000">
                    <a:lumMod val="75000"/>
                    <a:lumOff val="25000"/>
                  </a:srgbClr>
                </a:solidFill>
                <a:latin typeface="Arial" panose="020B0604020202020204" pitchFamily="34" charset="0"/>
                <a:ea typeface="微软雅黑" panose="020B0503020204020204" charset="-122"/>
              </a:rPr>
              <a:t>种形式</a:t>
            </a:r>
          </a:p>
        </p:txBody>
      </p:sp>
      <p:sp>
        <p:nvSpPr>
          <p:cNvPr id="24" name="文本框 23"/>
          <p:cNvSpPr txBox="1"/>
          <p:nvPr>
            <p:custDataLst>
              <p:tags r:id="rId10"/>
            </p:custDataLst>
          </p:nvPr>
        </p:nvSpPr>
        <p:spPr>
          <a:xfrm>
            <a:off x="2687897" y="3164356"/>
            <a:ext cx="1316243" cy="1415258"/>
          </a:xfrm>
          <a:prstGeom prst="rect">
            <a:avLst/>
          </a:prstGeom>
          <a:noFill/>
        </p:spPr>
        <p:txBody>
          <a:bodyPr wrap="square" lIns="75583" tIns="39303" rIns="75583" bIns="39303" rtlCol="0">
            <a:normAutofit/>
          </a:bodyPr>
          <a:lstStyle/>
          <a:p>
            <a:pPr algn="ctr" defTabSz="571500">
              <a:lnSpc>
                <a:spcPct val="120000"/>
              </a:lnSpc>
              <a:spcAft>
                <a:spcPts val="625"/>
              </a:spcAft>
            </a:pP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新粉加好友</a:t>
            </a:r>
            <a:b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b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或者进群后的第一单</a:t>
            </a:r>
          </a:p>
        </p:txBody>
      </p:sp>
      <p:sp>
        <p:nvSpPr>
          <p:cNvPr id="25" name="Rectangle 24"/>
          <p:cNvSpPr>
            <a:spLocks noChangeArrowheads="1"/>
          </p:cNvSpPr>
          <p:nvPr>
            <p:custDataLst>
              <p:tags r:id="rId11"/>
            </p:custDataLst>
          </p:nvPr>
        </p:nvSpPr>
        <p:spPr bwMode="auto">
          <a:xfrm>
            <a:off x="2687897" y="2824712"/>
            <a:ext cx="1316243" cy="30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b" anchorCtr="0">
            <a:normAutofit fontScale="92500" lnSpcReduction="10000"/>
          </a:bodyPr>
          <a:lstStyle/>
          <a:p>
            <a:pPr algn="ctr">
              <a:lnSpc>
                <a:spcPct val="120000"/>
              </a:lnSpc>
              <a:spcBef>
                <a:spcPts val="395"/>
              </a:spcBef>
            </a:pPr>
            <a:r>
              <a:rPr lang="zh-CN" altLang="en-US" sz="1510" b="1" spc="300">
                <a:solidFill>
                  <a:srgbClr val="000000">
                    <a:lumMod val="75000"/>
                    <a:lumOff val="25000"/>
                  </a:srgbClr>
                </a:solidFill>
                <a:latin typeface="Arial" panose="020B0604020202020204" pitchFamily="34" charset="0"/>
                <a:ea typeface="微软雅黑" panose="020B0503020204020204" charset="-122"/>
              </a:rPr>
              <a:t>加粉第一单</a:t>
            </a:r>
          </a:p>
        </p:txBody>
      </p:sp>
      <p:sp>
        <p:nvSpPr>
          <p:cNvPr id="26" name="文本框 25"/>
          <p:cNvSpPr txBox="1"/>
          <p:nvPr>
            <p:custDataLst>
              <p:tags r:id="rId12"/>
            </p:custDataLst>
          </p:nvPr>
        </p:nvSpPr>
        <p:spPr>
          <a:xfrm>
            <a:off x="4546885" y="3164356"/>
            <a:ext cx="1316243" cy="1415258"/>
          </a:xfrm>
          <a:prstGeom prst="rect">
            <a:avLst/>
          </a:prstGeom>
          <a:noFill/>
        </p:spPr>
        <p:txBody>
          <a:bodyPr wrap="square" lIns="75583" tIns="39303" rIns="75583" bIns="39303" rtlCol="0">
            <a:normAutofit/>
          </a:bodyPr>
          <a:lstStyle/>
          <a:p>
            <a:pPr algn="ctr" defTabSz="571500">
              <a:lnSpc>
                <a:spcPct val="120000"/>
              </a:lnSpc>
              <a:spcAft>
                <a:spcPts val="625"/>
              </a:spcAft>
            </a:pP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日常活动</a:t>
            </a:r>
            <a:b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b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会员日活动开单</a:t>
            </a:r>
          </a:p>
        </p:txBody>
      </p:sp>
      <p:sp>
        <p:nvSpPr>
          <p:cNvPr id="28" name="Rectangle 24"/>
          <p:cNvSpPr>
            <a:spLocks noChangeArrowheads="1"/>
          </p:cNvSpPr>
          <p:nvPr>
            <p:custDataLst>
              <p:tags r:id="rId13"/>
            </p:custDataLst>
          </p:nvPr>
        </p:nvSpPr>
        <p:spPr bwMode="auto">
          <a:xfrm>
            <a:off x="4546885" y="2824712"/>
            <a:ext cx="1316243" cy="30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b" anchorCtr="0">
            <a:normAutofit fontScale="92500" lnSpcReduction="10000"/>
          </a:bodyPr>
          <a:lstStyle/>
          <a:p>
            <a:pPr algn="ctr">
              <a:lnSpc>
                <a:spcPct val="120000"/>
              </a:lnSpc>
              <a:spcBef>
                <a:spcPts val="395"/>
              </a:spcBef>
            </a:pPr>
            <a:r>
              <a:rPr lang="zh-CN" altLang="en-US" sz="1510" b="1" spc="300">
                <a:solidFill>
                  <a:srgbClr val="000000">
                    <a:lumMod val="75000"/>
                    <a:lumOff val="25000"/>
                  </a:srgbClr>
                </a:solidFill>
                <a:latin typeface="Arial" panose="020B0604020202020204" pitchFamily="34" charset="0"/>
                <a:ea typeface="微软雅黑" panose="020B0503020204020204" charset="-122"/>
              </a:rPr>
              <a:t>活动开单</a:t>
            </a:r>
          </a:p>
        </p:txBody>
      </p:sp>
      <p:sp>
        <p:nvSpPr>
          <p:cNvPr id="37" name="文本框 36"/>
          <p:cNvSpPr txBox="1"/>
          <p:nvPr>
            <p:custDataLst>
              <p:tags r:id="rId14"/>
            </p:custDataLst>
          </p:nvPr>
        </p:nvSpPr>
        <p:spPr>
          <a:xfrm>
            <a:off x="6255385" y="3164205"/>
            <a:ext cx="1391920" cy="1415415"/>
          </a:xfrm>
          <a:prstGeom prst="rect">
            <a:avLst/>
          </a:prstGeom>
          <a:noFill/>
        </p:spPr>
        <p:txBody>
          <a:bodyPr wrap="square" lIns="75583" tIns="39303" rIns="75583" bIns="39303" rtlCol="0">
            <a:noAutofit/>
          </a:bodyPr>
          <a:lstStyle/>
          <a:p>
            <a:pPr algn="ctr" defTabSz="571500">
              <a:lnSpc>
                <a:spcPct val="120000"/>
              </a:lnSpc>
              <a:spcAft>
                <a:spcPts val="625"/>
              </a:spcAft>
            </a:pP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专属人群</a:t>
            </a:r>
            <a:b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b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专属活动</a:t>
            </a:r>
            <a:b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br>
            <a:r>
              <a:rPr lang="zh-CN" altLang="en-US" sz="1400" spc="150">
                <a:solidFill>
                  <a:srgbClr val="FFFFFF">
                    <a:lumMod val="50000"/>
                  </a:srgbClr>
                </a:solidFill>
                <a:latin typeface="Arial" panose="020B0604020202020204" pitchFamily="34" charset="0"/>
                <a:ea typeface="微软雅黑" panose="020B0503020204020204" charset="-122"/>
                <a:cs typeface="微软雅黑" panose="020B0503020204020204" charset="-122"/>
              </a:rPr>
              <a:t>非全量，需要主动触达用户</a:t>
            </a:r>
          </a:p>
        </p:txBody>
      </p:sp>
      <p:sp>
        <p:nvSpPr>
          <p:cNvPr id="38" name="Rectangle 24"/>
          <p:cNvSpPr>
            <a:spLocks noChangeArrowheads="1"/>
          </p:cNvSpPr>
          <p:nvPr>
            <p:custDataLst>
              <p:tags r:id="rId15"/>
            </p:custDataLst>
          </p:nvPr>
        </p:nvSpPr>
        <p:spPr bwMode="auto">
          <a:xfrm>
            <a:off x="6255555" y="2824712"/>
            <a:ext cx="1316243" cy="30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b" anchorCtr="0">
            <a:normAutofit fontScale="92500" lnSpcReduction="10000"/>
          </a:bodyPr>
          <a:lstStyle/>
          <a:p>
            <a:pPr algn="ctr">
              <a:lnSpc>
                <a:spcPct val="120000"/>
              </a:lnSpc>
              <a:spcBef>
                <a:spcPts val="395"/>
              </a:spcBef>
            </a:pPr>
            <a:r>
              <a:rPr lang="zh-CN" altLang="en-US" sz="1510" b="1" spc="300">
                <a:solidFill>
                  <a:srgbClr val="000000">
                    <a:lumMod val="75000"/>
                    <a:lumOff val="25000"/>
                  </a:srgbClr>
                </a:solidFill>
                <a:latin typeface="Arial" panose="020B0604020202020204" pitchFamily="34" charset="0"/>
                <a:ea typeface="微软雅黑" panose="020B0503020204020204" charset="-122"/>
              </a:rPr>
              <a:t>人群包运营</a:t>
            </a:r>
          </a:p>
        </p:txBody>
      </p:sp>
      <p:sp>
        <p:nvSpPr>
          <p:cNvPr id="88" name="文本框 87"/>
          <p:cNvSpPr txBox="1"/>
          <p:nvPr/>
        </p:nvSpPr>
        <p:spPr>
          <a:xfrm>
            <a:off x="1336675" y="4612005"/>
            <a:ext cx="7575550" cy="645160"/>
          </a:xfrm>
          <a:prstGeom prst="rect">
            <a:avLst/>
          </a:prstGeom>
          <a:noFill/>
        </p:spPr>
        <p:txBody>
          <a:bodyPr wrap="square" rtlCol="0">
            <a:spAutoFit/>
          </a:bodyPr>
          <a:lstStyle/>
          <a:p>
            <a:pPr algn="ctr"/>
            <a:r>
              <a:rPr lang="zh-CN" altLang="en-US" b="1">
                <a:solidFill>
                  <a:srgbClr val="FF0000"/>
                </a:solidFill>
              </a:rPr>
              <a:t>共同特点：销售承接是从</a:t>
            </a:r>
            <a:r>
              <a:rPr lang="en-US" altLang="zh-CN" b="1">
                <a:solidFill>
                  <a:srgbClr val="FF0000"/>
                </a:solidFill>
              </a:rPr>
              <a:t>“</a:t>
            </a:r>
            <a:r>
              <a:rPr lang="zh-CN" altLang="en-US" b="1">
                <a:solidFill>
                  <a:srgbClr val="FF0000"/>
                </a:solidFill>
              </a:rPr>
              <a:t>回答问题</a:t>
            </a:r>
            <a:r>
              <a:rPr lang="en-US" altLang="zh-CN" b="1">
                <a:solidFill>
                  <a:srgbClr val="FF0000"/>
                </a:solidFill>
              </a:rPr>
              <a:t>”</a:t>
            </a:r>
            <a:r>
              <a:rPr lang="zh-CN" altLang="en-US" b="1">
                <a:solidFill>
                  <a:srgbClr val="FF0000"/>
                </a:solidFill>
              </a:rPr>
              <a:t>开始</a:t>
            </a:r>
            <a:br>
              <a:rPr lang="zh-CN" altLang="en-US" b="1">
                <a:solidFill>
                  <a:srgbClr val="FF0000"/>
                </a:solidFill>
              </a:rPr>
            </a:br>
            <a:r>
              <a:rPr lang="zh-CN" altLang="en-US" b="1">
                <a:solidFill>
                  <a:srgbClr val="FF0000"/>
                </a:solidFill>
              </a:rPr>
              <a:t>主动发出物料都是设计好的</a:t>
            </a:r>
            <a:r>
              <a:rPr lang="en-US" altLang="zh-CN" b="1">
                <a:solidFill>
                  <a:srgbClr val="FF0000"/>
                </a:solidFill>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95643" y="143510"/>
            <a:ext cx="2379980" cy="337185"/>
          </a:xfrm>
          <a:prstGeom prst="rect">
            <a:avLst/>
          </a:prstGeom>
          <a:noFill/>
        </p:spPr>
        <p:txBody>
          <a:bodyPr wrap="none" rtlCol="0">
            <a:spAutoFit/>
          </a:bodyPr>
          <a:lstStyle/>
          <a:p>
            <a:pPr algn="ctr"/>
            <a:r>
              <a:rPr lang="zh-CN" altLang="en-US" sz="1600" b="1">
                <a:sym typeface="+mn-ea"/>
              </a:rPr>
              <a:t>社群营销变现</a:t>
            </a:r>
            <a:r>
              <a:rPr lang="en-US" altLang="zh-CN" sz="1600" b="1">
                <a:sym typeface="+mn-ea"/>
              </a:rPr>
              <a:t>——</a:t>
            </a:r>
            <a:r>
              <a:rPr lang="zh-CN" sz="1600" b="1">
                <a:sym typeface="+mn-ea"/>
              </a:rPr>
              <a:t>开首单</a:t>
            </a:r>
            <a:endParaRPr lang="zh-CN" altLang="en-US" sz="1600" b="1">
              <a:solidFill>
                <a:schemeClr val="tx1"/>
              </a:solidFill>
              <a:sym typeface="+mn-ea"/>
            </a:endParaRPr>
          </a:p>
        </p:txBody>
      </p:sp>
      <p:pic>
        <p:nvPicPr>
          <p:cNvPr id="4" name="图片 3"/>
          <p:cNvPicPr>
            <a:picLocks noChangeAspect="1"/>
          </p:cNvPicPr>
          <p:nvPr/>
        </p:nvPicPr>
        <p:blipFill>
          <a:blip r:embed="rId2"/>
          <a:stretch>
            <a:fillRect/>
          </a:stretch>
        </p:blipFill>
        <p:spPr>
          <a:xfrm>
            <a:off x="420370" y="458470"/>
            <a:ext cx="2844165" cy="4842510"/>
          </a:xfrm>
          <a:prstGeom prst="rect">
            <a:avLst/>
          </a:prstGeom>
        </p:spPr>
      </p:pic>
      <p:pic>
        <p:nvPicPr>
          <p:cNvPr id="6" name="图片 5"/>
          <p:cNvPicPr>
            <a:picLocks noChangeAspect="1"/>
          </p:cNvPicPr>
          <p:nvPr/>
        </p:nvPicPr>
        <p:blipFill>
          <a:blip r:embed="rId3"/>
          <a:stretch>
            <a:fillRect/>
          </a:stretch>
        </p:blipFill>
        <p:spPr>
          <a:xfrm>
            <a:off x="3420110" y="458470"/>
            <a:ext cx="2235835" cy="4843145"/>
          </a:xfrm>
          <a:prstGeom prst="rect">
            <a:avLst/>
          </a:prstGeom>
        </p:spPr>
      </p:pic>
      <p:pic>
        <p:nvPicPr>
          <p:cNvPr id="7" name="图片 6"/>
          <p:cNvPicPr>
            <a:picLocks noChangeAspect="1"/>
          </p:cNvPicPr>
          <p:nvPr/>
        </p:nvPicPr>
        <p:blipFill>
          <a:blip r:embed="rId4"/>
          <a:stretch>
            <a:fillRect/>
          </a:stretch>
        </p:blipFill>
        <p:spPr>
          <a:xfrm>
            <a:off x="5811520" y="516890"/>
            <a:ext cx="3843020" cy="3074670"/>
          </a:xfrm>
          <a:prstGeom prst="rect">
            <a:avLst/>
          </a:prstGeom>
        </p:spPr>
      </p:pic>
      <p:grpSp>
        <p:nvGrpSpPr>
          <p:cNvPr id="8" name="组合 7"/>
          <p:cNvGrpSpPr/>
          <p:nvPr/>
        </p:nvGrpSpPr>
        <p:grpSpPr>
          <a:xfrm>
            <a:off x="215265" y="143510"/>
            <a:ext cx="341630" cy="280035"/>
            <a:chOff x="4729" y="1585"/>
            <a:chExt cx="842" cy="708"/>
          </a:xfrm>
        </p:grpSpPr>
        <p:pic>
          <p:nvPicPr>
            <p:cNvPr id="9" name="图片 8" descr="resource"/>
            <p:cNvPicPr>
              <a:picLocks noChangeAspect="1"/>
            </p:cNvPicPr>
            <p:nvPr/>
          </p:nvPicPr>
          <p:blipFill>
            <a:blip r:embed="rId5"/>
            <a:stretch>
              <a:fillRect/>
            </a:stretch>
          </p:blipFill>
          <p:spPr>
            <a:xfrm>
              <a:off x="5235" y="1585"/>
              <a:ext cx="337" cy="709"/>
            </a:xfrm>
            <a:prstGeom prst="rect">
              <a:avLst/>
            </a:prstGeom>
          </p:spPr>
        </p:pic>
        <p:pic>
          <p:nvPicPr>
            <p:cNvPr id="10" name="图片 9" descr="resource"/>
            <p:cNvPicPr>
              <a:picLocks noChangeAspect="1"/>
            </p:cNvPicPr>
            <p:nvPr/>
          </p:nvPicPr>
          <p:blipFill>
            <a:blip r:embed="rId6"/>
            <a:stretch>
              <a:fillRect/>
            </a:stretch>
          </p:blipFill>
          <p:spPr>
            <a:xfrm>
              <a:off x="4982" y="1585"/>
              <a:ext cx="337" cy="709"/>
            </a:xfrm>
            <a:prstGeom prst="rect">
              <a:avLst/>
            </a:prstGeom>
          </p:spPr>
        </p:pic>
        <p:pic>
          <p:nvPicPr>
            <p:cNvPr id="11" name="图片 10" descr="resource"/>
            <p:cNvPicPr>
              <a:picLocks noChangeAspect="1"/>
            </p:cNvPicPr>
            <p:nvPr/>
          </p:nvPicPr>
          <p:blipFill>
            <a:blip r:embed="rId5"/>
            <a:stretch>
              <a:fillRect/>
            </a:stretch>
          </p:blipFill>
          <p:spPr>
            <a:xfrm>
              <a:off x="4729" y="1585"/>
              <a:ext cx="337" cy="709"/>
            </a:xfrm>
            <a:prstGeom prst="rect">
              <a:avLst/>
            </a:prstGeom>
          </p:spPr>
        </p:pic>
      </p:grpSp>
      <p:sp>
        <p:nvSpPr>
          <p:cNvPr id="3" name="矩形 2"/>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7"/>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5462085" y="2049495"/>
            <a:ext cx="3097009" cy="943269"/>
            <a:chOff x="4540513" y="2812835"/>
            <a:chExt cx="3097009" cy="943269"/>
          </a:xfrm>
        </p:grpSpPr>
        <p:cxnSp>
          <p:nvCxnSpPr>
            <p:cNvPr id="34" name="直接连接符 33"/>
            <p:cNvCxnSpPr/>
            <p:nvPr/>
          </p:nvCxnSpPr>
          <p:spPr>
            <a:xfrm>
              <a:off x="5717381" y="2812835"/>
              <a:ext cx="757237" cy="0"/>
            </a:xfrm>
            <a:prstGeom prst="line">
              <a:avLst/>
            </a:prstGeom>
            <a:noFill/>
            <a:ln w="12700" cap="flat" cmpd="sng" algn="ctr">
              <a:solidFill>
                <a:sysClr val="window" lastClr="FFFFFF"/>
              </a:solidFill>
              <a:prstDash val="solid"/>
              <a:miter lim="800000"/>
            </a:ln>
            <a:effectLst/>
          </p:spPr>
        </p:cxnSp>
        <p:sp>
          <p:nvSpPr>
            <p:cNvPr id="36" name="文本框 35"/>
            <p:cNvSpPr txBox="1"/>
            <p:nvPr/>
          </p:nvSpPr>
          <p:spPr>
            <a:xfrm>
              <a:off x="4540513" y="3295729"/>
              <a:ext cx="3097009" cy="460375"/>
            </a:xfrm>
            <a:prstGeom prst="rect">
              <a:avLst/>
            </a:prstGeom>
            <a:noFill/>
          </p:spPr>
          <p:txBody>
            <a:bodyPr wrap="square" rtlCol="0">
              <a:spAutoFit/>
            </a:bodyPr>
            <a:lstStyle/>
            <a:p>
              <a:pPr lvl="0" algn="ctr"/>
              <a:endParaRPr lang="zh-CN" altLang="en-US" sz="2400" b="1" kern="0" spc="400" dirty="0">
                <a:solidFill>
                  <a:schemeClr val="tx1"/>
                </a:solidFill>
                <a:latin typeface="微软雅黑" panose="020B0503020204020204" charset="-122"/>
                <a:ea typeface="微软雅黑" panose="020B0503020204020204" charset="-122"/>
                <a:sym typeface="+mn-ea"/>
              </a:endParaRPr>
            </a:p>
          </p:txBody>
        </p:sp>
      </p:grpSp>
      <p:sp>
        <p:nvSpPr>
          <p:cNvPr id="2" name="文本框 1"/>
          <p:cNvSpPr txBox="1"/>
          <p:nvPr/>
        </p:nvSpPr>
        <p:spPr>
          <a:xfrm>
            <a:off x="1076643" y="184150"/>
            <a:ext cx="2583180" cy="337185"/>
          </a:xfrm>
          <a:prstGeom prst="rect">
            <a:avLst/>
          </a:prstGeom>
          <a:noFill/>
        </p:spPr>
        <p:txBody>
          <a:bodyPr wrap="none" rtlCol="0">
            <a:spAutoFit/>
          </a:bodyPr>
          <a:lstStyle/>
          <a:p>
            <a:pPr algn="l"/>
            <a:r>
              <a:rPr lang="zh-CN" altLang="en-US" sz="1600" b="1">
                <a:solidFill>
                  <a:schemeClr val="tx1"/>
                </a:solidFill>
                <a:sym typeface="+mn-ea"/>
              </a:rPr>
              <a:t>社群营销变现</a:t>
            </a:r>
            <a:r>
              <a:rPr lang="en-US" altLang="zh-CN" sz="1600" b="1">
                <a:sym typeface="+mn-ea"/>
              </a:rPr>
              <a:t>——</a:t>
            </a:r>
            <a:r>
              <a:rPr lang="zh-CN" sz="1600" b="1">
                <a:sym typeface="+mn-ea"/>
              </a:rPr>
              <a:t>日常活动</a:t>
            </a:r>
            <a:endParaRPr lang="zh-CN" sz="1600" b="1">
              <a:solidFill>
                <a:schemeClr val="tx1"/>
              </a:solidFill>
              <a:sym typeface="+mn-ea"/>
            </a:endParaRPr>
          </a:p>
        </p:txBody>
      </p:sp>
      <p:grpSp>
        <p:nvGrpSpPr>
          <p:cNvPr id="3" name="组合 2"/>
          <p:cNvGrpSpPr/>
          <p:nvPr/>
        </p:nvGrpSpPr>
        <p:grpSpPr>
          <a:xfrm>
            <a:off x="552450" y="212725"/>
            <a:ext cx="341630" cy="280035"/>
            <a:chOff x="4729" y="1585"/>
            <a:chExt cx="842" cy="708"/>
          </a:xfrm>
        </p:grpSpPr>
        <p:pic>
          <p:nvPicPr>
            <p:cNvPr id="5" name="图片 4" descr="resource"/>
            <p:cNvPicPr>
              <a:picLocks noChangeAspect="1"/>
            </p:cNvPicPr>
            <p:nvPr/>
          </p:nvPicPr>
          <p:blipFill>
            <a:blip r:embed="rId8"/>
            <a:stretch>
              <a:fillRect/>
            </a:stretch>
          </p:blipFill>
          <p:spPr>
            <a:xfrm>
              <a:off x="5235" y="1585"/>
              <a:ext cx="337" cy="709"/>
            </a:xfrm>
            <a:prstGeom prst="rect">
              <a:avLst/>
            </a:prstGeom>
          </p:spPr>
        </p:pic>
        <p:pic>
          <p:nvPicPr>
            <p:cNvPr id="10" name="图片 9" descr="resource"/>
            <p:cNvPicPr>
              <a:picLocks noChangeAspect="1"/>
            </p:cNvPicPr>
            <p:nvPr/>
          </p:nvPicPr>
          <p:blipFill>
            <a:blip r:embed="rId9"/>
            <a:stretch>
              <a:fillRect/>
            </a:stretch>
          </p:blipFill>
          <p:spPr>
            <a:xfrm>
              <a:off x="4982" y="1585"/>
              <a:ext cx="337" cy="709"/>
            </a:xfrm>
            <a:prstGeom prst="rect">
              <a:avLst/>
            </a:prstGeom>
          </p:spPr>
        </p:pic>
        <p:pic>
          <p:nvPicPr>
            <p:cNvPr id="11" name="图片 10" descr="resource"/>
            <p:cNvPicPr>
              <a:picLocks noChangeAspect="1"/>
            </p:cNvPicPr>
            <p:nvPr/>
          </p:nvPicPr>
          <p:blipFill>
            <a:blip r:embed="rId8"/>
            <a:stretch>
              <a:fillRect/>
            </a:stretch>
          </p:blipFill>
          <p:spPr>
            <a:xfrm>
              <a:off x="4729" y="1585"/>
              <a:ext cx="337" cy="709"/>
            </a:xfrm>
            <a:prstGeom prst="rect">
              <a:avLst/>
            </a:prstGeom>
          </p:spPr>
        </p:pic>
      </p:grpSp>
      <p:pic>
        <p:nvPicPr>
          <p:cNvPr id="4" name="图片 3"/>
          <p:cNvPicPr>
            <a:picLocks noChangeAspect="1"/>
          </p:cNvPicPr>
          <p:nvPr/>
        </p:nvPicPr>
        <p:blipFill>
          <a:blip r:embed="rId10"/>
          <a:stretch>
            <a:fillRect/>
          </a:stretch>
        </p:blipFill>
        <p:spPr>
          <a:xfrm>
            <a:off x="189230" y="521335"/>
            <a:ext cx="1930400" cy="4180205"/>
          </a:xfrm>
          <a:prstGeom prst="rect">
            <a:avLst/>
          </a:prstGeom>
        </p:spPr>
      </p:pic>
      <p:pic>
        <p:nvPicPr>
          <p:cNvPr id="6" name="图片 5"/>
          <p:cNvPicPr>
            <a:picLocks noChangeAspect="1"/>
          </p:cNvPicPr>
          <p:nvPr/>
        </p:nvPicPr>
        <p:blipFill>
          <a:blip r:embed="rId11"/>
          <a:stretch>
            <a:fillRect/>
          </a:stretch>
        </p:blipFill>
        <p:spPr>
          <a:xfrm>
            <a:off x="2203450" y="493395"/>
            <a:ext cx="1929765" cy="4180840"/>
          </a:xfrm>
          <a:prstGeom prst="rect">
            <a:avLst/>
          </a:prstGeom>
        </p:spPr>
      </p:pic>
      <p:pic>
        <p:nvPicPr>
          <p:cNvPr id="7" name="图片 6"/>
          <p:cNvPicPr>
            <a:picLocks noChangeAspect="1"/>
          </p:cNvPicPr>
          <p:nvPr/>
        </p:nvPicPr>
        <p:blipFill>
          <a:blip r:embed="rId12"/>
          <a:stretch>
            <a:fillRect/>
          </a:stretch>
        </p:blipFill>
        <p:spPr>
          <a:xfrm>
            <a:off x="4217670" y="493395"/>
            <a:ext cx="1893570" cy="4100195"/>
          </a:xfrm>
          <a:prstGeom prst="rect">
            <a:avLst/>
          </a:prstGeom>
        </p:spPr>
      </p:pic>
      <p:pic>
        <p:nvPicPr>
          <p:cNvPr id="8" name="图片 7"/>
          <p:cNvPicPr>
            <a:picLocks noChangeAspect="1"/>
          </p:cNvPicPr>
          <p:nvPr/>
        </p:nvPicPr>
        <p:blipFill>
          <a:blip r:embed="rId13"/>
          <a:stretch>
            <a:fillRect/>
          </a:stretch>
        </p:blipFill>
        <p:spPr>
          <a:xfrm>
            <a:off x="6181725" y="507365"/>
            <a:ext cx="1880870" cy="4072255"/>
          </a:xfrm>
          <a:prstGeom prst="rect">
            <a:avLst/>
          </a:prstGeom>
        </p:spPr>
      </p:pic>
      <p:pic>
        <p:nvPicPr>
          <p:cNvPr id="9" name="图片 8"/>
          <p:cNvPicPr>
            <a:picLocks noChangeAspect="1"/>
          </p:cNvPicPr>
          <p:nvPr/>
        </p:nvPicPr>
        <p:blipFill>
          <a:blip r:embed="rId14"/>
          <a:stretch>
            <a:fillRect/>
          </a:stretch>
        </p:blipFill>
        <p:spPr>
          <a:xfrm>
            <a:off x="8133715" y="506730"/>
            <a:ext cx="1894205" cy="4100830"/>
          </a:xfrm>
          <a:prstGeom prst="rect">
            <a:avLst/>
          </a:prstGeom>
        </p:spPr>
      </p:pic>
      <p:sp>
        <p:nvSpPr>
          <p:cNvPr id="12" name="五边形 11"/>
          <p:cNvSpPr/>
          <p:nvPr>
            <p:custDataLst>
              <p:tags r:id="rId1"/>
            </p:custDataLst>
          </p:nvPr>
        </p:nvSpPr>
        <p:spPr>
          <a:xfrm>
            <a:off x="566859" y="4843788"/>
            <a:ext cx="1366276" cy="699961"/>
          </a:xfrm>
          <a:prstGeom prst="homePlate">
            <a:avLst/>
          </a:prstGeom>
          <a:solidFill>
            <a:srgbClr val="FA85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水军提问</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无意种草</a:t>
            </a:r>
          </a:p>
        </p:txBody>
      </p:sp>
      <p:sp>
        <p:nvSpPr>
          <p:cNvPr id="13" name="任意多边形 12"/>
          <p:cNvSpPr/>
          <p:nvPr>
            <p:custDataLst>
              <p:tags r:id="rId2"/>
            </p:custDataLst>
          </p:nvPr>
        </p:nvSpPr>
        <p:spPr>
          <a:xfrm>
            <a:off x="1933233" y="4837438"/>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CE8D3E"/>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回答问题</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引出新品</a:t>
            </a:r>
          </a:p>
        </p:txBody>
      </p:sp>
      <p:sp>
        <p:nvSpPr>
          <p:cNvPr id="15" name="任意多边形 14"/>
          <p:cNvSpPr/>
          <p:nvPr>
            <p:custDataLst>
              <p:tags r:id="rId3"/>
            </p:custDataLst>
          </p:nvPr>
        </p:nvSpPr>
        <p:spPr>
          <a:xfrm>
            <a:off x="3338978" y="4837460"/>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E74D51"/>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预热群公告</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强曝光</a:t>
            </a:r>
          </a:p>
        </p:txBody>
      </p:sp>
      <p:sp>
        <p:nvSpPr>
          <p:cNvPr id="16" name="任意多边形 15"/>
          <p:cNvSpPr/>
          <p:nvPr>
            <p:custDataLst>
              <p:tags r:id="rId4"/>
            </p:custDataLst>
          </p:nvPr>
        </p:nvSpPr>
        <p:spPr>
          <a:xfrm>
            <a:off x="4725038" y="4843788"/>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FABD50"/>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水军提问</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再次引导</a:t>
            </a:r>
          </a:p>
        </p:txBody>
      </p:sp>
      <p:sp>
        <p:nvSpPr>
          <p:cNvPr id="20" name="任意多边形 19"/>
          <p:cNvSpPr/>
          <p:nvPr>
            <p:custDataLst>
              <p:tags r:id="rId5"/>
            </p:custDataLst>
          </p:nvPr>
        </p:nvSpPr>
        <p:spPr>
          <a:xfrm>
            <a:off x="6111097" y="4837460"/>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9C6A6A"/>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秒杀</a:t>
            </a:r>
            <a:r>
              <a:rPr lang="en-US" altLang="zh-CN"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a:t>
            </a: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上新</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冲刺销售</a:t>
            </a:r>
          </a:p>
        </p:txBody>
      </p:sp>
      <p:sp>
        <p:nvSpPr>
          <p:cNvPr id="40" name="任意多边形 39"/>
          <p:cNvSpPr/>
          <p:nvPr>
            <p:custDataLst>
              <p:tags r:id="rId6"/>
            </p:custDataLst>
          </p:nvPr>
        </p:nvSpPr>
        <p:spPr>
          <a:xfrm>
            <a:off x="7497157" y="4837460"/>
            <a:ext cx="1366276" cy="699961"/>
          </a:xfrm>
          <a:custGeom>
            <a:avLst/>
            <a:gdLst>
              <a:gd name="connsiteX0" fmla="*/ 0 w 2044284"/>
              <a:gd name="connsiteY0" fmla="*/ 0 h 734516"/>
              <a:gd name="connsiteX1" fmla="*/ 1677027 w 2044284"/>
              <a:gd name="connsiteY1" fmla="*/ 0 h 734516"/>
              <a:gd name="connsiteX2" fmla="*/ 2044284 w 2044284"/>
              <a:gd name="connsiteY2" fmla="*/ 367259 h 734516"/>
              <a:gd name="connsiteX3" fmla="*/ 1677027 w 2044284"/>
              <a:gd name="connsiteY3" fmla="*/ 734516 h 734516"/>
              <a:gd name="connsiteX4" fmla="*/ 6359 w 2044284"/>
              <a:gd name="connsiteY4" fmla="*/ 734516 h 734516"/>
              <a:gd name="connsiteX5" fmla="*/ 366815 w 2044284"/>
              <a:gd name="connsiteY5" fmla="*/ 374060 h 734516"/>
              <a:gd name="connsiteX6" fmla="*/ 0 w 2044284"/>
              <a:gd name="connsiteY6" fmla="*/ 7244 h 73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4284" h="734516">
                <a:moveTo>
                  <a:pt x="0" y="0"/>
                </a:moveTo>
                <a:lnTo>
                  <a:pt x="1677027" y="0"/>
                </a:lnTo>
                <a:lnTo>
                  <a:pt x="2044284" y="367259"/>
                </a:lnTo>
                <a:lnTo>
                  <a:pt x="1677027" y="734516"/>
                </a:lnTo>
                <a:lnTo>
                  <a:pt x="6359" y="734516"/>
                </a:lnTo>
                <a:lnTo>
                  <a:pt x="366815" y="374060"/>
                </a:lnTo>
                <a:lnTo>
                  <a:pt x="0" y="7244"/>
                </a:lnTo>
                <a:close/>
              </a:path>
            </a:pathLst>
          </a:custGeom>
          <a:solidFill>
            <a:srgbClr val="DB7D5F"/>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76792" tIns="38396" rIns="76792" bIns="38396" numCol="1" spcCol="0" rtlCol="0" fromWordArt="0" anchor="ctr" anchorCtr="0" forceAA="0" compatLnSpc="1">
            <a:normAutofit/>
          </a:bodyPr>
          <a:lstStyle/>
          <a:p>
            <a:pPr algn="ct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充值折上折</a:t>
            </a:r>
            <a:b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br>
            <a:r>
              <a:rPr lang="zh-CN" altLang="en-US" sz="1510" dirty="0">
                <a:solidFill>
                  <a:sysClr val="window" lastClr="FFFFFF"/>
                </a:solidFill>
                <a:latin typeface="Calibri Light" panose="020F0302020204030204" charset="0"/>
                <a:ea typeface="宋体" panose="02010600030101010101" pitchFamily="2" charset="-122"/>
                <a:cs typeface="+mn-ea"/>
                <a:sym typeface="Arial" panose="020B0604020202020204" pitchFamily="34" charset="0"/>
              </a:rPr>
              <a:t>引发高客单</a:t>
            </a:r>
          </a:p>
        </p:txBody>
      </p:sp>
      <p:grpSp>
        <p:nvGrpSpPr>
          <p:cNvPr id="14" name="组合 13"/>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95" y="219179"/>
            <a:ext cx="930578" cy="526883"/>
          </a:xfrm>
          <a:prstGeom prst="rect">
            <a:avLst/>
          </a:prstGeom>
          <a:solidFill>
            <a:srgbClr val="F4B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p>
        </p:txBody>
      </p:sp>
      <p:sp>
        <p:nvSpPr>
          <p:cNvPr id="77" name="文本框 76"/>
          <p:cNvSpPr txBox="1"/>
          <p:nvPr/>
        </p:nvSpPr>
        <p:spPr>
          <a:xfrm>
            <a:off x="1074857" y="284397"/>
            <a:ext cx="3626276" cy="461665"/>
          </a:xfrm>
          <a:prstGeom prst="rect">
            <a:avLst/>
          </a:prstGeom>
          <a:noFill/>
        </p:spPr>
        <p:txBody>
          <a:bodyPr wrap="square" rtlCol="0">
            <a:spAutoFit/>
          </a:bodyPr>
          <a:lstStyle/>
          <a:p>
            <a:r>
              <a:rPr lang="zh-CN" altLang="en-US" sz="2400" b="1" dirty="0">
                <a:solidFill>
                  <a:srgbClr val="000000"/>
                </a:solidFill>
                <a:latin typeface="微软雅黑" panose="020B0503020204020204" charset="-122"/>
                <a:ea typeface="微软雅黑" panose="020B0503020204020204" charset="-122"/>
                <a:sym typeface="+mn-ea"/>
              </a:rPr>
              <a:t>服务客户</a:t>
            </a:r>
          </a:p>
        </p:txBody>
      </p:sp>
      <p:sp>
        <p:nvSpPr>
          <p:cNvPr id="78" name="文本框 77"/>
          <p:cNvSpPr txBox="1"/>
          <p:nvPr/>
        </p:nvSpPr>
        <p:spPr>
          <a:xfrm>
            <a:off x="1921986" y="4464685"/>
            <a:ext cx="6416040" cy="398780"/>
          </a:xfrm>
          <a:prstGeom prst="rect">
            <a:avLst/>
          </a:prstGeom>
          <a:noFill/>
        </p:spPr>
        <p:txBody>
          <a:bodyPr wrap="square" rtlCol="0" anchor="t">
            <a:spAutoFit/>
          </a:bodyPr>
          <a:lstStyle/>
          <a:p>
            <a:pPr algn="ctr">
              <a:lnSpc>
                <a:spcPct val="100000"/>
              </a:lnSpc>
            </a:pPr>
            <a:r>
              <a:rPr lang="zh-CN" altLang="en-US" sz="2000" b="1">
                <a:solidFill>
                  <a:schemeClr val="tx1"/>
                </a:solidFill>
                <a:latin typeface="微软雅黑" panose="020B0503020204020204" charset="-122"/>
                <a:ea typeface="微软雅黑" panose="020B0503020204020204" charset="-122"/>
                <a:sym typeface="+mn-ea"/>
              </a:rPr>
              <a:t>聚焦四大类人群：大健康、母婴、年轻女性、二次元</a:t>
            </a:r>
          </a:p>
        </p:txBody>
      </p:sp>
      <p:pic>
        <p:nvPicPr>
          <p:cNvPr id="79" name="图片 78" descr="六角形"/>
          <p:cNvPicPr>
            <a:picLocks noChangeAspect="1"/>
          </p:cNvPicPr>
          <p:nvPr/>
        </p:nvPicPr>
        <p:blipFill>
          <a:blip r:embed="rId3"/>
          <a:stretch>
            <a:fillRect/>
          </a:stretch>
        </p:blipFill>
        <p:spPr>
          <a:xfrm>
            <a:off x="693261" y="2343785"/>
            <a:ext cx="775970" cy="835025"/>
          </a:xfrm>
          <a:prstGeom prst="rect">
            <a:avLst/>
          </a:prstGeom>
        </p:spPr>
      </p:pic>
      <p:pic>
        <p:nvPicPr>
          <p:cNvPr id="80" name="图片 79" descr="六角形"/>
          <p:cNvPicPr>
            <a:picLocks noChangeAspect="1"/>
          </p:cNvPicPr>
          <p:nvPr/>
        </p:nvPicPr>
        <p:blipFill>
          <a:blip r:embed="rId3"/>
          <a:stretch>
            <a:fillRect/>
          </a:stretch>
        </p:blipFill>
        <p:spPr>
          <a:xfrm>
            <a:off x="1147286" y="1331595"/>
            <a:ext cx="775970" cy="835025"/>
          </a:xfrm>
          <a:prstGeom prst="rect">
            <a:avLst/>
          </a:prstGeom>
        </p:spPr>
      </p:pic>
      <p:pic>
        <p:nvPicPr>
          <p:cNvPr id="81" name="图片 80" descr="六角形"/>
          <p:cNvPicPr>
            <a:picLocks noChangeAspect="1"/>
          </p:cNvPicPr>
          <p:nvPr/>
        </p:nvPicPr>
        <p:blipFill>
          <a:blip r:embed="rId3"/>
          <a:stretch>
            <a:fillRect/>
          </a:stretch>
        </p:blipFill>
        <p:spPr>
          <a:xfrm>
            <a:off x="8378666" y="1339215"/>
            <a:ext cx="775970" cy="835025"/>
          </a:xfrm>
          <a:prstGeom prst="rect">
            <a:avLst/>
          </a:prstGeom>
        </p:spPr>
      </p:pic>
      <p:pic>
        <p:nvPicPr>
          <p:cNvPr id="82" name="图片 81" descr="六角形"/>
          <p:cNvPicPr>
            <a:picLocks noChangeAspect="1"/>
          </p:cNvPicPr>
          <p:nvPr/>
        </p:nvPicPr>
        <p:blipFill>
          <a:blip r:embed="rId3"/>
          <a:stretch>
            <a:fillRect/>
          </a:stretch>
        </p:blipFill>
        <p:spPr>
          <a:xfrm>
            <a:off x="7458551" y="1326515"/>
            <a:ext cx="775970" cy="835025"/>
          </a:xfrm>
          <a:prstGeom prst="rect">
            <a:avLst/>
          </a:prstGeom>
        </p:spPr>
      </p:pic>
      <p:pic>
        <p:nvPicPr>
          <p:cNvPr id="83" name="图片 82" descr="六角形"/>
          <p:cNvPicPr>
            <a:picLocks noChangeAspect="1"/>
          </p:cNvPicPr>
          <p:nvPr/>
        </p:nvPicPr>
        <p:blipFill>
          <a:blip r:embed="rId3"/>
          <a:stretch>
            <a:fillRect/>
          </a:stretch>
        </p:blipFill>
        <p:spPr>
          <a:xfrm>
            <a:off x="7910036" y="2325370"/>
            <a:ext cx="775970" cy="835025"/>
          </a:xfrm>
          <a:prstGeom prst="rect">
            <a:avLst/>
          </a:prstGeom>
        </p:spPr>
      </p:pic>
      <p:pic>
        <p:nvPicPr>
          <p:cNvPr id="84" name="图片 83" descr="六角形"/>
          <p:cNvPicPr>
            <a:picLocks noChangeAspect="1"/>
          </p:cNvPicPr>
          <p:nvPr/>
        </p:nvPicPr>
        <p:blipFill>
          <a:blip r:embed="rId3"/>
          <a:stretch>
            <a:fillRect/>
          </a:stretch>
        </p:blipFill>
        <p:spPr>
          <a:xfrm>
            <a:off x="7458551" y="3331845"/>
            <a:ext cx="775970" cy="835025"/>
          </a:xfrm>
          <a:prstGeom prst="rect">
            <a:avLst/>
          </a:prstGeom>
        </p:spPr>
      </p:pic>
      <p:pic>
        <p:nvPicPr>
          <p:cNvPr id="85" name="图片 84" descr="六角形"/>
          <p:cNvPicPr>
            <a:picLocks noChangeAspect="1"/>
          </p:cNvPicPr>
          <p:nvPr/>
        </p:nvPicPr>
        <p:blipFill>
          <a:blip r:embed="rId3"/>
          <a:stretch>
            <a:fillRect/>
          </a:stretch>
        </p:blipFill>
        <p:spPr>
          <a:xfrm>
            <a:off x="2042001" y="1339215"/>
            <a:ext cx="775970" cy="835025"/>
          </a:xfrm>
          <a:prstGeom prst="rect">
            <a:avLst/>
          </a:prstGeom>
        </p:spPr>
      </p:pic>
      <p:pic>
        <p:nvPicPr>
          <p:cNvPr id="86" name="图片 85" descr="六角形"/>
          <p:cNvPicPr>
            <a:picLocks noChangeAspect="1"/>
          </p:cNvPicPr>
          <p:nvPr/>
        </p:nvPicPr>
        <p:blipFill>
          <a:blip r:embed="rId3"/>
          <a:stretch>
            <a:fillRect/>
          </a:stretch>
        </p:blipFill>
        <p:spPr>
          <a:xfrm>
            <a:off x="2944971" y="1339215"/>
            <a:ext cx="775970" cy="835025"/>
          </a:xfrm>
          <a:prstGeom prst="rect">
            <a:avLst/>
          </a:prstGeom>
        </p:spPr>
      </p:pic>
      <p:pic>
        <p:nvPicPr>
          <p:cNvPr id="87" name="图片 86" descr="六角形"/>
          <p:cNvPicPr>
            <a:picLocks noChangeAspect="1"/>
          </p:cNvPicPr>
          <p:nvPr/>
        </p:nvPicPr>
        <p:blipFill>
          <a:blip r:embed="rId3"/>
          <a:stretch>
            <a:fillRect/>
          </a:stretch>
        </p:blipFill>
        <p:spPr>
          <a:xfrm>
            <a:off x="3847941" y="1339215"/>
            <a:ext cx="775970" cy="835025"/>
          </a:xfrm>
          <a:prstGeom prst="rect">
            <a:avLst/>
          </a:prstGeom>
        </p:spPr>
      </p:pic>
      <p:pic>
        <p:nvPicPr>
          <p:cNvPr id="88" name="图片 87" descr="六角形"/>
          <p:cNvPicPr>
            <a:picLocks noChangeAspect="1"/>
          </p:cNvPicPr>
          <p:nvPr/>
        </p:nvPicPr>
        <p:blipFill>
          <a:blip r:embed="rId3"/>
          <a:stretch>
            <a:fillRect/>
          </a:stretch>
        </p:blipFill>
        <p:spPr>
          <a:xfrm>
            <a:off x="4750911" y="1339215"/>
            <a:ext cx="775970" cy="835025"/>
          </a:xfrm>
          <a:prstGeom prst="rect">
            <a:avLst/>
          </a:prstGeom>
        </p:spPr>
      </p:pic>
      <p:pic>
        <p:nvPicPr>
          <p:cNvPr id="89" name="图片 88" descr="六角形"/>
          <p:cNvPicPr>
            <a:picLocks noChangeAspect="1"/>
          </p:cNvPicPr>
          <p:nvPr/>
        </p:nvPicPr>
        <p:blipFill>
          <a:blip r:embed="rId3"/>
          <a:stretch>
            <a:fillRect/>
          </a:stretch>
        </p:blipFill>
        <p:spPr>
          <a:xfrm>
            <a:off x="5653881" y="1339215"/>
            <a:ext cx="775970" cy="835025"/>
          </a:xfrm>
          <a:prstGeom prst="rect">
            <a:avLst/>
          </a:prstGeom>
        </p:spPr>
      </p:pic>
      <p:pic>
        <p:nvPicPr>
          <p:cNvPr id="90" name="图片 89" descr="六角形"/>
          <p:cNvPicPr>
            <a:picLocks noChangeAspect="1"/>
          </p:cNvPicPr>
          <p:nvPr/>
        </p:nvPicPr>
        <p:blipFill>
          <a:blip r:embed="rId3"/>
          <a:stretch>
            <a:fillRect/>
          </a:stretch>
        </p:blipFill>
        <p:spPr>
          <a:xfrm>
            <a:off x="1590516" y="2338070"/>
            <a:ext cx="775970" cy="835025"/>
          </a:xfrm>
          <a:prstGeom prst="rect">
            <a:avLst/>
          </a:prstGeom>
        </p:spPr>
      </p:pic>
      <p:pic>
        <p:nvPicPr>
          <p:cNvPr id="91" name="图片 90" descr="六角形"/>
          <p:cNvPicPr>
            <a:picLocks noChangeAspect="1"/>
          </p:cNvPicPr>
          <p:nvPr/>
        </p:nvPicPr>
        <p:blipFill>
          <a:blip r:embed="rId3"/>
          <a:stretch>
            <a:fillRect/>
          </a:stretch>
        </p:blipFill>
        <p:spPr>
          <a:xfrm>
            <a:off x="2493486" y="2338070"/>
            <a:ext cx="775970" cy="835025"/>
          </a:xfrm>
          <a:prstGeom prst="rect">
            <a:avLst/>
          </a:prstGeom>
        </p:spPr>
      </p:pic>
      <p:pic>
        <p:nvPicPr>
          <p:cNvPr id="92" name="图片 91" descr="六角形"/>
          <p:cNvPicPr>
            <a:picLocks noChangeAspect="1"/>
          </p:cNvPicPr>
          <p:nvPr/>
        </p:nvPicPr>
        <p:blipFill>
          <a:blip r:embed="rId3"/>
          <a:stretch>
            <a:fillRect/>
          </a:stretch>
        </p:blipFill>
        <p:spPr>
          <a:xfrm>
            <a:off x="1127601" y="3324225"/>
            <a:ext cx="775970" cy="835025"/>
          </a:xfrm>
          <a:prstGeom prst="rect">
            <a:avLst/>
          </a:prstGeom>
        </p:spPr>
      </p:pic>
      <p:pic>
        <p:nvPicPr>
          <p:cNvPr id="93" name="图片 92" descr="六角形"/>
          <p:cNvPicPr>
            <a:picLocks noChangeAspect="1"/>
          </p:cNvPicPr>
          <p:nvPr/>
        </p:nvPicPr>
        <p:blipFill>
          <a:blip r:embed="rId3"/>
          <a:stretch>
            <a:fillRect/>
          </a:stretch>
        </p:blipFill>
        <p:spPr>
          <a:xfrm>
            <a:off x="2042001" y="3344545"/>
            <a:ext cx="775970" cy="835025"/>
          </a:xfrm>
          <a:prstGeom prst="rect">
            <a:avLst/>
          </a:prstGeom>
        </p:spPr>
      </p:pic>
      <p:pic>
        <p:nvPicPr>
          <p:cNvPr id="94" name="图片 93" descr="六角形"/>
          <p:cNvPicPr>
            <a:picLocks noChangeAspect="1"/>
          </p:cNvPicPr>
          <p:nvPr/>
        </p:nvPicPr>
        <p:blipFill>
          <a:blip r:embed="rId3"/>
          <a:stretch>
            <a:fillRect/>
          </a:stretch>
        </p:blipFill>
        <p:spPr>
          <a:xfrm>
            <a:off x="2944971" y="3344545"/>
            <a:ext cx="775970" cy="835025"/>
          </a:xfrm>
          <a:prstGeom prst="rect">
            <a:avLst/>
          </a:prstGeom>
        </p:spPr>
      </p:pic>
      <p:pic>
        <p:nvPicPr>
          <p:cNvPr id="95" name="图片 94" descr="六角形"/>
          <p:cNvPicPr>
            <a:picLocks noChangeAspect="1"/>
          </p:cNvPicPr>
          <p:nvPr/>
        </p:nvPicPr>
        <p:blipFill>
          <a:blip r:embed="rId3"/>
          <a:stretch>
            <a:fillRect/>
          </a:stretch>
        </p:blipFill>
        <p:spPr>
          <a:xfrm>
            <a:off x="3847941" y="3344545"/>
            <a:ext cx="775970" cy="835025"/>
          </a:xfrm>
          <a:prstGeom prst="rect">
            <a:avLst/>
          </a:prstGeom>
        </p:spPr>
      </p:pic>
      <p:pic>
        <p:nvPicPr>
          <p:cNvPr id="96" name="图片 95" descr="六角形"/>
          <p:cNvPicPr>
            <a:picLocks noChangeAspect="1"/>
          </p:cNvPicPr>
          <p:nvPr/>
        </p:nvPicPr>
        <p:blipFill>
          <a:blip r:embed="rId3"/>
          <a:stretch>
            <a:fillRect/>
          </a:stretch>
        </p:blipFill>
        <p:spPr>
          <a:xfrm>
            <a:off x="4750911" y="3344545"/>
            <a:ext cx="775970" cy="835025"/>
          </a:xfrm>
          <a:prstGeom prst="rect">
            <a:avLst/>
          </a:prstGeom>
        </p:spPr>
      </p:pic>
      <p:pic>
        <p:nvPicPr>
          <p:cNvPr id="97" name="图片 96" descr="六角形"/>
          <p:cNvPicPr>
            <a:picLocks noChangeAspect="1"/>
          </p:cNvPicPr>
          <p:nvPr/>
        </p:nvPicPr>
        <p:blipFill>
          <a:blip r:embed="rId3"/>
          <a:stretch>
            <a:fillRect/>
          </a:stretch>
        </p:blipFill>
        <p:spPr>
          <a:xfrm>
            <a:off x="5653881" y="3344545"/>
            <a:ext cx="775970" cy="835025"/>
          </a:xfrm>
          <a:prstGeom prst="rect">
            <a:avLst/>
          </a:prstGeom>
        </p:spPr>
      </p:pic>
      <p:grpSp>
        <p:nvGrpSpPr>
          <p:cNvPr id="98" name="组合 97"/>
          <p:cNvGrpSpPr/>
          <p:nvPr/>
        </p:nvGrpSpPr>
        <p:grpSpPr>
          <a:xfrm>
            <a:off x="6556851" y="1339215"/>
            <a:ext cx="1227455" cy="2839720"/>
            <a:chOff x="11078" y="2261"/>
            <a:chExt cx="1933" cy="4472"/>
          </a:xfrm>
        </p:grpSpPr>
        <p:pic>
          <p:nvPicPr>
            <p:cNvPr id="99" name="图片 98" descr="六角形"/>
            <p:cNvPicPr>
              <a:picLocks noChangeAspect="1"/>
            </p:cNvPicPr>
            <p:nvPr/>
          </p:nvPicPr>
          <p:blipFill>
            <a:blip r:embed="rId3"/>
            <a:stretch>
              <a:fillRect/>
            </a:stretch>
          </p:blipFill>
          <p:spPr>
            <a:xfrm>
              <a:off x="11078" y="2261"/>
              <a:ext cx="1222" cy="1315"/>
            </a:xfrm>
            <a:prstGeom prst="rect">
              <a:avLst/>
            </a:prstGeom>
          </p:spPr>
        </p:pic>
        <p:pic>
          <p:nvPicPr>
            <p:cNvPr id="100" name="图片 99" descr="六角形"/>
            <p:cNvPicPr>
              <a:picLocks noChangeAspect="1"/>
            </p:cNvPicPr>
            <p:nvPr/>
          </p:nvPicPr>
          <p:blipFill>
            <a:blip r:embed="rId3"/>
            <a:stretch>
              <a:fillRect/>
            </a:stretch>
          </p:blipFill>
          <p:spPr>
            <a:xfrm>
              <a:off x="11789" y="3834"/>
              <a:ext cx="1222" cy="1315"/>
            </a:xfrm>
            <a:prstGeom prst="rect">
              <a:avLst/>
            </a:prstGeom>
          </p:spPr>
        </p:pic>
        <p:pic>
          <p:nvPicPr>
            <p:cNvPr id="101" name="图片 100" descr="六角形"/>
            <p:cNvPicPr>
              <a:picLocks noChangeAspect="1"/>
            </p:cNvPicPr>
            <p:nvPr/>
          </p:nvPicPr>
          <p:blipFill>
            <a:blip r:embed="rId3"/>
            <a:stretch>
              <a:fillRect/>
            </a:stretch>
          </p:blipFill>
          <p:spPr>
            <a:xfrm>
              <a:off x="11078" y="5419"/>
              <a:ext cx="1222" cy="1315"/>
            </a:xfrm>
            <a:prstGeom prst="rect">
              <a:avLst/>
            </a:prstGeom>
          </p:spPr>
        </p:pic>
      </p:grpSp>
      <p:pic>
        <p:nvPicPr>
          <p:cNvPr id="102" name="图片 101" descr="t012f8e26eddb964ca5"/>
          <p:cNvPicPr>
            <a:picLocks noChangeAspect="1"/>
          </p:cNvPicPr>
          <p:nvPr/>
        </p:nvPicPr>
        <p:blipFill>
          <a:blip r:embed="rId4"/>
          <a:stretch>
            <a:fillRect/>
          </a:stretch>
        </p:blipFill>
        <p:spPr>
          <a:xfrm>
            <a:off x="8520271" y="1511935"/>
            <a:ext cx="493395" cy="512445"/>
          </a:xfrm>
          <a:prstGeom prst="rect">
            <a:avLst/>
          </a:prstGeom>
        </p:spPr>
      </p:pic>
      <p:pic>
        <p:nvPicPr>
          <p:cNvPr id="103" name="图片 102" descr="logo"/>
          <p:cNvPicPr>
            <a:picLocks noChangeAspect="1"/>
          </p:cNvPicPr>
          <p:nvPr/>
        </p:nvPicPr>
        <p:blipFill>
          <a:blip r:embed="rId5"/>
          <a:stretch>
            <a:fillRect/>
          </a:stretch>
        </p:blipFill>
        <p:spPr>
          <a:xfrm>
            <a:off x="7278211" y="2536190"/>
            <a:ext cx="259715" cy="486410"/>
          </a:xfrm>
          <a:prstGeom prst="rect">
            <a:avLst/>
          </a:prstGeom>
        </p:spPr>
      </p:pic>
      <p:pic>
        <p:nvPicPr>
          <p:cNvPr id="104" name="图片 103" descr="7403e0ea972a1941a393e0f437f16fa"/>
          <p:cNvPicPr>
            <a:picLocks noChangeAspect="1"/>
          </p:cNvPicPr>
          <p:nvPr/>
        </p:nvPicPr>
        <p:blipFill>
          <a:blip r:embed="rId6"/>
          <a:stretch>
            <a:fillRect/>
          </a:stretch>
        </p:blipFill>
        <p:spPr>
          <a:xfrm>
            <a:off x="1365726" y="1555115"/>
            <a:ext cx="301625" cy="402590"/>
          </a:xfrm>
          <a:prstGeom prst="rect">
            <a:avLst/>
          </a:prstGeom>
        </p:spPr>
      </p:pic>
      <p:pic>
        <p:nvPicPr>
          <p:cNvPr id="105" name="图片 104" descr="O1CN01HRGKqA1UvgStvgWu3_!!3543632580"/>
          <p:cNvPicPr>
            <a:picLocks noChangeAspect="1"/>
          </p:cNvPicPr>
          <p:nvPr/>
        </p:nvPicPr>
        <p:blipFill>
          <a:blip r:embed="rId7"/>
          <a:stretch>
            <a:fillRect/>
          </a:stretch>
        </p:blipFill>
        <p:spPr>
          <a:xfrm>
            <a:off x="2619851" y="2648585"/>
            <a:ext cx="523240" cy="255905"/>
          </a:xfrm>
          <a:prstGeom prst="rect">
            <a:avLst/>
          </a:prstGeom>
        </p:spPr>
      </p:pic>
      <p:pic>
        <p:nvPicPr>
          <p:cNvPr id="106" name="图片 105" descr="六角形"/>
          <p:cNvPicPr>
            <a:picLocks noChangeAspect="1"/>
          </p:cNvPicPr>
          <p:nvPr/>
        </p:nvPicPr>
        <p:blipFill>
          <a:blip r:embed="rId3"/>
          <a:stretch>
            <a:fillRect/>
          </a:stretch>
        </p:blipFill>
        <p:spPr>
          <a:xfrm>
            <a:off x="8378666" y="3338195"/>
            <a:ext cx="775970" cy="835025"/>
          </a:xfrm>
          <a:prstGeom prst="rect">
            <a:avLst/>
          </a:prstGeom>
        </p:spPr>
      </p:pic>
      <p:grpSp>
        <p:nvGrpSpPr>
          <p:cNvPr id="107" name="组合 106"/>
          <p:cNvGrpSpPr/>
          <p:nvPr/>
        </p:nvGrpSpPr>
        <p:grpSpPr>
          <a:xfrm>
            <a:off x="2203926" y="3698240"/>
            <a:ext cx="452120" cy="199390"/>
            <a:chOff x="10338" y="5830"/>
            <a:chExt cx="712" cy="314"/>
          </a:xfrm>
        </p:grpSpPr>
        <p:pic>
          <p:nvPicPr>
            <p:cNvPr id="108" name="图片 107"/>
            <p:cNvPicPr>
              <a:picLocks noChangeAspect="1"/>
            </p:cNvPicPr>
            <p:nvPr/>
          </p:nvPicPr>
          <p:blipFill>
            <a:blip r:embed="rId8"/>
            <a:stretch>
              <a:fillRect/>
            </a:stretch>
          </p:blipFill>
          <p:spPr>
            <a:xfrm>
              <a:off x="10400" y="5998"/>
              <a:ext cx="605" cy="147"/>
            </a:xfrm>
            <a:prstGeom prst="rect">
              <a:avLst/>
            </a:prstGeom>
          </p:spPr>
        </p:pic>
        <p:pic>
          <p:nvPicPr>
            <p:cNvPr id="109" name="图片 108"/>
            <p:cNvPicPr>
              <a:picLocks noChangeAspect="1"/>
            </p:cNvPicPr>
            <p:nvPr/>
          </p:nvPicPr>
          <p:blipFill>
            <a:blip r:embed="rId9"/>
            <a:stretch>
              <a:fillRect/>
            </a:stretch>
          </p:blipFill>
          <p:spPr>
            <a:xfrm>
              <a:off x="10338" y="5830"/>
              <a:ext cx="712" cy="168"/>
            </a:xfrm>
            <a:prstGeom prst="rect">
              <a:avLst/>
            </a:prstGeom>
          </p:spPr>
        </p:pic>
      </p:grpSp>
      <p:grpSp>
        <p:nvGrpSpPr>
          <p:cNvPr id="110" name="组合 109"/>
          <p:cNvGrpSpPr/>
          <p:nvPr/>
        </p:nvGrpSpPr>
        <p:grpSpPr>
          <a:xfrm>
            <a:off x="3033871" y="1623060"/>
            <a:ext cx="598170" cy="285115"/>
            <a:chOff x="4716" y="2424"/>
            <a:chExt cx="942" cy="449"/>
          </a:xfrm>
        </p:grpSpPr>
        <p:pic>
          <p:nvPicPr>
            <p:cNvPr id="111" name="图片 110"/>
            <p:cNvPicPr>
              <a:picLocks noChangeAspect="1"/>
            </p:cNvPicPr>
            <p:nvPr>
              <p:custDataLst>
                <p:tags r:id="rId1"/>
              </p:custDataLst>
            </p:nvPr>
          </p:nvPicPr>
          <p:blipFill>
            <a:blip r:embed="rId10"/>
            <a:stretch>
              <a:fillRect/>
            </a:stretch>
          </p:blipFill>
          <p:spPr>
            <a:xfrm>
              <a:off x="4716" y="2424"/>
              <a:ext cx="943" cy="276"/>
            </a:xfrm>
            <a:prstGeom prst="rect">
              <a:avLst/>
            </a:prstGeom>
          </p:spPr>
        </p:pic>
        <p:pic>
          <p:nvPicPr>
            <p:cNvPr id="112" name="图片 111"/>
            <p:cNvPicPr>
              <a:picLocks noChangeAspect="1"/>
            </p:cNvPicPr>
            <p:nvPr/>
          </p:nvPicPr>
          <p:blipFill>
            <a:blip r:embed="rId11"/>
            <a:stretch>
              <a:fillRect/>
            </a:stretch>
          </p:blipFill>
          <p:spPr>
            <a:xfrm>
              <a:off x="5020" y="2715"/>
              <a:ext cx="336" cy="159"/>
            </a:xfrm>
            <a:prstGeom prst="rect">
              <a:avLst/>
            </a:prstGeom>
          </p:spPr>
        </p:pic>
      </p:grpSp>
      <p:pic>
        <p:nvPicPr>
          <p:cNvPr id="113" name="图片 112" descr="1"/>
          <p:cNvPicPr>
            <a:picLocks noChangeAspect="1"/>
          </p:cNvPicPr>
          <p:nvPr/>
        </p:nvPicPr>
        <p:blipFill>
          <a:blip r:embed="rId12"/>
          <a:stretch>
            <a:fillRect/>
          </a:stretch>
        </p:blipFill>
        <p:spPr>
          <a:xfrm>
            <a:off x="3063716" y="3507740"/>
            <a:ext cx="540385" cy="540385"/>
          </a:xfrm>
          <a:prstGeom prst="rect">
            <a:avLst/>
          </a:prstGeom>
        </p:spPr>
      </p:pic>
      <p:sp>
        <p:nvSpPr>
          <p:cNvPr id="114" name="文本框 113"/>
          <p:cNvSpPr txBox="1"/>
          <p:nvPr/>
        </p:nvSpPr>
        <p:spPr>
          <a:xfrm>
            <a:off x="8446611" y="3655695"/>
            <a:ext cx="640080" cy="284480"/>
          </a:xfrm>
          <a:prstGeom prst="rect">
            <a:avLst/>
          </a:prstGeom>
          <a:noFill/>
        </p:spPr>
        <p:txBody>
          <a:bodyPr wrap="none" rtlCol="0">
            <a:spAutoFit/>
          </a:bodyPr>
          <a:lstStyle/>
          <a:p>
            <a:pPr algn="ctr">
              <a:lnSpc>
                <a:spcPct val="70000"/>
              </a:lnSpc>
            </a:pPr>
            <a:r>
              <a:rPr lang="zh-CN" altLang="zh-CN" sz="900" b="1">
                <a:solidFill>
                  <a:schemeClr val="tx1"/>
                </a:solidFill>
                <a:sym typeface="+mn-ea"/>
              </a:rPr>
              <a:t>更多品牌</a:t>
            </a:r>
          </a:p>
          <a:p>
            <a:pPr algn="ctr">
              <a:lnSpc>
                <a:spcPct val="70000"/>
              </a:lnSpc>
            </a:pPr>
            <a:r>
              <a:rPr lang="en-US" altLang="zh-CN" sz="900" b="1">
                <a:solidFill>
                  <a:schemeClr val="tx1"/>
                </a:solidFill>
                <a:sym typeface="+mn-ea"/>
              </a:rPr>
              <a:t>......</a:t>
            </a:r>
          </a:p>
        </p:txBody>
      </p:sp>
      <p:grpSp>
        <p:nvGrpSpPr>
          <p:cNvPr id="115" name="组合 114"/>
          <p:cNvGrpSpPr/>
          <p:nvPr/>
        </p:nvGrpSpPr>
        <p:grpSpPr>
          <a:xfrm>
            <a:off x="4825206" y="1566545"/>
            <a:ext cx="612140" cy="408940"/>
            <a:chOff x="10372" y="2333"/>
            <a:chExt cx="964" cy="644"/>
          </a:xfrm>
        </p:grpSpPr>
        <p:sp>
          <p:nvSpPr>
            <p:cNvPr id="116" name="文本框 115"/>
            <p:cNvSpPr txBox="1"/>
            <p:nvPr/>
          </p:nvSpPr>
          <p:spPr>
            <a:xfrm>
              <a:off x="10372" y="2563"/>
              <a:ext cx="965" cy="414"/>
            </a:xfrm>
            <a:prstGeom prst="rect">
              <a:avLst/>
            </a:prstGeom>
            <a:noFill/>
          </p:spPr>
          <p:txBody>
            <a:bodyPr wrap="square" rtlCol="0" anchor="t">
              <a:spAutoFit/>
              <a:scene3d>
                <a:camera prst="orthographicFront"/>
                <a:lightRig rig="threePt" dir="t"/>
              </a:scene3d>
            </a:bodyPr>
            <a:lstStyle/>
            <a:p>
              <a:pPr algn="l">
                <a:lnSpc>
                  <a:spcPct val="140000"/>
                </a:lnSpc>
              </a:pPr>
              <a:r>
                <a:rPr lang="zh-CN" altLang="en-US" sz="8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中国移动</a:t>
              </a:r>
            </a:p>
          </p:txBody>
        </p:sp>
        <p:grpSp>
          <p:nvGrpSpPr>
            <p:cNvPr id="117" name="组合 116"/>
            <p:cNvGrpSpPr/>
            <p:nvPr/>
          </p:nvGrpSpPr>
          <p:grpSpPr>
            <a:xfrm>
              <a:off x="10671" y="2333"/>
              <a:ext cx="386" cy="351"/>
              <a:chOff x="7085" y="7824"/>
              <a:chExt cx="574" cy="565"/>
            </a:xfrm>
          </p:grpSpPr>
          <p:sp>
            <p:nvSpPr>
              <p:cNvPr id="118" name="object 4"/>
              <p:cNvSpPr/>
              <p:nvPr/>
            </p:nvSpPr>
            <p:spPr>
              <a:xfrm>
                <a:off x="7097" y="8003"/>
                <a:ext cx="550" cy="209"/>
              </a:xfrm>
              <a:custGeom>
                <a:avLst/>
                <a:gdLst/>
                <a:ahLst/>
                <a:cxnLst/>
                <a:rect l="l" t="t" r="r" b="b"/>
                <a:pathLst>
                  <a:path w="349250" h="132715">
                    <a:moveTo>
                      <a:pt x="5471" y="8840"/>
                    </a:moveTo>
                    <a:lnTo>
                      <a:pt x="2795" y="14436"/>
                    </a:lnTo>
                    <a:lnTo>
                      <a:pt x="1339" y="18322"/>
                    </a:lnTo>
                    <a:lnTo>
                      <a:pt x="0" y="21355"/>
                    </a:lnTo>
                    <a:lnTo>
                      <a:pt x="32726" y="60915"/>
                    </a:lnTo>
                    <a:lnTo>
                      <a:pt x="60601" y="89529"/>
                    </a:lnTo>
                    <a:lnTo>
                      <a:pt x="94924" y="121041"/>
                    </a:lnTo>
                    <a:lnTo>
                      <a:pt x="122633" y="132231"/>
                    </a:lnTo>
                    <a:lnTo>
                      <a:pt x="129395" y="131390"/>
                    </a:lnTo>
                    <a:lnTo>
                      <a:pt x="135973" y="129279"/>
                    </a:lnTo>
                    <a:lnTo>
                      <a:pt x="142323" y="125943"/>
                    </a:lnTo>
                    <a:lnTo>
                      <a:pt x="148401" y="121426"/>
                    </a:lnTo>
                    <a:lnTo>
                      <a:pt x="149857" y="120059"/>
                    </a:lnTo>
                    <a:lnTo>
                      <a:pt x="152167" y="118137"/>
                    </a:lnTo>
                    <a:lnTo>
                      <a:pt x="154963" y="115574"/>
                    </a:lnTo>
                    <a:lnTo>
                      <a:pt x="171772" y="100965"/>
                    </a:lnTo>
                    <a:lnTo>
                      <a:pt x="178780" y="94689"/>
                    </a:lnTo>
                    <a:lnTo>
                      <a:pt x="104523" y="94689"/>
                    </a:lnTo>
                    <a:lnTo>
                      <a:pt x="98085" y="94475"/>
                    </a:lnTo>
                    <a:lnTo>
                      <a:pt x="92493" y="94347"/>
                    </a:lnTo>
                    <a:lnTo>
                      <a:pt x="86292" y="91784"/>
                    </a:lnTo>
                    <a:lnTo>
                      <a:pt x="79854" y="85848"/>
                    </a:lnTo>
                    <a:lnTo>
                      <a:pt x="73822" y="80646"/>
                    </a:lnTo>
                    <a:lnTo>
                      <a:pt x="31844" y="39720"/>
                    </a:lnTo>
                    <a:lnTo>
                      <a:pt x="7558" y="11389"/>
                    </a:lnTo>
                    <a:lnTo>
                      <a:pt x="5471" y="8840"/>
                    </a:lnTo>
                    <a:close/>
                  </a:path>
                  <a:path w="349250" h="132715">
                    <a:moveTo>
                      <a:pt x="282909" y="37286"/>
                    </a:moveTo>
                    <a:lnTo>
                      <a:pt x="244416" y="37286"/>
                    </a:lnTo>
                    <a:lnTo>
                      <a:pt x="250858" y="37499"/>
                    </a:lnTo>
                    <a:lnTo>
                      <a:pt x="256441" y="37756"/>
                    </a:lnTo>
                    <a:lnTo>
                      <a:pt x="289451" y="64658"/>
                    </a:lnTo>
                    <a:lnTo>
                      <a:pt x="317082" y="92382"/>
                    </a:lnTo>
                    <a:lnTo>
                      <a:pt x="343451" y="123006"/>
                    </a:lnTo>
                    <a:lnTo>
                      <a:pt x="346285" y="117283"/>
                    </a:lnTo>
                    <a:lnTo>
                      <a:pt x="347831" y="113524"/>
                    </a:lnTo>
                    <a:lnTo>
                      <a:pt x="349077" y="110235"/>
                    </a:lnTo>
                    <a:lnTo>
                      <a:pt x="347960" y="108527"/>
                    </a:lnTo>
                    <a:lnTo>
                      <a:pt x="347359" y="107673"/>
                    </a:lnTo>
                    <a:lnTo>
                      <a:pt x="321121" y="76188"/>
                    </a:lnTo>
                    <a:lnTo>
                      <a:pt x="293676" y="47510"/>
                    </a:lnTo>
                    <a:lnTo>
                      <a:pt x="282909" y="37286"/>
                    </a:lnTo>
                    <a:close/>
                  </a:path>
                  <a:path w="349250" h="132715">
                    <a:moveTo>
                      <a:pt x="226426" y="0"/>
                    </a:moveTo>
                    <a:lnTo>
                      <a:pt x="194100" y="16528"/>
                    </a:lnTo>
                    <a:lnTo>
                      <a:pt x="173785" y="34267"/>
                    </a:lnTo>
                    <a:lnTo>
                      <a:pt x="114735" y="87770"/>
                    </a:lnTo>
                    <a:lnTo>
                      <a:pt x="110239" y="92041"/>
                    </a:lnTo>
                    <a:lnTo>
                      <a:pt x="104523" y="94689"/>
                    </a:lnTo>
                    <a:lnTo>
                      <a:pt x="178780" y="94689"/>
                    </a:lnTo>
                    <a:lnTo>
                      <a:pt x="191532" y="83269"/>
                    </a:lnTo>
                    <a:lnTo>
                      <a:pt x="210904" y="65645"/>
                    </a:lnTo>
                    <a:lnTo>
                      <a:pt x="226551" y="51252"/>
                    </a:lnTo>
                    <a:lnTo>
                      <a:pt x="230197" y="48092"/>
                    </a:lnTo>
                    <a:lnTo>
                      <a:pt x="232868" y="45529"/>
                    </a:lnTo>
                    <a:lnTo>
                      <a:pt x="234208" y="44205"/>
                    </a:lnTo>
                    <a:lnTo>
                      <a:pt x="238704" y="40062"/>
                    </a:lnTo>
                    <a:lnTo>
                      <a:pt x="244416" y="37286"/>
                    </a:lnTo>
                    <a:lnTo>
                      <a:pt x="282909" y="37286"/>
                    </a:lnTo>
                    <a:lnTo>
                      <a:pt x="269741" y="24782"/>
                    </a:lnTo>
                    <a:lnTo>
                      <a:pt x="254036" y="11147"/>
                    </a:lnTo>
                    <a:lnTo>
                      <a:pt x="247055" y="6216"/>
                    </a:lnTo>
                    <a:lnTo>
                      <a:pt x="240139" y="2706"/>
                    </a:lnTo>
                    <a:lnTo>
                      <a:pt x="233270" y="630"/>
                    </a:lnTo>
                    <a:lnTo>
                      <a:pt x="226426" y="0"/>
                    </a:lnTo>
                    <a:close/>
                  </a:path>
                </a:pathLst>
              </a:custGeom>
              <a:solidFill>
                <a:schemeClr val="tx1"/>
              </a:solidFill>
            </p:spPr>
            <p:txBody>
              <a:bodyPr wrap="square" lIns="0" tIns="0" rIns="0" bIns="0" rtlCol="0"/>
              <a:lstStyle/>
              <a:p>
                <a:endParaRPr/>
              </a:p>
            </p:txBody>
          </p:sp>
          <p:sp>
            <p:nvSpPr>
              <p:cNvPr id="119" name="object 5"/>
              <p:cNvSpPr/>
              <p:nvPr/>
            </p:nvSpPr>
            <p:spPr>
              <a:xfrm>
                <a:off x="7189" y="7906"/>
                <a:ext cx="470" cy="245"/>
              </a:xfrm>
              <a:custGeom>
                <a:avLst/>
                <a:gdLst/>
                <a:ahLst/>
                <a:cxnLst/>
                <a:rect l="l" t="t" r="r" b="b"/>
                <a:pathLst>
                  <a:path w="298450" h="155575">
                    <a:moveTo>
                      <a:pt x="202594" y="31910"/>
                    </a:moveTo>
                    <a:lnTo>
                      <a:pt x="155370" y="31910"/>
                    </a:lnTo>
                    <a:lnTo>
                      <a:pt x="172031" y="34280"/>
                    </a:lnTo>
                    <a:lnTo>
                      <a:pt x="188496" y="43153"/>
                    </a:lnTo>
                    <a:lnTo>
                      <a:pt x="226126" y="75545"/>
                    </a:lnTo>
                    <a:lnTo>
                      <a:pt x="258429" y="109579"/>
                    </a:lnTo>
                    <a:lnTo>
                      <a:pt x="282414" y="138471"/>
                    </a:lnTo>
                    <a:lnTo>
                      <a:pt x="295089" y="155439"/>
                    </a:lnTo>
                    <a:lnTo>
                      <a:pt x="296291" y="149759"/>
                    </a:lnTo>
                    <a:lnTo>
                      <a:pt x="297021" y="144634"/>
                    </a:lnTo>
                    <a:lnTo>
                      <a:pt x="297021" y="144420"/>
                    </a:lnTo>
                    <a:lnTo>
                      <a:pt x="298009" y="139807"/>
                    </a:lnTo>
                    <a:lnTo>
                      <a:pt x="295475" y="136049"/>
                    </a:lnTo>
                    <a:lnTo>
                      <a:pt x="258592" y="88019"/>
                    </a:lnTo>
                    <a:lnTo>
                      <a:pt x="223849" y="50777"/>
                    </a:lnTo>
                    <a:lnTo>
                      <a:pt x="202594" y="31910"/>
                    </a:lnTo>
                    <a:close/>
                  </a:path>
                  <a:path w="298450" h="155575">
                    <a:moveTo>
                      <a:pt x="137400" y="0"/>
                    </a:moveTo>
                    <a:lnTo>
                      <a:pt x="98201" y="13384"/>
                    </a:lnTo>
                    <a:lnTo>
                      <a:pt x="47916" y="57445"/>
                    </a:lnTo>
                    <a:lnTo>
                      <a:pt x="18660" y="85007"/>
                    </a:lnTo>
                    <a:lnTo>
                      <a:pt x="0" y="103845"/>
                    </a:lnTo>
                    <a:lnTo>
                      <a:pt x="1726" y="105699"/>
                    </a:lnTo>
                    <a:lnTo>
                      <a:pt x="6608" y="110673"/>
                    </a:lnTo>
                    <a:lnTo>
                      <a:pt x="14202" y="117881"/>
                    </a:lnTo>
                    <a:lnTo>
                      <a:pt x="27709" y="129599"/>
                    </a:lnTo>
                    <a:lnTo>
                      <a:pt x="32330" y="128873"/>
                    </a:lnTo>
                    <a:lnTo>
                      <a:pt x="36216" y="124986"/>
                    </a:lnTo>
                    <a:lnTo>
                      <a:pt x="59881" y="102228"/>
                    </a:lnTo>
                    <a:lnTo>
                      <a:pt x="110309" y="56774"/>
                    </a:lnTo>
                    <a:lnTo>
                      <a:pt x="155370" y="31910"/>
                    </a:lnTo>
                    <a:lnTo>
                      <a:pt x="202594" y="31910"/>
                    </a:lnTo>
                    <a:lnTo>
                      <a:pt x="194561" y="24778"/>
                    </a:lnTo>
                    <a:lnTo>
                      <a:pt x="174044" y="10480"/>
                    </a:lnTo>
                    <a:lnTo>
                      <a:pt x="156212" y="2939"/>
                    </a:lnTo>
                    <a:lnTo>
                      <a:pt x="137400" y="0"/>
                    </a:lnTo>
                    <a:close/>
                  </a:path>
                </a:pathLst>
              </a:custGeom>
              <a:solidFill>
                <a:schemeClr val="tx1"/>
              </a:solidFill>
            </p:spPr>
            <p:txBody>
              <a:bodyPr wrap="square" lIns="0" tIns="0" rIns="0" bIns="0" rtlCol="0"/>
              <a:lstStyle/>
              <a:p>
                <a:endParaRPr/>
              </a:p>
            </p:txBody>
          </p:sp>
          <p:sp>
            <p:nvSpPr>
              <p:cNvPr id="120" name="object 6"/>
              <p:cNvSpPr/>
              <p:nvPr/>
            </p:nvSpPr>
            <p:spPr>
              <a:xfrm>
                <a:off x="7118" y="7824"/>
                <a:ext cx="540" cy="268"/>
              </a:xfrm>
              <a:custGeom>
                <a:avLst/>
                <a:gdLst/>
                <a:ahLst/>
                <a:cxnLst/>
                <a:rect l="l" t="t" r="r" b="b"/>
                <a:pathLst>
                  <a:path w="342900" h="170179">
                    <a:moveTo>
                      <a:pt x="233941" y="27115"/>
                    </a:moveTo>
                    <a:lnTo>
                      <a:pt x="175453" y="27115"/>
                    </a:lnTo>
                    <a:lnTo>
                      <a:pt x="205547" y="32821"/>
                    </a:lnTo>
                    <a:lnTo>
                      <a:pt x="235904" y="50596"/>
                    </a:lnTo>
                    <a:lnTo>
                      <a:pt x="270274" y="80867"/>
                    </a:lnTo>
                    <a:lnTo>
                      <a:pt x="301139" y="114224"/>
                    </a:lnTo>
                    <a:lnTo>
                      <a:pt x="329654" y="151291"/>
                    </a:lnTo>
                    <a:lnTo>
                      <a:pt x="342841" y="170057"/>
                    </a:lnTo>
                    <a:lnTo>
                      <a:pt x="342755" y="163138"/>
                    </a:lnTo>
                    <a:lnTo>
                      <a:pt x="324830" y="124741"/>
                    </a:lnTo>
                    <a:lnTo>
                      <a:pt x="296545" y="87028"/>
                    </a:lnTo>
                    <a:lnTo>
                      <a:pt x="265598" y="53830"/>
                    </a:lnTo>
                    <a:lnTo>
                      <a:pt x="240315" y="31579"/>
                    </a:lnTo>
                    <a:lnTo>
                      <a:pt x="233941" y="27115"/>
                    </a:lnTo>
                    <a:close/>
                  </a:path>
                  <a:path w="342900" h="170179">
                    <a:moveTo>
                      <a:pt x="153850" y="0"/>
                    </a:moveTo>
                    <a:lnTo>
                      <a:pt x="87992" y="28130"/>
                    </a:lnTo>
                    <a:lnTo>
                      <a:pt x="35473" y="73424"/>
                    </a:lnTo>
                    <a:lnTo>
                      <a:pt x="0" y="107443"/>
                    </a:lnTo>
                    <a:lnTo>
                      <a:pt x="1473" y="109227"/>
                    </a:lnTo>
                    <a:lnTo>
                      <a:pt x="5804" y="114223"/>
                    </a:lnTo>
                    <a:lnTo>
                      <a:pt x="12305" y="121299"/>
                    </a:lnTo>
                    <a:lnTo>
                      <a:pt x="21026" y="130122"/>
                    </a:lnTo>
                    <a:lnTo>
                      <a:pt x="23577" y="132301"/>
                    </a:lnTo>
                    <a:lnTo>
                      <a:pt x="26128" y="131703"/>
                    </a:lnTo>
                    <a:lnTo>
                      <a:pt x="28318" y="129268"/>
                    </a:lnTo>
                    <a:lnTo>
                      <a:pt x="53539" y="105388"/>
                    </a:lnTo>
                    <a:lnTo>
                      <a:pt x="100426" y="63248"/>
                    </a:lnTo>
                    <a:lnTo>
                      <a:pt x="146294" y="32541"/>
                    </a:lnTo>
                    <a:lnTo>
                      <a:pt x="175453" y="27115"/>
                    </a:lnTo>
                    <a:lnTo>
                      <a:pt x="233941" y="27115"/>
                    </a:lnTo>
                    <a:lnTo>
                      <a:pt x="220087" y="17416"/>
                    </a:lnTo>
                    <a:lnTo>
                      <a:pt x="204304" y="8483"/>
                    </a:lnTo>
                    <a:lnTo>
                      <a:pt x="182216" y="1132"/>
                    </a:lnTo>
                    <a:lnTo>
                      <a:pt x="153850" y="0"/>
                    </a:lnTo>
                    <a:close/>
                  </a:path>
                </a:pathLst>
              </a:custGeom>
              <a:solidFill>
                <a:schemeClr val="tx1"/>
              </a:solidFill>
            </p:spPr>
            <p:txBody>
              <a:bodyPr wrap="square" lIns="0" tIns="0" rIns="0" bIns="0" rtlCol="0"/>
              <a:lstStyle/>
              <a:p>
                <a:endParaRPr/>
              </a:p>
            </p:txBody>
          </p:sp>
          <p:sp>
            <p:nvSpPr>
              <p:cNvPr id="121" name="object 7"/>
              <p:cNvSpPr/>
              <p:nvPr/>
            </p:nvSpPr>
            <p:spPr>
              <a:xfrm>
                <a:off x="7085" y="8063"/>
                <a:ext cx="470" cy="245"/>
              </a:xfrm>
              <a:custGeom>
                <a:avLst/>
                <a:gdLst/>
                <a:ahLst/>
                <a:cxnLst/>
                <a:rect l="l" t="t" r="r" b="b"/>
                <a:pathLst>
                  <a:path w="298450" h="155575">
                    <a:moveTo>
                      <a:pt x="2916" y="0"/>
                    </a:moveTo>
                    <a:lnTo>
                      <a:pt x="1700" y="5723"/>
                    </a:lnTo>
                    <a:lnTo>
                      <a:pt x="1095" y="10805"/>
                    </a:lnTo>
                    <a:lnTo>
                      <a:pt x="970" y="11190"/>
                    </a:lnTo>
                    <a:lnTo>
                      <a:pt x="39521" y="67496"/>
                    </a:lnTo>
                    <a:lnTo>
                      <a:pt x="74228" y="104752"/>
                    </a:lnTo>
                    <a:lnTo>
                      <a:pt x="103511" y="130741"/>
                    </a:lnTo>
                    <a:lnTo>
                      <a:pt x="141854" y="152464"/>
                    </a:lnTo>
                    <a:lnTo>
                      <a:pt x="160643" y="155429"/>
                    </a:lnTo>
                    <a:lnTo>
                      <a:pt x="180115" y="152412"/>
                    </a:lnTo>
                    <a:lnTo>
                      <a:pt x="199928" y="142055"/>
                    </a:lnTo>
                    <a:lnTo>
                      <a:pt x="220346" y="124924"/>
                    </a:lnTo>
                    <a:lnTo>
                      <a:pt x="221822" y="123588"/>
                    </a:lnTo>
                    <a:lnTo>
                      <a:pt x="142685" y="123588"/>
                    </a:lnTo>
                    <a:lnTo>
                      <a:pt x="125993" y="121167"/>
                    </a:lnTo>
                    <a:lnTo>
                      <a:pt x="109504" y="112328"/>
                    </a:lnTo>
                    <a:lnTo>
                      <a:pt x="71930" y="79858"/>
                    </a:lnTo>
                    <a:lnTo>
                      <a:pt x="39620" y="45785"/>
                    </a:lnTo>
                    <a:lnTo>
                      <a:pt x="15605" y="16902"/>
                    </a:lnTo>
                    <a:lnTo>
                      <a:pt x="2916" y="0"/>
                    </a:lnTo>
                    <a:close/>
                  </a:path>
                  <a:path w="298450" h="155575">
                    <a:moveTo>
                      <a:pt x="270287" y="25882"/>
                    </a:moveTo>
                    <a:lnTo>
                      <a:pt x="265692" y="26608"/>
                    </a:lnTo>
                    <a:lnTo>
                      <a:pt x="261784" y="30495"/>
                    </a:lnTo>
                    <a:lnTo>
                      <a:pt x="238194" y="53256"/>
                    </a:lnTo>
                    <a:lnTo>
                      <a:pt x="187769" y="98761"/>
                    </a:lnTo>
                    <a:lnTo>
                      <a:pt x="142685" y="123588"/>
                    </a:lnTo>
                    <a:lnTo>
                      <a:pt x="221822" y="123588"/>
                    </a:lnTo>
                    <a:lnTo>
                      <a:pt x="250153" y="97935"/>
                    </a:lnTo>
                    <a:lnTo>
                      <a:pt x="279374" y="70401"/>
                    </a:lnTo>
                    <a:lnTo>
                      <a:pt x="298031" y="51637"/>
                    </a:lnTo>
                    <a:lnTo>
                      <a:pt x="296303" y="49794"/>
                    </a:lnTo>
                    <a:lnTo>
                      <a:pt x="291428" y="44840"/>
                    </a:lnTo>
                    <a:lnTo>
                      <a:pt x="283862" y="37636"/>
                    </a:lnTo>
                    <a:lnTo>
                      <a:pt x="274067" y="29043"/>
                    </a:lnTo>
                    <a:lnTo>
                      <a:pt x="270287" y="25882"/>
                    </a:lnTo>
                    <a:close/>
                  </a:path>
                </a:pathLst>
              </a:custGeom>
              <a:solidFill>
                <a:schemeClr val="tx1"/>
              </a:solidFill>
            </p:spPr>
            <p:txBody>
              <a:bodyPr wrap="square" lIns="0" tIns="0" rIns="0" bIns="0" rtlCol="0"/>
              <a:lstStyle/>
              <a:p>
                <a:endParaRPr/>
              </a:p>
            </p:txBody>
          </p:sp>
          <p:sp>
            <p:nvSpPr>
              <p:cNvPr id="122" name="object 8"/>
              <p:cNvSpPr/>
              <p:nvPr/>
            </p:nvSpPr>
            <p:spPr>
              <a:xfrm>
                <a:off x="7085" y="8121"/>
                <a:ext cx="541" cy="268"/>
              </a:xfrm>
              <a:custGeom>
                <a:avLst/>
                <a:gdLst/>
                <a:ahLst/>
                <a:cxnLst/>
                <a:rect l="l" t="t" r="r" b="b"/>
                <a:pathLst>
                  <a:path w="343534" h="170179">
                    <a:moveTo>
                      <a:pt x="120" y="0"/>
                    </a:moveTo>
                    <a:lnTo>
                      <a:pt x="18217" y="45230"/>
                    </a:lnTo>
                    <a:lnTo>
                      <a:pt x="46549" y="82943"/>
                    </a:lnTo>
                    <a:lnTo>
                      <a:pt x="77438" y="116139"/>
                    </a:lnTo>
                    <a:lnTo>
                      <a:pt x="122896" y="152596"/>
                    </a:lnTo>
                    <a:lnTo>
                      <a:pt x="160830" y="168887"/>
                    </a:lnTo>
                    <a:lnTo>
                      <a:pt x="189221" y="170022"/>
                    </a:lnTo>
                    <a:lnTo>
                      <a:pt x="221422" y="162004"/>
                    </a:lnTo>
                    <a:lnTo>
                      <a:pt x="253448" y="142875"/>
                    </a:lnTo>
                    <a:lnTo>
                      <a:pt x="167617" y="142875"/>
                    </a:lnTo>
                    <a:lnTo>
                      <a:pt x="137499" y="137196"/>
                    </a:lnTo>
                    <a:lnTo>
                      <a:pt x="96039" y="110298"/>
                    </a:lnTo>
                    <a:lnTo>
                      <a:pt x="59188" y="75426"/>
                    </a:lnTo>
                    <a:lnTo>
                      <a:pt x="27013" y="37072"/>
                    </a:lnTo>
                    <a:lnTo>
                      <a:pt x="13385" y="18716"/>
                    </a:lnTo>
                    <a:lnTo>
                      <a:pt x="120" y="0"/>
                    </a:lnTo>
                    <a:close/>
                  </a:path>
                  <a:path w="343534" h="170179">
                    <a:moveTo>
                      <a:pt x="319512" y="37756"/>
                    </a:moveTo>
                    <a:lnTo>
                      <a:pt x="316850" y="38268"/>
                    </a:lnTo>
                    <a:lnTo>
                      <a:pt x="314660" y="40575"/>
                    </a:lnTo>
                    <a:lnTo>
                      <a:pt x="289447" y="64545"/>
                    </a:lnTo>
                    <a:lnTo>
                      <a:pt x="242558" y="106721"/>
                    </a:lnTo>
                    <a:lnTo>
                      <a:pt x="196755" y="137381"/>
                    </a:lnTo>
                    <a:lnTo>
                      <a:pt x="167617" y="142875"/>
                    </a:lnTo>
                    <a:lnTo>
                      <a:pt x="253448" y="142875"/>
                    </a:lnTo>
                    <a:lnTo>
                      <a:pt x="307520" y="96608"/>
                    </a:lnTo>
                    <a:lnTo>
                      <a:pt x="343090" y="62528"/>
                    </a:lnTo>
                    <a:lnTo>
                      <a:pt x="341600" y="60754"/>
                    </a:lnTo>
                    <a:lnTo>
                      <a:pt x="337357" y="55897"/>
                    </a:lnTo>
                    <a:lnTo>
                      <a:pt x="330697" y="48654"/>
                    </a:lnTo>
                    <a:lnTo>
                      <a:pt x="321960" y="39721"/>
                    </a:lnTo>
                    <a:lnTo>
                      <a:pt x="319512" y="37756"/>
                    </a:lnTo>
                    <a:close/>
                  </a:path>
                </a:pathLst>
              </a:custGeom>
              <a:solidFill>
                <a:schemeClr val="tx1"/>
              </a:solidFill>
            </p:spPr>
            <p:txBody>
              <a:bodyPr wrap="square" lIns="0" tIns="0" rIns="0" bIns="0" rtlCol="0"/>
              <a:lstStyle/>
              <a:p>
                <a:endParaRPr/>
              </a:p>
            </p:txBody>
          </p:sp>
        </p:grpSp>
      </p:grpSp>
      <p:sp>
        <p:nvSpPr>
          <p:cNvPr id="123" name="文本框 122"/>
          <p:cNvSpPr txBox="1"/>
          <p:nvPr/>
        </p:nvSpPr>
        <p:spPr>
          <a:xfrm>
            <a:off x="3418046" y="2288290"/>
            <a:ext cx="3406775" cy="907428"/>
          </a:xfrm>
          <a:prstGeom prst="rect">
            <a:avLst/>
          </a:prstGeom>
          <a:noFill/>
        </p:spPr>
        <p:txBody>
          <a:bodyPr wrap="square" rtlCol="0" anchor="t">
            <a:spAutoFit/>
          </a:bodyPr>
          <a:lstStyle/>
          <a:p>
            <a:pPr algn="ctr">
              <a:lnSpc>
                <a:spcPct val="140000"/>
              </a:lnSpc>
            </a:pPr>
            <a:r>
              <a:rPr lang="zh-CN" altLang="en-US" sz="2000" b="1" dirty="0">
                <a:latin typeface="微软雅黑" panose="020B0503020204020204" charset="-122"/>
                <a:ea typeface="微软雅黑" panose="020B0503020204020204" charset="-122"/>
                <a:cs typeface="微软雅黑" panose="020B0503020204020204" charset="-122"/>
              </a:rPr>
              <a:t>服务品牌客户</a:t>
            </a:r>
            <a:r>
              <a:rPr lang="en-US" altLang="zh-CN" sz="2000" b="1" dirty="0">
                <a:latin typeface="微软雅黑" panose="020B0503020204020204" charset="-122"/>
                <a:ea typeface="微软雅黑" panose="020B0503020204020204" charset="-122"/>
                <a:cs typeface="微软雅黑" panose="020B0503020204020204" charset="-122"/>
              </a:rPr>
              <a:t>127</a:t>
            </a:r>
            <a:r>
              <a:rPr lang="zh-CN" altLang="en-US" sz="2000" b="1" dirty="0">
                <a:latin typeface="微软雅黑" panose="020B0503020204020204" charset="-122"/>
                <a:ea typeface="微软雅黑" panose="020B0503020204020204" charset="-122"/>
                <a:cs typeface="微软雅黑" panose="020B0503020204020204" charset="-122"/>
              </a:rPr>
              <a:t>家</a:t>
            </a:r>
            <a:endParaRPr lang="en-US" altLang="zh-CN" sz="2000" b="1" dirty="0">
              <a:latin typeface="微软雅黑" panose="020B0503020204020204" charset="-122"/>
              <a:ea typeface="微软雅黑" panose="020B0503020204020204" charset="-122"/>
              <a:cs typeface="微软雅黑" panose="020B0503020204020204" charset="-122"/>
            </a:endParaRPr>
          </a:p>
          <a:p>
            <a:pPr algn="ctr">
              <a:lnSpc>
                <a:spcPct val="140000"/>
              </a:lnSpc>
            </a:pPr>
            <a:r>
              <a:rPr lang="zh-CN" altLang="en-US" sz="2000" b="1" dirty="0">
                <a:latin typeface="微软雅黑" panose="020B0503020204020204" charset="-122"/>
                <a:ea typeface="微软雅黑" panose="020B0503020204020204" charset="-122"/>
                <a:cs typeface="微软雅黑" panose="020B0503020204020204" charset="-122"/>
              </a:rPr>
              <a:t>管理私域用户</a:t>
            </a:r>
            <a:r>
              <a:rPr lang="en-US" altLang="zh-CN" sz="2000" b="1" dirty="0">
                <a:latin typeface="微软雅黑" panose="020B0503020204020204" charset="-122"/>
                <a:ea typeface="微软雅黑" panose="020B0503020204020204" charset="-122"/>
                <a:cs typeface="微软雅黑" panose="020B0503020204020204" charset="-122"/>
              </a:rPr>
              <a:t>3000</a:t>
            </a:r>
            <a:r>
              <a:rPr lang="zh-CN" altLang="en-US" sz="2000" b="1" dirty="0">
                <a:latin typeface="微软雅黑" panose="020B0503020204020204" charset="-122"/>
                <a:ea typeface="微软雅黑" panose="020B0503020204020204" charset="-122"/>
                <a:cs typeface="微软雅黑" panose="020B0503020204020204" charset="-122"/>
              </a:rPr>
              <a:t>万</a:t>
            </a:r>
            <a:r>
              <a:rPr lang="en-US" altLang="zh-CN" sz="2000" b="1" dirty="0">
                <a:latin typeface="微软雅黑" panose="020B0503020204020204" charset="-122"/>
                <a:ea typeface="微软雅黑" panose="020B0503020204020204" charset="-122"/>
                <a:cs typeface="微软雅黑" panose="020B0503020204020204" charset="-122"/>
              </a:rPr>
              <a:t>+</a:t>
            </a:r>
          </a:p>
        </p:txBody>
      </p:sp>
      <p:grpSp>
        <p:nvGrpSpPr>
          <p:cNvPr id="124" name="组合 123"/>
          <p:cNvGrpSpPr/>
          <p:nvPr/>
        </p:nvGrpSpPr>
        <p:grpSpPr>
          <a:xfrm>
            <a:off x="6666706" y="1598930"/>
            <a:ext cx="548640" cy="311150"/>
            <a:chOff x="11850" y="2384"/>
            <a:chExt cx="864" cy="490"/>
          </a:xfrm>
        </p:grpSpPr>
        <p:pic>
          <p:nvPicPr>
            <p:cNvPr id="125" name="图片 124" descr="b1ce76f637d8cee527f7981ecd3b83d"/>
            <p:cNvPicPr>
              <a:picLocks noChangeAspect="1"/>
            </p:cNvPicPr>
            <p:nvPr/>
          </p:nvPicPr>
          <p:blipFill>
            <a:blip r:embed="rId13"/>
            <a:stretch>
              <a:fillRect/>
            </a:stretch>
          </p:blipFill>
          <p:spPr>
            <a:xfrm>
              <a:off x="12044" y="2618"/>
              <a:ext cx="531" cy="256"/>
            </a:xfrm>
            <a:prstGeom prst="rect">
              <a:avLst/>
            </a:prstGeom>
          </p:spPr>
        </p:pic>
        <p:pic>
          <p:nvPicPr>
            <p:cNvPr id="126" name="图片 125" descr="d6f8905dc736ab527f7f0b03e77dfbf"/>
            <p:cNvPicPr>
              <a:picLocks noChangeAspect="1"/>
            </p:cNvPicPr>
            <p:nvPr/>
          </p:nvPicPr>
          <p:blipFill>
            <a:blip r:embed="rId14"/>
            <a:stretch>
              <a:fillRect/>
            </a:stretch>
          </p:blipFill>
          <p:spPr>
            <a:xfrm>
              <a:off x="11850" y="2384"/>
              <a:ext cx="864" cy="267"/>
            </a:xfrm>
            <a:prstGeom prst="rect">
              <a:avLst/>
            </a:prstGeom>
          </p:spPr>
        </p:pic>
      </p:grpSp>
      <p:grpSp>
        <p:nvGrpSpPr>
          <p:cNvPr id="127" name="组合 126"/>
          <p:cNvGrpSpPr/>
          <p:nvPr/>
        </p:nvGrpSpPr>
        <p:grpSpPr>
          <a:xfrm>
            <a:off x="5824696" y="1482725"/>
            <a:ext cx="403860" cy="521335"/>
            <a:chOff x="11938" y="2194"/>
            <a:chExt cx="636" cy="821"/>
          </a:xfrm>
        </p:grpSpPr>
        <p:pic>
          <p:nvPicPr>
            <p:cNvPr id="128" name="图片 127" descr="图片1"/>
            <p:cNvPicPr>
              <a:picLocks noChangeAspect="1"/>
            </p:cNvPicPr>
            <p:nvPr/>
          </p:nvPicPr>
          <p:blipFill>
            <a:blip r:embed="rId15"/>
            <a:stretch>
              <a:fillRect/>
            </a:stretch>
          </p:blipFill>
          <p:spPr>
            <a:xfrm>
              <a:off x="11998" y="2194"/>
              <a:ext cx="517" cy="598"/>
            </a:xfrm>
            <a:prstGeom prst="rect">
              <a:avLst/>
            </a:prstGeom>
          </p:spPr>
        </p:pic>
        <p:pic>
          <p:nvPicPr>
            <p:cNvPr id="129" name="图片 128" descr="图片2"/>
            <p:cNvPicPr>
              <a:picLocks noChangeAspect="1"/>
            </p:cNvPicPr>
            <p:nvPr/>
          </p:nvPicPr>
          <p:blipFill>
            <a:blip r:embed="rId16"/>
            <a:stretch>
              <a:fillRect/>
            </a:stretch>
          </p:blipFill>
          <p:spPr>
            <a:xfrm>
              <a:off x="11938" y="2651"/>
              <a:ext cx="637" cy="365"/>
            </a:xfrm>
            <a:prstGeom prst="rect">
              <a:avLst/>
            </a:prstGeom>
          </p:spPr>
        </p:pic>
      </p:grpSp>
      <p:pic>
        <p:nvPicPr>
          <p:cNvPr id="130" name="图片 129" descr="皮尔卡丹"/>
          <p:cNvPicPr>
            <a:picLocks noChangeAspect="1"/>
          </p:cNvPicPr>
          <p:nvPr/>
        </p:nvPicPr>
        <p:blipFill>
          <a:blip r:embed="rId17"/>
          <a:stretch>
            <a:fillRect/>
          </a:stretch>
        </p:blipFill>
        <p:spPr>
          <a:xfrm>
            <a:off x="2099151" y="1581785"/>
            <a:ext cx="636905" cy="378460"/>
          </a:xfrm>
          <a:prstGeom prst="rect">
            <a:avLst/>
          </a:prstGeom>
        </p:spPr>
      </p:pic>
      <p:pic>
        <p:nvPicPr>
          <p:cNvPr id="131" name="图片 130" descr="舒客"/>
          <p:cNvPicPr>
            <a:picLocks noChangeAspect="1"/>
          </p:cNvPicPr>
          <p:nvPr/>
        </p:nvPicPr>
        <p:blipFill>
          <a:blip r:embed="rId18"/>
          <a:stretch>
            <a:fillRect/>
          </a:stretch>
        </p:blipFill>
        <p:spPr>
          <a:xfrm>
            <a:off x="1191736" y="3630295"/>
            <a:ext cx="647700" cy="306705"/>
          </a:xfrm>
          <a:prstGeom prst="rect">
            <a:avLst/>
          </a:prstGeom>
        </p:spPr>
      </p:pic>
      <p:pic>
        <p:nvPicPr>
          <p:cNvPr id="132" name="图片 131" descr="徐福记"/>
          <p:cNvPicPr>
            <a:picLocks noChangeAspect="1"/>
          </p:cNvPicPr>
          <p:nvPr/>
        </p:nvPicPr>
        <p:blipFill>
          <a:blip r:embed="rId19"/>
          <a:stretch>
            <a:fillRect/>
          </a:stretch>
        </p:blipFill>
        <p:spPr>
          <a:xfrm>
            <a:off x="4002246" y="3490595"/>
            <a:ext cx="443230" cy="574040"/>
          </a:xfrm>
          <a:prstGeom prst="rect">
            <a:avLst/>
          </a:prstGeom>
        </p:spPr>
      </p:pic>
      <p:grpSp>
        <p:nvGrpSpPr>
          <p:cNvPr id="133" name="组合 132"/>
          <p:cNvGrpSpPr/>
          <p:nvPr/>
        </p:nvGrpSpPr>
        <p:grpSpPr>
          <a:xfrm>
            <a:off x="4935061" y="3533140"/>
            <a:ext cx="331470" cy="487680"/>
            <a:chOff x="4904" y="5462"/>
            <a:chExt cx="522" cy="768"/>
          </a:xfrm>
        </p:grpSpPr>
        <p:pic>
          <p:nvPicPr>
            <p:cNvPr id="134" name="图片 133"/>
            <p:cNvPicPr>
              <a:picLocks noChangeAspect="1"/>
            </p:cNvPicPr>
            <p:nvPr/>
          </p:nvPicPr>
          <p:blipFill>
            <a:blip r:embed="rId20"/>
            <a:stretch>
              <a:fillRect/>
            </a:stretch>
          </p:blipFill>
          <p:spPr>
            <a:xfrm>
              <a:off x="4951" y="5462"/>
              <a:ext cx="475" cy="543"/>
            </a:xfrm>
            <a:prstGeom prst="rect">
              <a:avLst/>
            </a:prstGeom>
          </p:spPr>
        </p:pic>
        <p:pic>
          <p:nvPicPr>
            <p:cNvPr id="135" name="图片 134"/>
            <p:cNvPicPr>
              <a:picLocks noChangeAspect="1"/>
            </p:cNvPicPr>
            <p:nvPr/>
          </p:nvPicPr>
          <p:blipFill>
            <a:blip r:embed="rId21"/>
            <a:stretch>
              <a:fillRect/>
            </a:stretch>
          </p:blipFill>
          <p:spPr>
            <a:xfrm>
              <a:off x="4904" y="6000"/>
              <a:ext cx="522" cy="231"/>
            </a:xfrm>
            <a:prstGeom prst="rect">
              <a:avLst/>
            </a:prstGeom>
          </p:spPr>
        </p:pic>
      </p:grpSp>
      <p:pic>
        <p:nvPicPr>
          <p:cNvPr id="136" name="图片 135" descr="T400"/>
          <p:cNvPicPr>
            <a:picLocks noChangeAspect="1"/>
          </p:cNvPicPr>
          <p:nvPr/>
        </p:nvPicPr>
        <p:blipFill>
          <a:blip r:embed="rId22"/>
          <a:stretch>
            <a:fillRect/>
          </a:stretch>
        </p:blipFill>
        <p:spPr>
          <a:xfrm>
            <a:off x="7538561" y="1674495"/>
            <a:ext cx="604520" cy="190500"/>
          </a:xfrm>
          <a:prstGeom prst="rect">
            <a:avLst/>
          </a:prstGeom>
        </p:spPr>
      </p:pic>
      <p:pic>
        <p:nvPicPr>
          <p:cNvPr id="137" name="图片 136" descr="唯品会"/>
          <p:cNvPicPr>
            <a:picLocks noChangeAspect="1"/>
          </p:cNvPicPr>
          <p:nvPr/>
        </p:nvPicPr>
        <p:blipFill>
          <a:blip r:embed="rId23"/>
          <a:stretch>
            <a:fillRect/>
          </a:stretch>
        </p:blipFill>
        <p:spPr>
          <a:xfrm>
            <a:off x="3967956" y="1646555"/>
            <a:ext cx="535940" cy="246380"/>
          </a:xfrm>
          <a:prstGeom prst="rect">
            <a:avLst/>
          </a:prstGeom>
        </p:spPr>
      </p:pic>
      <p:pic>
        <p:nvPicPr>
          <p:cNvPr id="138" name="图片 137" descr="六角形"/>
          <p:cNvPicPr>
            <a:picLocks noChangeAspect="1"/>
          </p:cNvPicPr>
          <p:nvPr/>
        </p:nvPicPr>
        <p:blipFill>
          <a:blip r:embed="rId3"/>
          <a:stretch>
            <a:fillRect/>
          </a:stretch>
        </p:blipFill>
        <p:spPr>
          <a:xfrm>
            <a:off x="8805386" y="2338070"/>
            <a:ext cx="775970" cy="835025"/>
          </a:xfrm>
          <a:prstGeom prst="rect">
            <a:avLst/>
          </a:prstGeom>
        </p:spPr>
      </p:pic>
      <p:pic>
        <p:nvPicPr>
          <p:cNvPr id="139" name="图片 138" descr="O1CN01d6SHtq1h8IliICaqg_!!0-item_pic"/>
          <p:cNvPicPr>
            <a:picLocks noChangeAspect="1"/>
          </p:cNvPicPr>
          <p:nvPr/>
        </p:nvPicPr>
        <p:blipFill>
          <a:blip r:embed="rId24"/>
          <a:stretch>
            <a:fillRect/>
          </a:stretch>
        </p:blipFill>
        <p:spPr>
          <a:xfrm>
            <a:off x="8894286" y="2644775"/>
            <a:ext cx="598805" cy="259715"/>
          </a:xfrm>
          <a:prstGeom prst="rect">
            <a:avLst/>
          </a:prstGeom>
        </p:spPr>
      </p:pic>
      <p:pic>
        <p:nvPicPr>
          <p:cNvPr id="140" name="图片 139" descr="WechatIMG9"/>
          <p:cNvPicPr>
            <a:picLocks noChangeAspect="1"/>
          </p:cNvPicPr>
          <p:nvPr/>
        </p:nvPicPr>
        <p:blipFill>
          <a:blip r:embed="rId25"/>
          <a:stretch>
            <a:fillRect/>
          </a:stretch>
        </p:blipFill>
        <p:spPr>
          <a:xfrm>
            <a:off x="8031956" y="2536190"/>
            <a:ext cx="488315" cy="321310"/>
          </a:xfrm>
          <a:prstGeom prst="rect">
            <a:avLst/>
          </a:prstGeom>
        </p:spPr>
      </p:pic>
      <p:pic>
        <p:nvPicPr>
          <p:cNvPr id="141" name="图片 140" descr="WechatIMG10"/>
          <p:cNvPicPr>
            <a:picLocks noChangeAspect="1"/>
          </p:cNvPicPr>
          <p:nvPr/>
        </p:nvPicPr>
        <p:blipFill>
          <a:blip r:embed="rId26"/>
          <a:stretch>
            <a:fillRect/>
          </a:stretch>
        </p:blipFill>
        <p:spPr>
          <a:xfrm>
            <a:off x="8002746" y="2640965"/>
            <a:ext cx="577850" cy="381000"/>
          </a:xfrm>
          <a:prstGeom prst="rect">
            <a:avLst/>
          </a:prstGeom>
        </p:spPr>
      </p:pic>
      <p:pic>
        <p:nvPicPr>
          <p:cNvPr id="142" name="图片 141" descr="WechatIMG14"/>
          <p:cNvPicPr>
            <a:picLocks noChangeAspect="1"/>
          </p:cNvPicPr>
          <p:nvPr/>
        </p:nvPicPr>
        <p:blipFill>
          <a:blip r:embed="rId27"/>
          <a:stretch>
            <a:fillRect/>
          </a:stretch>
        </p:blipFill>
        <p:spPr>
          <a:xfrm>
            <a:off x="1726406" y="2814955"/>
            <a:ext cx="523875" cy="122555"/>
          </a:xfrm>
          <a:prstGeom prst="rect">
            <a:avLst/>
          </a:prstGeom>
        </p:spPr>
      </p:pic>
      <p:pic>
        <p:nvPicPr>
          <p:cNvPr id="143" name="图片 142" descr="WechatIMG15"/>
          <p:cNvPicPr>
            <a:picLocks noChangeAspect="1"/>
          </p:cNvPicPr>
          <p:nvPr/>
        </p:nvPicPr>
        <p:blipFill>
          <a:blip r:embed="rId28"/>
          <a:stretch>
            <a:fillRect/>
          </a:stretch>
        </p:blipFill>
        <p:spPr>
          <a:xfrm>
            <a:off x="1499076" y="2600325"/>
            <a:ext cx="956310" cy="260350"/>
          </a:xfrm>
          <a:prstGeom prst="rect">
            <a:avLst/>
          </a:prstGeom>
        </p:spPr>
      </p:pic>
      <p:pic>
        <p:nvPicPr>
          <p:cNvPr id="144" name="图片 143" descr="WechatIMG19"/>
          <p:cNvPicPr>
            <a:picLocks noChangeAspect="1"/>
          </p:cNvPicPr>
          <p:nvPr/>
        </p:nvPicPr>
        <p:blipFill>
          <a:blip r:embed="rId29"/>
          <a:stretch>
            <a:fillRect/>
          </a:stretch>
        </p:blipFill>
        <p:spPr>
          <a:xfrm>
            <a:off x="862171" y="2668270"/>
            <a:ext cx="419100" cy="220345"/>
          </a:xfrm>
          <a:prstGeom prst="rect">
            <a:avLst/>
          </a:prstGeom>
        </p:spPr>
      </p:pic>
      <p:pic>
        <p:nvPicPr>
          <p:cNvPr id="145" name="图片 144" descr="7403e0ea972a1941a393e0f437f16fa (2)"/>
          <p:cNvPicPr>
            <a:picLocks noChangeAspect="1"/>
          </p:cNvPicPr>
          <p:nvPr/>
        </p:nvPicPr>
        <p:blipFill>
          <a:blip r:embed="rId30"/>
          <a:stretch>
            <a:fillRect/>
          </a:stretch>
        </p:blipFill>
        <p:spPr>
          <a:xfrm>
            <a:off x="6670516" y="3599180"/>
            <a:ext cx="575945" cy="294640"/>
          </a:xfrm>
          <a:prstGeom prst="rect">
            <a:avLst/>
          </a:prstGeom>
        </p:spPr>
      </p:pic>
      <p:pic>
        <p:nvPicPr>
          <p:cNvPr id="146" name="图片 145" descr="9209973_095941592000_2"/>
          <p:cNvPicPr>
            <a:picLocks noChangeAspect="1"/>
          </p:cNvPicPr>
          <p:nvPr/>
        </p:nvPicPr>
        <p:blipFill>
          <a:blip r:embed="rId31"/>
          <a:stretch>
            <a:fillRect/>
          </a:stretch>
        </p:blipFill>
        <p:spPr>
          <a:xfrm>
            <a:off x="5729446" y="3649345"/>
            <a:ext cx="624840" cy="226060"/>
          </a:xfrm>
          <a:prstGeom prst="rect">
            <a:avLst/>
          </a:prstGeom>
        </p:spPr>
      </p:pic>
      <p:pic>
        <p:nvPicPr>
          <p:cNvPr id="147" name="图片 146" descr="微信图片_20200930095509"/>
          <p:cNvPicPr>
            <a:picLocks noChangeAspect="1"/>
          </p:cNvPicPr>
          <p:nvPr/>
        </p:nvPicPr>
        <p:blipFill>
          <a:blip r:embed="rId32"/>
          <a:stretch>
            <a:fillRect/>
          </a:stretch>
        </p:blipFill>
        <p:spPr>
          <a:xfrm>
            <a:off x="7581106" y="3646805"/>
            <a:ext cx="531495" cy="23114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585" y="11684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5462085" y="2049495"/>
            <a:ext cx="3097009" cy="943269"/>
            <a:chOff x="4540513" y="2812835"/>
            <a:chExt cx="3097009" cy="943269"/>
          </a:xfrm>
        </p:grpSpPr>
        <p:cxnSp>
          <p:nvCxnSpPr>
            <p:cNvPr id="34" name="直接连接符 33"/>
            <p:cNvCxnSpPr/>
            <p:nvPr/>
          </p:nvCxnSpPr>
          <p:spPr>
            <a:xfrm>
              <a:off x="5717381" y="2812835"/>
              <a:ext cx="757237" cy="0"/>
            </a:xfrm>
            <a:prstGeom prst="line">
              <a:avLst/>
            </a:prstGeom>
            <a:noFill/>
            <a:ln w="12700" cap="flat" cmpd="sng" algn="ctr">
              <a:solidFill>
                <a:sysClr val="window" lastClr="FFFFFF"/>
              </a:solidFill>
              <a:prstDash val="solid"/>
              <a:miter lim="800000"/>
            </a:ln>
            <a:effectLst/>
          </p:spPr>
        </p:cxnSp>
        <p:sp>
          <p:nvSpPr>
            <p:cNvPr id="36" name="文本框 35"/>
            <p:cNvSpPr txBox="1"/>
            <p:nvPr/>
          </p:nvSpPr>
          <p:spPr>
            <a:xfrm>
              <a:off x="4540513" y="3295729"/>
              <a:ext cx="3097009" cy="460375"/>
            </a:xfrm>
            <a:prstGeom prst="rect">
              <a:avLst/>
            </a:prstGeom>
            <a:noFill/>
          </p:spPr>
          <p:txBody>
            <a:bodyPr wrap="square" rtlCol="0">
              <a:spAutoFit/>
            </a:bodyPr>
            <a:lstStyle/>
            <a:p>
              <a:pPr lvl="0" algn="ctr"/>
              <a:endParaRPr lang="zh-CN" altLang="en-US" sz="2400" b="1" kern="0" spc="400" dirty="0">
                <a:solidFill>
                  <a:schemeClr val="tx1"/>
                </a:solidFill>
                <a:latin typeface="微软雅黑" panose="020B0503020204020204" charset="-122"/>
                <a:ea typeface="微软雅黑" panose="020B0503020204020204" charset="-122"/>
                <a:sym typeface="+mn-ea"/>
              </a:endParaRPr>
            </a:p>
          </p:txBody>
        </p:sp>
      </p:grpSp>
      <p:sp>
        <p:nvSpPr>
          <p:cNvPr id="2" name="文本框 1"/>
          <p:cNvSpPr txBox="1"/>
          <p:nvPr/>
        </p:nvSpPr>
        <p:spPr>
          <a:xfrm>
            <a:off x="1076643" y="184150"/>
            <a:ext cx="1808480" cy="337185"/>
          </a:xfrm>
          <a:prstGeom prst="rect">
            <a:avLst/>
          </a:prstGeom>
          <a:noFill/>
        </p:spPr>
        <p:txBody>
          <a:bodyPr wrap="none" rtlCol="0">
            <a:spAutoFit/>
          </a:bodyPr>
          <a:lstStyle/>
          <a:p>
            <a:pPr algn="l"/>
            <a:r>
              <a:rPr lang="zh-CN" sz="1600" b="1">
                <a:solidFill>
                  <a:schemeClr val="tx1"/>
                </a:solidFill>
                <a:sym typeface="+mn-ea"/>
              </a:rPr>
              <a:t>日常的人群包运营</a:t>
            </a:r>
          </a:p>
        </p:txBody>
      </p:sp>
      <p:grpSp>
        <p:nvGrpSpPr>
          <p:cNvPr id="3" name="组合 2"/>
          <p:cNvGrpSpPr/>
          <p:nvPr/>
        </p:nvGrpSpPr>
        <p:grpSpPr>
          <a:xfrm>
            <a:off x="552450" y="212725"/>
            <a:ext cx="341630" cy="280035"/>
            <a:chOff x="4729" y="1585"/>
            <a:chExt cx="842" cy="708"/>
          </a:xfrm>
        </p:grpSpPr>
        <p:pic>
          <p:nvPicPr>
            <p:cNvPr id="5" name="图片 4" descr="resource"/>
            <p:cNvPicPr>
              <a:picLocks noChangeAspect="1"/>
            </p:cNvPicPr>
            <p:nvPr/>
          </p:nvPicPr>
          <p:blipFill>
            <a:blip r:embed="rId2"/>
            <a:stretch>
              <a:fillRect/>
            </a:stretch>
          </p:blipFill>
          <p:spPr>
            <a:xfrm>
              <a:off x="5235" y="1585"/>
              <a:ext cx="337" cy="709"/>
            </a:xfrm>
            <a:prstGeom prst="rect">
              <a:avLst/>
            </a:prstGeom>
          </p:spPr>
        </p:pic>
        <p:pic>
          <p:nvPicPr>
            <p:cNvPr id="10" name="图片 9" descr="resource"/>
            <p:cNvPicPr>
              <a:picLocks noChangeAspect="1"/>
            </p:cNvPicPr>
            <p:nvPr/>
          </p:nvPicPr>
          <p:blipFill>
            <a:blip r:embed="rId3"/>
            <a:stretch>
              <a:fillRect/>
            </a:stretch>
          </p:blipFill>
          <p:spPr>
            <a:xfrm>
              <a:off x="4982" y="1585"/>
              <a:ext cx="337" cy="709"/>
            </a:xfrm>
            <a:prstGeom prst="rect">
              <a:avLst/>
            </a:prstGeom>
          </p:spPr>
        </p:pic>
        <p:pic>
          <p:nvPicPr>
            <p:cNvPr id="11" name="图片 10" descr="resource"/>
            <p:cNvPicPr>
              <a:picLocks noChangeAspect="1"/>
            </p:cNvPicPr>
            <p:nvPr/>
          </p:nvPicPr>
          <p:blipFill>
            <a:blip r:embed="rId2"/>
            <a:stretch>
              <a:fillRect/>
            </a:stretch>
          </p:blipFill>
          <p:spPr>
            <a:xfrm>
              <a:off x="4729" y="1585"/>
              <a:ext cx="337" cy="709"/>
            </a:xfrm>
            <a:prstGeom prst="rect">
              <a:avLst/>
            </a:prstGeom>
          </p:spPr>
        </p:pic>
      </p:grpSp>
      <p:pic>
        <p:nvPicPr>
          <p:cNvPr id="14" name="图片 13"/>
          <p:cNvPicPr>
            <a:picLocks noChangeAspect="1"/>
          </p:cNvPicPr>
          <p:nvPr/>
        </p:nvPicPr>
        <p:blipFill>
          <a:blip r:embed="rId4"/>
          <a:stretch>
            <a:fillRect/>
          </a:stretch>
        </p:blipFill>
        <p:spPr>
          <a:xfrm>
            <a:off x="894715" y="643890"/>
            <a:ext cx="7401560" cy="3951605"/>
          </a:xfrm>
          <a:prstGeom prst="rect">
            <a:avLst/>
          </a:prstGeom>
        </p:spPr>
      </p:pic>
      <p:sp>
        <p:nvSpPr>
          <p:cNvPr id="88" name="文本框 87"/>
          <p:cNvSpPr txBox="1"/>
          <p:nvPr/>
        </p:nvSpPr>
        <p:spPr>
          <a:xfrm>
            <a:off x="894715" y="4745990"/>
            <a:ext cx="7401560" cy="645160"/>
          </a:xfrm>
          <a:prstGeom prst="rect">
            <a:avLst/>
          </a:prstGeom>
          <a:noFill/>
        </p:spPr>
        <p:txBody>
          <a:bodyPr wrap="square" rtlCol="0">
            <a:spAutoFit/>
          </a:bodyPr>
          <a:lstStyle/>
          <a:p>
            <a:pPr algn="l"/>
            <a:r>
              <a:rPr lang="zh-CN" altLang="en-US" b="1">
                <a:solidFill>
                  <a:srgbClr val="FF0000"/>
                </a:solidFill>
              </a:rPr>
              <a:t>运营选好人群、活动、第一句话术，后台勾选发送</a:t>
            </a:r>
          </a:p>
          <a:p>
            <a:pPr algn="l"/>
            <a:r>
              <a:rPr lang="zh-CN" altLang="en-US" b="1">
                <a:solidFill>
                  <a:srgbClr val="FF0000"/>
                </a:solidFill>
              </a:rPr>
              <a:t>销售承接依然是从</a:t>
            </a:r>
            <a:r>
              <a:rPr lang="en-US" altLang="zh-CN" b="1">
                <a:solidFill>
                  <a:srgbClr val="FF0000"/>
                </a:solidFill>
              </a:rPr>
              <a:t>“</a:t>
            </a:r>
            <a:r>
              <a:rPr lang="zh-CN" altLang="en-US" b="1">
                <a:solidFill>
                  <a:srgbClr val="FF0000"/>
                </a:solidFill>
              </a:rPr>
              <a:t>回答问题</a:t>
            </a:r>
            <a:r>
              <a:rPr lang="en-US" altLang="zh-CN" b="1">
                <a:solidFill>
                  <a:srgbClr val="FF0000"/>
                </a:solidFill>
              </a:rPr>
              <a:t>”</a:t>
            </a:r>
            <a:r>
              <a:rPr lang="zh-CN" altLang="en-US" b="1">
                <a:solidFill>
                  <a:srgbClr val="FF0000"/>
                </a:solidFill>
              </a:rPr>
              <a:t>开始</a:t>
            </a:r>
            <a:endParaRPr lang="en-US" altLang="zh-CN" b="1">
              <a:solidFill>
                <a:srgbClr val="FF0000"/>
              </a:solidFill>
            </a:endParaRPr>
          </a:p>
        </p:txBody>
      </p:sp>
      <p:grpSp>
        <p:nvGrpSpPr>
          <p:cNvPr id="17" name="组合 16"/>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67376" y="910756"/>
            <a:ext cx="6946211" cy="4612852"/>
          </a:xfrm>
          <a:prstGeom prst="rect">
            <a:avLst/>
          </a:prstGeom>
        </p:spPr>
      </p:pic>
      <p:sp>
        <p:nvSpPr>
          <p:cNvPr id="30" name="文本框 29"/>
          <p:cNvSpPr txBox="1"/>
          <p:nvPr/>
        </p:nvSpPr>
        <p:spPr>
          <a:xfrm>
            <a:off x="1196252" y="382948"/>
            <a:ext cx="2418080" cy="337185"/>
          </a:xfrm>
          <a:prstGeom prst="rect">
            <a:avLst/>
          </a:prstGeom>
          <a:noFill/>
        </p:spPr>
        <p:txBody>
          <a:bodyPr wrap="none" rtlCol="0">
            <a:spAutoFit/>
          </a:bodyPr>
          <a:lstStyle/>
          <a:p>
            <a:pPr algn="ctr"/>
            <a:r>
              <a:rPr lang="zh-CN" altLang="en-US" sz="1595" b="1" dirty="0">
                <a:sym typeface="+mn-ea"/>
              </a:rPr>
              <a:t>人群包被动销售案例概述</a:t>
            </a:r>
            <a:endParaRPr lang="zh-CN" altLang="en-US" sz="1595" b="1" dirty="0">
              <a:solidFill>
                <a:schemeClr val="tx1"/>
              </a:solidFill>
              <a:sym typeface="+mn-ea"/>
            </a:endParaRPr>
          </a:p>
        </p:txBody>
      </p:sp>
      <p:grpSp>
        <p:nvGrpSpPr>
          <p:cNvPr id="36" name="组合 35"/>
          <p:cNvGrpSpPr/>
          <p:nvPr/>
        </p:nvGrpSpPr>
        <p:grpSpPr>
          <a:xfrm>
            <a:off x="761295" y="469053"/>
            <a:ext cx="340941" cy="279471"/>
            <a:chOff x="4729" y="1585"/>
            <a:chExt cx="842" cy="708"/>
          </a:xfrm>
        </p:grpSpPr>
        <p:pic>
          <p:nvPicPr>
            <p:cNvPr id="33" name="图片 32" descr="resource"/>
            <p:cNvPicPr>
              <a:picLocks noChangeAspect="1"/>
            </p:cNvPicPr>
            <p:nvPr/>
          </p:nvPicPr>
          <p:blipFill>
            <a:blip r:embed="rId3"/>
            <a:stretch>
              <a:fillRect/>
            </a:stretch>
          </p:blipFill>
          <p:spPr>
            <a:xfrm>
              <a:off x="5235" y="1585"/>
              <a:ext cx="337" cy="709"/>
            </a:xfrm>
            <a:prstGeom prst="rect">
              <a:avLst/>
            </a:prstGeom>
          </p:spPr>
        </p:pic>
        <p:pic>
          <p:nvPicPr>
            <p:cNvPr id="34" name="图片 33" descr="resource"/>
            <p:cNvPicPr>
              <a:picLocks noChangeAspect="1"/>
            </p:cNvPicPr>
            <p:nvPr/>
          </p:nvPicPr>
          <p:blipFill>
            <a:blip r:embed="rId4"/>
            <a:stretch>
              <a:fillRect/>
            </a:stretch>
          </p:blipFill>
          <p:spPr>
            <a:xfrm>
              <a:off x="4982" y="1585"/>
              <a:ext cx="337" cy="709"/>
            </a:xfrm>
            <a:prstGeom prst="rect">
              <a:avLst/>
            </a:prstGeom>
          </p:spPr>
        </p:pic>
        <p:pic>
          <p:nvPicPr>
            <p:cNvPr id="35" name="图片 34" descr="resource"/>
            <p:cNvPicPr>
              <a:picLocks noChangeAspect="1"/>
            </p:cNvPicPr>
            <p:nvPr/>
          </p:nvPicPr>
          <p:blipFill>
            <a:blip r:embed="rId3"/>
            <a:stretch>
              <a:fillRect/>
            </a:stretch>
          </p:blipFill>
          <p:spPr>
            <a:xfrm>
              <a:off x="4729" y="1585"/>
              <a:ext cx="337" cy="709"/>
            </a:xfrm>
            <a:prstGeom prst="rect">
              <a:avLst/>
            </a:prstGeom>
          </p:spPr>
        </p:pic>
      </p:grpSp>
      <p:sp>
        <p:nvSpPr>
          <p:cNvPr id="7" name="矩形 6"/>
          <p:cNvSpPr/>
          <p:nvPr/>
        </p:nvSpPr>
        <p:spPr>
          <a:xfrm>
            <a:off x="118703" y="123040"/>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3" name="图片 2" descr="8e9a75d90ef1d3ee6350060b3bde873"/>
          <p:cNvPicPr>
            <a:picLocks noChangeAspect="1"/>
          </p:cNvPicPr>
          <p:nvPr/>
        </p:nvPicPr>
        <p:blipFill>
          <a:blip r:embed="rId5"/>
          <a:stretch>
            <a:fillRect/>
          </a:stretch>
        </p:blipFill>
        <p:spPr>
          <a:xfrm>
            <a:off x="7830448" y="1369569"/>
            <a:ext cx="1884051" cy="4079893"/>
          </a:xfrm>
          <a:prstGeom prst="rect">
            <a:avLst/>
          </a:prstGeom>
        </p:spPr>
      </p:pic>
      <p:sp>
        <p:nvSpPr>
          <p:cNvPr id="8" name="文本框 7"/>
          <p:cNvSpPr txBox="1"/>
          <p:nvPr/>
        </p:nvSpPr>
        <p:spPr>
          <a:xfrm>
            <a:off x="3810015" y="646957"/>
            <a:ext cx="4567567" cy="420370"/>
          </a:xfrm>
          <a:prstGeom prst="rect">
            <a:avLst/>
          </a:prstGeom>
          <a:noFill/>
        </p:spPr>
        <p:txBody>
          <a:bodyPr wrap="square" rtlCol="0">
            <a:spAutoFit/>
          </a:bodyPr>
          <a:lstStyle/>
          <a:p>
            <a:r>
              <a:rPr lang="zh-CN" altLang="en-US" sz="2140" b="1" dirty="0">
                <a:solidFill>
                  <a:srgbClr val="FEA900"/>
                </a:solidFill>
              </a:rPr>
              <a:t>话术参考：选择游戏，增加互动话术</a:t>
            </a:r>
            <a:endParaRPr lang="zh-CN" altLang="en-US" sz="1665" b="1" dirty="0">
              <a:solidFill>
                <a:srgbClr val="FEA900"/>
              </a:solidFill>
              <a:latin typeface="微软雅黑" panose="020B0503020204020204" charset="-122"/>
              <a:ea typeface="微软雅黑" panose="020B0503020204020204" charset="-122"/>
              <a:cs typeface="微软雅黑" panose="020B0503020204020204" charset="-122"/>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761295" y="469053"/>
            <a:ext cx="340941" cy="279471"/>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7" name="矩形 6"/>
          <p:cNvSpPr/>
          <p:nvPr/>
        </p:nvSpPr>
        <p:spPr>
          <a:xfrm>
            <a:off x="118703" y="123040"/>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9" name="图片 8"/>
          <p:cNvPicPr>
            <a:picLocks noChangeAspect="1"/>
          </p:cNvPicPr>
          <p:nvPr/>
        </p:nvPicPr>
        <p:blipFill>
          <a:blip r:embed="rId4"/>
          <a:stretch>
            <a:fillRect/>
          </a:stretch>
        </p:blipFill>
        <p:spPr>
          <a:xfrm>
            <a:off x="245447" y="1679458"/>
            <a:ext cx="9768802" cy="3700294"/>
          </a:xfrm>
          <a:prstGeom prst="rect">
            <a:avLst/>
          </a:prstGeom>
        </p:spPr>
      </p:pic>
      <p:sp>
        <p:nvSpPr>
          <p:cNvPr id="10" name="文本框 9"/>
          <p:cNvSpPr txBox="1"/>
          <p:nvPr/>
        </p:nvSpPr>
        <p:spPr>
          <a:xfrm>
            <a:off x="1102237" y="1226348"/>
            <a:ext cx="6126176" cy="368300"/>
          </a:xfrm>
          <a:prstGeom prst="rect">
            <a:avLst/>
          </a:prstGeom>
          <a:noFill/>
        </p:spPr>
        <p:txBody>
          <a:bodyPr wrap="square" rtlCol="0">
            <a:spAutoFit/>
          </a:bodyPr>
          <a:lstStyle/>
          <a:p>
            <a:r>
              <a:rPr lang="zh-CN" altLang="en-US" sz="1795" b="1" dirty="0">
                <a:solidFill>
                  <a:srgbClr val="FEA900"/>
                </a:solidFill>
              </a:rPr>
              <a:t>话术参考：答题后，引导领奖和凑单方向</a:t>
            </a:r>
            <a:endParaRPr lang="zh-CN" altLang="en-US" sz="1400" b="1" dirty="0">
              <a:solidFill>
                <a:srgbClr val="FEA900"/>
              </a:solidFill>
              <a:latin typeface="微软雅黑" panose="020B0503020204020204" charset="-122"/>
              <a:ea typeface="微软雅黑" panose="020B0503020204020204" charset="-122"/>
              <a:cs typeface="微软雅黑" panose="020B0503020204020204" charset="-122"/>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3" name="文本框 2"/>
          <p:cNvSpPr txBox="1"/>
          <p:nvPr/>
        </p:nvSpPr>
        <p:spPr>
          <a:xfrm>
            <a:off x="1196252" y="382948"/>
            <a:ext cx="2418080" cy="337185"/>
          </a:xfrm>
          <a:prstGeom prst="rect">
            <a:avLst/>
          </a:prstGeom>
          <a:noFill/>
        </p:spPr>
        <p:txBody>
          <a:bodyPr wrap="none" rtlCol="0">
            <a:spAutoFit/>
          </a:bodyPr>
          <a:lstStyle/>
          <a:p>
            <a:pPr algn="ctr"/>
            <a:r>
              <a:rPr lang="zh-CN" altLang="en-US" sz="1595" b="1" dirty="0">
                <a:sym typeface="+mn-ea"/>
              </a:rPr>
              <a:t>人群包被动销售案例概述</a:t>
            </a:r>
            <a:endParaRPr lang="zh-CN" altLang="en-US" sz="1595" b="1" dirty="0">
              <a:solidFill>
                <a:schemeClr val="tx1"/>
              </a:solidFill>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761295" y="469053"/>
            <a:ext cx="340941" cy="279471"/>
            <a:chOff x="4729" y="1585"/>
            <a:chExt cx="842" cy="708"/>
          </a:xfrm>
        </p:grpSpPr>
        <p:pic>
          <p:nvPicPr>
            <p:cNvPr id="33" name="图片 32" descr="resource"/>
            <p:cNvPicPr>
              <a:picLocks noChangeAspect="1"/>
            </p:cNvPicPr>
            <p:nvPr/>
          </p:nvPicPr>
          <p:blipFill>
            <a:blip r:embed="rId2"/>
            <a:stretch>
              <a:fillRect/>
            </a:stretch>
          </p:blipFill>
          <p:spPr>
            <a:xfrm>
              <a:off x="5235" y="1585"/>
              <a:ext cx="337" cy="709"/>
            </a:xfrm>
            <a:prstGeom prst="rect">
              <a:avLst/>
            </a:prstGeom>
          </p:spPr>
        </p:pic>
        <p:pic>
          <p:nvPicPr>
            <p:cNvPr id="34" name="图片 33" descr="resource"/>
            <p:cNvPicPr>
              <a:picLocks noChangeAspect="1"/>
            </p:cNvPicPr>
            <p:nvPr/>
          </p:nvPicPr>
          <p:blipFill>
            <a:blip r:embed="rId3"/>
            <a:stretch>
              <a:fillRect/>
            </a:stretch>
          </p:blipFill>
          <p:spPr>
            <a:xfrm>
              <a:off x="4982" y="1585"/>
              <a:ext cx="337" cy="709"/>
            </a:xfrm>
            <a:prstGeom prst="rect">
              <a:avLst/>
            </a:prstGeom>
          </p:spPr>
        </p:pic>
        <p:pic>
          <p:nvPicPr>
            <p:cNvPr id="35" name="图片 34" descr="resource"/>
            <p:cNvPicPr>
              <a:picLocks noChangeAspect="1"/>
            </p:cNvPicPr>
            <p:nvPr/>
          </p:nvPicPr>
          <p:blipFill>
            <a:blip r:embed="rId2"/>
            <a:stretch>
              <a:fillRect/>
            </a:stretch>
          </p:blipFill>
          <p:spPr>
            <a:xfrm>
              <a:off x="4729" y="1585"/>
              <a:ext cx="337" cy="709"/>
            </a:xfrm>
            <a:prstGeom prst="rect">
              <a:avLst/>
            </a:prstGeom>
          </p:spPr>
        </p:pic>
      </p:grpSp>
      <p:sp>
        <p:nvSpPr>
          <p:cNvPr id="7" name="矩形 6"/>
          <p:cNvSpPr/>
          <p:nvPr/>
        </p:nvSpPr>
        <p:spPr>
          <a:xfrm>
            <a:off x="118703" y="123040"/>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9" name="图片 8"/>
          <p:cNvPicPr>
            <a:picLocks noChangeAspect="1"/>
          </p:cNvPicPr>
          <p:nvPr/>
        </p:nvPicPr>
        <p:blipFill>
          <a:blip r:embed="rId4"/>
          <a:stretch>
            <a:fillRect/>
          </a:stretch>
        </p:blipFill>
        <p:spPr>
          <a:xfrm>
            <a:off x="245447" y="1679458"/>
            <a:ext cx="9768802" cy="3700294"/>
          </a:xfrm>
          <a:prstGeom prst="rect">
            <a:avLst/>
          </a:prstGeom>
        </p:spPr>
      </p:pic>
      <p:sp>
        <p:nvSpPr>
          <p:cNvPr id="10" name="文本框 9"/>
          <p:cNvSpPr txBox="1"/>
          <p:nvPr/>
        </p:nvSpPr>
        <p:spPr>
          <a:xfrm>
            <a:off x="1102237" y="1226348"/>
            <a:ext cx="6126176" cy="368300"/>
          </a:xfrm>
          <a:prstGeom prst="rect">
            <a:avLst/>
          </a:prstGeom>
          <a:noFill/>
        </p:spPr>
        <p:txBody>
          <a:bodyPr wrap="square" rtlCol="0">
            <a:spAutoFit/>
          </a:bodyPr>
          <a:lstStyle/>
          <a:p>
            <a:r>
              <a:rPr lang="zh-CN" altLang="en-US" sz="1795" b="1" dirty="0">
                <a:solidFill>
                  <a:srgbClr val="FEA900"/>
                </a:solidFill>
              </a:rPr>
              <a:t>话术参考：答题后，引导领奖和凑单方向</a:t>
            </a:r>
            <a:endParaRPr lang="zh-CN" altLang="en-US" sz="1400" b="1" dirty="0">
              <a:solidFill>
                <a:srgbClr val="FEA900"/>
              </a:solidFill>
              <a:latin typeface="微软雅黑" panose="020B0503020204020204" charset="-122"/>
              <a:ea typeface="微软雅黑" panose="020B0503020204020204" charset="-122"/>
              <a:cs typeface="微软雅黑" panose="020B0503020204020204" charset="-122"/>
            </a:endParaRPr>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2" name="文本框 1"/>
          <p:cNvSpPr txBox="1"/>
          <p:nvPr/>
        </p:nvSpPr>
        <p:spPr>
          <a:xfrm>
            <a:off x="1196252" y="382948"/>
            <a:ext cx="2418080" cy="337185"/>
          </a:xfrm>
          <a:prstGeom prst="rect">
            <a:avLst/>
          </a:prstGeom>
          <a:noFill/>
        </p:spPr>
        <p:txBody>
          <a:bodyPr wrap="none" rtlCol="0">
            <a:spAutoFit/>
          </a:bodyPr>
          <a:lstStyle/>
          <a:p>
            <a:pPr algn="ctr"/>
            <a:r>
              <a:rPr lang="zh-CN" altLang="en-US" sz="1595" b="1" dirty="0">
                <a:sym typeface="+mn-ea"/>
              </a:rPr>
              <a:t>人群包被动销售案例概述</a:t>
            </a:r>
            <a:endParaRPr lang="zh-CN" altLang="en-US" sz="1595" b="1" dirty="0">
              <a:solidFill>
                <a:schemeClr val="tx1"/>
              </a:solidFill>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223135" y="256413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 name="文本框 6"/>
          <p:cNvSpPr txBox="1"/>
          <p:nvPr/>
        </p:nvSpPr>
        <p:spPr>
          <a:xfrm>
            <a:off x="2056765" y="2618105"/>
            <a:ext cx="6146800" cy="521970"/>
          </a:xfrm>
          <a:prstGeom prst="rect">
            <a:avLst/>
          </a:prstGeom>
          <a:noFill/>
        </p:spPr>
        <p:txBody>
          <a:bodyPr wrap="square" rtlCol="0" anchor="t">
            <a:spAutoFit/>
          </a:bodyPr>
          <a:lstStyle/>
          <a:p>
            <a:pPr algn="ctr"/>
            <a:r>
              <a:rPr lang="zh-CN" altLang="en-US" sz="2800" b="1" dirty="0">
                <a:sym typeface="+mn-ea"/>
              </a:rPr>
              <a:t>如何做好</a:t>
            </a:r>
            <a:r>
              <a:rPr lang="en-US" altLang="zh-CN" sz="2800" b="1" dirty="0">
                <a:sym typeface="+mn-ea"/>
              </a:rPr>
              <a:t>“</a:t>
            </a:r>
            <a:r>
              <a:rPr lang="zh-CN" altLang="en-US" sz="2800" b="1" dirty="0">
                <a:sym typeface="+mn-ea"/>
              </a:rPr>
              <a:t>助理型</a:t>
            </a:r>
            <a:r>
              <a:rPr lang="en-US" altLang="zh-CN" sz="2800" b="1" dirty="0">
                <a:sym typeface="+mn-ea"/>
              </a:rPr>
              <a:t>”</a:t>
            </a:r>
            <a:r>
              <a:rPr lang="zh-CN" altLang="en-US" sz="2800" b="1" dirty="0">
                <a:sym typeface="+mn-ea"/>
              </a:rPr>
              <a:t>社群销售的留存</a:t>
            </a: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3"/>
            <a:stretch>
              <a:fillRect/>
            </a:stretch>
          </p:blipFill>
          <p:spPr>
            <a:xfrm>
              <a:off x="5235" y="1585"/>
              <a:ext cx="337" cy="709"/>
            </a:xfrm>
            <a:prstGeom prst="rect">
              <a:avLst/>
            </a:prstGeom>
          </p:spPr>
        </p:pic>
        <p:pic>
          <p:nvPicPr>
            <p:cNvPr id="12" name="图片 11" descr="resource"/>
            <p:cNvPicPr>
              <a:picLocks noChangeAspect="1"/>
            </p:cNvPicPr>
            <p:nvPr/>
          </p:nvPicPr>
          <p:blipFill>
            <a:blip r:embed="rId4"/>
            <a:stretch>
              <a:fillRect/>
            </a:stretch>
          </p:blipFill>
          <p:spPr>
            <a:xfrm>
              <a:off x="4982" y="1585"/>
              <a:ext cx="337" cy="709"/>
            </a:xfrm>
            <a:prstGeom prst="rect">
              <a:avLst/>
            </a:prstGeom>
          </p:spPr>
        </p:pic>
        <p:pic>
          <p:nvPicPr>
            <p:cNvPr id="15" name="图片 14" descr="resource"/>
            <p:cNvPicPr>
              <a:picLocks noChangeAspect="1"/>
            </p:cNvPicPr>
            <p:nvPr/>
          </p:nvPicPr>
          <p:blipFill>
            <a:blip r:embed="rId3"/>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文本框 29"/>
          <p:cNvSpPr txBox="1"/>
          <p:nvPr/>
        </p:nvSpPr>
        <p:spPr>
          <a:xfrm>
            <a:off x="739052" y="156253"/>
            <a:ext cx="2011680" cy="337185"/>
          </a:xfrm>
          <a:prstGeom prst="rect">
            <a:avLst/>
          </a:prstGeom>
          <a:noFill/>
        </p:spPr>
        <p:txBody>
          <a:bodyPr wrap="none" rtlCol="0">
            <a:spAutoFit/>
          </a:bodyPr>
          <a:lstStyle/>
          <a:p>
            <a:pPr algn="ctr"/>
            <a:r>
              <a:rPr lang="zh-CN" altLang="en-US" sz="1595" b="1" dirty="0">
                <a:solidFill>
                  <a:schemeClr val="tx1"/>
                </a:solidFill>
                <a:sym typeface="+mn-ea"/>
              </a:rPr>
              <a:t>所有岗位的留存方法</a:t>
            </a:r>
          </a:p>
        </p:txBody>
      </p:sp>
      <p:grpSp>
        <p:nvGrpSpPr>
          <p:cNvPr id="36" name="组合 35"/>
          <p:cNvGrpSpPr/>
          <p:nvPr/>
        </p:nvGrpSpPr>
        <p:grpSpPr>
          <a:xfrm>
            <a:off x="296475" y="194733"/>
            <a:ext cx="340941" cy="279471"/>
            <a:chOff x="4729" y="1585"/>
            <a:chExt cx="842" cy="708"/>
          </a:xfrm>
        </p:grpSpPr>
        <p:pic>
          <p:nvPicPr>
            <p:cNvPr id="33" name="图片 32" descr="resource"/>
            <p:cNvPicPr>
              <a:picLocks noChangeAspect="1"/>
            </p:cNvPicPr>
            <p:nvPr/>
          </p:nvPicPr>
          <p:blipFill>
            <a:blip r:embed="rId23"/>
            <a:stretch>
              <a:fillRect/>
            </a:stretch>
          </p:blipFill>
          <p:spPr>
            <a:xfrm>
              <a:off x="5235" y="1585"/>
              <a:ext cx="337" cy="709"/>
            </a:xfrm>
            <a:prstGeom prst="rect">
              <a:avLst/>
            </a:prstGeom>
          </p:spPr>
        </p:pic>
        <p:pic>
          <p:nvPicPr>
            <p:cNvPr id="34" name="图片 33" descr="resource"/>
            <p:cNvPicPr>
              <a:picLocks noChangeAspect="1"/>
            </p:cNvPicPr>
            <p:nvPr/>
          </p:nvPicPr>
          <p:blipFill>
            <a:blip r:embed="rId24"/>
            <a:stretch>
              <a:fillRect/>
            </a:stretch>
          </p:blipFill>
          <p:spPr>
            <a:xfrm>
              <a:off x="4982" y="1585"/>
              <a:ext cx="337" cy="709"/>
            </a:xfrm>
            <a:prstGeom prst="rect">
              <a:avLst/>
            </a:prstGeom>
          </p:spPr>
        </p:pic>
        <p:pic>
          <p:nvPicPr>
            <p:cNvPr id="35" name="图片 34" descr="resource"/>
            <p:cNvPicPr>
              <a:picLocks noChangeAspect="1"/>
            </p:cNvPicPr>
            <p:nvPr/>
          </p:nvPicPr>
          <p:blipFill>
            <a:blip r:embed="rId23"/>
            <a:stretch>
              <a:fillRect/>
            </a:stretch>
          </p:blipFill>
          <p:spPr>
            <a:xfrm>
              <a:off x="4729" y="1585"/>
              <a:ext cx="337" cy="709"/>
            </a:xfrm>
            <a:prstGeom prst="rect">
              <a:avLst/>
            </a:prstGeom>
          </p:spPr>
        </p:pic>
      </p:grpSp>
      <p:sp>
        <p:nvSpPr>
          <p:cNvPr id="7" name="矩形 6"/>
          <p:cNvSpPr/>
          <p:nvPr/>
        </p:nvSpPr>
        <p:spPr>
          <a:xfrm>
            <a:off x="118703" y="123040"/>
            <a:ext cx="10022290" cy="551400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87" name="Freeform 5"/>
          <p:cNvSpPr/>
          <p:nvPr>
            <p:custDataLst>
              <p:tags r:id="rId1"/>
            </p:custDataLst>
          </p:nvPr>
        </p:nvSpPr>
        <p:spPr bwMode="auto">
          <a:xfrm>
            <a:off x="3760360" y="3432648"/>
            <a:ext cx="2558999" cy="844028"/>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00B39F"/>
          </a:solidFill>
          <a:ln>
            <a:noFill/>
          </a:ln>
        </p:spPr>
        <p:txBody>
          <a:bodyPr vert="horz" wrap="square" lIns="57594" tIns="28797" rIns="57594" bIns="28797" numCol="1" anchor="t" anchorCtr="0" compatLnSpc="1">
            <a:normAutofit/>
          </a:bodyPr>
          <a:lstStyle/>
          <a:p>
            <a:pPr algn="ctr"/>
            <a:endParaRPr lang="id-ID" sz="1135"/>
          </a:p>
        </p:txBody>
      </p:sp>
      <p:sp>
        <p:nvSpPr>
          <p:cNvPr id="88" name="Freeform 5"/>
          <p:cNvSpPr/>
          <p:nvPr>
            <p:custDataLst>
              <p:tags r:id="rId2"/>
            </p:custDataLst>
          </p:nvPr>
        </p:nvSpPr>
        <p:spPr bwMode="auto">
          <a:xfrm>
            <a:off x="3757247" y="3438130"/>
            <a:ext cx="2558999" cy="844028"/>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FFFFFF">
              <a:alpha val="15000"/>
            </a:srgbClr>
          </a:solidFill>
          <a:ln>
            <a:noFill/>
          </a:ln>
        </p:spPr>
        <p:txBody>
          <a:bodyPr vert="horz" wrap="square" lIns="57594" tIns="28797" rIns="57594" bIns="28797" numCol="1" anchor="t" anchorCtr="0" compatLnSpc="1">
            <a:normAutofit/>
          </a:bodyPr>
          <a:lstStyle/>
          <a:p>
            <a:pPr algn="ctr"/>
            <a:endParaRPr lang="id-ID" sz="1135"/>
          </a:p>
        </p:txBody>
      </p:sp>
      <p:sp>
        <p:nvSpPr>
          <p:cNvPr id="89" name="Oval 9"/>
          <p:cNvSpPr>
            <a:spLocks noChangeArrowheads="1"/>
          </p:cNvSpPr>
          <p:nvPr>
            <p:custDataLst>
              <p:tags r:id="rId3"/>
            </p:custDataLst>
          </p:nvPr>
        </p:nvSpPr>
        <p:spPr bwMode="auto">
          <a:xfrm>
            <a:off x="3760360" y="3073057"/>
            <a:ext cx="2558999" cy="719181"/>
          </a:xfrm>
          <a:prstGeom prst="ellipse">
            <a:avLst/>
          </a:prstGeom>
          <a:solidFill>
            <a:srgbClr val="00B39F"/>
          </a:solidFill>
          <a:ln>
            <a:noFill/>
          </a:ln>
        </p:spPr>
        <p:txBody>
          <a:bodyPr vert="horz" wrap="square" lIns="57594" tIns="28797" rIns="57594" bIns="28797" numCol="1" anchor="t" anchorCtr="0" compatLnSpc="1">
            <a:normAutofit/>
          </a:bodyPr>
          <a:lstStyle/>
          <a:p>
            <a:pPr algn="ctr"/>
            <a:endParaRPr lang="id-ID" sz="1135"/>
          </a:p>
        </p:txBody>
      </p:sp>
      <p:cxnSp>
        <p:nvCxnSpPr>
          <p:cNvPr id="100" name="直接连接符 99"/>
          <p:cNvCxnSpPr/>
          <p:nvPr>
            <p:custDataLst>
              <p:tags r:id="rId4"/>
            </p:custDataLst>
          </p:nvPr>
        </p:nvCxnSpPr>
        <p:spPr>
          <a:xfrm>
            <a:off x="6318391" y="3073057"/>
            <a:ext cx="959225" cy="0"/>
          </a:xfrm>
          <a:prstGeom prst="line">
            <a:avLst/>
          </a:prstGeom>
          <a:ln>
            <a:solidFill>
              <a:srgbClr val="000000"/>
            </a:solidFill>
          </a:ln>
        </p:spPr>
        <p:style>
          <a:lnRef idx="1">
            <a:srgbClr val="FB5550"/>
          </a:lnRef>
          <a:fillRef idx="0">
            <a:srgbClr val="FB5550"/>
          </a:fillRef>
          <a:effectRef idx="0">
            <a:srgbClr val="FB5550"/>
          </a:effectRef>
          <a:fontRef idx="minor">
            <a:srgbClr val="FFFFFF"/>
          </a:fontRef>
        </p:style>
      </p:cxnSp>
      <p:cxnSp>
        <p:nvCxnSpPr>
          <p:cNvPr id="105" name="直接连接符 104"/>
          <p:cNvCxnSpPr/>
          <p:nvPr>
            <p:custDataLst>
              <p:tags r:id="rId5"/>
            </p:custDataLst>
          </p:nvPr>
        </p:nvCxnSpPr>
        <p:spPr>
          <a:xfrm flipH="1">
            <a:off x="2788464" y="3636952"/>
            <a:ext cx="959225" cy="0"/>
          </a:xfrm>
          <a:prstGeom prst="line">
            <a:avLst/>
          </a:prstGeom>
          <a:ln>
            <a:solidFill>
              <a:srgbClr val="000000"/>
            </a:solidFill>
          </a:ln>
        </p:spPr>
        <p:style>
          <a:lnRef idx="1">
            <a:srgbClr val="FB5550"/>
          </a:lnRef>
          <a:fillRef idx="0">
            <a:srgbClr val="FB5550"/>
          </a:fillRef>
          <a:effectRef idx="0">
            <a:srgbClr val="FB5550"/>
          </a:effectRef>
          <a:fontRef idx="minor">
            <a:srgbClr val="FFFFFF"/>
          </a:fontRef>
        </p:style>
      </p:cxnSp>
      <p:grpSp>
        <p:nvGrpSpPr>
          <p:cNvPr id="3" name="组合 2"/>
          <p:cNvGrpSpPr/>
          <p:nvPr>
            <p:custDataLst>
              <p:tags r:id="rId6"/>
            </p:custDataLst>
          </p:nvPr>
        </p:nvGrpSpPr>
        <p:grpSpPr>
          <a:xfrm>
            <a:off x="3760360" y="2469384"/>
            <a:ext cx="2569313" cy="1203620"/>
            <a:chOff x="4574179" y="3038678"/>
            <a:chExt cx="3059380" cy="1433197"/>
          </a:xfrm>
        </p:grpSpPr>
        <p:sp>
          <p:nvSpPr>
            <p:cNvPr id="92" name="Freeform 5"/>
            <p:cNvSpPr/>
            <p:nvPr>
              <p:custDataLst>
                <p:tags r:id="rId18"/>
              </p:custDataLst>
            </p:nvPr>
          </p:nvSpPr>
          <p:spPr bwMode="auto">
            <a:xfrm>
              <a:off x="4574179" y="3466858"/>
              <a:ext cx="3047099" cy="1005017"/>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FFB363"/>
            </a:solidFill>
            <a:ln>
              <a:noFill/>
            </a:ln>
          </p:spPr>
          <p:txBody>
            <a:bodyPr vert="horz" wrap="square" lIns="57594" tIns="28797" rIns="57594" bIns="28797" numCol="1" anchor="t" anchorCtr="0" compatLnSpc="1">
              <a:normAutofit/>
            </a:bodyPr>
            <a:lstStyle/>
            <a:p>
              <a:pPr algn="ctr"/>
              <a:endParaRPr lang="id-ID" sz="1135"/>
            </a:p>
          </p:txBody>
        </p:sp>
        <p:sp>
          <p:nvSpPr>
            <p:cNvPr id="93" name="Freeform 5"/>
            <p:cNvSpPr/>
            <p:nvPr>
              <p:custDataLst>
                <p:tags r:id="rId19"/>
              </p:custDataLst>
            </p:nvPr>
          </p:nvSpPr>
          <p:spPr bwMode="auto">
            <a:xfrm>
              <a:off x="4586460" y="3462203"/>
              <a:ext cx="3047099" cy="1005017"/>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FFFFFF">
                <a:alpha val="15000"/>
              </a:srgbClr>
            </a:solidFill>
            <a:ln>
              <a:noFill/>
            </a:ln>
          </p:spPr>
          <p:txBody>
            <a:bodyPr vert="horz" wrap="square" lIns="57594" tIns="28797" rIns="57594" bIns="28797" numCol="1" anchor="t" anchorCtr="0" compatLnSpc="1">
              <a:normAutofit/>
            </a:bodyPr>
            <a:lstStyle/>
            <a:p>
              <a:pPr algn="ctr"/>
              <a:endParaRPr lang="id-ID" sz="1135"/>
            </a:p>
          </p:txBody>
        </p:sp>
        <p:sp>
          <p:nvSpPr>
            <p:cNvPr id="94" name="Oval 9"/>
            <p:cNvSpPr>
              <a:spLocks noChangeArrowheads="1"/>
            </p:cNvSpPr>
            <p:nvPr>
              <p:custDataLst>
                <p:tags r:id="rId20"/>
              </p:custDataLst>
            </p:nvPr>
          </p:nvSpPr>
          <p:spPr bwMode="auto">
            <a:xfrm>
              <a:off x="4574179" y="3038678"/>
              <a:ext cx="3047099" cy="856357"/>
            </a:xfrm>
            <a:prstGeom prst="ellipse">
              <a:avLst/>
            </a:prstGeom>
            <a:solidFill>
              <a:srgbClr val="FFB363"/>
            </a:solidFill>
            <a:ln>
              <a:noFill/>
            </a:ln>
          </p:spPr>
          <p:txBody>
            <a:bodyPr vert="horz" wrap="square" lIns="57594" tIns="28797" rIns="57594" bIns="28797" numCol="1" anchor="t" anchorCtr="0" compatLnSpc="1">
              <a:normAutofit/>
            </a:bodyPr>
            <a:lstStyle/>
            <a:p>
              <a:pPr algn="ctr"/>
              <a:endParaRPr lang="id-ID" sz="1135"/>
            </a:p>
          </p:txBody>
        </p:sp>
        <p:sp>
          <p:nvSpPr>
            <p:cNvPr id="95" name="文本框 94"/>
            <p:cNvSpPr txBox="1"/>
            <p:nvPr>
              <p:custDataLst>
                <p:tags r:id="rId21"/>
              </p:custDataLst>
            </p:nvPr>
          </p:nvSpPr>
          <p:spPr>
            <a:xfrm>
              <a:off x="5696466" y="3955207"/>
              <a:ext cx="800219" cy="461665"/>
            </a:xfrm>
            <a:prstGeom prst="rect">
              <a:avLst/>
            </a:prstGeom>
            <a:noFill/>
          </p:spPr>
          <p:txBody>
            <a:bodyPr wrap="square" rtlCol="0">
              <a:normAutofit fontScale="90000"/>
            </a:bodyPr>
            <a:lstStyle>
              <a:defPPr>
                <a:defRPr lang="zh-CN"/>
              </a:defPPr>
              <a:lvl1pPr>
                <a:defRPr sz="2400">
                  <a:solidFill>
                    <a:srgbClr val="FB5550"/>
                  </a:solidFill>
                  <a:latin typeface="时尚中黑简体" panose="01010104010101010101" pitchFamily="2" charset="-122"/>
                  <a:ea typeface="时尚中黑简体" panose="01010104010101010101" pitchFamily="2" charset="-122"/>
                </a:defRPr>
              </a:lvl1pPr>
            </a:lstStyle>
            <a:p>
              <a:r>
                <a:rPr lang="zh-CN" altLang="en-US" sz="2015">
                  <a:solidFill>
                    <a:srgbClr val="FFFFFF"/>
                  </a:solidFill>
                  <a:latin typeface="Arial" panose="020B0604020202020204" pitchFamily="34" charset="0"/>
                  <a:ea typeface="黑体" panose="02010609060101010101" charset="-122"/>
                  <a:cs typeface="+mn-ea"/>
                </a:rPr>
                <a:t>发展</a:t>
              </a:r>
            </a:p>
          </p:txBody>
        </p:sp>
      </p:grpSp>
      <p:sp>
        <p:nvSpPr>
          <p:cNvPr id="96" name="文本框 95"/>
          <p:cNvSpPr txBox="1"/>
          <p:nvPr>
            <p:custDataLst>
              <p:tags r:id="rId7"/>
            </p:custDataLst>
          </p:nvPr>
        </p:nvSpPr>
        <p:spPr>
          <a:xfrm>
            <a:off x="4702873" y="3820719"/>
            <a:ext cx="672036" cy="387713"/>
          </a:xfrm>
          <a:prstGeom prst="rect">
            <a:avLst/>
          </a:prstGeom>
          <a:noFill/>
        </p:spPr>
        <p:txBody>
          <a:bodyPr wrap="square" rtlCol="0">
            <a:normAutofit fontScale="90000"/>
          </a:bodyPr>
          <a:lstStyle>
            <a:defPPr>
              <a:defRPr lang="zh-CN"/>
            </a:defPPr>
            <a:lvl1pPr>
              <a:defRPr sz="2400">
                <a:solidFill>
                  <a:srgbClr val="FB5550"/>
                </a:solidFill>
                <a:latin typeface="时尚中黑简体" panose="01010104010101010101" pitchFamily="2" charset="-122"/>
                <a:ea typeface="时尚中黑简体" panose="01010104010101010101" pitchFamily="2" charset="-122"/>
              </a:defRPr>
            </a:lvl1pPr>
          </a:lstStyle>
          <a:p>
            <a:r>
              <a:rPr lang="zh-CN" altLang="en-US" sz="2015">
                <a:solidFill>
                  <a:srgbClr val="FFFFFF"/>
                </a:solidFill>
                <a:latin typeface="Arial" panose="020B0604020202020204" pitchFamily="34" charset="0"/>
                <a:ea typeface="黑体" panose="02010609060101010101" charset="-122"/>
                <a:cs typeface="+mn-ea"/>
              </a:rPr>
              <a:t>金钱</a:t>
            </a:r>
          </a:p>
        </p:txBody>
      </p:sp>
      <p:grpSp>
        <p:nvGrpSpPr>
          <p:cNvPr id="104" name="组合 103"/>
          <p:cNvGrpSpPr/>
          <p:nvPr>
            <p:custDataLst>
              <p:tags r:id="rId8"/>
            </p:custDataLst>
          </p:nvPr>
        </p:nvGrpSpPr>
        <p:grpSpPr>
          <a:xfrm>
            <a:off x="3757246" y="1858257"/>
            <a:ext cx="2562112" cy="1203620"/>
            <a:chOff x="4574179" y="3038678"/>
            <a:chExt cx="3050806" cy="1433197"/>
          </a:xfrm>
        </p:grpSpPr>
        <p:sp>
          <p:nvSpPr>
            <p:cNvPr id="110" name="Freeform 5"/>
            <p:cNvSpPr/>
            <p:nvPr>
              <p:custDataLst>
                <p:tags r:id="rId14"/>
              </p:custDataLst>
            </p:nvPr>
          </p:nvSpPr>
          <p:spPr bwMode="auto">
            <a:xfrm>
              <a:off x="4574179" y="3466858"/>
              <a:ext cx="3047099" cy="1005017"/>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00B39F"/>
            </a:solidFill>
            <a:ln>
              <a:noFill/>
            </a:ln>
          </p:spPr>
          <p:txBody>
            <a:bodyPr vert="horz" wrap="square" lIns="57594" tIns="28797" rIns="57594" bIns="28797" numCol="1" anchor="t" anchorCtr="0" compatLnSpc="1">
              <a:normAutofit/>
            </a:bodyPr>
            <a:lstStyle/>
            <a:p>
              <a:pPr algn="ctr"/>
              <a:endParaRPr lang="id-ID" sz="1135"/>
            </a:p>
          </p:txBody>
        </p:sp>
        <p:sp>
          <p:nvSpPr>
            <p:cNvPr id="111" name="Freeform 5"/>
            <p:cNvSpPr/>
            <p:nvPr>
              <p:custDataLst>
                <p:tags r:id="rId15"/>
              </p:custDataLst>
            </p:nvPr>
          </p:nvSpPr>
          <p:spPr bwMode="auto">
            <a:xfrm>
              <a:off x="4577886" y="3466858"/>
              <a:ext cx="3047099" cy="1005017"/>
            </a:xfrm>
            <a:custGeom>
              <a:avLst/>
              <a:gdLst>
                <a:gd name="T0" fmla="*/ 1446 w 1446"/>
                <a:gd name="T1" fmla="*/ 0 h 475"/>
                <a:gd name="T2" fmla="*/ 1446 w 1446"/>
                <a:gd name="T3" fmla="*/ 273 h 475"/>
                <a:gd name="T4" fmla="*/ 723 w 1446"/>
                <a:gd name="T5" fmla="*/ 475 h 475"/>
                <a:gd name="T6" fmla="*/ 0 w 1446"/>
                <a:gd name="T7" fmla="*/ 273 h 475"/>
                <a:gd name="T8" fmla="*/ 0 w 1446"/>
                <a:gd name="T9" fmla="*/ 0 h 475"/>
                <a:gd name="T10" fmla="*/ 723 w 1446"/>
                <a:gd name="T11" fmla="*/ 84 h 475"/>
                <a:gd name="T12" fmla="*/ 1446 w 1446"/>
                <a:gd name="T13" fmla="*/ 0 h 475"/>
              </a:gdLst>
              <a:ahLst/>
              <a:cxnLst>
                <a:cxn ang="0">
                  <a:pos x="T0" y="T1"/>
                </a:cxn>
                <a:cxn ang="0">
                  <a:pos x="T2" y="T3"/>
                </a:cxn>
                <a:cxn ang="0">
                  <a:pos x="T4" y="T5"/>
                </a:cxn>
                <a:cxn ang="0">
                  <a:pos x="T6" y="T7"/>
                </a:cxn>
                <a:cxn ang="0">
                  <a:pos x="T8" y="T9"/>
                </a:cxn>
                <a:cxn ang="0">
                  <a:pos x="T10" y="T11"/>
                </a:cxn>
                <a:cxn ang="0">
                  <a:pos x="T12" y="T13"/>
                </a:cxn>
              </a:cxnLst>
              <a:rect l="0" t="0" r="r" b="b"/>
              <a:pathLst>
                <a:path w="1446" h="475">
                  <a:moveTo>
                    <a:pt x="1446" y="0"/>
                  </a:moveTo>
                  <a:cubicBezTo>
                    <a:pt x="1446" y="273"/>
                    <a:pt x="1446" y="273"/>
                    <a:pt x="1446" y="273"/>
                  </a:cubicBezTo>
                  <a:cubicBezTo>
                    <a:pt x="1446" y="384"/>
                    <a:pt x="1122" y="475"/>
                    <a:pt x="723" y="475"/>
                  </a:cubicBezTo>
                  <a:cubicBezTo>
                    <a:pt x="324" y="475"/>
                    <a:pt x="0" y="384"/>
                    <a:pt x="0" y="273"/>
                  </a:cubicBezTo>
                  <a:cubicBezTo>
                    <a:pt x="0" y="0"/>
                    <a:pt x="0" y="0"/>
                    <a:pt x="0" y="0"/>
                  </a:cubicBezTo>
                  <a:cubicBezTo>
                    <a:pt x="0" y="0"/>
                    <a:pt x="440" y="84"/>
                    <a:pt x="723" y="84"/>
                  </a:cubicBezTo>
                  <a:cubicBezTo>
                    <a:pt x="967" y="84"/>
                    <a:pt x="1446" y="0"/>
                    <a:pt x="1446" y="0"/>
                  </a:cubicBezTo>
                </a:path>
              </a:pathLst>
            </a:custGeom>
            <a:solidFill>
              <a:srgbClr val="FFFFFF">
                <a:alpha val="15000"/>
              </a:srgbClr>
            </a:solidFill>
            <a:ln>
              <a:noFill/>
            </a:ln>
          </p:spPr>
          <p:txBody>
            <a:bodyPr vert="horz" wrap="square" lIns="57594" tIns="28797" rIns="57594" bIns="28797" numCol="1" anchor="t" anchorCtr="0" compatLnSpc="1">
              <a:normAutofit/>
            </a:bodyPr>
            <a:lstStyle/>
            <a:p>
              <a:pPr algn="ctr"/>
              <a:endParaRPr lang="id-ID" sz="1135"/>
            </a:p>
          </p:txBody>
        </p:sp>
        <p:sp>
          <p:nvSpPr>
            <p:cNvPr id="112" name="Oval 9"/>
            <p:cNvSpPr>
              <a:spLocks noChangeArrowheads="1"/>
            </p:cNvSpPr>
            <p:nvPr>
              <p:custDataLst>
                <p:tags r:id="rId16"/>
              </p:custDataLst>
            </p:nvPr>
          </p:nvSpPr>
          <p:spPr bwMode="auto">
            <a:xfrm>
              <a:off x="4574179" y="3038678"/>
              <a:ext cx="3047099" cy="856357"/>
            </a:xfrm>
            <a:prstGeom prst="ellipse">
              <a:avLst/>
            </a:prstGeom>
            <a:solidFill>
              <a:srgbClr val="00B39F"/>
            </a:solidFill>
            <a:ln>
              <a:noFill/>
            </a:ln>
          </p:spPr>
          <p:txBody>
            <a:bodyPr vert="horz" wrap="square" lIns="57594" tIns="28797" rIns="57594" bIns="28797" numCol="1" anchor="t" anchorCtr="0" compatLnSpc="1">
              <a:normAutofit/>
            </a:bodyPr>
            <a:lstStyle/>
            <a:p>
              <a:pPr algn="ctr"/>
              <a:endParaRPr lang="id-ID" sz="1135"/>
            </a:p>
          </p:txBody>
        </p:sp>
        <p:sp>
          <p:nvSpPr>
            <p:cNvPr id="113" name="文本框 112"/>
            <p:cNvSpPr txBox="1"/>
            <p:nvPr>
              <p:custDataLst>
                <p:tags r:id="rId17"/>
              </p:custDataLst>
            </p:nvPr>
          </p:nvSpPr>
          <p:spPr>
            <a:xfrm>
              <a:off x="5696466" y="3955207"/>
              <a:ext cx="800219" cy="461665"/>
            </a:xfrm>
            <a:prstGeom prst="rect">
              <a:avLst/>
            </a:prstGeom>
            <a:noFill/>
          </p:spPr>
          <p:txBody>
            <a:bodyPr wrap="square" rtlCol="0">
              <a:normAutofit fontScale="90000"/>
            </a:bodyPr>
            <a:lstStyle>
              <a:defPPr>
                <a:defRPr lang="zh-CN"/>
              </a:defPPr>
              <a:lvl1pPr>
                <a:defRPr sz="2400">
                  <a:solidFill>
                    <a:srgbClr val="FB5550"/>
                  </a:solidFill>
                  <a:latin typeface="时尚中黑简体" panose="01010104010101010101" pitchFamily="2" charset="-122"/>
                  <a:ea typeface="时尚中黑简体" panose="01010104010101010101" pitchFamily="2" charset="-122"/>
                </a:defRPr>
              </a:lvl1pPr>
            </a:lstStyle>
            <a:p>
              <a:r>
                <a:rPr lang="zh-CN" altLang="en-US" sz="2015">
                  <a:solidFill>
                    <a:srgbClr val="FFFFFF"/>
                  </a:solidFill>
                  <a:latin typeface="Arial" panose="020B0604020202020204" pitchFamily="34" charset="0"/>
                  <a:ea typeface="黑体" panose="02010609060101010101" charset="-122"/>
                  <a:cs typeface="+mn-ea"/>
                </a:rPr>
                <a:t>情感</a:t>
              </a:r>
            </a:p>
          </p:txBody>
        </p:sp>
      </p:grpSp>
      <p:sp>
        <p:nvSpPr>
          <p:cNvPr id="109" name="KSO_Shape"/>
          <p:cNvSpPr/>
          <p:nvPr>
            <p:custDataLst>
              <p:tags r:id="rId9"/>
            </p:custDataLst>
          </p:nvPr>
        </p:nvSpPr>
        <p:spPr bwMode="auto">
          <a:xfrm>
            <a:off x="4496250" y="1112730"/>
            <a:ext cx="1085280" cy="1158662"/>
          </a:xfrm>
          <a:custGeom>
            <a:avLst/>
            <a:gdLst>
              <a:gd name="T0" fmla="*/ 1674930 w 2493803"/>
              <a:gd name="T1" fmla="*/ 1031109 h 2660913"/>
              <a:gd name="T2" fmla="*/ 378289 w 2493803"/>
              <a:gd name="T3" fmla="*/ 43237 h 2660913"/>
              <a:gd name="T4" fmla="*/ 399061 w 2493803"/>
              <a:gd name="T5" fmla="*/ 187406 h 2660913"/>
              <a:gd name="T6" fmla="*/ 363580 w 2493803"/>
              <a:gd name="T7" fmla="*/ 258263 h 2660913"/>
              <a:gd name="T8" fmla="*/ 432607 w 2493803"/>
              <a:gd name="T9" fmla="*/ 339962 h 2660913"/>
              <a:gd name="T10" fmla="*/ 517245 w 2493803"/>
              <a:gd name="T11" fmla="*/ 474192 h 2660913"/>
              <a:gd name="T12" fmla="*/ 642137 w 2493803"/>
              <a:gd name="T13" fmla="*/ 596161 h 2660913"/>
              <a:gd name="T14" fmla="*/ 788060 w 2493803"/>
              <a:gd name="T15" fmla="*/ 646755 h 2660913"/>
              <a:gd name="T16" fmla="*/ 858505 w 2493803"/>
              <a:gd name="T17" fmla="*/ 600549 h 2660913"/>
              <a:gd name="T18" fmla="*/ 930024 w 2493803"/>
              <a:gd name="T19" fmla="*/ 664371 h 2660913"/>
              <a:gd name="T20" fmla="*/ 942029 w 2493803"/>
              <a:gd name="T21" fmla="*/ 596373 h 2660913"/>
              <a:gd name="T22" fmla="*/ 993176 w 2493803"/>
              <a:gd name="T23" fmla="*/ 713032 h 2660913"/>
              <a:gd name="T24" fmla="*/ 1008141 w 2493803"/>
              <a:gd name="T25" fmla="*/ 669715 h 2660913"/>
              <a:gd name="T26" fmla="*/ 1124436 w 2493803"/>
              <a:gd name="T27" fmla="*/ 619339 h 2660913"/>
              <a:gd name="T28" fmla="*/ 1263855 w 2493803"/>
              <a:gd name="T29" fmla="*/ 514179 h 2660913"/>
              <a:gd name="T30" fmla="*/ 1337178 w 2493803"/>
              <a:gd name="T31" fmla="*/ 404891 h 2660913"/>
              <a:gd name="T32" fmla="*/ 1402502 w 2493803"/>
              <a:gd name="T33" fmla="*/ 511703 h 2660913"/>
              <a:gd name="T34" fmla="*/ 1405598 w 2493803"/>
              <a:gd name="T35" fmla="*/ 832378 h 2660913"/>
              <a:gd name="T36" fmla="*/ 1579365 w 2493803"/>
              <a:gd name="T37" fmla="*/ 396080 h 2660913"/>
              <a:gd name="T38" fmla="*/ 1459392 w 2493803"/>
              <a:gd name="T39" fmla="*/ 422404 h 2660913"/>
              <a:gd name="T40" fmla="*/ 1443033 w 2493803"/>
              <a:gd name="T41" fmla="*/ 330440 h 2660913"/>
              <a:gd name="T42" fmla="*/ 1404306 w 2493803"/>
              <a:gd name="T43" fmla="*/ 264764 h 2660913"/>
              <a:gd name="T44" fmla="*/ 1409598 w 2493803"/>
              <a:gd name="T45" fmla="*/ 178442 h 2660913"/>
              <a:gd name="T46" fmla="*/ 1567089 w 2493803"/>
              <a:gd name="T47" fmla="*/ 84121 h 2660913"/>
              <a:gd name="T48" fmla="*/ 1587486 w 2493803"/>
              <a:gd name="T49" fmla="*/ 280376 h 2660913"/>
              <a:gd name="T50" fmla="*/ 1713608 w 2493803"/>
              <a:gd name="T51" fmla="*/ 386439 h 2660913"/>
              <a:gd name="T52" fmla="*/ 1779703 w 2493803"/>
              <a:gd name="T53" fmla="*/ 605920 h 2660913"/>
              <a:gd name="T54" fmla="*/ 1742783 w 2493803"/>
              <a:gd name="T55" fmla="*/ 1011980 h 2660913"/>
              <a:gd name="T56" fmla="*/ 1684692 w 2493803"/>
              <a:gd name="T57" fmla="*/ 1129527 h 2660913"/>
              <a:gd name="T58" fmla="*/ 1648933 w 2493803"/>
              <a:gd name="T59" fmla="*/ 1506554 h 2660913"/>
              <a:gd name="T60" fmla="*/ 1621050 w 2493803"/>
              <a:gd name="T61" fmla="*/ 1809388 h 2660913"/>
              <a:gd name="T62" fmla="*/ 1514033 w 2493803"/>
              <a:gd name="T63" fmla="*/ 1896226 h 2660913"/>
              <a:gd name="T64" fmla="*/ 1505901 w 2493803"/>
              <a:gd name="T65" fmla="*/ 1625649 h 2660913"/>
              <a:gd name="T66" fmla="*/ 1495186 w 2493803"/>
              <a:gd name="T67" fmla="*/ 1351846 h 2660913"/>
              <a:gd name="T68" fmla="*/ 1392171 w 2493803"/>
              <a:gd name="T69" fmla="*/ 1653520 h 2660913"/>
              <a:gd name="T70" fmla="*/ 1344278 w 2493803"/>
              <a:gd name="T71" fmla="*/ 1852485 h 2660913"/>
              <a:gd name="T72" fmla="*/ 1086483 w 2493803"/>
              <a:gd name="T73" fmla="*/ 1837130 h 2660913"/>
              <a:gd name="T74" fmla="*/ 1218543 w 2493803"/>
              <a:gd name="T75" fmla="*/ 1749776 h 2660913"/>
              <a:gd name="T76" fmla="*/ 1281798 w 2493803"/>
              <a:gd name="T77" fmla="*/ 1484748 h 2660913"/>
              <a:gd name="T78" fmla="*/ 1285671 w 2493803"/>
              <a:gd name="T79" fmla="*/ 1141913 h 2660913"/>
              <a:gd name="T80" fmla="*/ 1234421 w 2493803"/>
              <a:gd name="T81" fmla="*/ 1066689 h 2660913"/>
              <a:gd name="T82" fmla="*/ 1124177 w 2493803"/>
              <a:gd name="T83" fmla="*/ 729015 h 2660913"/>
              <a:gd name="T84" fmla="*/ 902786 w 2493803"/>
              <a:gd name="T85" fmla="*/ 765402 h 2660913"/>
              <a:gd name="T86" fmla="*/ 824959 w 2493803"/>
              <a:gd name="T87" fmla="*/ 743039 h 2660913"/>
              <a:gd name="T88" fmla="*/ 580206 w 2493803"/>
              <a:gd name="T89" fmla="*/ 693993 h 2660913"/>
              <a:gd name="T90" fmla="*/ 426543 w 2493803"/>
              <a:gd name="T91" fmla="*/ 729358 h 2660913"/>
              <a:gd name="T92" fmla="*/ 435703 w 2493803"/>
              <a:gd name="T93" fmla="*/ 1147664 h 2660913"/>
              <a:gd name="T94" fmla="*/ 380353 w 2493803"/>
              <a:gd name="T95" fmla="*/ 1566487 h 2660913"/>
              <a:gd name="T96" fmla="*/ 431188 w 2493803"/>
              <a:gd name="T97" fmla="*/ 1719173 h 2660913"/>
              <a:gd name="T98" fmla="*/ 557112 w 2493803"/>
              <a:gd name="T99" fmla="*/ 1813004 h 2660913"/>
              <a:gd name="T100" fmla="*/ 275072 w 2493803"/>
              <a:gd name="T101" fmla="*/ 1819716 h 2660913"/>
              <a:gd name="T102" fmla="*/ 253784 w 2493803"/>
              <a:gd name="T103" fmla="*/ 1674258 h 2660913"/>
              <a:gd name="T104" fmla="*/ 240237 w 2493803"/>
              <a:gd name="T105" fmla="*/ 1276344 h 2660913"/>
              <a:gd name="T106" fmla="*/ 177017 w 2493803"/>
              <a:gd name="T107" fmla="*/ 1727175 h 2660913"/>
              <a:gd name="T108" fmla="*/ 49028 w 2493803"/>
              <a:gd name="T109" fmla="*/ 1827589 h 2660913"/>
              <a:gd name="T110" fmla="*/ 27740 w 2493803"/>
              <a:gd name="T111" fmla="*/ 1642249 h 2660913"/>
              <a:gd name="T112" fmla="*/ 61930 w 2493803"/>
              <a:gd name="T113" fmla="*/ 1215554 h 2660913"/>
              <a:gd name="T114" fmla="*/ 41158 w 2493803"/>
              <a:gd name="T115" fmla="*/ 780210 h 2660913"/>
              <a:gd name="T116" fmla="*/ 258 w 2493803"/>
              <a:gd name="T117" fmla="*/ 567379 h 2660913"/>
              <a:gd name="T118" fmla="*/ 44770 w 2493803"/>
              <a:gd name="T119" fmla="*/ 343835 h 2660913"/>
              <a:gd name="T120" fmla="*/ 195466 w 2493803"/>
              <a:gd name="T121" fmla="*/ 222899 h 2660913"/>
              <a:gd name="T122" fmla="*/ 167340 w 2493803"/>
              <a:gd name="T123" fmla="*/ 108803 h 2660913"/>
              <a:gd name="T124" fmla="*/ 225013 w 2493803"/>
              <a:gd name="T125" fmla="*/ 14585 h 26609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93803" h="2660913">
                <a:moveTo>
                  <a:pt x="2293546" y="1429865"/>
                </a:moveTo>
                <a:lnTo>
                  <a:pt x="2291733" y="1430048"/>
                </a:lnTo>
                <a:lnTo>
                  <a:pt x="2290101" y="1430413"/>
                </a:lnTo>
                <a:lnTo>
                  <a:pt x="2288650" y="1430960"/>
                </a:lnTo>
                <a:lnTo>
                  <a:pt x="2287381" y="1431871"/>
                </a:lnTo>
                <a:lnTo>
                  <a:pt x="2286293" y="1432601"/>
                </a:lnTo>
                <a:lnTo>
                  <a:pt x="2285568" y="1433694"/>
                </a:lnTo>
                <a:lnTo>
                  <a:pt x="2285204" y="1434788"/>
                </a:lnTo>
                <a:lnTo>
                  <a:pt x="2285023" y="1436247"/>
                </a:lnTo>
                <a:lnTo>
                  <a:pt x="2285023" y="1437888"/>
                </a:lnTo>
                <a:lnTo>
                  <a:pt x="2285568" y="1439711"/>
                </a:lnTo>
                <a:lnTo>
                  <a:pt x="2286293" y="1441899"/>
                </a:lnTo>
                <a:lnTo>
                  <a:pt x="2293909" y="1442081"/>
                </a:lnTo>
                <a:lnTo>
                  <a:pt x="2301888" y="1442446"/>
                </a:lnTo>
                <a:lnTo>
                  <a:pt x="2310049" y="1443175"/>
                </a:lnTo>
                <a:lnTo>
                  <a:pt x="2318028" y="1444269"/>
                </a:lnTo>
                <a:lnTo>
                  <a:pt x="2326189" y="1445363"/>
                </a:lnTo>
                <a:lnTo>
                  <a:pt x="2334349" y="1446821"/>
                </a:lnTo>
                <a:lnTo>
                  <a:pt x="2342510" y="1448645"/>
                </a:lnTo>
                <a:lnTo>
                  <a:pt x="2350489" y="1450650"/>
                </a:lnTo>
                <a:lnTo>
                  <a:pt x="2358287" y="1453020"/>
                </a:lnTo>
                <a:lnTo>
                  <a:pt x="2366266" y="1455573"/>
                </a:lnTo>
                <a:lnTo>
                  <a:pt x="2373882" y="1458672"/>
                </a:lnTo>
                <a:lnTo>
                  <a:pt x="2381318" y="1461772"/>
                </a:lnTo>
                <a:lnTo>
                  <a:pt x="2388391" y="1465601"/>
                </a:lnTo>
                <a:lnTo>
                  <a:pt x="2395462" y="1469612"/>
                </a:lnTo>
                <a:lnTo>
                  <a:pt x="2398908" y="1471617"/>
                </a:lnTo>
                <a:lnTo>
                  <a:pt x="2401991" y="1473805"/>
                </a:lnTo>
                <a:lnTo>
                  <a:pt x="2405255" y="1476175"/>
                </a:lnTo>
                <a:lnTo>
                  <a:pt x="2408338" y="1478545"/>
                </a:lnTo>
                <a:lnTo>
                  <a:pt x="2408701" y="1477269"/>
                </a:lnTo>
                <a:lnTo>
                  <a:pt x="2409245" y="1475992"/>
                </a:lnTo>
                <a:lnTo>
                  <a:pt x="2409426" y="1474717"/>
                </a:lnTo>
                <a:lnTo>
                  <a:pt x="2409426" y="1473622"/>
                </a:lnTo>
                <a:lnTo>
                  <a:pt x="2409426" y="1472529"/>
                </a:lnTo>
                <a:lnTo>
                  <a:pt x="2409245" y="1471434"/>
                </a:lnTo>
                <a:lnTo>
                  <a:pt x="2408701" y="1470523"/>
                </a:lnTo>
                <a:lnTo>
                  <a:pt x="2408338" y="1469429"/>
                </a:lnTo>
                <a:lnTo>
                  <a:pt x="2407250" y="1467423"/>
                </a:lnTo>
                <a:lnTo>
                  <a:pt x="2405800" y="1465783"/>
                </a:lnTo>
                <a:lnTo>
                  <a:pt x="2403986" y="1464142"/>
                </a:lnTo>
                <a:lnTo>
                  <a:pt x="2401810" y="1462501"/>
                </a:lnTo>
                <a:lnTo>
                  <a:pt x="2399452" y="1461043"/>
                </a:lnTo>
                <a:lnTo>
                  <a:pt x="2396913" y="1459584"/>
                </a:lnTo>
                <a:lnTo>
                  <a:pt x="2391292" y="1457031"/>
                </a:lnTo>
                <a:lnTo>
                  <a:pt x="2385307" y="1454297"/>
                </a:lnTo>
                <a:lnTo>
                  <a:pt x="2379323" y="1451744"/>
                </a:lnTo>
                <a:lnTo>
                  <a:pt x="2340878" y="1440258"/>
                </a:lnTo>
                <a:lnTo>
                  <a:pt x="2334349" y="1438252"/>
                </a:lnTo>
                <a:lnTo>
                  <a:pt x="2325282" y="1435518"/>
                </a:lnTo>
                <a:lnTo>
                  <a:pt x="2320204" y="1434059"/>
                </a:lnTo>
                <a:lnTo>
                  <a:pt x="2315308" y="1432783"/>
                </a:lnTo>
                <a:lnTo>
                  <a:pt x="2310049" y="1431689"/>
                </a:lnTo>
                <a:lnTo>
                  <a:pt x="2304790" y="1430594"/>
                </a:lnTo>
                <a:lnTo>
                  <a:pt x="2299894" y="1430048"/>
                </a:lnTo>
                <a:lnTo>
                  <a:pt x="2295542" y="1429865"/>
                </a:lnTo>
                <a:lnTo>
                  <a:pt x="2293546" y="1429865"/>
                </a:lnTo>
                <a:close/>
                <a:moveTo>
                  <a:pt x="338279" y="0"/>
                </a:moveTo>
                <a:lnTo>
                  <a:pt x="342065" y="0"/>
                </a:lnTo>
                <a:lnTo>
                  <a:pt x="346032" y="361"/>
                </a:lnTo>
                <a:lnTo>
                  <a:pt x="332328" y="6310"/>
                </a:lnTo>
                <a:lnTo>
                  <a:pt x="328541" y="14603"/>
                </a:lnTo>
                <a:lnTo>
                  <a:pt x="341164" y="9735"/>
                </a:lnTo>
                <a:lnTo>
                  <a:pt x="346934" y="7752"/>
                </a:lnTo>
                <a:lnTo>
                  <a:pt x="352524" y="5589"/>
                </a:lnTo>
                <a:lnTo>
                  <a:pt x="357934" y="3966"/>
                </a:lnTo>
                <a:lnTo>
                  <a:pt x="363163" y="2704"/>
                </a:lnTo>
                <a:lnTo>
                  <a:pt x="368572" y="1622"/>
                </a:lnTo>
                <a:lnTo>
                  <a:pt x="374162" y="1082"/>
                </a:lnTo>
                <a:lnTo>
                  <a:pt x="379932" y="721"/>
                </a:lnTo>
                <a:lnTo>
                  <a:pt x="382637" y="901"/>
                </a:lnTo>
                <a:lnTo>
                  <a:pt x="385883" y="901"/>
                </a:lnTo>
                <a:lnTo>
                  <a:pt x="388768" y="1262"/>
                </a:lnTo>
                <a:lnTo>
                  <a:pt x="392194" y="1622"/>
                </a:lnTo>
                <a:lnTo>
                  <a:pt x="398866" y="2704"/>
                </a:lnTo>
                <a:lnTo>
                  <a:pt x="406079" y="4327"/>
                </a:lnTo>
                <a:lnTo>
                  <a:pt x="414013" y="6670"/>
                </a:lnTo>
                <a:lnTo>
                  <a:pt x="422668" y="9555"/>
                </a:lnTo>
                <a:lnTo>
                  <a:pt x="431864" y="13160"/>
                </a:lnTo>
                <a:lnTo>
                  <a:pt x="460715" y="25960"/>
                </a:lnTo>
                <a:lnTo>
                  <a:pt x="465584" y="26862"/>
                </a:lnTo>
                <a:lnTo>
                  <a:pt x="470453" y="27944"/>
                </a:lnTo>
                <a:lnTo>
                  <a:pt x="475141" y="29206"/>
                </a:lnTo>
                <a:lnTo>
                  <a:pt x="479829" y="30828"/>
                </a:lnTo>
                <a:lnTo>
                  <a:pt x="484518" y="32451"/>
                </a:lnTo>
                <a:lnTo>
                  <a:pt x="489206" y="34073"/>
                </a:lnTo>
                <a:lnTo>
                  <a:pt x="493534" y="36056"/>
                </a:lnTo>
                <a:lnTo>
                  <a:pt x="497861" y="38220"/>
                </a:lnTo>
                <a:lnTo>
                  <a:pt x="502189" y="40563"/>
                </a:lnTo>
                <a:lnTo>
                  <a:pt x="506156" y="42907"/>
                </a:lnTo>
                <a:lnTo>
                  <a:pt x="510303" y="45611"/>
                </a:lnTo>
                <a:lnTo>
                  <a:pt x="514270" y="48135"/>
                </a:lnTo>
                <a:lnTo>
                  <a:pt x="518057" y="51200"/>
                </a:lnTo>
                <a:lnTo>
                  <a:pt x="521844" y="54084"/>
                </a:lnTo>
                <a:lnTo>
                  <a:pt x="525270" y="57329"/>
                </a:lnTo>
                <a:lnTo>
                  <a:pt x="528696" y="60394"/>
                </a:lnTo>
                <a:lnTo>
                  <a:pt x="531942" y="64000"/>
                </a:lnTo>
                <a:lnTo>
                  <a:pt x="535187" y="67425"/>
                </a:lnTo>
                <a:lnTo>
                  <a:pt x="538072" y="71031"/>
                </a:lnTo>
                <a:lnTo>
                  <a:pt x="541138" y="74997"/>
                </a:lnTo>
                <a:lnTo>
                  <a:pt x="543662" y="78783"/>
                </a:lnTo>
                <a:lnTo>
                  <a:pt x="546367" y="82749"/>
                </a:lnTo>
                <a:lnTo>
                  <a:pt x="548711" y="87076"/>
                </a:lnTo>
                <a:lnTo>
                  <a:pt x="550695" y="91042"/>
                </a:lnTo>
                <a:lnTo>
                  <a:pt x="552859" y="95549"/>
                </a:lnTo>
                <a:lnTo>
                  <a:pt x="554662" y="100056"/>
                </a:lnTo>
                <a:lnTo>
                  <a:pt x="556285" y="104383"/>
                </a:lnTo>
                <a:lnTo>
                  <a:pt x="557908" y="109070"/>
                </a:lnTo>
                <a:lnTo>
                  <a:pt x="559170" y="113938"/>
                </a:lnTo>
                <a:lnTo>
                  <a:pt x="560252" y="118806"/>
                </a:lnTo>
                <a:lnTo>
                  <a:pt x="561153" y="123493"/>
                </a:lnTo>
                <a:lnTo>
                  <a:pt x="561875" y="128541"/>
                </a:lnTo>
                <a:lnTo>
                  <a:pt x="541498" y="119527"/>
                </a:lnTo>
                <a:lnTo>
                  <a:pt x="548351" y="155944"/>
                </a:lnTo>
                <a:lnTo>
                  <a:pt x="549613" y="164236"/>
                </a:lnTo>
                <a:lnTo>
                  <a:pt x="550875" y="171448"/>
                </a:lnTo>
                <a:lnTo>
                  <a:pt x="551416" y="174693"/>
                </a:lnTo>
                <a:lnTo>
                  <a:pt x="551777" y="177577"/>
                </a:lnTo>
                <a:lnTo>
                  <a:pt x="551957" y="180282"/>
                </a:lnTo>
                <a:lnTo>
                  <a:pt x="551777" y="182625"/>
                </a:lnTo>
                <a:lnTo>
                  <a:pt x="551416" y="184969"/>
                </a:lnTo>
                <a:lnTo>
                  <a:pt x="550514" y="187132"/>
                </a:lnTo>
                <a:lnTo>
                  <a:pt x="549613" y="188935"/>
                </a:lnTo>
                <a:lnTo>
                  <a:pt x="548170" y="190558"/>
                </a:lnTo>
                <a:lnTo>
                  <a:pt x="546367" y="192360"/>
                </a:lnTo>
                <a:lnTo>
                  <a:pt x="543843" y="193803"/>
                </a:lnTo>
                <a:lnTo>
                  <a:pt x="541138" y="195245"/>
                </a:lnTo>
                <a:lnTo>
                  <a:pt x="537712" y="196507"/>
                </a:lnTo>
                <a:lnTo>
                  <a:pt x="536990" y="200473"/>
                </a:lnTo>
                <a:lnTo>
                  <a:pt x="536810" y="204079"/>
                </a:lnTo>
                <a:lnTo>
                  <a:pt x="536990" y="208045"/>
                </a:lnTo>
                <a:lnTo>
                  <a:pt x="537351" y="212011"/>
                </a:lnTo>
                <a:lnTo>
                  <a:pt x="538072" y="215617"/>
                </a:lnTo>
                <a:lnTo>
                  <a:pt x="539335" y="219403"/>
                </a:lnTo>
                <a:lnTo>
                  <a:pt x="540417" y="223188"/>
                </a:lnTo>
                <a:lnTo>
                  <a:pt x="541859" y="226794"/>
                </a:lnTo>
                <a:lnTo>
                  <a:pt x="543302" y="230580"/>
                </a:lnTo>
                <a:lnTo>
                  <a:pt x="544744" y="234005"/>
                </a:lnTo>
                <a:lnTo>
                  <a:pt x="548170" y="240856"/>
                </a:lnTo>
                <a:lnTo>
                  <a:pt x="551596" y="247346"/>
                </a:lnTo>
                <a:lnTo>
                  <a:pt x="554481" y="253476"/>
                </a:lnTo>
                <a:lnTo>
                  <a:pt x="555744" y="256360"/>
                </a:lnTo>
                <a:lnTo>
                  <a:pt x="556645" y="259064"/>
                </a:lnTo>
                <a:lnTo>
                  <a:pt x="557727" y="261769"/>
                </a:lnTo>
                <a:lnTo>
                  <a:pt x="558268" y="264112"/>
                </a:lnTo>
                <a:lnTo>
                  <a:pt x="558448" y="266276"/>
                </a:lnTo>
                <a:lnTo>
                  <a:pt x="558268" y="268619"/>
                </a:lnTo>
                <a:lnTo>
                  <a:pt x="557908" y="270422"/>
                </a:lnTo>
                <a:lnTo>
                  <a:pt x="557367" y="271324"/>
                </a:lnTo>
                <a:lnTo>
                  <a:pt x="556826" y="272225"/>
                </a:lnTo>
                <a:lnTo>
                  <a:pt x="556285" y="273126"/>
                </a:lnTo>
                <a:lnTo>
                  <a:pt x="555563" y="273848"/>
                </a:lnTo>
                <a:lnTo>
                  <a:pt x="554662" y="274569"/>
                </a:lnTo>
                <a:lnTo>
                  <a:pt x="553760" y="275290"/>
                </a:lnTo>
                <a:lnTo>
                  <a:pt x="551416" y="276372"/>
                </a:lnTo>
                <a:lnTo>
                  <a:pt x="548351" y="277273"/>
                </a:lnTo>
                <a:lnTo>
                  <a:pt x="544744" y="277994"/>
                </a:lnTo>
                <a:lnTo>
                  <a:pt x="540597" y="278535"/>
                </a:lnTo>
                <a:lnTo>
                  <a:pt x="535728" y="278715"/>
                </a:lnTo>
                <a:lnTo>
                  <a:pt x="530138" y="278715"/>
                </a:lnTo>
                <a:lnTo>
                  <a:pt x="530679" y="283402"/>
                </a:lnTo>
                <a:lnTo>
                  <a:pt x="531040" y="287549"/>
                </a:lnTo>
                <a:lnTo>
                  <a:pt x="531220" y="290974"/>
                </a:lnTo>
                <a:lnTo>
                  <a:pt x="531220" y="294400"/>
                </a:lnTo>
                <a:lnTo>
                  <a:pt x="530679" y="297645"/>
                </a:lnTo>
                <a:lnTo>
                  <a:pt x="529958" y="301070"/>
                </a:lnTo>
                <a:lnTo>
                  <a:pt x="528876" y="304856"/>
                </a:lnTo>
                <a:lnTo>
                  <a:pt x="527253" y="309002"/>
                </a:lnTo>
                <a:lnTo>
                  <a:pt x="524729" y="311346"/>
                </a:lnTo>
                <a:lnTo>
                  <a:pt x="522745" y="313509"/>
                </a:lnTo>
                <a:lnTo>
                  <a:pt x="520942" y="315493"/>
                </a:lnTo>
                <a:lnTo>
                  <a:pt x="519139" y="317836"/>
                </a:lnTo>
                <a:lnTo>
                  <a:pt x="517696" y="319819"/>
                </a:lnTo>
                <a:lnTo>
                  <a:pt x="516614" y="321983"/>
                </a:lnTo>
                <a:lnTo>
                  <a:pt x="515533" y="324146"/>
                </a:lnTo>
                <a:lnTo>
                  <a:pt x="514631" y="326309"/>
                </a:lnTo>
                <a:lnTo>
                  <a:pt x="513729" y="328653"/>
                </a:lnTo>
                <a:lnTo>
                  <a:pt x="513188" y="330817"/>
                </a:lnTo>
                <a:lnTo>
                  <a:pt x="512647" y="332980"/>
                </a:lnTo>
                <a:lnTo>
                  <a:pt x="512287" y="335324"/>
                </a:lnTo>
                <a:lnTo>
                  <a:pt x="512106" y="337667"/>
                </a:lnTo>
                <a:lnTo>
                  <a:pt x="512106" y="340191"/>
                </a:lnTo>
                <a:lnTo>
                  <a:pt x="512287" y="345239"/>
                </a:lnTo>
                <a:lnTo>
                  <a:pt x="512287" y="347583"/>
                </a:lnTo>
                <a:lnTo>
                  <a:pt x="512287" y="349566"/>
                </a:lnTo>
                <a:lnTo>
                  <a:pt x="512106" y="351369"/>
                </a:lnTo>
                <a:lnTo>
                  <a:pt x="511746" y="352991"/>
                </a:lnTo>
                <a:lnTo>
                  <a:pt x="511205" y="354794"/>
                </a:lnTo>
                <a:lnTo>
                  <a:pt x="510664" y="356416"/>
                </a:lnTo>
                <a:lnTo>
                  <a:pt x="509943" y="357859"/>
                </a:lnTo>
                <a:lnTo>
                  <a:pt x="509221" y="359301"/>
                </a:lnTo>
                <a:lnTo>
                  <a:pt x="508139" y="360743"/>
                </a:lnTo>
                <a:lnTo>
                  <a:pt x="507058" y="361825"/>
                </a:lnTo>
                <a:lnTo>
                  <a:pt x="505795" y="362907"/>
                </a:lnTo>
                <a:lnTo>
                  <a:pt x="504533" y="363988"/>
                </a:lnTo>
                <a:lnTo>
                  <a:pt x="503271" y="364890"/>
                </a:lnTo>
                <a:lnTo>
                  <a:pt x="501828" y="365971"/>
                </a:lnTo>
                <a:lnTo>
                  <a:pt x="498402" y="367414"/>
                </a:lnTo>
                <a:lnTo>
                  <a:pt x="494796" y="368495"/>
                </a:lnTo>
                <a:lnTo>
                  <a:pt x="491189" y="369577"/>
                </a:lnTo>
                <a:lnTo>
                  <a:pt x="487042" y="370298"/>
                </a:lnTo>
                <a:lnTo>
                  <a:pt x="482534" y="370659"/>
                </a:lnTo>
                <a:lnTo>
                  <a:pt x="478206" y="371019"/>
                </a:lnTo>
                <a:lnTo>
                  <a:pt x="473518" y="371200"/>
                </a:lnTo>
                <a:lnTo>
                  <a:pt x="468650" y="371019"/>
                </a:lnTo>
                <a:lnTo>
                  <a:pt x="463601" y="370839"/>
                </a:lnTo>
                <a:lnTo>
                  <a:pt x="456207" y="367954"/>
                </a:lnTo>
                <a:lnTo>
                  <a:pt x="453322" y="366873"/>
                </a:lnTo>
                <a:lnTo>
                  <a:pt x="450437" y="365971"/>
                </a:lnTo>
                <a:lnTo>
                  <a:pt x="448995" y="365611"/>
                </a:lnTo>
                <a:lnTo>
                  <a:pt x="447552" y="365431"/>
                </a:lnTo>
                <a:lnTo>
                  <a:pt x="446290" y="365611"/>
                </a:lnTo>
                <a:lnTo>
                  <a:pt x="444487" y="365611"/>
                </a:lnTo>
                <a:lnTo>
                  <a:pt x="443044" y="366152"/>
                </a:lnTo>
                <a:lnTo>
                  <a:pt x="441241" y="366693"/>
                </a:lnTo>
                <a:lnTo>
                  <a:pt x="437274" y="367954"/>
                </a:lnTo>
                <a:lnTo>
                  <a:pt x="447011" y="380754"/>
                </a:lnTo>
                <a:lnTo>
                  <a:pt x="451339" y="386523"/>
                </a:lnTo>
                <a:lnTo>
                  <a:pt x="455847" y="391932"/>
                </a:lnTo>
                <a:lnTo>
                  <a:pt x="460175" y="396619"/>
                </a:lnTo>
                <a:lnTo>
                  <a:pt x="464682" y="401307"/>
                </a:lnTo>
                <a:lnTo>
                  <a:pt x="469190" y="405814"/>
                </a:lnTo>
                <a:lnTo>
                  <a:pt x="474059" y="409960"/>
                </a:lnTo>
                <a:lnTo>
                  <a:pt x="479288" y="413746"/>
                </a:lnTo>
                <a:lnTo>
                  <a:pt x="484698" y="417712"/>
                </a:lnTo>
                <a:lnTo>
                  <a:pt x="490648" y="421318"/>
                </a:lnTo>
                <a:lnTo>
                  <a:pt x="497140" y="425104"/>
                </a:lnTo>
                <a:lnTo>
                  <a:pt x="504353" y="428890"/>
                </a:lnTo>
                <a:lnTo>
                  <a:pt x="512106" y="432495"/>
                </a:lnTo>
                <a:lnTo>
                  <a:pt x="520762" y="436461"/>
                </a:lnTo>
                <a:lnTo>
                  <a:pt x="530138" y="440608"/>
                </a:lnTo>
                <a:lnTo>
                  <a:pt x="551777" y="449442"/>
                </a:lnTo>
                <a:lnTo>
                  <a:pt x="561694" y="453588"/>
                </a:lnTo>
                <a:lnTo>
                  <a:pt x="571251" y="457374"/>
                </a:lnTo>
                <a:lnTo>
                  <a:pt x="580267" y="461521"/>
                </a:lnTo>
                <a:lnTo>
                  <a:pt x="588922" y="465847"/>
                </a:lnTo>
                <a:lnTo>
                  <a:pt x="592889" y="467830"/>
                </a:lnTo>
                <a:lnTo>
                  <a:pt x="596856" y="470174"/>
                </a:lnTo>
                <a:lnTo>
                  <a:pt x="600643" y="472518"/>
                </a:lnTo>
                <a:lnTo>
                  <a:pt x="604610" y="474861"/>
                </a:lnTo>
                <a:lnTo>
                  <a:pt x="608397" y="477566"/>
                </a:lnTo>
                <a:lnTo>
                  <a:pt x="611823" y="480090"/>
                </a:lnTo>
                <a:lnTo>
                  <a:pt x="615429" y="482974"/>
                </a:lnTo>
                <a:lnTo>
                  <a:pt x="618855" y="486039"/>
                </a:lnTo>
                <a:lnTo>
                  <a:pt x="622281" y="489104"/>
                </a:lnTo>
                <a:lnTo>
                  <a:pt x="625347" y="492349"/>
                </a:lnTo>
                <a:lnTo>
                  <a:pt x="628593" y="495774"/>
                </a:lnTo>
                <a:lnTo>
                  <a:pt x="631658" y="499560"/>
                </a:lnTo>
                <a:lnTo>
                  <a:pt x="634724" y="503706"/>
                </a:lnTo>
                <a:lnTo>
                  <a:pt x="637609" y="507673"/>
                </a:lnTo>
                <a:lnTo>
                  <a:pt x="640494" y="512180"/>
                </a:lnTo>
                <a:lnTo>
                  <a:pt x="643379" y="516867"/>
                </a:lnTo>
                <a:lnTo>
                  <a:pt x="646084" y="521915"/>
                </a:lnTo>
                <a:lnTo>
                  <a:pt x="648788" y="527323"/>
                </a:lnTo>
                <a:lnTo>
                  <a:pt x="651493" y="532732"/>
                </a:lnTo>
                <a:lnTo>
                  <a:pt x="654018" y="538501"/>
                </a:lnTo>
                <a:lnTo>
                  <a:pt x="670607" y="584653"/>
                </a:lnTo>
                <a:lnTo>
                  <a:pt x="674213" y="591504"/>
                </a:lnTo>
                <a:lnTo>
                  <a:pt x="677099" y="597453"/>
                </a:lnTo>
                <a:lnTo>
                  <a:pt x="678180" y="599977"/>
                </a:lnTo>
                <a:lnTo>
                  <a:pt x="679262" y="602681"/>
                </a:lnTo>
                <a:lnTo>
                  <a:pt x="679984" y="605025"/>
                </a:lnTo>
                <a:lnTo>
                  <a:pt x="680705" y="607368"/>
                </a:lnTo>
                <a:lnTo>
                  <a:pt x="681246" y="610073"/>
                </a:lnTo>
                <a:lnTo>
                  <a:pt x="681607" y="612596"/>
                </a:lnTo>
                <a:lnTo>
                  <a:pt x="681787" y="615301"/>
                </a:lnTo>
                <a:lnTo>
                  <a:pt x="681787" y="618005"/>
                </a:lnTo>
                <a:lnTo>
                  <a:pt x="681787" y="621250"/>
                </a:lnTo>
                <a:lnTo>
                  <a:pt x="681787" y="624495"/>
                </a:lnTo>
                <a:lnTo>
                  <a:pt x="681066" y="632067"/>
                </a:lnTo>
                <a:lnTo>
                  <a:pt x="687557" y="635132"/>
                </a:lnTo>
                <a:lnTo>
                  <a:pt x="692786" y="637295"/>
                </a:lnTo>
                <a:lnTo>
                  <a:pt x="694950" y="638377"/>
                </a:lnTo>
                <a:lnTo>
                  <a:pt x="696753" y="639639"/>
                </a:lnTo>
                <a:lnTo>
                  <a:pt x="698376" y="640720"/>
                </a:lnTo>
                <a:lnTo>
                  <a:pt x="699819" y="641802"/>
                </a:lnTo>
                <a:lnTo>
                  <a:pt x="701081" y="643064"/>
                </a:lnTo>
                <a:lnTo>
                  <a:pt x="702343" y="644506"/>
                </a:lnTo>
                <a:lnTo>
                  <a:pt x="703245" y="646489"/>
                </a:lnTo>
                <a:lnTo>
                  <a:pt x="704146" y="648472"/>
                </a:lnTo>
                <a:lnTo>
                  <a:pt x="705048" y="650636"/>
                </a:lnTo>
                <a:lnTo>
                  <a:pt x="705769" y="653520"/>
                </a:lnTo>
                <a:lnTo>
                  <a:pt x="707753" y="660191"/>
                </a:lnTo>
                <a:lnTo>
                  <a:pt x="712621" y="660371"/>
                </a:lnTo>
                <a:lnTo>
                  <a:pt x="717129" y="660912"/>
                </a:lnTo>
                <a:lnTo>
                  <a:pt x="719113" y="661272"/>
                </a:lnTo>
                <a:lnTo>
                  <a:pt x="721096" y="661813"/>
                </a:lnTo>
                <a:lnTo>
                  <a:pt x="722900" y="662354"/>
                </a:lnTo>
                <a:lnTo>
                  <a:pt x="724342" y="663075"/>
                </a:lnTo>
                <a:lnTo>
                  <a:pt x="726145" y="663977"/>
                </a:lnTo>
                <a:lnTo>
                  <a:pt x="727588" y="664878"/>
                </a:lnTo>
                <a:lnTo>
                  <a:pt x="728850" y="665779"/>
                </a:lnTo>
                <a:lnTo>
                  <a:pt x="730112" y="666861"/>
                </a:lnTo>
                <a:lnTo>
                  <a:pt x="732457" y="669025"/>
                </a:lnTo>
                <a:lnTo>
                  <a:pt x="734620" y="671909"/>
                </a:lnTo>
                <a:lnTo>
                  <a:pt x="736604" y="674794"/>
                </a:lnTo>
                <a:lnTo>
                  <a:pt x="738768" y="678039"/>
                </a:lnTo>
                <a:lnTo>
                  <a:pt x="742735" y="685610"/>
                </a:lnTo>
                <a:lnTo>
                  <a:pt x="747603" y="694444"/>
                </a:lnTo>
                <a:lnTo>
                  <a:pt x="750308" y="699492"/>
                </a:lnTo>
                <a:lnTo>
                  <a:pt x="753734" y="704720"/>
                </a:lnTo>
                <a:lnTo>
                  <a:pt x="761488" y="716078"/>
                </a:lnTo>
                <a:lnTo>
                  <a:pt x="764914" y="721486"/>
                </a:lnTo>
                <a:lnTo>
                  <a:pt x="767979" y="726715"/>
                </a:lnTo>
                <a:lnTo>
                  <a:pt x="770865" y="732123"/>
                </a:lnTo>
                <a:lnTo>
                  <a:pt x="772127" y="734827"/>
                </a:lnTo>
                <a:lnTo>
                  <a:pt x="773209" y="737712"/>
                </a:lnTo>
                <a:lnTo>
                  <a:pt x="774291" y="740777"/>
                </a:lnTo>
                <a:lnTo>
                  <a:pt x="775192" y="743841"/>
                </a:lnTo>
                <a:lnTo>
                  <a:pt x="776274" y="747267"/>
                </a:lnTo>
                <a:lnTo>
                  <a:pt x="777176" y="750872"/>
                </a:lnTo>
                <a:lnTo>
                  <a:pt x="782946" y="754658"/>
                </a:lnTo>
                <a:lnTo>
                  <a:pt x="788175" y="758444"/>
                </a:lnTo>
                <a:lnTo>
                  <a:pt x="792683" y="762050"/>
                </a:lnTo>
                <a:lnTo>
                  <a:pt x="797011" y="765836"/>
                </a:lnTo>
                <a:lnTo>
                  <a:pt x="801158" y="769982"/>
                </a:lnTo>
                <a:lnTo>
                  <a:pt x="805125" y="774129"/>
                </a:lnTo>
                <a:lnTo>
                  <a:pt x="809092" y="778996"/>
                </a:lnTo>
                <a:lnTo>
                  <a:pt x="813420" y="784765"/>
                </a:lnTo>
                <a:lnTo>
                  <a:pt x="825682" y="788551"/>
                </a:lnTo>
                <a:lnTo>
                  <a:pt x="831812" y="790715"/>
                </a:lnTo>
                <a:lnTo>
                  <a:pt x="837583" y="792698"/>
                </a:lnTo>
                <a:lnTo>
                  <a:pt x="843713" y="795222"/>
                </a:lnTo>
                <a:lnTo>
                  <a:pt x="849664" y="797565"/>
                </a:lnTo>
                <a:lnTo>
                  <a:pt x="855615" y="800269"/>
                </a:lnTo>
                <a:lnTo>
                  <a:pt x="861204" y="802974"/>
                </a:lnTo>
                <a:lnTo>
                  <a:pt x="866794" y="805858"/>
                </a:lnTo>
                <a:lnTo>
                  <a:pt x="872204" y="809284"/>
                </a:lnTo>
                <a:lnTo>
                  <a:pt x="877433" y="812889"/>
                </a:lnTo>
                <a:lnTo>
                  <a:pt x="882482" y="816675"/>
                </a:lnTo>
                <a:lnTo>
                  <a:pt x="886990" y="820822"/>
                </a:lnTo>
                <a:lnTo>
                  <a:pt x="889334" y="822985"/>
                </a:lnTo>
                <a:lnTo>
                  <a:pt x="891498" y="825329"/>
                </a:lnTo>
                <a:lnTo>
                  <a:pt x="893482" y="827672"/>
                </a:lnTo>
                <a:lnTo>
                  <a:pt x="895645" y="830016"/>
                </a:lnTo>
                <a:lnTo>
                  <a:pt x="897449" y="832720"/>
                </a:lnTo>
                <a:lnTo>
                  <a:pt x="899252" y="835244"/>
                </a:lnTo>
                <a:lnTo>
                  <a:pt x="904481" y="835965"/>
                </a:lnTo>
                <a:lnTo>
                  <a:pt x="909169" y="836686"/>
                </a:lnTo>
                <a:lnTo>
                  <a:pt x="913497" y="837768"/>
                </a:lnTo>
                <a:lnTo>
                  <a:pt x="917284" y="838489"/>
                </a:lnTo>
                <a:lnTo>
                  <a:pt x="921070" y="839571"/>
                </a:lnTo>
                <a:lnTo>
                  <a:pt x="924496" y="840652"/>
                </a:lnTo>
                <a:lnTo>
                  <a:pt x="927923" y="841734"/>
                </a:lnTo>
                <a:lnTo>
                  <a:pt x="930988" y="843176"/>
                </a:lnTo>
                <a:lnTo>
                  <a:pt x="934234" y="844799"/>
                </a:lnTo>
                <a:lnTo>
                  <a:pt x="937299" y="846421"/>
                </a:lnTo>
                <a:lnTo>
                  <a:pt x="940545" y="848224"/>
                </a:lnTo>
                <a:lnTo>
                  <a:pt x="943971" y="850388"/>
                </a:lnTo>
                <a:lnTo>
                  <a:pt x="951003" y="855075"/>
                </a:lnTo>
                <a:lnTo>
                  <a:pt x="959118" y="861024"/>
                </a:lnTo>
                <a:lnTo>
                  <a:pt x="977871" y="871481"/>
                </a:lnTo>
                <a:lnTo>
                  <a:pt x="980576" y="871300"/>
                </a:lnTo>
                <a:lnTo>
                  <a:pt x="983281" y="871120"/>
                </a:lnTo>
                <a:lnTo>
                  <a:pt x="985444" y="871120"/>
                </a:lnTo>
                <a:lnTo>
                  <a:pt x="987608" y="871300"/>
                </a:lnTo>
                <a:lnTo>
                  <a:pt x="989411" y="871481"/>
                </a:lnTo>
                <a:lnTo>
                  <a:pt x="991215" y="871841"/>
                </a:lnTo>
                <a:lnTo>
                  <a:pt x="992837" y="872382"/>
                </a:lnTo>
                <a:lnTo>
                  <a:pt x="994641" y="872923"/>
                </a:lnTo>
                <a:lnTo>
                  <a:pt x="997886" y="874726"/>
                </a:lnTo>
                <a:lnTo>
                  <a:pt x="1001312" y="876709"/>
                </a:lnTo>
                <a:lnTo>
                  <a:pt x="1009607" y="882117"/>
                </a:lnTo>
                <a:lnTo>
                  <a:pt x="1013574" y="880675"/>
                </a:lnTo>
                <a:lnTo>
                  <a:pt x="1017181" y="879593"/>
                </a:lnTo>
                <a:lnTo>
                  <a:pt x="1020787" y="879052"/>
                </a:lnTo>
                <a:lnTo>
                  <a:pt x="1024033" y="878692"/>
                </a:lnTo>
                <a:lnTo>
                  <a:pt x="1027278" y="878872"/>
                </a:lnTo>
                <a:lnTo>
                  <a:pt x="1030164" y="879052"/>
                </a:lnTo>
                <a:lnTo>
                  <a:pt x="1033409" y="879774"/>
                </a:lnTo>
                <a:lnTo>
                  <a:pt x="1036114" y="880495"/>
                </a:lnTo>
                <a:lnTo>
                  <a:pt x="1039180" y="881757"/>
                </a:lnTo>
                <a:lnTo>
                  <a:pt x="1042065" y="883019"/>
                </a:lnTo>
                <a:lnTo>
                  <a:pt x="1048195" y="885903"/>
                </a:lnTo>
                <a:lnTo>
                  <a:pt x="1054867" y="889148"/>
                </a:lnTo>
                <a:lnTo>
                  <a:pt x="1062621" y="892574"/>
                </a:lnTo>
                <a:lnTo>
                  <a:pt x="1067129" y="894016"/>
                </a:lnTo>
                <a:lnTo>
                  <a:pt x="1071637" y="895278"/>
                </a:lnTo>
                <a:lnTo>
                  <a:pt x="1080112" y="897802"/>
                </a:lnTo>
                <a:lnTo>
                  <a:pt x="1087866" y="900326"/>
                </a:lnTo>
                <a:lnTo>
                  <a:pt x="1091472" y="901407"/>
                </a:lnTo>
                <a:lnTo>
                  <a:pt x="1095078" y="902309"/>
                </a:lnTo>
                <a:lnTo>
                  <a:pt x="1098144" y="902850"/>
                </a:lnTo>
                <a:lnTo>
                  <a:pt x="1101390" y="903390"/>
                </a:lnTo>
                <a:lnTo>
                  <a:pt x="1104094" y="903390"/>
                </a:lnTo>
                <a:lnTo>
                  <a:pt x="1106980" y="903210"/>
                </a:lnTo>
                <a:lnTo>
                  <a:pt x="1108061" y="903030"/>
                </a:lnTo>
                <a:lnTo>
                  <a:pt x="1109324" y="902669"/>
                </a:lnTo>
                <a:lnTo>
                  <a:pt x="1110406" y="902309"/>
                </a:lnTo>
                <a:lnTo>
                  <a:pt x="1111488" y="901768"/>
                </a:lnTo>
                <a:lnTo>
                  <a:pt x="1112750" y="901047"/>
                </a:lnTo>
                <a:lnTo>
                  <a:pt x="1113651" y="900326"/>
                </a:lnTo>
                <a:lnTo>
                  <a:pt x="1114553" y="899244"/>
                </a:lnTo>
                <a:lnTo>
                  <a:pt x="1115455" y="898162"/>
                </a:lnTo>
                <a:lnTo>
                  <a:pt x="1117258" y="895999"/>
                </a:lnTo>
                <a:lnTo>
                  <a:pt x="1119061" y="894196"/>
                </a:lnTo>
                <a:lnTo>
                  <a:pt x="1120684" y="892393"/>
                </a:lnTo>
                <a:lnTo>
                  <a:pt x="1122487" y="890771"/>
                </a:lnTo>
                <a:lnTo>
                  <a:pt x="1126995" y="887345"/>
                </a:lnTo>
                <a:lnTo>
                  <a:pt x="1132765" y="882838"/>
                </a:lnTo>
                <a:lnTo>
                  <a:pt x="1137453" y="879774"/>
                </a:lnTo>
                <a:lnTo>
                  <a:pt x="1141420" y="877069"/>
                </a:lnTo>
                <a:lnTo>
                  <a:pt x="1144847" y="874185"/>
                </a:lnTo>
                <a:lnTo>
                  <a:pt x="1147912" y="871481"/>
                </a:lnTo>
                <a:lnTo>
                  <a:pt x="1150977" y="868236"/>
                </a:lnTo>
                <a:lnTo>
                  <a:pt x="1153682" y="864990"/>
                </a:lnTo>
                <a:lnTo>
                  <a:pt x="1156748" y="861024"/>
                </a:lnTo>
                <a:lnTo>
                  <a:pt x="1159813" y="856517"/>
                </a:lnTo>
                <a:lnTo>
                  <a:pt x="1161075" y="855255"/>
                </a:lnTo>
                <a:lnTo>
                  <a:pt x="1162878" y="853993"/>
                </a:lnTo>
                <a:lnTo>
                  <a:pt x="1167026" y="851289"/>
                </a:lnTo>
                <a:lnTo>
                  <a:pt x="1169550" y="849667"/>
                </a:lnTo>
                <a:lnTo>
                  <a:pt x="1171534" y="848224"/>
                </a:lnTo>
                <a:lnTo>
                  <a:pt x="1173337" y="846421"/>
                </a:lnTo>
                <a:lnTo>
                  <a:pt x="1174058" y="845520"/>
                </a:lnTo>
                <a:lnTo>
                  <a:pt x="1174780" y="844619"/>
                </a:lnTo>
                <a:lnTo>
                  <a:pt x="1176763" y="841193"/>
                </a:lnTo>
                <a:lnTo>
                  <a:pt x="1178567" y="838489"/>
                </a:lnTo>
                <a:lnTo>
                  <a:pt x="1180730" y="835965"/>
                </a:lnTo>
                <a:lnTo>
                  <a:pt x="1182534" y="833982"/>
                </a:lnTo>
                <a:lnTo>
                  <a:pt x="1184517" y="832540"/>
                </a:lnTo>
                <a:lnTo>
                  <a:pt x="1186320" y="831458"/>
                </a:lnTo>
                <a:lnTo>
                  <a:pt x="1188304" y="830557"/>
                </a:lnTo>
                <a:lnTo>
                  <a:pt x="1189927" y="830196"/>
                </a:lnTo>
                <a:lnTo>
                  <a:pt x="1191550" y="830196"/>
                </a:lnTo>
                <a:lnTo>
                  <a:pt x="1193353" y="830557"/>
                </a:lnTo>
                <a:lnTo>
                  <a:pt x="1194795" y="831458"/>
                </a:lnTo>
                <a:lnTo>
                  <a:pt x="1196058" y="832360"/>
                </a:lnTo>
                <a:lnTo>
                  <a:pt x="1197140" y="833621"/>
                </a:lnTo>
                <a:lnTo>
                  <a:pt x="1198221" y="835064"/>
                </a:lnTo>
                <a:lnTo>
                  <a:pt x="1198943" y="836686"/>
                </a:lnTo>
                <a:lnTo>
                  <a:pt x="1199844" y="838850"/>
                </a:lnTo>
                <a:lnTo>
                  <a:pt x="1200205" y="841013"/>
                </a:lnTo>
                <a:lnTo>
                  <a:pt x="1200566" y="843357"/>
                </a:lnTo>
                <a:lnTo>
                  <a:pt x="1200566" y="846061"/>
                </a:lnTo>
                <a:lnTo>
                  <a:pt x="1200205" y="848585"/>
                </a:lnTo>
                <a:lnTo>
                  <a:pt x="1199844" y="851469"/>
                </a:lnTo>
                <a:lnTo>
                  <a:pt x="1198762" y="854354"/>
                </a:lnTo>
                <a:lnTo>
                  <a:pt x="1197680" y="857599"/>
                </a:lnTo>
                <a:lnTo>
                  <a:pt x="1196418" y="860483"/>
                </a:lnTo>
                <a:lnTo>
                  <a:pt x="1194615" y="863728"/>
                </a:lnTo>
                <a:lnTo>
                  <a:pt x="1192451" y="866974"/>
                </a:lnTo>
                <a:lnTo>
                  <a:pt x="1190107" y="870219"/>
                </a:lnTo>
                <a:lnTo>
                  <a:pt x="1187402" y="873283"/>
                </a:lnTo>
                <a:lnTo>
                  <a:pt x="1183976" y="876709"/>
                </a:lnTo>
                <a:lnTo>
                  <a:pt x="1180370" y="879774"/>
                </a:lnTo>
                <a:lnTo>
                  <a:pt x="1176402" y="882838"/>
                </a:lnTo>
                <a:lnTo>
                  <a:pt x="1171894" y="885903"/>
                </a:lnTo>
                <a:lnTo>
                  <a:pt x="1170272" y="888427"/>
                </a:lnTo>
                <a:lnTo>
                  <a:pt x="1168829" y="890590"/>
                </a:lnTo>
                <a:lnTo>
                  <a:pt x="1167386" y="892754"/>
                </a:lnTo>
                <a:lnTo>
                  <a:pt x="1166305" y="894917"/>
                </a:lnTo>
                <a:lnTo>
                  <a:pt x="1165583" y="896900"/>
                </a:lnTo>
                <a:lnTo>
                  <a:pt x="1165042" y="898703"/>
                </a:lnTo>
                <a:lnTo>
                  <a:pt x="1164682" y="900506"/>
                </a:lnTo>
                <a:lnTo>
                  <a:pt x="1164501" y="902128"/>
                </a:lnTo>
                <a:lnTo>
                  <a:pt x="1164501" y="903751"/>
                </a:lnTo>
                <a:lnTo>
                  <a:pt x="1164682" y="905013"/>
                </a:lnTo>
                <a:lnTo>
                  <a:pt x="1165042" y="906635"/>
                </a:lnTo>
                <a:lnTo>
                  <a:pt x="1165583" y="907897"/>
                </a:lnTo>
                <a:lnTo>
                  <a:pt x="1166305" y="909159"/>
                </a:lnTo>
                <a:lnTo>
                  <a:pt x="1167206" y="910241"/>
                </a:lnTo>
                <a:lnTo>
                  <a:pt x="1168288" y="911323"/>
                </a:lnTo>
                <a:lnTo>
                  <a:pt x="1169550" y="912585"/>
                </a:lnTo>
                <a:lnTo>
                  <a:pt x="1172075" y="914568"/>
                </a:lnTo>
                <a:lnTo>
                  <a:pt x="1175321" y="916551"/>
                </a:lnTo>
                <a:lnTo>
                  <a:pt x="1178567" y="918534"/>
                </a:lnTo>
                <a:lnTo>
                  <a:pt x="1182353" y="920337"/>
                </a:lnTo>
                <a:lnTo>
                  <a:pt x="1190287" y="923942"/>
                </a:lnTo>
                <a:lnTo>
                  <a:pt x="1194435" y="926106"/>
                </a:lnTo>
                <a:lnTo>
                  <a:pt x="1198402" y="928269"/>
                </a:lnTo>
                <a:lnTo>
                  <a:pt x="1209762" y="934759"/>
                </a:lnTo>
                <a:lnTo>
                  <a:pt x="1221122" y="940889"/>
                </a:lnTo>
                <a:lnTo>
                  <a:pt x="1243482" y="952968"/>
                </a:lnTo>
                <a:lnTo>
                  <a:pt x="1248841" y="955866"/>
                </a:lnTo>
                <a:lnTo>
                  <a:pt x="1257041" y="951607"/>
                </a:lnTo>
                <a:lnTo>
                  <a:pt x="1275263" y="942235"/>
                </a:lnTo>
                <a:lnTo>
                  <a:pt x="1283562" y="937368"/>
                </a:lnTo>
                <a:lnTo>
                  <a:pt x="1291861" y="932502"/>
                </a:lnTo>
                <a:lnTo>
                  <a:pt x="1299799" y="927997"/>
                </a:lnTo>
                <a:lnTo>
                  <a:pt x="1303408" y="925654"/>
                </a:lnTo>
                <a:lnTo>
                  <a:pt x="1306836" y="923491"/>
                </a:lnTo>
                <a:lnTo>
                  <a:pt x="1309722" y="920968"/>
                </a:lnTo>
                <a:lnTo>
                  <a:pt x="1312609" y="918805"/>
                </a:lnTo>
                <a:lnTo>
                  <a:pt x="1314954" y="916282"/>
                </a:lnTo>
                <a:lnTo>
                  <a:pt x="1316759" y="913939"/>
                </a:lnTo>
                <a:lnTo>
                  <a:pt x="1317480" y="912858"/>
                </a:lnTo>
                <a:lnTo>
                  <a:pt x="1318021" y="911596"/>
                </a:lnTo>
                <a:lnTo>
                  <a:pt x="1318743" y="910514"/>
                </a:lnTo>
                <a:lnTo>
                  <a:pt x="1318924" y="909072"/>
                </a:lnTo>
                <a:lnTo>
                  <a:pt x="1319104" y="907811"/>
                </a:lnTo>
                <a:lnTo>
                  <a:pt x="1319104" y="906550"/>
                </a:lnTo>
                <a:lnTo>
                  <a:pt x="1318924" y="905288"/>
                </a:lnTo>
                <a:lnTo>
                  <a:pt x="1318743" y="903846"/>
                </a:lnTo>
                <a:lnTo>
                  <a:pt x="1318021" y="902043"/>
                </a:lnTo>
                <a:lnTo>
                  <a:pt x="1317841" y="900422"/>
                </a:lnTo>
                <a:lnTo>
                  <a:pt x="1317300" y="897177"/>
                </a:lnTo>
                <a:lnTo>
                  <a:pt x="1317119" y="895375"/>
                </a:lnTo>
                <a:lnTo>
                  <a:pt x="1316759" y="893573"/>
                </a:lnTo>
                <a:lnTo>
                  <a:pt x="1316217" y="891410"/>
                </a:lnTo>
                <a:lnTo>
                  <a:pt x="1315315" y="889067"/>
                </a:lnTo>
                <a:lnTo>
                  <a:pt x="1311346" y="884561"/>
                </a:lnTo>
                <a:lnTo>
                  <a:pt x="1307918" y="880596"/>
                </a:lnTo>
                <a:lnTo>
                  <a:pt x="1305031" y="876811"/>
                </a:lnTo>
                <a:lnTo>
                  <a:pt x="1302505" y="873207"/>
                </a:lnTo>
                <a:lnTo>
                  <a:pt x="1300160" y="869241"/>
                </a:lnTo>
                <a:lnTo>
                  <a:pt x="1297995" y="864916"/>
                </a:lnTo>
                <a:lnTo>
                  <a:pt x="1296011" y="860050"/>
                </a:lnTo>
                <a:lnTo>
                  <a:pt x="1294026" y="854643"/>
                </a:lnTo>
                <a:lnTo>
                  <a:pt x="1291680" y="847434"/>
                </a:lnTo>
                <a:lnTo>
                  <a:pt x="1290779" y="844730"/>
                </a:lnTo>
                <a:lnTo>
                  <a:pt x="1290418" y="842207"/>
                </a:lnTo>
                <a:lnTo>
                  <a:pt x="1290418" y="839684"/>
                </a:lnTo>
                <a:lnTo>
                  <a:pt x="1290779" y="836980"/>
                </a:lnTo>
                <a:lnTo>
                  <a:pt x="1291680" y="833736"/>
                </a:lnTo>
                <a:lnTo>
                  <a:pt x="1293124" y="830132"/>
                </a:lnTo>
                <a:lnTo>
                  <a:pt x="1296191" y="828329"/>
                </a:lnTo>
                <a:lnTo>
                  <a:pt x="1298717" y="827067"/>
                </a:lnTo>
                <a:lnTo>
                  <a:pt x="1301423" y="826346"/>
                </a:lnTo>
                <a:lnTo>
                  <a:pt x="1303588" y="825806"/>
                </a:lnTo>
                <a:lnTo>
                  <a:pt x="1305572" y="825626"/>
                </a:lnTo>
                <a:lnTo>
                  <a:pt x="1307737" y="825806"/>
                </a:lnTo>
                <a:lnTo>
                  <a:pt x="1309361" y="826346"/>
                </a:lnTo>
                <a:lnTo>
                  <a:pt x="1310985" y="827067"/>
                </a:lnTo>
                <a:lnTo>
                  <a:pt x="1312609" y="828149"/>
                </a:lnTo>
                <a:lnTo>
                  <a:pt x="1314052" y="829411"/>
                </a:lnTo>
                <a:lnTo>
                  <a:pt x="1315315" y="831213"/>
                </a:lnTo>
                <a:lnTo>
                  <a:pt x="1316578" y="833016"/>
                </a:lnTo>
                <a:lnTo>
                  <a:pt x="1317661" y="834998"/>
                </a:lnTo>
                <a:lnTo>
                  <a:pt x="1318924" y="837341"/>
                </a:lnTo>
                <a:lnTo>
                  <a:pt x="1321089" y="842387"/>
                </a:lnTo>
                <a:lnTo>
                  <a:pt x="1323975" y="845811"/>
                </a:lnTo>
                <a:lnTo>
                  <a:pt x="1326501" y="849056"/>
                </a:lnTo>
                <a:lnTo>
                  <a:pt x="1328666" y="852120"/>
                </a:lnTo>
                <a:lnTo>
                  <a:pt x="1330651" y="855184"/>
                </a:lnTo>
                <a:lnTo>
                  <a:pt x="1332635" y="858247"/>
                </a:lnTo>
                <a:lnTo>
                  <a:pt x="1334440" y="861672"/>
                </a:lnTo>
                <a:lnTo>
                  <a:pt x="1338228" y="869422"/>
                </a:lnTo>
                <a:lnTo>
                  <a:pt x="1345806" y="874468"/>
                </a:lnTo>
                <a:lnTo>
                  <a:pt x="1352481" y="879515"/>
                </a:lnTo>
                <a:lnTo>
                  <a:pt x="1355548" y="881678"/>
                </a:lnTo>
                <a:lnTo>
                  <a:pt x="1358435" y="884020"/>
                </a:lnTo>
                <a:lnTo>
                  <a:pt x="1360780" y="886364"/>
                </a:lnTo>
                <a:lnTo>
                  <a:pt x="1363306" y="888527"/>
                </a:lnTo>
                <a:lnTo>
                  <a:pt x="1365291" y="890689"/>
                </a:lnTo>
                <a:lnTo>
                  <a:pt x="1367095" y="893212"/>
                </a:lnTo>
                <a:lnTo>
                  <a:pt x="1369080" y="895375"/>
                </a:lnTo>
                <a:lnTo>
                  <a:pt x="1370523" y="897538"/>
                </a:lnTo>
                <a:lnTo>
                  <a:pt x="1371605" y="899880"/>
                </a:lnTo>
                <a:lnTo>
                  <a:pt x="1372688" y="902224"/>
                </a:lnTo>
                <a:lnTo>
                  <a:pt x="1373590" y="904747"/>
                </a:lnTo>
                <a:lnTo>
                  <a:pt x="1374131" y="907090"/>
                </a:lnTo>
                <a:lnTo>
                  <a:pt x="1378822" y="905648"/>
                </a:lnTo>
                <a:lnTo>
                  <a:pt x="1381867" y="905119"/>
                </a:lnTo>
                <a:lnTo>
                  <a:pt x="1381570" y="905209"/>
                </a:lnTo>
                <a:lnTo>
                  <a:pt x="1383012" y="907549"/>
                </a:lnTo>
                <a:lnTo>
                  <a:pt x="1384274" y="910430"/>
                </a:lnTo>
                <a:lnTo>
                  <a:pt x="1385536" y="913492"/>
                </a:lnTo>
                <a:lnTo>
                  <a:pt x="1386618" y="916913"/>
                </a:lnTo>
                <a:lnTo>
                  <a:pt x="1387880" y="920515"/>
                </a:lnTo>
                <a:lnTo>
                  <a:pt x="1388781" y="924477"/>
                </a:lnTo>
                <a:lnTo>
                  <a:pt x="1389683" y="928258"/>
                </a:lnTo>
                <a:lnTo>
                  <a:pt x="1390404" y="932580"/>
                </a:lnTo>
                <a:lnTo>
                  <a:pt x="1390945" y="937082"/>
                </a:lnTo>
                <a:lnTo>
                  <a:pt x="1391486" y="941764"/>
                </a:lnTo>
                <a:lnTo>
                  <a:pt x="1391846" y="946266"/>
                </a:lnTo>
                <a:lnTo>
                  <a:pt x="1392027" y="951128"/>
                </a:lnTo>
                <a:lnTo>
                  <a:pt x="1392207" y="955990"/>
                </a:lnTo>
                <a:lnTo>
                  <a:pt x="1392207" y="961032"/>
                </a:lnTo>
                <a:lnTo>
                  <a:pt x="1392027" y="966074"/>
                </a:lnTo>
                <a:lnTo>
                  <a:pt x="1391846" y="970936"/>
                </a:lnTo>
                <a:lnTo>
                  <a:pt x="1391305" y="975979"/>
                </a:lnTo>
                <a:lnTo>
                  <a:pt x="1390765" y="981021"/>
                </a:lnTo>
                <a:lnTo>
                  <a:pt x="1390043" y="986063"/>
                </a:lnTo>
                <a:lnTo>
                  <a:pt x="1389142" y="991105"/>
                </a:lnTo>
                <a:lnTo>
                  <a:pt x="1388060" y="995967"/>
                </a:lnTo>
                <a:lnTo>
                  <a:pt x="1386618" y="1000829"/>
                </a:lnTo>
                <a:lnTo>
                  <a:pt x="1385356" y="1005511"/>
                </a:lnTo>
                <a:lnTo>
                  <a:pt x="1383733" y="1010193"/>
                </a:lnTo>
                <a:lnTo>
                  <a:pt x="1382110" y="1014515"/>
                </a:lnTo>
                <a:lnTo>
                  <a:pt x="1379947" y="1018837"/>
                </a:lnTo>
                <a:lnTo>
                  <a:pt x="1377964" y="1022979"/>
                </a:lnTo>
                <a:lnTo>
                  <a:pt x="1375620" y="1026940"/>
                </a:lnTo>
                <a:lnTo>
                  <a:pt x="1373096" y="1030722"/>
                </a:lnTo>
                <a:lnTo>
                  <a:pt x="1370391" y="1034143"/>
                </a:lnTo>
                <a:lnTo>
                  <a:pt x="1367326" y="1037385"/>
                </a:lnTo>
                <a:lnTo>
                  <a:pt x="1364442" y="1040266"/>
                </a:lnTo>
                <a:lnTo>
                  <a:pt x="1368048" y="1042967"/>
                </a:lnTo>
                <a:lnTo>
                  <a:pt x="1371834" y="1045308"/>
                </a:lnTo>
                <a:lnTo>
                  <a:pt x="1375259" y="1047469"/>
                </a:lnTo>
                <a:lnTo>
                  <a:pt x="1378324" y="1049270"/>
                </a:lnTo>
                <a:lnTo>
                  <a:pt x="1381029" y="1050530"/>
                </a:lnTo>
                <a:lnTo>
                  <a:pt x="1383913" y="1051611"/>
                </a:lnTo>
                <a:lnTo>
                  <a:pt x="1386257" y="1052511"/>
                </a:lnTo>
                <a:lnTo>
                  <a:pt x="1388781" y="1053051"/>
                </a:lnTo>
                <a:lnTo>
                  <a:pt x="1390945" y="1053411"/>
                </a:lnTo>
                <a:lnTo>
                  <a:pt x="1392748" y="1053231"/>
                </a:lnTo>
                <a:lnTo>
                  <a:pt x="1394731" y="1053051"/>
                </a:lnTo>
                <a:lnTo>
                  <a:pt x="1396354" y="1052511"/>
                </a:lnTo>
                <a:lnTo>
                  <a:pt x="1397796" y="1051611"/>
                </a:lnTo>
                <a:lnTo>
                  <a:pt x="1399239" y="1050710"/>
                </a:lnTo>
                <a:lnTo>
                  <a:pt x="1400681" y="1049449"/>
                </a:lnTo>
                <a:lnTo>
                  <a:pt x="1401763" y="1048009"/>
                </a:lnTo>
                <a:lnTo>
                  <a:pt x="1402664" y="1046568"/>
                </a:lnTo>
                <a:lnTo>
                  <a:pt x="1403746" y="1044587"/>
                </a:lnTo>
                <a:lnTo>
                  <a:pt x="1404467" y="1042607"/>
                </a:lnTo>
                <a:lnTo>
                  <a:pt x="1405188" y="1040626"/>
                </a:lnTo>
                <a:lnTo>
                  <a:pt x="1406631" y="1035764"/>
                </a:lnTo>
                <a:lnTo>
                  <a:pt x="1407713" y="1030361"/>
                </a:lnTo>
                <a:lnTo>
                  <a:pt x="1408434" y="1024599"/>
                </a:lnTo>
                <a:lnTo>
                  <a:pt x="1409335" y="1018477"/>
                </a:lnTo>
                <a:lnTo>
                  <a:pt x="1410778" y="1005331"/>
                </a:lnTo>
                <a:lnTo>
                  <a:pt x="1410778" y="1000829"/>
                </a:lnTo>
                <a:lnTo>
                  <a:pt x="1410958" y="996147"/>
                </a:lnTo>
                <a:lnTo>
                  <a:pt x="1411859" y="986783"/>
                </a:lnTo>
                <a:lnTo>
                  <a:pt x="1412580" y="981741"/>
                </a:lnTo>
                <a:lnTo>
                  <a:pt x="1412941" y="976699"/>
                </a:lnTo>
                <a:lnTo>
                  <a:pt x="1413121" y="971477"/>
                </a:lnTo>
                <a:lnTo>
                  <a:pt x="1412941" y="966615"/>
                </a:lnTo>
                <a:lnTo>
                  <a:pt x="1412580" y="960132"/>
                </a:lnTo>
                <a:lnTo>
                  <a:pt x="1411859" y="953649"/>
                </a:lnTo>
                <a:lnTo>
                  <a:pt x="1411138" y="947347"/>
                </a:lnTo>
                <a:lnTo>
                  <a:pt x="1410056" y="941404"/>
                </a:lnTo>
                <a:lnTo>
                  <a:pt x="1408975" y="935461"/>
                </a:lnTo>
                <a:lnTo>
                  <a:pt x="1407713" y="930059"/>
                </a:lnTo>
                <a:lnTo>
                  <a:pt x="1406090" y="924837"/>
                </a:lnTo>
                <a:lnTo>
                  <a:pt x="1404287" y="919974"/>
                </a:lnTo>
                <a:lnTo>
                  <a:pt x="1402304" y="915833"/>
                </a:lnTo>
                <a:lnTo>
                  <a:pt x="1401402" y="913852"/>
                </a:lnTo>
                <a:lnTo>
                  <a:pt x="1400140" y="912231"/>
                </a:lnTo>
                <a:lnTo>
                  <a:pt x="1398878" y="910611"/>
                </a:lnTo>
                <a:lnTo>
                  <a:pt x="1397616" y="909170"/>
                </a:lnTo>
                <a:lnTo>
                  <a:pt x="1396354" y="907910"/>
                </a:lnTo>
                <a:lnTo>
                  <a:pt x="1395092" y="906829"/>
                </a:lnTo>
                <a:lnTo>
                  <a:pt x="1393469" y="905929"/>
                </a:lnTo>
                <a:lnTo>
                  <a:pt x="1392027" y="905209"/>
                </a:lnTo>
                <a:lnTo>
                  <a:pt x="1390404" y="904668"/>
                </a:lnTo>
                <a:lnTo>
                  <a:pt x="1390082" y="904597"/>
                </a:lnTo>
                <a:lnTo>
                  <a:pt x="1392894" y="904927"/>
                </a:lnTo>
                <a:lnTo>
                  <a:pt x="1396684" y="905648"/>
                </a:lnTo>
                <a:lnTo>
                  <a:pt x="1400653" y="906550"/>
                </a:lnTo>
                <a:lnTo>
                  <a:pt x="1405343" y="907811"/>
                </a:lnTo>
                <a:lnTo>
                  <a:pt x="1433309" y="904567"/>
                </a:lnTo>
                <a:lnTo>
                  <a:pt x="1435654" y="903305"/>
                </a:lnTo>
                <a:lnTo>
                  <a:pt x="1438360" y="902584"/>
                </a:lnTo>
                <a:lnTo>
                  <a:pt x="1440886" y="901863"/>
                </a:lnTo>
                <a:lnTo>
                  <a:pt x="1443772" y="901142"/>
                </a:lnTo>
                <a:lnTo>
                  <a:pt x="1446479" y="900782"/>
                </a:lnTo>
                <a:lnTo>
                  <a:pt x="1449546" y="900422"/>
                </a:lnTo>
                <a:lnTo>
                  <a:pt x="1455139" y="899880"/>
                </a:lnTo>
                <a:lnTo>
                  <a:pt x="1467227" y="899340"/>
                </a:lnTo>
                <a:lnTo>
                  <a:pt x="1473181" y="898799"/>
                </a:lnTo>
                <a:lnTo>
                  <a:pt x="1479134" y="898079"/>
                </a:lnTo>
                <a:lnTo>
                  <a:pt x="1484187" y="894293"/>
                </a:lnTo>
                <a:lnTo>
                  <a:pt x="1488877" y="890869"/>
                </a:lnTo>
                <a:lnTo>
                  <a:pt x="1493207" y="887985"/>
                </a:lnTo>
                <a:lnTo>
                  <a:pt x="1497356" y="885643"/>
                </a:lnTo>
                <a:lnTo>
                  <a:pt x="1501506" y="883299"/>
                </a:lnTo>
                <a:lnTo>
                  <a:pt x="1505114" y="881497"/>
                </a:lnTo>
                <a:lnTo>
                  <a:pt x="1509084" y="880056"/>
                </a:lnTo>
                <a:lnTo>
                  <a:pt x="1513053" y="878614"/>
                </a:lnTo>
                <a:lnTo>
                  <a:pt x="1516842" y="877712"/>
                </a:lnTo>
                <a:lnTo>
                  <a:pt x="1520811" y="876991"/>
                </a:lnTo>
                <a:lnTo>
                  <a:pt x="1525141" y="876631"/>
                </a:lnTo>
                <a:lnTo>
                  <a:pt x="1529291" y="876270"/>
                </a:lnTo>
                <a:lnTo>
                  <a:pt x="1533982" y="876270"/>
                </a:lnTo>
                <a:lnTo>
                  <a:pt x="1539033" y="876270"/>
                </a:lnTo>
                <a:lnTo>
                  <a:pt x="1550399" y="876631"/>
                </a:lnTo>
                <a:lnTo>
                  <a:pt x="1555812" y="873567"/>
                </a:lnTo>
                <a:lnTo>
                  <a:pt x="1561044" y="870503"/>
                </a:lnTo>
                <a:lnTo>
                  <a:pt x="1566276" y="867800"/>
                </a:lnTo>
                <a:lnTo>
                  <a:pt x="1571509" y="865096"/>
                </a:lnTo>
                <a:lnTo>
                  <a:pt x="1576741" y="862753"/>
                </a:lnTo>
                <a:lnTo>
                  <a:pt x="1582153" y="860410"/>
                </a:lnTo>
                <a:lnTo>
                  <a:pt x="1587746" y="858428"/>
                </a:lnTo>
                <a:lnTo>
                  <a:pt x="1593880" y="856265"/>
                </a:lnTo>
                <a:lnTo>
                  <a:pt x="1596406" y="852841"/>
                </a:lnTo>
                <a:lnTo>
                  <a:pt x="1599292" y="849777"/>
                </a:lnTo>
                <a:lnTo>
                  <a:pt x="1601999" y="847073"/>
                </a:lnTo>
                <a:lnTo>
                  <a:pt x="1604885" y="844910"/>
                </a:lnTo>
                <a:lnTo>
                  <a:pt x="1607953" y="843108"/>
                </a:lnTo>
                <a:lnTo>
                  <a:pt x="1610839" y="841306"/>
                </a:lnTo>
                <a:lnTo>
                  <a:pt x="1614267" y="840044"/>
                </a:lnTo>
                <a:lnTo>
                  <a:pt x="1617334" y="838963"/>
                </a:lnTo>
                <a:lnTo>
                  <a:pt x="1620762" y="838242"/>
                </a:lnTo>
                <a:lnTo>
                  <a:pt x="1624371" y="837521"/>
                </a:lnTo>
                <a:lnTo>
                  <a:pt x="1627798" y="836980"/>
                </a:lnTo>
                <a:lnTo>
                  <a:pt x="1631587" y="836620"/>
                </a:lnTo>
                <a:lnTo>
                  <a:pt x="1638985" y="836259"/>
                </a:lnTo>
                <a:lnTo>
                  <a:pt x="1646923" y="835719"/>
                </a:lnTo>
                <a:lnTo>
                  <a:pt x="1656124" y="827428"/>
                </a:lnTo>
                <a:lnTo>
                  <a:pt x="1665145" y="818957"/>
                </a:lnTo>
                <a:lnTo>
                  <a:pt x="1674527" y="810306"/>
                </a:lnTo>
                <a:lnTo>
                  <a:pt x="1683908" y="801835"/>
                </a:lnTo>
                <a:lnTo>
                  <a:pt x="1688599" y="797690"/>
                </a:lnTo>
                <a:lnTo>
                  <a:pt x="1693651" y="793905"/>
                </a:lnTo>
                <a:lnTo>
                  <a:pt x="1698342" y="789940"/>
                </a:lnTo>
                <a:lnTo>
                  <a:pt x="1703574" y="786336"/>
                </a:lnTo>
                <a:lnTo>
                  <a:pt x="1708626" y="782731"/>
                </a:lnTo>
                <a:lnTo>
                  <a:pt x="1714038" y="779487"/>
                </a:lnTo>
                <a:lnTo>
                  <a:pt x="1719270" y="776423"/>
                </a:lnTo>
                <a:lnTo>
                  <a:pt x="1724864" y="773539"/>
                </a:lnTo>
                <a:lnTo>
                  <a:pt x="1730456" y="760382"/>
                </a:lnTo>
                <a:lnTo>
                  <a:pt x="1733163" y="754254"/>
                </a:lnTo>
                <a:lnTo>
                  <a:pt x="1735689" y="748487"/>
                </a:lnTo>
                <a:lnTo>
                  <a:pt x="1738575" y="743261"/>
                </a:lnTo>
                <a:lnTo>
                  <a:pt x="1741281" y="738394"/>
                </a:lnTo>
                <a:lnTo>
                  <a:pt x="1744168" y="733888"/>
                </a:lnTo>
                <a:lnTo>
                  <a:pt x="1747055" y="729743"/>
                </a:lnTo>
                <a:lnTo>
                  <a:pt x="1748679" y="727941"/>
                </a:lnTo>
                <a:lnTo>
                  <a:pt x="1750122" y="726318"/>
                </a:lnTo>
                <a:lnTo>
                  <a:pt x="1751746" y="724877"/>
                </a:lnTo>
                <a:lnTo>
                  <a:pt x="1753189" y="723435"/>
                </a:lnTo>
                <a:lnTo>
                  <a:pt x="1755173" y="722173"/>
                </a:lnTo>
                <a:lnTo>
                  <a:pt x="1756797" y="721092"/>
                </a:lnTo>
                <a:lnTo>
                  <a:pt x="1758602" y="720191"/>
                </a:lnTo>
                <a:lnTo>
                  <a:pt x="1760405" y="719470"/>
                </a:lnTo>
                <a:lnTo>
                  <a:pt x="1762390" y="718929"/>
                </a:lnTo>
                <a:lnTo>
                  <a:pt x="1764375" y="718569"/>
                </a:lnTo>
                <a:lnTo>
                  <a:pt x="1766360" y="718208"/>
                </a:lnTo>
                <a:lnTo>
                  <a:pt x="1768705" y="718208"/>
                </a:lnTo>
                <a:lnTo>
                  <a:pt x="1770870" y="718208"/>
                </a:lnTo>
                <a:lnTo>
                  <a:pt x="1773035" y="718569"/>
                </a:lnTo>
                <a:lnTo>
                  <a:pt x="1775561" y="719110"/>
                </a:lnTo>
                <a:lnTo>
                  <a:pt x="1777906" y="719650"/>
                </a:lnTo>
                <a:lnTo>
                  <a:pt x="1779710" y="705412"/>
                </a:lnTo>
                <a:lnTo>
                  <a:pt x="1780071" y="703069"/>
                </a:lnTo>
                <a:lnTo>
                  <a:pt x="1780612" y="700906"/>
                </a:lnTo>
                <a:lnTo>
                  <a:pt x="1781153" y="698743"/>
                </a:lnTo>
                <a:lnTo>
                  <a:pt x="1781695" y="697121"/>
                </a:lnTo>
                <a:lnTo>
                  <a:pt x="1782597" y="695500"/>
                </a:lnTo>
                <a:lnTo>
                  <a:pt x="1783499" y="694058"/>
                </a:lnTo>
                <a:lnTo>
                  <a:pt x="1784762" y="692616"/>
                </a:lnTo>
                <a:lnTo>
                  <a:pt x="1786386" y="691174"/>
                </a:lnTo>
                <a:lnTo>
                  <a:pt x="1788190" y="689732"/>
                </a:lnTo>
                <a:lnTo>
                  <a:pt x="1790355" y="688110"/>
                </a:lnTo>
                <a:lnTo>
                  <a:pt x="1795948" y="684505"/>
                </a:lnTo>
                <a:lnTo>
                  <a:pt x="1797572" y="678197"/>
                </a:lnTo>
                <a:lnTo>
                  <a:pt x="1799196" y="672790"/>
                </a:lnTo>
                <a:lnTo>
                  <a:pt x="1800999" y="668645"/>
                </a:lnTo>
                <a:lnTo>
                  <a:pt x="1801901" y="666482"/>
                </a:lnTo>
                <a:lnTo>
                  <a:pt x="1802804" y="664499"/>
                </a:lnTo>
                <a:lnTo>
                  <a:pt x="1803886" y="662697"/>
                </a:lnTo>
                <a:lnTo>
                  <a:pt x="1805330" y="660895"/>
                </a:lnTo>
                <a:lnTo>
                  <a:pt x="1808216" y="657291"/>
                </a:lnTo>
                <a:lnTo>
                  <a:pt x="1812005" y="653145"/>
                </a:lnTo>
                <a:lnTo>
                  <a:pt x="1816515" y="648459"/>
                </a:lnTo>
                <a:lnTo>
                  <a:pt x="1817779" y="641430"/>
                </a:lnTo>
                <a:lnTo>
                  <a:pt x="1818861" y="634942"/>
                </a:lnTo>
                <a:lnTo>
                  <a:pt x="1820304" y="628814"/>
                </a:lnTo>
                <a:lnTo>
                  <a:pt x="1821747" y="622866"/>
                </a:lnTo>
                <a:lnTo>
                  <a:pt x="1823552" y="617459"/>
                </a:lnTo>
                <a:lnTo>
                  <a:pt x="1825356" y="612233"/>
                </a:lnTo>
                <a:lnTo>
                  <a:pt x="1827160" y="607546"/>
                </a:lnTo>
                <a:lnTo>
                  <a:pt x="1829145" y="603041"/>
                </a:lnTo>
                <a:lnTo>
                  <a:pt x="1831490" y="598715"/>
                </a:lnTo>
                <a:lnTo>
                  <a:pt x="1833836" y="594931"/>
                </a:lnTo>
                <a:lnTo>
                  <a:pt x="1836361" y="591146"/>
                </a:lnTo>
                <a:lnTo>
                  <a:pt x="1839068" y="587902"/>
                </a:lnTo>
                <a:lnTo>
                  <a:pt x="1841594" y="584477"/>
                </a:lnTo>
                <a:lnTo>
                  <a:pt x="1844661" y="581594"/>
                </a:lnTo>
                <a:lnTo>
                  <a:pt x="1847547" y="578710"/>
                </a:lnTo>
                <a:lnTo>
                  <a:pt x="1850975" y="576187"/>
                </a:lnTo>
                <a:lnTo>
                  <a:pt x="1854042" y="573663"/>
                </a:lnTo>
                <a:lnTo>
                  <a:pt x="1857651" y="571500"/>
                </a:lnTo>
                <a:lnTo>
                  <a:pt x="1861259" y="569518"/>
                </a:lnTo>
                <a:lnTo>
                  <a:pt x="1864867" y="567355"/>
                </a:lnTo>
                <a:lnTo>
                  <a:pt x="1868837" y="565553"/>
                </a:lnTo>
                <a:lnTo>
                  <a:pt x="1872806" y="563931"/>
                </a:lnTo>
                <a:lnTo>
                  <a:pt x="1876955" y="562129"/>
                </a:lnTo>
                <a:lnTo>
                  <a:pt x="1881286" y="560507"/>
                </a:lnTo>
                <a:lnTo>
                  <a:pt x="1890126" y="557623"/>
                </a:lnTo>
                <a:lnTo>
                  <a:pt x="1899869" y="554559"/>
                </a:lnTo>
                <a:lnTo>
                  <a:pt x="1920436" y="548611"/>
                </a:lnTo>
                <a:lnTo>
                  <a:pt x="1926750" y="546269"/>
                </a:lnTo>
                <a:lnTo>
                  <a:pt x="1932343" y="543925"/>
                </a:lnTo>
                <a:lnTo>
                  <a:pt x="1937575" y="541763"/>
                </a:lnTo>
                <a:lnTo>
                  <a:pt x="1942447" y="539780"/>
                </a:lnTo>
                <a:lnTo>
                  <a:pt x="1946597" y="537437"/>
                </a:lnTo>
                <a:lnTo>
                  <a:pt x="1950389" y="535370"/>
                </a:lnTo>
                <a:lnTo>
                  <a:pt x="1950037" y="535761"/>
                </a:lnTo>
                <a:lnTo>
                  <a:pt x="1943726" y="543152"/>
                </a:lnTo>
                <a:lnTo>
                  <a:pt x="1940662" y="546936"/>
                </a:lnTo>
                <a:lnTo>
                  <a:pt x="1937957" y="550902"/>
                </a:lnTo>
                <a:lnTo>
                  <a:pt x="1935072" y="554507"/>
                </a:lnTo>
                <a:lnTo>
                  <a:pt x="1932728" y="558473"/>
                </a:lnTo>
                <a:lnTo>
                  <a:pt x="1930384" y="562078"/>
                </a:lnTo>
                <a:lnTo>
                  <a:pt x="1928041" y="566043"/>
                </a:lnTo>
                <a:lnTo>
                  <a:pt x="1926238" y="570009"/>
                </a:lnTo>
                <a:lnTo>
                  <a:pt x="1924435" y="573614"/>
                </a:lnTo>
                <a:lnTo>
                  <a:pt x="1944808" y="556490"/>
                </a:lnTo>
                <a:lnTo>
                  <a:pt x="1969148" y="533058"/>
                </a:lnTo>
                <a:lnTo>
                  <a:pt x="1969869" y="536482"/>
                </a:lnTo>
                <a:lnTo>
                  <a:pt x="1970951" y="540087"/>
                </a:lnTo>
                <a:lnTo>
                  <a:pt x="1972393" y="543332"/>
                </a:lnTo>
                <a:lnTo>
                  <a:pt x="1974377" y="546936"/>
                </a:lnTo>
                <a:lnTo>
                  <a:pt x="1976359" y="550001"/>
                </a:lnTo>
                <a:lnTo>
                  <a:pt x="1978523" y="553426"/>
                </a:lnTo>
                <a:lnTo>
                  <a:pt x="1981228" y="556490"/>
                </a:lnTo>
                <a:lnTo>
                  <a:pt x="1983752" y="559554"/>
                </a:lnTo>
                <a:lnTo>
                  <a:pt x="1986636" y="562619"/>
                </a:lnTo>
                <a:lnTo>
                  <a:pt x="1989521" y="565502"/>
                </a:lnTo>
                <a:lnTo>
                  <a:pt x="1995290" y="570910"/>
                </a:lnTo>
                <a:lnTo>
                  <a:pt x="2005928" y="580283"/>
                </a:lnTo>
                <a:lnTo>
                  <a:pt x="2002863" y="585510"/>
                </a:lnTo>
                <a:lnTo>
                  <a:pt x="2000158" y="590737"/>
                </a:lnTo>
                <a:lnTo>
                  <a:pt x="1997454" y="596145"/>
                </a:lnTo>
                <a:lnTo>
                  <a:pt x="1994930" y="601553"/>
                </a:lnTo>
                <a:lnTo>
                  <a:pt x="1992586" y="606960"/>
                </a:lnTo>
                <a:lnTo>
                  <a:pt x="1990242" y="612187"/>
                </a:lnTo>
                <a:lnTo>
                  <a:pt x="1985915" y="623362"/>
                </a:lnTo>
                <a:lnTo>
                  <a:pt x="1981949" y="634358"/>
                </a:lnTo>
                <a:lnTo>
                  <a:pt x="1978342" y="645714"/>
                </a:lnTo>
                <a:lnTo>
                  <a:pt x="1974917" y="657069"/>
                </a:lnTo>
                <a:lnTo>
                  <a:pt x="1971672" y="668425"/>
                </a:lnTo>
                <a:lnTo>
                  <a:pt x="1960133" y="714749"/>
                </a:lnTo>
                <a:lnTo>
                  <a:pt x="1958871" y="720697"/>
                </a:lnTo>
                <a:lnTo>
                  <a:pt x="1957248" y="728448"/>
                </a:lnTo>
                <a:lnTo>
                  <a:pt x="1952200" y="748095"/>
                </a:lnTo>
                <a:lnTo>
                  <a:pt x="1945890" y="773150"/>
                </a:lnTo>
                <a:lnTo>
                  <a:pt x="1938678" y="802711"/>
                </a:lnTo>
                <a:lnTo>
                  <a:pt x="1930745" y="835336"/>
                </a:lnTo>
                <a:lnTo>
                  <a:pt x="1926598" y="852820"/>
                </a:lnTo>
                <a:lnTo>
                  <a:pt x="1922452" y="870665"/>
                </a:lnTo>
                <a:lnTo>
                  <a:pt x="1918485" y="889051"/>
                </a:lnTo>
                <a:lnTo>
                  <a:pt x="1914519" y="907617"/>
                </a:lnTo>
                <a:lnTo>
                  <a:pt x="1910913" y="926363"/>
                </a:lnTo>
                <a:lnTo>
                  <a:pt x="1907127" y="945109"/>
                </a:lnTo>
                <a:lnTo>
                  <a:pt x="1903701" y="963854"/>
                </a:lnTo>
                <a:lnTo>
                  <a:pt x="1900817" y="982240"/>
                </a:lnTo>
                <a:lnTo>
                  <a:pt x="1898112" y="1000625"/>
                </a:lnTo>
                <a:lnTo>
                  <a:pt x="1895948" y="1018470"/>
                </a:lnTo>
                <a:lnTo>
                  <a:pt x="1894326" y="1035774"/>
                </a:lnTo>
                <a:lnTo>
                  <a:pt x="1893604" y="1044066"/>
                </a:lnTo>
                <a:lnTo>
                  <a:pt x="1893064" y="1052357"/>
                </a:lnTo>
                <a:lnTo>
                  <a:pt x="1892703" y="1060468"/>
                </a:lnTo>
                <a:lnTo>
                  <a:pt x="1892342" y="1068399"/>
                </a:lnTo>
                <a:lnTo>
                  <a:pt x="1892342" y="1075970"/>
                </a:lnTo>
                <a:lnTo>
                  <a:pt x="1892342" y="1083360"/>
                </a:lnTo>
                <a:lnTo>
                  <a:pt x="1892523" y="1090750"/>
                </a:lnTo>
                <a:lnTo>
                  <a:pt x="1892883" y="1097600"/>
                </a:lnTo>
                <a:lnTo>
                  <a:pt x="1893424" y="1104089"/>
                </a:lnTo>
                <a:lnTo>
                  <a:pt x="1894326" y="1110578"/>
                </a:lnTo>
                <a:lnTo>
                  <a:pt x="1895228" y="1116526"/>
                </a:lnTo>
                <a:lnTo>
                  <a:pt x="1896309" y="1122294"/>
                </a:lnTo>
                <a:lnTo>
                  <a:pt x="1897571" y="1127702"/>
                </a:lnTo>
                <a:lnTo>
                  <a:pt x="1899374" y="1132568"/>
                </a:lnTo>
                <a:lnTo>
                  <a:pt x="1900996" y="1137435"/>
                </a:lnTo>
                <a:lnTo>
                  <a:pt x="1902980" y="1141761"/>
                </a:lnTo>
                <a:lnTo>
                  <a:pt x="1905324" y="1145546"/>
                </a:lnTo>
                <a:lnTo>
                  <a:pt x="1907848" y="1149151"/>
                </a:lnTo>
                <a:lnTo>
                  <a:pt x="1909110" y="1150773"/>
                </a:lnTo>
                <a:lnTo>
                  <a:pt x="1910552" y="1152396"/>
                </a:lnTo>
                <a:lnTo>
                  <a:pt x="1911995" y="1153657"/>
                </a:lnTo>
                <a:lnTo>
                  <a:pt x="1913617" y="1154919"/>
                </a:lnTo>
                <a:lnTo>
                  <a:pt x="1915060" y="1156181"/>
                </a:lnTo>
                <a:lnTo>
                  <a:pt x="1916682" y="1157082"/>
                </a:lnTo>
                <a:lnTo>
                  <a:pt x="1918485" y="1158164"/>
                </a:lnTo>
                <a:lnTo>
                  <a:pt x="1920288" y="1159065"/>
                </a:lnTo>
                <a:lnTo>
                  <a:pt x="1932368" y="1160507"/>
                </a:lnTo>
                <a:lnTo>
                  <a:pt x="1943546" y="1161588"/>
                </a:lnTo>
                <a:lnTo>
                  <a:pt x="1954003" y="1162309"/>
                </a:lnTo>
                <a:lnTo>
                  <a:pt x="1959232" y="1162670"/>
                </a:lnTo>
                <a:lnTo>
                  <a:pt x="1964460" y="1162670"/>
                </a:lnTo>
                <a:lnTo>
                  <a:pt x="1969508" y="1162670"/>
                </a:lnTo>
                <a:lnTo>
                  <a:pt x="1974737" y="1162490"/>
                </a:lnTo>
                <a:lnTo>
                  <a:pt x="1979966" y="1162309"/>
                </a:lnTo>
                <a:lnTo>
                  <a:pt x="1985194" y="1161949"/>
                </a:lnTo>
                <a:lnTo>
                  <a:pt x="1990783" y="1161409"/>
                </a:lnTo>
                <a:lnTo>
                  <a:pt x="1996372" y="1160687"/>
                </a:lnTo>
                <a:lnTo>
                  <a:pt x="2008271" y="1159065"/>
                </a:lnTo>
                <a:lnTo>
                  <a:pt x="2011697" y="1108595"/>
                </a:lnTo>
                <a:lnTo>
                  <a:pt x="2015303" y="1058125"/>
                </a:lnTo>
                <a:lnTo>
                  <a:pt x="2019449" y="1008015"/>
                </a:lnTo>
                <a:lnTo>
                  <a:pt x="2023957" y="957726"/>
                </a:lnTo>
                <a:lnTo>
                  <a:pt x="2024138" y="947272"/>
                </a:lnTo>
                <a:lnTo>
                  <a:pt x="2024678" y="938079"/>
                </a:lnTo>
                <a:lnTo>
                  <a:pt x="2025400" y="929607"/>
                </a:lnTo>
                <a:lnTo>
                  <a:pt x="2026301" y="921676"/>
                </a:lnTo>
                <a:lnTo>
                  <a:pt x="2027563" y="914105"/>
                </a:lnTo>
                <a:lnTo>
                  <a:pt x="2029546" y="906715"/>
                </a:lnTo>
                <a:lnTo>
                  <a:pt x="2031710" y="899325"/>
                </a:lnTo>
                <a:lnTo>
                  <a:pt x="2034414" y="891754"/>
                </a:lnTo>
                <a:lnTo>
                  <a:pt x="2058754" y="825603"/>
                </a:lnTo>
                <a:lnTo>
                  <a:pt x="2063442" y="808479"/>
                </a:lnTo>
                <a:lnTo>
                  <a:pt x="2068310" y="791355"/>
                </a:lnTo>
                <a:lnTo>
                  <a:pt x="2073538" y="774773"/>
                </a:lnTo>
                <a:lnTo>
                  <a:pt x="2079127" y="758009"/>
                </a:lnTo>
                <a:lnTo>
                  <a:pt x="2084896" y="741426"/>
                </a:lnTo>
                <a:lnTo>
                  <a:pt x="2091207" y="725024"/>
                </a:lnTo>
                <a:lnTo>
                  <a:pt x="2097878" y="708620"/>
                </a:lnTo>
                <a:lnTo>
                  <a:pt x="2104549" y="692218"/>
                </a:lnTo>
                <a:lnTo>
                  <a:pt x="2111400" y="676176"/>
                </a:lnTo>
                <a:lnTo>
                  <a:pt x="2118431" y="659954"/>
                </a:lnTo>
                <a:lnTo>
                  <a:pt x="2125824" y="643911"/>
                </a:lnTo>
                <a:lnTo>
                  <a:pt x="2133216" y="627689"/>
                </a:lnTo>
                <a:lnTo>
                  <a:pt x="2148540" y="595604"/>
                </a:lnTo>
                <a:lnTo>
                  <a:pt x="2164045" y="563340"/>
                </a:lnTo>
                <a:lnTo>
                  <a:pt x="2168733" y="566584"/>
                </a:lnTo>
                <a:lnTo>
                  <a:pt x="2173241" y="570189"/>
                </a:lnTo>
                <a:lnTo>
                  <a:pt x="2177207" y="573253"/>
                </a:lnTo>
                <a:lnTo>
                  <a:pt x="2181534" y="576317"/>
                </a:lnTo>
                <a:lnTo>
                  <a:pt x="2185861" y="579201"/>
                </a:lnTo>
                <a:lnTo>
                  <a:pt x="2190368" y="581905"/>
                </a:lnTo>
                <a:lnTo>
                  <a:pt x="2192893" y="582987"/>
                </a:lnTo>
                <a:lnTo>
                  <a:pt x="2195236" y="584068"/>
                </a:lnTo>
                <a:lnTo>
                  <a:pt x="2197941" y="584969"/>
                </a:lnTo>
                <a:lnTo>
                  <a:pt x="2200645" y="585870"/>
                </a:lnTo>
                <a:lnTo>
                  <a:pt x="2201727" y="577579"/>
                </a:lnTo>
                <a:lnTo>
                  <a:pt x="2203169" y="569468"/>
                </a:lnTo>
                <a:lnTo>
                  <a:pt x="2205152" y="561176"/>
                </a:lnTo>
                <a:lnTo>
                  <a:pt x="2207316" y="553246"/>
                </a:lnTo>
                <a:lnTo>
                  <a:pt x="2210021" y="545134"/>
                </a:lnTo>
                <a:lnTo>
                  <a:pt x="2212905" y="537023"/>
                </a:lnTo>
                <a:lnTo>
                  <a:pt x="2216511" y="528912"/>
                </a:lnTo>
                <a:lnTo>
                  <a:pt x="2220297" y="520800"/>
                </a:lnTo>
                <a:lnTo>
                  <a:pt x="2223182" y="514131"/>
                </a:lnTo>
                <a:lnTo>
                  <a:pt x="2225346" y="507822"/>
                </a:lnTo>
                <a:lnTo>
                  <a:pt x="2227148" y="501874"/>
                </a:lnTo>
                <a:lnTo>
                  <a:pt x="2228591" y="495926"/>
                </a:lnTo>
                <a:lnTo>
                  <a:pt x="2229132" y="493042"/>
                </a:lnTo>
                <a:lnTo>
                  <a:pt x="2229492" y="490338"/>
                </a:lnTo>
                <a:lnTo>
                  <a:pt x="2229673" y="487454"/>
                </a:lnTo>
                <a:lnTo>
                  <a:pt x="2229853" y="484931"/>
                </a:lnTo>
                <a:lnTo>
                  <a:pt x="2229853" y="482407"/>
                </a:lnTo>
                <a:lnTo>
                  <a:pt x="2229673" y="479524"/>
                </a:lnTo>
                <a:lnTo>
                  <a:pt x="2229492" y="477000"/>
                </a:lnTo>
                <a:lnTo>
                  <a:pt x="2229132" y="474296"/>
                </a:lnTo>
                <a:lnTo>
                  <a:pt x="2228591" y="471772"/>
                </a:lnTo>
                <a:lnTo>
                  <a:pt x="2227870" y="469069"/>
                </a:lnTo>
                <a:lnTo>
                  <a:pt x="2227148" y="466545"/>
                </a:lnTo>
                <a:lnTo>
                  <a:pt x="2226247" y="464022"/>
                </a:lnTo>
                <a:lnTo>
                  <a:pt x="2224264" y="458795"/>
                </a:lnTo>
                <a:lnTo>
                  <a:pt x="2221740" y="453387"/>
                </a:lnTo>
                <a:lnTo>
                  <a:pt x="2218855" y="447799"/>
                </a:lnTo>
                <a:lnTo>
                  <a:pt x="2215430" y="442211"/>
                </a:lnTo>
                <a:lnTo>
                  <a:pt x="2211643" y="436263"/>
                </a:lnTo>
                <a:lnTo>
                  <a:pt x="2207136" y="430315"/>
                </a:lnTo>
                <a:lnTo>
                  <a:pt x="2183517" y="456091"/>
                </a:lnTo>
                <a:lnTo>
                  <a:pt x="2160259" y="481866"/>
                </a:lnTo>
                <a:lnTo>
                  <a:pt x="2148540" y="495025"/>
                </a:lnTo>
                <a:lnTo>
                  <a:pt x="2137002" y="508183"/>
                </a:lnTo>
                <a:lnTo>
                  <a:pt x="2125643" y="521341"/>
                </a:lnTo>
                <a:lnTo>
                  <a:pt x="2114284" y="534680"/>
                </a:lnTo>
                <a:lnTo>
                  <a:pt x="2111400" y="536302"/>
                </a:lnTo>
                <a:lnTo>
                  <a:pt x="2108335" y="538285"/>
                </a:lnTo>
                <a:lnTo>
                  <a:pt x="2102205" y="542250"/>
                </a:lnTo>
                <a:lnTo>
                  <a:pt x="2095895" y="546936"/>
                </a:lnTo>
                <a:lnTo>
                  <a:pt x="2089584" y="551984"/>
                </a:lnTo>
                <a:lnTo>
                  <a:pt x="2083093" y="557211"/>
                </a:lnTo>
                <a:lnTo>
                  <a:pt x="2076783" y="562438"/>
                </a:lnTo>
                <a:lnTo>
                  <a:pt x="2064704" y="572713"/>
                </a:lnTo>
                <a:lnTo>
                  <a:pt x="2054247" y="581545"/>
                </a:lnTo>
                <a:lnTo>
                  <a:pt x="2049739" y="584969"/>
                </a:lnTo>
                <a:lnTo>
                  <a:pt x="2045773" y="587493"/>
                </a:lnTo>
                <a:lnTo>
                  <a:pt x="2044150" y="588755"/>
                </a:lnTo>
                <a:lnTo>
                  <a:pt x="2042888" y="589476"/>
                </a:lnTo>
                <a:lnTo>
                  <a:pt x="2041626" y="589836"/>
                </a:lnTo>
                <a:lnTo>
                  <a:pt x="2040544" y="590016"/>
                </a:lnTo>
                <a:lnTo>
                  <a:pt x="2039643" y="590016"/>
                </a:lnTo>
                <a:lnTo>
                  <a:pt x="2039102" y="589476"/>
                </a:lnTo>
                <a:lnTo>
                  <a:pt x="2038921" y="588755"/>
                </a:lnTo>
                <a:lnTo>
                  <a:pt x="2038921" y="587493"/>
                </a:lnTo>
                <a:lnTo>
                  <a:pt x="2039462" y="579922"/>
                </a:lnTo>
                <a:lnTo>
                  <a:pt x="2039643" y="573974"/>
                </a:lnTo>
                <a:lnTo>
                  <a:pt x="2039643" y="569107"/>
                </a:lnTo>
                <a:lnTo>
                  <a:pt x="2039823" y="566764"/>
                </a:lnTo>
                <a:lnTo>
                  <a:pt x="2040003" y="564601"/>
                </a:lnTo>
                <a:lnTo>
                  <a:pt x="2040364" y="562258"/>
                </a:lnTo>
                <a:lnTo>
                  <a:pt x="2040905" y="560095"/>
                </a:lnTo>
                <a:lnTo>
                  <a:pt x="2041806" y="557932"/>
                </a:lnTo>
                <a:lnTo>
                  <a:pt x="2042708" y="555228"/>
                </a:lnTo>
                <a:lnTo>
                  <a:pt x="2043970" y="552705"/>
                </a:lnTo>
                <a:lnTo>
                  <a:pt x="2045592" y="549640"/>
                </a:lnTo>
                <a:lnTo>
                  <a:pt x="2047395" y="546396"/>
                </a:lnTo>
                <a:lnTo>
                  <a:pt x="2049919" y="542791"/>
                </a:lnTo>
                <a:lnTo>
                  <a:pt x="2049739" y="535221"/>
                </a:lnTo>
                <a:lnTo>
                  <a:pt x="2049739" y="528010"/>
                </a:lnTo>
                <a:lnTo>
                  <a:pt x="2049919" y="521161"/>
                </a:lnTo>
                <a:lnTo>
                  <a:pt x="2050461" y="514492"/>
                </a:lnTo>
                <a:lnTo>
                  <a:pt x="2051002" y="507822"/>
                </a:lnTo>
                <a:lnTo>
                  <a:pt x="2051902" y="500973"/>
                </a:lnTo>
                <a:lnTo>
                  <a:pt x="2053165" y="493763"/>
                </a:lnTo>
                <a:lnTo>
                  <a:pt x="2054788" y="486553"/>
                </a:lnTo>
                <a:lnTo>
                  <a:pt x="2053345" y="480424"/>
                </a:lnTo>
                <a:lnTo>
                  <a:pt x="2052083" y="474657"/>
                </a:lnTo>
                <a:lnTo>
                  <a:pt x="2051181" y="472313"/>
                </a:lnTo>
                <a:lnTo>
                  <a:pt x="2050280" y="469970"/>
                </a:lnTo>
                <a:lnTo>
                  <a:pt x="2049199" y="467807"/>
                </a:lnTo>
                <a:lnTo>
                  <a:pt x="2048116" y="466185"/>
                </a:lnTo>
                <a:lnTo>
                  <a:pt x="2046494" y="464743"/>
                </a:lnTo>
                <a:lnTo>
                  <a:pt x="2045773" y="464202"/>
                </a:lnTo>
                <a:lnTo>
                  <a:pt x="2045051" y="463842"/>
                </a:lnTo>
                <a:lnTo>
                  <a:pt x="2044150" y="463301"/>
                </a:lnTo>
                <a:lnTo>
                  <a:pt x="2043248" y="462940"/>
                </a:lnTo>
                <a:lnTo>
                  <a:pt x="2042167" y="462760"/>
                </a:lnTo>
                <a:lnTo>
                  <a:pt x="2040905" y="462760"/>
                </a:lnTo>
                <a:lnTo>
                  <a:pt x="2039823" y="462760"/>
                </a:lnTo>
                <a:lnTo>
                  <a:pt x="2038741" y="462940"/>
                </a:lnTo>
                <a:lnTo>
                  <a:pt x="2036037" y="463842"/>
                </a:lnTo>
                <a:lnTo>
                  <a:pt x="2034621" y="464424"/>
                </a:lnTo>
                <a:lnTo>
                  <a:pt x="2034460" y="464264"/>
                </a:lnTo>
                <a:lnTo>
                  <a:pt x="2034099" y="463903"/>
                </a:lnTo>
                <a:lnTo>
                  <a:pt x="2032656" y="463362"/>
                </a:lnTo>
                <a:lnTo>
                  <a:pt x="2030491" y="463182"/>
                </a:lnTo>
                <a:lnTo>
                  <a:pt x="2024176" y="462641"/>
                </a:lnTo>
                <a:lnTo>
                  <a:pt x="2020568" y="462101"/>
                </a:lnTo>
                <a:lnTo>
                  <a:pt x="2016779" y="461560"/>
                </a:lnTo>
                <a:lnTo>
                  <a:pt x="2012810" y="460659"/>
                </a:lnTo>
                <a:lnTo>
                  <a:pt x="2008840" y="459398"/>
                </a:lnTo>
                <a:lnTo>
                  <a:pt x="2007037" y="458677"/>
                </a:lnTo>
                <a:lnTo>
                  <a:pt x="2005232" y="457775"/>
                </a:lnTo>
                <a:lnTo>
                  <a:pt x="2003428" y="456514"/>
                </a:lnTo>
                <a:lnTo>
                  <a:pt x="2001985" y="455432"/>
                </a:lnTo>
                <a:lnTo>
                  <a:pt x="2000541" y="453990"/>
                </a:lnTo>
                <a:lnTo>
                  <a:pt x="1999098" y="452549"/>
                </a:lnTo>
                <a:lnTo>
                  <a:pt x="1998016" y="450927"/>
                </a:lnTo>
                <a:lnTo>
                  <a:pt x="1996933" y="449124"/>
                </a:lnTo>
                <a:lnTo>
                  <a:pt x="1996031" y="447141"/>
                </a:lnTo>
                <a:lnTo>
                  <a:pt x="1995490" y="444799"/>
                </a:lnTo>
                <a:lnTo>
                  <a:pt x="1995129" y="442456"/>
                </a:lnTo>
                <a:lnTo>
                  <a:pt x="1994949" y="439933"/>
                </a:lnTo>
                <a:lnTo>
                  <a:pt x="1994768" y="437950"/>
                </a:lnTo>
                <a:lnTo>
                  <a:pt x="1994588" y="436147"/>
                </a:lnTo>
                <a:lnTo>
                  <a:pt x="1994227" y="432723"/>
                </a:lnTo>
                <a:lnTo>
                  <a:pt x="1994047" y="429118"/>
                </a:lnTo>
                <a:lnTo>
                  <a:pt x="1993685" y="427497"/>
                </a:lnTo>
                <a:lnTo>
                  <a:pt x="1993144" y="425694"/>
                </a:lnTo>
                <a:lnTo>
                  <a:pt x="1992062" y="422991"/>
                </a:lnTo>
                <a:lnTo>
                  <a:pt x="1990618" y="420287"/>
                </a:lnTo>
                <a:lnTo>
                  <a:pt x="1988273" y="414881"/>
                </a:lnTo>
                <a:lnTo>
                  <a:pt x="1987191" y="411997"/>
                </a:lnTo>
                <a:lnTo>
                  <a:pt x="1986469" y="409113"/>
                </a:lnTo>
                <a:lnTo>
                  <a:pt x="1986108" y="406049"/>
                </a:lnTo>
                <a:lnTo>
                  <a:pt x="1985927" y="404607"/>
                </a:lnTo>
                <a:lnTo>
                  <a:pt x="1986108" y="402985"/>
                </a:lnTo>
                <a:lnTo>
                  <a:pt x="1984124" y="401363"/>
                </a:lnTo>
                <a:lnTo>
                  <a:pt x="1982680" y="399921"/>
                </a:lnTo>
                <a:lnTo>
                  <a:pt x="1981417" y="398479"/>
                </a:lnTo>
                <a:lnTo>
                  <a:pt x="1980335" y="397038"/>
                </a:lnTo>
                <a:lnTo>
                  <a:pt x="1979433" y="395596"/>
                </a:lnTo>
                <a:lnTo>
                  <a:pt x="1978711" y="393974"/>
                </a:lnTo>
                <a:lnTo>
                  <a:pt x="1978169" y="392532"/>
                </a:lnTo>
                <a:lnTo>
                  <a:pt x="1977809" y="391090"/>
                </a:lnTo>
                <a:lnTo>
                  <a:pt x="1977628" y="389467"/>
                </a:lnTo>
                <a:lnTo>
                  <a:pt x="1977628" y="387666"/>
                </a:lnTo>
                <a:lnTo>
                  <a:pt x="1977628" y="384061"/>
                </a:lnTo>
                <a:lnTo>
                  <a:pt x="1977628" y="379915"/>
                </a:lnTo>
                <a:lnTo>
                  <a:pt x="1977809" y="375230"/>
                </a:lnTo>
                <a:lnTo>
                  <a:pt x="1974742" y="374689"/>
                </a:lnTo>
                <a:lnTo>
                  <a:pt x="1972035" y="374148"/>
                </a:lnTo>
                <a:lnTo>
                  <a:pt x="1969690" y="373607"/>
                </a:lnTo>
                <a:lnTo>
                  <a:pt x="1967525" y="372886"/>
                </a:lnTo>
                <a:lnTo>
                  <a:pt x="1965540" y="371986"/>
                </a:lnTo>
                <a:lnTo>
                  <a:pt x="1964097" y="371084"/>
                </a:lnTo>
                <a:lnTo>
                  <a:pt x="1962654" y="369823"/>
                </a:lnTo>
                <a:lnTo>
                  <a:pt x="1961571" y="368741"/>
                </a:lnTo>
                <a:lnTo>
                  <a:pt x="1960669" y="367660"/>
                </a:lnTo>
                <a:lnTo>
                  <a:pt x="1959767" y="366398"/>
                </a:lnTo>
                <a:lnTo>
                  <a:pt x="1959406" y="365136"/>
                </a:lnTo>
                <a:lnTo>
                  <a:pt x="1959045" y="363515"/>
                </a:lnTo>
                <a:lnTo>
                  <a:pt x="1958865" y="362073"/>
                </a:lnTo>
                <a:lnTo>
                  <a:pt x="1959045" y="360631"/>
                </a:lnTo>
                <a:lnTo>
                  <a:pt x="1959226" y="359009"/>
                </a:lnTo>
                <a:lnTo>
                  <a:pt x="1959406" y="357207"/>
                </a:lnTo>
                <a:lnTo>
                  <a:pt x="1960669" y="353962"/>
                </a:lnTo>
                <a:lnTo>
                  <a:pt x="1962112" y="350178"/>
                </a:lnTo>
                <a:lnTo>
                  <a:pt x="1963736" y="346392"/>
                </a:lnTo>
                <a:lnTo>
                  <a:pt x="1965721" y="342428"/>
                </a:lnTo>
                <a:lnTo>
                  <a:pt x="1970231" y="334498"/>
                </a:lnTo>
                <a:lnTo>
                  <a:pt x="1972396" y="330172"/>
                </a:lnTo>
                <a:lnTo>
                  <a:pt x="1974561" y="326027"/>
                </a:lnTo>
                <a:lnTo>
                  <a:pt x="1986830" y="299893"/>
                </a:lnTo>
                <a:lnTo>
                  <a:pt x="1979613" y="300073"/>
                </a:lnTo>
                <a:lnTo>
                  <a:pt x="1977448" y="300073"/>
                </a:lnTo>
                <a:lnTo>
                  <a:pt x="1976366" y="299893"/>
                </a:lnTo>
                <a:lnTo>
                  <a:pt x="1975644" y="299713"/>
                </a:lnTo>
                <a:lnTo>
                  <a:pt x="1975644" y="299533"/>
                </a:lnTo>
                <a:lnTo>
                  <a:pt x="1975644" y="299172"/>
                </a:lnTo>
                <a:lnTo>
                  <a:pt x="1975825" y="298451"/>
                </a:lnTo>
                <a:lnTo>
                  <a:pt x="1976185" y="297730"/>
                </a:lnTo>
                <a:lnTo>
                  <a:pt x="1976366" y="296649"/>
                </a:lnTo>
                <a:lnTo>
                  <a:pt x="1976546" y="295027"/>
                </a:lnTo>
                <a:lnTo>
                  <a:pt x="1976366" y="293405"/>
                </a:lnTo>
                <a:lnTo>
                  <a:pt x="1976004" y="292504"/>
                </a:lnTo>
                <a:lnTo>
                  <a:pt x="1975644" y="291602"/>
                </a:lnTo>
                <a:lnTo>
                  <a:pt x="1974922" y="290521"/>
                </a:lnTo>
                <a:lnTo>
                  <a:pt x="1974201" y="289079"/>
                </a:lnTo>
                <a:lnTo>
                  <a:pt x="1973118" y="287998"/>
                </a:lnTo>
                <a:lnTo>
                  <a:pt x="1971675" y="286556"/>
                </a:lnTo>
                <a:lnTo>
                  <a:pt x="1970231" y="285115"/>
                </a:lnTo>
                <a:lnTo>
                  <a:pt x="1968427" y="283492"/>
                </a:lnTo>
                <a:lnTo>
                  <a:pt x="1966262" y="281870"/>
                </a:lnTo>
                <a:lnTo>
                  <a:pt x="1963917" y="280248"/>
                </a:lnTo>
                <a:lnTo>
                  <a:pt x="1962834" y="277004"/>
                </a:lnTo>
                <a:lnTo>
                  <a:pt x="1962112" y="274841"/>
                </a:lnTo>
                <a:lnTo>
                  <a:pt x="1961752" y="272858"/>
                </a:lnTo>
                <a:lnTo>
                  <a:pt x="1961752" y="271417"/>
                </a:lnTo>
                <a:lnTo>
                  <a:pt x="1962112" y="269615"/>
                </a:lnTo>
                <a:lnTo>
                  <a:pt x="1963014" y="267992"/>
                </a:lnTo>
                <a:lnTo>
                  <a:pt x="1964458" y="265829"/>
                </a:lnTo>
                <a:lnTo>
                  <a:pt x="1966262" y="263126"/>
                </a:lnTo>
                <a:lnTo>
                  <a:pt x="1968067" y="256458"/>
                </a:lnTo>
                <a:lnTo>
                  <a:pt x="1970051" y="249248"/>
                </a:lnTo>
                <a:lnTo>
                  <a:pt x="1974561" y="233388"/>
                </a:lnTo>
                <a:lnTo>
                  <a:pt x="1979433" y="217888"/>
                </a:lnTo>
                <a:lnTo>
                  <a:pt x="1983582" y="204191"/>
                </a:lnTo>
                <a:lnTo>
                  <a:pt x="1960669" y="219691"/>
                </a:lnTo>
                <a:lnTo>
                  <a:pt x="1965360" y="211941"/>
                </a:lnTo>
                <a:lnTo>
                  <a:pt x="1969690" y="204731"/>
                </a:lnTo>
                <a:lnTo>
                  <a:pt x="1973659" y="197703"/>
                </a:lnTo>
                <a:lnTo>
                  <a:pt x="1977087" y="191034"/>
                </a:lnTo>
                <a:lnTo>
                  <a:pt x="1980515" y="184546"/>
                </a:lnTo>
                <a:lnTo>
                  <a:pt x="1983763" y="178418"/>
                </a:lnTo>
                <a:lnTo>
                  <a:pt x="1987371" y="172651"/>
                </a:lnTo>
                <a:lnTo>
                  <a:pt x="1991160" y="166883"/>
                </a:lnTo>
                <a:lnTo>
                  <a:pt x="1993325" y="164180"/>
                </a:lnTo>
                <a:lnTo>
                  <a:pt x="1995490" y="161476"/>
                </a:lnTo>
                <a:lnTo>
                  <a:pt x="1998016" y="158773"/>
                </a:lnTo>
                <a:lnTo>
                  <a:pt x="2000361" y="156249"/>
                </a:lnTo>
                <a:lnTo>
                  <a:pt x="2003067" y="153726"/>
                </a:lnTo>
                <a:lnTo>
                  <a:pt x="2006134" y="151023"/>
                </a:lnTo>
                <a:lnTo>
                  <a:pt x="2009021" y="148499"/>
                </a:lnTo>
                <a:lnTo>
                  <a:pt x="2012449" y="145976"/>
                </a:lnTo>
                <a:lnTo>
                  <a:pt x="2016057" y="143453"/>
                </a:lnTo>
                <a:lnTo>
                  <a:pt x="2020027" y="141110"/>
                </a:lnTo>
                <a:lnTo>
                  <a:pt x="2024176" y="138587"/>
                </a:lnTo>
                <a:lnTo>
                  <a:pt x="2028506" y="136244"/>
                </a:lnTo>
                <a:lnTo>
                  <a:pt x="2033377" y="133721"/>
                </a:lnTo>
                <a:lnTo>
                  <a:pt x="2038429" y="131378"/>
                </a:lnTo>
                <a:lnTo>
                  <a:pt x="2044022" y="129034"/>
                </a:lnTo>
                <a:lnTo>
                  <a:pt x="2049976" y="126511"/>
                </a:lnTo>
                <a:lnTo>
                  <a:pt x="2073791" y="119122"/>
                </a:lnTo>
                <a:lnTo>
                  <a:pt x="2079745" y="116598"/>
                </a:lnTo>
                <a:lnTo>
                  <a:pt x="2085879" y="114076"/>
                </a:lnTo>
                <a:lnTo>
                  <a:pt x="2092013" y="111913"/>
                </a:lnTo>
                <a:lnTo>
                  <a:pt x="2098147" y="109750"/>
                </a:lnTo>
                <a:lnTo>
                  <a:pt x="2104282" y="108128"/>
                </a:lnTo>
                <a:lnTo>
                  <a:pt x="2110596" y="106686"/>
                </a:lnTo>
                <a:lnTo>
                  <a:pt x="2116911" y="105424"/>
                </a:lnTo>
                <a:lnTo>
                  <a:pt x="2123045" y="104524"/>
                </a:lnTo>
                <a:lnTo>
                  <a:pt x="2129359" y="103983"/>
                </a:lnTo>
                <a:lnTo>
                  <a:pt x="2135674" y="103622"/>
                </a:lnTo>
                <a:lnTo>
                  <a:pt x="2141808" y="103622"/>
                </a:lnTo>
                <a:lnTo>
                  <a:pt x="2148123" y="104163"/>
                </a:lnTo>
                <a:lnTo>
                  <a:pt x="2154257" y="104884"/>
                </a:lnTo>
                <a:lnTo>
                  <a:pt x="2160392" y="105965"/>
                </a:lnTo>
                <a:lnTo>
                  <a:pt x="2166526" y="107407"/>
                </a:lnTo>
                <a:lnTo>
                  <a:pt x="2172660" y="109209"/>
                </a:lnTo>
                <a:lnTo>
                  <a:pt x="2178614" y="111553"/>
                </a:lnTo>
                <a:lnTo>
                  <a:pt x="2184387" y="114256"/>
                </a:lnTo>
                <a:lnTo>
                  <a:pt x="2190160" y="117500"/>
                </a:lnTo>
                <a:lnTo>
                  <a:pt x="2195934" y="120924"/>
                </a:lnTo>
                <a:lnTo>
                  <a:pt x="2201527" y="125069"/>
                </a:lnTo>
                <a:lnTo>
                  <a:pt x="2204413" y="127232"/>
                </a:lnTo>
                <a:lnTo>
                  <a:pt x="2207120" y="129755"/>
                </a:lnTo>
                <a:lnTo>
                  <a:pt x="2210006" y="132099"/>
                </a:lnTo>
                <a:lnTo>
                  <a:pt x="2212713" y="134622"/>
                </a:lnTo>
                <a:lnTo>
                  <a:pt x="2215238" y="137505"/>
                </a:lnTo>
                <a:lnTo>
                  <a:pt x="2217945" y="140209"/>
                </a:lnTo>
                <a:lnTo>
                  <a:pt x="2223177" y="146337"/>
                </a:lnTo>
                <a:lnTo>
                  <a:pt x="2228228" y="153005"/>
                </a:lnTo>
                <a:lnTo>
                  <a:pt x="2233100" y="160395"/>
                </a:lnTo>
                <a:lnTo>
                  <a:pt x="2237971" y="168145"/>
                </a:lnTo>
                <a:lnTo>
                  <a:pt x="2242662" y="176435"/>
                </a:lnTo>
                <a:lnTo>
                  <a:pt x="2247173" y="185447"/>
                </a:lnTo>
                <a:lnTo>
                  <a:pt x="2251322" y="194819"/>
                </a:lnTo>
                <a:lnTo>
                  <a:pt x="2255472" y="205092"/>
                </a:lnTo>
                <a:lnTo>
                  <a:pt x="2257276" y="208877"/>
                </a:lnTo>
                <a:lnTo>
                  <a:pt x="2258899" y="212662"/>
                </a:lnTo>
                <a:lnTo>
                  <a:pt x="2260523" y="216447"/>
                </a:lnTo>
                <a:lnTo>
                  <a:pt x="2261606" y="219871"/>
                </a:lnTo>
                <a:lnTo>
                  <a:pt x="2262689" y="223475"/>
                </a:lnTo>
                <a:lnTo>
                  <a:pt x="2263590" y="226900"/>
                </a:lnTo>
                <a:lnTo>
                  <a:pt x="2264312" y="230504"/>
                </a:lnTo>
                <a:lnTo>
                  <a:pt x="2264854" y="233749"/>
                </a:lnTo>
                <a:lnTo>
                  <a:pt x="2265936" y="241138"/>
                </a:lnTo>
                <a:lnTo>
                  <a:pt x="2266838" y="248347"/>
                </a:lnTo>
                <a:lnTo>
                  <a:pt x="2267559" y="256277"/>
                </a:lnTo>
                <a:lnTo>
                  <a:pt x="2268462" y="264568"/>
                </a:lnTo>
                <a:lnTo>
                  <a:pt x="2267199" y="270335"/>
                </a:lnTo>
                <a:lnTo>
                  <a:pt x="2265936" y="275923"/>
                </a:lnTo>
                <a:lnTo>
                  <a:pt x="2264132" y="281329"/>
                </a:lnTo>
                <a:lnTo>
                  <a:pt x="2262689" y="286556"/>
                </a:lnTo>
                <a:lnTo>
                  <a:pt x="2260884" y="291783"/>
                </a:lnTo>
                <a:lnTo>
                  <a:pt x="2258899" y="296830"/>
                </a:lnTo>
                <a:lnTo>
                  <a:pt x="2255111" y="306562"/>
                </a:lnTo>
                <a:lnTo>
                  <a:pt x="2250781" y="316474"/>
                </a:lnTo>
                <a:lnTo>
                  <a:pt x="2245909" y="326027"/>
                </a:lnTo>
                <a:lnTo>
                  <a:pt x="2241218" y="336119"/>
                </a:lnTo>
                <a:lnTo>
                  <a:pt x="2235806" y="346573"/>
                </a:lnTo>
                <a:lnTo>
                  <a:pt x="2233461" y="352700"/>
                </a:lnTo>
                <a:lnTo>
                  <a:pt x="2231657" y="358468"/>
                </a:lnTo>
                <a:lnTo>
                  <a:pt x="2228589" y="369282"/>
                </a:lnTo>
                <a:lnTo>
                  <a:pt x="2226605" y="374689"/>
                </a:lnTo>
                <a:lnTo>
                  <a:pt x="2224620" y="380096"/>
                </a:lnTo>
                <a:lnTo>
                  <a:pt x="2223357" y="382799"/>
                </a:lnTo>
                <a:lnTo>
                  <a:pt x="2221914" y="385683"/>
                </a:lnTo>
                <a:lnTo>
                  <a:pt x="2220290" y="388567"/>
                </a:lnTo>
                <a:lnTo>
                  <a:pt x="2218666" y="391630"/>
                </a:lnTo>
                <a:lnTo>
                  <a:pt x="2218486" y="394514"/>
                </a:lnTo>
                <a:lnTo>
                  <a:pt x="2218305" y="397038"/>
                </a:lnTo>
                <a:lnTo>
                  <a:pt x="2218125" y="399200"/>
                </a:lnTo>
                <a:lnTo>
                  <a:pt x="2217584" y="401183"/>
                </a:lnTo>
                <a:lnTo>
                  <a:pt x="2217043" y="402985"/>
                </a:lnTo>
                <a:lnTo>
                  <a:pt x="2216502" y="404427"/>
                </a:lnTo>
                <a:lnTo>
                  <a:pt x="2214878" y="407491"/>
                </a:lnTo>
                <a:lnTo>
                  <a:pt x="2213073" y="410915"/>
                </a:lnTo>
                <a:lnTo>
                  <a:pt x="2212352" y="412898"/>
                </a:lnTo>
                <a:lnTo>
                  <a:pt x="2211449" y="415421"/>
                </a:lnTo>
                <a:lnTo>
                  <a:pt x="2210547" y="417944"/>
                </a:lnTo>
                <a:lnTo>
                  <a:pt x="2209465" y="421189"/>
                </a:lnTo>
                <a:lnTo>
                  <a:pt x="2208744" y="424793"/>
                </a:lnTo>
                <a:lnTo>
                  <a:pt x="2207841" y="429118"/>
                </a:lnTo>
                <a:lnTo>
                  <a:pt x="2209465" y="430921"/>
                </a:lnTo>
                <a:lnTo>
                  <a:pt x="2211089" y="432904"/>
                </a:lnTo>
                <a:lnTo>
                  <a:pt x="2213434" y="436147"/>
                </a:lnTo>
                <a:lnTo>
                  <a:pt x="2215058" y="439392"/>
                </a:lnTo>
                <a:lnTo>
                  <a:pt x="2216862" y="442275"/>
                </a:lnTo>
                <a:lnTo>
                  <a:pt x="2218486" y="445159"/>
                </a:lnTo>
                <a:lnTo>
                  <a:pt x="2219569" y="446420"/>
                </a:lnTo>
                <a:lnTo>
                  <a:pt x="2220471" y="447682"/>
                </a:lnTo>
                <a:lnTo>
                  <a:pt x="2221734" y="448944"/>
                </a:lnTo>
                <a:lnTo>
                  <a:pt x="2223357" y="450206"/>
                </a:lnTo>
                <a:lnTo>
                  <a:pt x="2224801" y="451648"/>
                </a:lnTo>
                <a:lnTo>
                  <a:pt x="2226785" y="452909"/>
                </a:lnTo>
                <a:lnTo>
                  <a:pt x="2228048" y="452549"/>
                </a:lnTo>
                <a:lnTo>
                  <a:pt x="2229492" y="452368"/>
                </a:lnTo>
                <a:lnTo>
                  <a:pt x="2230754" y="452368"/>
                </a:lnTo>
                <a:lnTo>
                  <a:pt x="2231837" y="452368"/>
                </a:lnTo>
                <a:lnTo>
                  <a:pt x="2234002" y="452728"/>
                </a:lnTo>
                <a:lnTo>
                  <a:pt x="2236347" y="453449"/>
                </a:lnTo>
                <a:lnTo>
                  <a:pt x="2238151" y="454531"/>
                </a:lnTo>
                <a:lnTo>
                  <a:pt x="2239956" y="455793"/>
                </a:lnTo>
                <a:lnTo>
                  <a:pt x="2241941" y="457595"/>
                </a:lnTo>
                <a:lnTo>
                  <a:pt x="2243384" y="459577"/>
                </a:lnTo>
                <a:lnTo>
                  <a:pt x="2245008" y="461560"/>
                </a:lnTo>
                <a:lnTo>
                  <a:pt x="2246451" y="463903"/>
                </a:lnTo>
                <a:lnTo>
                  <a:pt x="2249337" y="468589"/>
                </a:lnTo>
                <a:lnTo>
                  <a:pt x="2251864" y="473635"/>
                </a:lnTo>
                <a:lnTo>
                  <a:pt x="2254750" y="478321"/>
                </a:lnTo>
                <a:lnTo>
                  <a:pt x="2278385" y="495444"/>
                </a:lnTo>
                <a:lnTo>
                  <a:pt x="2316994" y="513647"/>
                </a:lnTo>
                <a:lnTo>
                  <a:pt x="2334495" y="519775"/>
                </a:lnTo>
                <a:lnTo>
                  <a:pt x="2350912" y="525001"/>
                </a:lnTo>
                <a:lnTo>
                  <a:pt x="2366609" y="530048"/>
                </a:lnTo>
                <a:lnTo>
                  <a:pt x="2381223" y="534914"/>
                </a:lnTo>
                <a:lnTo>
                  <a:pt x="2394934" y="539780"/>
                </a:lnTo>
                <a:lnTo>
                  <a:pt x="2401430" y="542123"/>
                </a:lnTo>
                <a:lnTo>
                  <a:pt x="2407564" y="544827"/>
                </a:lnTo>
                <a:lnTo>
                  <a:pt x="2413518" y="547350"/>
                </a:lnTo>
                <a:lnTo>
                  <a:pt x="2419111" y="549873"/>
                </a:lnTo>
                <a:lnTo>
                  <a:pt x="2424523" y="552937"/>
                </a:lnTo>
                <a:lnTo>
                  <a:pt x="2429575" y="555821"/>
                </a:lnTo>
                <a:lnTo>
                  <a:pt x="2434266" y="559065"/>
                </a:lnTo>
                <a:lnTo>
                  <a:pt x="2438595" y="562489"/>
                </a:lnTo>
                <a:lnTo>
                  <a:pt x="2442926" y="566274"/>
                </a:lnTo>
                <a:lnTo>
                  <a:pt x="2446715" y="570239"/>
                </a:lnTo>
                <a:lnTo>
                  <a:pt x="2450142" y="574384"/>
                </a:lnTo>
                <a:lnTo>
                  <a:pt x="2451766" y="576728"/>
                </a:lnTo>
                <a:lnTo>
                  <a:pt x="2453390" y="578890"/>
                </a:lnTo>
                <a:lnTo>
                  <a:pt x="2454833" y="581233"/>
                </a:lnTo>
                <a:lnTo>
                  <a:pt x="2456276" y="583936"/>
                </a:lnTo>
                <a:lnTo>
                  <a:pt x="2457539" y="586460"/>
                </a:lnTo>
                <a:lnTo>
                  <a:pt x="2458802" y="589163"/>
                </a:lnTo>
                <a:lnTo>
                  <a:pt x="2460065" y="591867"/>
                </a:lnTo>
                <a:lnTo>
                  <a:pt x="2460967" y="594931"/>
                </a:lnTo>
                <a:lnTo>
                  <a:pt x="2462050" y="597814"/>
                </a:lnTo>
                <a:lnTo>
                  <a:pt x="2462952" y="600878"/>
                </a:lnTo>
                <a:lnTo>
                  <a:pt x="2464396" y="607546"/>
                </a:lnTo>
                <a:lnTo>
                  <a:pt x="2465658" y="614396"/>
                </a:lnTo>
                <a:lnTo>
                  <a:pt x="2466560" y="621965"/>
                </a:lnTo>
                <a:lnTo>
                  <a:pt x="2466921" y="629895"/>
                </a:lnTo>
                <a:lnTo>
                  <a:pt x="2467102" y="638547"/>
                </a:lnTo>
                <a:lnTo>
                  <a:pt x="2466740" y="647558"/>
                </a:lnTo>
                <a:lnTo>
                  <a:pt x="2472514" y="721272"/>
                </a:lnTo>
                <a:lnTo>
                  <a:pt x="2477386" y="732447"/>
                </a:lnTo>
                <a:lnTo>
                  <a:pt x="2481715" y="742540"/>
                </a:lnTo>
                <a:lnTo>
                  <a:pt x="2483700" y="747225"/>
                </a:lnTo>
                <a:lnTo>
                  <a:pt x="2485685" y="752092"/>
                </a:lnTo>
                <a:lnTo>
                  <a:pt x="2487128" y="756598"/>
                </a:lnTo>
                <a:lnTo>
                  <a:pt x="2488571" y="761103"/>
                </a:lnTo>
                <a:lnTo>
                  <a:pt x="2489834" y="765789"/>
                </a:lnTo>
                <a:lnTo>
                  <a:pt x="2491097" y="770476"/>
                </a:lnTo>
                <a:lnTo>
                  <a:pt x="2491999" y="775342"/>
                </a:lnTo>
                <a:lnTo>
                  <a:pt x="2492721" y="780388"/>
                </a:lnTo>
                <a:lnTo>
                  <a:pt x="2493262" y="785434"/>
                </a:lnTo>
                <a:lnTo>
                  <a:pt x="2493623" y="791021"/>
                </a:lnTo>
                <a:lnTo>
                  <a:pt x="2493803" y="796789"/>
                </a:lnTo>
                <a:lnTo>
                  <a:pt x="2493803" y="803097"/>
                </a:lnTo>
                <a:lnTo>
                  <a:pt x="2492360" y="810306"/>
                </a:lnTo>
                <a:lnTo>
                  <a:pt x="2491097" y="817515"/>
                </a:lnTo>
                <a:lnTo>
                  <a:pt x="2489834" y="824725"/>
                </a:lnTo>
                <a:lnTo>
                  <a:pt x="2488932" y="831934"/>
                </a:lnTo>
                <a:lnTo>
                  <a:pt x="2488030" y="839143"/>
                </a:lnTo>
                <a:lnTo>
                  <a:pt x="2487309" y="846352"/>
                </a:lnTo>
                <a:lnTo>
                  <a:pt x="2486587" y="853742"/>
                </a:lnTo>
                <a:lnTo>
                  <a:pt x="2486045" y="861492"/>
                </a:lnTo>
                <a:lnTo>
                  <a:pt x="2485685" y="869062"/>
                </a:lnTo>
                <a:lnTo>
                  <a:pt x="2485324" y="876811"/>
                </a:lnTo>
                <a:lnTo>
                  <a:pt x="2485143" y="884741"/>
                </a:lnTo>
                <a:lnTo>
                  <a:pt x="2484963" y="893212"/>
                </a:lnTo>
                <a:lnTo>
                  <a:pt x="2485143" y="910154"/>
                </a:lnTo>
                <a:lnTo>
                  <a:pt x="2485685" y="928177"/>
                </a:lnTo>
                <a:lnTo>
                  <a:pt x="2486947" y="935206"/>
                </a:lnTo>
                <a:lnTo>
                  <a:pt x="2488030" y="941694"/>
                </a:lnTo>
                <a:lnTo>
                  <a:pt x="2488932" y="948002"/>
                </a:lnTo>
                <a:lnTo>
                  <a:pt x="2489654" y="953950"/>
                </a:lnTo>
                <a:lnTo>
                  <a:pt x="2490376" y="959717"/>
                </a:lnTo>
                <a:lnTo>
                  <a:pt x="2490736" y="965304"/>
                </a:lnTo>
                <a:lnTo>
                  <a:pt x="2490917" y="970892"/>
                </a:lnTo>
                <a:lnTo>
                  <a:pt x="2490917" y="976479"/>
                </a:lnTo>
                <a:lnTo>
                  <a:pt x="2490736" y="981885"/>
                </a:lnTo>
                <a:lnTo>
                  <a:pt x="2490014" y="987473"/>
                </a:lnTo>
                <a:lnTo>
                  <a:pt x="2489473" y="992879"/>
                </a:lnTo>
                <a:lnTo>
                  <a:pt x="2488391" y="998647"/>
                </a:lnTo>
                <a:lnTo>
                  <a:pt x="2487309" y="1004415"/>
                </a:lnTo>
                <a:lnTo>
                  <a:pt x="2485865" y="1010542"/>
                </a:lnTo>
                <a:lnTo>
                  <a:pt x="2484241" y="1016670"/>
                </a:lnTo>
                <a:lnTo>
                  <a:pt x="2482256" y="1023159"/>
                </a:lnTo>
                <a:lnTo>
                  <a:pt x="2482256" y="1040280"/>
                </a:lnTo>
                <a:lnTo>
                  <a:pt x="2482076" y="1057222"/>
                </a:lnTo>
                <a:lnTo>
                  <a:pt x="2481715" y="1074344"/>
                </a:lnTo>
                <a:lnTo>
                  <a:pt x="2481354" y="1091286"/>
                </a:lnTo>
                <a:lnTo>
                  <a:pt x="2480633" y="1108047"/>
                </a:lnTo>
                <a:lnTo>
                  <a:pt x="2479731" y="1124989"/>
                </a:lnTo>
                <a:lnTo>
                  <a:pt x="2478829" y="1141931"/>
                </a:lnTo>
                <a:lnTo>
                  <a:pt x="2477205" y="1159052"/>
                </a:lnTo>
                <a:lnTo>
                  <a:pt x="2476664" y="1174912"/>
                </a:lnTo>
                <a:lnTo>
                  <a:pt x="2475762" y="1190953"/>
                </a:lnTo>
                <a:lnTo>
                  <a:pt x="2474679" y="1206633"/>
                </a:lnTo>
                <a:lnTo>
                  <a:pt x="2473236" y="1222494"/>
                </a:lnTo>
                <a:lnTo>
                  <a:pt x="2471612" y="1237993"/>
                </a:lnTo>
                <a:lnTo>
                  <a:pt x="2469628" y="1253674"/>
                </a:lnTo>
                <a:lnTo>
                  <a:pt x="2467643" y="1269173"/>
                </a:lnTo>
                <a:lnTo>
                  <a:pt x="2464937" y="1284853"/>
                </a:lnTo>
                <a:lnTo>
                  <a:pt x="2462411" y="1300533"/>
                </a:lnTo>
                <a:lnTo>
                  <a:pt x="2459524" y="1316214"/>
                </a:lnTo>
                <a:lnTo>
                  <a:pt x="2456276" y="1332254"/>
                </a:lnTo>
                <a:lnTo>
                  <a:pt x="2452849" y="1347934"/>
                </a:lnTo>
                <a:lnTo>
                  <a:pt x="2448879" y="1364155"/>
                </a:lnTo>
                <a:lnTo>
                  <a:pt x="2444730" y="1380195"/>
                </a:lnTo>
                <a:lnTo>
                  <a:pt x="2440400" y="1396777"/>
                </a:lnTo>
                <a:lnTo>
                  <a:pt x="2435709" y="1413538"/>
                </a:lnTo>
                <a:lnTo>
                  <a:pt x="2426508" y="1435526"/>
                </a:lnTo>
                <a:lnTo>
                  <a:pt x="2426327" y="1439852"/>
                </a:lnTo>
                <a:lnTo>
                  <a:pt x="2426327" y="1444538"/>
                </a:lnTo>
                <a:lnTo>
                  <a:pt x="2426688" y="1449223"/>
                </a:lnTo>
                <a:lnTo>
                  <a:pt x="2427049" y="1454270"/>
                </a:lnTo>
                <a:lnTo>
                  <a:pt x="2428312" y="1464363"/>
                </a:lnTo>
                <a:lnTo>
                  <a:pt x="2428672" y="1469229"/>
                </a:lnTo>
                <a:lnTo>
                  <a:pt x="2428853" y="1473554"/>
                </a:lnTo>
                <a:lnTo>
                  <a:pt x="2428672" y="1477700"/>
                </a:lnTo>
                <a:lnTo>
                  <a:pt x="2428492" y="1479502"/>
                </a:lnTo>
                <a:lnTo>
                  <a:pt x="2428131" y="1481485"/>
                </a:lnTo>
                <a:lnTo>
                  <a:pt x="2427590" y="1482927"/>
                </a:lnTo>
                <a:lnTo>
                  <a:pt x="2427049" y="1484369"/>
                </a:lnTo>
                <a:lnTo>
                  <a:pt x="2426327" y="1485450"/>
                </a:lnTo>
                <a:lnTo>
                  <a:pt x="2425605" y="1486531"/>
                </a:lnTo>
                <a:lnTo>
                  <a:pt x="2424523" y="1487432"/>
                </a:lnTo>
                <a:lnTo>
                  <a:pt x="2423440" y="1488153"/>
                </a:lnTo>
                <a:lnTo>
                  <a:pt x="2421997" y="1488514"/>
                </a:lnTo>
                <a:lnTo>
                  <a:pt x="2420373" y="1488514"/>
                </a:lnTo>
                <a:lnTo>
                  <a:pt x="2418569" y="1488514"/>
                </a:lnTo>
                <a:lnTo>
                  <a:pt x="2416585" y="1487973"/>
                </a:lnTo>
                <a:lnTo>
                  <a:pt x="2414239" y="1487432"/>
                </a:lnTo>
                <a:lnTo>
                  <a:pt x="2411894" y="1486171"/>
                </a:lnTo>
                <a:lnTo>
                  <a:pt x="2411172" y="1490496"/>
                </a:lnTo>
                <a:lnTo>
                  <a:pt x="2410270" y="1495002"/>
                </a:lnTo>
                <a:lnTo>
                  <a:pt x="2409007" y="1499147"/>
                </a:lnTo>
                <a:lnTo>
                  <a:pt x="2407744" y="1503653"/>
                </a:lnTo>
                <a:lnTo>
                  <a:pt x="2406121" y="1508159"/>
                </a:lnTo>
                <a:lnTo>
                  <a:pt x="2404316" y="1512845"/>
                </a:lnTo>
                <a:lnTo>
                  <a:pt x="2401971" y="1517531"/>
                </a:lnTo>
                <a:lnTo>
                  <a:pt x="2399625" y="1522397"/>
                </a:lnTo>
                <a:lnTo>
                  <a:pt x="2396739" y="1527623"/>
                </a:lnTo>
                <a:lnTo>
                  <a:pt x="2393672" y="1533031"/>
                </a:lnTo>
                <a:lnTo>
                  <a:pt x="2390063" y="1538438"/>
                </a:lnTo>
                <a:lnTo>
                  <a:pt x="2386274" y="1544385"/>
                </a:lnTo>
                <a:lnTo>
                  <a:pt x="2381944" y="1550333"/>
                </a:lnTo>
                <a:lnTo>
                  <a:pt x="2377253" y="1556821"/>
                </a:lnTo>
                <a:lnTo>
                  <a:pt x="2372382" y="1563490"/>
                </a:lnTo>
                <a:lnTo>
                  <a:pt x="2366789" y="1570519"/>
                </a:lnTo>
                <a:lnTo>
                  <a:pt x="2364985" y="1572681"/>
                </a:lnTo>
                <a:lnTo>
                  <a:pt x="2363361" y="1574484"/>
                </a:lnTo>
                <a:lnTo>
                  <a:pt x="2361737" y="1575745"/>
                </a:lnTo>
                <a:lnTo>
                  <a:pt x="2360475" y="1576647"/>
                </a:lnTo>
                <a:lnTo>
                  <a:pt x="2359031" y="1577368"/>
                </a:lnTo>
                <a:lnTo>
                  <a:pt x="2357769" y="1577728"/>
                </a:lnTo>
                <a:lnTo>
                  <a:pt x="2356686" y="1577908"/>
                </a:lnTo>
                <a:lnTo>
                  <a:pt x="2355603" y="1577908"/>
                </a:lnTo>
                <a:lnTo>
                  <a:pt x="2354521" y="1577728"/>
                </a:lnTo>
                <a:lnTo>
                  <a:pt x="2353619" y="1577368"/>
                </a:lnTo>
                <a:lnTo>
                  <a:pt x="2351635" y="1576466"/>
                </a:lnTo>
                <a:lnTo>
                  <a:pt x="2349650" y="1575745"/>
                </a:lnTo>
                <a:lnTo>
                  <a:pt x="2348747" y="1575385"/>
                </a:lnTo>
                <a:lnTo>
                  <a:pt x="2347665" y="1575205"/>
                </a:lnTo>
                <a:lnTo>
                  <a:pt x="2345139" y="1575024"/>
                </a:lnTo>
                <a:lnTo>
                  <a:pt x="2342613" y="1574844"/>
                </a:lnTo>
                <a:lnTo>
                  <a:pt x="2336840" y="1575024"/>
                </a:lnTo>
                <a:lnTo>
                  <a:pt x="2331428" y="1575024"/>
                </a:lnTo>
                <a:lnTo>
                  <a:pt x="2328901" y="1575024"/>
                </a:lnTo>
                <a:lnTo>
                  <a:pt x="2326375" y="1574844"/>
                </a:lnTo>
                <a:lnTo>
                  <a:pt x="2323850" y="1574303"/>
                </a:lnTo>
                <a:lnTo>
                  <a:pt x="2321143" y="1573222"/>
                </a:lnTo>
                <a:lnTo>
                  <a:pt x="2318618" y="1572140"/>
                </a:lnTo>
                <a:lnTo>
                  <a:pt x="2316092" y="1571060"/>
                </a:lnTo>
                <a:lnTo>
                  <a:pt x="2311040" y="1568536"/>
                </a:lnTo>
                <a:lnTo>
                  <a:pt x="2308153" y="1567274"/>
                </a:lnTo>
                <a:lnTo>
                  <a:pt x="2305447" y="1566373"/>
                </a:lnTo>
                <a:lnTo>
                  <a:pt x="2302019" y="1588542"/>
                </a:lnTo>
                <a:lnTo>
                  <a:pt x="2299133" y="1610530"/>
                </a:lnTo>
                <a:lnTo>
                  <a:pt x="2293179" y="1654866"/>
                </a:lnTo>
                <a:lnTo>
                  <a:pt x="2292457" y="1671447"/>
                </a:lnTo>
                <a:lnTo>
                  <a:pt x="2291375" y="1687488"/>
                </a:lnTo>
                <a:lnTo>
                  <a:pt x="2289931" y="1703168"/>
                </a:lnTo>
                <a:lnTo>
                  <a:pt x="2288308" y="1718668"/>
                </a:lnTo>
                <a:lnTo>
                  <a:pt x="2286323" y="1733988"/>
                </a:lnTo>
                <a:lnTo>
                  <a:pt x="2283797" y="1749488"/>
                </a:lnTo>
                <a:lnTo>
                  <a:pt x="2280911" y="1765348"/>
                </a:lnTo>
                <a:lnTo>
                  <a:pt x="2277482" y="1781569"/>
                </a:lnTo>
                <a:lnTo>
                  <a:pt x="2280008" y="1789499"/>
                </a:lnTo>
                <a:lnTo>
                  <a:pt x="2282173" y="1797249"/>
                </a:lnTo>
                <a:lnTo>
                  <a:pt x="2286143" y="1812749"/>
                </a:lnTo>
                <a:lnTo>
                  <a:pt x="2289751" y="1827888"/>
                </a:lnTo>
                <a:lnTo>
                  <a:pt x="2292998" y="1843208"/>
                </a:lnTo>
                <a:lnTo>
                  <a:pt x="2295704" y="1858347"/>
                </a:lnTo>
                <a:lnTo>
                  <a:pt x="2298411" y="1874027"/>
                </a:lnTo>
                <a:lnTo>
                  <a:pt x="2300757" y="1889707"/>
                </a:lnTo>
                <a:lnTo>
                  <a:pt x="2302921" y="1905928"/>
                </a:lnTo>
                <a:lnTo>
                  <a:pt x="2304004" y="1915119"/>
                </a:lnTo>
                <a:lnTo>
                  <a:pt x="2304545" y="1923771"/>
                </a:lnTo>
                <a:lnTo>
                  <a:pt x="2304906" y="1931881"/>
                </a:lnTo>
                <a:lnTo>
                  <a:pt x="2305086" y="1939991"/>
                </a:lnTo>
                <a:lnTo>
                  <a:pt x="2304906" y="1948102"/>
                </a:lnTo>
                <a:lnTo>
                  <a:pt x="2304365" y="1956212"/>
                </a:lnTo>
                <a:lnTo>
                  <a:pt x="2303462" y="1964683"/>
                </a:lnTo>
                <a:lnTo>
                  <a:pt x="2302019" y="1973875"/>
                </a:lnTo>
                <a:lnTo>
                  <a:pt x="2305447" y="2044164"/>
                </a:lnTo>
                <a:lnTo>
                  <a:pt x="2304545" y="2104362"/>
                </a:lnTo>
                <a:lnTo>
                  <a:pt x="2304365" y="2134460"/>
                </a:lnTo>
                <a:lnTo>
                  <a:pt x="2304545" y="2149419"/>
                </a:lnTo>
                <a:lnTo>
                  <a:pt x="2304545" y="2164558"/>
                </a:lnTo>
                <a:lnTo>
                  <a:pt x="2306530" y="2178617"/>
                </a:lnTo>
                <a:lnTo>
                  <a:pt x="2308153" y="2192314"/>
                </a:lnTo>
                <a:lnTo>
                  <a:pt x="2309597" y="2205471"/>
                </a:lnTo>
                <a:lnTo>
                  <a:pt x="2310499" y="2218447"/>
                </a:lnTo>
                <a:lnTo>
                  <a:pt x="2310860" y="2224936"/>
                </a:lnTo>
                <a:lnTo>
                  <a:pt x="2311040" y="2231424"/>
                </a:lnTo>
                <a:lnTo>
                  <a:pt x="2311040" y="2238092"/>
                </a:lnTo>
                <a:lnTo>
                  <a:pt x="2311040" y="2244761"/>
                </a:lnTo>
                <a:lnTo>
                  <a:pt x="2310860" y="2251430"/>
                </a:lnTo>
                <a:lnTo>
                  <a:pt x="2310679" y="2258278"/>
                </a:lnTo>
                <a:lnTo>
                  <a:pt x="2310138" y="2265307"/>
                </a:lnTo>
                <a:lnTo>
                  <a:pt x="2309597" y="2272516"/>
                </a:lnTo>
                <a:lnTo>
                  <a:pt x="2300395" y="2328928"/>
                </a:lnTo>
                <a:lnTo>
                  <a:pt x="2299674" y="2338120"/>
                </a:lnTo>
                <a:lnTo>
                  <a:pt x="2299133" y="2347312"/>
                </a:lnTo>
                <a:lnTo>
                  <a:pt x="2298772" y="2356684"/>
                </a:lnTo>
                <a:lnTo>
                  <a:pt x="2298592" y="2366056"/>
                </a:lnTo>
                <a:lnTo>
                  <a:pt x="2298411" y="2384620"/>
                </a:lnTo>
                <a:lnTo>
                  <a:pt x="2298050" y="2393992"/>
                </a:lnTo>
                <a:lnTo>
                  <a:pt x="2297870" y="2402823"/>
                </a:lnTo>
                <a:lnTo>
                  <a:pt x="2297328" y="2411474"/>
                </a:lnTo>
                <a:lnTo>
                  <a:pt x="2296427" y="2419945"/>
                </a:lnTo>
                <a:lnTo>
                  <a:pt x="2295344" y="2427875"/>
                </a:lnTo>
                <a:lnTo>
                  <a:pt x="2294622" y="2431660"/>
                </a:lnTo>
                <a:lnTo>
                  <a:pt x="2293901" y="2435265"/>
                </a:lnTo>
                <a:lnTo>
                  <a:pt x="2292998" y="2439050"/>
                </a:lnTo>
                <a:lnTo>
                  <a:pt x="2291916" y="2442294"/>
                </a:lnTo>
                <a:lnTo>
                  <a:pt x="2290834" y="2445718"/>
                </a:lnTo>
                <a:lnTo>
                  <a:pt x="2289210" y="2448962"/>
                </a:lnTo>
                <a:lnTo>
                  <a:pt x="2287767" y="2451846"/>
                </a:lnTo>
                <a:lnTo>
                  <a:pt x="2286323" y="2454729"/>
                </a:lnTo>
                <a:lnTo>
                  <a:pt x="2284338" y="2457433"/>
                </a:lnTo>
                <a:lnTo>
                  <a:pt x="2282354" y="2459776"/>
                </a:lnTo>
                <a:lnTo>
                  <a:pt x="2279287" y="2466264"/>
                </a:lnTo>
                <a:lnTo>
                  <a:pt x="2276039" y="2472572"/>
                </a:lnTo>
                <a:lnTo>
                  <a:pt x="2273333" y="2479421"/>
                </a:lnTo>
                <a:lnTo>
                  <a:pt x="2270627" y="2486630"/>
                </a:lnTo>
                <a:lnTo>
                  <a:pt x="2268462" y="2494020"/>
                </a:lnTo>
                <a:lnTo>
                  <a:pt x="2267559" y="2497805"/>
                </a:lnTo>
                <a:lnTo>
                  <a:pt x="2266657" y="2501950"/>
                </a:lnTo>
                <a:lnTo>
                  <a:pt x="2265575" y="2506456"/>
                </a:lnTo>
                <a:lnTo>
                  <a:pt x="2264854" y="2510781"/>
                </a:lnTo>
                <a:lnTo>
                  <a:pt x="2264132" y="2515467"/>
                </a:lnTo>
                <a:lnTo>
                  <a:pt x="2263590" y="2520513"/>
                </a:lnTo>
                <a:lnTo>
                  <a:pt x="2265575" y="2527362"/>
                </a:lnTo>
                <a:lnTo>
                  <a:pt x="2267379" y="2534211"/>
                </a:lnTo>
                <a:lnTo>
                  <a:pt x="2268823" y="2540519"/>
                </a:lnTo>
                <a:lnTo>
                  <a:pt x="2269905" y="2546647"/>
                </a:lnTo>
                <a:lnTo>
                  <a:pt x="2270807" y="2552775"/>
                </a:lnTo>
                <a:lnTo>
                  <a:pt x="2271529" y="2558542"/>
                </a:lnTo>
                <a:lnTo>
                  <a:pt x="2272250" y="2564129"/>
                </a:lnTo>
                <a:lnTo>
                  <a:pt x="2272431" y="2569537"/>
                </a:lnTo>
                <a:lnTo>
                  <a:pt x="2272250" y="2574943"/>
                </a:lnTo>
                <a:lnTo>
                  <a:pt x="2271890" y="2580350"/>
                </a:lnTo>
                <a:lnTo>
                  <a:pt x="2271168" y="2585757"/>
                </a:lnTo>
                <a:lnTo>
                  <a:pt x="2270446" y="2590803"/>
                </a:lnTo>
                <a:lnTo>
                  <a:pt x="2269364" y="2596210"/>
                </a:lnTo>
                <a:lnTo>
                  <a:pt x="2267921" y="2601617"/>
                </a:lnTo>
                <a:lnTo>
                  <a:pt x="2266477" y="2607204"/>
                </a:lnTo>
                <a:lnTo>
                  <a:pt x="2264312" y="2612791"/>
                </a:lnTo>
                <a:lnTo>
                  <a:pt x="2257998" y="2620361"/>
                </a:lnTo>
                <a:lnTo>
                  <a:pt x="2255111" y="2623966"/>
                </a:lnTo>
                <a:lnTo>
                  <a:pt x="2252043" y="2626849"/>
                </a:lnTo>
                <a:lnTo>
                  <a:pt x="2249157" y="2629914"/>
                </a:lnTo>
                <a:lnTo>
                  <a:pt x="2246090" y="2632617"/>
                </a:lnTo>
                <a:lnTo>
                  <a:pt x="2243384" y="2635140"/>
                </a:lnTo>
                <a:lnTo>
                  <a:pt x="2240136" y="2637483"/>
                </a:lnTo>
                <a:lnTo>
                  <a:pt x="2237250" y="2639646"/>
                </a:lnTo>
                <a:lnTo>
                  <a:pt x="2234002" y="2641989"/>
                </a:lnTo>
                <a:lnTo>
                  <a:pt x="2230935" y="2643972"/>
                </a:lnTo>
                <a:lnTo>
                  <a:pt x="2227327" y="2645954"/>
                </a:lnTo>
                <a:lnTo>
                  <a:pt x="2220110" y="2649919"/>
                </a:lnTo>
                <a:lnTo>
                  <a:pt x="2211991" y="2653884"/>
                </a:lnTo>
                <a:lnTo>
                  <a:pt x="2202068" y="2656227"/>
                </a:lnTo>
                <a:lnTo>
                  <a:pt x="2193047" y="2658029"/>
                </a:lnTo>
                <a:lnTo>
                  <a:pt x="2188717" y="2658931"/>
                </a:lnTo>
                <a:lnTo>
                  <a:pt x="2184387" y="2659471"/>
                </a:lnTo>
                <a:lnTo>
                  <a:pt x="2180418" y="2660192"/>
                </a:lnTo>
                <a:lnTo>
                  <a:pt x="2176268" y="2660553"/>
                </a:lnTo>
                <a:lnTo>
                  <a:pt x="2172119" y="2660733"/>
                </a:lnTo>
                <a:lnTo>
                  <a:pt x="2168150" y="2660913"/>
                </a:lnTo>
                <a:lnTo>
                  <a:pt x="2159309" y="2660913"/>
                </a:lnTo>
                <a:lnTo>
                  <a:pt x="2150107" y="2660373"/>
                </a:lnTo>
                <a:lnTo>
                  <a:pt x="2140004" y="2659471"/>
                </a:lnTo>
                <a:lnTo>
                  <a:pt x="2136396" y="2658750"/>
                </a:lnTo>
                <a:lnTo>
                  <a:pt x="2132968" y="2657849"/>
                </a:lnTo>
                <a:lnTo>
                  <a:pt x="2129901" y="2656948"/>
                </a:lnTo>
                <a:lnTo>
                  <a:pt x="2127014" y="2655866"/>
                </a:lnTo>
                <a:lnTo>
                  <a:pt x="2124489" y="2654605"/>
                </a:lnTo>
                <a:lnTo>
                  <a:pt x="2121963" y="2653163"/>
                </a:lnTo>
                <a:lnTo>
                  <a:pt x="2119798" y="2651721"/>
                </a:lnTo>
                <a:lnTo>
                  <a:pt x="2117813" y="2650279"/>
                </a:lnTo>
                <a:lnTo>
                  <a:pt x="2116009" y="2648658"/>
                </a:lnTo>
                <a:lnTo>
                  <a:pt x="2114566" y="2646675"/>
                </a:lnTo>
                <a:lnTo>
                  <a:pt x="2113122" y="2644873"/>
                </a:lnTo>
                <a:lnTo>
                  <a:pt x="2112040" y="2643071"/>
                </a:lnTo>
                <a:lnTo>
                  <a:pt x="2110957" y="2640908"/>
                </a:lnTo>
                <a:lnTo>
                  <a:pt x="2110055" y="2638925"/>
                </a:lnTo>
                <a:lnTo>
                  <a:pt x="2109153" y="2636943"/>
                </a:lnTo>
                <a:lnTo>
                  <a:pt x="2108611" y="2634600"/>
                </a:lnTo>
                <a:lnTo>
                  <a:pt x="2108251" y="2632256"/>
                </a:lnTo>
                <a:lnTo>
                  <a:pt x="2107890" y="2629914"/>
                </a:lnTo>
                <a:lnTo>
                  <a:pt x="2107529" y="2625048"/>
                </a:lnTo>
                <a:lnTo>
                  <a:pt x="2107529" y="2620001"/>
                </a:lnTo>
                <a:lnTo>
                  <a:pt x="2107890" y="2614594"/>
                </a:lnTo>
                <a:lnTo>
                  <a:pt x="2108251" y="2609187"/>
                </a:lnTo>
                <a:lnTo>
                  <a:pt x="2108973" y="2603600"/>
                </a:lnTo>
                <a:lnTo>
                  <a:pt x="2110596" y="2592426"/>
                </a:lnTo>
                <a:lnTo>
                  <a:pt x="2113302" y="2582693"/>
                </a:lnTo>
                <a:lnTo>
                  <a:pt x="2115467" y="2573862"/>
                </a:lnTo>
                <a:lnTo>
                  <a:pt x="2117272" y="2565211"/>
                </a:lnTo>
                <a:lnTo>
                  <a:pt x="2118715" y="2556920"/>
                </a:lnTo>
                <a:lnTo>
                  <a:pt x="2119617" y="2548449"/>
                </a:lnTo>
                <a:lnTo>
                  <a:pt x="2120158" y="2539618"/>
                </a:lnTo>
                <a:lnTo>
                  <a:pt x="2120339" y="2530607"/>
                </a:lnTo>
                <a:lnTo>
                  <a:pt x="2120339" y="2520513"/>
                </a:lnTo>
                <a:lnTo>
                  <a:pt x="2101395" y="2481944"/>
                </a:lnTo>
                <a:lnTo>
                  <a:pt x="2096343" y="2467886"/>
                </a:lnTo>
                <a:lnTo>
                  <a:pt x="2092194" y="2455270"/>
                </a:lnTo>
                <a:lnTo>
                  <a:pt x="2090209" y="2449323"/>
                </a:lnTo>
                <a:lnTo>
                  <a:pt x="2088766" y="2443736"/>
                </a:lnTo>
                <a:lnTo>
                  <a:pt x="2087322" y="2438148"/>
                </a:lnTo>
                <a:lnTo>
                  <a:pt x="2086240" y="2432742"/>
                </a:lnTo>
                <a:lnTo>
                  <a:pt x="2085518" y="2427514"/>
                </a:lnTo>
                <a:lnTo>
                  <a:pt x="2084796" y="2422108"/>
                </a:lnTo>
                <a:lnTo>
                  <a:pt x="2084616" y="2416701"/>
                </a:lnTo>
                <a:lnTo>
                  <a:pt x="2084796" y="2411294"/>
                </a:lnTo>
                <a:lnTo>
                  <a:pt x="2085518" y="2405887"/>
                </a:lnTo>
                <a:lnTo>
                  <a:pt x="2086240" y="2400120"/>
                </a:lnTo>
                <a:lnTo>
                  <a:pt x="2087503" y="2394172"/>
                </a:lnTo>
                <a:lnTo>
                  <a:pt x="2089127" y="2387864"/>
                </a:lnTo>
                <a:lnTo>
                  <a:pt x="2100673" y="2324062"/>
                </a:lnTo>
                <a:lnTo>
                  <a:pt x="2101576" y="2319557"/>
                </a:lnTo>
                <a:lnTo>
                  <a:pt x="2102477" y="2315051"/>
                </a:lnTo>
                <a:lnTo>
                  <a:pt x="2103199" y="2310545"/>
                </a:lnTo>
                <a:lnTo>
                  <a:pt x="2103921" y="2306039"/>
                </a:lnTo>
                <a:lnTo>
                  <a:pt x="2104282" y="2301714"/>
                </a:lnTo>
                <a:lnTo>
                  <a:pt x="2104643" y="2297208"/>
                </a:lnTo>
                <a:lnTo>
                  <a:pt x="2105003" y="2288377"/>
                </a:lnTo>
                <a:lnTo>
                  <a:pt x="2105003" y="2279545"/>
                </a:lnTo>
                <a:lnTo>
                  <a:pt x="2104643" y="2270714"/>
                </a:lnTo>
                <a:lnTo>
                  <a:pt x="2103921" y="2261883"/>
                </a:lnTo>
                <a:lnTo>
                  <a:pt x="2102658" y="2253232"/>
                </a:lnTo>
                <a:lnTo>
                  <a:pt x="2101576" y="2244581"/>
                </a:lnTo>
                <a:lnTo>
                  <a:pt x="2100132" y="2235929"/>
                </a:lnTo>
                <a:lnTo>
                  <a:pt x="2098509" y="2227279"/>
                </a:lnTo>
                <a:lnTo>
                  <a:pt x="2096524" y="2218447"/>
                </a:lnTo>
                <a:lnTo>
                  <a:pt x="2092915" y="2200965"/>
                </a:lnTo>
                <a:lnTo>
                  <a:pt x="2089127" y="2183302"/>
                </a:lnTo>
                <a:lnTo>
                  <a:pt x="2087142" y="2173750"/>
                </a:lnTo>
                <a:lnTo>
                  <a:pt x="2085518" y="2164558"/>
                </a:lnTo>
                <a:lnTo>
                  <a:pt x="2083895" y="2155366"/>
                </a:lnTo>
                <a:lnTo>
                  <a:pt x="2082812" y="2146535"/>
                </a:lnTo>
                <a:lnTo>
                  <a:pt x="2082090" y="2137524"/>
                </a:lnTo>
                <a:lnTo>
                  <a:pt x="2081549" y="2128873"/>
                </a:lnTo>
                <a:lnTo>
                  <a:pt x="2081188" y="2120402"/>
                </a:lnTo>
                <a:lnTo>
                  <a:pt x="2081007" y="2111570"/>
                </a:lnTo>
                <a:lnTo>
                  <a:pt x="2081188" y="2102920"/>
                </a:lnTo>
                <a:lnTo>
                  <a:pt x="2081549" y="2094088"/>
                </a:lnTo>
                <a:lnTo>
                  <a:pt x="2081910" y="2085437"/>
                </a:lnTo>
                <a:lnTo>
                  <a:pt x="2082631" y="2076426"/>
                </a:lnTo>
                <a:lnTo>
                  <a:pt x="2083534" y="2067595"/>
                </a:lnTo>
                <a:lnTo>
                  <a:pt x="2084436" y="2058403"/>
                </a:lnTo>
                <a:lnTo>
                  <a:pt x="2086781" y="2039478"/>
                </a:lnTo>
                <a:lnTo>
                  <a:pt x="2087503" y="2031728"/>
                </a:lnTo>
                <a:lnTo>
                  <a:pt x="2088224" y="2023618"/>
                </a:lnTo>
                <a:lnTo>
                  <a:pt x="2088766" y="2015147"/>
                </a:lnTo>
                <a:lnTo>
                  <a:pt x="2089127" y="2006136"/>
                </a:lnTo>
                <a:lnTo>
                  <a:pt x="2089848" y="1988113"/>
                </a:lnTo>
                <a:lnTo>
                  <a:pt x="2090209" y="1979101"/>
                </a:lnTo>
                <a:lnTo>
                  <a:pt x="2090751" y="1970270"/>
                </a:lnTo>
                <a:lnTo>
                  <a:pt x="2091652" y="1961799"/>
                </a:lnTo>
                <a:lnTo>
                  <a:pt x="2092554" y="1953869"/>
                </a:lnTo>
                <a:lnTo>
                  <a:pt x="2093456" y="1946479"/>
                </a:lnTo>
                <a:lnTo>
                  <a:pt x="2094178" y="1942875"/>
                </a:lnTo>
                <a:lnTo>
                  <a:pt x="2094900" y="1939450"/>
                </a:lnTo>
                <a:lnTo>
                  <a:pt x="2095621" y="1936566"/>
                </a:lnTo>
                <a:lnTo>
                  <a:pt x="2096524" y="1933503"/>
                </a:lnTo>
                <a:lnTo>
                  <a:pt x="2097606" y="1931160"/>
                </a:lnTo>
                <a:lnTo>
                  <a:pt x="2098688" y="1928817"/>
                </a:lnTo>
                <a:lnTo>
                  <a:pt x="2099771" y="1926654"/>
                </a:lnTo>
                <a:lnTo>
                  <a:pt x="2101034" y="1924852"/>
                </a:lnTo>
                <a:lnTo>
                  <a:pt x="2102297" y="1923410"/>
                </a:lnTo>
                <a:lnTo>
                  <a:pt x="2104101" y="1922329"/>
                </a:lnTo>
                <a:lnTo>
                  <a:pt x="2100493" y="1914939"/>
                </a:lnTo>
                <a:lnTo>
                  <a:pt x="2097606" y="1907910"/>
                </a:lnTo>
                <a:lnTo>
                  <a:pt x="2094719" y="1901061"/>
                </a:lnTo>
                <a:lnTo>
                  <a:pt x="2092194" y="1894573"/>
                </a:lnTo>
                <a:lnTo>
                  <a:pt x="2089668" y="1888265"/>
                </a:lnTo>
                <a:lnTo>
                  <a:pt x="2087683" y="1882137"/>
                </a:lnTo>
                <a:lnTo>
                  <a:pt x="2085879" y="1876009"/>
                </a:lnTo>
                <a:lnTo>
                  <a:pt x="2084255" y="1869881"/>
                </a:lnTo>
                <a:lnTo>
                  <a:pt x="2082812" y="1863934"/>
                </a:lnTo>
                <a:lnTo>
                  <a:pt x="2081549" y="1857986"/>
                </a:lnTo>
                <a:lnTo>
                  <a:pt x="2080466" y="1852039"/>
                </a:lnTo>
                <a:lnTo>
                  <a:pt x="2079384" y="1845911"/>
                </a:lnTo>
                <a:lnTo>
                  <a:pt x="2078302" y="1839783"/>
                </a:lnTo>
                <a:lnTo>
                  <a:pt x="2077580" y="1833295"/>
                </a:lnTo>
                <a:lnTo>
                  <a:pt x="2076137" y="1819957"/>
                </a:lnTo>
                <a:lnTo>
                  <a:pt x="2067115" y="1761203"/>
                </a:lnTo>
                <a:lnTo>
                  <a:pt x="2061883" y="1737052"/>
                </a:lnTo>
                <a:lnTo>
                  <a:pt x="2059177" y="1724976"/>
                </a:lnTo>
                <a:lnTo>
                  <a:pt x="2056471" y="1712901"/>
                </a:lnTo>
                <a:lnTo>
                  <a:pt x="2054306" y="1721191"/>
                </a:lnTo>
                <a:lnTo>
                  <a:pt x="2052141" y="1729842"/>
                </a:lnTo>
                <a:lnTo>
                  <a:pt x="2050157" y="1738494"/>
                </a:lnTo>
                <a:lnTo>
                  <a:pt x="2048533" y="1747325"/>
                </a:lnTo>
                <a:lnTo>
                  <a:pt x="2046548" y="1756517"/>
                </a:lnTo>
                <a:lnTo>
                  <a:pt x="2045104" y="1765528"/>
                </a:lnTo>
                <a:lnTo>
                  <a:pt x="2042037" y="1784452"/>
                </a:lnTo>
                <a:lnTo>
                  <a:pt x="2039151" y="1803917"/>
                </a:lnTo>
                <a:lnTo>
                  <a:pt x="2036805" y="1823562"/>
                </a:lnTo>
                <a:lnTo>
                  <a:pt x="2031934" y="1863393"/>
                </a:lnTo>
                <a:lnTo>
                  <a:pt x="2011547" y="1966485"/>
                </a:lnTo>
                <a:lnTo>
                  <a:pt x="2003067" y="1993700"/>
                </a:lnTo>
                <a:lnTo>
                  <a:pt x="1994588" y="2021095"/>
                </a:lnTo>
                <a:lnTo>
                  <a:pt x="1985927" y="2048130"/>
                </a:lnTo>
                <a:lnTo>
                  <a:pt x="1976907" y="2075344"/>
                </a:lnTo>
                <a:lnTo>
                  <a:pt x="1976907" y="2087239"/>
                </a:lnTo>
                <a:lnTo>
                  <a:pt x="1976726" y="2098414"/>
                </a:lnTo>
                <a:lnTo>
                  <a:pt x="1976185" y="2108867"/>
                </a:lnTo>
                <a:lnTo>
                  <a:pt x="1975825" y="2114094"/>
                </a:lnTo>
                <a:lnTo>
                  <a:pt x="1975283" y="2118960"/>
                </a:lnTo>
                <a:lnTo>
                  <a:pt x="1974561" y="2124006"/>
                </a:lnTo>
                <a:lnTo>
                  <a:pt x="1973840" y="2129053"/>
                </a:lnTo>
                <a:lnTo>
                  <a:pt x="1972937" y="2134100"/>
                </a:lnTo>
                <a:lnTo>
                  <a:pt x="1971675" y="2139326"/>
                </a:lnTo>
                <a:lnTo>
                  <a:pt x="1970412" y="2144373"/>
                </a:lnTo>
                <a:lnTo>
                  <a:pt x="1969149" y="2149779"/>
                </a:lnTo>
                <a:lnTo>
                  <a:pt x="1967525" y="2155366"/>
                </a:lnTo>
                <a:lnTo>
                  <a:pt x="1965540" y="2161134"/>
                </a:lnTo>
                <a:lnTo>
                  <a:pt x="1963195" y="2186366"/>
                </a:lnTo>
                <a:lnTo>
                  <a:pt x="1960489" y="2211238"/>
                </a:lnTo>
                <a:lnTo>
                  <a:pt x="1957422" y="2235929"/>
                </a:lnTo>
                <a:lnTo>
                  <a:pt x="1953813" y="2260621"/>
                </a:lnTo>
                <a:lnTo>
                  <a:pt x="1950024" y="2285132"/>
                </a:lnTo>
                <a:lnTo>
                  <a:pt x="1945695" y="2309644"/>
                </a:lnTo>
                <a:lnTo>
                  <a:pt x="1941004" y="2334335"/>
                </a:lnTo>
                <a:lnTo>
                  <a:pt x="1936132" y="2359208"/>
                </a:lnTo>
                <a:lnTo>
                  <a:pt x="1933426" y="2377050"/>
                </a:lnTo>
                <a:lnTo>
                  <a:pt x="1931081" y="2392730"/>
                </a:lnTo>
                <a:lnTo>
                  <a:pt x="1929998" y="2400300"/>
                </a:lnTo>
                <a:lnTo>
                  <a:pt x="1928374" y="2407149"/>
                </a:lnTo>
                <a:lnTo>
                  <a:pt x="1926931" y="2413457"/>
                </a:lnTo>
                <a:lnTo>
                  <a:pt x="1926029" y="2416521"/>
                </a:lnTo>
                <a:lnTo>
                  <a:pt x="1925127" y="2419404"/>
                </a:lnTo>
                <a:lnTo>
                  <a:pt x="1924044" y="2422288"/>
                </a:lnTo>
                <a:lnTo>
                  <a:pt x="1922782" y="2424992"/>
                </a:lnTo>
                <a:lnTo>
                  <a:pt x="1921518" y="2427695"/>
                </a:lnTo>
                <a:lnTo>
                  <a:pt x="1920075" y="2430038"/>
                </a:lnTo>
                <a:lnTo>
                  <a:pt x="1918632" y="2432561"/>
                </a:lnTo>
                <a:lnTo>
                  <a:pt x="1917008" y="2434904"/>
                </a:lnTo>
                <a:lnTo>
                  <a:pt x="1915204" y="2437247"/>
                </a:lnTo>
                <a:lnTo>
                  <a:pt x="1913219" y="2439229"/>
                </a:lnTo>
                <a:lnTo>
                  <a:pt x="1911235" y="2441212"/>
                </a:lnTo>
                <a:lnTo>
                  <a:pt x="1908889" y="2443195"/>
                </a:lnTo>
                <a:lnTo>
                  <a:pt x="1906363" y="2444997"/>
                </a:lnTo>
                <a:lnTo>
                  <a:pt x="1903657" y="2446619"/>
                </a:lnTo>
                <a:lnTo>
                  <a:pt x="1900951" y="2448241"/>
                </a:lnTo>
                <a:lnTo>
                  <a:pt x="1897703" y="2449863"/>
                </a:lnTo>
                <a:lnTo>
                  <a:pt x="1894456" y="2451125"/>
                </a:lnTo>
                <a:lnTo>
                  <a:pt x="1891028" y="2452567"/>
                </a:lnTo>
                <a:lnTo>
                  <a:pt x="1903296" y="2487712"/>
                </a:lnTo>
                <a:lnTo>
                  <a:pt x="1904920" y="2494561"/>
                </a:lnTo>
                <a:lnTo>
                  <a:pt x="1906003" y="2501229"/>
                </a:lnTo>
                <a:lnTo>
                  <a:pt x="1907085" y="2507718"/>
                </a:lnTo>
                <a:lnTo>
                  <a:pt x="1907626" y="2514026"/>
                </a:lnTo>
                <a:lnTo>
                  <a:pt x="1908168" y="2520153"/>
                </a:lnTo>
                <a:lnTo>
                  <a:pt x="1908348" y="2525921"/>
                </a:lnTo>
                <a:lnTo>
                  <a:pt x="1908348" y="2531688"/>
                </a:lnTo>
                <a:lnTo>
                  <a:pt x="1907987" y="2537095"/>
                </a:lnTo>
                <a:lnTo>
                  <a:pt x="1907446" y="2542141"/>
                </a:lnTo>
                <a:lnTo>
                  <a:pt x="1906725" y="2547007"/>
                </a:lnTo>
                <a:lnTo>
                  <a:pt x="1905822" y="2551693"/>
                </a:lnTo>
                <a:lnTo>
                  <a:pt x="1904559" y="2556199"/>
                </a:lnTo>
                <a:lnTo>
                  <a:pt x="1902936" y="2560345"/>
                </a:lnTo>
                <a:lnTo>
                  <a:pt x="1901131" y="2564309"/>
                </a:lnTo>
                <a:lnTo>
                  <a:pt x="1899327" y="2568275"/>
                </a:lnTo>
                <a:lnTo>
                  <a:pt x="1896982" y="2571699"/>
                </a:lnTo>
                <a:lnTo>
                  <a:pt x="1894636" y="2574943"/>
                </a:lnTo>
                <a:lnTo>
                  <a:pt x="1891930" y="2577827"/>
                </a:lnTo>
                <a:lnTo>
                  <a:pt x="1889044" y="2580711"/>
                </a:lnTo>
                <a:lnTo>
                  <a:pt x="1885977" y="2583234"/>
                </a:lnTo>
                <a:lnTo>
                  <a:pt x="1882548" y="2585577"/>
                </a:lnTo>
                <a:lnTo>
                  <a:pt x="1878760" y="2587560"/>
                </a:lnTo>
                <a:lnTo>
                  <a:pt x="1875151" y="2589181"/>
                </a:lnTo>
                <a:lnTo>
                  <a:pt x="1871001" y="2590623"/>
                </a:lnTo>
                <a:lnTo>
                  <a:pt x="1866672" y="2592065"/>
                </a:lnTo>
                <a:lnTo>
                  <a:pt x="1862341" y="2592966"/>
                </a:lnTo>
                <a:lnTo>
                  <a:pt x="1857651" y="2593687"/>
                </a:lnTo>
                <a:lnTo>
                  <a:pt x="1852779" y="2594228"/>
                </a:lnTo>
                <a:lnTo>
                  <a:pt x="1847728" y="2594408"/>
                </a:lnTo>
                <a:lnTo>
                  <a:pt x="1842495" y="2594228"/>
                </a:lnTo>
                <a:lnTo>
                  <a:pt x="1837083" y="2593868"/>
                </a:lnTo>
                <a:lnTo>
                  <a:pt x="1831310" y="2593327"/>
                </a:lnTo>
                <a:lnTo>
                  <a:pt x="1819041" y="2593147"/>
                </a:lnTo>
                <a:lnTo>
                  <a:pt x="1806592" y="2593327"/>
                </a:lnTo>
                <a:lnTo>
                  <a:pt x="1794324" y="2593507"/>
                </a:lnTo>
                <a:lnTo>
                  <a:pt x="1782056" y="2594047"/>
                </a:lnTo>
                <a:lnTo>
                  <a:pt x="1769787" y="2594589"/>
                </a:lnTo>
                <a:lnTo>
                  <a:pt x="1757699" y="2595129"/>
                </a:lnTo>
                <a:lnTo>
                  <a:pt x="1733163" y="2596931"/>
                </a:lnTo>
                <a:lnTo>
                  <a:pt x="1708806" y="2599094"/>
                </a:lnTo>
                <a:lnTo>
                  <a:pt x="1684270" y="2601257"/>
                </a:lnTo>
                <a:lnTo>
                  <a:pt x="1635376" y="2606304"/>
                </a:lnTo>
                <a:lnTo>
                  <a:pt x="1622566" y="2607204"/>
                </a:lnTo>
                <a:lnTo>
                  <a:pt x="1610479" y="2607925"/>
                </a:lnTo>
                <a:lnTo>
                  <a:pt x="1604705" y="2608106"/>
                </a:lnTo>
                <a:lnTo>
                  <a:pt x="1599292" y="2608106"/>
                </a:lnTo>
                <a:lnTo>
                  <a:pt x="1593700" y="2608106"/>
                </a:lnTo>
                <a:lnTo>
                  <a:pt x="1588287" y="2607925"/>
                </a:lnTo>
                <a:lnTo>
                  <a:pt x="1582694" y="2607565"/>
                </a:lnTo>
                <a:lnTo>
                  <a:pt x="1577282" y="2607025"/>
                </a:lnTo>
                <a:lnTo>
                  <a:pt x="1571869" y="2606304"/>
                </a:lnTo>
                <a:lnTo>
                  <a:pt x="1566456" y="2605222"/>
                </a:lnTo>
                <a:lnTo>
                  <a:pt x="1560864" y="2603780"/>
                </a:lnTo>
                <a:lnTo>
                  <a:pt x="1555451" y="2602158"/>
                </a:lnTo>
                <a:lnTo>
                  <a:pt x="1549678" y="2600355"/>
                </a:lnTo>
                <a:lnTo>
                  <a:pt x="1543905" y="2598193"/>
                </a:lnTo>
                <a:lnTo>
                  <a:pt x="1540476" y="2595850"/>
                </a:lnTo>
                <a:lnTo>
                  <a:pt x="1537590" y="2593687"/>
                </a:lnTo>
                <a:lnTo>
                  <a:pt x="1534703" y="2591344"/>
                </a:lnTo>
                <a:lnTo>
                  <a:pt x="1532177" y="2589002"/>
                </a:lnTo>
                <a:lnTo>
                  <a:pt x="1529651" y="2586839"/>
                </a:lnTo>
                <a:lnTo>
                  <a:pt x="1527667" y="2584315"/>
                </a:lnTo>
                <a:lnTo>
                  <a:pt x="1525682" y="2582153"/>
                </a:lnTo>
                <a:lnTo>
                  <a:pt x="1523878" y="2579810"/>
                </a:lnTo>
                <a:lnTo>
                  <a:pt x="1522435" y="2577466"/>
                </a:lnTo>
                <a:lnTo>
                  <a:pt x="1521172" y="2575124"/>
                </a:lnTo>
                <a:lnTo>
                  <a:pt x="1520089" y="2572780"/>
                </a:lnTo>
                <a:lnTo>
                  <a:pt x="1519368" y="2570618"/>
                </a:lnTo>
                <a:lnTo>
                  <a:pt x="1518646" y="2568455"/>
                </a:lnTo>
                <a:lnTo>
                  <a:pt x="1518466" y="2566112"/>
                </a:lnTo>
                <a:lnTo>
                  <a:pt x="1518285" y="2563949"/>
                </a:lnTo>
                <a:lnTo>
                  <a:pt x="1518466" y="2561967"/>
                </a:lnTo>
                <a:lnTo>
                  <a:pt x="1518826" y="2559804"/>
                </a:lnTo>
                <a:lnTo>
                  <a:pt x="1519368" y="2557821"/>
                </a:lnTo>
                <a:lnTo>
                  <a:pt x="1520269" y="2555839"/>
                </a:lnTo>
                <a:lnTo>
                  <a:pt x="1521352" y="2553856"/>
                </a:lnTo>
                <a:lnTo>
                  <a:pt x="1522795" y="2552054"/>
                </a:lnTo>
                <a:lnTo>
                  <a:pt x="1524600" y="2550432"/>
                </a:lnTo>
                <a:lnTo>
                  <a:pt x="1526584" y="2548810"/>
                </a:lnTo>
                <a:lnTo>
                  <a:pt x="1528749" y="2547007"/>
                </a:lnTo>
                <a:lnTo>
                  <a:pt x="1531275" y="2545565"/>
                </a:lnTo>
                <a:lnTo>
                  <a:pt x="1533982" y="2544304"/>
                </a:lnTo>
                <a:lnTo>
                  <a:pt x="1537229" y="2543043"/>
                </a:lnTo>
                <a:lnTo>
                  <a:pt x="1540476" y="2541781"/>
                </a:lnTo>
                <a:lnTo>
                  <a:pt x="1544265" y="2540699"/>
                </a:lnTo>
                <a:lnTo>
                  <a:pt x="1548054" y="2539798"/>
                </a:lnTo>
                <a:lnTo>
                  <a:pt x="1552384" y="2539077"/>
                </a:lnTo>
                <a:lnTo>
                  <a:pt x="1556895" y="2538357"/>
                </a:lnTo>
                <a:lnTo>
                  <a:pt x="1571328" y="2534752"/>
                </a:lnTo>
                <a:lnTo>
                  <a:pt x="1584859" y="2531328"/>
                </a:lnTo>
                <a:lnTo>
                  <a:pt x="1597669" y="2527723"/>
                </a:lnTo>
                <a:lnTo>
                  <a:pt x="1603803" y="2525921"/>
                </a:lnTo>
                <a:lnTo>
                  <a:pt x="1609938" y="2523938"/>
                </a:lnTo>
                <a:lnTo>
                  <a:pt x="1615891" y="2521595"/>
                </a:lnTo>
                <a:lnTo>
                  <a:pt x="1621845" y="2519252"/>
                </a:lnTo>
                <a:lnTo>
                  <a:pt x="1627798" y="2516549"/>
                </a:lnTo>
                <a:lnTo>
                  <a:pt x="1633933" y="2513665"/>
                </a:lnTo>
                <a:lnTo>
                  <a:pt x="1639887" y="2510421"/>
                </a:lnTo>
                <a:lnTo>
                  <a:pt x="1646021" y="2506816"/>
                </a:lnTo>
                <a:lnTo>
                  <a:pt x="1652155" y="2502671"/>
                </a:lnTo>
                <a:lnTo>
                  <a:pt x="1658469" y="2498165"/>
                </a:lnTo>
                <a:lnTo>
                  <a:pt x="1672362" y="2489334"/>
                </a:lnTo>
                <a:lnTo>
                  <a:pt x="1672723" y="2486991"/>
                </a:lnTo>
                <a:lnTo>
                  <a:pt x="1673444" y="2484648"/>
                </a:lnTo>
                <a:lnTo>
                  <a:pt x="1674347" y="2482846"/>
                </a:lnTo>
                <a:lnTo>
                  <a:pt x="1675068" y="2481223"/>
                </a:lnTo>
                <a:lnTo>
                  <a:pt x="1675970" y="2479962"/>
                </a:lnTo>
                <a:lnTo>
                  <a:pt x="1677053" y="2478520"/>
                </a:lnTo>
                <a:lnTo>
                  <a:pt x="1678135" y="2477438"/>
                </a:lnTo>
                <a:lnTo>
                  <a:pt x="1679398" y="2476357"/>
                </a:lnTo>
                <a:lnTo>
                  <a:pt x="1682465" y="2474555"/>
                </a:lnTo>
                <a:lnTo>
                  <a:pt x="1685713" y="2472572"/>
                </a:lnTo>
                <a:lnTo>
                  <a:pt x="1689502" y="2470590"/>
                </a:lnTo>
                <a:lnTo>
                  <a:pt x="1693651" y="2468067"/>
                </a:lnTo>
                <a:lnTo>
                  <a:pt x="1697260" y="2457794"/>
                </a:lnTo>
                <a:lnTo>
                  <a:pt x="1699244" y="2452927"/>
                </a:lnTo>
                <a:lnTo>
                  <a:pt x="1701229" y="2448241"/>
                </a:lnTo>
                <a:lnTo>
                  <a:pt x="1703033" y="2444096"/>
                </a:lnTo>
                <a:lnTo>
                  <a:pt x="1705378" y="2440131"/>
                </a:lnTo>
                <a:lnTo>
                  <a:pt x="1707543" y="2436166"/>
                </a:lnTo>
                <a:lnTo>
                  <a:pt x="1710069" y="2432742"/>
                </a:lnTo>
                <a:lnTo>
                  <a:pt x="1712956" y="2429317"/>
                </a:lnTo>
                <a:lnTo>
                  <a:pt x="1715842" y="2426253"/>
                </a:lnTo>
                <a:lnTo>
                  <a:pt x="1719270" y="2423369"/>
                </a:lnTo>
                <a:lnTo>
                  <a:pt x="1722699" y="2420846"/>
                </a:lnTo>
                <a:lnTo>
                  <a:pt x="1726667" y="2418503"/>
                </a:lnTo>
                <a:lnTo>
                  <a:pt x="1731178" y="2416160"/>
                </a:lnTo>
                <a:lnTo>
                  <a:pt x="1735869" y="2414177"/>
                </a:lnTo>
                <a:lnTo>
                  <a:pt x="1741101" y="2412375"/>
                </a:lnTo>
                <a:lnTo>
                  <a:pt x="1737673" y="2405707"/>
                </a:lnTo>
                <a:lnTo>
                  <a:pt x="1734606" y="2399579"/>
                </a:lnTo>
                <a:lnTo>
                  <a:pt x="1732441" y="2393812"/>
                </a:lnTo>
                <a:lnTo>
                  <a:pt x="1730637" y="2388585"/>
                </a:lnTo>
                <a:lnTo>
                  <a:pt x="1729193" y="2383539"/>
                </a:lnTo>
                <a:lnTo>
                  <a:pt x="1728472" y="2378852"/>
                </a:lnTo>
                <a:lnTo>
                  <a:pt x="1728111" y="2374527"/>
                </a:lnTo>
                <a:lnTo>
                  <a:pt x="1728291" y="2370021"/>
                </a:lnTo>
                <a:lnTo>
                  <a:pt x="1728833" y="2365695"/>
                </a:lnTo>
                <a:lnTo>
                  <a:pt x="1729554" y="2361190"/>
                </a:lnTo>
                <a:lnTo>
                  <a:pt x="1730998" y="2356684"/>
                </a:lnTo>
                <a:lnTo>
                  <a:pt x="1732622" y="2351998"/>
                </a:lnTo>
                <a:lnTo>
                  <a:pt x="1734425" y="2346771"/>
                </a:lnTo>
                <a:lnTo>
                  <a:pt x="1736771" y="2341364"/>
                </a:lnTo>
                <a:lnTo>
                  <a:pt x="1741823" y="2328928"/>
                </a:lnTo>
                <a:lnTo>
                  <a:pt x="1743447" y="2320638"/>
                </a:lnTo>
                <a:lnTo>
                  <a:pt x="1745070" y="2312528"/>
                </a:lnTo>
                <a:lnTo>
                  <a:pt x="1747055" y="2304057"/>
                </a:lnTo>
                <a:lnTo>
                  <a:pt x="1749581" y="2296127"/>
                </a:lnTo>
                <a:lnTo>
                  <a:pt x="1752287" y="2288016"/>
                </a:lnTo>
                <a:lnTo>
                  <a:pt x="1755354" y="2279906"/>
                </a:lnTo>
                <a:lnTo>
                  <a:pt x="1758421" y="2272156"/>
                </a:lnTo>
                <a:lnTo>
                  <a:pt x="1762029" y="2264406"/>
                </a:lnTo>
                <a:lnTo>
                  <a:pt x="1765457" y="2256656"/>
                </a:lnTo>
                <a:lnTo>
                  <a:pt x="1769246" y="2248726"/>
                </a:lnTo>
                <a:lnTo>
                  <a:pt x="1777004" y="2233587"/>
                </a:lnTo>
                <a:lnTo>
                  <a:pt x="1784762" y="2218447"/>
                </a:lnTo>
                <a:lnTo>
                  <a:pt x="1792881" y="2203848"/>
                </a:lnTo>
                <a:lnTo>
                  <a:pt x="1791798" y="2189611"/>
                </a:lnTo>
                <a:lnTo>
                  <a:pt x="1791076" y="2175012"/>
                </a:lnTo>
                <a:lnTo>
                  <a:pt x="1790535" y="2160594"/>
                </a:lnTo>
                <a:lnTo>
                  <a:pt x="1790175" y="2146355"/>
                </a:lnTo>
                <a:lnTo>
                  <a:pt x="1789994" y="2131756"/>
                </a:lnTo>
                <a:lnTo>
                  <a:pt x="1790175" y="2117338"/>
                </a:lnTo>
                <a:lnTo>
                  <a:pt x="1790355" y="2102920"/>
                </a:lnTo>
                <a:lnTo>
                  <a:pt x="1790716" y="2088321"/>
                </a:lnTo>
                <a:lnTo>
                  <a:pt x="1791437" y="2073903"/>
                </a:lnTo>
                <a:lnTo>
                  <a:pt x="1792520" y="2059484"/>
                </a:lnTo>
                <a:lnTo>
                  <a:pt x="1793783" y="2044885"/>
                </a:lnTo>
                <a:lnTo>
                  <a:pt x="1795226" y="2030647"/>
                </a:lnTo>
                <a:lnTo>
                  <a:pt x="1796850" y="2016409"/>
                </a:lnTo>
                <a:lnTo>
                  <a:pt x="1799196" y="2001990"/>
                </a:lnTo>
                <a:lnTo>
                  <a:pt x="1801541" y="1987932"/>
                </a:lnTo>
                <a:lnTo>
                  <a:pt x="1804066" y="1973875"/>
                </a:lnTo>
                <a:lnTo>
                  <a:pt x="1800999" y="1968467"/>
                </a:lnTo>
                <a:lnTo>
                  <a:pt x="1798113" y="1963241"/>
                </a:lnTo>
                <a:lnTo>
                  <a:pt x="1795587" y="1958014"/>
                </a:lnTo>
                <a:lnTo>
                  <a:pt x="1793422" y="1952788"/>
                </a:lnTo>
                <a:lnTo>
                  <a:pt x="1791437" y="1947561"/>
                </a:lnTo>
                <a:lnTo>
                  <a:pt x="1789814" y="1942334"/>
                </a:lnTo>
                <a:lnTo>
                  <a:pt x="1788370" y="1937108"/>
                </a:lnTo>
                <a:lnTo>
                  <a:pt x="1787288" y="1931881"/>
                </a:lnTo>
                <a:lnTo>
                  <a:pt x="1786386" y="1926654"/>
                </a:lnTo>
                <a:lnTo>
                  <a:pt x="1785484" y="1921788"/>
                </a:lnTo>
                <a:lnTo>
                  <a:pt x="1784942" y="1916561"/>
                </a:lnTo>
                <a:lnTo>
                  <a:pt x="1784582" y="1911335"/>
                </a:lnTo>
                <a:lnTo>
                  <a:pt x="1784401" y="1906288"/>
                </a:lnTo>
                <a:lnTo>
                  <a:pt x="1784401" y="1901061"/>
                </a:lnTo>
                <a:lnTo>
                  <a:pt x="1784582" y="1895835"/>
                </a:lnTo>
                <a:lnTo>
                  <a:pt x="1784762" y="1890968"/>
                </a:lnTo>
                <a:lnTo>
                  <a:pt x="1785664" y="1880515"/>
                </a:lnTo>
                <a:lnTo>
                  <a:pt x="1786927" y="1870242"/>
                </a:lnTo>
                <a:lnTo>
                  <a:pt x="1788370" y="1860149"/>
                </a:lnTo>
                <a:lnTo>
                  <a:pt x="1789814" y="1849696"/>
                </a:lnTo>
                <a:lnTo>
                  <a:pt x="1791437" y="1839242"/>
                </a:lnTo>
                <a:lnTo>
                  <a:pt x="1793061" y="1828969"/>
                </a:lnTo>
                <a:lnTo>
                  <a:pt x="1794324" y="1818336"/>
                </a:lnTo>
                <a:lnTo>
                  <a:pt x="1795226" y="1807702"/>
                </a:lnTo>
                <a:lnTo>
                  <a:pt x="1796489" y="1801754"/>
                </a:lnTo>
                <a:lnTo>
                  <a:pt x="1797391" y="1795446"/>
                </a:lnTo>
                <a:lnTo>
                  <a:pt x="1798113" y="1788958"/>
                </a:lnTo>
                <a:lnTo>
                  <a:pt x="1798834" y="1782469"/>
                </a:lnTo>
                <a:lnTo>
                  <a:pt x="1799196" y="1775801"/>
                </a:lnTo>
                <a:lnTo>
                  <a:pt x="1799376" y="1768953"/>
                </a:lnTo>
                <a:lnTo>
                  <a:pt x="1799376" y="1761924"/>
                </a:lnTo>
                <a:lnTo>
                  <a:pt x="1799196" y="1754894"/>
                </a:lnTo>
                <a:lnTo>
                  <a:pt x="1798834" y="1740476"/>
                </a:lnTo>
                <a:lnTo>
                  <a:pt x="1797932" y="1725877"/>
                </a:lnTo>
                <a:lnTo>
                  <a:pt x="1797211" y="1711279"/>
                </a:lnTo>
                <a:lnTo>
                  <a:pt x="1796669" y="1696500"/>
                </a:lnTo>
                <a:lnTo>
                  <a:pt x="1796309" y="1679017"/>
                </a:lnTo>
                <a:lnTo>
                  <a:pt x="1796128" y="1661896"/>
                </a:lnTo>
                <a:lnTo>
                  <a:pt x="1796128" y="1644593"/>
                </a:lnTo>
                <a:lnTo>
                  <a:pt x="1796309" y="1627651"/>
                </a:lnTo>
                <a:lnTo>
                  <a:pt x="1796850" y="1595030"/>
                </a:lnTo>
                <a:lnTo>
                  <a:pt x="1797572" y="1564030"/>
                </a:lnTo>
                <a:lnTo>
                  <a:pt x="1798113" y="1553036"/>
                </a:lnTo>
                <a:lnTo>
                  <a:pt x="1799015" y="1542403"/>
                </a:lnTo>
                <a:lnTo>
                  <a:pt x="1799917" y="1532310"/>
                </a:lnTo>
                <a:lnTo>
                  <a:pt x="1800819" y="1522217"/>
                </a:lnTo>
                <a:lnTo>
                  <a:pt x="1802263" y="1512304"/>
                </a:lnTo>
                <a:lnTo>
                  <a:pt x="1804066" y="1502211"/>
                </a:lnTo>
                <a:lnTo>
                  <a:pt x="1806412" y="1491938"/>
                </a:lnTo>
                <a:lnTo>
                  <a:pt x="1809118" y="1481485"/>
                </a:lnTo>
                <a:lnTo>
                  <a:pt x="1809479" y="1474275"/>
                </a:lnTo>
                <a:lnTo>
                  <a:pt x="1809840" y="1468148"/>
                </a:lnTo>
                <a:lnTo>
                  <a:pt x="1810562" y="1462561"/>
                </a:lnTo>
                <a:lnTo>
                  <a:pt x="1811824" y="1457154"/>
                </a:lnTo>
                <a:lnTo>
                  <a:pt x="1813268" y="1451747"/>
                </a:lnTo>
                <a:lnTo>
                  <a:pt x="1814891" y="1446160"/>
                </a:lnTo>
                <a:lnTo>
                  <a:pt x="1817237" y="1440392"/>
                </a:lnTo>
                <a:lnTo>
                  <a:pt x="1819763" y="1433904"/>
                </a:lnTo>
                <a:lnTo>
                  <a:pt x="1811283" y="1432282"/>
                </a:lnTo>
                <a:lnTo>
                  <a:pt x="1802804" y="1430660"/>
                </a:lnTo>
                <a:lnTo>
                  <a:pt x="1794685" y="1429578"/>
                </a:lnTo>
                <a:lnTo>
                  <a:pt x="1786386" y="1428497"/>
                </a:lnTo>
                <a:lnTo>
                  <a:pt x="1778086" y="1427595"/>
                </a:lnTo>
                <a:lnTo>
                  <a:pt x="1769787" y="1426875"/>
                </a:lnTo>
                <a:lnTo>
                  <a:pt x="1752648" y="1425794"/>
                </a:lnTo>
                <a:lnTo>
                  <a:pt x="1750844" y="1436968"/>
                </a:lnTo>
                <a:lnTo>
                  <a:pt x="1748137" y="1453189"/>
                </a:lnTo>
                <a:lnTo>
                  <a:pt x="1746514" y="1462200"/>
                </a:lnTo>
                <a:lnTo>
                  <a:pt x="1744709" y="1471032"/>
                </a:lnTo>
                <a:lnTo>
                  <a:pt x="1742724" y="1479322"/>
                </a:lnTo>
                <a:lnTo>
                  <a:pt x="1741642" y="1483287"/>
                </a:lnTo>
                <a:lnTo>
                  <a:pt x="1740559" y="1486711"/>
                </a:lnTo>
                <a:lnTo>
                  <a:pt x="1739297" y="1489956"/>
                </a:lnTo>
                <a:lnTo>
                  <a:pt x="1738214" y="1492659"/>
                </a:lnTo>
                <a:lnTo>
                  <a:pt x="1736771" y="1495002"/>
                </a:lnTo>
                <a:lnTo>
                  <a:pt x="1735327" y="1496624"/>
                </a:lnTo>
                <a:lnTo>
                  <a:pt x="1733884" y="1497886"/>
                </a:lnTo>
                <a:lnTo>
                  <a:pt x="1733163" y="1498246"/>
                </a:lnTo>
                <a:lnTo>
                  <a:pt x="1732441" y="1498426"/>
                </a:lnTo>
                <a:lnTo>
                  <a:pt x="1731719" y="1498607"/>
                </a:lnTo>
                <a:lnTo>
                  <a:pt x="1730998" y="1498607"/>
                </a:lnTo>
                <a:lnTo>
                  <a:pt x="1730276" y="1498426"/>
                </a:lnTo>
                <a:lnTo>
                  <a:pt x="1729554" y="1498066"/>
                </a:lnTo>
                <a:lnTo>
                  <a:pt x="1728833" y="1497705"/>
                </a:lnTo>
                <a:lnTo>
                  <a:pt x="1728291" y="1497165"/>
                </a:lnTo>
                <a:lnTo>
                  <a:pt x="1727569" y="1496264"/>
                </a:lnTo>
                <a:lnTo>
                  <a:pt x="1727028" y="1495363"/>
                </a:lnTo>
                <a:lnTo>
                  <a:pt x="1726126" y="1493019"/>
                </a:lnTo>
                <a:lnTo>
                  <a:pt x="1725224" y="1489956"/>
                </a:lnTo>
                <a:lnTo>
                  <a:pt x="1724502" y="1486171"/>
                </a:lnTo>
                <a:lnTo>
                  <a:pt x="1724142" y="1481845"/>
                </a:lnTo>
                <a:lnTo>
                  <a:pt x="1723961" y="1476619"/>
                </a:lnTo>
                <a:lnTo>
                  <a:pt x="1723961" y="1470671"/>
                </a:lnTo>
                <a:lnTo>
                  <a:pt x="1728291" y="1385422"/>
                </a:lnTo>
                <a:lnTo>
                  <a:pt x="1730817" y="1342887"/>
                </a:lnTo>
                <a:lnTo>
                  <a:pt x="1733343" y="1300353"/>
                </a:lnTo>
                <a:lnTo>
                  <a:pt x="1736230" y="1257819"/>
                </a:lnTo>
                <a:lnTo>
                  <a:pt x="1737854" y="1236551"/>
                </a:lnTo>
                <a:lnTo>
                  <a:pt x="1739477" y="1215284"/>
                </a:lnTo>
                <a:lnTo>
                  <a:pt x="1741281" y="1194017"/>
                </a:lnTo>
                <a:lnTo>
                  <a:pt x="1743447" y="1172930"/>
                </a:lnTo>
                <a:lnTo>
                  <a:pt x="1745431" y="1151483"/>
                </a:lnTo>
                <a:lnTo>
                  <a:pt x="1747596" y="1130395"/>
                </a:lnTo>
                <a:lnTo>
                  <a:pt x="1770689" y="983868"/>
                </a:lnTo>
                <a:lnTo>
                  <a:pt x="1774839" y="927456"/>
                </a:lnTo>
                <a:lnTo>
                  <a:pt x="1771772" y="928177"/>
                </a:lnTo>
                <a:lnTo>
                  <a:pt x="1769066" y="929258"/>
                </a:lnTo>
                <a:lnTo>
                  <a:pt x="1766360" y="930160"/>
                </a:lnTo>
                <a:lnTo>
                  <a:pt x="1764014" y="931241"/>
                </a:lnTo>
                <a:lnTo>
                  <a:pt x="1761849" y="932502"/>
                </a:lnTo>
                <a:lnTo>
                  <a:pt x="1759684" y="933584"/>
                </a:lnTo>
                <a:lnTo>
                  <a:pt x="1757699" y="935206"/>
                </a:lnTo>
                <a:lnTo>
                  <a:pt x="1755715" y="936648"/>
                </a:lnTo>
                <a:lnTo>
                  <a:pt x="1751746" y="939712"/>
                </a:lnTo>
                <a:lnTo>
                  <a:pt x="1747957" y="943136"/>
                </a:lnTo>
                <a:lnTo>
                  <a:pt x="1739477" y="951246"/>
                </a:lnTo>
                <a:lnTo>
                  <a:pt x="1733704" y="955212"/>
                </a:lnTo>
                <a:lnTo>
                  <a:pt x="1728111" y="958996"/>
                </a:lnTo>
                <a:lnTo>
                  <a:pt x="1722518" y="962601"/>
                </a:lnTo>
                <a:lnTo>
                  <a:pt x="1716744" y="965665"/>
                </a:lnTo>
                <a:lnTo>
                  <a:pt x="1711332" y="968729"/>
                </a:lnTo>
                <a:lnTo>
                  <a:pt x="1705739" y="971612"/>
                </a:lnTo>
                <a:lnTo>
                  <a:pt x="1700146" y="974316"/>
                </a:lnTo>
                <a:lnTo>
                  <a:pt x="1694553" y="976659"/>
                </a:lnTo>
                <a:lnTo>
                  <a:pt x="1688780" y="979002"/>
                </a:lnTo>
                <a:lnTo>
                  <a:pt x="1683187" y="981164"/>
                </a:lnTo>
                <a:lnTo>
                  <a:pt x="1677414" y="983147"/>
                </a:lnTo>
                <a:lnTo>
                  <a:pt x="1671459" y="985130"/>
                </a:lnTo>
                <a:lnTo>
                  <a:pt x="1659372" y="988554"/>
                </a:lnTo>
                <a:lnTo>
                  <a:pt x="1646923" y="992159"/>
                </a:lnTo>
                <a:lnTo>
                  <a:pt x="1636098" y="996304"/>
                </a:lnTo>
                <a:lnTo>
                  <a:pt x="1625453" y="1000449"/>
                </a:lnTo>
                <a:lnTo>
                  <a:pt x="1614628" y="1004415"/>
                </a:lnTo>
                <a:lnTo>
                  <a:pt x="1603623" y="1008019"/>
                </a:lnTo>
                <a:lnTo>
                  <a:pt x="1592978" y="1011623"/>
                </a:lnTo>
                <a:lnTo>
                  <a:pt x="1581973" y="1014868"/>
                </a:lnTo>
                <a:lnTo>
                  <a:pt x="1571147" y="1018292"/>
                </a:lnTo>
                <a:lnTo>
                  <a:pt x="1560142" y="1021176"/>
                </a:lnTo>
                <a:lnTo>
                  <a:pt x="1549317" y="1024240"/>
                </a:lnTo>
                <a:lnTo>
                  <a:pt x="1538131" y="1026943"/>
                </a:lnTo>
                <a:lnTo>
                  <a:pt x="1527126" y="1029647"/>
                </a:lnTo>
                <a:lnTo>
                  <a:pt x="1515940" y="1032170"/>
                </a:lnTo>
                <a:lnTo>
                  <a:pt x="1504754" y="1034693"/>
                </a:lnTo>
                <a:lnTo>
                  <a:pt x="1493568" y="1036856"/>
                </a:lnTo>
                <a:lnTo>
                  <a:pt x="1482382" y="1039019"/>
                </a:lnTo>
                <a:lnTo>
                  <a:pt x="1470835" y="1041182"/>
                </a:lnTo>
                <a:lnTo>
                  <a:pt x="1428256" y="1052536"/>
                </a:lnTo>
                <a:lnTo>
                  <a:pt x="1424107" y="1053617"/>
                </a:lnTo>
                <a:lnTo>
                  <a:pt x="1420499" y="1054519"/>
                </a:lnTo>
                <a:lnTo>
                  <a:pt x="1414184" y="1056140"/>
                </a:lnTo>
                <a:lnTo>
                  <a:pt x="1405164" y="1058844"/>
                </a:lnTo>
                <a:lnTo>
                  <a:pt x="1402096" y="1059745"/>
                </a:lnTo>
                <a:lnTo>
                  <a:pt x="1400653" y="1059745"/>
                </a:lnTo>
                <a:lnTo>
                  <a:pt x="1399209" y="1059745"/>
                </a:lnTo>
                <a:lnTo>
                  <a:pt x="1397947" y="1059565"/>
                </a:lnTo>
                <a:lnTo>
                  <a:pt x="1396684" y="1059024"/>
                </a:lnTo>
                <a:lnTo>
                  <a:pt x="1395421" y="1058303"/>
                </a:lnTo>
                <a:lnTo>
                  <a:pt x="1393977" y="1057402"/>
                </a:lnTo>
                <a:lnTo>
                  <a:pt x="1388024" y="1057042"/>
                </a:lnTo>
                <a:lnTo>
                  <a:pt x="1382792" y="1056501"/>
                </a:lnTo>
                <a:lnTo>
                  <a:pt x="1378281" y="1055780"/>
                </a:lnTo>
                <a:lnTo>
                  <a:pt x="1376296" y="1055240"/>
                </a:lnTo>
                <a:lnTo>
                  <a:pt x="1374312" y="1054519"/>
                </a:lnTo>
                <a:lnTo>
                  <a:pt x="1372688" y="1053798"/>
                </a:lnTo>
                <a:lnTo>
                  <a:pt x="1371245" y="1053077"/>
                </a:lnTo>
                <a:lnTo>
                  <a:pt x="1369802" y="1051815"/>
                </a:lnTo>
                <a:lnTo>
                  <a:pt x="1368538" y="1050553"/>
                </a:lnTo>
                <a:lnTo>
                  <a:pt x="1367276" y="1049292"/>
                </a:lnTo>
                <a:lnTo>
                  <a:pt x="1366193" y="1047670"/>
                </a:lnTo>
                <a:lnTo>
                  <a:pt x="1365291" y="1045687"/>
                </a:lnTo>
                <a:lnTo>
                  <a:pt x="1364389" y="1043705"/>
                </a:lnTo>
                <a:lnTo>
                  <a:pt x="1357894" y="1045687"/>
                </a:lnTo>
                <a:lnTo>
                  <a:pt x="1351399" y="1047670"/>
                </a:lnTo>
                <a:lnTo>
                  <a:pt x="1344904" y="1049111"/>
                </a:lnTo>
                <a:lnTo>
                  <a:pt x="1338408" y="1050373"/>
                </a:lnTo>
                <a:lnTo>
                  <a:pt x="1332094" y="1051094"/>
                </a:lnTo>
                <a:lnTo>
                  <a:pt x="1325418" y="1051635"/>
                </a:lnTo>
                <a:lnTo>
                  <a:pt x="1318924" y="1051815"/>
                </a:lnTo>
                <a:lnTo>
                  <a:pt x="1311887" y="1051815"/>
                </a:lnTo>
                <a:lnTo>
                  <a:pt x="1304490" y="1054879"/>
                </a:lnTo>
                <a:lnTo>
                  <a:pt x="1292402" y="1059565"/>
                </a:lnTo>
                <a:lnTo>
                  <a:pt x="1285186" y="1062268"/>
                </a:lnTo>
                <a:lnTo>
                  <a:pt x="1277428" y="1064611"/>
                </a:lnTo>
                <a:lnTo>
                  <a:pt x="1269669" y="1067135"/>
                </a:lnTo>
                <a:lnTo>
                  <a:pt x="1261731" y="1069117"/>
                </a:lnTo>
                <a:lnTo>
                  <a:pt x="1257942" y="1070018"/>
                </a:lnTo>
                <a:lnTo>
                  <a:pt x="1254153" y="1070739"/>
                </a:lnTo>
                <a:lnTo>
                  <a:pt x="1250726" y="1071280"/>
                </a:lnTo>
                <a:lnTo>
                  <a:pt x="1247118" y="1071821"/>
                </a:lnTo>
                <a:lnTo>
                  <a:pt x="1244051" y="1071821"/>
                </a:lnTo>
                <a:lnTo>
                  <a:pt x="1240983" y="1071821"/>
                </a:lnTo>
                <a:lnTo>
                  <a:pt x="1238277" y="1071460"/>
                </a:lnTo>
                <a:lnTo>
                  <a:pt x="1235751" y="1070920"/>
                </a:lnTo>
                <a:lnTo>
                  <a:pt x="1233586" y="1070018"/>
                </a:lnTo>
                <a:lnTo>
                  <a:pt x="1232684" y="1069478"/>
                </a:lnTo>
                <a:lnTo>
                  <a:pt x="1231962" y="1068937"/>
                </a:lnTo>
                <a:lnTo>
                  <a:pt x="1231240" y="1068397"/>
                </a:lnTo>
                <a:lnTo>
                  <a:pt x="1230582" y="1067871"/>
                </a:lnTo>
                <a:lnTo>
                  <a:pt x="1230138" y="1067807"/>
                </a:lnTo>
                <a:lnTo>
                  <a:pt x="1227794" y="1067086"/>
                </a:lnTo>
                <a:lnTo>
                  <a:pt x="1225450" y="1066185"/>
                </a:lnTo>
                <a:lnTo>
                  <a:pt x="1222745" y="1065463"/>
                </a:lnTo>
                <a:lnTo>
                  <a:pt x="1217155" y="1063300"/>
                </a:lnTo>
                <a:lnTo>
                  <a:pt x="1212643" y="1060941"/>
                </a:lnTo>
                <a:lnTo>
                  <a:pt x="1211756" y="1061187"/>
                </a:lnTo>
                <a:lnTo>
                  <a:pt x="1208508" y="1061908"/>
                </a:lnTo>
                <a:lnTo>
                  <a:pt x="1205260" y="1062268"/>
                </a:lnTo>
                <a:lnTo>
                  <a:pt x="1202554" y="1062449"/>
                </a:lnTo>
                <a:lnTo>
                  <a:pt x="1201291" y="1062268"/>
                </a:lnTo>
                <a:lnTo>
                  <a:pt x="1199848" y="1062089"/>
                </a:lnTo>
                <a:lnTo>
                  <a:pt x="1198766" y="1061908"/>
                </a:lnTo>
                <a:lnTo>
                  <a:pt x="1197683" y="1061368"/>
                </a:lnTo>
                <a:lnTo>
                  <a:pt x="1196600" y="1060827"/>
                </a:lnTo>
                <a:lnTo>
                  <a:pt x="1195879" y="1060106"/>
                </a:lnTo>
                <a:lnTo>
                  <a:pt x="1195157" y="1059385"/>
                </a:lnTo>
                <a:lnTo>
                  <a:pt x="1194616" y="1058123"/>
                </a:lnTo>
                <a:lnTo>
                  <a:pt x="1194075" y="1057042"/>
                </a:lnTo>
                <a:lnTo>
                  <a:pt x="1193533" y="1055780"/>
                </a:lnTo>
                <a:lnTo>
                  <a:pt x="1193533" y="1054338"/>
                </a:lnTo>
                <a:lnTo>
                  <a:pt x="1193533" y="1052536"/>
                </a:lnTo>
                <a:lnTo>
                  <a:pt x="1193797" y="1051085"/>
                </a:lnTo>
                <a:lnTo>
                  <a:pt x="1193713" y="1051041"/>
                </a:lnTo>
                <a:lnTo>
                  <a:pt x="1188124" y="1048247"/>
                </a:lnTo>
                <a:lnTo>
                  <a:pt x="1187760" y="1048211"/>
                </a:lnTo>
                <a:lnTo>
                  <a:pt x="1185775" y="1047670"/>
                </a:lnTo>
                <a:lnTo>
                  <a:pt x="1184332" y="1046949"/>
                </a:lnTo>
                <a:lnTo>
                  <a:pt x="1183069" y="1046048"/>
                </a:lnTo>
                <a:lnTo>
                  <a:pt x="1182085" y="1045228"/>
                </a:lnTo>
                <a:lnTo>
                  <a:pt x="1181812" y="1045092"/>
                </a:lnTo>
                <a:lnTo>
                  <a:pt x="1169731" y="1039142"/>
                </a:lnTo>
                <a:lnTo>
                  <a:pt x="1160715" y="1038601"/>
                </a:lnTo>
                <a:lnTo>
                  <a:pt x="1156748" y="1038241"/>
                </a:lnTo>
                <a:lnTo>
                  <a:pt x="1152961" y="1037880"/>
                </a:lnTo>
                <a:lnTo>
                  <a:pt x="1149535" y="1037159"/>
                </a:lnTo>
                <a:lnTo>
                  <a:pt x="1146289" y="1036618"/>
                </a:lnTo>
                <a:lnTo>
                  <a:pt x="1143404" y="1035537"/>
                </a:lnTo>
                <a:lnTo>
                  <a:pt x="1140339" y="1034635"/>
                </a:lnTo>
                <a:lnTo>
                  <a:pt x="1137634" y="1033554"/>
                </a:lnTo>
                <a:lnTo>
                  <a:pt x="1134929" y="1032292"/>
                </a:lnTo>
                <a:lnTo>
                  <a:pt x="1132405" y="1031030"/>
                </a:lnTo>
                <a:lnTo>
                  <a:pt x="1129700" y="1029227"/>
                </a:lnTo>
                <a:lnTo>
                  <a:pt x="1127175" y="1027604"/>
                </a:lnTo>
                <a:lnTo>
                  <a:pt x="1124651" y="1025621"/>
                </a:lnTo>
                <a:lnTo>
                  <a:pt x="1119241" y="1021114"/>
                </a:lnTo>
                <a:lnTo>
                  <a:pt x="1110766" y="1039863"/>
                </a:lnTo>
                <a:lnTo>
                  <a:pt x="1109324" y="1044911"/>
                </a:lnTo>
                <a:lnTo>
                  <a:pt x="1107881" y="1049058"/>
                </a:lnTo>
                <a:lnTo>
                  <a:pt x="1106439" y="1052303"/>
                </a:lnTo>
                <a:lnTo>
                  <a:pt x="1104816" y="1054827"/>
                </a:lnTo>
                <a:lnTo>
                  <a:pt x="1104094" y="1055909"/>
                </a:lnTo>
                <a:lnTo>
                  <a:pt x="1103373" y="1056630"/>
                </a:lnTo>
                <a:lnTo>
                  <a:pt x="1102652" y="1057171"/>
                </a:lnTo>
                <a:lnTo>
                  <a:pt x="1101750" y="1057711"/>
                </a:lnTo>
                <a:lnTo>
                  <a:pt x="1100849" y="1058072"/>
                </a:lnTo>
                <a:lnTo>
                  <a:pt x="1100127" y="1058252"/>
                </a:lnTo>
                <a:lnTo>
                  <a:pt x="1099045" y="1058252"/>
                </a:lnTo>
                <a:lnTo>
                  <a:pt x="1097964" y="1058252"/>
                </a:lnTo>
                <a:lnTo>
                  <a:pt x="1095980" y="1057711"/>
                </a:lnTo>
                <a:lnTo>
                  <a:pt x="1093636" y="1056810"/>
                </a:lnTo>
                <a:lnTo>
                  <a:pt x="1090751" y="1055728"/>
                </a:lnTo>
                <a:lnTo>
                  <a:pt x="1087866" y="1053925"/>
                </a:lnTo>
                <a:lnTo>
                  <a:pt x="1080473" y="1050320"/>
                </a:lnTo>
                <a:lnTo>
                  <a:pt x="1076325" y="1048156"/>
                </a:lnTo>
                <a:lnTo>
                  <a:pt x="1071637" y="1045993"/>
                </a:lnTo>
                <a:lnTo>
                  <a:pt x="1063342" y="1042568"/>
                </a:lnTo>
                <a:lnTo>
                  <a:pt x="1055048" y="1039142"/>
                </a:lnTo>
                <a:lnTo>
                  <a:pt x="1046933" y="1036078"/>
                </a:lnTo>
                <a:lnTo>
                  <a:pt x="1038819" y="1032832"/>
                </a:lnTo>
                <a:lnTo>
                  <a:pt x="1030344" y="1029948"/>
                </a:lnTo>
                <a:lnTo>
                  <a:pt x="1022230" y="1027063"/>
                </a:lnTo>
                <a:lnTo>
                  <a:pt x="1005640" y="1021475"/>
                </a:lnTo>
                <a:lnTo>
                  <a:pt x="989231" y="1016427"/>
                </a:lnTo>
                <a:lnTo>
                  <a:pt x="972281" y="1011920"/>
                </a:lnTo>
                <a:lnTo>
                  <a:pt x="955151" y="1007233"/>
                </a:lnTo>
                <a:lnTo>
                  <a:pt x="938020" y="1002906"/>
                </a:lnTo>
                <a:lnTo>
                  <a:pt x="872925" y="986140"/>
                </a:lnTo>
                <a:lnTo>
                  <a:pt x="858139" y="982895"/>
                </a:lnTo>
                <a:lnTo>
                  <a:pt x="843713" y="979289"/>
                </a:lnTo>
                <a:lnTo>
                  <a:pt x="830190" y="975503"/>
                </a:lnTo>
                <a:lnTo>
                  <a:pt x="817207" y="971357"/>
                </a:lnTo>
                <a:lnTo>
                  <a:pt x="810895" y="969373"/>
                </a:lnTo>
                <a:lnTo>
                  <a:pt x="804765" y="967030"/>
                </a:lnTo>
                <a:lnTo>
                  <a:pt x="798814" y="964866"/>
                </a:lnTo>
                <a:lnTo>
                  <a:pt x="792863" y="962523"/>
                </a:lnTo>
                <a:lnTo>
                  <a:pt x="786913" y="959999"/>
                </a:lnTo>
                <a:lnTo>
                  <a:pt x="781143" y="957475"/>
                </a:lnTo>
                <a:lnTo>
                  <a:pt x="775733" y="954590"/>
                </a:lnTo>
                <a:lnTo>
                  <a:pt x="770143" y="951886"/>
                </a:lnTo>
                <a:lnTo>
                  <a:pt x="764553" y="948821"/>
                </a:lnTo>
                <a:lnTo>
                  <a:pt x="759144" y="945937"/>
                </a:lnTo>
                <a:lnTo>
                  <a:pt x="753734" y="942692"/>
                </a:lnTo>
                <a:lnTo>
                  <a:pt x="748325" y="939447"/>
                </a:lnTo>
                <a:lnTo>
                  <a:pt x="742915" y="935841"/>
                </a:lnTo>
                <a:lnTo>
                  <a:pt x="737686" y="932235"/>
                </a:lnTo>
                <a:lnTo>
                  <a:pt x="732457" y="928450"/>
                </a:lnTo>
                <a:lnTo>
                  <a:pt x="727227" y="924483"/>
                </a:lnTo>
                <a:lnTo>
                  <a:pt x="721998" y="920337"/>
                </a:lnTo>
                <a:lnTo>
                  <a:pt x="716769" y="916010"/>
                </a:lnTo>
                <a:lnTo>
                  <a:pt x="711539" y="911323"/>
                </a:lnTo>
                <a:lnTo>
                  <a:pt x="706130" y="906816"/>
                </a:lnTo>
                <a:lnTo>
                  <a:pt x="701081" y="901948"/>
                </a:lnTo>
                <a:lnTo>
                  <a:pt x="695671" y="896720"/>
                </a:lnTo>
                <a:lnTo>
                  <a:pt x="690442" y="891492"/>
                </a:lnTo>
                <a:lnTo>
                  <a:pt x="685033" y="885903"/>
                </a:lnTo>
                <a:lnTo>
                  <a:pt x="637248" y="843717"/>
                </a:lnTo>
                <a:lnTo>
                  <a:pt x="621560" y="830737"/>
                </a:lnTo>
                <a:lnTo>
                  <a:pt x="621200" y="836145"/>
                </a:lnTo>
                <a:lnTo>
                  <a:pt x="620659" y="840833"/>
                </a:lnTo>
                <a:lnTo>
                  <a:pt x="619937" y="844799"/>
                </a:lnTo>
                <a:lnTo>
                  <a:pt x="618855" y="848224"/>
                </a:lnTo>
                <a:lnTo>
                  <a:pt x="617593" y="851650"/>
                </a:lnTo>
                <a:lnTo>
                  <a:pt x="615790" y="855075"/>
                </a:lnTo>
                <a:lnTo>
                  <a:pt x="613266" y="858861"/>
                </a:lnTo>
                <a:lnTo>
                  <a:pt x="610200" y="863368"/>
                </a:lnTo>
                <a:lnTo>
                  <a:pt x="610200" y="878512"/>
                </a:lnTo>
                <a:lnTo>
                  <a:pt x="610020" y="893114"/>
                </a:lnTo>
                <a:lnTo>
                  <a:pt x="609479" y="907357"/>
                </a:lnTo>
                <a:lnTo>
                  <a:pt x="608577" y="921419"/>
                </a:lnTo>
                <a:lnTo>
                  <a:pt x="607135" y="935300"/>
                </a:lnTo>
                <a:lnTo>
                  <a:pt x="605331" y="949542"/>
                </a:lnTo>
                <a:lnTo>
                  <a:pt x="603168" y="963785"/>
                </a:lnTo>
                <a:lnTo>
                  <a:pt x="600283" y="978748"/>
                </a:lnTo>
                <a:lnTo>
                  <a:pt x="599020" y="984517"/>
                </a:lnTo>
                <a:lnTo>
                  <a:pt x="597938" y="990286"/>
                </a:lnTo>
                <a:lnTo>
                  <a:pt x="597037" y="995875"/>
                </a:lnTo>
                <a:lnTo>
                  <a:pt x="596496" y="1001644"/>
                </a:lnTo>
                <a:lnTo>
                  <a:pt x="596135" y="1007413"/>
                </a:lnTo>
                <a:lnTo>
                  <a:pt x="596135" y="1013002"/>
                </a:lnTo>
                <a:lnTo>
                  <a:pt x="596135" y="1018771"/>
                </a:lnTo>
                <a:lnTo>
                  <a:pt x="596135" y="1024540"/>
                </a:lnTo>
                <a:lnTo>
                  <a:pt x="596856" y="1036078"/>
                </a:lnTo>
                <a:lnTo>
                  <a:pt x="597758" y="1047435"/>
                </a:lnTo>
                <a:lnTo>
                  <a:pt x="598660" y="1059154"/>
                </a:lnTo>
                <a:lnTo>
                  <a:pt x="599561" y="1070872"/>
                </a:lnTo>
                <a:lnTo>
                  <a:pt x="605151" y="1109272"/>
                </a:lnTo>
                <a:lnTo>
                  <a:pt x="608036" y="1128382"/>
                </a:lnTo>
                <a:lnTo>
                  <a:pt x="610380" y="1147852"/>
                </a:lnTo>
                <a:lnTo>
                  <a:pt x="612905" y="1166962"/>
                </a:lnTo>
                <a:lnTo>
                  <a:pt x="615249" y="1186252"/>
                </a:lnTo>
                <a:lnTo>
                  <a:pt x="617413" y="1205362"/>
                </a:lnTo>
                <a:lnTo>
                  <a:pt x="619396" y="1224472"/>
                </a:lnTo>
                <a:lnTo>
                  <a:pt x="621380" y="1243762"/>
                </a:lnTo>
                <a:lnTo>
                  <a:pt x="623003" y="1263052"/>
                </a:lnTo>
                <a:lnTo>
                  <a:pt x="624626" y="1282162"/>
                </a:lnTo>
                <a:lnTo>
                  <a:pt x="625888" y="1301452"/>
                </a:lnTo>
                <a:lnTo>
                  <a:pt x="627330" y="1320742"/>
                </a:lnTo>
                <a:lnTo>
                  <a:pt x="628232" y="1340212"/>
                </a:lnTo>
                <a:lnTo>
                  <a:pt x="629134" y="1359683"/>
                </a:lnTo>
                <a:lnTo>
                  <a:pt x="629855" y="1378973"/>
                </a:lnTo>
                <a:lnTo>
                  <a:pt x="629675" y="1383660"/>
                </a:lnTo>
                <a:lnTo>
                  <a:pt x="629675" y="1388167"/>
                </a:lnTo>
                <a:lnTo>
                  <a:pt x="629855" y="1397542"/>
                </a:lnTo>
                <a:lnTo>
                  <a:pt x="630216" y="1406195"/>
                </a:lnTo>
                <a:lnTo>
                  <a:pt x="630216" y="1410522"/>
                </a:lnTo>
                <a:lnTo>
                  <a:pt x="630035" y="1414308"/>
                </a:lnTo>
                <a:lnTo>
                  <a:pt x="629494" y="1418094"/>
                </a:lnTo>
                <a:lnTo>
                  <a:pt x="628773" y="1421700"/>
                </a:lnTo>
                <a:lnTo>
                  <a:pt x="628412" y="1423142"/>
                </a:lnTo>
                <a:lnTo>
                  <a:pt x="627691" y="1424764"/>
                </a:lnTo>
                <a:lnTo>
                  <a:pt x="627150" y="1426207"/>
                </a:lnTo>
                <a:lnTo>
                  <a:pt x="626249" y="1427649"/>
                </a:lnTo>
                <a:lnTo>
                  <a:pt x="625167" y="1428911"/>
                </a:lnTo>
                <a:lnTo>
                  <a:pt x="624085" y="1429993"/>
                </a:lnTo>
                <a:lnTo>
                  <a:pt x="623003" y="1431074"/>
                </a:lnTo>
                <a:lnTo>
                  <a:pt x="621741" y="1431976"/>
                </a:lnTo>
                <a:lnTo>
                  <a:pt x="620298" y="1432877"/>
                </a:lnTo>
                <a:lnTo>
                  <a:pt x="618495" y="1433778"/>
                </a:lnTo>
                <a:lnTo>
                  <a:pt x="616692" y="1434319"/>
                </a:lnTo>
                <a:lnTo>
                  <a:pt x="614708" y="1434860"/>
                </a:lnTo>
                <a:lnTo>
                  <a:pt x="613085" y="1473981"/>
                </a:lnTo>
                <a:lnTo>
                  <a:pt x="613446" y="1492370"/>
                </a:lnTo>
                <a:lnTo>
                  <a:pt x="613446" y="1510759"/>
                </a:lnTo>
                <a:lnTo>
                  <a:pt x="613085" y="1529147"/>
                </a:lnTo>
                <a:lnTo>
                  <a:pt x="612364" y="1547536"/>
                </a:lnTo>
                <a:lnTo>
                  <a:pt x="611462" y="1566105"/>
                </a:lnTo>
                <a:lnTo>
                  <a:pt x="610380" y="1584494"/>
                </a:lnTo>
                <a:lnTo>
                  <a:pt x="608938" y="1603063"/>
                </a:lnTo>
                <a:lnTo>
                  <a:pt x="607135" y="1621451"/>
                </a:lnTo>
                <a:lnTo>
                  <a:pt x="605331" y="1639840"/>
                </a:lnTo>
                <a:lnTo>
                  <a:pt x="603348" y="1658409"/>
                </a:lnTo>
                <a:lnTo>
                  <a:pt x="600823" y="1676798"/>
                </a:lnTo>
                <a:lnTo>
                  <a:pt x="598479" y="1695006"/>
                </a:lnTo>
                <a:lnTo>
                  <a:pt x="595955" y="1713395"/>
                </a:lnTo>
                <a:lnTo>
                  <a:pt x="593250" y="1731603"/>
                </a:lnTo>
                <a:lnTo>
                  <a:pt x="590545" y="1749812"/>
                </a:lnTo>
                <a:lnTo>
                  <a:pt x="587480" y="1767660"/>
                </a:lnTo>
                <a:lnTo>
                  <a:pt x="587480" y="1776493"/>
                </a:lnTo>
                <a:lnTo>
                  <a:pt x="587119" y="1784967"/>
                </a:lnTo>
                <a:lnTo>
                  <a:pt x="586759" y="1793800"/>
                </a:lnTo>
                <a:lnTo>
                  <a:pt x="586218" y="1802274"/>
                </a:lnTo>
                <a:lnTo>
                  <a:pt x="585496" y="1810567"/>
                </a:lnTo>
                <a:lnTo>
                  <a:pt x="584775" y="1819220"/>
                </a:lnTo>
                <a:lnTo>
                  <a:pt x="583873" y="1827513"/>
                </a:lnTo>
                <a:lnTo>
                  <a:pt x="582792" y="1835806"/>
                </a:lnTo>
                <a:lnTo>
                  <a:pt x="581349" y="1844279"/>
                </a:lnTo>
                <a:lnTo>
                  <a:pt x="580087" y="1852572"/>
                </a:lnTo>
                <a:lnTo>
                  <a:pt x="577202" y="1869338"/>
                </a:lnTo>
                <a:lnTo>
                  <a:pt x="573776" y="1885924"/>
                </a:lnTo>
                <a:lnTo>
                  <a:pt x="570169" y="1902871"/>
                </a:lnTo>
                <a:lnTo>
                  <a:pt x="565120" y="1921079"/>
                </a:lnTo>
                <a:lnTo>
                  <a:pt x="562596" y="1929913"/>
                </a:lnTo>
                <a:lnTo>
                  <a:pt x="560432" y="1938386"/>
                </a:lnTo>
                <a:lnTo>
                  <a:pt x="558629" y="1947220"/>
                </a:lnTo>
                <a:lnTo>
                  <a:pt x="557006" y="1956054"/>
                </a:lnTo>
                <a:lnTo>
                  <a:pt x="555744" y="1965068"/>
                </a:lnTo>
                <a:lnTo>
                  <a:pt x="555383" y="1969935"/>
                </a:lnTo>
                <a:lnTo>
                  <a:pt x="555022" y="1974623"/>
                </a:lnTo>
                <a:lnTo>
                  <a:pt x="556104" y="1980933"/>
                </a:lnTo>
                <a:lnTo>
                  <a:pt x="557006" y="1986882"/>
                </a:lnTo>
                <a:lnTo>
                  <a:pt x="557908" y="1992651"/>
                </a:lnTo>
                <a:lnTo>
                  <a:pt x="558448" y="1998059"/>
                </a:lnTo>
                <a:lnTo>
                  <a:pt x="558809" y="2003107"/>
                </a:lnTo>
                <a:lnTo>
                  <a:pt x="558989" y="2008155"/>
                </a:lnTo>
                <a:lnTo>
                  <a:pt x="558989" y="2013023"/>
                </a:lnTo>
                <a:lnTo>
                  <a:pt x="558809" y="2017890"/>
                </a:lnTo>
                <a:lnTo>
                  <a:pt x="558629" y="2022758"/>
                </a:lnTo>
                <a:lnTo>
                  <a:pt x="558268" y="2027445"/>
                </a:lnTo>
                <a:lnTo>
                  <a:pt x="557006" y="2037180"/>
                </a:lnTo>
                <a:lnTo>
                  <a:pt x="555383" y="2047276"/>
                </a:lnTo>
                <a:lnTo>
                  <a:pt x="553580" y="2058454"/>
                </a:lnTo>
                <a:lnTo>
                  <a:pt x="547629" y="2095411"/>
                </a:lnTo>
                <a:lnTo>
                  <a:pt x="541679" y="2132549"/>
                </a:lnTo>
                <a:lnTo>
                  <a:pt x="538433" y="2151118"/>
                </a:lnTo>
                <a:lnTo>
                  <a:pt x="535187" y="2169687"/>
                </a:lnTo>
                <a:lnTo>
                  <a:pt x="531581" y="2188076"/>
                </a:lnTo>
                <a:lnTo>
                  <a:pt x="527975" y="2206465"/>
                </a:lnTo>
                <a:lnTo>
                  <a:pt x="531401" y="2213496"/>
                </a:lnTo>
                <a:lnTo>
                  <a:pt x="534286" y="2219805"/>
                </a:lnTo>
                <a:lnTo>
                  <a:pt x="536630" y="2225755"/>
                </a:lnTo>
                <a:lnTo>
                  <a:pt x="538433" y="2231524"/>
                </a:lnTo>
                <a:lnTo>
                  <a:pt x="539876" y="2237473"/>
                </a:lnTo>
                <a:lnTo>
                  <a:pt x="540958" y="2243603"/>
                </a:lnTo>
                <a:lnTo>
                  <a:pt x="541679" y="2250634"/>
                </a:lnTo>
                <a:lnTo>
                  <a:pt x="542220" y="2258566"/>
                </a:lnTo>
                <a:lnTo>
                  <a:pt x="547449" y="2265777"/>
                </a:lnTo>
                <a:lnTo>
                  <a:pt x="552678" y="2272808"/>
                </a:lnTo>
                <a:lnTo>
                  <a:pt x="563137" y="2286510"/>
                </a:lnTo>
                <a:lnTo>
                  <a:pt x="573595" y="2300211"/>
                </a:lnTo>
                <a:lnTo>
                  <a:pt x="578644" y="2307242"/>
                </a:lnTo>
                <a:lnTo>
                  <a:pt x="583873" y="2314453"/>
                </a:lnTo>
                <a:lnTo>
                  <a:pt x="587119" y="2322746"/>
                </a:lnTo>
                <a:lnTo>
                  <a:pt x="590185" y="2330318"/>
                </a:lnTo>
                <a:lnTo>
                  <a:pt x="591267" y="2333924"/>
                </a:lnTo>
                <a:lnTo>
                  <a:pt x="592168" y="2337169"/>
                </a:lnTo>
                <a:lnTo>
                  <a:pt x="592889" y="2340594"/>
                </a:lnTo>
                <a:lnTo>
                  <a:pt x="593250" y="2343659"/>
                </a:lnTo>
                <a:lnTo>
                  <a:pt x="593250" y="2346904"/>
                </a:lnTo>
                <a:lnTo>
                  <a:pt x="592709" y="2349788"/>
                </a:lnTo>
                <a:lnTo>
                  <a:pt x="592529" y="2351231"/>
                </a:lnTo>
                <a:lnTo>
                  <a:pt x="591988" y="2352853"/>
                </a:lnTo>
                <a:lnTo>
                  <a:pt x="591447" y="2354295"/>
                </a:lnTo>
                <a:lnTo>
                  <a:pt x="590726" y="2355738"/>
                </a:lnTo>
                <a:lnTo>
                  <a:pt x="589824" y="2357000"/>
                </a:lnTo>
                <a:lnTo>
                  <a:pt x="588922" y="2358622"/>
                </a:lnTo>
                <a:lnTo>
                  <a:pt x="587660" y="2360064"/>
                </a:lnTo>
                <a:lnTo>
                  <a:pt x="586578" y="2361507"/>
                </a:lnTo>
                <a:lnTo>
                  <a:pt x="583693" y="2364391"/>
                </a:lnTo>
                <a:lnTo>
                  <a:pt x="579906" y="2367276"/>
                </a:lnTo>
                <a:lnTo>
                  <a:pt x="581349" y="2375569"/>
                </a:lnTo>
                <a:lnTo>
                  <a:pt x="584414" y="2375388"/>
                </a:lnTo>
                <a:lnTo>
                  <a:pt x="586939" y="2375569"/>
                </a:lnTo>
                <a:lnTo>
                  <a:pt x="589283" y="2376109"/>
                </a:lnTo>
                <a:lnTo>
                  <a:pt x="591086" y="2377011"/>
                </a:lnTo>
                <a:lnTo>
                  <a:pt x="592709" y="2378092"/>
                </a:lnTo>
                <a:lnTo>
                  <a:pt x="593971" y="2379174"/>
                </a:lnTo>
                <a:lnTo>
                  <a:pt x="595234" y="2380616"/>
                </a:lnTo>
                <a:lnTo>
                  <a:pt x="596135" y="2382239"/>
                </a:lnTo>
                <a:lnTo>
                  <a:pt x="597037" y="2384222"/>
                </a:lnTo>
                <a:lnTo>
                  <a:pt x="597758" y="2386205"/>
                </a:lnTo>
                <a:lnTo>
                  <a:pt x="599201" y="2390892"/>
                </a:lnTo>
                <a:lnTo>
                  <a:pt x="600643" y="2395940"/>
                </a:lnTo>
                <a:lnTo>
                  <a:pt x="601725" y="2398464"/>
                </a:lnTo>
                <a:lnTo>
                  <a:pt x="602627" y="2401349"/>
                </a:lnTo>
                <a:lnTo>
                  <a:pt x="603348" y="2405315"/>
                </a:lnTo>
                <a:lnTo>
                  <a:pt x="603709" y="2409461"/>
                </a:lnTo>
                <a:lnTo>
                  <a:pt x="604250" y="2417574"/>
                </a:lnTo>
                <a:lnTo>
                  <a:pt x="604610" y="2425507"/>
                </a:lnTo>
                <a:lnTo>
                  <a:pt x="604791" y="2433259"/>
                </a:lnTo>
                <a:lnTo>
                  <a:pt x="605151" y="2436864"/>
                </a:lnTo>
                <a:lnTo>
                  <a:pt x="605512" y="2440470"/>
                </a:lnTo>
                <a:lnTo>
                  <a:pt x="606053" y="2443715"/>
                </a:lnTo>
                <a:lnTo>
                  <a:pt x="606954" y="2446960"/>
                </a:lnTo>
                <a:lnTo>
                  <a:pt x="608036" y="2449664"/>
                </a:lnTo>
                <a:lnTo>
                  <a:pt x="609298" y="2452549"/>
                </a:lnTo>
                <a:lnTo>
                  <a:pt x="610921" y="2454892"/>
                </a:lnTo>
                <a:lnTo>
                  <a:pt x="611823" y="2455974"/>
                </a:lnTo>
                <a:lnTo>
                  <a:pt x="612905" y="2456875"/>
                </a:lnTo>
                <a:lnTo>
                  <a:pt x="617413" y="2459219"/>
                </a:lnTo>
                <a:lnTo>
                  <a:pt x="621921" y="2461202"/>
                </a:lnTo>
                <a:lnTo>
                  <a:pt x="626429" y="2463366"/>
                </a:lnTo>
                <a:lnTo>
                  <a:pt x="630937" y="2465168"/>
                </a:lnTo>
                <a:lnTo>
                  <a:pt x="640494" y="2468413"/>
                </a:lnTo>
                <a:lnTo>
                  <a:pt x="649870" y="2471659"/>
                </a:lnTo>
                <a:lnTo>
                  <a:pt x="659608" y="2474543"/>
                </a:lnTo>
                <a:lnTo>
                  <a:pt x="669345" y="2477247"/>
                </a:lnTo>
                <a:lnTo>
                  <a:pt x="689000" y="2482295"/>
                </a:lnTo>
                <a:lnTo>
                  <a:pt x="708474" y="2487163"/>
                </a:lnTo>
                <a:lnTo>
                  <a:pt x="717851" y="2489867"/>
                </a:lnTo>
                <a:lnTo>
                  <a:pt x="727408" y="2492571"/>
                </a:lnTo>
                <a:lnTo>
                  <a:pt x="736604" y="2495636"/>
                </a:lnTo>
                <a:lnTo>
                  <a:pt x="745620" y="2499061"/>
                </a:lnTo>
                <a:lnTo>
                  <a:pt x="749767" y="2500864"/>
                </a:lnTo>
                <a:lnTo>
                  <a:pt x="754275" y="2502847"/>
                </a:lnTo>
                <a:lnTo>
                  <a:pt x="758422" y="2504830"/>
                </a:lnTo>
                <a:lnTo>
                  <a:pt x="762570" y="2506994"/>
                </a:lnTo>
                <a:lnTo>
                  <a:pt x="767078" y="2509518"/>
                </a:lnTo>
                <a:lnTo>
                  <a:pt x="770865" y="2512042"/>
                </a:lnTo>
                <a:lnTo>
                  <a:pt x="773930" y="2514746"/>
                </a:lnTo>
                <a:lnTo>
                  <a:pt x="775012" y="2516008"/>
                </a:lnTo>
                <a:lnTo>
                  <a:pt x="776274" y="2517270"/>
                </a:lnTo>
                <a:lnTo>
                  <a:pt x="777356" y="2518532"/>
                </a:lnTo>
                <a:lnTo>
                  <a:pt x="778077" y="2519974"/>
                </a:lnTo>
                <a:lnTo>
                  <a:pt x="778799" y="2521236"/>
                </a:lnTo>
                <a:lnTo>
                  <a:pt x="779159" y="2522498"/>
                </a:lnTo>
                <a:lnTo>
                  <a:pt x="779520" y="2523760"/>
                </a:lnTo>
                <a:lnTo>
                  <a:pt x="779880" y="2524842"/>
                </a:lnTo>
                <a:lnTo>
                  <a:pt x="779880" y="2526284"/>
                </a:lnTo>
                <a:lnTo>
                  <a:pt x="779880" y="2527546"/>
                </a:lnTo>
                <a:lnTo>
                  <a:pt x="779700" y="2528627"/>
                </a:lnTo>
                <a:lnTo>
                  <a:pt x="779520" y="2529889"/>
                </a:lnTo>
                <a:lnTo>
                  <a:pt x="778618" y="2532413"/>
                </a:lnTo>
                <a:lnTo>
                  <a:pt x="777356" y="2534757"/>
                </a:lnTo>
                <a:lnTo>
                  <a:pt x="775733" y="2536920"/>
                </a:lnTo>
                <a:lnTo>
                  <a:pt x="773569" y="2539264"/>
                </a:lnTo>
                <a:lnTo>
                  <a:pt x="771405" y="2541427"/>
                </a:lnTo>
                <a:lnTo>
                  <a:pt x="768520" y="2543591"/>
                </a:lnTo>
                <a:lnTo>
                  <a:pt x="765816" y="2545754"/>
                </a:lnTo>
                <a:lnTo>
                  <a:pt x="762570" y="2547737"/>
                </a:lnTo>
                <a:lnTo>
                  <a:pt x="759324" y="2549540"/>
                </a:lnTo>
                <a:lnTo>
                  <a:pt x="755718" y="2551523"/>
                </a:lnTo>
                <a:lnTo>
                  <a:pt x="752292" y="2553146"/>
                </a:lnTo>
                <a:lnTo>
                  <a:pt x="748505" y="2554768"/>
                </a:lnTo>
                <a:lnTo>
                  <a:pt x="744899" y="2556571"/>
                </a:lnTo>
                <a:lnTo>
                  <a:pt x="737145" y="2559275"/>
                </a:lnTo>
                <a:lnTo>
                  <a:pt x="729752" y="2561619"/>
                </a:lnTo>
                <a:lnTo>
                  <a:pt x="722900" y="2563602"/>
                </a:lnTo>
                <a:lnTo>
                  <a:pt x="716588" y="2565044"/>
                </a:lnTo>
                <a:lnTo>
                  <a:pt x="711359" y="2565765"/>
                </a:lnTo>
                <a:lnTo>
                  <a:pt x="678361" y="2567027"/>
                </a:lnTo>
                <a:lnTo>
                  <a:pt x="645362" y="2567749"/>
                </a:lnTo>
                <a:lnTo>
                  <a:pt x="628773" y="2568109"/>
                </a:lnTo>
                <a:lnTo>
                  <a:pt x="612364" y="2568109"/>
                </a:lnTo>
                <a:lnTo>
                  <a:pt x="595955" y="2568109"/>
                </a:lnTo>
                <a:lnTo>
                  <a:pt x="579185" y="2568109"/>
                </a:lnTo>
                <a:lnTo>
                  <a:pt x="527975" y="2565765"/>
                </a:lnTo>
                <a:lnTo>
                  <a:pt x="516073" y="2565765"/>
                </a:lnTo>
                <a:lnTo>
                  <a:pt x="504172" y="2565585"/>
                </a:lnTo>
                <a:lnTo>
                  <a:pt x="492452" y="2565225"/>
                </a:lnTo>
                <a:lnTo>
                  <a:pt x="480551" y="2564864"/>
                </a:lnTo>
                <a:lnTo>
                  <a:pt x="457109" y="2563602"/>
                </a:lnTo>
                <a:lnTo>
                  <a:pt x="433487" y="2561980"/>
                </a:lnTo>
                <a:lnTo>
                  <a:pt x="421226" y="2561258"/>
                </a:lnTo>
                <a:lnTo>
                  <a:pt x="415455" y="2560718"/>
                </a:lnTo>
                <a:lnTo>
                  <a:pt x="410046" y="2560177"/>
                </a:lnTo>
                <a:lnTo>
                  <a:pt x="404997" y="2559456"/>
                </a:lnTo>
                <a:lnTo>
                  <a:pt x="400309" y="2558374"/>
                </a:lnTo>
                <a:lnTo>
                  <a:pt x="398325" y="2557833"/>
                </a:lnTo>
                <a:lnTo>
                  <a:pt x="396342" y="2557112"/>
                </a:lnTo>
                <a:lnTo>
                  <a:pt x="394358" y="2556211"/>
                </a:lnTo>
                <a:lnTo>
                  <a:pt x="392555" y="2555309"/>
                </a:lnTo>
                <a:lnTo>
                  <a:pt x="391112" y="2554408"/>
                </a:lnTo>
                <a:lnTo>
                  <a:pt x="389670" y="2553326"/>
                </a:lnTo>
                <a:lnTo>
                  <a:pt x="388227" y="2552064"/>
                </a:lnTo>
                <a:lnTo>
                  <a:pt x="387145" y="2550802"/>
                </a:lnTo>
                <a:lnTo>
                  <a:pt x="386244" y="2549180"/>
                </a:lnTo>
                <a:lnTo>
                  <a:pt x="385522" y="2547557"/>
                </a:lnTo>
                <a:lnTo>
                  <a:pt x="384981" y="2545935"/>
                </a:lnTo>
                <a:lnTo>
                  <a:pt x="384621" y="2544132"/>
                </a:lnTo>
                <a:lnTo>
                  <a:pt x="384440" y="2541788"/>
                </a:lnTo>
                <a:lnTo>
                  <a:pt x="384440" y="2539625"/>
                </a:lnTo>
                <a:lnTo>
                  <a:pt x="384621" y="2537101"/>
                </a:lnTo>
                <a:lnTo>
                  <a:pt x="384981" y="2534577"/>
                </a:lnTo>
                <a:lnTo>
                  <a:pt x="385522" y="2531873"/>
                </a:lnTo>
                <a:lnTo>
                  <a:pt x="386424" y="2528627"/>
                </a:lnTo>
                <a:lnTo>
                  <a:pt x="387506" y="2525563"/>
                </a:lnTo>
                <a:lnTo>
                  <a:pt x="388948" y="2522137"/>
                </a:lnTo>
                <a:lnTo>
                  <a:pt x="385342" y="2520695"/>
                </a:lnTo>
                <a:lnTo>
                  <a:pt x="382277" y="2519433"/>
                </a:lnTo>
                <a:lnTo>
                  <a:pt x="379932" y="2517630"/>
                </a:lnTo>
                <a:lnTo>
                  <a:pt x="378129" y="2516008"/>
                </a:lnTo>
                <a:lnTo>
                  <a:pt x="376506" y="2514385"/>
                </a:lnTo>
                <a:lnTo>
                  <a:pt x="375424" y="2512222"/>
                </a:lnTo>
                <a:lnTo>
                  <a:pt x="374703" y="2510239"/>
                </a:lnTo>
                <a:lnTo>
                  <a:pt x="374162" y="2508075"/>
                </a:lnTo>
                <a:lnTo>
                  <a:pt x="373982" y="2505551"/>
                </a:lnTo>
                <a:lnTo>
                  <a:pt x="373802" y="2503208"/>
                </a:lnTo>
                <a:lnTo>
                  <a:pt x="374162" y="2497439"/>
                </a:lnTo>
                <a:lnTo>
                  <a:pt x="374523" y="2490949"/>
                </a:lnTo>
                <a:lnTo>
                  <a:pt x="374523" y="2487343"/>
                </a:lnTo>
                <a:lnTo>
                  <a:pt x="374523" y="2483557"/>
                </a:lnTo>
                <a:lnTo>
                  <a:pt x="382096" y="2451106"/>
                </a:lnTo>
                <a:lnTo>
                  <a:pt x="378670" y="2451106"/>
                </a:lnTo>
                <a:lnTo>
                  <a:pt x="375424" y="2450746"/>
                </a:lnTo>
                <a:lnTo>
                  <a:pt x="372539" y="2450385"/>
                </a:lnTo>
                <a:lnTo>
                  <a:pt x="369835" y="2449664"/>
                </a:lnTo>
                <a:lnTo>
                  <a:pt x="367490" y="2448763"/>
                </a:lnTo>
                <a:lnTo>
                  <a:pt x="365327" y="2447681"/>
                </a:lnTo>
                <a:lnTo>
                  <a:pt x="363343" y="2446599"/>
                </a:lnTo>
                <a:lnTo>
                  <a:pt x="361720" y="2445157"/>
                </a:lnTo>
                <a:lnTo>
                  <a:pt x="360458" y="2443354"/>
                </a:lnTo>
                <a:lnTo>
                  <a:pt x="359196" y="2441552"/>
                </a:lnTo>
                <a:lnTo>
                  <a:pt x="357934" y="2439568"/>
                </a:lnTo>
                <a:lnTo>
                  <a:pt x="357212" y="2437405"/>
                </a:lnTo>
                <a:lnTo>
                  <a:pt x="356491" y="2435061"/>
                </a:lnTo>
                <a:lnTo>
                  <a:pt x="355950" y="2432718"/>
                </a:lnTo>
                <a:lnTo>
                  <a:pt x="355589" y="2430014"/>
                </a:lnTo>
                <a:lnTo>
                  <a:pt x="355229" y="2427309"/>
                </a:lnTo>
                <a:lnTo>
                  <a:pt x="354868" y="2421360"/>
                </a:lnTo>
                <a:lnTo>
                  <a:pt x="355048" y="2414870"/>
                </a:lnTo>
                <a:lnTo>
                  <a:pt x="355229" y="2408199"/>
                </a:lnTo>
                <a:lnTo>
                  <a:pt x="355589" y="2400808"/>
                </a:lnTo>
                <a:lnTo>
                  <a:pt x="355950" y="2393236"/>
                </a:lnTo>
                <a:lnTo>
                  <a:pt x="356130" y="2385484"/>
                </a:lnTo>
                <a:lnTo>
                  <a:pt x="356130" y="2377552"/>
                </a:lnTo>
                <a:lnTo>
                  <a:pt x="355950" y="2369259"/>
                </a:lnTo>
                <a:lnTo>
                  <a:pt x="355229" y="2354115"/>
                </a:lnTo>
                <a:lnTo>
                  <a:pt x="354688" y="2338611"/>
                </a:lnTo>
                <a:lnTo>
                  <a:pt x="354327" y="2323648"/>
                </a:lnTo>
                <a:lnTo>
                  <a:pt x="354147" y="2309225"/>
                </a:lnTo>
                <a:lnTo>
                  <a:pt x="354147" y="2283084"/>
                </a:lnTo>
                <a:lnTo>
                  <a:pt x="354147" y="2263794"/>
                </a:lnTo>
                <a:lnTo>
                  <a:pt x="353606" y="2238374"/>
                </a:lnTo>
                <a:lnTo>
                  <a:pt x="353065" y="2212955"/>
                </a:lnTo>
                <a:lnTo>
                  <a:pt x="353065" y="2187535"/>
                </a:lnTo>
                <a:lnTo>
                  <a:pt x="353065" y="2162296"/>
                </a:lnTo>
                <a:lnTo>
                  <a:pt x="353426" y="2136876"/>
                </a:lnTo>
                <a:lnTo>
                  <a:pt x="353966" y="2111637"/>
                </a:lnTo>
                <a:lnTo>
                  <a:pt x="354688" y="2086217"/>
                </a:lnTo>
                <a:lnTo>
                  <a:pt x="355770" y="2060797"/>
                </a:lnTo>
                <a:lnTo>
                  <a:pt x="355229" y="2051603"/>
                </a:lnTo>
                <a:lnTo>
                  <a:pt x="354688" y="2042769"/>
                </a:lnTo>
                <a:lnTo>
                  <a:pt x="353786" y="2033935"/>
                </a:lnTo>
                <a:lnTo>
                  <a:pt x="352704" y="2025462"/>
                </a:lnTo>
                <a:lnTo>
                  <a:pt x="351442" y="2017169"/>
                </a:lnTo>
                <a:lnTo>
                  <a:pt x="350180" y="2008876"/>
                </a:lnTo>
                <a:lnTo>
                  <a:pt x="347475" y="1992651"/>
                </a:lnTo>
                <a:lnTo>
                  <a:pt x="344410" y="1976426"/>
                </a:lnTo>
                <a:lnTo>
                  <a:pt x="341705" y="1960020"/>
                </a:lnTo>
                <a:lnTo>
                  <a:pt x="340623" y="1951907"/>
                </a:lnTo>
                <a:lnTo>
                  <a:pt x="339180" y="1943614"/>
                </a:lnTo>
                <a:lnTo>
                  <a:pt x="338279" y="1935141"/>
                </a:lnTo>
                <a:lnTo>
                  <a:pt x="337377" y="1926488"/>
                </a:lnTo>
                <a:lnTo>
                  <a:pt x="336836" y="1918735"/>
                </a:lnTo>
                <a:lnTo>
                  <a:pt x="336476" y="1910803"/>
                </a:lnTo>
                <a:lnTo>
                  <a:pt x="336295" y="1902690"/>
                </a:lnTo>
                <a:lnTo>
                  <a:pt x="336115" y="1894578"/>
                </a:lnTo>
                <a:lnTo>
                  <a:pt x="336295" y="1886285"/>
                </a:lnTo>
                <a:lnTo>
                  <a:pt x="336476" y="1877812"/>
                </a:lnTo>
                <a:lnTo>
                  <a:pt x="337016" y="1860685"/>
                </a:lnTo>
                <a:lnTo>
                  <a:pt x="337918" y="1843738"/>
                </a:lnTo>
                <a:lnTo>
                  <a:pt x="339000" y="1826431"/>
                </a:lnTo>
                <a:lnTo>
                  <a:pt x="341344" y="1792538"/>
                </a:lnTo>
                <a:lnTo>
                  <a:pt x="341344" y="1783164"/>
                </a:lnTo>
                <a:lnTo>
                  <a:pt x="340984" y="1776674"/>
                </a:lnTo>
                <a:lnTo>
                  <a:pt x="340803" y="1774330"/>
                </a:lnTo>
                <a:lnTo>
                  <a:pt x="340443" y="1772708"/>
                </a:lnTo>
                <a:lnTo>
                  <a:pt x="340262" y="1771626"/>
                </a:lnTo>
                <a:lnTo>
                  <a:pt x="339902" y="1771085"/>
                </a:lnTo>
                <a:lnTo>
                  <a:pt x="339721" y="1771085"/>
                </a:lnTo>
                <a:lnTo>
                  <a:pt x="339361" y="1771265"/>
                </a:lnTo>
                <a:lnTo>
                  <a:pt x="338820" y="1771626"/>
                </a:lnTo>
                <a:lnTo>
                  <a:pt x="338459" y="1772527"/>
                </a:lnTo>
                <a:lnTo>
                  <a:pt x="337918" y="1773969"/>
                </a:lnTo>
                <a:lnTo>
                  <a:pt x="336836" y="1777755"/>
                </a:lnTo>
                <a:lnTo>
                  <a:pt x="335754" y="1782803"/>
                </a:lnTo>
                <a:lnTo>
                  <a:pt x="333049" y="1795243"/>
                </a:lnTo>
                <a:lnTo>
                  <a:pt x="330525" y="1808764"/>
                </a:lnTo>
                <a:lnTo>
                  <a:pt x="328001" y="1821383"/>
                </a:lnTo>
                <a:lnTo>
                  <a:pt x="326558" y="1826431"/>
                </a:lnTo>
                <a:lnTo>
                  <a:pt x="325476" y="1830578"/>
                </a:lnTo>
                <a:lnTo>
                  <a:pt x="320427" y="1865913"/>
                </a:lnTo>
                <a:lnTo>
                  <a:pt x="315378" y="1901609"/>
                </a:lnTo>
                <a:lnTo>
                  <a:pt x="304739" y="1972640"/>
                </a:lnTo>
                <a:lnTo>
                  <a:pt x="299510" y="2008155"/>
                </a:lnTo>
                <a:lnTo>
                  <a:pt x="294461" y="2043851"/>
                </a:lnTo>
                <a:lnTo>
                  <a:pt x="289412" y="2079547"/>
                </a:lnTo>
                <a:lnTo>
                  <a:pt x="284724" y="2115062"/>
                </a:lnTo>
                <a:lnTo>
                  <a:pt x="285085" y="2120831"/>
                </a:lnTo>
                <a:lnTo>
                  <a:pt x="285265" y="2126239"/>
                </a:lnTo>
                <a:lnTo>
                  <a:pt x="285265" y="2131107"/>
                </a:lnTo>
                <a:lnTo>
                  <a:pt x="284904" y="2135794"/>
                </a:lnTo>
                <a:lnTo>
                  <a:pt x="284544" y="2139760"/>
                </a:lnTo>
                <a:lnTo>
                  <a:pt x="283822" y="2143546"/>
                </a:lnTo>
                <a:lnTo>
                  <a:pt x="282740" y="2147332"/>
                </a:lnTo>
                <a:lnTo>
                  <a:pt x="281658" y="2150577"/>
                </a:lnTo>
                <a:lnTo>
                  <a:pt x="280396" y="2154003"/>
                </a:lnTo>
                <a:lnTo>
                  <a:pt x="278954" y="2157248"/>
                </a:lnTo>
                <a:lnTo>
                  <a:pt x="276970" y="2160673"/>
                </a:lnTo>
                <a:lnTo>
                  <a:pt x="275167" y="2163918"/>
                </a:lnTo>
                <a:lnTo>
                  <a:pt x="270839" y="2170949"/>
                </a:lnTo>
                <a:lnTo>
                  <a:pt x="265971" y="2179242"/>
                </a:lnTo>
                <a:lnTo>
                  <a:pt x="263086" y="2193484"/>
                </a:lnTo>
                <a:lnTo>
                  <a:pt x="260020" y="2207005"/>
                </a:lnTo>
                <a:lnTo>
                  <a:pt x="258397" y="2213315"/>
                </a:lnTo>
                <a:lnTo>
                  <a:pt x="256594" y="2219625"/>
                </a:lnTo>
                <a:lnTo>
                  <a:pt x="254971" y="2225755"/>
                </a:lnTo>
                <a:lnTo>
                  <a:pt x="253168" y="2231884"/>
                </a:lnTo>
                <a:lnTo>
                  <a:pt x="251004" y="2237834"/>
                </a:lnTo>
                <a:lnTo>
                  <a:pt x="249021" y="2243603"/>
                </a:lnTo>
                <a:lnTo>
                  <a:pt x="247037" y="2249552"/>
                </a:lnTo>
                <a:lnTo>
                  <a:pt x="244513" y="2255321"/>
                </a:lnTo>
                <a:lnTo>
                  <a:pt x="239644" y="2267039"/>
                </a:lnTo>
                <a:lnTo>
                  <a:pt x="234235" y="2278938"/>
                </a:lnTo>
                <a:lnTo>
                  <a:pt x="235677" y="2331039"/>
                </a:lnTo>
                <a:lnTo>
                  <a:pt x="237300" y="2340594"/>
                </a:lnTo>
                <a:lnTo>
                  <a:pt x="238923" y="2350149"/>
                </a:lnTo>
                <a:lnTo>
                  <a:pt x="242710" y="2369800"/>
                </a:lnTo>
                <a:lnTo>
                  <a:pt x="244332" y="2379535"/>
                </a:lnTo>
                <a:lnTo>
                  <a:pt x="245775" y="2389450"/>
                </a:lnTo>
                <a:lnTo>
                  <a:pt x="246857" y="2398825"/>
                </a:lnTo>
                <a:lnTo>
                  <a:pt x="247218" y="2403512"/>
                </a:lnTo>
                <a:lnTo>
                  <a:pt x="247398" y="2408199"/>
                </a:lnTo>
                <a:lnTo>
                  <a:pt x="247398" y="2412526"/>
                </a:lnTo>
                <a:lnTo>
                  <a:pt x="247398" y="2417033"/>
                </a:lnTo>
                <a:lnTo>
                  <a:pt x="247037" y="2421540"/>
                </a:lnTo>
                <a:lnTo>
                  <a:pt x="246677" y="2425687"/>
                </a:lnTo>
                <a:lnTo>
                  <a:pt x="245775" y="2429833"/>
                </a:lnTo>
                <a:lnTo>
                  <a:pt x="244873" y="2433980"/>
                </a:lnTo>
                <a:lnTo>
                  <a:pt x="243791" y="2437766"/>
                </a:lnTo>
                <a:lnTo>
                  <a:pt x="242349" y="2441732"/>
                </a:lnTo>
                <a:lnTo>
                  <a:pt x="240726" y="2445337"/>
                </a:lnTo>
                <a:lnTo>
                  <a:pt x="238743" y="2448763"/>
                </a:lnTo>
                <a:lnTo>
                  <a:pt x="236579" y="2452188"/>
                </a:lnTo>
                <a:lnTo>
                  <a:pt x="234054" y="2455253"/>
                </a:lnTo>
                <a:lnTo>
                  <a:pt x="231169" y="2458318"/>
                </a:lnTo>
                <a:lnTo>
                  <a:pt x="228104" y="2461022"/>
                </a:lnTo>
                <a:lnTo>
                  <a:pt x="224497" y="2463906"/>
                </a:lnTo>
                <a:lnTo>
                  <a:pt x="220530" y="2466250"/>
                </a:lnTo>
                <a:lnTo>
                  <a:pt x="204121" y="2479952"/>
                </a:lnTo>
                <a:lnTo>
                  <a:pt x="196368" y="2486442"/>
                </a:lnTo>
                <a:lnTo>
                  <a:pt x="188794" y="2492932"/>
                </a:lnTo>
                <a:lnTo>
                  <a:pt x="181942" y="2499242"/>
                </a:lnTo>
                <a:lnTo>
                  <a:pt x="175450" y="2505551"/>
                </a:lnTo>
                <a:lnTo>
                  <a:pt x="169500" y="2511501"/>
                </a:lnTo>
                <a:lnTo>
                  <a:pt x="163910" y="2517450"/>
                </a:lnTo>
                <a:lnTo>
                  <a:pt x="163549" y="2524842"/>
                </a:lnTo>
                <a:lnTo>
                  <a:pt x="163189" y="2528087"/>
                </a:lnTo>
                <a:lnTo>
                  <a:pt x="162828" y="2531151"/>
                </a:lnTo>
                <a:lnTo>
                  <a:pt x="162468" y="2534216"/>
                </a:lnTo>
                <a:lnTo>
                  <a:pt x="161746" y="2536740"/>
                </a:lnTo>
                <a:lnTo>
                  <a:pt x="161205" y="2539444"/>
                </a:lnTo>
                <a:lnTo>
                  <a:pt x="160304" y="2541608"/>
                </a:lnTo>
                <a:lnTo>
                  <a:pt x="159582" y="2543771"/>
                </a:lnTo>
                <a:lnTo>
                  <a:pt x="158320" y="2545935"/>
                </a:lnTo>
                <a:lnTo>
                  <a:pt x="157419" y="2547557"/>
                </a:lnTo>
                <a:lnTo>
                  <a:pt x="156156" y="2549180"/>
                </a:lnTo>
                <a:lnTo>
                  <a:pt x="155074" y="2550802"/>
                </a:lnTo>
                <a:lnTo>
                  <a:pt x="153632" y="2552244"/>
                </a:lnTo>
                <a:lnTo>
                  <a:pt x="152009" y="2553326"/>
                </a:lnTo>
                <a:lnTo>
                  <a:pt x="150566" y="2554408"/>
                </a:lnTo>
                <a:lnTo>
                  <a:pt x="148944" y="2555489"/>
                </a:lnTo>
                <a:lnTo>
                  <a:pt x="147321" y="2556211"/>
                </a:lnTo>
                <a:lnTo>
                  <a:pt x="145337" y="2557112"/>
                </a:lnTo>
                <a:lnTo>
                  <a:pt x="143354" y="2557833"/>
                </a:lnTo>
                <a:lnTo>
                  <a:pt x="139206" y="2558915"/>
                </a:lnTo>
                <a:lnTo>
                  <a:pt x="134698" y="2559636"/>
                </a:lnTo>
                <a:lnTo>
                  <a:pt x="129830" y="2559996"/>
                </a:lnTo>
                <a:lnTo>
                  <a:pt x="124420" y="2560357"/>
                </a:lnTo>
                <a:lnTo>
                  <a:pt x="112519" y="2560537"/>
                </a:lnTo>
                <a:lnTo>
                  <a:pt x="72669" y="2556030"/>
                </a:lnTo>
                <a:lnTo>
                  <a:pt x="68521" y="2552785"/>
                </a:lnTo>
                <a:lnTo>
                  <a:pt x="64915" y="2549720"/>
                </a:lnTo>
                <a:lnTo>
                  <a:pt x="61849" y="2546656"/>
                </a:lnTo>
                <a:lnTo>
                  <a:pt x="58964" y="2543411"/>
                </a:lnTo>
                <a:lnTo>
                  <a:pt x="56800" y="2540346"/>
                </a:lnTo>
                <a:lnTo>
                  <a:pt x="54997" y="2537101"/>
                </a:lnTo>
                <a:lnTo>
                  <a:pt x="53735" y="2534036"/>
                </a:lnTo>
                <a:lnTo>
                  <a:pt x="52653" y="2530791"/>
                </a:lnTo>
                <a:lnTo>
                  <a:pt x="52112" y="2527546"/>
                </a:lnTo>
                <a:lnTo>
                  <a:pt x="51932" y="2523940"/>
                </a:lnTo>
                <a:lnTo>
                  <a:pt x="52112" y="2520515"/>
                </a:lnTo>
                <a:lnTo>
                  <a:pt x="52833" y="2516909"/>
                </a:lnTo>
                <a:lnTo>
                  <a:pt x="54096" y="2513304"/>
                </a:lnTo>
                <a:lnTo>
                  <a:pt x="55538" y="2509337"/>
                </a:lnTo>
                <a:lnTo>
                  <a:pt x="57341" y="2505191"/>
                </a:lnTo>
                <a:lnTo>
                  <a:pt x="59866" y="2501044"/>
                </a:lnTo>
                <a:lnTo>
                  <a:pt x="58063" y="2496177"/>
                </a:lnTo>
                <a:lnTo>
                  <a:pt x="56620" y="2491490"/>
                </a:lnTo>
                <a:lnTo>
                  <a:pt x="53194" y="2482295"/>
                </a:lnTo>
                <a:lnTo>
                  <a:pt x="49407" y="2473281"/>
                </a:lnTo>
                <a:lnTo>
                  <a:pt x="45440" y="2464808"/>
                </a:lnTo>
                <a:lnTo>
                  <a:pt x="37867" y="2448402"/>
                </a:lnTo>
                <a:lnTo>
                  <a:pt x="34441" y="2440650"/>
                </a:lnTo>
                <a:lnTo>
                  <a:pt x="31195" y="2432898"/>
                </a:lnTo>
                <a:lnTo>
                  <a:pt x="28310" y="2425507"/>
                </a:lnTo>
                <a:lnTo>
                  <a:pt x="27048" y="2421901"/>
                </a:lnTo>
                <a:lnTo>
                  <a:pt x="25966" y="2418295"/>
                </a:lnTo>
                <a:lnTo>
                  <a:pt x="25064" y="2414690"/>
                </a:lnTo>
                <a:lnTo>
                  <a:pt x="24343" y="2411264"/>
                </a:lnTo>
                <a:lnTo>
                  <a:pt x="23802" y="2407839"/>
                </a:lnTo>
                <a:lnTo>
                  <a:pt x="23441" y="2404233"/>
                </a:lnTo>
                <a:lnTo>
                  <a:pt x="23441" y="2400808"/>
                </a:lnTo>
                <a:lnTo>
                  <a:pt x="23441" y="2397563"/>
                </a:lnTo>
                <a:lnTo>
                  <a:pt x="23802" y="2394138"/>
                </a:lnTo>
                <a:lnTo>
                  <a:pt x="24343" y="2390892"/>
                </a:lnTo>
                <a:lnTo>
                  <a:pt x="25245" y="2387467"/>
                </a:lnTo>
                <a:lnTo>
                  <a:pt x="26327" y="2384402"/>
                </a:lnTo>
                <a:lnTo>
                  <a:pt x="27769" y="2380977"/>
                </a:lnTo>
                <a:lnTo>
                  <a:pt x="29572" y="2377912"/>
                </a:lnTo>
                <a:lnTo>
                  <a:pt x="31195" y="2369800"/>
                </a:lnTo>
                <a:lnTo>
                  <a:pt x="32638" y="2361687"/>
                </a:lnTo>
                <a:lnTo>
                  <a:pt x="33900" y="2353574"/>
                </a:lnTo>
                <a:lnTo>
                  <a:pt x="35162" y="2345101"/>
                </a:lnTo>
                <a:lnTo>
                  <a:pt x="36064" y="2336808"/>
                </a:lnTo>
                <a:lnTo>
                  <a:pt x="36785" y="2328515"/>
                </a:lnTo>
                <a:lnTo>
                  <a:pt x="37506" y="2319862"/>
                </a:lnTo>
                <a:lnTo>
                  <a:pt x="38047" y="2311388"/>
                </a:lnTo>
                <a:lnTo>
                  <a:pt x="38408" y="2302735"/>
                </a:lnTo>
                <a:lnTo>
                  <a:pt x="38769" y="2293901"/>
                </a:lnTo>
                <a:lnTo>
                  <a:pt x="38949" y="2276414"/>
                </a:lnTo>
                <a:lnTo>
                  <a:pt x="38949" y="2258926"/>
                </a:lnTo>
                <a:lnTo>
                  <a:pt x="38588" y="2241079"/>
                </a:lnTo>
                <a:lnTo>
                  <a:pt x="38228" y="2223231"/>
                </a:lnTo>
                <a:lnTo>
                  <a:pt x="37687" y="2205383"/>
                </a:lnTo>
                <a:lnTo>
                  <a:pt x="36785" y="2170048"/>
                </a:lnTo>
                <a:lnTo>
                  <a:pt x="36424" y="2152380"/>
                </a:lnTo>
                <a:lnTo>
                  <a:pt x="36244" y="2135253"/>
                </a:lnTo>
                <a:lnTo>
                  <a:pt x="36424" y="2118307"/>
                </a:lnTo>
                <a:lnTo>
                  <a:pt x="36785" y="2109834"/>
                </a:lnTo>
                <a:lnTo>
                  <a:pt x="37146" y="2101541"/>
                </a:lnTo>
                <a:lnTo>
                  <a:pt x="38228" y="2087118"/>
                </a:lnTo>
                <a:lnTo>
                  <a:pt x="39129" y="2072155"/>
                </a:lnTo>
                <a:lnTo>
                  <a:pt x="39850" y="2057192"/>
                </a:lnTo>
                <a:lnTo>
                  <a:pt x="40391" y="2041868"/>
                </a:lnTo>
                <a:lnTo>
                  <a:pt x="41834" y="2010859"/>
                </a:lnTo>
                <a:lnTo>
                  <a:pt x="42555" y="1994995"/>
                </a:lnTo>
                <a:lnTo>
                  <a:pt x="43457" y="1979490"/>
                </a:lnTo>
                <a:lnTo>
                  <a:pt x="44539" y="1963626"/>
                </a:lnTo>
                <a:lnTo>
                  <a:pt x="45981" y="1948302"/>
                </a:lnTo>
                <a:lnTo>
                  <a:pt x="47965" y="1932797"/>
                </a:lnTo>
                <a:lnTo>
                  <a:pt x="48866" y="1925045"/>
                </a:lnTo>
                <a:lnTo>
                  <a:pt x="49948" y="1917654"/>
                </a:lnTo>
                <a:lnTo>
                  <a:pt x="51211" y="1909902"/>
                </a:lnTo>
                <a:lnTo>
                  <a:pt x="52653" y="1902510"/>
                </a:lnTo>
                <a:lnTo>
                  <a:pt x="54276" y="1895299"/>
                </a:lnTo>
                <a:lnTo>
                  <a:pt x="55899" y="1887907"/>
                </a:lnTo>
                <a:lnTo>
                  <a:pt x="57702" y="1880876"/>
                </a:lnTo>
                <a:lnTo>
                  <a:pt x="59866" y="1873845"/>
                </a:lnTo>
                <a:lnTo>
                  <a:pt x="61849" y="1866634"/>
                </a:lnTo>
                <a:lnTo>
                  <a:pt x="64194" y="1859783"/>
                </a:lnTo>
                <a:lnTo>
                  <a:pt x="65095" y="1834183"/>
                </a:lnTo>
                <a:lnTo>
                  <a:pt x="66177" y="1809305"/>
                </a:lnTo>
                <a:lnTo>
                  <a:pt x="66718" y="1797046"/>
                </a:lnTo>
                <a:lnTo>
                  <a:pt x="67620" y="1785147"/>
                </a:lnTo>
                <a:lnTo>
                  <a:pt x="68521" y="1773429"/>
                </a:lnTo>
                <a:lnTo>
                  <a:pt x="69964" y="1761891"/>
                </a:lnTo>
                <a:lnTo>
                  <a:pt x="71406" y="1750713"/>
                </a:lnTo>
                <a:lnTo>
                  <a:pt x="72669" y="1745124"/>
                </a:lnTo>
                <a:lnTo>
                  <a:pt x="73570" y="1739536"/>
                </a:lnTo>
                <a:lnTo>
                  <a:pt x="74832" y="1734127"/>
                </a:lnTo>
                <a:lnTo>
                  <a:pt x="76095" y="1728719"/>
                </a:lnTo>
                <a:lnTo>
                  <a:pt x="77357" y="1723491"/>
                </a:lnTo>
                <a:lnTo>
                  <a:pt x="79160" y="1718082"/>
                </a:lnTo>
                <a:lnTo>
                  <a:pt x="80783" y="1713034"/>
                </a:lnTo>
                <a:lnTo>
                  <a:pt x="82406" y="1707986"/>
                </a:lnTo>
                <a:lnTo>
                  <a:pt x="84570" y="1702939"/>
                </a:lnTo>
                <a:lnTo>
                  <a:pt x="86553" y="1697891"/>
                </a:lnTo>
                <a:lnTo>
                  <a:pt x="88897" y="1692843"/>
                </a:lnTo>
                <a:lnTo>
                  <a:pt x="91422" y="1688156"/>
                </a:lnTo>
                <a:lnTo>
                  <a:pt x="93946" y="1683468"/>
                </a:lnTo>
                <a:lnTo>
                  <a:pt x="96831" y="1678601"/>
                </a:lnTo>
                <a:lnTo>
                  <a:pt x="93766" y="1472539"/>
                </a:lnTo>
                <a:lnTo>
                  <a:pt x="92143" y="1468933"/>
                </a:lnTo>
                <a:lnTo>
                  <a:pt x="90881" y="1465508"/>
                </a:lnTo>
                <a:lnTo>
                  <a:pt x="89619" y="1462263"/>
                </a:lnTo>
                <a:lnTo>
                  <a:pt x="88897" y="1459018"/>
                </a:lnTo>
                <a:lnTo>
                  <a:pt x="88176" y="1455773"/>
                </a:lnTo>
                <a:lnTo>
                  <a:pt x="87635" y="1452347"/>
                </a:lnTo>
                <a:lnTo>
                  <a:pt x="86914" y="1444595"/>
                </a:lnTo>
                <a:lnTo>
                  <a:pt x="71226" y="1444054"/>
                </a:lnTo>
                <a:lnTo>
                  <a:pt x="65095" y="1443694"/>
                </a:lnTo>
                <a:lnTo>
                  <a:pt x="59866" y="1443153"/>
                </a:lnTo>
                <a:lnTo>
                  <a:pt x="55358" y="1442432"/>
                </a:lnTo>
                <a:lnTo>
                  <a:pt x="53374" y="1442071"/>
                </a:lnTo>
                <a:lnTo>
                  <a:pt x="51571" y="1441350"/>
                </a:lnTo>
                <a:lnTo>
                  <a:pt x="50129" y="1440809"/>
                </a:lnTo>
                <a:lnTo>
                  <a:pt x="48866" y="1440088"/>
                </a:lnTo>
                <a:lnTo>
                  <a:pt x="47785" y="1439007"/>
                </a:lnTo>
                <a:lnTo>
                  <a:pt x="46883" y="1438105"/>
                </a:lnTo>
                <a:lnTo>
                  <a:pt x="45981" y="1437023"/>
                </a:lnTo>
                <a:lnTo>
                  <a:pt x="45440" y="1435762"/>
                </a:lnTo>
                <a:lnTo>
                  <a:pt x="45080" y="1434319"/>
                </a:lnTo>
                <a:lnTo>
                  <a:pt x="44719" y="1432516"/>
                </a:lnTo>
                <a:lnTo>
                  <a:pt x="44719" y="1430894"/>
                </a:lnTo>
                <a:lnTo>
                  <a:pt x="44719" y="1428911"/>
                </a:lnTo>
                <a:lnTo>
                  <a:pt x="45080" y="1426747"/>
                </a:lnTo>
                <a:lnTo>
                  <a:pt x="45440" y="1424404"/>
                </a:lnTo>
                <a:lnTo>
                  <a:pt x="46522" y="1418995"/>
                </a:lnTo>
                <a:lnTo>
                  <a:pt x="48325" y="1412685"/>
                </a:lnTo>
                <a:lnTo>
                  <a:pt x="50309" y="1405474"/>
                </a:lnTo>
                <a:lnTo>
                  <a:pt x="52833" y="1397181"/>
                </a:lnTo>
                <a:lnTo>
                  <a:pt x="72669" y="1304156"/>
                </a:lnTo>
                <a:lnTo>
                  <a:pt x="78619" y="1276934"/>
                </a:lnTo>
                <a:lnTo>
                  <a:pt x="84750" y="1250072"/>
                </a:lnTo>
                <a:lnTo>
                  <a:pt x="87815" y="1236551"/>
                </a:lnTo>
                <a:lnTo>
                  <a:pt x="91061" y="1223029"/>
                </a:lnTo>
                <a:lnTo>
                  <a:pt x="94487" y="1209508"/>
                </a:lnTo>
                <a:lnTo>
                  <a:pt x="98274" y="1196167"/>
                </a:lnTo>
                <a:lnTo>
                  <a:pt x="89979" y="1176156"/>
                </a:lnTo>
                <a:lnTo>
                  <a:pt x="81504" y="1155244"/>
                </a:lnTo>
                <a:lnTo>
                  <a:pt x="73029" y="1133610"/>
                </a:lnTo>
                <a:lnTo>
                  <a:pt x="68882" y="1122613"/>
                </a:lnTo>
                <a:lnTo>
                  <a:pt x="64735" y="1111796"/>
                </a:lnTo>
                <a:lnTo>
                  <a:pt x="61128" y="1100618"/>
                </a:lnTo>
                <a:lnTo>
                  <a:pt x="57522" y="1089801"/>
                </a:lnTo>
                <a:lnTo>
                  <a:pt x="54637" y="1078804"/>
                </a:lnTo>
                <a:lnTo>
                  <a:pt x="51752" y="1068348"/>
                </a:lnTo>
                <a:lnTo>
                  <a:pt x="49588" y="1057711"/>
                </a:lnTo>
                <a:lnTo>
                  <a:pt x="48686" y="1052663"/>
                </a:lnTo>
                <a:lnTo>
                  <a:pt x="47785" y="1047435"/>
                </a:lnTo>
                <a:lnTo>
                  <a:pt x="47244" y="1042568"/>
                </a:lnTo>
                <a:lnTo>
                  <a:pt x="46522" y="1037520"/>
                </a:lnTo>
                <a:lnTo>
                  <a:pt x="46162" y="1032652"/>
                </a:lnTo>
                <a:lnTo>
                  <a:pt x="45981" y="1027785"/>
                </a:lnTo>
                <a:lnTo>
                  <a:pt x="43457" y="1021475"/>
                </a:lnTo>
                <a:lnTo>
                  <a:pt x="40752" y="1015345"/>
                </a:lnTo>
                <a:lnTo>
                  <a:pt x="37867" y="1009035"/>
                </a:lnTo>
                <a:lnTo>
                  <a:pt x="35343" y="1002725"/>
                </a:lnTo>
                <a:lnTo>
                  <a:pt x="32998" y="996416"/>
                </a:lnTo>
                <a:lnTo>
                  <a:pt x="31916" y="993171"/>
                </a:lnTo>
                <a:lnTo>
                  <a:pt x="31195" y="989925"/>
                </a:lnTo>
                <a:lnTo>
                  <a:pt x="30474" y="986680"/>
                </a:lnTo>
                <a:lnTo>
                  <a:pt x="29933" y="983255"/>
                </a:lnTo>
                <a:lnTo>
                  <a:pt x="29753" y="979830"/>
                </a:lnTo>
                <a:lnTo>
                  <a:pt x="29572" y="976585"/>
                </a:lnTo>
                <a:lnTo>
                  <a:pt x="27048" y="971176"/>
                </a:lnTo>
                <a:lnTo>
                  <a:pt x="25064" y="965768"/>
                </a:lnTo>
                <a:lnTo>
                  <a:pt x="23261" y="960540"/>
                </a:lnTo>
                <a:lnTo>
                  <a:pt x="21638" y="955492"/>
                </a:lnTo>
                <a:lnTo>
                  <a:pt x="20556" y="950264"/>
                </a:lnTo>
                <a:lnTo>
                  <a:pt x="19655" y="945035"/>
                </a:lnTo>
                <a:lnTo>
                  <a:pt x="18933" y="939807"/>
                </a:lnTo>
                <a:lnTo>
                  <a:pt x="18573" y="934579"/>
                </a:lnTo>
                <a:lnTo>
                  <a:pt x="18212" y="929351"/>
                </a:lnTo>
                <a:lnTo>
                  <a:pt x="17852" y="924123"/>
                </a:lnTo>
                <a:lnTo>
                  <a:pt x="17671" y="913486"/>
                </a:lnTo>
                <a:lnTo>
                  <a:pt x="17671" y="902309"/>
                </a:lnTo>
                <a:lnTo>
                  <a:pt x="17491" y="890410"/>
                </a:lnTo>
                <a:lnTo>
                  <a:pt x="15688" y="884281"/>
                </a:lnTo>
                <a:lnTo>
                  <a:pt x="13704" y="877971"/>
                </a:lnTo>
                <a:lnTo>
                  <a:pt x="12081" y="871661"/>
                </a:lnTo>
                <a:lnTo>
                  <a:pt x="10639" y="865351"/>
                </a:lnTo>
                <a:lnTo>
                  <a:pt x="9016" y="859041"/>
                </a:lnTo>
                <a:lnTo>
                  <a:pt x="7754" y="852551"/>
                </a:lnTo>
                <a:lnTo>
                  <a:pt x="6491" y="846061"/>
                </a:lnTo>
                <a:lnTo>
                  <a:pt x="5410" y="839391"/>
                </a:lnTo>
                <a:lnTo>
                  <a:pt x="4328" y="832720"/>
                </a:lnTo>
                <a:lnTo>
                  <a:pt x="3426" y="826230"/>
                </a:lnTo>
                <a:lnTo>
                  <a:pt x="2524" y="819560"/>
                </a:lnTo>
                <a:lnTo>
                  <a:pt x="1803" y="812889"/>
                </a:lnTo>
                <a:lnTo>
                  <a:pt x="1262" y="805858"/>
                </a:lnTo>
                <a:lnTo>
                  <a:pt x="721" y="799188"/>
                </a:lnTo>
                <a:lnTo>
                  <a:pt x="361" y="792517"/>
                </a:lnTo>
                <a:lnTo>
                  <a:pt x="180" y="785667"/>
                </a:lnTo>
                <a:lnTo>
                  <a:pt x="0" y="778996"/>
                </a:lnTo>
                <a:lnTo>
                  <a:pt x="0" y="772146"/>
                </a:lnTo>
                <a:lnTo>
                  <a:pt x="0" y="765475"/>
                </a:lnTo>
                <a:lnTo>
                  <a:pt x="180" y="758805"/>
                </a:lnTo>
                <a:lnTo>
                  <a:pt x="541" y="752134"/>
                </a:lnTo>
                <a:lnTo>
                  <a:pt x="902" y="745284"/>
                </a:lnTo>
                <a:lnTo>
                  <a:pt x="1442" y="738793"/>
                </a:lnTo>
                <a:lnTo>
                  <a:pt x="2164" y="732123"/>
                </a:lnTo>
                <a:lnTo>
                  <a:pt x="2885" y="725272"/>
                </a:lnTo>
                <a:lnTo>
                  <a:pt x="3967" y="718782"/>
                </a:lnTo>
                <a:lnTo>
                  <a:pt x="5049" y="712292"/>
                </a:lnTo>
                <a:lnTo>
                  <a:pt x="6131" y="705802"/>
                </a:lnTo>
                <a:lnTo>
                  <a:pt x="7393" y="699312"/>
                </a:lnTo>
                <a:lnTo>
                  <a:pt x="8836" y="693002"/>
                </a:lnTo>
                <a:lnTo>
                  <a:pt x="10458" y="686692"/>
                </a:lnTo>
                <a:lnTo>
                  <a:pt x="12081" y="680563"/>
                </a:lnTo>
                <a:lnTo>
                  <a:pt x="10819" y="674974"/>
                </a:lnTo>
                <a:lnTo>
                  <a:pt x="9917" y="669385"/>
                </a:lnTo>
                <a:lnTo>
                  <a:pt x="9016" y="664157"/>
                </a:lnTo>
                <a:lnTo>
                  <a:pt x="8655" y="658749"/>
                </a:lnTo>
                <a:lnTo>
                  <a:pt x="8475" y="653340"/>
                </a:lnTo>
                <a:lnTo>
                  <a:pt x="8295" y="648112"/>
                </a:lnTo>
                <a:lnTo>
                  <a:pt x="8475" y="642703"/>
                </a:lnTo>
                <a:lnTo>
                  <a:pt x="8836" y="637295"/>
                </a:lnTo>
                <a:lnTo>
                  <a:pt x="9917" y="626839"/>
                </a:lnTo>
                <a:lnTo>
                  <a:pt x="10999" y="616022"/>
                </a:lnTo>
                <a:lnTo>
                  <a:pt x="12442" y="605025"/>
                </a:lnTo>
                <a:lnTo>
                  <a:pt x="13704" y="593667"/>
                </a:lnTo>
                <a:lnTo>
                  <a:pt x="16409" y="580687"/>
                </a:lnTo>
                <a:lnTo>
                  <a:pt x="19294" y="568428"/>
                </a:lnTo>
                <a:lnTo>
                  <a:pt x="22360" y="556709"/>
                </a:lnTo>
                <a:lnTo>
                  <a:pt x="23982" y="550940"/>
                </a:lnTo>
                <a:lnTo>
                  <a:pt x="25786" y="545351"/>
                </a:lnTo>
                <a:lnTo>
                  <a:pt x="27589" y="540123"/>
                </a:lnTo>
                <a:lnTo>
                  <a:pt x="29572" y="534895"/>
                </a:lnTo>
                <a:lnTo>
                  <a:pt x="31556" y="529667"/>
                </a:lnTo>
                <a:lnTo>
                  <a:pt x="33720" y="524619"/>
                </a:lnTo>
                <a:lnTo>
                  <a:pt x="36064" y="519752"/>
                </a:lnTo>
                <a:lnTo>
                  <a:pt x="38408" y="515064"/>
                </a:lnTo>
                <a:lnTo>
                  <a:pt x="40932" y="510377"/>
                </a:lnTo>
                <a:lnTo>
                  <a:pt x="43457" y="505690"/>
                </a:lnTo>
                <a:lnTo>
                  <a:pt x="46162" y="501183"/>
                </a:lnTo>
                <a:lnTo>
                  <a:pt x="49227" y="496856"/>
                </a:lnTo>
                <a:lnTo>
                  <a:pt x="52293" y="492529"/>
                </a:lnTo>
                <a:lnTo>
                  <a:pt x="55538" y="488383"/>
                </a:lnTo>
                <a:lnTo>
                  <a:pt x="58964" y="484416"/>
                </a:lnTo>
                <a:lnTo>
                  <a:pt x="62571" y="480270"/>
                </a:lnTo>
                <a:lnTo>
                  <a:pt x="66357" y="476304"/>
                </a:lnTo>
                <a:lnTo>
                  <a:pt x="70324" y="472518"/>
                </a:lnTo>
                <a:lnTo>
                  <a:pt x="74472" y="468732"/>
                </a:lnTo>
                <a:lnTo>
                  <a:pt x="78799" y="465126"/>
                </a:lnTo>
                <a:lnTo>
                  <a:pt x="83307" y="461521"/>
                </a:lnTo>
                <a:lnTo>
                  <a:pt x="88176" y="457735"/>
                </a:lnTo>
                <a:lnTo>
                  <a:pt x="93225" y="454490"/>
                </a:lnTo>
                <a:lnTo>
                  <a:pt x="98454" y="450884"/>
                </a:lnTo>
                <a:lnTo>
                  <a:pt x="103864" y="447639"/>
                </a:lnTo>
                <a:lnTo>
                  <a:pt x="109634" y="444214"/>
                </a:lnTo>
                <a:lnTo>
                  <a:pt x="115585" y="440969"/>
                </a:lnTo>
                <a:lnTo>
                  <a:pt x="121715" y="437543"/>
                </a:lnTo>
                <a:lnTo>
                  <a:pt x="133797" y="430332"/>
                </a:lnTo>
                <a:lnTo>
                  <a:pt x="146239" y="423121"/>
                </a:lnTo>
                <a:lnTo>
                  <a:pt x="159222" y="415909"/>
                </a:lnTo>
                <a:lnTo>
                  <a:pt x="165533" y="412484"/>
                </a:lnTo>
                <a:lnTo>
                  <a:pt x="172024" y="409059"/>
                </a:lnTo>
                <a:lnTo>
                  <a:pt x="178516" y="405994"/>
                </a:lnTo>
                <a:lnTo>
                  <a:pt x="185007" y="403290"/>
                </a:lnTo>
                <a:lnTo>
                  <a:pt x="191679" y="400766"/>
                </a:lnTo>
                <a:lnTo>
                  <a:pt x="198171" y="398602"/>
                </a:lnTo>
                <a:lnTo>
                  <a:pt x="204843" y="396619"/>
                </a:lnTo>
                <a:lnTo>
                  <a:pt x="211514" y="395177"/>
                </a:lnTo>
                <a:lnTo>
                  <a:pt x="230448" y="361104"/>
                </a:lnTo>
                <a:lnTo>
                  <a:pt x="232251" y="357138"/>
                </a:lnTo>
                <a:lnTo>
                  <a:pt x="234235" y="353532"/>
                </a:lnTo>
                <a:lnTo>
                  <a:pt x="236218" y="350287"/>
                </a:lnTo>
                <a:lnTo>
                  <a:pt x="238021" y="347402"/>
                </a:lnTo>
                <a:lnTo>
                  <a:pt x="240185" y="344698"/>
                </a:lnTo>
                <a:lnTo>
                  <a:pt x="242169" y="342535"/>
                </a:lnTo>
                <a:lnTo>
                  <a:pt x="244152" y="340371"/>
                </a:lnTo>
                <a:lnTo>
                  <a:pt x="246677" y="338749"/>
                </a:lnTo>
                <a:lnTo>
                  <a:pt x="249021" y="337487"/>
                </a:lnTo>
                <a:lnTo>
                  <a:pt x="251545" y="336225"/>
                </a:lnTo>
                <a:lnTo>
                  <a:pt x="254430" y="335324"/>
                </a:lnTo>
                <a:lnTo>
                  <a:pt x="257315" y="334242"/>
                </a:lnTo>
                <a:lnTo>
                  <a:pt x="260741" y="333701"/>
                </a:lnTo>
                <a:lnTo>
                  <a:pt x="264348" y="333160"/>
                </a:lnTo>
                <a:lnTo>
                  <a:pt x="268315" y="332800"/>
                </a:lnTo>
                <a:lnTo>
                  <a:pt x="272643" y="332439"/>
                </a:lnTo>
                <a:lnTo>
                  <a:pt x="284724" y="314231"/>
                </a:lnTo>
                <a:lnTo>
                  <a:pt x="281839" y="314411"/>
                </a:lnTo>
                <a:lnTo>
                  <a:pt x="279495" y="314231"/>
                </a:lnTo>
                <a:lnTo>
                  <a:pt x="277691" y="314050"/>
                </a:lnTo>
                <a:lnTo>
                  <a:pt x="276069" y="313509"/>
                </a:lnTo>
                <a:lnTo>
                  <a:pt x="274806" y="312969"/>
                </a:lnTo>
                <a:lnTo>
                  <a:pt x="273905" y="312248"/>
                </a:lnTo>
                <a:lnTo>
                  <a:pt x="273183" y="311346"/>
                </a:lnTo>
                <a:lnTo>
                  <a:pt x="272823" y="310084"/>
                </a:lnTo>
                <a:lnTo>
                  <a:pt x="272462" y="308462"/>
                </a:lnTo>
                <a:lnTo>
                  <a:pt x="272462" y="306839"/>
                </a:lnTo>
                <a:lnTo>
                  <a:pt x="272462" y="302693"/>
                </a:lnTo>
                <a:lnTo>
                  <a:pt x="272643" y="297284"/>
                </a:lnTo>
                <a:lnTo>
                  <a:pt x="272643" y="290794"/>
                </a:lnTo>
                <a:lnTo>
                  <a:pt x="273364" y="272045"/>
                </a:lnTo>
                <a:lnTo>
                  <a:pt x="272102" y="271143"/>
                </a:lnTo>
                <a:lnTo>
                  <a:pt x="270839" y="270422"/>
                </a:lnTo>
                <a:lnTo>
                  <a:pt x="269577" y="270062"/>
                </a:lnTo>
                <a:lnTo>
                  <a:pt x="268315" y="270062"/>
                </a:lnTo>
                <a:lnTo>
                  <a:pt x="267233" y="270062"/>
                </a:lnTo>
                <a:lnTo>
                  <a:pt x="266151" y="270242"/>
                </a:lnTo>
                <a:lnTo>
                  <a:pt x="265069" y="270783"/>
                </a:lnTo>
                <a:lnTo>
                  <a:pt x="263807" y="271143"/>
                </a:lnTo>
                <a:lnTo>
                  <a:pt x="261823" y="272766"/>
                </a:lnTo>
                <a:lnTo>
                  <a:pt x="260020" y="274208"/>
                </a:lnTo>
                <a:lnTo>
                  <a:pt x="257135" y="276912"/>
                </a:lnTo>
                <a:lnTo>
                  <a:pt x="256053" y="277814"/>
                </a:lnTo>
                <a:lnTo>
                  <a:pt x="255693" y="277994"/>
                </a:lnTo>
                <a:lnTo>
                  <a:pt x="255512" y="278174"/>
                </a:lnTo>
                <a:lnTo>
                  <a:pt x="255152" y="277994"/>
                </a:lnTo>
                <a:lnTo>
                  <a:pt x="255152" y="277633"/>
                </a:lnTo>
                <a:lnTo>
                  <a:pt x="255152" y="276011"/>
                </a:lnTo>
                <a:lnTo>
                  <a:pt x="255693" y="273126"/>
                </a:lnTo>
                <a:lnTo>
                  <a:pt x="256594" y="268800"/>
                </a:lnTo>
                <a:lnTo>
                  <a:pt x="259840" y="254738"/>
                </a:lnTo>
                <a:lnTo>
                  <a:pt x="259119" y="250772"/>
                </a:lnTo>
                <a:lnTo>
                  <a:pt x="258397" y="246265"/>
                </a:lnTo>
                <a:lnTo>
                  <a:pt x="257496" y="236890"/>
                </a:lnTo>
                <a:lnTo>
                  <a:pt x="256955" y="232203"/>
                </a:lnTo>
                <a:lnTo>
                  <a:pt x="256233" y="227696"/>
                </a:lnTo>
                <a:lnTo>
                  <a:pt x="255693" y="225712"/>
                </a:lnTo>
                <a:lnTo>
                  <a:pt x="255152" y="223910"/>
                </a:lnTo>
                <a:lnTo>
                  <a:pt x="254611" y="221927"/>
                </a:lnTo>
                <a:lnTo>
                  <a:pt x="253889" y="220304"/>
                </a:lnTo>
                <a:lnTo>
                  <a:pt x="247758" y="208586"/>
                </a:lnTo>
                <a:lnTo>
                  <a:pt x="244873" y="202997"/>
                </a:lnTo>
                <a:lnTo>
                  <a:pt x="242529" y="197769"/>
                </a:lnTo>
                <a:lnTo>
                  <a:pt x="240365" y="192541"/>
                </a:lnTo>
                <a:lnTo>
                  <a:pt x="238382" y="187493"/>
                </a:lnTo>
                <a:lnTo>
                  <a:pt x="236759" y="182265"/>
                </a:lnTo>
                <a:lnTo>
                  <a:pt x="235497" y="177397"/>
                </a:lnTo>
                <a:lnTo>
                  <a:pt x="234595" y="172349"/>
                </a:lnTo>
                <a:lnTo>
                  <a:pt x="233874" y="167482"/>
                </a:lnTo>
                <a:lnTo>
                  <a:pt x="233333" y="162434"/>
                </a:lnTo>
                <a:lnTo>
                  <a:pt x="233333" y="157205"/>
                </a:lnTo>
                <a:lnTo>
                  <a:pt x="233874" y="151977"/>
                </a:lnTo>
                <a:lnTo>
                  <a:pt x="234595" y="146569"/>
                </a:lnTo>
                <a:lnTo>
                  <a:pt x="235677" y="140980"/>
                </a:lnTo>
                <a:lnTo>
                  <a:pt x="237120" y="135391"/>
                </a:lnTo>
                <a:lnTo>
                  <a:pt x="238021" y="128721"/>
                </a:lnTo>
                <a:lnTo>
                  <a:pt x="239103" y="122231"/>
                </a:lnTo>
                <a:lnTo>
                  <a:pt x="240005" y="119346"/>
                </a:lnTo>
                <a:lnTo>
                  <a:pt x="240726" y="116101"/>
                </a:lnTo>
                <a:lnTo>
                  <a:pt x="241628" y="113217"/>
                </a:lnTo>
                <a:lnTo>
                  <a:pt x="242710" y="110332"/>
                </a:lnTo>
                <a:lnTo>
                  <a:pt x="243791" y="107448"/>
                </a:lnTo>
                <a:lnTo>
                  <a:pt x="245234" y="104744"/>
                </a:lnTo>
                <a:lnTo>
                  <a:pt x="246857" y="102039"/>
                </a:lnTo>
                <a:lnTo>
                  <a:pt x="248660" y="99515"/>
                </a:lnTo>
                <a:lnTo>
                  <a:pt x="250644" y="96811"/>
                </a:lnTo>
                <a:lnTo>
                  <a:pt x="252988" y="94287"/>
                </a:lnTo>
                <a:lnTo>
                  <a:pt x="255512" y="91763"/>
                </a:lnTo>
                <a:lnTo>
                  <a:pt x="258217" y="89420"/>
                </a:lnTo>
                <a:lnTo>
                  <a:pt x="260020" y="84912"/>
                </a:lnTo>
                <a:lnTo>
                  <a:pt x="261643" y="81127"/>
                </a:lnTo>
                <a:lnTo>
                  <a:pt x="263446" y="77341"/>
                </a:lnTo>
                <a:lnTo>
                  <a:pt x="265249" y="73735"/>
                </a:lnTo>
                <a:lnTo>
                  <a:pt x="267053" y="70490"/>
                </a:lnTo>
                <a:lnTo>
                  <a:pt x="269036" y="67425"/>
                </a:lnTo>
                <a:lnTo>
                  <a:pt x="271200" y="64541"/>
                </a:lnTo>
                <a:lnTo>
                  <a:pt x="273364" y="62017"/>
                </a:lnTo>
                <a:lnTo>
                  <a:pt x="275708" y="59313"/>
                </a:lnTo>
                <a:lnTo>
                  <a:pt x="278413" y="56789"/>
                </a:lnTo>
                <a:lnTo>
                  <a:pt x="281118" y="54445"/>
                </a:lnTo>
                <a:lnTo>
                  <a:pt x="284183" y="52101"/>
                </a:lnTo>
                <a:lnTo>
                  <a:pt x="287429" y="49938"/>
                </a:lnTo>
                <a:lnTo>
                  <a:pt x="291035" y="47594"/>
                </a:lnTo>
                <a:lnTo>
                  <a:pt x="294822" y="45431"/>
                </a:lnTo>
                <a:lnTo>
                  <a:pt x="299149" y="43448"/>
                </a:lnTo>
                <a:lnTo>
                  <a:pt x="296084" y="37318"/>
                </a:lnTo>
                <a:lnTo>
                  <a:pt x="294822" y="34975"/>
                </a:lnTo>
                <a:lnTo>
                  <a:pt x="294101" y="32991"/>
                </a:lnTo>
                <a:lnTo>
                  <a:pt x="293560" y="31549"/>
                </a:lnTo>
                <a:lnTo>
                  <a:pt x="293379" y="30287"/>
                </a:lnTo>
                <a:lnTo>
                  <a:pt x="293560" y="29566"/>
                </a:lnTo>
                <a:lnTo>
                  <a:pt x="294101" y="29025"/>
                </a:lnTo>
                <a:lnTo>
                  <a:pt x="294822" y="28665"/>
                </a:lnTo>
                <a:lnTo>
                  <a:pt x="296084" y="28484"/>
                </a:lnTo>
                <a:lnTo>
                  <a:pt x="297527" y="28665"/>
                </a:lnTo>
                <a:lnTo>
                  <a:pt x="299330" y="28845"/>
                </a:lnTo>
                <a:lnTo>
                  <a:pt x="304198" y="29566"/>
                </a:lnTo>
                <a:lnTo>
                  <a:pt x="310510" y="30287"/>
                </a:lnTo>
                <a:lnTo>
                  <a:pt x="313034" y="23437"/>
                </a:lnTo>
                <a:lnTo>
                  <a:pt x="314477" y="20372"/>
                </a:lnTo>
                <a:lnTo>
                  <a:pt x="316099" y="17127"/>
                </a:lnTo>
                <a:lnTo>
                  <a:pt x="317542" y="14422"/>
                </a:lnTo>
                <a:lnTo>
                  <a:pt x="318985" y="11718"/>
                </a:lnTo>
                <a:lnTo>
                  <a:pt x="320968" y="9375"/>
                </a:lnTo>
                <a:lnTo>
                  <a:pt x="322771" y="7211"/>
                </a:lnTo>
                <a:lnTo>
                  <a:pt x="324755" y="5048"/>
                </a:lnTo>
                <a:lnTo>
                  <a:pt x="326919" y="3606"/>
                </a:lnTo>
                <a:lnTo>
                  <a:pt x="329443" y="2163"/>
                </a:lnTo>
                <a:lnTo>
                  <a:pt x="332148" y="1262"/>
                </a:lnTo>
                <a:lnTo>
                  <a:pt x="335213" y="541"/>
                </a:lnTo>
                <a:lnTo>
                  <a:pt x="338279" y="0"/>
                </a:lnTo>
                <a:close/>
              </a:path>
            </a:pathLst>
          </a:custGeom>
          <a:solidFill>
            <a:srgbClr val="000000"/>
          </a:solidFill>
          <a:ln>
            <a:noFill/>
          </a:ln>
        </p:spPr>
        <p:txBody>
          <a:bodyPr wrap="square" anchor="ctr">
            <a:normAutofit/>
            <a:scene3d>
              <a:camera prst="orthographicFront"/>
              <a:lightRig rig="threePt" dir="t"/>
            </a:scene3d>
            <a:sp3d>
              <a:contourClr>
                <a:srgbClr val="FFFFFF"/>
              </a:contourClr>
            </a:sp3d>
          </a:bodyPr>
          <a:lstStyle/>
          <a:p>
            <a:pPr algn="ctr">
              <a:defRPr/>
            </a:pPr>
            <a:endParaRPr lang="zh-CN" altLang="en-US" sz="1510"/>
          </a:p>
        </p:txBody>
      </p:sp>
      <p:cxnSp>
        <p:nvCxnSpPr>
          <p:cNvPr id="114" name="直接连接符 113"/>
          <p:cNvCxnSpPr/>
          <p:nvPr>
            <p:custDataLst>
              <p:tags r:id="rId10"/>
            </p:custDataLst>
          </p:nvPr>
        </p:nvCxnSpPr>
        <p:spPr>
          <a:xfrm flipH="1">
            <a:off x="2788464" y="2391895"/>
            <a:ext cx="959225" cy="0"/>
          </a:xfrm>
          <a:prstGeom prst="line">
            <a:avLst/>
          </a:prstGeom>
          <a:ln>
            <a:solidFill>
              <a:srgbClr val="000000"/>
            </a:solidFill>
          </a:ln>
        </p:spPr>
        <p:style>
          <a:lnRef idx="1">
            <a:srgbClr val="FB5550"/>
          </a:lnRef>
          <a:fillRef idx="0">
            <a:srgbClr val="FB5550"/>
          </a:fillRef>
          <a:effectRef idx="0">
            <a:srgbClr val="FB5550"/>
          </a:effectRef>
          <a:fontRef idx="minor">
            <a:srgbClr val="FFFFFF"/>
          </a:fontRef>
        </p:style>
      </p:cxnSp>
      <p:sp>
        <p:nvSpPr>
          <p:cNvPr id="76" name="文本框 75"/>
          <p:cNvSpPr txBox="1"/>
          <p:nvPr>
            <p:custDataLst>
              <p:tags r:id="rId11"/>
            </p:custDataLst>
          </p:nvPr>
        </p:nvSpPr>
        <p:spPr>
          <a:xfrm>
            <a:off x="435927" y="1813059"/>
            <a:ext cx="2352537" cy="1124368"/>
          </a:xfrm>
          <a:prstGeom prst="rect">
            <a:avLst/>
          </a:prstGeom>
        </p:spPr>
        <p:txBody>
          <a:bodyPr wrap="square">
            <a:normAutofit/>
          </a:bodyPr>
          <a:lstStyle>
            <a:defPPr>
              <a:defRPr lang="zh-CN"/>
            </a:defPPr>
            <a:lvl1pPr algn="ctr">
              <a:lnSpc>
                <a:spcPct val="150000"/>
              </a:lnSpc>
            </a:lvl1pPr>
          </a:lstStyle>
          <a:p>
            <a:r>
              <a:rPr lang="zh-CN" altLang="en-US" sz="1510" b="1" dirty="0">
                <a:solidFill>
                  <a:srgbClr val="FF0000"/>
                </a:solidFill>
                <a:sym typeface="+mn-ea"/>
              </a:rPr>
              <a:t>情感留人</a:t>
            </a:r>
            <a:endParaRPr lang="zh-CN" altLang="en-US" sz="1510" b="1" dirty="0">
              <a:solidFill>
                <a:srgbClr val="FF0000"/>
              </a:solidFill>
            </a:endParaRPr>
          </a:p>
          <a:p>
            <a:r>
              <a:rPr lang="zh-CN" altLang="en-US" sz="1510" dirty="0">
                <a:solidFill>
                  <a:srgbClr val="000000"/>
                </a:solidFill>
                <a:sym typeface="+mn-ea"/>
              </a:rPr>
              <a:t>工作轻松，氛围好</a:t>
            </a:r>
            <a:endParaRPr lang="zh-CN" altLang="en-US" sz="1510" dirty="0">
              <a:solidFill>
                <a:srgbClr val="000000"/>
              </a:solidFill>
            </a:endParaRPr>
          </a:p>
          <a:p>
            <a:r>
              <a:rPr lang="zh-CN" altLang="en-US" sz="1510" dirty="0">
                <a:solidFill>
                  <a:srgbClr val="000000"/>
                </a:solidFill>
                <a:sym typeface="+mn-ea"/>
              </a:rPr>
              <a:t>一群玩在一起小伙伴</a:t>
            </a:r>
            <a:endParaRPr lang="zh-CN" altLang="en-US" sz="1510" dirty="0">
              <a:solidFill>
                <a:srgbClr val="000000"/>
              </a:solidFill>
            </a:endParaRPr>
          </a:p>
        </p:txBody>
      </p:sp>
      <p:sp>
        <p:nvSpPr>
          <p:cNvPr id="77" name="文本框 76"/>
          <p:cNvSpPr txBox="1"/>
          <p:nvPr>
            <p:custDataLst>
              <p:tags r:id="rId12"/>
            </p:custDataLst>
          </p:nvPr>
        </p:nvSpPr>
        <p:spPr>
          <a:xfrm>
            <a:off x="435927" y="3058116"/>
            <a:ext cx="2352537" cy="1124368"/>
          </a:xfrm>
          <a:prstGeom prst="rect">
            <a:avLst/>
          </a:prstGeom>
        </p:spPr>
        <p:txBody>
          <a:bodyPr wrap="square">
            <a:normAutofit/>
          </a:bodyPr>
          <a:lstStyle>
            <a:defPPr>
              <a:defRPr lang="zh-CN"/>
            </a:defPPr>
            <a:lvl1pPr algn="ctr">
              <a:lnSpc>
                <a:spcPct val="150000"/>
              </a:lnSpc>
            </a:lvl1pPr>
          </a:lstStyle>
          <a:p>
            <a:r>
              <a:rPr lang="zh-CN" altLang="en-US" sz="1510" b="1" dirty="0">
                <a:solidFill>
                  <a:srgbClr val="FF0000"/>
                </a:solidFill>
              </a:rPr>
              <a:t>金钱留人</a:t>
            </a:r>
          </a:p>
          <a:p>
            <a:r>
              <a:rPr lang="zh-CN" altLang="en-US" sz="1510" dirty="0">
                <a:solidFill>
                  <a:srgbClr val="000000"/>
                </a:solidFill>
              </a:rPr>
              <a:t>高薪、高福利、好的环境</a:t>
            </a:r>
          </a:p>
        </p:txBody>
      </p:sp>
      <p:sp>
        <p:nvSpPr>
          <p:cNvPr id="78" name="文本框 77"/>
          <p:cNvSpPr txBox="1"/>
          <p:nvPr>
            <p:custDataLst>
              <p:tags r:id="rId13"/>
            </p:custDataLst>
          </p:nvPr>
        </p:nvSpPr>
        <p:spPr>
          <a:xfrm>
            <a:off x="7277616" y="2502444"/>
            <a:ext cx="2352537" cy="1124368"/>
          </a:xfrm>
          <a:prstGeom prst="rect">
            <a:avLst/>
          </a:prstGeom>
        </p:spPr>
        <p:txBody>
          <a:bodyPr wrap="square">
            <a:normAutofit/>
          </a:bodyPr>
          <a:lstStyle>
            <a:defPPr>
              <a:defRPr lang="zh-CN"/>
            </a:defPPr>
            <a:lvl1pPr algn="ctr">
              <a:lnSpc>
                <a:spcPct val="150000"/>
              </a:lnSpc>
            </a:lvl1pPr>
          </a:lstStyle>
          <a:p>
            <a:r>
              <a:rPr lang="zh-CN" altLang="en-US" sz="1510" b="1" dirty="0">
                <a:solidFill>
                  <a:srgbClr val="FF0000"/>
                </a:solidFill>
              </a:rPr>
              <a:t>发展留人</a:t>
            </a:r>
          </a:p>
          <a:p>
            <a:r>
              <a:rPr lang="zh-CN" altLang="en-US" sz="1510" dirty="0">
                <a:solidFill>
                  <a:srgbClr val="000000"/>
                </a:solidFill>
              </a:rPr>
              <a:t>能学到本事，技能</a:t>
            </a:r>
          </a:p>
          <a:p>
            <a:r>
              <a:rPr lang="zh-CN" altLang="en-US" sz="1510" dirty="0">
                <a:solidFill>
                  <a:srgbClr val="000000"/>
                </a:solidFill>
              </a:rPr>
              <a:t>以后能挣钱</a:t>
            </a:r>
          </a:p>
        </p:txBody>
      </p:sp>
      <p:sp>
        <p:nvSpPr>
          <p:cNvPr id="2" name="文本框 1"/>
          <p:cNvSpPr txBox="1"/>
          <p:nvPr/>
        </p:nvSpPr>
        <p:spPr>
          <a:xfrm>
            <a:off x="1191895" y="4745990"/>
            <a:ext cx="7575550" cy="368300"/>
          </a:xfrm>
          <a:prstGeom prst="rect">
            <a:avLst/>
          </a:prstGeom>
          <a:noFill/>
        </p:spPr>
        <p:txBody>
          <a:bodyPr wrap="square" rtlCol="0">
            <a:spAutoFit/>
          </a:bodyPr>
          <a:lstStyle/>
          <a:p>
            <a:pPr algn="l"/>
            <a:r>
              <a:rPr lang="zh-CN" b="1">
                <a:solidFill>
                  <a:srgbClr val="FF0000"/>
                </a:solidFill>
              </a:rPr>
              <a:t>受限于现实条件限制，我们只能用</a:t>
            </a:r>
            <a:r>
              <a:rPr lang="en-US" altLang="zh-CN" b="1">
                <a:solidFill>
                  <a:srgbClr val="FF0000"/>
                </a:solidFill>
              </a:rPr>
              <a:t>“</a:t>
            </a:r>
            <a:r>
              <a:rPr lang="zh-CN" altLang="en-US" b="1">
                <a:solidFill>
                  <a:srgbClr val="FF0000"/>
                </a:solidFill>
              </a:rPr>
              <a:t>发展留人</a:t>
            </a:r>
            <a:r>
              <a:rPr lang="en-US" altLang="zh-CN" b="1">
                <a:solidFill>
                  <a:srgbClr val="FF0000"/>
                </a:solidFill>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75323" y="212408"/>
            <a:ext cx="4246880" cy="398780"/>
          </a:xfrm>
          <a:prstGeom prst="rect">
            <a:avLst/>
          </a:prstGeom>
          <a:noFill/>
        </p:spPr>
        <p:txBody>
          <a:bodyPr wrap="none" rtlCol="0">
            <a:spAutoFit/>
          </a:bodyPr>
          <a:lstStyle/>
          <a:p>
            <a:pPr algn="ctr"/>
            <a:r>
              <a:rPr lang="zh-CN" altLang="en-US" sz="2000" b="1">
                <a:solidFill>
                  <a:schemeClr val="tx1"/>
                </a:solidFill>
                <a:sym typeface="+mn-ea"/>
              </a:rPr>
              <a:t>助理跟单型社群销售的职业发展路径</a:t>
            </a: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13"/>
            <a:stretch>
              <a:fillRect/>
            </a:stretch>
          </p:blipFill>
          <p:spPr>
            <a:xfrm>
              <a:off x="5235" y="1585"/>
              <a:ext cx="337" cy="709"/>
            </a:xfrm>
            <a:prstGeom prst="rect">
              <a:avLst/>
            </a:prstGeom>
          </p:spPr>
        </p:pic>
        <p:pic>
          <p:nvPicPr>
            <p:cNvPr id="12" name="图片 11" descr="resource"/>
            <p:cNvPicPr>
              <a:picLocks noChangeAspect="1"/>
            </p:cNvPicPr>
            <p:nvPr/>
          </p:nvPicPr>
          <p:blipFill>
            <a:blip r:embed="rId14"/>
            <a:stretch>
              <a:fillRect/>
            </a:stretch>
          </p:blipFill>
          <p:spPr>
            <a:xfrm>
              <a:off x="4982" y="1585"/>
              <a:ext cx="337" cy="709"/>
            </a:xfrm>
            <a:prstGeom prst="rect">
              <a:avLst/>
            </a:prstGeom>
          </p:spPr>
        </p:pic>
        <p:pic>
          <p:nvPicPr>
            <p:cNvPr id="15" name="图片 14" descr="resource"/>
            <p:cNvPicPr>
              <a:picLocks noChangeAspect="1"/>
            </p:cNvPicPr>
            <p:nvPr/>
          </p:nvPicPr>
          <p:blipFill>
            <a:blip r:embed="rId13"/>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1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3" name="圆角矩形 4"/>
          <p:cNvSpPr/>
          <p:nvPr>
            <p:custDataLst>
              <p:tags r:id="rId1"/>
            </p:custDataLst>
          </p:nvPr>
        </p:nvSpPr>
        <p:spPr>
          <a:xfrm>
            <a:off x="1382082" y="1373874"/>
            <a:ext cx="1572529" cy="589699"/>
          </a:xfrm>
          <a:prstGeom prst="roundRect">
            <a:avLst/>
          </a:prstGeom>
          <a:solidFill>
            <a:srgbClr val="D87F82"/>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a:bodyPr>
          <a:lstStyle/>
          <a:p>
            <a:pPr lvl="0" algn="ctr">
              <a:defRPr/>
            </a:pPr>
            <a:r>
              <a:rPr lang="zh-CN" altLang="en-US" sz="1510" kern="0" dirty="0">
                <a:solidFill>
                  <a:srgbClr val="FFFFFF"/>
                </a:solidFill>
              </a:rPr>
              <a:t>基础社群销售</a:t>
            </a:r>
          </a:p>
        </p:txBody>
      </p:sp>
      <p:sp>
        <p:nvSpPr>
          <p:cNvPr id="4" name="圆角矩形 5"/>
          <p:cNvSpPr/>
          <p:nvPr>
            <p:custDataLst>
              <p:tags r:id="rId2"/>
            </p:custDataLst>
          </p:nvPr>
        </p:nvSpPr>
        <p:spPr>
          <a:xfrm>
            <a:off x="3859799" y="1373874"/>
            <a:ext cx="1572529" cy="589699"/>
          </a:xfrm>
          <a:prstGeom prst="roundRect">
            <a:avLst/>
          </a:prstGeom>
          <a:solidFill>
            <a:srgbClr val="82B3B7"/>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a:bodyPr>
          <a:lstStyle/>
          <a:p>
            <a:pPr lvl="0" algn="ctr">
              <a:defRPr/>
            </a:pPr>
            <a:r>
              <a:rPr lang="zh-CN" altLang="en-US" sz="1510" kern="0" dirty="0">
                <a:solidFill>
                  <a:srgbClr val="FFFFFF"/>
                </a:solidFill>
              </a:rPr>
              <a:t>资深销售</a:t>
            </a:r>
          </a:p>
        </p:txBody>
      </p:sp>
      <p:sp>
        <p:nvSpPr>
          <p:cNvPr id="24" name="圆角矩形 6"/>
          <p:cNvSpPr/>
          <p:nvPr>
            <p:custDataLst>
              <p:tags r:id="rId3"/>
            </p:custDataLst>
          </p:nvPr>
        </p:nvSpPr>
        <p:spPr>
          <a:xfrm>
            <a:off x="6337515" y="1373874"/>
            <a:ext cx="1572529" cy="589699"/>
          </a:xfrm>
          <a:prstGeom prst="roundRect">
            <a:avLst/>
          </a:prstGeom>
          <a:solidFill>
            <a:srgbClr val="BC353E"/>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a:bodyPr>
          <a:lstStyle/>
          <a:p>
            <a:pPr lvl="0" algn="ctr">
              <a:defRPr/>
            </a:pPr>
            <a:r>
              <a:rPr lang="zh-CN" altLang="en-US" sz="1510" kern="0" dirty="0">
                <a:solidFill>
                  <a:srgbClr val="FFFFFF"/>
                </a:solidFill>
              </a:rPr>
              <a:t>小组长</a:t>
            </a:r>
          </a:p>
        </p:txBody>
      </p:sp>
      <p:sp>
        <p:nvSpPr>
          <p:cNvPr id="5" name="圆角矩形 10"/>
          <p:cNvSpPr/>
          <p:nvPr>
            <p:custDataLst>
              <p:tags r:id="rId4"/>
            </p:custDataLst>
          </p:nvPr>
        </p:nvSpPr>
        <p:spPr>
          <a:xfrm>
            <a:off x="6337748" y="3291716"/>
            <a:ext cx="1572529" cy="589699"/>
          </a:xfrm>
          <a:prstGeom prst="roundRect">
            <a:avLst/>
          </a:prstGeom>
          <a:solidFill>
            <a:srgbClr val="4772A9"/>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a:bodyPr>
          <a:lstStyle/>
          <a:p>
            <a:pPr lvl="0" algn="ctr">
              <a:defRPr/>
            </a:pPr>
            <a:r>
              <a:rPr lang="zh-CN" altLang="en-US" sz="1510" kern="0" dirty="0">
                <a:solidFill>
                  <a:srgbClr val="FFFFFF"/>
                </a:solidFill>
              </a:rPr>
              <a:t>运营</a:t>
            </a:r>
          </a:p>
        </p:txBody>
      </p:sp>
      <p:sp>
        <p:nvSpPr>
          <p:cNvPr id="9" name="圆角矩形 11"/>
          <p:cNvSpPr/>
          <p:nvPr>
            <p:custDataLst>
              <p:tags r:id="rId5"/>
            </p:custDataLst>
          </p:nvPr>
        </p:nvSpPr>
        <p:spPr>
          <a:xfrm>
            <a:off x="3861099" y="3231391"/>
            <a:ext cx="1572529" cy="589699"/>
          </a:xfrm>
          <a:prstGeom prst="roundRect">
            <a:avLst/>
          </a:prstGeom>
          <a:solidFill>
            <a:srgbClr val="D87F82"/>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a:bodyPr>
          <a:lstStyle/>
          <a:p>
            <a:pPr lvl="0" algn="ctr">
              <a:defRPr/>
            </a:pPr>
            <a:r>
              <a:rPr lang="zh-CN" altLang="en-US" sz="1510" kern="0" dirty="0">
                <a:sym typeface="+mn-ea"/>
              </a:rPr>
              <a:t>资深销售</a:t>
            </a:r>
            <a:endParaRPr lang="zh-CN" altLang="en-US" sz="1510" kern="0" dirty="0">
              <a:solidFill>
                <a:srgbClr val="FFFFFF"/>
              </a:solidFill>
            </a:endParaRPr>
          </a:p>
        </p:txBody>
      </p:sp>
      <p:sp>
        <p:nvSpPr>
          <p:cNvPr id="13" name="圆角矩形 12"/>
          <p:cNvSpPr/>
          <p:nvPr>
            <p:custDataLst>
              <p:tags r:id="rId6"/>
            </p:custDataLst>
          </p:nvPr>
        </p:nvSpPr>
        <p:spPr>
          <a:xfrm>
            <a:off x="1383817" y="3231391"/>
            <a:ext cx="1572529" cy="589699"/>
          </a:xfrm>
          <a:prstGeom prst="roundRect">
            <a:avLst/>
          </a:prstGeom>
          <a:solidFill>
            <a:srgbClr val="82B3B7"/>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a:bodyPr>
          <a:lstStyle/>
          <a:p>
            <a:pPr lvl="0" algn="ctr">
              <a:defRPr/>
            </a:pPr>
            <a:r>
              <a:rPr lang="zh-CN" altLang="en-US" sz="1510" kern="0" dirty="0">
                <a:sym typeface="+mn-ea"/>
              </a:rPr>
              <a:t>基础社群销售</a:t>
            </a:r>
            <a:endParaRPr lang="zh-CN" altLang="en-US" sz="1510" kern="0" dirty="0">
              <a:solidFill>
                <a:srgbClr val="FFFFFF"/>
              </a:solidFill>
            </a:endParaRPr>
          </a:p>
        </p:txBody>
      </p:sp>
      <p:sp>
        <p:nvSpPr>
          <p:cNvPr id="14" name="右箭头 13"/>
          <p:cNvSpPr/>
          <p:nvPr>
            <p:custDataLst>
              <p:tags r:id="rId7"/>
            </p:custDataLst>
          </p:nvPr>
        </p:nvSpPr>
        <p:spPr>
          <a:xfrm>
            <a:off x="3120402" y="1485982"/>
            <a:ext cx="573607" cy="365485"/>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42500" lnSpcReduction="20000"/>
          </a:bodyPr>
          <a:lstStyle/>
          <a:p>
            <a:pPr marL="0" marR="0" lvl="0" indent="0" algn="ctr" defTabSz="914400" eaLnBrk="1" latinLnBrk="0" hangingPunct="1">
              <a:spcBef>
                <a:spcPts val="0"/>
              </a:spcBef>
              <a:spcAft>
                <a:spcPts val="0"/>
              </a:spcAft>
              <a:buClrTx/>
              <a:buSzTx/>
              <a:buFontTx/>
              <a:buNone/>
              <a:defRPr/>
            </a:pPr>
            <a:endParaRPr kumimoji="0" lang="zh-CN" altLang="en-US" sz="1510" b="0" i="0" u="none" strike="noStrike" kern="0" cap="none" spc="0" normalizeH="0" baseline="0" noProof="0">
              <a:ln>
                <a:noFill/>
              </a:ln>
              <a:solidFill>
                <a:srgbClr val="FFFFFF">
                  <a:lumMod val="50000"/>
                </a:srgbClr>
              </a:solidFill>
              <a:effectLst/>
              <a:uLnTx/>
              <a:uFillTx/>
            </a:endParaRPr>
          </a:p>
        </p:txBody>
      </p:sp>
      <p:sp>
        <p:nvSpPr>
          <p:cNvPr id="16" name="右箭头 14"/>
          <p:cNvSpPr/>
          <p:nvPr>
            <p:custDataLst>
              <p:tags r:id="rId8"/>
            </p:custDataLst>
          </p:nvPr>
        </p:nvSpPr>
        <p:spPr>
          <a:xfrm>
            <a:off x="5598117" y="1485982"/>
            <a:ext cx="573607" cy="365485"/>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42500" lnSpcReduction="20000"/>
          </a:bodyPr>
          <a:lstStyle/>
          <a:p>
            <a:pPr marL="0" marR="0" lvl="0" indent="0" algn="ctr" defTabSz="914400" eaLnBrk="1" latinLnBrk="0" hangingPunct="1">
              <a:spcBef>
                <a:spcPts val="0"/>
              </a:spcBef>
              <a:spcAft>
                <a:spcPts val="0"/>
              </a:spcAft>
              <a:buClrTx/>
              <a:buSzTx/>
              <a:buFontTx/>
              <a:buNone/>
              <a:defRPr/>
            </a:pPr>
            <a:endParaRPr kumimoji="0" lang="zh-CN" altLang="en-US" sz="1510" b="0" i="0" u="none" strike="noStrike" kern="0" cap="none" spc="0" normalizeH="0" baseline="0" noProof="0">
              <a:ln>
                <a:noFill/>
              </a:ln>
              <a:solidFill>
                <a:srgbClr val="FFFFFF">
                  <a:lumMod val="50000"/>
                </a:srgbClr>
              </a:solidFill>
              <a:effectLst/>
              <a:uLnTx/>
              <a:uFillTx/>
            </a:endParaRPr>
          </a:p>
        </p:txBody>
      </p:sp>
      <p:sp>
        <p:nvSpPr>
          <p:cNvPr id="40" name="右箭头 39"/>
          <p:cNvSpPr/>
          <p:nvPr>
            <p:custDataLst>
              <p:tags r:id="rId9"/>
            </p:custDataLst>
          </p:nvPr>
        </p:nvSpPr>
        <p:spPr>
          <a:xfrm>
            <a:off x="3122307" y="3403682"/>
            <a:ext cx="573607" cy="365485"/>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42500" lnSpcReduction="20000"/>
          </a:bodyPr>
          <a:lstStyle/>
          <a:p>
            <a:pPr marL="0" marR="0" lvl="0" indent="0" algn="ctr" defTabSz="914400" eaLnBrk="1" latinLnBrk="0" hangingPunct="1">
              <a:spcBef>
                <a:spcPts val="0"/>
              </a:spcBef>
              <a:spcAft>
                <a:spcPts val="0"/>
              </a:spcAft>
              <a:buClrTx/>
              <a:buSzTx/>
              <a:buFontTx/>
              <a:buNone/>
              <a:defRPr/>
            </a:pPr>
            <a:endParaRPr kumimoji="0" lang="zh-CN" altLang="en-US" sz="1510" b="0" i="0" u="none" strike="noStrike" kern="0" cap="none" spc="0" normalizeH="0" baseline="0" noProof="0">
              <a:ln>
                <a:noFill/>
              </a:ln>
              <a:solidFill>
                <a:srgbClr val="FFFFFF">
                  <a:lumMod val="50000"/>
                </a:srgbClr>
              </a:solidFill>
              <a:effectLst/>
              <a:uLnTx/>
              <a:uFillTx/>
            </a:endParaRPr>
          </a:p>
        </p:txBody>
      </p:sp>
      <p:sp>
        <p:nvSpPr>
          <p:cNvPr id="41" name="右箭头 14"/>
          <p:cNvSpPr/>
          <p:nvPr>
            <p:custDataLst>
              <p:tags r:id="rId10"/>
            </p:custDataLst>
          </p:nvPr>
        </p:nvSpPr>
        <p:spPr>
          <a:xfrm>
            <a:off x="5598752" y="3403682"/>
            <a:ext cx="573607" cy="365485"/>
          </a:xfrm>
          <a:prstGeom prst="rightArrow">
            <a:avLst/>
          </a:prstGeom>
          <a:solidFill>
            <a:srgbClr val="FFFFFF">
              <a:lumMod val="85000"/>
            </a:srgbClr>
          </a:solidFill>
          <a:ln>
            <a:noFill/>
          </a:ln>
        </p:spPr>
        <p:style>
          <a:lnRef idx="2">
            <a:srgbClr val="D87F82">
              <a:shade val="50000"/>
            </a:srgbClr>
          </a:lnRef>
          <a:fillRef idx="1">
            <a:srgbClr val="D87F82"/>
          </a:fillRef>
          <a:effectRef idx="0">
            <a:srgbClr val="D87F82"/>
          </a:effectRef>
          <a:fontRef idx="minor">
            <a:srgbClr val="FFFFFF"/>
          </a:fontRef>
        </p:style>
        <p:txBody>
          <a:bodyPr rtlCol="0" anchor="ctr">
            <a:normAutofit fontScale="42500" lnSpcReduction="20000"/>
          </a:bodyPr>
          <a:lstStyle/>
          <a:p>
            <a:pPr marL="0" marR="0" lvl="0" indent="0" algn="ctr" defTabSz="914400" eaLnBrk="1" latinLnBrk="0" hangingPunct="1">
              <a:spcBef>
                <a:spcPts val="0"/>
              </a:spcBef>
              <a:spcAft>
                <a:spcPts val="0"/>
              </a:spcAft>
              <a:buClrTx/>
              <a:buSzTx/>
              <a:buFontTx/>
              <a:buNone/>
              <a:defRPr/>
            </a:pPr>
            <a:endParaRPr kumimoji="0" lang="zh-CN" altLang="en-US" sz="1510" b="0" i="0" u="none" strike="noStrike" kern="0" cap="none" spc="0" normalizeH="0" baseline="0" noProof="0">
              <a:ln>
                <a:noFill/>
              </a:ln>
              <a:solidFill>
                <a:srgbClr val="FFFFFF">
                  <a:lumMod val="50000"/>
                </a:srgbClr>
              </a:solidFill>
              <a:effectLst/>
              <a:uLnTx/>
              <a:uFillTx/>
            </a:endParaRPr>
          </a:p>
        </p:txBody>
      </p:sp>
      <p:sp>
        <p:nvSpPr>
          <p:cNvPr id="42" name="文本框 41"/>
          <p:cNvSpPr txBox="1"/>
          <p:nvPr/>
        </p:nvSpPr>
        <p:spPr>
          <a:xfrm>
            <a:off x="1481455" y="4410710"/>
            <a:ext cx="6608445" cy="368300"/>
          </a:xfrm>
          <a:prstGeom prst="rect">
            <a:avLst/>
          </a:prstGeom>
          <a:noFill/>
        </p:spPr>
        <p:txBody>
          <a:bodyPr wrap="square" rtlCol="0">
            <a:spAutoFit/>
          </a:bodyPr>
          <a:lstStyle/>
          <a:p>
            <a:pPr algn="l"/>
            <a:r>
              <a:rPr lang="zh-CN" b="1">
                <a:solidFill>
                  <a:srgbClr val="FF0000"/>
                </a:solidFill>
              </a:rPr>
              <a:t>大部分还是会选择</a:t>
            </a:r>
            <a:r>
              <a:rPr lang="en-US" altLang="zh-CN" b="1">
                <a:solidFill>
                  <a:srgbClr val="FF0000"/>
                </a:solidFill>
              </a:rPr>
              <a:t>“</a:t>
            </a:r>
            <a:r>
              <a:rPr lang="zh-CN" altLang="en-US" b="1">
                <a:solidFill>
                  <a:srgbClr val="FF0000"/>
                </a:solidFill>
              </a:rPr>
              <a:t>运营</a:t>
            </a:r>
            <a:r>
              <a:rPr lang="en-US" altLang="zh-CN" b="1">
                <a:solidFill>
                  <a:srgbClr val="FF0000"/>
                </a:solidFill>
              </a:rPr>
              <a:t>”</a:t>
            </a:r>
            <a:r>
              <a:rPr lang="zh-CN" altLang="en-US" b="1">
                <a:solidFill>
                  <a:srgbClr val="FF0000"/>
                </a:solidFill>
              </a:rPr>
              <a:t>线，但转岗的前提：本职工作足够优秀</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75323" y="153353"/>
            <a:ext cx="3484880" cy="398780"/>
          </a:xfrm>
          <a:prstGeom prst="rect">
            <a:avLst/>
          </a:prstGeom>
          <a:noFill/>
        </p:spPr>
        <p:txBody>
          <a:bodyPr wrap="none" rtlCol="0">
            <a:spAutoFit/>
          </a:bodyPr>
          <a:lstStyle/>
          <a:p>
            <a:pPr algn="ctr"/>
            <a:r>
              <a:rPr lang="zh-CN" altLang="en-US" sz="2000" b="1">
                <a:solidFill>
                  <a:schemeClr val="tx1"/>
                </a:solidFill>
                <a:sym typeface="+mn-ea"/>
              </a:rPr>
              <a:t>小组长的岗位职责和晋升标准</a:t>
            </a: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3"/>
            <a:stretch>
              <a:fillRect/>
            </a:stretch>
          </p:blipFill>
          <p:spPr>
            <a:xfrm>
              <a:off x="5235" y="1585"/>
              <a:ext cx="337" cy="709"/>
            </a:xfrm>
            <a:prstGeom prst="rect">
              <a:avLst/>
            </a:prstGeom>
          </p:spPr>
        </p:pic>
        <p:pic>
          <p:nvPicPr>
            <p:cNvPr id="12" name="图片 11" descr="resource"/>
            <p:cNvPicPr>
              <a:picLocks noChangeAspect="1"/>
            </p:cNvPicPr>
            <p:nvPr/>
          </p:nvPicPr>
          <p:blipFill>
            <a:blip r:embed="rId4"/>
            <a:stretch>
              <a:fillRect/>
            </a:stretch>
          </p:blipFill>
          <p:spPr>
            <a:xfrm>
              <a:off x="4982" y="1585"/>
              <a:ext cx="337" cy="709"/>
            </a:xfrm>
            <a:prstGeom prst="rect">
              <a:avLst/>
            </a:prstGeom>
          </p:spPr>
        </p:pic>
        <p:pic>
          <p:nvPicPr>
            <p:cNvPr id="15" name="图片 14" descr="resource"/>
            <p:cNvPicPr>
              <a:picLocks noChangeAspect="1"/>
            </p:cNvPicPr>
            <p:nvPr/>
          </p:nvPicPr>
          <p:blipFill>
            <a:blip r:embed="rId3"/>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pic>
        <p:nvPicPr>
          <p:cNvPr id="25" name="图片 24"/>
          <p:cNvPicPr>
            <a:picLocks noChangeAspect="1"/>
          </p:cNvPicPr>
          <p:nvPr/>
        </p:nvPicPr>
        <p:blipFill>
          <a:blip r:embed="rId6"/>
          <a:stretch>
            <a:fillRect/>
          </a:stretch>
        </p:blipFill>
        <p:spPr>
          <a:xfrm>
            <a:off x="673735" y="860425"/>
            <a:ext cx="8695055" cy="2068830"/>
          </a:xfrm>
          <a:prstGeom prst="rect">
            <a:avLst/>
          </a:prstGeom>
        </p:spPr>
      </p:pic>
      <p:sp>
        <p:nvSpPr>
          <p:cNvPr id="26" name="文本框 25"/>
          <p:cNvSpPr txBox="1"/>
          <p:nvPr/>
        </p:nvSpPr>
        <p:spPr>
          <a:xfrm>
            <a:off x="673735" y="3454400"/>
            <a:ext cx="7560945" cy="1076325"/>
          </a:xfrm>
          <a:prstGeom prst="rect">
            <a:avLst/>
          </a:prstGeom>
          <a:noFill/>
          <a:ln w="19050">
            <a:solidFill>
              <a:schemeClr val="accent4"/>
            </a:solidFill>
          </a:ln>
        </p:spPr>
        <p:txBody>
          <a:bodyPr wrap="square" rtlCol="0" anchor="t">
            <a:spAutoFit/>
          </a:bodyPr>
          <a:lstStyle/>
          <a:p>
            <a:r>
              <a:rPr lang="zh-CN" altLang="en-US" sz="1600" b="1">
                <a:solidFill>
                  <a:srgbClr val="FF0000"/>
                </a:solidFill>
              </a:rPr>
              <a:t>内部竞聘硬性标准</a:t>
            </a:r>
          </a:p>
          <a:p>
            <a:r>
              <a:rPr lang="zh-CN" altLang="en-US" sz="1600"/>
              <a:t>1、6个月内3次成为团队销售冠军（至少4人小团队）</a:t>
            </a:r>
          </a:p>
          <a:p>
            <a:r>
              <a:rPr lang="en-US" altLang="zh-CN" sz="1600"/>
              <a:t>2</a:t>
            </a:r>
            <a:r>
              <a:rPr lang="zh-CN" altLang="en-US" sz="1600"/>
              <a:t>、至少成功带教过3个合格新人</a:t>
            </a:r>
          </a:p>
          <a:p>
            <a:r>
              <a:rPr lang="en-US" altLang="zh-CN" sz="1600"/>
              <a:t>3</a:t>
            </a:r>
            <a:r>
              <a:rPr lang="zh-CN" altLang="en-US" sz="1600"/>
              <a:t>、至少独立完成1次复盘PPT，并进行过复盘分享</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548323" y="153353"/>
            <a:ext cx="3738880" cy="398780"/>
          </a:xfrm>
          <a:prstGeom prst="rect">
            <a:avLst/>
          </a:prstGeom>
          <a:noFill/>
        </p:spPr>
        <p:txBody>
          <a:bodyPr wrap="none" rtlCol="0">
            <a:spAutoFit/>
          </a:bodyPr>
          <a:lstStyle/>
          <a:p>
            <a:pPr algn="ctr"/>
            <a:r>
              <a:rPr lang="zh-CN" altLang="en-US" sz="2000" b="1">
                <a:solidFill>
                  <a:schemeClr val="tx1"/>
                </a:solidFill>
                <a:sym typeface="+mn-ea"/>
              </a:rPr>
              <a:t>初级运营的岗位职责和转岗标准</a:t>
            </a: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3"/>
            <a:stretch>
              <a:fillRect/>
            </a:stretch>
          </p:blipFill>
          <p:spPr>
            <a:xfrm>
              <a:off x="5235" y="1585"/>
              <a:ext cx="337" cy="709"/>
            </a:xfrm>
            <a:prstGeom prst="rect">
              <a:avLst/>
            </a:prstGeom>
          </p:spPr>
        </p:pic>
        <p:pic>
          <p:nvPicPr>
            <p:cNvPr id="12" name="图片 11" descr="resource"/>
            <p:cNvPicPr>
              <a:picLocks noChangeAspect="1"/>
            </p:cNvPicPr>
            <p:nvPr/>
          </p:nvPicPr>
          <p:blipFill>
            <a:blip r:embed="rId4"/>
            <a:stretch>
              <a:fillRect/>
            </a:stretch>
          </p:blipFill>
          <p:spPr>
            <a:xfrm>
              <a:off x="4982" y="1585"/>
              <a:ext cx="337" cy="709"/>
            </a:xfrm>
            <a:prstGeom prst="rect">
              <a:avLst/>
            </a:prstGeom>
          </p:spPr>
        </p:pic>
        <p:pic>
          <p:nvPicPr>
            <p:cNvPr id="15" name="图片 14" descr="resource"/>
            <p:cNvPicPr>
              <a:picLocks noChangeAspect="1"/>
            </p:cNvPicPr>
            <p:nvPr/>
          </p:nvPicPr>
          <p:blipFill>
            <a:blip r:embed="rId3"/>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26" name="文本框 25"/>
          <p:cNvSpPr txBox="1"/>
          <p:nvPr/>
        </p:nvSpPr>
        <p:spPr>
          <a:xfrm>
            <a:off x="1160780" y="4414520"/>
            <a:ext cx="6520815" cy="1076325"/>
          </a:xfrm>
          <a:prstGeom prst="rect">
            <a:avLst/>
          </a:prstGeom>
          <a:noFill/>
          <a:ln w="19050">
            <a:solidFill>
              <a:schemeClr val="accent4"/>
            </a:solidFill>
          </a:ln>
        </p:spPr>
        <p:txBody>
          <a:bodyPr wrap="square" rtlCol="0" anchor="t">
            <a:spAutoFit/>
          </a:bodyPr>
          <a:lstStyle/>
          <a:p>
            <a:r>
              <a:rPr lang="zh-CN" altLang="en-US" sz="1600" b="1">
                <a:solidFill>
                  <a:srgbClr val="FF0000"/>
                </a:solidFill>
              </a:rPr>
              <a:t>内部竞聘硬性标准</a:t>
            </a:r>
          </a:p>
          <a:p>
            <a:r>
              <a:rPr lang="zh-CN" altLang="en-US" sz="1600"/>
              <a:t>1、6个月内3次成为团队销售冠军（至少4人小团队）</a:t>
            </a:r>
          </a:p>
          <a:p>
            <a:r>
              <a:rPr lang="en-US" altLang="zh-CN" sz="1600"/>
              <a:t>2</a:t>
            </a:r>
            <a:r>
              <a:rPr lang="zh-CN" altLang="en-US" sz="1600"/>
              <a:t>、至少成功带教过3个合格新人</a:t>
            </a:r>
          </a:p>
          <a:p>
            <a:r>
              <a:rPr lang="en-US" altLang="zh-CN" sz="1600"/>
              <a:t>3</a:t>
            </a:r>
            <a:r>
              <a:rPr lang="zh-CN" altLang="en-US" sz="1600"/>
              <a:t>、至少独立完成1次复盘PPT，并进行过复盘分享</a:t>
            </a:r>
          </a:p>
        </p:txBody>
      </p:sp>
      <p:pic>
        <p:nvPicPr>
          <p:cNvPr id="3" name="图片 2"/>
          <p:cNvPicPr>
            <a:picLocks noChangeAspect="1"/>
          </p:cNvPicPr>
          <p:nvPr/>
        </p:nvPicPr>
        <p:blipFill>
          <a:blip r:embed="rId6"/>
          <a:stretch>
            <a:fillRect/>
          </a:stretch>
        </p:blipFill>
        <p:spPr>
          <a:xfrm>
            <a:off x="1160780" y="612775"/>
            <a:ext cx="6573520" cy="362712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02323" y="153353"/>
            <a:ext cx="3230880" cy="398780"/>
          </a:xfrm>
          <a:prstGeom prst="rect">
            <a:avLst/>
          </a:prstGeom>
          <a:noFill/>
        </p:spPr>
        <p:txBody>
          <a:bodyPr wrap="none" rtlCol="0">
            <a:spAutoFit/>
          </a:bodyPr>
          <a:lstStyle/>
          <a:p>
            <a:pPr algn="ctr"/>
            <a:r>
              <a:rPr lang="zh-CN" altLang="en-US" sz="2000" b="1">
                <a:solidFill>
                  <a:schemeClr val="tx1"/>
                </a:solidFill>
                <a:sym typeface="+mn-ea"/>
              </a:rPr>
              <a:t>某个客服小组长的转正述职</a:t>
            </a: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3"/>
            <a:stretch>
              <a:fillRect/>
            </a:stretch>
          </p:blipFill>
          <p:spPr>
            <a:xfrm>
              <a:off x="5235" y="1585"/>
              <a:ext cx="337" cy="709"/>
            </a:xfrm>
            <a:prstGeom prst="rect">
              <a:avLst/>
            </a:prstGeom>
          </p:spPr>
        </p:pic>
        <p:pic>
          <p:nvPicPr>
            <p:cNvPr id="12" name="图片 11" descr="resource"/>
            <p:cNvPicPr>
              <a:picLocks noChangeAspect="1"/>
            </p:cNvPicPr>
            <p:nvPr/>
          </p:nvPicPr>
          <p:blipFill>
            <a:blip r:embed="rId4"/>
            <a:stretch>
              <a:fillRect/>
            </a:stretch>
          </p:blipFill>
          <p:spPr>
            <a:xfrm>
              <a:off x="4982" y="1585"/>
              <a:ext cx="337" cy="709"/>
            </a:xfrm>
            <a:prstGeom prst="rect">
              <a:avLst/>
            </a:prstGeom>
          </p:spPr>
        </p:pic>
        <p:pic>
          <p:nvPicPr>
            <p:cNvPr id="15" name="图片 14" descr="resource"/>
            <p:cNvPicPr>
              <a:picLocks noChangeAspect="1"/>
            </p:cNvPicPr>
            <p:nvPr/>
          </p:nvPicPr>
          <p:blipFill>
            <a:blip r:embed="rId3"/>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pic>
        <p:nvPicPr>
          <p:cNvPr id="4" name="图片 3"/>
          <p:cNvPicPr>
            <a:picLocks noChangeAspect="1"/>
          </p:cNvPicPr>
          <p:nvPr/>
        </p:nvPicPr>
        <p:blipFill>
          <a:blip r:embed="rId6"/>
          <a:stretch>
            <a:fillRect/>
          </a:stretch>
        </p:blipFill>
        <p:spPr>
          <a:xfrm>
            <a:off x="459105" y="620395"/>
            <a:ext cx="3862070" cy="2555875"/>
          </a:xfrm>
          <a:prstGeom prst="rect">
            <a:avLst/>
          </a:prstGeom>
          <a:ln w="12700">
            <a:solidFill>
              <a:schemeClr val="accent4"/>
            </a:solidFill>
          </a:ln>
        </p:spPr>
      </p:pic>
      <p:pic>
        <p:nvPicPr>
          <p:cNvPr id="5" name="图片 4"/>
          <p:cNvPicPr>
            <a:picLocks noChangeAspect="1"/>
          </p:cNvPicPr>
          <p:nvPr/>
        </p:nvPicPr>
        <p:blipFill>
          <a:blip r:embed="rId7"/>
          <a:stretch>
            <a:fillRect/>
          </a:stretch>
        </p:blipFill>
        <p:spPr>
          <a:xfrm>
            <a:off x="4575810" y="619760"/>
            <a:ext cx="4371340" cy="2586355"/>
          </a:xfrm>
          <a:prstGeom prst="rect">
            <a:avLst/>
          </a:prstGeom>
          <a:ln w="12700">
            <a:solidFill>
              <a:schemeClr val="accent4"/>
            </a:solidFill>
          </a:ln>
        </p:spPr>
      </p:pic>
      <p:pic>
        <p:nvPicPr>
          <p:cNvPr id="6" name="图片 5"/>
          <p:cNvPicPr>
            <a:picLocks noChangeAspect="1"/>
          </p:cNvPicPr>
          <p:nvPr/>
        </p:nvPicPr>
        <p:blipFill>
          <a:blip r:embed="rId8"/>
          <a:stretch>
            <a:fillRect/>
          </a:stretch>
        </p:blipFill>
        <p:spPr>
          <a:xfrm>
            <a:off x="469900" y="3303270"/>
            <a:ext cx="2729865" cy="2312035"/>
          </a:xfrm>
          <a:prstGeom prst="rect">
            <a:avLst/>
          </a:prstGeom>
          <a:ln w="12700">
            <a:solidFill>
              <a:schemeClr val="accent4"/>
            </a:solidFill>
          </a:ln>
        </p:spPr>
      </p:pic>
      <p:pic>
        <p:nvPicPr>
          <p:cNvPr id="7" name="图片 6"/>
          <p:cNvPicPr>
            <a:picLocks noChangeAspect="1"/>
          </p:cNvPicPr>
          <p:nvPr/>
        </p:nvPicPr>
        <p:blipFill>
          <a:blip r:embed="rId9"/>
          <a:stretch>
            <a:fillRect/>
          </a:stretch>
        </p:blipFill>
        <p:spPr>
          <a:xfrm>
            <a:off x="4602480" y="3261360"/>
            <a:ext cx="4318635" cy="2353945"/>
          </a:xfrm>
          <a:prstGeom prst="rect">
            <a:avLst/>
          </a:prstGeom>
          <a:ln w="12700">
            <a:solidFill>
              <a:schemeClr val="accent4"/>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95" y="219179"/>
            <a:ext cx="930578" cy="526883"/>
          </a:xfrm>
          <a:prstGeom prst="rect">
            <a:avLst/>
          </a:prstGeom>
          <a:solidFill>
            <a:srgbClr val="F4B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p>
        </p:txBody>
      </p:sp>
      <p:sp>
        <p:nvSpPr>
          <p:cNvPr id="5" name="文本框 4"/>
          <p:cNvSpPr txBox="1"/>
          <p:nvPr/>
        </p:nvSpPr>
        <p:spPr>
          <a:xfrm>
            <a:off x="1074857" y="284397"/>
            <a:ext cx="3626276" cy="461665"/>
          </a:xfrm>
          <a:prstGeom prst="rect">
            <a:avLst/>
          </a:prstGeom>
          <a:noFill/>
        </p:spPr>
        <p:txBody>
          <a:bodyPr wrap="square" rtlCol="0">
            <a:spAutoFit/>
          </a:bodyPr>
          <a:lstStyle/>
          <a:p>
            <a:r>
              <a:rPr lang="zh-CN" altLang="en-US" sz="2400" b="1" dirty="0">
                <a:solidFill>
                  <a:srgbClr val="000000"/>
                </a:solidFill>
                <a:latin typeface="微软雅黑" panose="020B0503020204020204" charset="-122"/>
                <a:ea typeface="微软雅黑" panose="020B0503020204020204" charset="-122"/>
                <a:sym typeface="+mn-ea"/>
              </a:rPr>
              <a:t>服务团队驻点</a:t>
            </a:r>
          </a:p>
        </p:txBody>
      </p:sp>
      <p:grpSp>
        <p:nvGrpSpPr>
          <p:cNvPr id="44" name="组合 43"/>
          <p:cNvGrpSpPr/>
          <p:nvPr/>
        </p:nvGrpSpPr>
        <p:grpSpPr>
          <a:xfrm>
            <a:off x="621665" y="1666875"/>
            <a:ext cx="2162810" cy="3239770"/>
            <a:chOff x="1097" y="2185"/>
            <a:chExt cx="3406" cy="5102"/>
          </a:xfrm>
        </p:grpSpPr>
        <p:sp>
          <p:nvSpPr>
            <p:cNvPr id="45" name="矩形 44"/>
            <p:cNvSpPr/>
            <p:nvPr/>
          </p:nvSpPr>
          <p:spPr>
            <a:xfrm>
              <a:off x="1100" y="2185"/>
              <a:ext cx="3403" cy="5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图片 45"/>
            <p:cNvPicPr>
              <a:picLocks noChangeAspect="1"/>
            </p:cNvPicPr>
            <p:nvPr/>
          </p:nvPicPr>
          <p:blipFill>
            <a:blip r:embed="rId2"/>
            <a:stretch>
              <a:fillRect/>
            </a:stretch>
          </p:blipFill>
          <p:spPr>
            <a:xfrm>
              <a:off x="1097" y="2185"/>
              <a:ext cx="3406" cy="3685"/>
            </a:xfrm>
            <a:prstGeom prst="rect">
              <a:avLst/>
            </a:prstGeom>
          </p:spPr>
        </p:pic>
        <p:sp>
          <p:nvSpPr>
            <p:cNvPr id="47" name="文本框 46"/>
            <p:cNvSpPr txBox="1"/>
            <p:nvPr/>
          </p:nvSpPr>
          <p:spPr>
            <a:xfrm>
              <a:off x="2193" y="6274"/>
              <a:ext cx="2130" cy="580"/>
            </a:xfrm>
            <a:prstGeom prst="rect">
              <a:avLst/>
            </a:prstGeom>
            <a:noFill/>
            <a:ln w="9525">
              <a:noFill/>
            </a:ln>
          </p:spPr>
          <p:txBody>
            <a:bodyPr wrap="square" anchor="t">
              <a:spAutoFit/>
            </a:bodyPr>
            <a:lstStyle/>
            <a:p>
              <a:pPr algn="r"/>
              <a:r>
                <a:rPr lang="zh-CN" altLang="zh-CN" b="1">
                  <a:solidFill>
                    <a:schemeClr val="tx1"/>
                  </a:solidFill>
                  <a:latin typeface="微软雅黑" panose="020B0503020204020204" charset="-122"/>
                  <a:ea typeface="微软雅黑" panose="020B0503020204020204" charset="-122"/>
                </a:rPr>
                <a:t>广州</a:t>
              </a:r>
              <a:r>
                <a:rPr lang="en-US" altLang="zh-CN" b="1">
                  <a:solidFill>
                    <a:schemeClr val="tx1"/>
                  </a:solidFill>
                  <a:latin typeface="微软雅黑" panose="020B0503020204020204" charset="-122"/>
                  <a:ea typeface="微软雅黑" panose="020B0503020204020204" charset="-122"/>
                </a:rPr>
                <a:t>-</a:t>
              </a:r>
              <a:r>
                <a:rPr lang="zh-CN" altLang="zh-CN" b="1">
                  <a:solidFill>
                    <a:schemeClr val="tx1"/>
                  </a:solidFill>
                  <a:latin typeface="微软雅黑" panose="020B0503020204020204" charset="-122"/>
                  <a:ea typeface="微软雅黑" panose="020B0503020204020204" charset="-122"/>
                </a:rPr>
                <a:t>总部</a:t>
              </a:r>
            </a:p>
          </p:txBody>
        </p:sp>
      </p:grpSp>
      <p:grpSp>
        <p:nvGrpSpPr>
          <p:cNvPr id="48" name="组合 47"/>
          <p:cNvGrpSpPr/>
          <p:nvPr/>
        </p:nvGrpSpPr>
        <p:grpSpPr>
          <a:xfrm>
            <a:off x="2926080" y="1666875"/>
            <a:ext cx="2160905" cy="3239770"/>
            <a:chOff x="4726" y="2185"/>
            <a:chExt cx="3403" cy="5102"/>
          </a:xfrm>
        </p:grpSpPr>
        <p:grpSp>
          <p:nvGrpSpPr>
            <p:cNvPr id="49" name="组合 48"/>
            <p:cNvGrpSpPr/>
            <p:nvPr/>
          </p:nvGrpSpPr>
          <p:grpSpPr>
            <a:xfrm>
              <a:off x="4726" y="2185"/>
              <a:ext cx="3401" cy="5102"/>
              <a:chOff x="1330" y="2096"/>
              <a:chExt cx="2834" cy="5102"/>
            </a:xfrm>
          </p:grpSpPr>
          <p:sp>
            <p:nvSpPr>
              <p:cNvPr id="52" name="矩形 51"/>
              <p:cNvSpPr/>
              <p:nvPr/>
            </p:nvSpPr>
            <p:spPr>
              <a:xfrm>
                <a:off x="1330" y="2096"/>
                <a:ext cx="2835" cy="5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1330" y="2096"/>
                <a:ext cx="2835" cy="36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图片 49"/>
            <p:cNvPicPr>
              <a:picLocks noChangeAspect="1"/>
            </p:cNvPicPr>
            <p:nvPr/>
          </p:nvPicPr>
          <p:blipFill>
            <a:blip r:embed="rId3"/>
            <a:stretch>
              <a:fillRect/>
            </a:stretch>
          </p:blipFill>
          <p:spPr>
            <a:xfrm>
              <a:off x="4726" y="2185"/>
              <a:ext cx="3403" cy="3685"/>
            </a:xfrm>
            <a:prstGeom prst="rect">
              <a:avLst/>
            </a:prstGeom>
          </p:spPr>
        </p:pic>
        <p:sp>
          <p:nvSpPr>
            <p:cNvPr id="51" name="文本框 50"/>
            <p:cNvSpPr txBox="1"/>
            <p:nvPr/>
          </p:nvSpPr>
          <p:spPr>
            <a:xfrm>
              <a:off x="5315" y="6274"/>
              <a:ext cx="2706" cy="580"/>
            </a:xfrm>
            <a:prstGeom prst="rect">
              <a:avLst/>
            </a:prstGeom>
            <a:noFill/>
            <a:ln w="9525">
              <a:noFill/>
            </a:ln>
          </p:spPr>
          <p:txBody>
            <a:bodyPr wrap="square" anchor="t">
              <a:spAutoFit/>
            </a:bodyPr>
            <a:lstStyle/>
            <a:p>
              <a:pPr algn="r"/>
              <a:r>
                <a:rPr lang="zh-CN" altLang="zh-CN" b="1">
                  <a:solidFill>
                    <a:schemeClr val="tx1"/>
                  </a:solidFill>
                  <a:latin typeface="微软雅黑" panose="020B0503020204020204" charset="-122"/>
                  <a:ea typeface="微软雅黑" panose="020B0503020204020204" charset="-122"/>
                </a:rPr>
                <a:t>上海</a:t>
              </a:r>
              <a:r>
                <a:rPr lang="en-US" altLang="zh-CN" b="1">
                  <a:solidFill>
                    <a:schemeClr val="tx1"/>
                  </a:solidFill>
                  <a:latin typeface="微软雅黑" panose="020B0503020204020204" charset="-122"/>
                  <a:ea typeface="微软雅黑" panose="020B0503020204020204" charset="-122"/>
                </a:rPr>
                <a:t>-</a:t>
              </a:r>
              <a:r>
                <a:rPr lang="zh-CN" altLang="zh-CN" b="1">
                  <a:solidFill>
                    <a:schemeClr val="tx1"/>
                  </a:solidFill>
                  <a:latin typeface="微软雅黑" panose="020B0503020204020204" charset="-122"/>
                  <a:ea typeface="微软雅黑" panose="020B0503020204020204" charset="-122"/>
                </a:rPr>
                <a:t>营销中心</a:t>
              </a:r>
            </a:p>
          </p:txBody>
        </p:sp>
      </p:grpSp>
      <p:grpSp>
        <p:nvGrpSpPr>
          <p:cNvPr id="54" name="组合 53"/>
          <p:cNvGrpSpPr/>
          <p:nvPr/>
        </p:nvGrpSpPr>
        <p:grpSpPr>
          <a:xfrm>
            <a:off x="5235575" y="1666875"/>
            <a:ext cx="2159635" cy="3239770"/>
            <a:chOff x="8363" y="2185"/>
            <a:chExt cx="3401" cy="5102"/>
          </a:xfrm>
        </p:grpSpPr>
        <p:grpSp>
          <p:nvGrpSpPr>
            <p:cNvPr id="55" name="组合 54"/>
            <p:cNvGrpSpPr/>
            <p:nvPr/>
          </p:nvGrpSpPr>
          <p:grpSpPr>
            <a:xfrm>
              <a:off x="8363" y="2185"/>
              <a:ext cx="3401" cy="5102"/>
              <a:chOff x="1330" y="2096"/>
              <a:chExt cx="2834" cy="5102"/>
            </a:xfrm>
          </p:grpSpPr>
          <p:sp>
            <p:nvSpPr>
              <p:cNvPr id="58" name="矩形 57"/>
              <p:cNvSpPr/>
              <p:nvPr/>
            </p:nvSpPr>
            <p:spPr>
              <a:xfrm>
                <a:off x="1330" y="2096"/>
                <a:ext cx="2835" cy="5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p:cNvSpPr/>
              <p:nvPr/>
            </p:nvSpPr>
            <p:spPr>
              <a:xfrm>
                <a:off x="1330" y="2096"/>
                <a:ext cx="2835" cy="36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6" name="图片 55"/>
            <p:cNvPicPr>
              <a:picLocks noChangeAspect="1"/>
            </p:cNvPicPr>
            <p:nvPr/>
          </p:nvPicPr>
          <p:blipFill>
            <a:blip r:embed="rId4"/>
            <a:stretch>
              <a:fillRect/>
            </a:stretch>
          </p:blipFill>
          <p:spPr>
            <a:xfrm>
              <a:off x="8363" y="2185"/>
              <a:ext cx="3400" cy="3685"/>
            </a:xfrm>
            <a:prstGeom prst="rect">
              <a:avLst/>
            </a:prstGeom>
          </p:spPr>
        </p:pic>
        <p:sp>
          <p:nvSpPr>
            <p:cNvPr id="57" name="文本框 56"/>
            <p:cNvSpPr txBox="1"/>
            <p:nvPr/>
          </p:nvSpPr>
          <p:spPr>
            <a:xfrm>
              <a:off x="8957" y="6274"/>
              <a:ext cx="2626" cy="580"/>
            </a:xfrm>
            <a:prstGeom prst="rect">
              <a:avLst/>
            </a:prstGeom>
            <a:noFill/>
            <a:ln w="9525">
              <a:noFill/>
            </a:ln>
          </p:spPr>
          <p:txBody>
            <a:bodyPr wrap="square" anchor="t">
              <a:spAutoFit/>
            </a:bodyPr>
            <a:lstStyle/>
            <a:p>
              <a:pPr algn="r"/>
              <a:r>
                <a:rPr lang="zh-CN" altLang="zh-CN" b="1">
                  <a:solidFill>
                    <a:schemeClr val="tx1"/>
                  </a:solidFill>
                  <a:latin typeface="微软雅黑" panose="020B0503020204020204" charset="-122"/>
                  <a:ea typeface="微软雅黑" panose="020B0503020204020204" charset="-122"/>
                </a:rPr>
                <a:t>汕头</a:t>
              </a:r>
              <a:r>
                <a:rPr lang="en-US" altLang="zh-CN" b="1">
                  <a:solidFill>
                    <a:schemeClr val="tx1"/>
                  </a:solidFill>
                  <a:latin typeface="微软雅黑" panose="020B0503020204020204" charset="-122"/>
                  <a:ea typeface="微软雅黑" panose="020B0503020204020204" charset="-122"/>
                </a:rPr>
                <a:t>-</a:t>
              </a:r>
              <a:r>
                <a:rPr lang="zh-CN" altLang="en-US" b="1">
                  <a:solidFill>
                    <a:schemeClr val="tx1"/>
                  </a:solidFill>
                  <a:latin typeface="微软雅黑" panose="020B0503020204020204" charset="-122"/>
                  <a:ea typeface="微软雅黑" panose="020B0503020204020204" charset="-122"/>
                </a:rPr>
                <a:t>技术基地</a:t>
              </a:r>
            </a:p>
          </p:txBody>
        </p:sp>
      </p:grpSp>
      <p:grpSp>
        <p:nvGrpSpPr>
          <p:cNvPr id="60" name="组合 59"/>
          <p:cNvGrpSpPr/>
          <p:nvPr/>
        </p:nvGrpSpPr>
        <p:grpSpPr>
          <a:xfrm>
            <a:off x="7545070" y="1666875"/>
            <a:ext cx="2159635" cy="3239770"/>
            <a:chOff x="12000" y="2185"/>
            <a:chExt cx="3401" cy="5102"/>
          </a:xfrm>
        </p:grpSpPr>
        <p:grpSp>
          <p:nvGrpSpPr>
            <p:cNvPr id="61" name="组合 60"/>
            <p:cNvGrpSpPr/>
            <p:nvPr/>
          </p:nvGrpSpPr>
          <p:grpSpPr>
            <a:xfrm>
              <a:off x="12000" y="2185"/>
              <a:ext cx="3401" cy="5102"/>
              <a:chOff x="1330" y="2096"/>
              <a:chExt cx="2834" cy="5102"/>
            </a:xfrm>
          </p:grpSpPr>
          <p:sp>
            <p:nvSpPr>
              <p:cNvPr id="64" name="矩形 63"/>
              <p:cNvSpPr/>
              <p:nvPr/>
            </p:nvSpPr>
            <p:spPr>
              <a:xfrm>
                <a:off x="1330" y="2096"/>
                <a:ext cx="2835" cy="5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1330" y="2096"/>
                <a:ext cx="2835" cy="36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文本框 61"/>
            <p:cNvSpPr txBox="1"/>
            <p:nvPr/>
          </p:nvSpPr>
          <p:spPr>
            <a:xfrm>
              <a:off x="12620" y="6274"/>
              <a:ext cx="2781" cy="580"/>
            </a:xfrm>
            <a:prstGeom prst="rect">
              <a:avLst/>
            </a:prstGeom>
            <a:noFill/>
            <a:ln w="9525">
              <a:noFill/>
            </a:ln>
          </p:spPr>
          <p:txBody>
            <a:bodyPr wrap="square" anchor="t">
              <a:spAutoFit/>
            </a:bodyPr>
            <a:lstStyle/>
            <a:p>
              <a:pPr algn="r"/>
              <a:r>
                <a:rPr lang="en-US" altLang="zh-CN" b="1">
                  <a:solidFill>
                    <a:schemeClr val="tx1"/>
                  </a:solidFill>
                  <a:latin typeface="微软雅黑" panose="020B0503020204020204" charset="-122"/>
                  <a:ea typeface="微软雅黑" panose="020B0503020204020204" charset="-122"/>
                </a:rPr>
                <a:t>7</a:t>
              </a:r>
              <a:r>
                <a:rPr lang="zh-CN" altLang="en-US" b="1">
                  <a:solidFill>
                    <a:schemeClr val="tx1"/>
                  </a:solidFill>
                  <a:latin typeface="微软雅黑" panose="020B0503020204020204" charset="-122"/>
                  <a:ea typeface="微软雅黑" panose="020B0503020204020204" charset="-122"/>
                </a:rPr>
                <a:t>个地市</a:t>
              </a:r>
              <a:r>
                <a:rPr lang="en-US" altLang="zh-CN" b="1">
                  <a:solidFill>
                    <a:schemeClr val="tx1"/>
                  </a:solidFill>
                  <a:latin typeface="微软雅黑" panose="020B0503020204020204" charset="-122"/>
                  <a:ea typeface="微软雅黑" panose="020B0503020204020204" charset="-122"/>
                </a:rPr>
                <a:t>-</a:t>
              </a:r>
              <a:r>
                <a:rPr lang="zh-CN" altLang="en-US" b="1">
                  <a:solidFill>
                    <a:schemeClr val="tx1"/>
                  </a:solidFill>
                  <a:latin typeface="微软雅黑" panose="020B0503020204020204" charset="-122"/>
                  <a:ea typeface="微软雅黑" panose="020B0503020204020204" charset="-122"/>
                </a:rPr>
                <a:t>驻点</a:t>
              </a:r>
            </a:p>
          </p:txBody>
        </p:sp>
        <p:pic>
          <p:nvPicPr>
            <p:cNvPr id="63" name="图片 62"/>
            <p:cNvPicPr>
              <a:picLocks noChangeAspect="1"/>
            </p:cNvPicPr>
            <p:nvPr/>
          </p:nvPicPr>
          <p:blipFill>
            <a:blip r:embed="rId5"/>
            <a:stretch>
              <a:fillRect/>
            </a:stretch>
          </p:blipFill>
          <p:spPr>
            <a:xfrm>
              <a:off x="12000" y="2185"/>
              <a:ext cx="3398" cy="3685"/>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2545080" y="244475"/>
            <a:ext cx="5852160" cy="5401310"/>
          </a:xfrm>
          <a:prstGeom prst="rect">
            <a:avLst/>
          </a:prstGeom>
        </p:spPr>
      </p:pic>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675640" y="212725"/>
            <a:ext cx="1808480" cy="398780"/>
          </a:xfrm>
          <a:prstGeom prst="rect">
            <a:avLst/>
          </a:prstGeom>
          <a:noFill/>
        </p:spPr>
        <p:txBody>
          <a:bodyPr wrap="square" rtlCol="0">
            <a:spAutoFit/>
          </a:bodyPr>
          <a:lstStyle/>
          <a:p>
            <a:pPr algn="ctr"/>
            <a:r>
              <a:rPr lang="zh-CN" altLang="en-US" sz="2000" b="1">
                <a:solidFill>
                  <a:schemeClr val="tx1"/>
                </a:solidFill>
                <a:sym typeface="+mn-ea"/>
              </a:rPr>
              <a:t>成长路径清晰</a:t>
            </a: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4"/>
            <a:stretch>
              <a:fillRect/>
            </a:stretch>
          </p:blipFill>
          <p:spPr>
            <a:xfrm>
              <a:off x="5235" y="1585"/>
              <a:ext cx="337" cy="709"/>
            </a:xfrm>
            <a:prstGeom prst="rect">
              <a:avLst/>
            </a:prstGeom>
          </p:spPr>
        </p:pic>
        <p:pic>
          <p:nvPicPr>
            <p:cNvPr id="12" name="图片 11" descr="resource"/>
            <p:cNvPicPr>
              <a:picLocks noChangeAspect="1"/>
            </p:cNvPicPr>
            <p:nvPr/>
          </p:nvPicPr>
          <p:blipFill>
            <a:blip r:embed="rId5"/>
            <a:stretch>
              <a:fillRect/>
            </a:stretch>
          </p:blipFill>
          <p:spPr>
            <a:xfrm>
              <a:off x="4982" y="1585"/>
              <a:ext cx="337" cy="709"/>
            </a:xfrm>
            <a:prstGeom prst="rect">
              <a:avLst/>
            </a:prstGeom>
          </p:spPr>
        </p:pic>
        <p:pic>
          <p:nvPicPr>
            <p:cNvPr id="15" name="图片 14" descr="resource"/>
            <p:cNvPicPr>
              <a:picLocks noChangeAspect="1"/>
            </p:cNvPicPr>
            <p:nvPr/>
          </p:nvPicPr>
          <p:blipFill>
            <a:blip r:embed="rId4"/>
            <a:stretch>
              <a:fillRect/>
            </a:stretch>
          </p:blipFill>
          <p:spPr>
            <a:xfrm>
              <a:off x="4729" y="1585"/>
              <a:ext cx="337" cy="709"/>
            </a:xfrm>
            <a:prstGeom prst="rect">
              <a:avLst/>
            </a:prstGeom>
          </p:spPr>
        </p:pic>
      </p:grpSp>
      <p:sp>
        <p:nvSpPr>
          <p:cNvPr id="37" name="MH_Number_1"/>
          <p:cNvSpPr/>
          <p:nvPr>
            <p:custDataLst>
              <p:tags r:id="rId1"/>
            </p:custDataLst>
          </p:nvPr>
        </p:nvSpPr>
        <p:spPr>
          <a:xfrm>
            <a:off x="268605" y="2650517"/>
            <a:ext cx="2192020" cy="847514"/>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会后给《私域操盘手能力模型进阶图》</a:t>
            </a:r>
            <a:endParaRPr lang="en-US" altLang="zh-CN" sz="1510" dirty="0">
              <a:solidFill>
                <a:srgbClr val="FFFFFF"/>
              </a:solidFill>
              <a:sym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29323" y="153353"/>
            <a:ext cx="2976880" cy="398780"/>
          </a:xfrm>
          <a:prstGeom prst="rect">
            <a:avLst/>
          </a:prstGeom>
          <a:noFill/>
        </p:spPr>
        <p:txBody>
          <a:bodyPr wrap="none" rtlCol="0">
            <a:spAutoFit/>
          </a:bodyPr>
          <a:lstStyle/>
          <a:p>
            <a:pPr algn="ctr"/>
            <a:r>
              <a:rPr lang="zh-CN" altLang="en-US" sz="2000" b="1">
                <a:solidFill>
                  <a:schemeClr val="tx1"/>
                </a:solidFill>
                <a:sym typeface="+mn-ea"/>
              </a:rPr>
              <a:t>运营的成长所需资源到位</a:t>
            </a:r>
          </a:p>
        </p:txBody>
      </p:sp>
      <p:grpSp>
        <p:nvGrpSpPr>
          <p:cNvPr id="10" name="组合 9"/>
          <p:cNvGrpSpPr/>
          <p:nvPr/>
        </p:nvGrpSpPr>
        <p:grpSpPr>
          <a:xfrm>
            <a:off x="264795" y="212725"/>
            <a:ext cx="341630" cy="280035"/>
            <a:chOff x="4729" y="1585"/>
            <a:chExt cx="842" cy="708"/>
          </a:xfrm>
        </p:grpSpPr>
        <p:pic>
          <p:nvPicPr>
            <p:cNvPr id="11" name="图片 10" descr="resource"/>
            <p:cNvPicPr>
              <a:picLocks noChangeAspect="1"/>
            </p:cNvPicPr>
            <p:nvPr/>
          </p:nvPicPr>
          <p:blipFill>
            <a:blip r:embed="rId3"/>
            <a:stretch>
              <a:fillRect/>
            </a:stretch>
          </p:blipFill>
          <p:spPr>
            <a:xfrm>
              <a:off x="5235" y="1585"/>
              <a:ext cx="337" cy="709"/>
            </a:xfrm>
            <a:prstGeom prst="rect">
              <a:avLst/>
            </a:prstGeom>
          </p:spPr>
        </p:pic>
        <p:pic>
          <p:nvPicPr>
            <p:cNvPr id="12" name="图片 11" descr="resource"/>
            <p:cNvPicPr>
              <a:picLocks noChangeAspect="1"/>
            </p:cNvPicPr>
            <p:nvPr/>
          </p:nvPicPr>
          <p:blipFill>
            <a:blip r:embed="rId4"/>
            <a:stretch>
              <a:fillRect/>
            </a:stretch>
          </p:blipFill>
          <p:spPr>
            <a:xfrm>
              <a:off x="4982" y="1585"/>
              <a:ext cx="337" cy="709"/>
            </a:xfrm>
            <a:prstGeom prst="rect">
              <a:avLst/>
            </a:prstGeom>
          </p:spPr>
        </p:pic>
        <p:pic>
          <p:nvPicPr>
            <p:cNvPr id="15" name="图片 14" descr="resource"/>
            <p:cNvPicPr>
              <a:picLocks noChangeAspect="1"/>
            </p:cNvPicPr>
            <p:nvPr/>
          </p:nvPicPr>
          <p:blipFill>
            <a:blip r:embed="rId3"/>
            <a:stretch>
              <a:fillRect/>
            </a:stretch>
          </p:blipFill>
          <p:spPr>
            <a:xfrm>
              <a:off x="4729" y="1585"/>
              <a:ext cx="337" cy="709"/>
            </a:xfrm>
            <a:prstGeom prst="rect">
              <a:avLst/>
            </a:prstGeom>
          </p:spPr>
        </p:pic>
      </p:grpSp>
      <p:pic>
        <p:nvPicPr>
          <p:cNvPr id="2" name="图片 1"/>
          <p:cNvPicPr>
            <a:picLocks noChangeAspect="1"/>
          </p:cNvPicPr>
          <p:nvPr/>
        </p:nvPicPr>
        <p:blipFill>
          <a:blip r:embed="rId5"/>
          <a:stretch>
            <a:fillRect/>
          </a:stretch>
        </p:blipFill>
        <p:spPr>
          <a:xfrm>
            <a:off x="321945" y="748030"/>
            <a:ext cx="3030855" cy="1393190"/>
          </a:xfrm>
          <a:prstGeom prst="rect">
            <a:avLst/>
          </a:prstGeom>
          <a:ln w="12700">
            <a:solidFill>
              <a:schemeClr val="accent4"/>
            </a:solidFill>
          </a:ln>
        </p:spPr>
      </p:pic>
      <p:pic>
        <p:nvPicPr>
          <p:cNvPr id="3" name="图片 2"/>
          <p:cNvPicPr>
            <a:picLocks noChangeAspect="1"/>
          </p:cNvPicPr>
          <p:nvPr/>
        </p:nvPicPr>
        <p:blipFill>
          <a:blip r:embed="rId6"/>
          <a:stretch>
            <a:fillRect/>
          </a:stretch>
        </p:blipFill>
        <p:spPr>
          <a:xfrm>
            <a:off x="6400165" y="814070"/>
            <a:ext cx="2777490" cy="1643380"/>
          </a:xfrm>
          <a:prstGeom prst="rect">
            <a:avLst/>
          </a:prstGeom>
          <a:ln w="12700">
            <a:solidFill>
              <a:schemeClr val="accent4"/>
            </a:solidFill>
          </a:ln>
        </p:spPr>
      </p:pic>
      <p:pic>
        <p:nvPicPr>
          <p:cNvPr id="6" name="图片 5"/>
          <p:cNvPicPr>
            <a:picLocks noChangeAspect="1"/>
          </p:cNvPicPr>
          <p:nvPr/>
        </p:nvPicPr>
        <p:blipFill>
          <a:blip r:embed="rId7"/>
          <a:stretch>
            <a:fillRect/>
          </a:stretch>
        </p:blipFill>
        <p:spPr>
          <a:xfrm>
            <a:off x="367665" y="2336800"/>
            <a:ext cx="2985770" cy="1395730"/>
          </a:xfrm>
          <a:prstGeom prst="rect">
            <a:avLst/>
          </a:prstGeom>
          <a:ln w="12700">
            <a:solidFill>
              <a:schemeClr val="accent4"/>
            </a:solidFill>
          </a:ln>
        </p:spPr>
      </p:pic>
      <p:pic>
        <p:nvPicPr>
          <p:cNvPr id="7" name="图片 6"/>
          <p:cNvPicPr>
            <a:picLocks noChangeAspect="1"/>
          </p:cNvPicPr>
          <p:nvPr/>
        </p:nvPicPr>
        <p:blipFill>
          <a:blip r:embed="rId8"/>
          <a:stretch>
            <a:fillRect/>
          </a:stretch>
        </p:blipFill>
        <p:spPr>
          <a:xfrm>
            <a:off x="3568065" y="748030"/>
            <a:ext cx="2617470" cy="3554730"/>
          </a:xfrm>
          <a:prstGeom prst="rect">
            <a:avLst/>
          </a:prstGeom>
          <a:ln w="12700">
            <a:solidFill>
              <a:schemeClr val="accent4"/>
            </a:solidFill>
          </a:ln>
        </p:spPr>
      </p:pic>
      <p:pic>
        <p:nvPicPr>
          <p:cNvPr id="13" name="图片 12"/>
          <p:cNvPicPr>
            <a:picLocks noChangeAspect="1"/>
          </p:cNvPicPr>
          <p:nvPr/>
        </p:nvPicPr>
        <p:blipFill>
          <a:blip r:embed="rId9"/>
          <a:stretch>
            <a:fillRect/>
          </a:stretch>
        </p:blipFill>
        <p:spPr>
          <a:xfrm>
            <a:off x="6553835" y="2594610"/>
            <a:ext cx="2021205" cy="2550795"/>
          </a:xfrm>
          <a:prstGeom prst="rect">
            <a:avLst/>
          </a:prstGeom>
          <a:ln w="12700">
            <a:solidFill>
              <a:schemeClr val="accent4"/>
            </a:solidFill>
          </a:ln>
        </p:spPr>
      </p:pic>
      <p:sp>
        <p:nvSpPr>
          <p:cNvPr id="37" name="MH_Number_1"/>
          <p:cNvSpPr/>
          <p:nvPr>
            <p:custDataLst>
              <p:tags r:id="rId1"/>
            </p:custDataLst>
          </p:nvPr>
        </p:nvSpPr>
        <p:spPr>
          <a:xfrm>
            <a:off x="292100" y="4085990"/>
            <a:ext cx="3046730" cy="1177976"/>
          </a:xfrm>
          <a:prstGeom prst="roundRect">
            <a:avLst>
              <a:gd name="adj" fmla="val 12189"/>
            </a:avLst>
          </a:prstGeom>
          <a:solidFill>
            <a:srgbClr val="E34D4D"/>
          </a:solidFill>
          <a:ln w="25400" cap="flat" cmpd="sng">
            <a:solidFill>
              <a:srgbClr val="FFFFFF"/>
            </a:solidFill>
            <a:prstDash val="solid"/>
            <a:round/>
            <a:headEnd type="none" w="med" len="med"/>
            <a:tailEnd type="none" w="med" len="med"/>
          </a:ln>
        </p:spPr>
        <p:txBody>
          <a:bodyPr wrap="square" lIns="75583" tIns="39303" rIns="75583" bIns="39303" anchor="ctr" anchorCtr="1">
            <a:normAutofit/>
          </a:bodyPr>
          <a:lstStyle/>
          <a:p>
            <a:pPr lvl="0" algn="ctr">
              <a:lnSpc>
                <a:spcPct val="130000"/>
              </a:lnSpc>
            </a:pPr>
            <a:r>
              <a:rPr lang="zh-CN" altLang="en-US" sz="1510" dirty="0">
                <a:solidFill>
                  <a:srgbClr val="FFFFFF"/>
                </a:solidFill>
                <a:sym typeface="Arial" panose="020B0604020202020204" pitchFamily="34" charset="0"/>
              </a:rPr>
              <a:t>给足学习资源</a:t>
            </a:r>
            <a:br>
              <a:rPr lang="zh-CN" altLang="en-US" sz="1510" dirty="0">
                <a:solidFill>
                  <a:srgbClr val="FFFFFF"/>
                </a:solidFill>
                <a:sym typeface="Arial" panose="020B0604020202020204" pitchFamily="34" charset="0"/>
              </a:rPr>
            </a:br>
            <a:r>
              <a:rPr lang="zh-CN" altLang="en-US" sz="1510" dirty="0">
                <a:solidFill>
                  <a:srgbClr val="FFFFFF"/>
                </a:solidFill>
                <a:sym typeface="Arial" panose="020B0604020202020204" pitchFamily="34" charset="0"/>
              </a:rPr>
              <a:t>给足尝试空间</a:t>
            </a:r>
          </a:p>
          <a:p>
            <a:pPr lvl="0" algn="ctr">
              <a:lnSpc>
                <a:spcPct val="130000"/>
              </a:lnSpc>
            </a:pPr>
            <a:r>
              <a:rPr lang="zh-CN" altLang="en-US" sz="1510" dirty="0">
                <a:solidFill>
                  <a:srgbClr val="FFFFFF"/>
                </a:solidFill>
                <a:sym typeface="Arial" panose="020B0604020202020204" pitchFamily="34" charset="0"/>
              </a:rPr>
              <a:t>给足反馈沟通</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223135" y="256413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 name="文本框 6"/>
          <p:cNvSpPr txBox="1"/>
          <p:nvPr/>
        </p:nvSpPr>
        <p:spPr>
          <a:xfrm>
            <a:off x="2056765" y="2618105"/>
            <a:ext cx="6146800" cy="521970"/>
          </a:xfrm>
          <a:prstGeom prst="rect">
            <a:avLst/>
          </a:prstGeom>
          <a:noFill/>
        </p:spPr>
        <p:txBody>
          <a:bodyPr wrap="square" rtlCol="0" anchor="t">
            <a:spAutoFit/>
          </a:bodyPr>
          <a:lstStyle/>
          <a:p>
            <a:pPr algn="ctr"/>
            <a:r>
              <a:rPr lang="zh-CN" altLang="en-US" sz="2800" b="1" dirty="0">
                <a:sym typeface="+mn-ea"/>
              </a:rPr>
              <a:t>如何做好狼性社群销售的培养</a:t>
            </a: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3"/>
            <a:stretch>
              <a:fillRect/>
            </a:stretch>
          </p:blipFill>
          <p:spPr>
            <a:xfrm>
              <a:off x="5235" y="1585"/>
              <a:ext cx="337" cy="709"/>
            </a:xfrm>
            <a:prstGeom prst="rect">
              <a:avLst/>
            </a:prstGeom>
          </p:spPr>
        </p:pic>
        <p:pic>
          <p:nvPicPr>
            <p:cNvPr id="12" name="图片 11" descr="resource"/>
            <p:cNvPicPr>
              <a:picLocks noChangeAspect="1"/>
            </p:cNvPicPr>
            <p:nvPr/>
          </p:nvPicPr>
          <p:blipFill>
            <a:blip r:embed="rId4"/>
            <a:stretch>
              <a:fillRect/>
            </a:stretch>
          </p:blipFill>
          <p:spPr>
            <a:xfrm>
              <a:off x="4982" y="1585"/>
              <a:ext cx="337" cy="709"/>
            </a:xfrm>
            <a:prstGeom prst="rect">
              <a:avLst/>
            </a:prstGeom>
          </p:spPr>
        </p:pic>
        <p:pic>
          <p:nvPicPr>
            <p:cNvPr id="15" name="图片 14" descr="resource"/>
            <p:cNvPicPr>
              <a:picLocks noChangeAspect="1"/>
            </p:cNvPicPr>
            <p:nvPr/>
          </p:nvPicPr>
          <p:blipFill>
            <a:blip r:embed="rId3"/>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狼性销售团队的</a:t>
            </a:r>
            <a:r>
              <a:rPr lang="en-US" altLang="zh-CN" sz="1600" b="1" dirty="0">
                <a:latin typeface="微软雅黑" panose="020B0503020204020204" charset="-122"/>
                <a:ea typeface="微软雅黑" panose="020B0503020204020204" charset="-122"/>
                <a:sym typeface="+mn-ea"/>
              </a:rPr>
              <a:t>3</a:t>
            </a:r>
            <a:r>
              <a:rPr lang="zh-CN" altLang="en-US" sz="1600" b="1" dirty="0">
                <a:latin typeface="微软雅黑" panose="020B0503020204020204" charset="-122"/>
                <a:ea typeface="微软雅黑" panose="020B0503020204020204" charset="-122"/>
                <a:sym typeface="+mn-ea"/>
              </a:rPr>
              <a:t>个要素</a:t>
            </a:r>
            <a:endParaRPr lang="zh-CN"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25"/>
            <a:stretch>
              <a:fillRect/>
            </a:stretch>
          </p:blipFill>
          <p:spPr>
            <a:xfrm>
              <a:off x="5235" y="1585"/>
              <a:ext cx="337" cy="709"/>
            </a:xfrm>
            <a:prstGeom prst="rect">
              <a:avLst/>
            </a:prstGeom>
          </p:spPr>
        </p:pic>
        <p:pic>
          <p:nvPicPr>
            <p:cNvPr id="81" name="图片 80" descr="resource"/>
            <p:cNvPicPr>
              <a:picLocks noChangeAspect="1"/>
            </p:cNvPicPr>
            <p:nvPr>
              <p:custDataLst>
                <p:tags r:id="rId22"/>
              </p:custDataLst>
            </p:nvPr>
          </p:nvPicPr>
          <p:blipFill>
            <a:blip r:embed="rId26"/>
            <a:stretch>
              <a:fillRect/>
            </a:stretch>
          </p:blipFill>
          <p:spPr>
            <a:xfrm>
              <a:off x="4982" y="1585"/>
              <a:ext cx="337" cy="709"/>
            </a:xfrm>
            <a:prstGeom prst="rect">
              <a:avLst/>
            </a:prstGeom>
          </p:spPr>
        </p:pic>
        <p:pic>
          <p:nvPicPr>
            <p:cNvPr id="82" name="图片 81" descr="resource"/>
            <p:cNvPicPr>
              <a:picLocks noChangeAspect="1"/>
            </p:cNvPicPr>
            <p:nvPr/>
          </p:nvPicPr>
          <p:blipFill>
            <a:blip r:embed="rId25"/>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a:endParaRPr/>
          </a:p>
        </p:txBody>
      </p:sp>
      <p:sp>
        <p:nvSpPr>
          <p:cNvPr id="2" name="任意多边形 1"/>
          <p:cNvSpPr/>
          <p:nvPr>
            <p:custDataLst>
              <p:tags r:id="rId2"/>
            </p:custDataLst>
          </p:nvPr>
        </p:nvSpPr>
        <p:spPr>
          <a:xfrm>
            <a:off x="4351842" y="2909576"/>
            <a:ext cx="1448822" cy="2369004"/>
          </a:xfrm>
          <a:custGeom>
            <a:avLst/>
            <a:gdLst>
              <a:gd name="connsiteX0" fmla="*/ 1765957 w 2699190"/>
              <a:gd name="connsiteY0" fmla="*/ 0 h 4903695"/>
              <a:gd name="connsiteX1" fmla="*/ 1829831 w 2699190"/>
              <a:gd name="connsiteY1" fmla="*/ 1176758 h 4903695"/>
              <a:gd name="connsiteX2" fmla="*/ 1834101 w 2699190"/>
              <a:gd name="connsiteY2" fmla="*/ 1263858 h 4903695"/>
              <a:gd name="connsiteX3" fmla="*/ 2473452 w 2699190"/>
              <a:gd name="connsiteY3" fmla="*/ 689619 h 4903695"/>
              <a:gd name="connsiteX4" fmla="*/ 2699190 w 2699190"/>
              <a:gd name="connsiteY4" fmla="*/ 894834 h 4903695"/>
              <a:gd name="connsiteX5" fmla="*/ 1862408 w 2699190"/>
              <a:gd name="connsiteY5" fmla="*/ 1820725 h 4903695"/>
              <a:gd name="connsiteX6" fmla="*/ 1893704 w 2699190"/>
              <a:gd name="connsiteY6" fmla="*/ 2320739 h 4903695"/>
              <a:gd name="connsiteX7" fmla="*/ 2276944 w 2699190"/>
              <a:gd name="connsiteY7" fmla="*/ 4903695 h 4903695"/>
              <a:gd name="connsiteX8" fmla="*/ 1021885 w 2699190"/>
              <a:gd name="connsiteY8" fmla="*/ 4903695 h 4903695"/>
              <a:gd name="connsiteX9" fmla="*/ 1220230 w 2699190"/>
              <a:gd name="connsiteY9" fmla="*/ 3148644 h 4903695"/>
              <a:gd name="connsiteX10" fmla="*/ 1247089 w 2699190"/>
              <a:gd name="connsiteY10" fmla="*/ 2823912 h 4903695"/>
              <a:gd name="connsiteX11" fmla="*/ 0 w 2699190"/>
              <a:gd name="connsiteY11" fmla="*/ 1922885 h 4903695"/>
              <a:gd name="connsiteX12" fmla="*/ 99789 w 2699190"/>
              <a:gd name="connsiteY12" fmla="*/ 1745151 h 4903695"/>
              <a:gd name="connsiteX13" fmla="*/ 1271036 w 2699190"/>
              <a:gd name="connsiteY13" fmla="*/ 2501827 h 4903695"/>
              <a:gd name="connsiteX14" fmla="*/ 1276749 w 2699190"/>
              <a:gd name="connsiteY14" fmla="*/ 2423370 h 4903695"/>
              <a:gd name="connsiteX15" fmla="*/ 1452191 w 2699190"/>
              <a:gd name="connsiteY15" fmla="*/ 35860 h 490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9190" h="4903695">
                <a:moveTo>
                  <a:pt x="1765957" y="0"/>
                </a:moveTo>
                <a:cubicBezTo>
                  <a:pt x="1794346" y="408641"/>
                  <a:pt x="1812088" y="795431"/>
                  <a:pt x="1829831" y="1176758"/>
                </a:cubicBezTo>
                <a:lnTo>
                  <a:pt x="1834101" y="1263858"/>
                </a:lnTo>
                <a:lnTo>
                  <a:pt x="2473452" y="689619"/>
                </a:lnTo>
                <a:lnTo>
                  <a:pt x="2699190" y="894834"/>
                </a:lnTo>
                <a:lnTo>
                  <a:pt x="1862408" y="1820725"/>
                </a:lnTo>
                <a:lnTo>
                  <a:pt x="1893704" y="2320739"/>
                </a:lnTo>
                <a:cubicBezTo>
                  <a:pt x="1950480" y="3094318"/>
                  <a:pt x="2049838" y="3911601"/>
                  <a:pt x="2276944" y="4903695"/>
                </a:cubicBezTo>
                <a:lnTo>
                  <a:pt x="1021885" y="4903695"/>
                </a:lnTo>
                <a:cubicBezTo>
                  <a:pt x="1112280" y="4246283"/>
                  <a:pt x="1174846" y="3664418"/>
                  <a:pt x="1220230" y="3148644"/>
                </a:cubicBezTo>
                <a:lnTo>
                  <a:pt x="1247089" y="2823912"/>
                </a:lnTo>
                <a:lnTo>
                  <a:pt x="0" y="1922885"/>
                </a:lnTo>
                <a:lnTo>
                  <a:pt x="99789" y="1745151"/>
                </a:lnTo>
                <a:lnTo>
                  <a:pt x="1271036" y="2501827"/>
                </a:lnTo>
                <a:lnTo>
                  <a:pt x="1276749" y="2423370"/>
                </a:lnTo>
                <a:cubicBezTo>
                  <a:pt x="1353907" y="1293253"/>
                  <a:pt x="1356941" y="546662"/>
                  <a:pt x="1452191" y="35860"/>
                </a:cubicBezTo>
                <a:close/>
              </a:path>
            </a:pathLst>
          </a:custGeom>
          <a:solidFill>
            <a:srgbClr val="58BDA8"/>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0" name="椭圆 39"/>
          <p:cNvSpPr/>
          <p:nvPr>
            <p:custDataLst>
              <p:tags r:id="rId3"/>
            </p:custDataLst>
          </p:nvPr>
        </p:nvSpPr>
        <p:spPr>
          <a:xfrm>
            <a:off x="4466710" y="1684316"/>
            <a:ext cx="1415473" cy="1416709"/>
          </a:xfrm>
          <a:prstGeom prst="ellipse">
            <a:avLst/>
          </a:prstGeom>
          <a:solidFill>
            <a:srgbClr val="EF4150"/>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3" name="椭圆 2"/>
          <p:cNvSpPr/>
          <p:nvPr>
            <p:custDataLst>
              <p:tags r:id="rId4"/>
            </p:custDataLst>
          </p:nvPr>
        </p:nvSpPr>
        <p:spPr>
          <a:xfrm>
            <a:off x="5653682" y="2678605"/>
            <a:ext cx="1154858" cy="1154858"/>
          </a:xfrm>
          <a:prstGeom prst="ellipse">
            <a:avLst/>
          </a:prstGeom>
          <a:solidFill>
            <a:srgbClr val="EF4150"/>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 name="椭圆 3"/>
          <p:cNvSpPr/>
          <p:nvPr>
            <p:custDataLst>
              <p:tags r:id="rId5"/>
            </p:custDataLst>
          </p:nvPr>
        </p:nvSpPr>
        <p:spPr>
          <a:xfrm>
            <a:off x="5438768" y="3800115"/>
            <a:ext cx="716999" cy="715625"/>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5" name="椭圆 44"/>
          <p:cNvSpPr/>
          <p:nvPr>
            <p:custDataLst>
              <p:tags r:id="rId6"/>
            </p:custDataLst>
          </p:nvPr>
        </p:nvSpPr>
        <p:spPr>
          <a:xfrm>
            <a:off x="5931589" y="1835003"/>
            <a:ext cx="789256" cy="790491"/>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6" name="椭圆 45"/>
          <p:cNvSpPr/>
          <p:nvPr>
            <p:custDataLst>
              <p:tags r:id="rId7"/>
            </p:custDataLst>
          </p:nvPr>
        </p:nvSpPr>
        <p:spPr>
          <a:xfrm>
            <a:off x="3607052" y="2909576"/>
            <a:ext cx="1049871" cy="1051107"/>
          </a:xfrm>
          <a:prstGeom prst="ellipse">
            <a:avLst/>
          </a:prstGeom>
          <a:solidFill>
            <a:srgbClr val="EF4150"/>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7" name="椭圆 46"/>
          <p:cNvSpPr/>
          <p:nvPr>
            <p:custDataLst>
              <p:tags r:id="rId8"/>
            </p:custDataLst>
          </p:nvPr>
        </p:nvSpPr>
        <p:spPr>
          <a:xfrm>
            <a:off x="3631754" y="2049917"/>
            <a:ext cx="809018" cy="807783"/>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a:bodyPr>
          <a:lstStyle/>
          <a:p>
            <a:pPr algn="ctr" eaLnBrk="1" hangingPunct="1">
              <a:spcBef>
                <a:spcPts val="0"/>
              </a:spcBef>
              <a:spcAft>
                <a:spcPts val="0"/>
              </a:spcAft>
              <a:defRPr/>
            </a:pPr>
            <a:endParaRPr lang="zh-CN" altLang="en-US" sz="1510">
              <a:solidFill>
                <a:srgbClr val="FFFFFF"/>
              </a:solidFill>
            </a:endParaRPr>
          </a:p>
        </p:txBody>
      </p:sp>
      <p:sp>
        <p:nvSpPr>
          <p:cNvPr id="48" name="椭圆 47"/>
          <p:cNvSpPr/>
          <p:nvPr>
            <p:custDataLst>
              <p:tags r:id="rId9"/>
            </p:custDataLst>
          </p:nvPr>
        </p:nvSpPr>
        <p:spPr>
          <a:xfrm>
            <a:off x="4175216" y="1704078"/>
            <a:ext cx="379189" cy="379189"/>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fontScale="80000" lnSpcReduction="10000"/>
          </a:bodyPr>
          <a:lstStyle/>
          <a:p>
            <a:pPr algn="ctr" eaLnBrk="1" hangingPunct="1">
              <a:spcBef>
                <a:spcPts val="0"/>
              </a:spcBef>
              <a:spcAft>
                <a:spcPts val="0"/>
              </a:spcAft>
              <a:defRPr/>
            </a:pPr>
            <a:endParaRPr lang="zh-CN" altLang="en-US" sz="1510">
              <a:solidFill>
                <a:srgbClr val="FFFFFF"/>
              </a:solidFill>
            </a:endParaRPr>
          </a:p>
        </p:txBody>
      </p:sp>
      <p:sp>
        <p:nvSpPr>
          <p:cNvPr id="49" name="椭圆 48"/>
          <p:cNvSpPr/>
          <p:nvPr>
            <p:custDataLst>
              <p:tags r:id="rId10"/>
            </p:custDataLst>
          </p:nvPr>
        </p:nvSpPr>
        <p:spPr>
          <a:xfrm>
            <a:off x="3427956" y="2758889"/>
            <a:ext cx="302609" cy="302610"/>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fontScale="57500" lnSpcReduction="20000"/>
          </a:bodyPr>
          <a:lstStyle/>
          <a:p>
            <a:pPr algn="ctr" eaLnBrk="1" hangingPunct="1">
              <a:spcBef>
                <a:spcPts val="0"/>
              </a:spcBef>
              <a:spcAft>
                <a:spcPts val="0"/>
              </a:spcAft>
              <a:defRPr/>
            </a:pPr>
            <a:endParaRPr lang="zh-CN" altLang="en-US" sz="1510">
              <a:solidFill>
                <a:srgbClr val="FFFFFF"/>
              </a:solidFill>
            </a:endParaRPr>
          </a:p>
        </p:txBody>
      </p:sp>
      <p:sp>
        <p:nvSpPr>
          <p:cNvPr id="50" name="椭圆 49"/>
          <p:cNvSpPr/>
          <p:nvPr>
            <p:custDataLst>
              <p:tags r:id="rId11"/>
            </p:custDataLst>
          </p:nvPr>
        </p:nvSpPr>
        <p:spPr>
          <a:xfrm>
            <a:off x="5761140" y="1743603"/>
            <a:ext cx="235912" cy="235913"/>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fontScale="40000" lnSpcReduction="20000"/>
          </a:bodyPr>
          <a:lstStyle/>
          <a:p>
            <a:pPr algn="ctr" eaLnBrk="1" hangingPunct="1">
              <a:spcBef>
                <a:spcPts val="0"/>
              </a:spcBef>
              <a:spcAft>
                <a:spcPts val="0"/>
              </a:spcAft>
              <a:defRPr/>
            </a:pPr>
            <a:endParaRPr lang="zh-CN" altLang="en-US" sz="1510">
              <a:solidFill>
                <a:srgbClr val="FFFFFF"/>
              </a:solidFill>
            </a:endParaRPr>
          </a:p>
        </p:txBody>
      </p:sp>
      <p:sp>
        <p:nvSpPr>
          <p:cNvPr id="51" name="椭圆 50"/>
          <p:cNvSpPr/>
          <p:nvPr>
            <p:custDataLst>
              <p:tags r:id="rId12"/>
            </p:custDataLst>
          </p:nvPr>
        </p:nvSpPr>
        <p:spPr>
          <a:xfrm>
            <a:off x="6231730" y="3902632"/>
            <a:ext cx="235912" cy="235913"/>
          </a:xfrm>
          <a:prstGeom prst="ellipse">
            <a:avLst/>
          </a:prstGeom>
          <a:solidFill>
            <a:srgbClr val="FBAD24"/>
          </a:solidFill>
          <a:ln>
            <a:noFill/>
          </a:ln>
        </p:spPr>
        <p:style>
          <a:lnRef idx="2">
            <a:srgbClr val="EF4150">
              <a:shade val="50000"/>
            </a:srgbClr>
          </a:lnRef>
          <a:fillRef idx="1">
            <a:srgbClr val="EF4150"/>
          </a:fillRef>
          <a:effectRef idx="0">
            <a:srgbClr val="EF4150"/>
          </a:effectRef>
          <a:fontRef idx="minor">
            <a:srgbClr val="FFFFFF"/>
          </a:fontRef>
        </p:style>
        <p:txBody>
          <a:bodyPr anchor="ctr">
            <a:normAutofit fontScale="40000" lnSpcReduction="20000"/>
          </a:bodyPr>
          <a:lstStyle/>
          <a:p>
            <a:pPr algn="ctr" eaLnBrk="1" hangingPunct="1">
              <a:spcBef>
                <a:spcPts val="0"/>
              </a:spcBef>
              <a:spcAft>
                <a:spcPts val="0"/>
              </a:spcAft>
              <a:defRPr/>
            </a:pPr>
            <a:endParaRPr lang="zh-CN" altLang="en-US" sz="1510">
              <a:solidFill>
                <a:srgbClr val="FFFFFF"/>
              </a:solidFill>
            </a:endParaRPr>
          </a:p>
        </p:txBody>
      </p:sp>
      <p:sp>
        <p:nvSpPr>
          <p:cNvPr id="5" name="文本框 22"/>
          <p:cNvSpPr txBox="1">
            <a:spLocks noChangeArrowheads="1"/>
          </p:cNvSpPr>
          <p:nvPr>
            <p:custDataLst>
              <p:tags r:id="rId13"/>
            </p:custDataLst>
          </p:nvPr>
        </p:nvSpPr>
        <p:spPr bwMode="auto">
          <a:xfrm>
            <a:off x="4725035" y="2170430"/>
            <a:ext cx="1107440" cy="44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algn="ctr" eaLnBrk="1" hangingPunct="1">
              <a:spcBef>
                <a:spcPct val="0"/>
              </a:spcBef>
              <a:buFontTx/>
              <a:buNone/>
            </a:pPr>
            <a:r>
              <a:rPr lang="zh-CN" altLang="en-US" sz="1510" b="1">
                <a:solidFill>
                  <a:srgbClr val="FFFFFF"/>
                </a:solidFill>
                <a:latin typeface="Arial" panose="020B0604020202020204" pitchFamily="34" charset="0"/>
                <a:ea typeface="黑体" panose="02010609060101010101" charset="-122"/>
              </a:rPr>
              <a:t>业务模型</a:t>
            </a:r>
          </a:p>
        </p:txBody>
      </p:sp>
      <p:sp>
        <p:nvSpPr>
          <p:cNvPr id="53" name="文本框 23"/>
          <p:cNvSpPr txBox="1">
            <a:spLocks noChangeArrowheads="1"/>
          </p:cNvSpPr>
          <p:nvPr>
            <p:custDataLst>
              <p:tags r:id="rId14"/>
            </p:custDataLst>
          </p:nvPr>
        </p:nvSpPr>
        <p:spPr bwMode="auto">
          <a:xfrm>
            <a:off x="3698478" y="3174487"/>
            <a:ext cx="769801" cy="4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algn="ctr" eaLnBrk="1" hangingPunct="1">
              <a:spcBef>
                <a:spcPct val="0"/>
              </a:spcBef>
              <a:buFontTx/>
              <a:buNone/>
            </a:pPr>
            <a:r>
              <a:rPr lang="zh-CN" altLang="en-US" sz="1510" b="1">
                <a:solidFill>
                  <a:srgbClr val="FFFFFF"/>
                </a:solidFill>
                <a:latin typeface="Arial" panose="020B0604020202020204" pitchFamily="34" charset="0"/>
                <a:ea typeface="黑体" panose="02010609060101010101" charset="-122"/>
              </a:rPr>
              <a:t>线索</a:t>
            </a:r>
          </a:p>
          <a:p>
            <a:pPr algn="ctr" eaLnBrk="1" hangingPunct="1">
              <a:spcBef>
                <a:spcPct val="0"/>
              </a:spcBef>
              <a:buFontTx/>
              <a:buNone/>
            </a:pPr>
            <a:r>
              <a:rPr lang="zh-CN" altLang="en-US" sz="1510" b="1">
                <a:solidFill>
                  <a:srgbClr val="FFFFFF"/>
                </a:solidFill>
                <a:latin typeface="Arial" panose="020B0604020202020204" pitchFamily="34" charset="0"/>
                <a:ea typeface="黑体" panose="02010609060101010101" charset="-122"/>
              </a:rPr>
              <a:t>资源</a:t>
            </a:r>
          </a:p>
        </p:txBody>
      </p:sp>
      <p:sp>
        <p:nvSpPr>
          <p:cNvPr id="54" name="文本框 24"/>
          <p:cNvSpPr txBox="1">
            <a:spLocks noChangeArrowheads="1"/>
          </p:cNvSpPr>
          <p:nvPr>
            <p:custDataLst>
              <p:tags r:id="rId15"/>
            </p:custDataLst>
          </p:nvPr>
        </p:nvSpPr>
        <p:spPr bwMode="auto">
          <a:xfrm>
            <a:off x="5832170" y="3001449"/>
            <a:ext cx="771000" cy="49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algn="ctr" eaLnBrk="1" hangingPunct="1">
              <a:spcBef>
                <a:spcPct val="0"/>
              </a:spcBef>
              <a:buFontTx/>
              <a:buNone/>
            </a:pPr>
            <a:r>
              <a:rPr lang="zh-CN" altLang="en-US" sz="1510" b="1">
                <a:solidFill>
                  <a:srgbClr val="FFFFFF"/>
                </a:solidFill>
                <a:latin typeface="Arial" panose="020B0604020202020204" pitchFamily="34" charset="0"/>
                <a:ea typeface="黑体" panose="02010609060101010101" charset="-122"/>
              </a:rPr>
              <a:t>标杆</a:t>
            </a:r>
          </a:p>
          <a:p>
            <a:pPr algn="ctr" eaLnBrk="1" hangingPunct="1">
              <a:spcBef>
                <a:spcPct val="0"/>
              </a:spcBef>
              <a:buFontTx/>
              <a:buNone/>
            </a:pPr>
            <a:r>
              <a:rPr lang="zh-CN" altLang="en-US" sz="1510" b="1">
                <a:solidFill>
                  <a:srgbClr val="FFFFFF"/>
                </a:solidFill>
                <a:latin typeface="Arial" panose="020B0604020202020204" pitchFamily="34" charset="0"/>
                <a:ea typeface="黑体" panose="02010609060101010101" charset="-122"/>
              </a:rPr>
              <a:t>示范</a:t>
            </a:r>
          </a:p>
        </p:txBody>
      </p:sp>
      <p:sp>
        <p:nvSpPr>
          <p:cNvPr id="7" name="文本框 17"/>
          <p:cNvSpPr txBox="1">
            <a:spLocks noChangeArrowheads="1"/>
          </p:cNvSpPr>
          <p:nvPr>
            <p:custDataLst>
              <p:tags r:id="rId16"/>
            </p:custDataLst>
          </p:nvPr>
        </p:nvSpPr>
        <p:spPr bwMode="auto">
          <a:xfrm>
            <a:off x="6808540" y="2665221"/>
            <a:ext cx="1955205" cy="28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510" b="1" dirty="0">
                <a:latin typeface="Arial" panose="020B0604020202020204" pitchFamily="34" charset="0"/>
                <a:ea typeface="黑体" panose="02010609060101010101" charset="-122"/>
                <a:cs typeface="+mn-ea"/>
              </a:rPr>
              <a:t>标杆示范</a:t>
            </a:r>
          </a:p>
        </p:txBody>
      </p:sp>
      <p:sp>
        <p:nvSpPr>
          <p:cNvPr id="8" name="文本框 7"/>
          <p:cNvSpPr txBox="1"/>
          <p:nvPr>
            <p:custDataLst>
              <p:tags r:id="rId17"/>
            </p:custDataLst>
          </p:nvPr>
        </p:nvSpPr>
        <p:spPr>
          <a:xfrm>
            <a:off x="6808541" y="2961143"/>
            <a:ext cx="1955204" cy="97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ormAutofit lnSpcReduction="10000"/>
          </a:bodyPr>
          <a:lstStyle>
            <a:defPPr>
              <a:defRPr lang="zh-CN"/>
            </a:defPPr>
            <a:lvl1pP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r>
              <a:rPr lang="zh-CN" altLang="en-US" sz="1510" dirty="0"/>
              <a:t>最高</a:t>
            </a:r>
            <a:r>
              <a:rPr lang="en-US" altLang="zh-CN" sz="1510" dirty="0"/>
              <a:t>VS</a:t>
            </a:r>
            <a:r>
              <a:rPr lang="zh-CN" altLang="en-US" sz="1510" dirty="0"/>
              <a:t>最差的</a:t>
            </a:r>
            <a:br>
              <a:rPr lang="zh-CN" altLang="en-US" sz="1510" dirty="0"/>
            </a:br>
            <a:r>
              <a:rPr lang="en-US" altLang="zh-CN" sz="1510" dirty="0"/>
              <a:t>10</a:t>
            </a:r>
            <a:r>
              <a:rPr lang="zh-CN" altLang="en-US" sz="1510" dirty="0"/>
              <a:t>倍的差距</a:t>
            </a:r>
          </a:p>
          <a:p>
            <a:r>
              <a:rPr lang="zh-CN" altLang="en-US" sz="1510" dirty="0"/>
              <a:t>资源给到转化最好的人</a:t>
            </a:r>
          </a:p>
        </p:txBody>
      </p:sp>
      <p:sp>
        <p:nvSpPr>
          <p:cNvPr id="9" name="文本框 17"/>
          <p:cNvSpPr txBox="1">
            <a:spLocks noChangeArrowheads="1"/>
          </p:cNvSpPr>
          <p:nvPr>
            <p:custDataLst>
              <p:tags r:id="rId18"/>
            </p:custDataLst>
          </p:nvPr>
        </p:nvSpPr>
        <p:spPr bwMode="auto">
          <a:xfrm>
            <a:off x="1618883" y="3636690"/>
            <a:ext cx="1955205" cy="28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510" b="1" dirty="0">
                <a:latin typeface="Arial" panose="020B0604020202020204" pitchFamily="34" charset="0"/>
                <a:ea typeface="黑体" panose="02010609060101010101" charset="-122"/>
                <a:cs typeface="+mn-ea"/>
              </a:rPr>
              <a:t>让销售只做转化工作</a:t>
            </a:r>
          </a:p>
        </p:txBody>
      </p:sp>
      <p:sp>
        <p:nvSpPr>
          <p:cNvPr id="11" name="文本框 17"/>
          <p:cNvSpPr txBox="1">
            <a:spLocks noChangeArrowheads="1"/>
          </p:cNvSpPr>
          <p:nvPr>
            <p:custDataLst>
              <p:tags r:id="rId19"/>
            </p:custDataLst>
          </p:nvPr>
        </p:nvSpPr>
        <p:spPr bwMode="auto">
          <a:xfrm>
            <a:off x="1559190" y="1693752"/>
            <a:ext cx="1955205" cy="28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chor="ctr">
            <a:normAutofit/>
          </a:bodyPr>
          <a:lstStyle>
            <a:lvl1pPr>
              <a:lnSpc>
                <a:spcPct val="90000"/>
              </a:lnSpc>
              <a:spcBef>
                <a:spcPts val="1000"/>
              </a:spcBef>
              <a:buFont typeface="Arial" panose="020B0604020202020204" pitchFamily="34" charset="0"/>
              <a:buChar char="•"/>
              <a:defRPr sz="2800">
                <a:solidFill>
                  <a:srgbClr val="4D4D4D"/>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rgbClr val="4D4D4D"/>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rgbClr val="4D4D4D"/>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rgbClr val="4D4D4D"/>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4D4D4D"/>
                </a:solidFill>
                <a:latin typeface="Calibri" panose="020F0502020204030204" charset="0"/>
                <a:ea typeface="宋体" panose="02010600030101010101" pitchFamily="2" charset="-122"/>
              </a:defRPr>
            </a:lvl9pPr>
          </a:lstStyle>
          <a:p>
            <a:pPr eaLnBrk="1" hangingPunct="1">
              <a:spcBef>
                <a:spcPct val="0"/>
              </a:spcBef>
              <a:buFontTx/>
              <a:buNone/>
            </a:pPr>
            <a:r>
              <a:rPr lang="zh-CN" altLang="en-US" sz="1510" b="1" dirty="0">
                <a:latin typeface="Arial" panose="020B0604020202020204" pitchFamily="34" charset="0"/>
                <a:ea typeface="黑体" panose="02010609060101010101" charset="-122"/>
                <a:cs typeface="+mn-ea"/>
              </a:rPr>
              <a:t>业务模型决定土壤</a:t>
            </a:r>
          </a:p>
        </p:txBody>
      </p:sp>
      <p:sp>
        <p:nvSpPr>
          <p:cNvPr id="12" name="文本框 11"/>
          <p:cNvSpPr txBox="1"/>
          <p:nvPr>
            <p:custDataLst>
              <p:tags r:id="rId20"/>
            </p:custDataLst>
          </p:nvPr>
        </p:nvSpPr>
        <p:spPr>
          <a:xfrm>
            <a:off x="1559191" y="1989673"/>
            <a:ext cx="1955204" cy="97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ormAutofit/>
          </a:bodyPr>
          <a:lstStyle>
            <a:defPPr>
              <a:defRPr lang="zh-CN"/>
            </a:defPPr>
            <a:lvl1pP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r>
              <a:rPr lang="zh-CN" altLang="en-US" sz="1510" dirty="0"/>
              <a:t>高客单高毛利高复购</a:t>
            </a:r>
          </a:p>
          <a:p>
            <a:r>
              <a:rPr lang="zh-CN" altLang="en-US" sz="1510" dirty="0"/>
              <a:t>必须二者满足其一</a:t>
            </a:r>
          </a:p>
          <a:p>
            <a:r>
              <a:rPr lang="zh-CN" altLang="en-US" sz="1510" dirty="0"/>
              <a:t>才能做狼性销售模型</a:t>
            </a:r>
          </a:p>
        </p:txBody>
      </p:sp>
      <p:sp>
        <p:nvSpPr>
          <p:cNvPr id="59" name="文本框 58"/>
          <p:cNvSpPr txBox="1"/>
          <p:nvPr>
            <p:custDataLst>
              <p:tags r:id="rId21"/>
            </p:custDataLst>
          </p:nvPr>
        </p:nvSpPr>
        <p:spPr>
          <a:xfrm>
            <a:off x="1618884" y="3932612"/>
            <a:ext cx="1955204" cy="97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5583" tIns="39303" rIns="75583" bIns="39303">
            <a:normAutofit/>
          </a:bodyPr>
          <a:lstStyle>
            <a:defPPr>
              <a:defRPr lang="zh-CN"/>
            </a:defPPr>
            <a:lvl1pP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r>
              <a:rPr lang="zh-CN" altLang="en-US" sz="1510" dirty="0"/>
              <a:t>不要让销售找客户</a:t>
            </a:r>
          </a:p>
          <a:p>
            <a:r>
              <a:rPr lang="zh-CN" altLang="en-US" sz="1510" dirty="0"/>
              <a:t>只做转化</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6"/>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狼性销售团队：铁打的营盘流水的兵</a:t>
            </a: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47"/>
            <a:stretch>
              <a:fillRect/>
            </a:stretch>
          </p:blipFill>
          <p:spPr>
            <a:xfrm>
              <a:off x="5235" y="1585"/>
              <a:ext cx="337" cy="709"/>
            </a:xfrm>
            <a:prstGeom prst="rect">
              <a:avLst/>
            </a:prstGeom>
          </p:spPr>
        </p:pic>
        <p:pic>
          <p:nvPicPr>
            <p:cNvPr id="81" name="图片 80" descr="resource"/>
            <p:cNvPicPr>
              <a:picLocks noChangeAspect="1"/>
            </p:cNvPicPr>
            <p:nvPr>
              <p:custDataLst>
                <p:tags r:id="rId44"/>
              </p:custDataLst>
            </p:nvPr>
          </p:nvPicPr>
          <p:blipFill>
            <a:blip r:embed="rId48"/>
            <a:stretch>
              <a:fillRect/>
            </a:stretch>
          </p:blipFill>
          <p:spPr>
            <a:xfrm>
              <a:off x="4982" y="1585"/>
              <a:ext cx="337" cy="709"/>
            </a:xfrm>
            <a:prstGeom prst="rect">
              <a:avLst/>
            </a:prstGeom>
          </p:spPr>
        </p:pic>
        <p:pic>
          <p:nvPicPr>
            <p:cNvPr id="82" name="图片 81" descr="resource"/>
            <p:cNvPicPr>
              <a:picLocks noChangeAspect="1"/>
            </p:cNvPicPr>
            <p:nvPr/>
          </p:nvPicPr>
          <p:blipFill>
            <a:blip r:embed="rId47"/>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a:endParaRPr/>
          </a:p>
        </p:txBody>
      </p:sp>
      <p:sp>
        <p:nvSpPr>
          <p:cNvPr id="13" name="文本框 12"/>
          <p:cNvSpPr txBox="1"/>
          <p:nvPr>
            <p:custDataLst>
              <p:tags r:id="rId2"/>
            </p:custDataLst>
          </p:nvPr>
        </p:nvSpPr>
        <p:spPr>
          <a:xfrm>
            <a:off x="582057" y="1903178"/>
            <a:ext cx="3414187" cy="3451225"/>
          </a:xfrm>
          <a:prstGeom prst="rect">
            <a:avLst/>
          </a:prstGeom>
          <a:noFill/>
          <a:ln w="12700">
            <a:solidFill>
              <a:schemeClr val="accent2"/>
            </a:solidFill>
          </a:ln>
        </p:spPr>
        <p:txBody>
          <a:bodyPr wrap="square" rtlCol="0">
            <a:spAutoFit/>
          </a:bodyPr>
          <a:lstStyle/>
          <a:p>
            <a:pPr algn="l" fontAlgn="auto">
              <a:lnSpc>
                <a:spcPct val="130000"/>
              </a:lnSpc>
            </a:pPr>
            <a:r>
              <a:rPr lang="en-US" altLang="zh-CN" sz="1680" dirty="0">
                <a:solidFill>
                  <a:srgbClr val="595959"/>
                </a:solidFill>
                <a:latin typeface="微软雅黑" panose="020B0503020204020204" charset="-122"/>
                <a:ea typeface="微软雅黑" panose="020B0503020204020204" charset="-122"/>
              </a:rPr>
              <a:t>PLA</a:t>
            </a:r>
            <a:r>
              <a:rPr lang="zh-CN" altLang="en-US" sz="1680" dirty="0">
                <a:solidFill>
                  <a:srgbClr val="595959"/>
                </a:solidFill>
                <a:latin typeface="微软雅黑" panose="020B0503020204020204" charset="-122"/>
                <a:ea typeface="微软雅黑" panose="020B0503020204020204" charset="-122"/>
              </a:rPr>
              <a:t>部队是最好的参考案例</a:t>
            </a: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不管人来人往，始终能打硬仗</a:t>
            </a:r>
          </a:p>
          <a:p>
            <a:pPr algn="l" fontAlgn="auto">
              <a:lnSpc>
                <a:spcPct val="130000"/>
              </a:lnSpc>
            </a:pP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核心口诀：</a:t>
            </a:r>
          </a:p>
          <a:p>
            <a:pPr algn="l" fontAlgn="auto">
              <a:lnSpc>
                <a:spcPct val="130000"/>
              </a:lnSpc>
            </a:pPr>
            <a:endParaRPr lang="zh-CN" altLang="en-US" sz="1680" dirty="0">
              <a:solidFill>
                <a:srgbClr val="595959"/>
              </a:solidFill>
              <a:latin typeface="微软雅黑" panose="020B0503020204020204" charset="-122"/>
              <a:ea typeface="微软雅黑" panose="020B0503020204020204" charset="-122"/>
            </a:endParaRP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营盘</a:t>
            </a:r>
            <a:r>
              <a:rPr lang="zh-CN" altLang="en-US" sz="1675" dirty="0">
                <a:solidFill>
                  <a:srgbClr val="595959"/>
                </a:solidFill>
                <a:latin typeface="微软雅黑" panose="020B0503020204020204" charset="-122"/>
                <a:ea typeface="微软雅黑" panose="020B0503020204020204" charset="-122"/>
                <a:sym typeface="+mn-ea"/>
              </a:rPr>
              <a:t>稳住</a:t>
            </a:r>
            <a:r>
              <a:rPr lang="zh-CN" altLang="en-US" sz="1680" dirty="0">
                <a:solidFill>
                  <a:srgbClr val="595959"/>
                </a:solidFill>
                <a:latin typeface="微软雅黑" panose="020B0503020204020204" charset="-122"/>
                <a:ea typeface="微软雅黑" panose="020B0503020204020204" charset="-122"/>
              </a:rPr>
              <a:t>、常常更新</a:t>
            </a: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马太效应、拉大差距</a:t>
            </a: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树立标杆、自然淘汰</a:t>
            </a:r>
          </a:p>
          <a:p>
            <a:pPr algn="l" fontAlgn="auto">
              <a:lnSpc>
                <a:spcPct val="130000"/>
              </a:lnSpc>
            </a:pPr>
            <a:r>
              <a:rPr lang="zh-CN" altLang="en-US" sz="1680" dirty="0">
                <a:solidFill>
                  <a:srgbClr val="595959"/>
                </a:solidFill>
                <a:latin typeface="微软雅黑" panose="020B0503020204020204" charset="-122"/>
                <a:ea typeface="微软雅黑" panose="020B0503020204020204" charset="-122"/>
              </a:rPr>
              <a:t>精英沉淀、拉高平均</a:t>
            </a:r>
          </a:p>
          <a:p>
            <a:pPr algn="l" fontAlgn="auto">
              <a:lnSpc>
                <a:spcPct val="130000"/>
              </a:lnSpc>
            </a:pPr>
            <a:endParaRPr lang="zh-CN" altLang="en-US" sz="1680" dirty="0">
              <a:solidFill>
                <a:srgbClr val="595959"/>
              </a:solidFill>
              <a:latin typeface="微软雅黑" panose="020B0503020204020204" charset="-122"/>
              <a:ea typeface="微软雅黑" panose="020B0503020204020204" charset="-122"/>
            </a:endParaRPr>
          </a:p>
        </p:txBody>
      </p:sp>
      <p:sp>
        <p:nvSpPr>
          <p:cNvPr id="14" name="文本框 13"/>
          <p:cNvSpPr txBox="1"/>
          <p:nvPr>
            <p:custDataLst>
              <p:tags r:id="rId3"/>
            </p:custDataLst>
          </p:nvPr>
        </p:nvSpPr>
        <p:spPr>
          <a:xfrm>
            <a:off x="548381" y="1097865"/>
            <a:ext cx="3517900" cy="401320"/>
          </a:xfrm>
          <a:prstGeom prst="rect">
            <a:avLst/>
          </a:prstGeom>
          <a:noFill/>
        </p:spPr>
        <p:txBody>
          <a:bodyPr wrap="none" rtlCol="0" anchor="t">
            <a:spAutoFit/>
          </a:bodyPr>
          <a:lstStyle/>
          <a:p>
            <a:r>
              <a:rPr lang="zh-CN" altLang="en-US" sz="2015" dirty="0">
                <a:latin typeface="微软雅黑" panose="020B0503020204020204" charset="-122"/>
                <a:ea typeface="微软雅黑" panose="020B0503020204020204" charset="-122"/>
                <a:cs typeface="+mn-ea"/>
                <a:sym typeface="等线" panose="02010600030101010101" charset="-122"/>
              </a:rPr>
              <a:t>找到团队的</a:t>
            </a:r>
            <a:r>
              <a:rPr lang="en-US" altLang="zh-CN" sz="2015" dirty="0">
                <a:latin typeface="微软雅黑" panose="020B0503020204020204" charset="-122"/>
                <a:ea typeface="微软雅黑" panose="020B0503020204020204" charset="-122"/>
                <a:cs typeface="+mn-ea"/>
                <a:sym typeface="等线" panose="02010600030101010101" charset="-122"/>
              </a:rPr>
              <a:t>“</a:t>
            </a:r>
            <a:r>
              <a:rPr lang="zh-CN" altLang="en-US" sz="2015" dirty="0">
                <a:latin typeface="微软雅黑" panose="020B0503020204020204" charset="-122"/>
                <a:ea typeface="微软雅黑" panose="020B0503020204020204" charset="-122"/>
                <a:cs typeface="+mn-ea"/>
                <a:sym typeface="等线" panose="02010600030101010101" charset="-122"/>
              </a:rPr>
              <a:t>变</a:t>
            </a:r>
            <a:r>
              <a:rPr lang="en-US" altLang="zh-CN" sz="2015" dirty="0">
                <a:latin typeface="微软雅黑" panose="020B0503020204020204" charset="-122"/>
                <a:ea typeface="微软雅黑" panose="020B0503020204020204" charset="-122"/>
                <a:cs typeface="+mn-ea"/>
                <a:sym typeface="等线" panose="02010600030101010101" charset="-122"/>
              </a:rPr>
              <a:t>”</a:t>
            </a:r>
            <a:r>
              <a:rPr lang="zh-CN" altLang="en-US" sz="2015" dirty="0">
                <a:latin typeface="微软雅黑" panose="020B0503020204020204" charset="-122"/>
                <a:ea typeface="微软雅黑" panose="020B0503020204020204" charset="-122"/>
                <a:cs typeface="+mn-ea"/>
                <a:sym typeface="等线" panose="02010600030101010101" charset="-122"/>
              </a:rPr>
              <a:t>与</a:t>
            </a:r>
            <a:r>
              <a:rPr lang="en-US" altLang="zh-CN" sz="2015" dirty="0">
                <a:latin typeface="微软雅黑" panose="020B0503020204020204" charset="-122"/>
                <a:ea typeface="微软雅黑" panose="020B0503020204020204" charset="-122"/>
                <a:cs typeface="+mn-ea"/>
                <a:sym typeface="等线" panose="02010600030101010101" charset="-122"/>
              </a:rPr>
              <a:t>“</a:t>
            </a:r>
            <a:r>
              <a:rPr lang="zh-CN" altLang="en-US" sz="2015" dirty="0">
                <a:latin typeface="微软雅黑" panose="020B0503020204020204" charset="-122"/>
                <a:ea typeface="微软雅黑" panose="020B0503020204020204" charset="-122"/>
                <a:cs typeface="+mn-ea"/>
                <a:sym typeface="等线" panose="02010600030101010101" charset="-122"/>
              </a:rPr>
              <a:t>不变</a:t>
            </a:r>
            <a:r>
              <a:rPr lang="en-US" altLang="zh-CN" sz="2015" dirty="0">
                <a:latin typeface="微软雅黑" panose="020B0503020204020204" charset="-122"/>
                <a:ea typeface="微软雅黑" panose="020B0503020204020204" charset="-122"/>
                <a:cs typeface="+mn-ea"/>
                <a:sym typeface="等线" panose="02010600030101010101" charset="-122"/>
              </a:rPr>
              <a:t>”</a:t>
            </a:r>
          </a:p>
        </p:txBody>
      </p:sp>
      <p:sp>
        <p:nvSpPr>
          <p:cNvPr id="16" name="矩形 15"/>
          <p:cNvSpPr/>
          <p:nvPr>
            <p:custDataLst>
              <p:tags r:id="rId4"/>
            </p:custDataLst>
          </p:nvPr>
        </p:nvSpPr>
        <p:spPr>
          <a:xfrm>
            <a:off x="4823806" y="1499164"/>
            <a:ext cx="925167"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17" name="任意多边形 8"/>
          <p:cNvSpPr/>
          <p:nvPr>
            <p:custDataLst>
              <p:tags r:id="rId5"/>
            </p:custDataLst>
          </p:nvPr>
        </p:nvSpPr>
        <p:spPr>
          <a:xfrm flipV="1">
            <a:off x="5748973" y="1499165"/>
            <a:ext cx="633008" cy="295847"/>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18" name="矩形 17"/>
          <p:cNvSpPr/>
          <p:nvPr>
            <p:custDataLst>
              <p:tags r:id="rId6"/>
            </p:custDataLst>
          </p:nvPr>
        </p:nvSpPr>
        <p:spPr>
          <a:xfrm>
            <a:off x="6381980" y="1499164"/>
            <a:ext cx="2527976"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19" name="矩形 18"/>
          <p:cNvSpPr/>
          <p:nvPr>
            <p:custDataLst>
              <p:tags r:id="rId7"/>
            </p:custDataLst>
          </p:nvPr>
        </p:nvSpPr>
        <p:spPr>
          <a:xfrm>
            <a:off x="5771289" y="776076"/>
            <a:ext cx="348966" cy="795319"/>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24" name="矩形 23"/>
          <p:cNvSpPr/>
          <p:nvPr>
            <p:custDataLst>
              <p:tags r:id="rId8"/>
            </p:custDataLst>
          </p:nvPr>
        </p:nvSpPr>
        <p:spPr>
          <a:xfrm>
            <a:off x="6010700" y="776076"/>
            <a:ext cx="348966" cy="795319"/>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25" name="矩形 24"/>
          <p:cNvSpPr/>
          <p:nvPr>
            <p:custDataLst>
              <p:tags r:id="rId9"/>
            </p:custDataLst>
          </p:nvPr>
        </p:nvSpPr>
        <p:spPr>
          <a:xfrm>
            <a:off x="6306918" y="771291"/>
            <a:ext cx="2603039"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26" name="矩形 25"/>
          <p:cNvSpPr/>
          <p:nvPr>
            <p:custDataLst>
              <p:tags r:id="rId10"/>
            </p:custDataLst>
          </p:nvPr>
        </p:nvSpPr>
        <p:spPr>
          <a:xfrm>
            <a:off x="4823807" y="776075"/>
            <a:ext cx="1000227"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41" name="Shape 4130"/>
          <p:cNvSpPr/>
          <p:nvPr>
            <p:custDataLst>
              <p:tags r:id="rId11"/>
            </p:custDataLst>
          </p:nvPr>
        </p:nvSpPr>
        <p:spPr>
          <a:xfrm>
            <a:off x="5150318" y="912350"/>
            <a:ext cx="381558" cy="381558"/>
          </a:xfrm>
          <a:custGeom>
            <a:avLst/>
            <a:gdLst/>
            <a:ahLst/>
            <a:cxnLst/>
            <a:rect l="0" t="0" r="0" b="0"/>
            <a:pathLst>
              <a:path w="120000" h="120000" extrusionOk="0">
                <a:moveTo>
                  <a:pt x="60000" y="98183"/>
                </a:moveTo>
                <a:cubicBezTo>
                  <a:pt x="58494" y="98183"/>
                  <a:pt x="57272" y="99400"/>
                  <a:pt x="57272" y="100911"/>
                </a:cubicBezTo>
                <a:lnTo>
                  <a:pt x="57272" y="117272"/>
                </a:lnTo>
                <a:cubicBezTo>
                  <a:pt x="57272" y="118777"/>
                  <a:pt x="58494" y="120000"/>
                  <a:pt x="60000" y="120000"/>
                </a:cubicBezTo>
                <a:cubicBezTo>
                  <a:pt x="61505" y="120000"/>
                  <a:pt x="62727" y="118777"/>
                  <a:pt x="62727" y="117272"/>
                </a:cubicBezTo>
                <a:lnTo>
                  <a:pt x="62727" y="100911"/>
                </a:lnTo>
                <a:cubicBezTo>
                  <a:pt x="62727" y="99400"/>
                  <a:pt x="61505" y="98183"/>
                  <a:pt x="60000" y="98183"/>
                </a:cubicBezTo>
                <a:moveTo>
                  <a:pt x="60000" y="87272"/>
                </a:moveTo>
                <a:cubicBezTo>
                  <a:pt x="44938" y="87272"/>
                  <a:pt x="32727" y="75061"/>
                  <a:pt x="32727" y="60000"/>
                </a:cubicBezTo>
                <a:cubicBezTo>
                  <a:pt x="32727" y="44933"/>
                  <a:pt x="44938" y="32727"/>
                  <a:pt x="60000" y="32727"/>
                </a:cubicBezTo>
                <a:cubicBezTo>
                  <a:pt x="75061" y="32727"/>
                  <a:pt x="87272" y="44933"/>
                  <a:pt x="87272" y="60000"/>
                </a:cubicBezTo>
                <a:cubicBezTo>
                  <a:pt x="87272" y="75061"/>
                  <a:pt x="75061" y="87272"/>
                  <a:pt x="60000" y="87272"/>
                </a:cubicBezTo>
                <a:moveTo>
                  <a:pt x="60000" y="27272"/>
                </a:moveTo>
                <a:cubicBezTo>
                  <a:pt x="41927" y="27272"/>
                  <a:pt x="27272" y="41927"/>
                  <a:pt x="27272" y="60000"/>
                </a:cubicBezTo>
                <a:cubicBezTo>
                  <a:pt x="27272" y="78077"/>
                  <a:pt x="41927" y="92727"/>
                  <a:pt x="60000" y="92727"/>
                </a:cubicBezTo>
                <a:cubicBezTo>
                  <a:pt x="78072" y="92727"/>
                  <a:pt x="92727" y="78077"/>
                  <a:pt x="92727" y="60000"/>
                </a:cubicBezTo>
                <a:cubicBezTo>
                  <a:pt x="92727" y="41927"/>
                  <a:pt x="78072" y="27272"/>
                  <a:pt x="60000" y="27272"/>
                </a:cubicBezTo>
                <a:moveTo>
                  <a:pt x="90855" y="87000"/>
                </a:moveTo>
                <a:cubicBezTo>
                  <a:pt x="89788" y="85933"/>
                  <a:pt x="88061" y="85933"/>
                  <a:pt x="86994" y="87000"/>
                </a:cubicBezTo>
                <a:cubicBezTo>
                  <a:pt x="85933" y="88061"/>
                  <a:pt x="85933" y="89794"/>
                  <a:pt x="86994" y="90855"/>
                </a:cubicBezTo>
                <a:lnTo>
                  <a:pt x="98566" y="102427"/>
                </a:lnTo>
                <a:cubicBezTo>
                  <a:pt x="99633" y="103494"/>
                  <a:pt x="101361" y="103494"/>
                  <a:pt x="102427" y="102427"/>
                </a:cubicBezTo>
                <a:cubicBezTo>
                  <a:pt x="103488" y="101361"/>
                  <a:pt x="103488" y="99633"/>
                  <a:pt x="102427" y="98572"/>
                </a:cubicBezTo>
                <a:cubicBezTo>
                  <a:pt x="102427" y="98572"/>
                  <a:pt x="90855" y="87000"/>
                  <a:pt x="90855" y="87000"/>
                </a:cubicBezTo>
                <a:close/>
                <a:moveTo>
                  <a:pt x="117272" y="57272"/>
                </a:moveTo>
                <a:lnTo>
                  <a:pt x="100911" y="57272"/>
                </a:lnTo>
                <a:cubicBezTo>
                  <a:pt x="99405" y="57272"/>
                  <a:pt x="98183" y="58494"/>
                  <a:pt x="98183" y="60000"/>
                </a:cubicBezTo>
                <a:cubicBezTo>
                  <a:pt x="98183" y="61505"/>
                  <a:pt x="99405" y="62727"/>
                  <a:pt x="100911" y="62727"/>
                </a:cubicBezTo>
                <a:lnTo>
                  <a:pt x="117272" y="62727"/>
                </a:lnTo>
                <a:cubicBezTo>
                  <a:pt x="118777" y="62727"/>
                  <a:pt x="120000" y="61505"/>
                  <a:pt x="120000" y="60000"/>
                </a:cubicBezTo>
                <a:cubicBezTo>
                  <a:pt x="120000" y="58494"/>
                  <a:pt x="118777" y="57272"/>
                  <a:pt x="117272" y="57272"/>
                </a:cubicBezTo>
                <a:moveTo>
                  <a:pt x="29144" y="87000"/>
                </a:moveTo>
                <a:lnTo>
                  <a:pt x="17572" y="98572"/>
                </a:lnTo>
                <a:cubicBezTo>
                  <a:pt x="16511" y="99633"/>
                  <a:pt x="16511" y="101361"/>
                  <a:pt x="17572" y="102427"/>
                </a:cubicBezTo>
                <a:cubicBezTo>
                  <a:pt x="18638" y="103494"/>
                  <a:pt x="20366" y="103494"/>
                  <a:pt x="21433" y="102427"/>
                </a:cubicBezTo>
                <a:lnTo>
                  <a:pt x="33005" y="90855"/>
                </a:lnTo>
                <a:cubicBezTo>
                  <a:pt x="34066" y="89794"/>
                  <a:pt x="34066" y="88061"/>
                  <a:pt x="33005" y="87000"/>
                </a:cubicBezTo>
                <a:cubicBezTo>
                  <a:pt x="31938" y="85933"/>
                  <a:pt x="30211" y="85933"/>
                  <a:pt x="29144" y="87000"/>
                </a:cubicBezTo>
                <a:moveTo>
                  <a:pt x="90855" y="33005"/>
                </a:moveTo>
                <a:lnTo>
                  <a:pt x="102427" y="21427"/>
                </a:lnTo>
                <a:cubicBezTo>
                  <a:pt x="103488" y="20366"/>
                  <a:pt x="103488" y="18638"/>
                  <a:pt x="102427" y="17572"/>
                </a:cubicBezTo>
                <a:cubicBezTo>
                  <a:pt x="101361" y="16505"/>
                  <a:pt x="99633" y="16505"/>
                  <a:pt x="98566" y="17572"/>
                </a:cubicBezTo>
                <a:lnTo>
                  <a:pt x="86994" y="29150"/>
                </a:lnTo>
                <a:cubicBezTo>
                  <a:pt x="85933" y="30205"/>
                  <a:pt x="85933" y="31938"/>
                  <a:pt x="86994" y="33005"/>
                </a:cubicBezTo>
                <a:cubicBezTo>
                  <a:pt x="88061" y="34066"/>
                  <a:pt x="89788" y="34066"/>
                  <a:pt x="90855" y="33005"/>
                </a:cubicBezTo>
                <a:moveTo>
                  <a:pt x="60000" y="21816"/>
                </a:moveTo>
                <a:cubicBezTo>
                  <a:pt x="61505" y="21816"/>
                  <a:pt x="62727" y="20600"/>
                  <a:pt x="62727" y="19088"/>
                </a:cubicBezTo>
                <a:lnTo>
                  <a:pt x="62727" y="2727"/>
                </a:lnTo>
                <a:cubicBezTo>
                  <a:pt x="62727" y="1222"/>
                  <a:pt x="61505" y="0"/>
                  <a:pt x="60000" y="0"/>
                </a:cubicBezTo>
                <a:cubicBezTo>
                  <a:pt x="58494" y="0"/>
                  <a:pt x="57272" y="1222"/>
                  <a:pt x="57272" y="2727"/>
                </a:cubicBezTo>
                <a:lnTo>
                  <a:pt x="57272" y="19088"/>
                </a:lnTo>
                <a:cubicBezTo>
                  <a:pt x="57272" y="20600"/>
                  <a:pt x="58494" y="21816"/>
                  <a:pt x="60000" y="21816"/>
                </a:cubicBezTo>
                <a:moveTo>
                  <a:pt x="21816" y="60000"/>
                </a:moveTo>
                <a:cubicBezTo>
                  <a:pt x="21816" y="58494"/>
                  <a:pt x="20594" y="57272"/>
                  <a:pt x="19088" y="57272"/>
                </a:cubicBezTo>
                <a:lnTo>
                  <a:pt x="2727" y="57272"/>
                </a:lnTo>
                <a:cubicBezTo>
                  <a:pt x="1222" y="57272"/>
                  <a:pt x="0" y="58494"/>
                  <a:pt x="0" y="60000"/>
                </a:cubicBezTo>
                <a:cubicBezTo>
                  <a:pt x="0" y="61505"/>
                  <a:pt x="1222" y="62727"/>
                  <a:pt x="2727" y="62727"/>
                </a:cubicBezTo>
                <a:lnTo>
                  <a:pt x="19088" y="62727"/>
                </a:lnTo>
                <a:cubicBezTo>
                  <a:pt x="20594" y="62727"/>
                  <a:pt x="21816" y="61505"/>
                  <a:pt x="21816" y="60000"/>
                </a:cubicBezTo>
                <a:moveTo>
                  <a:pt x="29144" y="33005"/>
                </a:moveTo>
                <a:cubicBezTo>
                  <a:pt x="30211" y="34066"/>
                  <a:pt x="31938" y="34066"/>
                  <a:pt x="33005" y="33005"/>
                </a:cubicBezTo>
                <a:cubicBezTo>
                  <a:pt x="34066" y="31938"/>
                  <a:pt x="34066" y="30205"/>
                  <a:pt x="33005" y="29150"/>
                </a:cubicBezTo>
                <a:lnTo>
                  <a:pt x="21433" y="17572"/>
                </a:lnTo>
                <a:cubicBezTo>
                  <a:pt x="20366" y="16505"/>
                  <a:pt x="18638" y="16505"/>
                  <a:pt x="17572" y="17572"/>
                </a:cubicBezTo>
                <a:cubicBezTo>
                  <a:pt x="16511" y="18638"/>
                  <a:pt x="16511" y="20366"/>
                  <a:pt x="17572" y="21427"/>
                </a:cubicBezTo>
                <a:cubicBezTo>
                  <a:pt x="17572" y="21427"/>
                  <a:pt x="29144" y="33005"/>
                  <a:pt x="29144" y="33005"/>
                </a:cubicBezTo>
                <a:close/>
              </a:path>
            </a:pathLst>
          </a:custGeom>
          <a:solidFill>
            <a:srgbClr val="35C5AE"/>
          </a:solidFill>
          <a:ln>
            <a:noFill/>
          </a:ln>
        </p:spPr>
        <p:txBody>
          <a:bodyPr lIns="15989" tIns="15989" rIns="15989" bIns="15989" anchor="ctr" anchorCtr="0">
            <a:noAutofit/>
          </a:bodyPr>
          <a:lstStyle/>
          <a:p>
            <a:endParaRPr sz="1260">
              <a:solidFill>
                <a:srgbClr val="000000"/>
              </a:solidFill>
              <a:latin typeface="微软雅黑" panose="020B0503020204020204" charset="-122"/>
              <a:ea typeface="微软雅黑" panose="020B0503020204020204" charset="-122"/>
              <a:sym typeface="Lato" panose="020F0502020204030203"/>
            </a:endParaRPr>
          </a:p>
        </p:txBody>
      </p:sp>
      <p:sp>
        <p:nvSpPr>
          <p:cNvPr id="27" name="文本框 26"/>
          <p:cNvSpPr txBox="1"/>
          <p:nvPr>
            <p:custDataLst>
              <p:tags r:id="rId12"/>
            </p:custDataLst>
          </p:nvPr>
        </p:nvSpPr>
        <p:spPr>
          <a:xfrm>
            <a:off x="6306918" y="1140495"/>
            <a:ext cx="2675890" cy="231775"/>
          </a:xfrm>
          <a:prstGeom prst="rect">
            <a:avLst/>
          </a:prstGeom>
          <a:noFill/>
        </p:spPr>
        <p:txBody>
          <a:bodyPr wrap="none" tIns="0" bIns="0" rtlCol="0" anchor="t">
            <a:spAutoFit/>
          </a:bodyPr>
          <a:lstStyle/>
          <a:p>
            <a:r>
              <a:rPr lang="zh-CN" altLang="en-US" sz="1510">
                <a:solidFill>
                  <a:srgbClr val="595959"/>
                </a:solidFill>
                <a:latin typeface="微软雅黑" panose="020B0503020204020204" charset="-122"/>
                <a:ea typeface="微软雅黑" panose="020B0503020204020204" charset="-122"/>
                <a:sym typeface="等线" panose="02010600030101010101" charset="-122"/>
              </a:rPr>
              <a:t>宽进严出，漏斗池子始终够大</a:t>
            </a:r>
          </a:p>
        </p:txBody>
      </p:sp>
      <p:sp>
        <p:nvSpPr>
          <p:cNvPr id="28" name="文本框 27"/>
          <p:cNvSpPr txBox="1"/>
          <p:nvPr>
            <p:custDataLst>
              <p:tags r:id="rId13"/>
            </p:custDataLst>
          </p:nvPr>
        </p:nvSpPr>
        <p:spPr>
          <a:xfrm>
            <a:off x="6306918" y="866031"/>
            <a:ext cx="758190" cy="231775"/>
          </a:xfrm>
          <a:prstGeom prst="rect">
            <a:avLst/>
          </a:prstGeom>
          <a:noFill/>
        </p:spPr>
        <p:txBody>
          <a:bodyPr wrap="none" tIns="0" bIns="0" rtlCol="0" anchor="t">
            <a:spAutoFit/>
          </a:bodyPr>
          <a:lstStyle/>
          <a:p>
            <a:r>
              <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rPr>
              <a:t>招人稳</a:t>
            </a:r>
          </a:p>
        </p:txBody>
      </p:sp>
      <p:sp>
        <p:nvSpPr>
          <p:cNvPr id="29" name="矩形 28"/>
          <p:cNvSpPr/>
          <p:nvPr>
            <p:custDataLst>
              <p:tags r:id="rId14"/>
            </p:custDataLst>
          </p:nvPr>
        </p:nvSpPr>
        <p:spPr>
          <a:xfrm>
            <a:off x="4823806" y="2672297"/>
            <a:ext cx="925167"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30" name="任意多边形 24"/>
          <p:cNvSpPr/>
          <p:nvPr>
            <p:custDataLst>
              <p:tags r:id="rId15"/>
            </p:custDataLst>
          </p:nvPr>
        </p:nvSpPr>
        <p:spPr>
          <a:xfrm flipV="1">
            <a:off x="5748973" y="2672297"/>
            <a:ext cx="633008" cy="295847"/>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31" name="矩形 30"/>
          <p:cNvSpPr/>
          <p:nvPr>
            <p:custDataLst>
              <p:tags r:id="rId16"/>
            </p:custDataLst>
          </p:nvPr>
        </p:nvSpPr>
        <p:spPr>
          <a:xfrm>
            <a:off x="6381980" y="2672297"/>
            <a:ext cx="2527976"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32" name="矩形 31"/>
          <p:cNvSpPr/>
          <p:nvPr>
            <p:custDataLst>
              <p:tags r:id="rId17"/>
            </p:custDataLst>
          </p:nvPr>
        </p:nvSpPr>
        <p:spPr>
          <a:xfrm>
            <a:off x="5771289" y="1949208"/>
            <a:ext cx="348966" cy="795319"/>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33" name="矩形 32"/>
          <p:cNvSpPr/>
          <p:nvPr>
            <p:custDataLst>
              <p:tags r:id="rId18"/>
            </p:custDataLst>
          </p:nvPr>
        </p:nvSpPr>
        <p:spPr>
          <a:xfrm>
            <a:off x="6010700" y="1949208"/>
            <a:ext cx="348966" cy="795319"/>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34" name="矩形 33"/>
          <p:cNvSpPr/>
          <p:nvPr>
            <p:custDataLst>
              <p:tags r:id="rId19"/>
            </p:custDataLst>
          </p:nvPr>
        </p:nvSpPr>
        <p:spPr>
          <a:xfrm>
            <a:off x="6306918" y="1944422"/>
            <a:ext cx="2603039"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dirty="0">
              <a:latin typeface="微软雅黑" panose="020B0503020204020204" charset="-122"/>
              <a:ea typeface="微软雅黑" panose="020B0503020204020204" charset="-122"/>
            </a:endParaRPr>
          </a:p>
        </p:txBody>
      </p:sp>
      <p:sp>
        <p:nvSpPr>
          <p:cNvPr id="35" name="矩形 34"/>
          <p:cNvSpPr/>
          <p:nvPr>
            <p:custDataLst>
              <p:tags r:id="rId20"/>
            </p:custDataLst>
          </p:nvPr>
        </p:nvSpPr>
        <p:spPr>
          <a:xfrm>
            <a:off x="4823807" y="1949206"/>
            <a:ext cx="1000227"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42" name="Shape 4133"/>
          <p:cNvSpPr/>
          <p:nvPr>
            <p:custDataLst>
              <p:tags r:id="rId21"/>
            </p:custDataLst>
          </p:nvPr>
        </p:nvSpPr>
        <p:spPr>
          <a:xfrm>
            <a:off x="5150318" y="2085483"/>
            <a:ext cx="381558" cy="381558"/>
          </a:xfrm>
          <a:custGeom>
            <a:avLst/>
            <a:gdLst/>
            <a:ahLst/>
            <a:cxnLst/>
            <a:rect l="0" t="0" r="0" b="0"/>
            <a:pathLst>
              <a:path w="120000" h="120000" extrusionOk="0">
                <a:moveTo>
                  <a:pt x="120000" y="10911"/>
                </a:moveTo>
                <a:lnTo>
                  <a:pt x="109088" y="10911"/>
                </a:lnTo>
                <a:lnTo>
                  <a:pt x="105000" y="0"/>
                </a:lnTo>
                <a:lnTo>
                  <a:pt x="100911" y="10911"/>
                </a:lnTo>
                <a:lnTo>
                  <a:pt x="90000" y="10911"/>
                </a:lnTo>
                <a:lnTo>
                  <a:pt x="98861" y="17727"/>
                </a:lnTo>
                <a:lnTo>
                  <a:pt x="94772" y="30000"/>
                </a:lnTo>
                <a:lnTo>
                  <a:pt x="105000" y="22500"/>
                </a:lnTo>
                <a:lnTo>
                  <a:pt x="115227" y="30000"/>
                </a:lnTo>
                <a:lnTo>
                  <a:pt x="111138" y="17727"/>
                </a:lnTo>
                <a:cubicBezTo>
                  <a:pt x="111138" y="17727"/>
                  <a:pt x="120000" y="10911"/>
                  <a:pt x="120000" y="10911"/>
                </a:cubicBezTo>
                <a:close/>
                <a:moveTo>
                  <a:pt x="60000" y="114533"/>
                </a:moveTo>
                <a:cubicBezTo>
                  <a:pt x="29922" y="114533"/>
                  <a:pt x="5455" y="90016"/>
                  <a:pt x="5455" y="59872"/>
                </a:cubicBezTo>
                <a:cubicBezTo>
                  <a:pt x="5455" y="35744"/>
                  <a:pt x="20805" y="15227"/>
                  <a:pt x="42722" y="8005"/>
                </a:cubicBezTo>
                <a:cubicBezTo>
                  <a:pt x="37983" y="17233"/>
                  <a:pt x="35455" y="27538"/>
                  <a:pt x="35455" y="38005"/>
                </a:cubicBezTo>
                <a:cubicBezTo>
                  <a:pt x="35455" y="72244"/>
                  <a:pt x="61766" y="100438"/>
                  <a:pt x="95188" y="103355"/>
                </a:cubicBezTo>
                <a:cubicBezTo>
                  <a:pt x="85338" y="110350"/>
                  <a:pt x="72583" y="114533"/>
                  <a:pt x="60000" y="114533"/>
                </a:cubicBezTo>
                <a:moveTo>
                  <a:pt x="40911" y="38005"/>
                </a:moveTo>
                <a:cubicBezTo>
                  <a:pt x="40911" y="23600"/>
                  <a:pt x="45977" y="10388"/>
                  <a:pt x="54411" y="27"/>
                </a:cubicBezTo>
                <a:cubicBezTo>
                  <a:pt x="23900" y="2855"/>
                  <a:pt x="0" y="28555"/>
                  <a:pt x="0" y="59872"/>
                </a:cubicBezTo>
                <a:cubicBezTo>
                  <a:pt x="0" y="93083"/>
                  <a:pt x="26866" y="120000"/>
                  <a:pt x="60000" y="120000"/>
                </a:cubicBezTo>
                <a:cubicBezTo>
                  <a:pt x="78755" y="120000"/>
                  <a:pt x="98088" y="111361"/>
                  <a:pt x="109088" y="97850"/>
                </a:cubicBezTo>
                <a:cubicBezTo>
                  <a:pt x="107250" y="98022"/>
                  <a:pt x="102794" y="98138"/>
                  <a:pt x="100911" y="98138"/>
                </a:cubicBezTo>
                <a:cubicBezTo>
                  <a:pt x="67772" y="98138"/>
                  <a:pt x="40911" y="71216"/>
                  <a:pt x="40911" y="38005"/>
                </a:cubicBezTo>
                <a:moveTo>
                  <a:pt x="98183" y="57272"/>
                </a:moveTo>
                <a:lnTo>
                  <a:pt x="95205" y="65205"/>
                </a:lnTo>
                <a:lnTo>
                  <a:pt x="87272" y="65205"/>
                </a:lnTo>
                <a:lnTo>
                  <a:pt x="93716" y="70161"/>
                </a:lnTo>
                <a:lnTo>
                  <a:pt x="90744" y="79088"/>
                </a:lnTo>
                <a:lnTo>
                  <a:pt x="98183" y="73638"/>
                </a:lnTo>
                <a:lnTo>
                  <a:pt x="105616" y="79088"/>
                </a:lnTo>
                <a:lnTo>
                  <a:pt x="102644" y="70161"/>
                </a:lnTo>
                <a:lnTo>
                  <a:pt x="109088" y="65205"/>
                </a:lnTo>
                <a:lnTo>
                  <a:pt x="101155" y="65205"/>
                </a:lnTo>
                <a:cubicBezTo>
                  <a:pt x="101155" y="65205"/>
                  <a:pt x="98183" y="57272"/>
                  <a:pt x="98183" y="57272"/>
                </a:cubicBezTo>
                <a:close/>
                <a:moveTo>
                  <a:pt x="63472" y="51816"/>
                </a:moveTo>
                <a:lnTo>
                  <a:pt x="70911" y="46361"/>
                </a:lnTo>
                <a:lnTo>
                  <a:pt x="78344" y="51816"/>
                </a:lnTo>
                <a:lnTo>
                  <a:pt x="75372" y="42894"/>
                </a:lnTo>
                <a:lnTo>
                  <a:pt x="81816" y="37933"/>
                </a:lnTo>
                <a:lnTo>
                  <a:pt x="73883" y="37933"/>
                </a:lnTo>
                <a:lnTo>
                  <a:pt x="70911" y="30000"/>
                </a:lnTo>
                <a:lnTo>
                  <a:pt x="67933" y="37933"/>
                </a:lnTo>
                <a:lnTo>
                  <a:pt x="60000" y="37933"/>
                </a:lnTo>
                <a:lnTo>
                  <a:pt x="66444" y="42894"/>
                </a:lnTo>
                <a:cubicBezTo>
                  <a:pt x="66444" y="42894"/>
                  <a:pt x="63472" y="51816"/>
                  <a:pt x="63472" y="51816"/>
                </a:cubicBezTo>
                <a:close/>
              </a:path>
            </a:pathLst>
          </a:custGeom>
          <a:solidFill>
            <a:srgbClr val="35C5AE"/>
          </a:solidFill>
          <a:ln>
            <a:noFill/>
          </a:ln>
        </p:spPr>
        <p:txBody>
          <a:bodyPr lIns="15989" tIns="15989" rIns="15989" bIns="15989" anchor="ctr" anchorCtr="0">
            <a:noAutofit/>
          </a:bodyPr>
          <a:lstStyle/>
          <a:p>
            <a:endParaRPr sz="1260">
              <a:solidFill>
                <a:srgbClr val="000000"/>
              </a:solidFill>
              <a:latin typeface="微软雅黑" panose="020B0503020204020204" charset="-122"/>
              <a:ea typeface="微软雅黑" panose="020B0503020204020204" charset="-122"/>
              <a:sym typeface="Lato" panose="020F0502020204030203"/>
            </a:endParaRPr>
          </a:p>
        </p:txBody>
      </p:sp>
      <p:sp>
        <p:nvSpPr>
          <p:cNvPr id="52" name="文本框 51"/>
          <p:cNvSpPr txBox="1"/>
          <p:nvPr>
            <p:custDataLst>
              <p:tags r:id="rId22"/>
            </p:custDataLst>
          </p:nvPr>
        </p:nvSpPr>
        <p:spPr>
          <a:xfrm>
            <a:off x="6306918" y="2303139"/>
            <a:ext cx="2484120" cy="231775"/>
          </a:xfrm>
          <a:prstGeom prst="rect">
            <a:avLst/>
          </a:prstGeom>
          <a:noFill/>
        </p:spPr>
        <p:txBody>
          <a:bodyPr wrap="none" tIns="0" bIns="0" rtlCol="0" anchor="t">
            <a:spAutoFit/>
          </a:bodyPr>
          <a:lstStyle/>
          <a:p>
            <a:r>
              <a:rPr lang="zh-CN" altLang="en-US" sz="1510">
                <a:solidFill>
                  <a:srgbClr val="595959"/>
                </a:solidFill>
                <a:latin typeface="微软雅黑" panose="020B0503020204020204" charset="-122"/>
                <a:ea typeface="微软雅黑" panose="020B0503020204020204" charset="-122"/>
                <a:sym typeface="等线" panose="02010600030101010101" charset="-122"/>
              </a:rPr>
              <a:t>简单但完善的岗前技能培训</a:t>
            </a:r>
          </a:p>
        </p:txBody>
      </p:sp>
      <p:sp>
        <p:nvSpPr>
          <p:cNvPr id="36" name="文本框 35"/>
          <p:cNvSpPr txBox="1"/>
          <p:nvPr>
            <p:custDataLst>
              <p:tags r:id="rId23"/>
            </p:custDataLst>
          </p:nvPr>
        </p:nvSpPr>
        <p:spPr>
          <a:xfrm>
            <a:off x="6306918" y="2028675"/>
            <a:ext cx="758190" cy="231775"/>
          </a:xfrm>
          <a:prstGeom prst="rect">
            <a:avLst/>
          </a:prstGeom>
          <a:noFill/>
        </p:spPr>
        <p:txBody>
          <a:bodyPr wrap="none" tIns="0" bIns="0" rtlCol="0" anchor="t">
            <a:spAutoFit/>
          </a:bodyPr>
          <a:lstStyle/>
          <a:p>
            <a:r>
              <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rPr>
              <a:t>培训稳</a:t>
            </a:r>
          </a:p>
        </p:txBody>
      </p:sp>
      <p:sp>
        <p:nvSpPr>
          <p:cNvPr id="37" name="矩形 36"/>
          <p:cNvSpPr/>
          <p:nvPr>
            <p:custDataLst>
              <p:tags r:id="rId24"/>
            </p:custDataLst>
          </p:nvPr>
        </p:nvSpPr>
        <p:spPr>
          <a:xfrm>
            <a:off x="4823806" y="3845431"/>
            <a:ext cx="925167"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38" name="任意多边形 35"/>
          <p:cNvSpPr/>
          <p:nvPr>
            <p:custDataLst>
              <p:tags r:id="rId25"/>
            </p:custDataLst>
          </p:nvPr>
        </p:nvSpPr>
        <p:spPr>
          <a:xfrm flipV="1">
            <a:off x="5748973" y="3845431"/>
            <a:ext cx="633008" cy="295847"/>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39" name="矩形 38"/>
          <p:cNvSpPr/>
          <p:nvPr>
            <p:custDataLst>
              <p:tags r:id="rId26"/>
            </p:custDataLst>
          </p:nvPr>
        </p:nvSpPr>
        <p:spPr>
          <a:xfrm>
            <a:off x="6381980" y="3845431"/>
            <a:ext cx="2527976"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43" name="矩形 42"/>
          <p:cNvSpPr/>
          <p:nvPr>
            <p:custDataLst>
              <p:tags r:id="rId27"/>
            </p:custDataLst>
          </p:nvPr>
        </p:nvSpPr>
        <p:spPr>
          <a:xfrm>
            <a:off x="5771289" y="3122341"/>
            <a:ext cx="348966" cy="795319"/>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44" name="矩形 43"/>
          <p:cNvSpPr/>
          <p:nvPr>
            <p:custDataLst>
              <p:tags r:id="rId28"/>
            </p:custDataLst>
          </p:nvPr>
        </p:nvSpPr>
        <p:spPr>
          <a:xfrm>
            <a:off x="6010700" y="3122341"/>
            <a:ext cx="348966" cy="795319"/>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55" name="矩形 54"/>
          <p:cNvSpPr/>
          <p:nvPr>
            <p:custDataLst>
              <p:tags r:id="rId29"/>
            </p:custDataLst>
          </p:nvPr>
        </p:nvSpPr>
        <p:spPr>
          <a:xfrm>
            <a:off x="6306918" y="3117556"/>
            <a:ext cx="2603039"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56" name="矩形 55"/>
          <p:cNvSpPr/>
          <p:nvPr>
            <p:custDataLst>
              <p:tags r:id="rId30"/>
            </p:custDataLst>
          </p:nvPr>
        </p:nvSpPr>
        <p:spPr>
          <a:xfrm>
            <a:off x="4823807" y="3122339"/>
            <a:ext cx="1000227"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57" name="Shape 4134"/>
          <p:cNvSpPr/>
          <p:nvPr>
            <p:custDataLst>
              <p:tags r:id="rId31"/>
            </p:custDataLst>
          </p:nvPr>
        </p:nvSpPr>
        <p:spPr>
          <a:xfrm>
            <a:off x="5150318" y="3258615"/>
            <a:ext cx="381558" cy="381558"/>
          </a:xfrm>
          <a:custGeom>
            <a:avLst/>
            <a:gdLst/>
            <a:ahLst/>
            <a:cxnLst/>
            <a:rect l="0" t="0" r="0" b="0"/>
            <a:pathLst>
              <a:path w="120000" h="120000" extrusionOk="0">
                <a:moveTo>
                  <a:pt x="43638" y="49088"/>
                </a:moveTo>
                <a:cubicBezTo>
                  <a:pt x="37611" y="49088"/>
                  <a:pt x="32727" y="44205"/>
                  <a:pt x="32727" y="38183"/>
                </a:cubicBezTo>
                <a:cubicBezTo>
                  <a:pt x="32727" y="32155"/>
                  <a:pt x="37611" y="27272"/>
                  <a:pt x="43638" y="27272"/>
                </a:cubicBezTo>
                <a:cubicBezTo>
                  <a:pt x="49661" y="27272"/>
                  <a:pt x="54544" y="32155"/>
                  <a:pt x="54544" y="38183"/>
                </a:cubicBezTo>
                <a:cubicBezTo>
                  <a:pt x="54544" y="44205"/>
                  <a:pt x="49661" y="49088"/>
                  <a:pt x="43638" y="49088"/>
                </a:cubicBezTo>
                <a:moveTo>
                  <a:pt x="43638" y="21816"/>
                </a:moveTo>
                <a:cubicBezTo>
                  <a:pt x="34600" y="21816"/>
                  <a:pt x="27272" y="29150"/>
                  <a:pt x="27272" y="38183"/>
                </a:cubicBezTo>
                <a:cubicBezTo>
                  <a:pt x="27272" y="47222"/>
                  <a:pt x="34600" y="54544"/>
                  <a:pt x="43638" y="54544"/>
                </a:cubicBezTo>
                <a:cubicBezTo>
                  <a:pt x="52672" y="54544"/>
                  <a:pt x="60000" y="47222"/>
                  <a:pt x="60000" y="38183"/>
                </a:cubicBezTo>
                <a:cubicBezTo>
                  <a:pt x="60000" y="29150"/>
                  <a:pt x="52672" y="21816"/>
                  <a:pt x="43638" y="21816"/>
                </a:cubicBezTo>
                <a:moveTo>
                  <a:pt x="60000" y="114544"/>
                </a:moveTo>
                <a:cubicBezTo>
                  <a:pt x="29872" y="114544"/>
                  <a:pt x="5455" y="90127"/>
                  <a:pt x="5455" y="60000"/>
                </a:cubicBezTo>
                <a:cubicBezTo>
                  <a:pt x="5455" y="29877"/>
                  <a:pt x="29872" y="5455"/>
                  <a:pt x="60000" y="5455"/>
                </a:cubicBezTo>
                <a:cubicBezTo>
                  <a:pt x="90127" y="5455"/>
                  <a:pt x="114544" y="29877"/>
                  <a:pt x="114544" y="60000"/>
                </a:cubicBezTo>
                <a:cubicBezTo>
                  <a:pt x="114544" y="90127"/>
                  <a:pt x="90127" y="114544"/>
                  <a:pt x="60000" y="114544"/>
                </a:cubicBezTo>
                <a:moveTo>
                  <a:pt x="60000" y="0"/>
                </a:moveTo>
                <a:cubicBezTo>
                  <a:pt x="26866" y="0"/>
                  <a:pt x="0" y="26861"/>
                  <a:pt x="0" y="60000"/>
                </a:cubicBezTo>
                <a:cubicBezTo>
                  <a:pt x="0" y="93138"/>
                  <a:pt x="26866" y="120000"/>
                  <a:pt x="60000" y="120000"/>
                </a:cubicBezTo>
                <a:cubicBezTo>
                  <a:pt x="93133" y="120000"/>
                  <a:pt x="120000" y="93138"/>
                  <a:pt x="120000" y="60000"/>
                </a:cubicBezTo>
                <a:cubicBezTo>
                  <a:pt x="120000" y="26861"/>
                  <a:pt x="93133" y="0"/>
                  <a:pt x="60000" y="0"/>
                </a:cubicBezTo>
                <a:moveTo>
                  <a:pt x="68183" y="60000"/>
                </a:moveTo>
                <a:cubicBezTo>
                  <a:pt x="66677" y="60000"/>
                  <a:pt x="65455" y="61222"/>
                  <a:pt x="65455" y="62727"/>
                </a:cubicBezTo>
                <a:cubicBezTo>
                  <a:pt x="65455" y="64233"/>
                  <a:pt x="66677" y="65455"/>
                  <a:pt x="68183" y="65455"/>
                </a:cubicBezTo>
                <a:cubicBezTo>
                  <a:pt x="69688" y="65455"/>
                  <a:pt x="70911" y="64233"/>
                  <a:pt x="70911" y="62727"/>
                </a:cubicBezTo>
                <a:cubicBezTo>
                  <a:pt x="70911" y="61222"/>
                  <a:pt x="69688" y="60000"/>
                  <a:pt x="68183" y="60000"/>
                </a:cubicBezTo>
                <a:moveTo>
                  <a:pt x="51816" y="87272"/>
                </a:moveTo>
                <a:cubicBezTo>
                  <a:pt x="50311" y="87272"/>
                  <a:pt x="49088" y="86055"/>
                  <a:pt x="49088" y="84544"/>
                </a:cubicBezTo>
                <a:cubicBezTo>
                  <a:pt x="49088" y="83038"/>
                  <a:pt x="50311" y="81816"/>
                  <a:pt x="51816" y="81816"/>
                </a:cubicBezTo>
                <a:cubicBezTo>
                  <a:pt x="53322" y="81816"/>
                  <a:pt x="54544" y="83038"/>
                  <a:pt x="54544" y="84544"/>
                </a:cubicBezTo>
                <a:cubicBezTo>
                  <a:pt x="54544" y="86055"/>
                  <a:pt x="53322" y="87272"/>
                  <a:pt x="51816" y="87272"/>
                </a:cubicBezTo>
                <a:moveTo>
                  <a:pt x="51816" y="76361"/>
                </a:moveTo>
                <a:cubicBezTo>
                  <a:pt x="47300" y="76361"/>
                  <a:pt x="43638" y="80027"/>
                  <a:pt x="43638" y="84544"/>
                </a:cubicBezTo>
                <a:cubicBezTo>
                  <a:pt x="43638" y="89066"/>
                  <a:pt x="47300" y="92727"/>
                  <a:pt x="51816" y="92727"/>
                </a:cubicBezTo>
                <a:cubicBezTo>
                  <a:pt x="56338" y="92727"/>
                  <a:pt x="60000" y="89066"/>
                  <a:pt x="60000" y="84544"/>
                </a:cubicBezTo>
                <a:cubicBezTo>
                  <a:pt x="60000" y="80027"/>
                  <a:pt x="56338" y="76361"/>
                  <a:pt x="51816" y="76361"/>
                </a:cubicBezTo>
                <a:moveTo>
                  <a:pt x="27272" y="65455"/>
                </a:moveTo>
                <a:cubicBezTo>
                  <a:pt x="24261" y="65455"/>
                  <a:pt x="21816" y="67900"/>
                  <a:pt x="21816" y="70911"/>
                </a:cubicBezTo>
                <a:cubicBezTo>
                  <a:pt x="21816" y="73916"/>
                  <a:pt x="24261" y="76361"/>
                  <a:pt x="27272" y="76361"/>
                </a:cubicBezTo>
                <a:cubicBezTo>
                  <a:pt x="30283" y="76361"/>
                  <a:pt x="32727" y="73916"/>
                  <a:pt x="32727" y="70911"/>
                </a:cubicBezTo>
                <a:cubicBezTo>
                  <a:pt x="32727" y="67900"/>
                  <a:pt x="30283" y="65455"/>
                  <a:pt x="27272" y="65455"/>
                </a:cubicBezTo>
                <a:moveTo>
                  <a:pt x="79088" y="92727"/>
                </a:moveTo>
                <a:cubicBezTo>
                  <a:pt x="77588" y="92727"/>
                  <a:pt x="76361" y="93950"/>
                  <a:pt x="76361" y="95455"/>
                </a:cubicBezTo>
                <a:cubicBezTo>
                  <a:pt x="76361" y="96961"/>
                  <a:pt x="77588" y="98183"/>
                  <a:pt x="79088" y="98183"/>
                </a:cubicBezTo>
                <a:cubicBezTo>
                  <a:pt x="80594" y="98183"/>
                  <a:pt x="81816" y="96961"/>
                  <a:pt x="81816" y="95455"/>
                </a:cubicBezTo>
                <a:cubicBezTo>
                  <a:pt x="81816" y="93950"/>
                  <a:pt x="80594" y="92727"/>
                  <a:pt x="79088" y="92727"/>
                </a:cubicBezTo>
                <a:moveTo>
                  <a:pt x="92727" y="65455"/>
                </a:moveTo>
                <a:cubicBezTo>
                  <a:pt x="89716" y="65455"/>
                  <a:pt x="87272" y="63011"/>
                  <a:pt x="87272" y="60000"/>
                </a:cubicBezTo>
                <a:cubicBezTo>
                  <a:pt x="87272" y="56988"/>
                  <a:pt x="89716" y="54544"/>
                  <a:pt x="92727" y="54544"/>
                </a:cubicBezTo>
                <a:cubicBezTo>
                  <a:pt x="95738" y="54544"/>
                  <a:pt x="98183" y="56988"/>
                  <a:pt x="98183" y="60000"/>
                </a:cubicBezTo>
                <a:cubicBezTo>
                  <a:pt x="98183" y="63011"/>
                  <a:pt x="95738" y="65455"/>
                  <a:pt x="92727" y="65455"/>
                </a:cubicBezTo>
                <a:moveTo>
                  <a:pt x="92727" y="49088"/>
                </a:moveTo>
                <a:cubicBezTo>
                  <a:pt x="86700" y="49088"/>
                  <a:pt x="81816" y="53977"/>
                  <a:pt x="81816" y="60000"/>
                </a:cubicBezTo>
                <a:cubicBezTo>
                  <a:pt x="81816" y="66022"/>
                  <a:pt x="86700" y="70911"/>
                  <a:pt x="92727" y="70911"/>
                </a:cubicBezTo>
                <a:cubicBezTo>
                  <a:pt x="98750" y="70911"/>
                  <a:pt x="103638" y="66022"/>
                  <a:pt x="103638" y="60000"/>
                </a:cubicBezTo>
                <a:cubicBezTo>
                  <a:pt x="103638" y="53977"/>
                  <a:pt x="98750" y="49088"/>
                  <a:pt x="92727" y="49088"/>
                </a:cubicBezTo>
              </a:path>
            </a:pathLst>
          </a:custGeom>
          <a:solidFill>
            <a:srgbClr val="35C5AE"/>
          </a:solidFill>
          <a:ln>
            <a:noFill/>
          </a:ln>
        </p:spPr>
        <p:txBody>
          <a:bodyPr lIns="15989" tIns="15989" rIns="15989" bIns="15989" anchor="ctr" anchorCtr="0">
            <a:noAutofit/>
          </a:bodyPr>
          <a:lstStyle/>
          <a:p>
            <a:endParaRPr sz="1260">
              <a:solidFill>
                <a:srgbClr val="000000"/>
              </a:solidFill>
              <a:latin typeface="微软雅黑" panose="020B0503020204020204" charset="-122"/>
              <a:ea typeface="微软雅黑" panose="020B0503020204020204" charset="-122"/>
              <a:sym typeface="Lato" panose="020F0502020204030203"/>
            </a:endParaRPr>
          </a:p>
        </p:txBody>
      </p:sp>
      <p:sp>
        <p:nvSpPr>
          <p:cNvPr id="58" name="文本框 57"/>
          <p:cNvSpPr txBox="1"/>
          <p:nvPr>
            <p:custDataLst>
              <p:tags r:id="rId32"/>
            </p:custDataLst>
          </p:nvPr>
        </p:nvSpPr>
        <p:spPr>
          <a:xfrm>
            <a:off x="6306918" y="3489504"/>
            <a:ext cx="2292350" cy="231775"/>
          </a:xfrm>
          <a:prstGeom prst="rect">
            <a:avLst/>
          </a:prstGeom>
          <a:noFill/>
        </p:spPr>
        <p:txBody>
          <a:bodyPr wrap="none" tIns="0" bIns="0" rtlCol="0" anchor="t">
            <a:spAutoFit/>
          </a:bodyPr>
          <a:lstStyle/>
          <a:p>
            <a:r>
              <a:rPr lang="zh-CN" altLang="en-US" sz="1510">
                <a:solidFill>
                  <a:srgbClr val="595959"/>
                </a:solidFill>
                <a:latin typeface="微软雅黑" panose="020B0503020204020204" charset="-122"/>
                <a:ea typeface="微软雅黑" panose="020B0503020204020204" charset="-122"/>
                <a:sym typeface="等线" panose="02010600030101010101" charset="-122"/>
              </a:rPr>
              <a:t>骨干非常稳，带教模式稳</a:t>
            </a:r>
          </a:p>
        </p:txBody>
      </p:sp>
      <p:sp>
        <p:nvSpPr>
          <p:cNvPr id="60" name="文本框 59"/>
          <p:cNvSpPr txBox="1"/>
          <p:nvPr>
            <p:custDataLst>
              <p:tags r:id="rId33"/>
            </p:custDataLst>
          </p:nvPr>
        </p:nvSpPr>
        <p:spPr>
          <a:xfrm>
            <a:off x="6306918" y="3215040"/>
            <a:ext cx="758190" cy="231775"/>
          </a:xfrm>
          <a:prstGeom prst="rect">
            <a:avLst/>
          </a:prstGeom>
          <a:noFill/>
        </p:spPr>
        <p:txBody>
          <a:bodyPr wrap="none" tIns="0" bIns="0" rtlCol="0" anchor="t">
            <a:spAutoFit/>
          </a:bodyPr>
          <a:lstStyle/>
          <a:p>
            <a:r>
              <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rPr>
              <a:t>骨干稳</a:t>
            </a:r>
          </a:p>
        </p:txBody>
      </p:sp>
      <p:sp>
        <p:nvSpPr>
          <p:cNvPr id="61" name="矩形 60"/>
          <p:cNvSpPr/>
          <p:nvPr>
            <p:custDataLst>
              <p:tags r:id="rId34"/>
            </p:custDataLst>
          </p:nvPr>
        </p:nvSpPr>
        <p:spPr>
          <a:xfrm>
            <a:off x="4823806" y="5018561"/>
            <a:ext cx="925167"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62" name="任意多边形 46"/>
          <p:cNvSpPr/>
          <p:nvPr>
            <p:custDataLst>
              <p:tags r:id="rId35"/>
            </p:custDataLst>
          </p:nvPr>
        </p:nvSpPr>
        <p:spPr>
          <a:xfrm flipV="1">
            <a:off x="5748973" y="5018561"/>
            <a:ext cx="633008" cy="295847"/>
          </a:xfrm>
          <a:custGeom>
            <a:avLst/>
            <a:gdLst>
              <a:gd name="connsiteX0" fmla="*/ 0 w 742949"/>
              <a:gd name="connsiteY0" fmla="*/ 347230 h 347230"/>
              <a:gd name="connsiteX1" fmla="*/ 371475 w 742949"/>
              <a:gd name="connsiteY1" fmla="*/ 133350 h 347230"/>
              <a:gd name="connsiteX2" fmla="*/ 742949 w 742949"/>
              <a:gd name="connsiteY2" fmla="*/ 347229 h 347230"/>
              <a:gd name="connsiteX3" fmla="*/ 742949 w 742949"/>
              <a:gd name="connsiteY3" fmla="*/ 213879 h 347230"/>
              <a:gd name="connsiteX4" fmla="*/ 371475 w 742949"/>
              <a:gd name="connsiteY4" fmla="*/ 0 h 347230"/>
              <a:gd name="connsiteX5" fmla="*/ 0 w 742949"/>
              <a:gd name="connsiteY5" fmla="*/ 213879 h 34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949" h="347230">
                <a:moveTo>
                  <a:pt x="0" y="347230"/>
                </a:moveTo>
                <a:lnTo>
                  <a:pt x="371475" y="133350"/>
                </a:lnTo>
                <a:lnTo>
                  <a:pt x="742949" y="347229"/>
                </a:lnTo>
                <a:lnTo>
                  <a:pt x="742949" y="213879"/>
                </a:lnTo>
                <a:lnTo>
                  <a:pt x="371475" y="0"/>
                </a:lnTo>
                <a:lnTo>
                  <a:pt x="0" y="213879"/>
                </a:lnTo>
                <a:close/>
              </a:path>
            </a:pathLst>
          </a:cu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63" name="矩形 62"/>
          <p:cNvSpPr/>
          <p:nvPr>
            <p:custDataLst>
              <p:tags r:id="rId36"/>
            </p:custDataLst>
          </p:nvPr>
        </p:nvSpPr>
        <p:spPr>
          <a:xfrm>
            <a:off x="6381980" y="5018561"/>
            <a:ext cx="2527976" cy="113617"/>
          </a:xfrm>
          <a:prstGeom prst="rect">
            <a:avLst/>
          </a:prstGeom>
          <a:solidFill>
            <a:srgbClr val="35C5AE"/>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64" name="矩形 63"/>
          <p:cNvSpPr/>
          <p:nvPr>
            <p:custDataLst>
              <p:tags r:id="rId37"/>
            </p:custDataLst>
          </p:nvPr>
        </p:nvSpPr>
        <p:spPr>
          <a:xfrm>
            <a:off x="5771289" y="4295471"/>
            <a:ext cx="348966" cy="795319"/>
          </a:xfrm>
          <a:prstGeom prst="rect">
            <a:avLst/>
          </a:prstGeom>
          <a:solidFill>
            <a:srgbClr val="D9D9D9"/>
          </a:solidFill>
          <a:ln>
            <a:noFill/>
          </a:ln>
          <a:scene3d>
            <a:camera prst="isometricLeftDown"/>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65" name="矩形 64"/>
          <p:cNvSpPr/>
          <p:nvPr>
            <p:custDataLst>
              <p:tags r:id="rId38"/>
            </p:custDataLst>
          </p:nvPr>
        </p:nvSpPr>
        <p:spPr>
          <a:xfrm>
            <a:off x="6010700" y="4295471"/>
            <a:ext cx="348966" cy="795319"/>
          </a:xfrm>
          <a:prstGeom prst="rect">
            <a:avLst/>
          </a:prstGeom>
          <a:solidFill>
            <a:srgbClr val="D9D9D9"/>
          </a:solidFill>
          <a:ln>
            <a:noFill/>
          </a:ln>
          <a:scene3d>
            <a:camera prst="isometricRightUp"/>
            <a:lightRig rig="threePt" dir="t"/>
          </a:scene3d>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66" name="矩形 65"/>
          <p:cNvSpPr/>
          <p:nvPr>
            <p:custDataLst>
              <p:tags r:id="rId39"/>
            </p:custDataLst>
          </p:nvPr>
        </p:nvSpPr>
        <p:spPr>
          <a:xfrm>
            <a:off x="6306918" y="4290687"/>
            <a:ext cx="2603039"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67" name="矩形 66"/>
          <p:cNvSpPr/>
          <p:nvPr>
            <p:custDataLst>
              <p:tags r:id="rId40"/>
            </p:custDataLst>
          </p:nvPr>
        </p:nvSpPr>
        <p:spPr>
          <a:xfrm>
            <a:off x="4823807" y="4295470"/>
            <a:ext cx="1000227" cy="654112"/>
          </a:xfrm>
          <a:prstGeom prst="rect">
            <a:avLst/>
          </a:prstGeom>
          <a:solidFill>
            <a:srgbClr val="D9D9D9">
              <a:lumMod val="40000"/>
              <a:lumOff val="60000"/>
            </a:srgbClr>
          </a:solidFill>
          <a:ln>
            <a:noFill/>
          </a:ln>
        </p:spPr>
        <p:style>
          <a:lnRef idx="2">
            <a:srgbClr val="35C5AE">
              <a:shade val="50000"/>
            </a:srgbClr>
          </a:lnRef>
          <a:fillRef idx="1">
            <a:srgbClr val="35C5AE"/>
          </a:fillRef>
          <a:effectRef idx="0">
            <a:srgbClr val="35C5AE"/>
          </a:effectRef>
          <a:fontRef idx="minor">
            <a:srgbClr val="FFFFFF"/>
          </a:fontRef>
        </p:style>
        <p:txBody>
          <a:bodyPr rtlCol="0" anchor="ctr"/>
          <a:lstStyle/>
          <a:p>
            <a:pPr algn="ctr"/>
            <a:endParaRPr lang="zh-CN" altLang="en-US" sz="1510">
              <a:latin typeface="微软雅黑" panose="020B0503020204020204" charset="-122"/>
              <a:ea typeface="微软雅黑" panose="020B0503020204020204" charset="-122"/>
            </a:endParaRPr>
          </a:p>
        </p:txBody>
      </p:sp>
      <p:sp>
        <p:nvSpPr>
          <p:cNvPr id="68" name="Shape 4135"/>
          <p:cNvSpPr/>
          <p:nvPr>
            <p:custDataLst>
              <p:tags r:id="rId41"/>
            </p:custDataLst>
          </p:nvPr>
        </p:nvSpPr>
        <p:spPr>
          <a:xfrm>
            <a:off x="5150294" y="4483779"/>
            <a:ext cx="381605" cy="277495"/>
          </a:xfrm>
          <a:custGeom>
            <a:avLst/>
            <a:gdLst/>
            <a:ahLst/>
            <a:cxnLst/>
            <a:rect l="0" t="0" r="0" b="0"/>
            <a:pathLst>
              <a:path w="120000" h="120000" extrusionOk="0">
                <a:moveTo>
                  <a:pt x="97868" y="66366"/>
                </a:moveTo>
                <a:cubicBezTo>
                  <a:pt x="89851" y="73288"/>
                  <a:pt x="79099" y="79861"/>
                  <a:pt x="65904" y="84505"/>
                </a:cubicBezTo>
                <a:cubicBezTo>
                  <a:pt x="55700" y="88094"/>
                  <a:pt x="45376" y="89983"/>
                  <a:pt x="36058" y="89983"/>
                </a:cubicBezTo>
                <a:cubicBezTo>
                  <a:pt x="33363" y="89983"/>
                  <a:pt x="30839" y="89766"/>
                  <a:pt x="28401" y="89455"/>
                </a:cubicBezTo>
                <a:cubicBezTo>
                  <a:pt x="24250" y="81055"/>
                  <a:pt x="21823" y="70922"/>
                  <a:pt x="21823" y="60000"/>
                </a:cubicBezTo>
                <a:cubicBezTo>
                  <a:pt x="21823" y="31005"/>
                  <a:pt x="38913" y="7500"/>
                  <a:pt x="60000" y="7500"/>
                </a:cubicBezTo>
                <a:cubicBezTo>
                  <a:pt x="81086" y="7500"/>
                  <a:pt x="98176" y="31005"/>
                  <a:pt x="98176" y="60000"/>
                </a:cubicBezTo>
                <a:cubicBezTo>
                  <a:pt x="98176" y="62161"/>
                  <a:pt x="98051" y="64277"/>
                  <a:pt x="97868" y="66366"/>
                </a:cubicBezTo>
                <a:moveTo>
                  <a:pt x="60000" y="112500"/>
                </a:moveTo>
                <a:cubicBezTo>
                  <a:pt x="49567" y="112500"/>
                  <a:pt x="40129" y="106733"/>
                  <a:pt x="33237" y="97411"/>
                </a:cubicBezTo>
                <a:cubicBezTo>
                  <a:pt x="34168" y="97450"/>
                  <a:pt x="35098" y="97483"/>
                  <a:pt x="36058" y="97483"/>
                </a:cubicBezTo>
                <a:cubicBezTo>
                  <a:pt x="45542" y="97483"/>
                  <a:pt x="56231" y="95638"/>
                  <a:pt x="67251" y="91766"/>
                </a:cubicBezTo>
                <a:cubicBezTo>
                  <a:pt x="78208" y="87911"/>
                  <a:pt x="88075" y="82522"/>
                  <a:pt x="96263" y="76344"/>
                </a:cubicBezTo>
                <a:cubicBezTo>
                  <a:pt x="91267" y="97327"/>
                  <a:pt x="76929" y="112500"/>
                  <a:pt x="60000" y="112500"/>
                </a:cubicBezTo>
                <a:moveTo>
                  <a:pt x="119554" y="35311"/>
                </a:moveTo>
                <a:cubicBezTo>
                  <a:pt x="117578" y="25650"/>
                  <a:pt x="109293" y="19177"/>
                  <a:pt x="97480" y="16466"/>
                </a:cubicBezTo>
                <a:cubicBezTo>
                  <a:pt x="99238" y="19338"/>
                  <a:pt x="100837" y="22411"/>
                  <a:pt x="102236" y="25666"/>
                </a:cubicBezTo>
                <a:cubicBezTo>
                  <a:pt x="108819" y="28266"/>
                  <a:pt x="113273" y="32305"/>
                  <a:pt x="114301" y="37338"/>
                </a:cubicBezTo>
                <a:cubicBezTo>
                  <a:pt x="114901" y="40255"/>
                  <a:pt x="114387" y="43672"/>
                  <a:pt x="112782" y="47494"/>
                </a:cubicBezTo>
                <a:cubicBezTo>
                  <a:pt x="111052" y="51622"/>
                  <a:pt x="107940" y="56233"/>
                  <a:pt x="103595" y="60877"/>
                </a:cubicBezTo>
                <a:cubicBezTo>
                  <a:pt x="103601" y="60583"/>
                  <a:pt x="103629" y="60294"/>
                  <a:pt x="103629" y="60000"/>
                </a:cubicBezTo>
                <a:cubicBezTo>
                  <a:pt x="103629" y="26861"/>
                  <a:pt x="84095" y="0"/>
                  <a:pt x="60000" y="0"/>
                </a:cubicBezTo>
                <a:cubicBezTo>
                  <a:pt x="35904" y="0"/>
                  <a:pt x="16370" y="26861"/>
                  <a:pt x="16370" y="60000"/>
                </a:cubicBezTo>
                <a:cubicBezTo>
                  <a:pt x="16370" y="70150"/>
                  <a:pt x="18214" y="79694"/>
                  <a:pt x="21446" y="88072"/>
                </a:cubicBezTo>
                <a:cubicBezTo>
                  <a:pt x="12818" y="85655"/>
                  <a:pt x="6903" y="81083"/>
                  <a:pt x="5692" y="75155"/>
                </a:cubicBezTo>
                <a:cubicBezTo>
                  <a:pt x="5098" y="72238"/>
                  <a:pt x="5607" y="68827"/>
                  <a:pt x="7211" y="65000"/>
                </a:cubicBezTo>
                <a:cubicBezTo>
                  <a:pt x="8085" y="62927"/>
                  <a:pt x="9421" y="60700"/>
                  <a:pt x="10974" y="58433"/>
                </a:cubicBezTo>
                <a:cubicBezTo>
                  <a:pt x="11037" y="54538"/>
                  <a:pt x="11317" y="50711"/>
                  <a:pt x="11842" y="47005"/>
                </a:cubicBezTo>
                <a:cubicBezTo>
                  <a:pt x="3014" y="56933"/>
                  <a:pt x="-1490" y="67711"/>
                  <a:pt x="445" y="77183"/>
                </a:cubicBezTo>
                <a:cubicBezTo>
                  <a:pt x="2580" y="87650"/>
                  <a:pt x="12093" y="94377"/>
                  <a:pt x="25494" y="96633"/>
                </a:cubicBezTo>
                <a:cubicBezTo>
                  <a:pt x="33477" y="110822"/>
                  <a:pt x="45942" y="120000"/>
                  <a:pt x="60000" y="120000"/>
                </a:cubicBezTo>
                <a:cubicBezTo>
                  <a:pt x="81395" y="120000"/>
                  <a:pt x="99153" y="98805"/>
                  <a:pt x="102875" y="70861"/>
                </a:cubicBezTo>
                <a:cubicBezTo>
                  <a:pt x="115152" y="59577"/>
                  <a:pt x="121844" y="46522"/>
                  <a:pt x="119554" y="35311"/>
                </a:cubicBezTo>
              </a:path>
            </a:pathLst>
          </a:custGeom>
          <a:solidFill>
            <a:srgbClr val="35C5AE"/>
          </a:solidFill>
          <a:ln>
            <a:noFill/>
          </a:ln>
        </p:spPr>
        <p:txBody>
          <a:bodyPr lIns="15989" tIns="15989" rIns="15989" bIns="15989" anchor="ctr" anchorCtr="0">
            <a:noAutofit/>
          </a:bodyPr>
          <a:lstStyle/>
          <a:p>
            <a:endParaRPr sz="1260">
              <a:solidFill>
                <a:srgbClr val="000000"/>
              </a:solidFill>
              <a:latin typeface="微软雅黑" panose="020B0503020204020204" charset="-122"/>
              <a:ea typeface="微软雅黑" panose="020B0503020204020204" charset="-122"/>
              <a:sym typeface="Lato" panose="020F0502020204030203"/>
            </a:endParaRPr>
          </a:p>
        </p:txBody>
      </p:sp>
      <p:sp>
        <p:nvSpPr>
          <p:cNvPr id="69" name="文本框 68"/>
          <p:cNvSpPr txBox="1"/>
          <p:nvPr>
            <p:custDataLst>
              <p:tags r:id="rId42"/>
            </p:custDataLst>
          </p:nvPr>
        </p:nvSpPr>
        <p:spPr>
          <a:xfrm>
            <a:off x="6359642" y="4678684"/>
            <a:ext cx="1717040" cy="231775"/>
          </a:xfrm>
          <a:prstGeom prst="rect">
            <a:avLst/>
          </a:prstGeom>
          <a:noFill/>
        </p:spPr>
        <p:txBody>
          <a:bodyPr wrap="none" tIns="0" bIns="0" rtlCol="0" anchor="t">
            <a:spAutoFit/>
          </a:bodyPr>
          <a:lstStyle/>
          <a:p>
            <a:r>
              <a:rPr lang="zh-CN" altLang="en-US" sz="1510">
                <a:solidFill>
                  <a:srgbClr val="595959"/>
                </a:solidFill>
                <a:latin typeface="微软雅黑" panose="020B0503020204020204" charset="-122"/>
                <a:ea typeface="微软雅黑" panose="020B0503020204020204" charset="-122"/>
                <a:sym typeface="等线" panose="02010600030101010101" charset="-122"/>
              </a:rPr>
              <a:t>一旦上手就很简单</a:t>
            </a:r>
          </a:p>
        </p:txBody>
      </p:sp>
      <p:sp>
        <p:nvSpPr>
          <p:cNvPr id="70" name="文本框 69"/>
          <p:cNvSpPr txBox="1"/>
          <p:nvPr>
            <p:custDataLst>
              <p:tags r:id="rId43"/>
            </p:custDataLst>
          </p:nvPr>
        </p:nvSpPr>
        <p:spPr>
          <a:xfrm>
            <a:off x="6359642" y="4404221"/>
            <a:ext cx="772795" cy="231775"/>
          </a:xfrm>
          <a:prstGeom prst="rect">
            <a:avLst/>
          </a:prstGeom>
          <a:noFill/>
        </p:spPr>
        <p:txBody>
          <a:bodyPr wrap="none" tIns="0" bIns="0" rtlCol="0" anchor="t">
            <a:spAutoFit/>
          </a:bodyPr>
          <a:lstStyle/>
          <a:p>
            <a:r>
              <a:rPr lang="en-US" altLang="zh-CN" sz="1510" b="1">
                <a:solidFill>
                  <a:srgbClr val="000000"/>
                </a:solidFill>
                <a:latin typeface="微软雅黑" panose="020B0503020204020204" charset="-122"/>
                <a:ea typeface="微软雅黑" panose="020B0503020204020204" charset="-122"/>
                <a:cs typeface="+mn-ea"/>
                <a:sym typeface="等线" panose="02010600030101010101" charset="-122"/>
              </a:rPr>
              <a:t>SOP</a:t>
            </a:r>
            <a:r>
              <a:rPr lang="zh-CN" altLang="en-US" sz="1510" b="1">
                <a:solidFill>
                  <a:srgbClr val="000000"/>
                </a:solidFill>
                <a:latin typeface="微软雅黑" panose="020B0503020204020204" charset="-122"/>
                <a:ea typeface="微软雅黑" panose="020B0503020204020204" charset="-122"/>
                <a:cs typeface="+mn-ea"/>
                <a:sym typeface="等线" panose="02010600030101010101" charset="-122"/>
              </a:rPr>
              <a:t>稳</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dirty="0">
                <a:latin typeface="微软雅黑" panose="020B0503020204020204" charset="-122"/>
                <a:ea typeface="微软雅黑" panose="020B0503020204020204" charset="-122"/>
                <a:sym typeface="+mn-ea"/>
              </a:rPr>
              <a:t>评分表</a:t>
            </a:r>
            <a:endParaRPr lang="zh-CN" sz="1600" b="1" dirty="0">
              <a:latin typeface="微软雅黑" panose="020B0503020204020204" charset="-122"/>
              <a:ea typeface="微软雅黑" panose="020B0503020204020204" charset="-122"/>
              <a:sym typeface="+mn-ea"/>
            </a:endParaRP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5"/>
            <a:stretch>
              <a:fillRect/>
            </a:stretch>
          </p:blipFill>
          <p:spPr>
            <a:xfrm>
              <a:off x="5235" y="1585"/>
              <a:ext cx="337" cy="709"/>
            </a:xfrm>
            <a:prstGeom prst="rect">
              <a:avLst/>
            </a:prstGeom>
          </p:spPr>
        </p:pic>
        <p:pic>
          <p:nvPicPr>
            <p:cNvPr id="81" name="图片 80" descr="resource"/>
            <p:cNvPicPr>
              <a:picLocks noChangeAspect="1"/>
            </p:cNvPicPr>
            <p:nvPr>
              <p:custDataLst>
                <p:tags r:id="rId2"/>
              </p:custDataLst>
            </p:nvPr>
          </p:nvPicPr>
          <p:blipFill>
            <a:blip r:embed="rId6"/>
            <a:stretch>
              <a:fillRect/>
            </a:stretch>
          </p:blipFill>
          <p:spPr>
            <a:xfrm>
              <a:off x="4982" y="1585"/>
              <a:ext cx="337" cy="709"/>
            </a:xfrm>
            <a:prstGeom prst="rect">
              <a:avLst/>
            </a:prstGeom>
          </p:spPr>
        </p:pic>
        <p:pic>
          <p:nvPicPr>
            <p:cNvPr id="82" name="图片 81" descr="resource"/>
            <p:cNvPicPr>
              <a:picLocks noChangeAspect="1"/>
            </p:cNvPicPr>
            <p:nvPr/>
          </p:nvPicPr>
          <p:blipFill>
            <a:blip r:embed="rId5"/>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a:endParaRPr/>
          </a:p>
        </p:txBody>
      </p:sp>
      <p:pic>
        <p:nvPicPr>
          <p:cNvPr id="3" name="图片 2">
            <a:extLst>
              <a:ext uri="{FF2B5EF4-FFF2-40B4-BE49-F238E27FC236}">
                <a16:creationId xmlns:a16="http://schemas.microsoft.com/office/drawing/2014/main" id="{A26ED7D8-D207-4EEE-A171-69DCEF3D81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16506" y="1703342"/>
            <a:ext cx="2196528" cy="2352766"/>
          </a:xfrm>
          <a:prstGeom prst="rect">
            <a:avLst/>
          </a:prstGeom>
        </p:spPr>
      </p:pic>
    </p:spTree>
    <p:custDataLst>
      <p:tags r:id="rId1"/>
    </p:custDataLst>
    <p:extLst>
      <p:ext uri="{BB962C8B-B14F-4D97-AF65-F5344CB8AC3E}">
        <p14:creationId xmlns:p14="http://schemas.microsoft.com/office/powerpoint/2010/main" val="2635108356"/>
      </p:ext>
    </p:ext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886835" y="1041400"/>
            <a:ext cx="2516505" cy="621030"/>
            <a:chOff x="5993" y="4227"/>
            <a:chExt cx="3963" cy="978"/>
          </a:xfrm>
        </p:grpSpPr>
        <p:sp>
          <p:nvSpPr>
            <p:cNvPr id="31" name="矩形 30"/>
            <p:cNvSpPr/>
            <p:nvPr/>
          </p:nvSpPr>
          <p:spPr>
            <a:xfrm>
              <a:off x="6984" y="4672"/>
              <a:ext cx="2973" cy="532"/>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5993" y="4673"/>
              <a:ext cx="991" cy="53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resource"/>
            <p:cNvPicPr>
              <a:picLocks noChangeAspect="1"/>
            </p:cNvPicPr>
            <p:nvPr/>
          </p:nvPicPr>
          <p:blipFill>
            <a:blip r:embed="rId3"/>
            <a:stretch>
              <a:fillRect/>
            </a:stretch>
          </p:blipFill>
          <p:spPr>
            <a:xfrm>
              <a:off x="6022" y="4227"/>
              <a:ext cx="587" cy="587"/>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6985" y="4673"/>
              <a:ext cx="2971" cy="531"/>
            </a:xfrm>
            <a:prstGeom prst="rect">
              <a:avLst/>
            </a:prstGeom>
            <a:noFill/>
          </p:spPr>
          <p:txBody>
            <a:bodyPr wrap="square" rtlCol="0">
              <a:spAutoFit/>
            </a:bodyPr>
            <a:lstStyle/>
            <a:p>
              <a:pPr algn="l"/>
              <a:r>
                <a:rPr lang="zh-CN" altLang="en-US" sz="1600" b="1">
                  <a:solidFill>
                    <a:srgbClr val="FEA900"/>
                  </a:solidFill>
                  <a:sym typeface="+mn-ea"/>
                </a:rPr>
                <a:t>品牌私域运营中心</a:t>
              </a:r>
            </a:p>
          </p:txBody>
        </p:sp>
        <p:sp>
          <p:nvSpPr>
            <p:cNvPr id="27" name="文本框 26"/>
            <p:cNvSpPr txBox="1"/>
            <p:nvPr/>
          </p:nvSpPr>
          <p:spPr>
            <a:xfrm>
              <a:off x="5994" y="4673"/>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2" name="文本框 1"/>
          <p:cNvSpPr txBox="1"/>
          <p:nvPr/>
        </p:nvSpPr>
        <p:spPr>
          <a:xfrm>
            <a:off x="1042035" y="1943735"/>
            <a:ext cx="8206105" cy="645160"/>
          </a:xfrm>
          <a:prstGeom prst="rect">
            <a:avLst/>
          </a:prstGeom>
          <a:noFill/>
        </p:spPr>
        <p:txBody>
          <a:bodyPr wrap="square" rtlCol="0">
            <a:spAutoFit/>
          </a:bodyPr>
          <a:lstStyle/>
          <a:p>
            <a:pPr algn="ctr"/>
            <a:r>
              <a:rPr lang="zh-CN" altLang="en-US" sz="3600" b="1">
                <a:solidFill>
                  <a:schemeClr val="tx1"/>
                </a:solidFill>
              </a:rPr>
              <a:t>最专业的品牌私域运营服务商</a:t>
            </a:r>
          </a:p>
        </p:txBody>
      </p:sp>
      <p:pic>
        <p:nvPicPr>
          <p:cNvPr id="12" name="图片 11"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98395" y="3971608"/>
            <a:ext cx="475615" cy="475615"/>
          </a:xfrm>
          <a:prstGeom prst="rect">
            <a:avLst/>
          </a:prstGeom>
          <a:effectLst>
            <a:outerShdw blurRad="50800" dist="38100" dir="2700000" algn="tl" rotWithShape="0">
              <a:prstClr val="black">
                <a:alpha val="40000"/>
              </a:prstClr>
            </a:outerShdw>
          </a:effectLst>
        </p:spPr>
      </p:pic>
      <p:sp>
        <p:nvSpPr>
          <p:cNvPr id="47" name="文本框 46"/>
          <p:cNvSpPr txBox="1"/>
          <p:nvPr/>
        </p:nvSpPr>
        <p:spPr>
          <a:xfrm>
            <a:off x="2013585" y="4518660"/>
            <a:ext cx="1244600" cy="394970"/>
          </a:xfrm>
          <a:prstGeom prst="rect">
            <a:avLst/>
          </a:prstGeom>
          <a:noFill/>
        </p:spPr>
        <p:txBody>
          <a:bodyPr wrap="square" rtlCol="0" anchor="t">
            <a:spAutoFit/>
          </a:bodyPr>
          <a:lstStyle/>
          <a:p>
            <a:pPr algn="ctr">
              <a:lnSpc>
                <a:spcPct val="110000"/>
              </a:lnSpc>
            </a:pPr>
            <a:r>
              <a:rPr lang="zh-CN" altLang="en-US" sz="900" b="1">
                <a:latin typeface="+mj-lt"/>
                <a:ea typeface="微软雅黑" panose="020B0503020204020204" charset="-122"/>
                <a:cs typeface="+mj-lt"/>
              </a:rPr>
              <a:t>青桐</a:t>
            </a:r>
            <a:endParaRPr lang="en-US" altLang="zh-CN" sz="900" b="1">
              <a:latin typeface="+mj-lt"/>
              <a:ea typeface="微软雅黑" panose="020B0503020204020204" charset="-122"/>
              <a:cs typeface="+mj-lt"/>
            </a:endParaRPr>
          </a:p>
          <a:p>
            <a:pPr algn="ctr">
              <a:lnSpc>
                <a:spcPct val="110000"/>
              </a:lnSpc>
            </a:pPr>
            <a:r>
              <a:rPr lang="en-US" altLang="zh-CN" sz="900" b="1">
                <a:latin typeface="+mj-lt"/>
                <a:ea typeface="微软雅黑" panose="020B0503020204020204" charset="-122"/>
                <a:cs typeface="+mj-lt"/>
              </a:rPr>
              <a:t>+86   155 2100 3298</a:t>
            </a:r>
          </a:p>
        </p:txBody>
      </p:sp>
      <p:sp>
        <p:nvSpPr>
          <p:cNvPr id="38" name="文本框 37"/>
          <p:cNvSpPr txBox="1"/>
          <p:nvPr/>
        </p:nvSpPr>
        <p:spPr>
          <a:xfrm>
            <a:off x="6908165" y="4670425"/>
            <a:ext cx="1186815" cy="243205"/>
          </a:xfrm>
          <a:prstGeom prst="rect">
            <a:avLst/>
          </a:prstGeom>
          <a:noFill/>
        </p:spPr>
        <p:txBody>
          <a:bodyPr wrap="square" rtlCol="0" anchor="t">
            <a:spAutoFit/>
          </a:bodyPr>
          <a:lstStyle/>
          <a:p>
            <a:pPr algn="ctr">
              <a:lnSpc>
                <a:spcPct val="110000"/>
              </a:lnSpc>
            </a:pPr>
            <a:r>
              <a:rPr lang="en-US" altLang="zh-CN" sz="900" b="1">
                <a:latin typeface="+mj-lt"/>
                <a:ea typeface="微软雅黑" panose="020B0503020204020204" charset="-122"/>
                <a:cs typeface="+mj-lt"/>
              </a:rPr>
              <a:t>510970969@qq.com</a:t>
            </a:r>
          </a:p>
        </p:txBody>
      </p:sp>
      <p:sp>
        <p:nvSpPr>
          <p:cNvPr id="39" name="文本框 38"/>
          <p:cNvSpPr txBox="1"/>
          <p:nvPr/>
        </p:nvSpPr>
        <p:spPr>
          <a:xfrm>
            <a:off x="4628515" y="4670425"/>
            <a:ext cx="840740" cy="243205"/>
          </a:xfrm>
          <a:prstGeom prst="rect">
            <a:avLst/>
          </a:prstGeom>
          <a:noFill/>
        </p:spPr>
        <p:txBody>
          <a:bodyPr wrap="square" rtlCol="0" anchor="t">
            <a:spAutoFit/>
          </a:bodyPr>
          <a:lstStyle/>
          <a:p>
            <a:pPr algn="ctr">
              <a:lnSpc>
                <a:spcPct val="110000"/>
              </a:lnSpc>
            </a:pPr>
            <a:r>
              <a:rPr lang="en-US" altLang="zh-CN" sz="900" b="1">
                <a:latin typeface="+mj-lt"/>
                <a:ea typeface="微软雅黑" panose="020B0503020204020204" charset="-122"/>
                <a:cs typeface="+mj-lt"/>
              </a:rPr>
              <a:t>WeChat</a:t>
            </a:r>
          </a:p>
        </p:txBody>
      </p:sp>
      <p:pic>
        <p:nvPicPr>
          <p:cNvPr id="11" name="图片 10"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41540" y="4093845"/>
            <a:ext cx="454660" cy="307340"/>
          </a:xfrm>
          <a:prstGeom prst="rect">
            <a:avLst/>
          </a:prstGeom>
          <a:effectLst>
            <a:outerShdw blurRad="50800" dist="38100" dir="2700000" algn="tl" rotWithShape="0">
              <a:prstClr val="black">
                <a:alpha val="40000"/>
              </a:prstClr>
            </a:outerShdw>
          </a:effectLst>
        </p:spPr>
      </p:pic>
      <p:sp>
        <p:nvSpPr>
          <p:cNvPr id="6" name="文本框 5"/>
          <p:cNvSpPr txBox="1"/>
          <p:nvPr/>
        </p:nvSpPr>
        <p:spPr>
          <a:xfrm>
            <a:off x="1594168" y="2640965"/>
            <a:ext cx="7101840" cy="645160"/>
          </a:xfrm>
          <a:prstGeom prst="rect">
            <a:avLst/>
          </a:prstGeom>
          <a:noFill/>
        </p:spPr>
        <p:txBody>
          <a:bodyPr wrap="square" rtlCol="0">
            <a:spAutoFit/>
          </a:bodyPr>
          <a:lstStyle/>
          <a:p>
            <a:pPr algn="ctr"/>
            <a:r>
              <a:rPr lang="zh-CN" sz="3600" b="1">
                <a:solidFill>
                  <a:schemeClr val="tx1"/>
                </a:solidFill>
              </a:rPr>
              <a:t>帮你管理最有价值的用户资产</a:t>
            </a:r>
            <a:endParaRPr lang="en-US" altLang="zh-CN" sz="3600" b="1">
              <a:solidFill>
                <a:schemeClr val="tx1"/>
              </a:solidFill>
            </a:endParaRPr>
          </a:p>
        </p:txBody>
      </p:sp>
      <p:pic>
        <p:nvPicPr>
          <p:cNvPr id="5" name="图片 4"/>
          <p:cNvPicPr>
            <a:picLocks noChangeAspect="1"/>
          </p:cNvPicPr>
          <p:nvPr/>
        </p:nvPicPr>
        <p:blipFill>
          <a:blip r:embed="rId8"/>
          <a:stretch>
            <a:fillRect/>
          </a:stretch>
        </p:blipFill>
        <p:spPr>
          <a:xfrm>
            <a:off x="4277995" y="3641725"/>
            <a:ext cx="1409700" cy="10287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495" y="219179"/>
            <a:ext cx="930578" cy="526883"/>
          </a:xfrm>
          <a:prstGeom prst="rect">
            <a:avLst/>
          </a:prstGeom>
          <a:solidFill>
            <a:srgbClr val="F4B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70"/>
          </a:p>
        </p:txBody>
      </p:sp>
      <p:sp>
        <p:nvSpPr>
          <p:cNvPr id="5" name="文本框 4"/>
          <p:cNvSpPr txBox="1"/>
          <p:nvPr/>
        </p:nvSpPr>
        <p:spPr>
          <a:xfrm>
            <a:off x="1074857" y="284397"/>
            <a:ext cx="3626276" cy="461665"/>
          </a:xfrm>
          <a:prstGeom prst="rect">
            <a:avLst/>
          </a:prstGeom>
          <a:noFill/>
        </p:spPr>
        <p:txBody>
          <a:bodyPr wrap="square" rtlCol="0">
            <a:spAutoFit/>
          </a:bodyPr>
          <a:lstStyle/>
          <a:p>
            <a:r>
              <a:rPr lang="zh-CN" altLang="en-US" sz="2400" b="1" dirty="0">
                <a:solidFill>
                  <a:srgbClr val="000000"/>
                </a:solidFill>
                <a:latin typeface="微软雅黑" panose="020B0503020204020204" charset="-122"/>
                <a:ea typeface="微软雅黑" panose="020B0503020204020204" charset="-122"/>
                <a:sym typeface="+mn-ea"/>
              </a:rPr>
              <a:t>核心团队</a:t>
            </a:r>
          </a:p>
        </p:txBody>
      </p:sp>
      <p:sp>
        <p:nvSpPr>
          <p:cNvPr id="7" name="矩形 6"/>
          <p:cNvSpPr/>
          <p:nvPr/>
        </p:nvSpPr>
        <p:spPr>
          <a:xfrm>
            <a:off x="495141" y="1640049"/>
            <a:ext cx="1440180" cy="355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stretch>
            <a:fillRect/>
          </a:stretch>
        </p:blipFill>
        <p:spPr>
          <a:xfrm>
            <a:off x="495141" y="1640049"/>
            <a:ext cx="1440180" cy="1440180"/>
          </a:xfrm>
          <a:prstGeom prst="rect">
            <a:avLst/>
          </a:prstGeom>
          <a:effectLst>
            <a:outerShdw blurRad="50800" dist="38100" algn="l" rotWithShape="0">
              <a:prstClr val="black">
                <a:alpha val="40000"/>
              </a:prstClr>
            </a:outerShdw>
          </a:effectLst>
        </p:spPr>
      </p:pic>
      <p:sp>
        <p:nvSpPr>
          <p:cNvPr id="9" name="文本框 8"/>
          <p:cNvSpPr txBox="1"/>
          <p:nvPr/>
        </p:nvSpPr>
        <p:spPr>
          <a:xfrm>
            <a:off x="509746" y="3254854"/>
            <a:ext cx="1410970" cy="1895475"/>
          </a:xfrm>
          <a:prstGeom prst="rect">
            <a:avLst/>
          </a:prstGeom>
          <a:noFill/>
        </p:spPr>
        <p:txBody>
          <a:bodyPr wrap="square" rtlCol="0">
            <a:spAutoFit/>
          </a:bodyPr>
          <a:lstStyle/>
          <a:p>
            <a:pPr>
              <a:lnSpc>
                <a:spcPct val="120000"/>
              </a:lnSpc>
            </a:pPr>
            <a:r>
              <a:rPr lang="en-US" altLang="zh-CN" sz="700">
                <a:latin typeface="微软雅黑" panose="020B0503020204020204" charset="-122"/>
                <a:ea typeface="微软雅黑" panose="020B0503020204020204" charset="-122"/>
                <a:cs typeface="微软雅黑" panose="020B0503020204020204" charset="-122"/>
              </a:rPr>
              <a:t>10</a:t>
            </a:r>
            <a:r>
              <a:rPr lang="zh-CN" altLang="en-US" sz="700">
                <a:latin typeface="微软雅黑" panose="020B0503020204020204" charset="-122"/>
                <a:ea typeface="微软雅黑" panose="020B0503020204020204" charset="-122"/>
                <a:cs typeface="微软雅黑" panose="020B0503020204020204" charset="-122"/>
              </a:rPr>
              <a:t>年电商从业经验，曾任纤麦女装、韩束、一叶子、红色小象等品牌电商总经理。带领团队多次快速完成品牌线上销售从零到亿。</a:t>
            </a:r>
          </a:p>
          <a:p>
            <a:pPr>
              <a:lnSpc>
                <a:spcPct val="120000"/>
              </a:lnSpc>
            </a:pPr>
            <a:endParaRPr lang="zh-CN" altLang="en-US" sz="7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700">
                <a:latin typeface="微软雅黑" panose="020B0503020204020204" charset="-122"/>
                <a:ea typeface="微软雅黑" panose="020B0503020204020204" charset="-122"/>
                <a:cs typeface="微软雅黑" panose="020B0503020204020204" charset="-122"/>
              </a:rPr>
              <a:t>专注用户深度运营，过往</a:t>
            </a:r>
            <a:r>
              <a:rPr lang="en-US" altLang="zh-CN" sz="700">
                <a:latin typeface="微软雅黑" panose="020B0503020204020204" charset="-122"/>
                <a:ea typeface="微软雅黑" panose="020B0503020204020204" charset="-122"/>
                <a:cs typeface="微软雅黑" panose="020B0503020204020204" charset="-122"/>
              </a:rPr>
              <a:t>10</a:t>
            </a:r>
            <a:r>
              <a:rPr lang="zh-CN" altLang="en-US" sz="700">
                <a:latin typeface="微软雅黑" panose="020B0503020204020204" charset="-122"/>
                <a:ea typeface="微软雅黑" panose="020B0503020204020204" charset="-122"/>
                <a:cs typeface="微软雅黑" panose="020B0503020204020204" charset="-122"/>
              </a:rPr>
              <a:t>年运营管理用户规模超过</a:t>
            </a:r>
            <a:r>
              <a:rPr lang="en-US" altLang="zh-CN" sz="700">
                <a:latin typeface="微软雅黑" panose="020B0503020204020204" charset="-122"/>
                <a:ea typeface="微软雅黑" panose="020B0503020204020204" charset="-122"/>
                <a:cs typeface="微软雅黑" panose="020B0503020204020204" charset="-122"/>
              </a:rPr>
              <a:t>5000</a:t>
            </a:r>
            <a:r>
              <a:rPr lang="zh-CN" altLang="en-US" sz="700">
                <a:latin typeface="微软雅黑" panose="020B0503020204020204" charset="-122"/>
                <a:ea typeface="微软雅黑" panose="020B0503020204020204" charset="-122"/>
                <a:cs typeface="微软雅黑" panose="020B0503020204020204" charset="-122"/>
              </a:rPr>
              <a:t>万人</a:t>
            </a:r>
          </a:p>
          <a:p>
            <a:pPr>
              <a:lnSpc>
                <a:spcPct val="120000"/>
              </a:lnSpc>
            </a:pPr>
            <a:endParaRPr lang="zh-CN" altLang="en-US" sz="7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700">
                <a:latin typeface="微软雅黑" panose="020B0503020204020204" charset="-122"/>
                <a:ea typeface="微软雅黑" panose="020B0503020204020204" charset="-122"/>
                <a:cs typeface="微软雅黑" panose="020B0503020204020204" charset="-122"/>
              </a:rPr>
              <a:t>对微信生态用户运营及品牌传播有丰富的经验以及独到的认知。创造了独特的微信生态品牌用户运营体系。</a:t>
            </a:r>
          </a:p>
        </p:txBody>
      </p:sp>
      <p:grpSp>
        <p:nvGrpSpPr>
          <p:cNvPr id="10" name="组合 9"/>
          <p:cNvGrpSpPr/>
          <p:nvPr/>
        </p:nvGrpSpPr>
        <p:grpSpPr>
          <a:xfrm>
            <a:off x="702151" y="2944339"/>
            <a:ext cx="1026795" cy="250190"/>
            <a:chOff x="1046" y="4070"/>
            <a:chExt cx="1617" cy="394"/>
          </a:xfrm>
        </p:grpSpPr>
        <p:sp>
          <p:nvSpPr>
            <p:cNvPr id="11" name="圆角矩形 3"/>
            <p:cNvSpPr/>
            <p:nvPr/>
          </p:nvSpPr>
          <p:spPr>
            <a:xfrm>
              <a:off x="1046" y="4070"/>
              <a:ext cx="1614" cy="394"/>
            </a:xfrm>
            <a:prstGeom prst="roundRect">
              <a:avLst/>
            </a:prstGeom>
            <a:solidFill>
              <a:srgbClr val="F0A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046" y="4082"/>
              <a:ext cx="1617" cy="362"/>
            </a:xfrm>
            <a:prstGeom prst="rect">
              <a:avLst/>
            </a:prstGeom>
            <a:noFill/>
          </p:spPr>
          <p:txBody>
            <a:bodyPr wrap="square" rtlCol="0">
              <a:spAutoFit/>
            </a:bodyPr>
            <a:lstStyle/>
            <a:p>
              <a:pPr algn="ctr"/>
              <a:r>
                <a:rPr lang="zh-CN" altLang="en-US" sz="900" b="1">
                  <a:solidFill>
                    <a:schemeClr val="tx1"/>
                  </a:solidFill>
                </a:rPr>
                <a:t>魏子钧  （</a:t>
              </a:r>
              <a:r>
                <a:rPr lang="en-US" altLang="zh-CN" sz="900" b="1">
                  <a:solidFill>
                    <a:schemeClr val="tx1"/>
                  </a:solidFill>
                </a:rPr>
                <a:t>CEO</a:t>
              </a:r>
              <a:r>
                <a:rPr lang="zh-CN" altLang="en-US" sz="900" b="1">
                  <a:solidFill>
                    <a:schemeClr val="tx1"/>
                  </a:solidFill>
                </a:rPr>
                <a:t>）</a:t>
              </a:r>
            </a:p>
          </p:txBody>
        </p:sp>
      </p:grpSp>
      <p:sp>
        <p:nvSpPr>
          <p:cNvPr id="13" name="矩形 12"/>
          <p:cNvSpPr/>
          <p:nvPr/>
        </p:nvSpPr>
        <p:spPr>
          <a:xfrm>
            <a:off x="2018506" y="1640049"/>
            <a:ext cx="1439545" cy="355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033111" y="3254854"/>
            <a:ext cx="1410335" cy="1861185"/>
          </a:xfrm>
          <a:prstGeom prst="rect">
            <a:avLst/>
          </a:prstGeom>
          <a:noFill/>
        </p:spPr>
        <p:txBody>
          <a:bodyPr wrap="square" rtlCol="0">
            <a:spAutoFit/>
          </a:bodyPr>
          <a:lstStyle/>
          <a:p>
            <a:pPr>
              <a:lnSpc>
                <a:spcPct val="110000"/>
              </a:lnSpc>
            </a:pPr>
            <a:r>
              <a:rPr sz="700">
                <a:latin typeface="微软雅黑" panose="020B0503020204020204" charset="-122"/>
                <a:ea typeface="微软雅黑" panose="020B0503020204020204" charset="-122"/>
                <a:cs typeface="微软雅黑" panose="020B0503020204020204" charset="-122"/>
                <a:sym typeface="+mn-ea"/>
              </a:rPr>
              <a:t>15年电商从业经验，炬鼎力金牌讲师、派代商学院金牌讲师、蚊子会金牌讲师</a:t>
            </a:r>
            <a:r>
              <a:rPr lang="zh-CN" altLang="en-US" sz="700">
                <a:sym typeface="+mn-ea"/>
              </a:rPr>
              <a:t>。</a:t>
            </a:r>
            <a:endParaRPr lang="zh-CN" altLang="en-US" sz="700"/>
          </a:p>
          <a:p>
            <a:pPr>
              <a:lnSpc>
                <a:spcPct val="110000"/>
              </a:lnSpc>
            </a:pPr>
            <a:endParaRPr lang="zh-CN" altLang="en-US" sz="700"/>
          </a:p>
          <a:p>
            <a:pPr>
              <a:lnSpc>
                <a:spcPct val="110000"/>
              </a:lnSpc>
            </a:pPr>
            <a:r>
              <a:rPr sz="700">
                <a:latin typeface="微软雅黑" panose="020B0503020204020204" charset="-122"/>
                <a:ea typeface="微软雅黑" panose="020B0503020204020204" charset="-122"/>
                <a:cs typeface="微软雅黑" panose="020B0503020204020204" charset="-122"/>
                <a:sym typeface="+mn-ea"/>
              </a:rPr>
              <a:t>前初语运营总监（13年3.3亿；14年6.1亿），搜于特电商总经理（一年从0到2亿）米莱珠宝合伙人（彩宝类目top1品牌）</a:t>
            </a:r>
            <a:endParaRPr sz="700">
              <a:latin typeface="微软雅黑" panose="020B0503020204020204" charset="-122"/>
              <a:ea typeface="微软雅黑" panose="020B0503020204020204" charset="-122"/>
              <a:cs typeface="微软雅黑" panose="020B0503020204020204" charset="-122"/>
            </a:endParaRPr>
          </a:p>
          <a:p>
            <a:pPr>
              <a:lnSpc>
                <a:spcPct val="110000"/>
              </a:lnSpc>
            </a:pPr>
            <a:endParaRPr sz="700">
              <a:latin typeface="微软雅黑" panose="020B0503020204020204" charset="-122"/>
              <a:ea typeface="微软雅黑" panose="020B0503020204020204" charset="-122"/>
              <a:cs typeface="微软雅黑" panose="020B0503020204020204" charset="-122"/>
            </a:endParaRPr>
          </a:p>
          <a:p>
            <a:pPr>
              <a:lnSpc>
                <a:spcPct val="110000"/>
              </a:lnSpc>
            </a:pPr>
            <a:r>
              <a:rPr lang="zh-CN" altLang="en-US" sz="700">
                <a:sym typeface="+mn-ea"/>
              </a:rPr>
              <a:t>16年靠内容营销玩法使某类目TOP店铺3个月流量翻倍，17年开始专注电商私域社群等新玩法，擅长内容营销、抖音、快手、淘宝直播、私域变现等领域</a:t>
            </a:r>
            <a:endParaRPr lang="zh-CN" altLang="en-US" sz="700">
              <a:latin typeface="微软雅黑" panose="020B0503020204020204" charset="-122"/>
              <a:ea typeface="微软雅黑" panose="020B0503020204020204" charset="-122"/>
              <a:cs typeface="微软雅黑" panose="020B0503020204020204" charset="-122"/>
            </a:endParaRPr>
          </a:p>
        </p:txBody>
      </p:sp>
      <p:pic>
        <p:nvPicPr>
          <p:cNvPr id="15" name="图片 14"/>
          <p:cNvPicPr preferRelativeResize="0">
            <a:picLocks noChangeAspect="1"/>
          </p:cNvPicPr>
          <p:nvPr/>
        </p:nvPicPr>
        <p:blipFill>
          <a:blip r:embed="rId3"/>
          <a:stretch>
            <a:fillRect/>
          </a:stretch>
        </p:blipFill>
        <p:spPr>
          <a:xfrm>
            <a:off x="2019141" y="1632429"/>
            <a:ext cx="1439545" cy="1440180"/>
          </a:xfrm>
          <a:prstGeom prst="rect">
            <a:avLst/>
          </a:prstGeom>
        </p:spPr>
      </p:pic>
      <p:grpSp>
        <p:nvGrpSpPr>
          <p:cNvPr id="16" name="组合 15"/>
          <p:cNvGrpSpPr/>
          <p:nvPr/>
        </p:nvGrpSpPr>
        <p:grpSpPr>
          <a:xfrm>
            <a:off x="2225516" y="2944339"/>
            <a:ext cx="1026160" cy="250190"/>
            <a:chOff x="1046" y="4070"/>
            <a:chExt cx="1617" cy="394"/>
          </a:xfrm>
        </p:grpSpPr>
        <p:sp>
          <p:nvSpPr>
            <p:cNvPr id="17" name="圆角矩形 15"/>
            <p:cNvSpPr/>
            <p:nvPr/>
          </p:nvSpPr>
          <p:spPr>
            <a:xfrm>
              <a:off x="1046" y="4070"/>
              <a:ext cx="1614" cy="394"/>
            </a:xfrm>
            <a:prstGeom prst="roundRect">
              <a:avLst/>
            </a:prstGeom>
            <a:solidFill>
              <a:srgbClr val="F0A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1046" y="4082"/>
              <a:ext cx="1617" cy="362"/>
            </a:xfrm>
            <a:prstGeom prst="rect">
              <a:avLst/>
            </a:prstGeom>
            <a:noFill/>
          </p:spPr>
          <p:txBody>
            <a:bodyPr wrap="square" rtlCol="0">
              <a:spAutoFit/>
            </a:bodyPr>
            <a:lstStyle/>
            <a:p>
              <a:pPr algn="ctr"/>
              <a:r>
                <a:rPr lang="zh-CN" altLang="en-US" sz="900" b="1">
                  <a:solidFill>
                    <a:schemeClr val="tx1"/>
                  </a:solidFill>
                </a:rPr>
                <a:t>王伟硕  （</a:t>
              </a:r>
              <a:r>
                <a:rPr lang="en-US" altLang="zh-CN" sz="900" b="1">
                  <a:solidFill>
                    <a:schemeClr val="tx1"/>
                  </a:solidFill>
                </a:rPr>
                <a:t>COO</a:t>
              </a:r>
              <a:r>
                <a:rPr lang="zh-CN" altLang="en-US" sz="900" b="1">
                  <a:solidFill>
                    <a:schemeClr val="tx1"/>
                  </a:solidFill>
                </a:rPr>
                <a:t>）</a:t>
              </a:r>
            </a:p>
          </p:txBody>
        </p:sp>
      </p:grpSp>
      <p:sp>
        <p:nvSpPr>
          <p:cNvPr id="19" name="矩形 18"/>
          <p:cNvSpPr/>
          <p:nvPr/>
        </p:nvSpPr>
        <p:spPr>
          <a:xfrm>
            <a:off x="5079841" y="1640049"/>
            <a:ext cx="1440180" cy="355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5094446" y="3254854"/>
            <a:ext cx="1410970" cy="1761829"/>
          </a:xfrm>
          <a:prstGeom prst="rect">
            <a:avLst/>
          </a:prstGeom>
          <a:noFill/>
        </p:spPr>
        <p:txBody>
          <a:bodyPr wrap="square" rtlCol="0">
            <a:spAutoFit/>
          </a:bodyPr>
          <a:lstStyle/>
          <a:p>
            <a:pPr>
              <a:lnSpc>
                <a:spcPct val="120000"/>
              </a:lnSpc>
            </a:pPr>
            <a:r>
              <a:rPr lang="zh-CN" altLang="en-US" sz="700" dirty="0">
                <a:latin typeface="微软雅黑" panose="020B0503020204020204" charset="-122"/>
                <a:ea typeface="微软雅黑" panose="020B0503020204020204" charset="-122"/>
                <a:cs typeface="微软雅黑" panose="020B0503020204020204" charset="-122"/>
              </a:rPr>
              <a:t>毕业于上海交通大学，从事互联网行业</a:t>
            </a:r>
            <a:r>
              <a:rPr lang="en-US" altLang="zh-CN" sz="700" dirty="0">
                <a:latin typeface="微软雅黑" panose="020B0503020204020204" charset="-122"/>
                <a:ea typeface="微软雅黑" panose="020B0503020204020204" charset="-122"/>
                <a:cs typeface="微软雅黑" panose="020B0503020204020204" charset="-122"/>
              </a:rPr>
              <a:t>16</a:t>
            </a:r>
            <a:r>
              <a:rPr lang="zh-CN" altLang="en-US" sz="700" dirty="0">
                <a:latin typeface="微软雅黑" panose="020B0503020204020204" charset="-122"/>
                <a:ea typeface="微软雅黑" panose="020B0503020204020204" charset="-122"/>
                <a:cs typeface="微软雅黑" panose="020B0503020204020204" charset="-122"/>
              </a:rPr>
              <a:t>年，专注产品运营、用户运营、平台运营，累计运营用户数超</a:t>
            </a:r>
            <a:r>
              <a:rPr lang="en-US" altLang="zh-CN" sz="700" dirty="0">
                <a:latin typeface="微软雅黑" panose="020B0503020204020204" charset="-122"/>
                <a:ea typeface="微软雅黑" panose="020B0503020204020204" charset="-122"/>
                <a:cs typeface="微软雅黑" panose="020B0503020204020204" charset="-122"/>
              </a:rPr>
              <a:t>2</a:t>
            </a:r>
            <a:r>
              <a:rPr lang="zh-CN" altLang="en-US" sz="700" dirty="0">
                <a:latin typeface="微软雅黑" panose="020B0503020204020204" charset="-122"/>
                <a:ea typeface="微软雅黑" panose="020B0503020204020204" charset="-122"/>
                <a:cs typeface="微软雅黑" panose="020B0503020204020204" charset="-122"/>
              </a:rPr>
              <a:t>亿，累计产生营收近百亿。</a:t>
            </a:r>
            <a:endParaRPr sz="700" dirty="0">
              <a:latin typeface="微软雅黑" panose="020B0503020204020204" charset="-122"/>
              <a:ea typeface="微软雅黑" panose="020B0503020204020204" charset="-122"/>
              <a:cs typeface="微软雅黑" panose="020B0503020204020204" charset="-122"/>
            </a:endParaRPr>
          </a:p>
          <a:p>
            <a:pPr>
              <a:lnSpc>
                <a:spcPct val="120000"/>
              </a:lnSpc>
            </a:pPr>
            <a:endParaRPr sz="700" dirty="0">
              <a:latin typeface="微软雅黑" panose="020B0503020204020204" charset="-122"/>
              <a:ea typeface="微软雅黑" panose="020B0503020204020204" charset="-122"/>
              <a:cs typeface="微软雅黑" panose="020B0503020204020204" charset="-122"/>
            </a:endParaRPr>
          </a:p>
          <a:p>
            <a:pPr>
              <a:lnSpc>
                <a:spcPct val="120000"/>
              </a:lnSpc>
            </a:pPr>
            <a:r>
              <a:rPr sz="700" dirty="0" err="1">
                <a:latin typeface="微软雅黑" panose="020B0503020204020204" charset="-122"/>
                <a:ea typeface="微软雅黑" panose="020B0503020204020204" charset="-122"/>
                <a:cs typeface="微软雅黑" panose="020B0503020204020204" charset="-122"/>
              </a:rPr>
              <a:t>曾任职</a:t>
            </a:r>
            <a:r>
              <a:rPr lang="zh-CN" altLang="en-US" sz="700" dirty="0">
                <a:latin typeface="微软雅黑" panose="020B0503020204020204" charset="-122"/>
                <a:ea typeface="微软雅黑" panose="020B0503020204020204" charset="-122"/>
                <a:cs typeface="微软雅黑" panose="020B0503020204020204" charset="-122"/>
              </a:rPr>
              <a:t>盛大、</a:t>
            </a:r>
            <a:r>
              <a:rPr lang="en-US" altLang="zh-CN" sz="700" dirty="0">
                <a:latin typeface="微软雅黑" panose="020B0503020204020204" charset="-122"/>
                <a:ea typeface="微软雅黑" panose="020B0503020204020204" charset="-122"/>
                <a:cs typeface="微软雅黑" panose="020B0503020204020204" charset="-122"/>
              </a:rPr>
              <a:t>EA</a:t>
            </a:r>
            <a:r>
              <a:rPr lang="zh-CN" altLang="en-US" sz="700" dirty="0">
                <a:latin typeface="微软雅黑" panose="020B0503020204020204" charset="-122"/>
                <a:ea typeface="微软雅黑" panose="020B0503020204020204" charset="-122"/>
                <a:cs typeface="微软雅黑" panose="020B0503020204020204" charset="-122"/>
              </a:rPr>
              <a:t> 、臻游、</a:t>
            </a:r>
            <a:r>
              <a:rPr lang="en-US" altLang="zh-CN" sz="700" dirty="0">
                <a:latin typeface="微软雅黑" panose="020B0503020204020204" charset="-122"/>
                <a:ea typeface="微软雅黑" panose="020B0503020204020204" charset="-122"/>
                <a:cs typeface="微软雅黑" panose="020B0503020204020204" charset="-122"/>
              </a:rPr>
              <a:t>KK</a:t>
            </a:r>
            <a:r>
              <a:rPr lang="zh-CN" altLang="en-US" sz="700" dirty="0">
                <a:latin typeface="微软雅黑" panose="020B0503020204020204" charset="-122"/>
                <a:ea typeface="微软雅黑" panose="020B0503020204020204" charset="-122"/>
                <a:cs typeface="微软雅黑" panose="020B0503020204020204" charset="-122"/>
              </a:rPr>
              <a:t>直播等公司、运营经理，助理制作人，运营总监</a:t>
            </a:r>
            <a:r>
              <a:rPr sz="700" dirty="0">
                <a:latin typeface="微软雅黑" panose="020B0503020204020204" charset="-122"/>
                <a:ea typeface="微软雅黑" panose="020B0503020204020204" charset="-122"/>
                <a:cs typeface="微软雅黑" panose="020B0503020204020204" charset="-122"/>
              </a:rPr>
              <a:t>、</a:t>
            </a:r>
            <a:r>
              <a:rPr sz="700" dirty="0" err="1">
                <a:latin typeface="微软雅黑" panose="020B0503020204020204" charset="-122"/>
                <a:ea typeface="微软雅黑" panose="020B0503020204020204" charset="-122"/>
                <a:cs typeface="微软雅黑" panose="020B0503020204020204" charset="-122"/>
              </a:rPr>
              <a:t>副总经理等职位</a:t>
            </a:r>
            <a:r>
              <a:rPr sz="700" dirty="0">
                <a:latin typeface="微软雅黑" panose="020B0503020204020204" charset="-122"/>
                <a:ea typeface="微软雅黑" panose="020B0503020204020204" charset="-122"/>
                <a:cs typeface="微软雅黑" panose="020B0503020204020204" charset="-122"/>
              </a:rPr>
              <a:t>；</a:t>
            </a:r>
            <a:endParaRPr lang="en-US" sz="700" dirty="0">
              <a:latin typeface="微软雅黑" panose="020B0503020204020204" charset="-122"/>
              <a:ea typeface="微软雅黑" panose="020B0503020204020204" charset="-122"/>
              <a:cs typeface="微软雅黑" panose="020B0503020204020204" charset="-122"/>
            </a:endParaRPr>
          </a:p>
          <a:p>
            <a:pPr>
              <a:lnSpc>
                <a:spcPct val="120000"/>
              </a:lnSpc>
            </a:pPr>
            <a:endParaRPr sz="700" dirty="0">
              <a:latin typeface="微软雅黑" panose="020B0503020204020204" charset="-122"/>
              <a:ea typeface="微软雅黑" panose="020B0503020204020204" charset="-122"/>
              <a:cs typeface="微软雅黑" panose="020B0503020204020204" charset="-122"/>
            </a:endParaRPr>
          </a:p>
          <a:p>
            <a:pPr>
              <a:lnSpc>
                <a:spcPct val="120000"/>
              </a:lnSpc>
            </a:pPr>
            <a:r>
              <a:rPr sz="700" dirty="0" err="1">
                <a:latin typeface="微软雅黑" panose="020B0503020204020204" charset="-122"/>
                <a:ea typeface="微软雅黑" panose="020B0503020204020204" charset="-122"/>
                <a:cs typeface="微软雅黑" panose="020B0503020204020204" charset="-122"/>
              </a:rPr>
              <a:t>现任职</a:t>
            </a:r>
            <a:r>
              <a:rPr lang="zh-CN" altLang="en-US" sz="700" dirty="0">
                <a:latin typeface="微软雅黑" panose="020B0503020204020204" charset="-122"/>
                <a:ea typeface="微软雅黑" panose="020B0503020204020204" charset="-122"/>
                <a:cs typeface="微软雅黑" panose="020B0503020204020204" charset="-122"/>
              </a:rPr>
              <a:t>点燃私域</a:t>
            </a:r>
            <a:r>
              <a:rPr sz="700" dirty="0" err="1">
                <a:latin typeface="微软雅黑" panose="020B0503020204020204" charset="-122"/>
                <a:ea typeface="微软雅黑" panose="020B0503020204020204" charset="-122"/>
                <a:cs typeface="微软雅黑" panose="020B0503020204020204" charset="-122"/>
              </a:rPr>
              <a:t>副总经理</a:t>
            </a:r>
            <a:r>
              <a:rPr lang="en-US" sz="700" dirty="0">
                <a:latin typeface="微软雅黑" panose="020B0503020204020204" charset="-122"/>
                <a:ea typeface="微软雅黑" panose="020B0503020204020204" charset="-122"/>
                <a:cs typeface="微软雅黑" panose="020B0503020204020204" charset="-122"/>
              </a:rPr>
              <a:t>/</a:t>
            </a:r>
            <a:r>
              <a:rPr lang="zh-CN" altLang="en-US" sz="700" dirty="0">
                <a:latin typeface="微软雅黑" panose="020B0503020204020204" charset="-122"/>
                <a:ea typeface="微软雅黑" panose="020B0503020204020204" charset="-122"/>
                <a:cs typeface="微软雅黑" panose="020B0503020204020204" charset="-122"/>
              </a:rPr>
              <a:t>合伙人，负责上海公司运营。</a:t>
            </a:r>
            <a:endParaRPr sz="700" dirty="0">
              <a:latin typeface="微软雅黑" panose="020B0503020204020204" charset="-122"/>
              <a:ea typeface="微软雅黑" panose="020B0503020204020204" charset="-122"/>
              <a:cs typeface="微软雅黑" panose="020B0503020204020204" charset="-122"/>
            </a:endParaRPr>
          </a:p>
        </p:txBody>
      </p:sp>
      <p:sp>
        <p:nvSpPr>
          <p:cNvPr id="22" name="矩形 21"/>
          <p:cNvSpPr/>
          <p:nvPr/>
        </p:nvSpPr>
        <p:spPr>
          <a:xfrm>
            <a:off x="3541871" y="1640049"/>
            <a:ext cx="1440180" cy="355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p:nvPr/>
        </p:nvPicPr>
        <p:blipFill>
          <a:blip r:embed="rId4"/>
          <a:stretch>
            <a:fillRect/>
          </a:stretch>
        </p:blipFill>
        <p:spPr>
          <a:xfrm>
            <a:off x="3541871" y="1640049"/>
            <a:ext cx="1440180" cy="1440180"/>
          </a:xfrm>
          <a:prstGeom prst="rect">
            <a:avLst/>
          </a:prstGeom>
        </p:spPr>
      </p:pic>
      <p:sp>
        <p:nvSpPr>
          <p:cNvPr id="24" name="文本框 23"/>
          <p:cNvSpPr txBox="1"/>
          <p:nvPr/>
        </p:nvSpPr>
        <p:spPr>
          <a:xfrm>
            <a:off x="3556476" y="3254854"/>
            <a:ext cx="1410970" cy="1895475"/>
          </a:xfrm>
          <a:prstGeom prst="rect">
            <a:avLst/>
          </a:prstGeom>
          <a:noFill/>
        </p:spPr>
        <p:txBody>
          <a:bodyPr wrap="square" rtlCol="0">
            <a:spAutoFit/>
          </a:bodyPr>
          <a:lstStyle/>
          <a:p>
            <a:pPr>
              <a:lnSpc>
                <a:spcPct val="120000"/>
              </a:lnSpc>
            </a:pPr>
            <a:r>
              <a:rPr sz="700">
                <a:latin typeface="微软雅黑" panose="020B0503020204020204" charset="-122"/>
                <a:ea typeface="微软雅黑" panose="020B0503020204020204" charset="-122"/>
                <a:cs typeface="微软雅黑" panose="020B0503020204020204" charset="-122"/>
              </a:rPr>
              <a:t>毕业于华南理工大学，16年IT行业从业经验，擅长分布式系统开发和数据库结构设计，</a:t>
            </a:r>
          </a:p>
          <a:p>
            <a:pPr>
              <a:lnSpc>
                <a:spcPct val="120000"/>
              </a:lnSpc>
            </a:pPr>
            <a:endParaRPr sz="700">
              <a:latin typeface="微软雅黑" panose="020B0503020204020204" charset="-122"/>
              <a:ea typeface="微软雅黑" panose="020B0503020204020204" charset="-122"/>
              <a:cs typeface="微软雅黑" panose="020B0503020204020204" charset="-122"/>
            </a:endParaRPr>
          </a:p>
          <a:p>
            <a:pPr>
              <a:lnSpc>
                <a:spcPct val="120000"/>
              </a:lnSpc>
            </a:pPr>
            <a:r>
              <a:rPr sz="700">
                <a:latin typeface="微软雅黑" panose="020B0503020204020204" charset="-122"/>
                <a:ea typeface="微软雅黑" panose="020B0503020204020204" charset="-122"/>
                <a:cs typeface="微软雅黑" panose="020B0503020204020204" charset="-122"/>
              </a:rPr>
              <a:t>曾担任五舟科技(股票代码：831619)、华英雄手机网、IT易购等多个项目的首席架构师</a:t>
            </a:r>
          </a:p>
          <a:p>
            <a:pPr>
              <a:lnSpc>
                <a:spcPct val="120000"/>
              </a:lnSpc>
            </a:pPr>
            <a:endParaRPr sz="700">
              <a:latin typeface="微软雅黑" panose="020B0503020204020204" charset="-122"/>
              <a:ea typeface="微软雅黑" panose="020B0503020204020204" charset="-122"/>
              <a:cs typeface="微软雅黑" panose="020B0503020204020204" charset="-122"/>
            </a:endParaRPr>
          </a:p>
          <a:p>
            <a:pPr>
              <a:lnSpc>
                <a:spcPct val="120000"/>
              </a:lnSpc>
            </a:pPr>
            <a:r>
              <a:rPr sz="700">
                <a:latin typeface="微软雅黑" panose="020B0503020204020204" charset="-122"/>
                <a:ea typeface="微软雅黑" panose="020B0503020204020204" charset="-122"/>
                <a:cs typeface="微软雅黑" panose="020B0503020204020204" charset="-122"/>
              </a:rPr>
              <a:t>在HPC应用方面有丰富的集群运算、负载均衡实施经验。</a:t>
            </a:r>
          </a:p>
        </p:txBody>
      </p:sp>
      <p:grpSp>
        <p:nvGrpSpPr>
          <p:cNvPr id="25" name="组合 24"/>
          <p:cNvGrpSpPr/>
          <p:nvPr/>
        </p:nvGrpSpPr>
        <p:grpSpPr>
          <a:xfrm>
            <a:off x="3674585" y="2944339"/>
            <a:ext cx="1205230" cy="250190"/>
            <a:chOff x="1046" y="4070"/>
            <a:chExt cx="1617" cy="394"/>
          </a:xfrm>
        </p:grpSpPr>
        <p:sp>
          <p:nvSpPr>
            <p:cNvPr id="26" name="圆角矩形 27"/>
            <p:cNvSpPr/>
            <p:nvPr/>
          </p:nvSpPr>
          <p:spPr>
            <a:xfrm>
              <a:off x="1046" y="4070"/>
              <a:ext cx="1614" cy="394"/>
            </a:xfrm>
            <a:prstGeom prst="roundRect">
              <a:avLst/>
            </a:prstGeom>
            <a:solidFill>
              <a:srgbClr val="F0A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046" y="4094"/>
              <a:ext cx="1617" cy="362"/>
            </a:xfrm>
            <a:prstGeom prst="rect">
              <a:avLst/>
            </a:prstGeom>
            <a:noFill/>
          </p:spPr>
          <p:txBody>
            <a:bodyPr wrap="square" rtlCol="0">
              <a:spAutoFit/>
            </a:bodyPr>
            <a:lstStyle/>
            <a:p>
              <a:pPr algn="ctr"/>
              <a:r>
                <a:rPr lang="zh-CN" altLang="en-US" sz="900" b="1" dirty="0">
                  <a:solidFill>
                    <a:schemeClr val="tx1"/>
                  </a:solidFill>
                </a:rPr>
                <a:t>全荣  （</a:t>
              </a:r>
              <a:r>
                <a:rPr lang="en-US" altLang="zh-CN" sz="900" b="1" dirty="0">
                  <a:solidFill>
                    <a:schemeClr val="tx1"/>
                  </a:solidFill>
                </a:rPr>
                <a:t>CTO</a:t>
              </a:r>
              <a:r>
                <a:rPr lang="zh-CN" altLang="en-US" sz="900" b="1" dirty="0">
                  <a:solidFill>
                    <a:schemeClr val="tx1"/>
                  </a:solidFill>
                </a:rPr>
                <a:t>）</a:t>
              </a:r>
            </a:p>
          </p:txBody>
        </p:sp>
      </p:grpSp>
      <p:sp>
        <p:nvSpPr>
          <p:cNvPr id="28" name="矩形 27"/>
          <p:cNvSpPr/>
          <p:nvPr/>
        </p:nvSpPr>
        <p:spPr>
          <a:xfrm>
            <a:off x="6603206" y="1640049"/>
            <a:ext cx="1440180" cy="355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p:cNvPicPr>
            <a:picLocks noChangeAspect="1"/>
          </p:cNvPicPr>
          <p:nvPr/>
        </p:nvPicPr>
        <p:blipFill>
          <a:blip r:embed="rId5"/>
          <a:stretch>
            <a:fillRect/>
          </a:stretch>
        </p:blipFill>
        <p:spPr>
          <a:xfrm>
            <a:off x="6603841" y="1640049"/>
            <a:ext cx="1440180" cy="1440180"/>
          </a:xfrm>
          <a:prstGeom prst="rect">
            <a:avLst/>
          </a:prstGeom>
        </p:spPr>
      </p:pic>
      <p:sp>
        <p:nvSpPr>
          <p:cNvPr id="30" name="文本框 29"/>
          <p:cNvSpPr txBox="1"/>
          <p:nvPr/>
        </p:nvSpPr>
        <p:spPr>
          <a:xfrm>
            <a:off x="6603841" y="3254854"/>
            <a:ext cx="1410970" cy="1637665"/>
          </a:xfrm>
          <a:prstGeom prst="rect">
            <a:avLst/>
          </a:prstGeom>
          <a:noFill/>
        </p:spPr>
        <p:txBody>
          <a:bodyPr wrap="square" rtlCol="0">
            <a:spAutoFit/>
          </a:bodyPr>
          <a:lstStyle/>
          <a:p>
            <a:pPr>
              <a:lnSpc>
                <a:spcPct val="120000"/>
              </a:lnSpc>
            </a:pPr>
            <a:r>
              <a:rPr lang="zh-CN" altLang="en-US" sz="700">
                <a:latin typeface="微软雅黑" panose="020B0503020204020204" charset="-122"/>
                <a:ea typeface="微软雅黑" panose="020B0503020204020204" charset="-122"/>
                <a:cs typeface="微软雅黑" panose="020B0503020204020204" charset="-122"/>
              </a:rPr>
              <a:t>7年淘系电商总监经验；4年社交电商/私域流量项目经验（项目负责人），曾任初语电商总监、某知名</a:t>
            </a:r>
            <a:r>
              <a:rPr lang="en-US" altLang="zh-CN" sz="700">
                <a:latin typeface="微软雅黑" panose="020B0503020204020204" charset="-122"/>
                <a:ea typeface="微软雅黑" panose="020B0503020204020204" charset="-122"/>
                <a:cs typeface="微软雅黑" panose="020B0503020204020204" charset="-122"/>
              </a:rPr>
              <a:t>K12</a:t>
            </a:r>
            <a:r>
              <a:rPr lang="zh-CN" altLang="en-US" sz="700">
                <a:latin typeface="微软雅黑" panose="020B0503020204020204" charset="-122"/>
                <a:ea typeface="微软雅黑" panose="020B0503020204020204" charset="-122"/>
                <a:cs typeface="微软雅黑" panose="020B0503020204020204" charset="-122"/>
              </a:rPr>
              <a:t>在线教育私域运营负责人</a:t>
            </a:r>
          </a:p>
          <a:p>
            <a:pPr>
              <a:lnSpc>
                <a:spcPct val="120000"/>
              </a:lnSpc>
            </a:pPr>
            <a:endParaRPr lang="zh-CN" altLang="en-US" sz="700">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700">
                <a:latin typeface="微软雅黑" panose="020B0503020204020204" charset="-122"/>
                <a:ea typeface="微软雅黑" panose="020B0503020204020204" charset="-122"/>
                <a:cs typeface="微软雅黑" panose="020B0503020204020204" charset="-122"/>
              </a:rPr>
              <a:t>擅长品牌化私域运营体系构建专注企业微信私域变现，擅长与传统电商、线下门店门店配合构建全渠道私域流量运营变现体系</a:t>
            </a:r>
          </a:p>
          <a:p>
            <a:pPr>
              <a:lnSpc>
                <a:spcPct val="120000"/>
              </a:lnSpc>
            </a:pPr>
            <a:endParaRPr lang="zh-CN" altLang="en-US" sz="700">
              <a:latin typeface="微软雅黑" panose="020B0503020204020204" charset="-122"/>
              <a:ea typeface="微软雅黑" panose="020B0503020204020204" charset="-122"/>
              <a:cs typeface="微软雅黑" panose="020B0503020204020204" charset="-122"/>
            </a:endParaRPr>
          </a:p>
        </p:txBody>
      </p:sp>
      <p:grpSp>
        <p:nvGrpSpPr>
          <p:cNvPr id="31" name="组合 30"/>
          <p:cNvGrpSpPr/>
          <p:nvPr/>
        </p:nvGrpSpPr>
        <p:grpSpPr>
          <a:xfrm>
            <a:off x="6745446" y="2944339"/>
            <a:ext cx="1155700" cy="252730"/>
            <a:chOff x="945" y="4070"/>
            <a:chExt cx="1820" cy="398"/>
          </a:xfrm>
        </p:grpSpPr>
        <p:sp>
          <p:nvSpPr>
            <p:cNvPr id="32" name="圆角矩形 51"/>
            <p:cNvSpPr/>
            <p:nvPr/>
          </p:nvSpPr>
          <p:spPr>
            <a:xfrm>
              <a:off x="1046" y="4070"/>
              <a:ext cx="1614" cy="394"/>
            </a:xfrm>
            <a:prstGeom prst="roundRect">
              <a:avLst/>
            </a:prstGeom>
            <a:solidFill>
              <a:srgbClr val="F0A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945" y="4106"/>
              <a:ext cx="1820" cy="362"/>
            </a:xfrm>
            <a:prstGeom prst="rect">
              <a:avLst/>
            </a:prstGeom>
            <a:noFill/>
          </p:spPr>
          <p:txBody>
            <a:bodyPr wrap="square" rtlCol="0">
              <a:spAutoFit/>
            </a:bodyPr>
            <a:lstStyle/>
            <a:p>
              <a:pPr algn="l"/>
              <a:r>
                <a:rPr lang="zh-CN" altLang="en-US" sz="900" b="1">
                  <a:solidFill>
                    <a:schemeClr val="tx1"/>
                  </a:solidFill>
                </a:rPr>
                <a:t>戴喜新  </a:t>
              </a:r>
              <a:r>
                <a:rPr lang="en-US" altLang="zh-CN" sz="900" b="1">
                  <a:solidFill>
                    <a:schemeClr val="tx1"/>
                  </a:solidFill>
                </a:rPr>
                <a:t>(</a:t>
              </a:r>
              <a:r>
                <a:rPr lang="zh-CN" altLang="en-US" sz="900" b="1">
                  <a:solidFill>
                    <a:schemeClr val="tx1"/>
                  </a:solidFill>
                </a:rPr>
                <a:t>行业总监</a:t>
              </a:r>
              <a:r>
                <a:rPr lang="en-US" altLang="zh-CN" sz="900" b="1">
                  <a:solidFill>
                    <a:schemeClr val="tx1"/>
                  </a:solidFill>
                </a:rPr>
                <a:t>)</a:t>
              </a:r>
            </a:p>
          </p:txBody>
        </p:sp>
      </p:grpSp>
      <p:sp>
        <p:nvSpPr>
          <p:cNvPr id="34" name="矩形 33"/>
          <p:cNvSpPr/>
          <p:nvPr/>
        </p:nvSpPr>
        <p:spPr>
          <a:xfrm>
            <a:off x="8127841" y="1640049"/>
            <a:ext cx="1440180" cy="3558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p:cNvPicPr>
            <a:picLocks noChangeAspect="1"/>
          </p:cNvPicPr>
          <p:nvPr/>
        </p:nvPicPr>
        <p:blipFill>
          <a:blip r:embed="rId6"/>
          <a:stretch>
            <a:fillRect/>
          </a:stretch>
        </p:blipFill>
        <p:spPr>
          <a:xfrm>
            <a:off x="8127206" y="1640049"/>
            <a:ext cx="1440180" cy="1440180"/>
          </a:xfrm>
          <a:prstGeom prst="rect">
            <a:avLst/>
          </a:prstGeom>
        </p:spPr>
      </p:pic>
      <p:sp>
        <p:nvSpPr>
          <p:cNvPr id="36" name="文本框 35"/>
          <p:cNvSpPr txBox="1"/>
          <p:nvPr/>
        </p:nvSpPr>
        <p:spPr>
          <a:xfrm>
            <a:off x="8142446" y="3254854"/>
            <a:ext cx="1410970" cy="1637665"/>
          </a:xfrm>
          <a:prstGeom prst="rect">
            <a:avLst/>
          </a:prstGeom>
          <a:noFill/>
        </p:spPr>
        <p:txBody>
          <a:bodyPr wrap="square" rtlCol="0">
            <a:spAutoFit/>
          </a:bodyPr>
          <a:lstStyle/>
          <a:p>
            <a:pPr>
              <a:lnSpc>
                <a:spcPct val="120000"/>
              </a:lnSpc>
            </a:pPr>
            <a:r>
              <a:rPr sz="700" dirty="0">
                <a:latin typeface="微软雅黑" panose="020B0503020204020204" charset="-122"/>
                <a:ea typeface="微软雅黑" panose="020B0503020204020204" charset="-122"/>
                <a:cs typeface="微软雅黑" panose="020B0503020204020204" charset="-122"/>
              </a:rPr>
              <a:t>从业10年，深耕母婴行业8年，6年社群运营专家，</a:t>
            </a:r>
          </a:p>
          <a:p>
            <a:pPr>
              <a:lnSpc>
                <a:spcPct val="120000"/>
              </a:lnSpc>
            </a:pPr>
            <a:endParaRPr sz="700" dirty="0">
              <a:latin typeface="微软雅黑" panose="020B0503020204020204" charset="-122"/>
              <a:ea typeface="微软雅黑" panose="020B0503020204020204" charset="-122"/>
              <a:cs typeface="微软雅黑" panose="020B0503020204020204" charset="-122"/>
            </a:endParaRPr>
          </a:p>
          <a:p>
            <a:pPr>
              <a:lnSpc>
                <a:spcPct val="120000"/>
              </a:lnSpc>
            </a:pPr>
            <a:r>
              <a:rPr sz="700" dirty="0" err="1">
                <a:latin typeface="微软雅黑" panose="020B0503020204020204" charset="-122"/>
                <a:ea typeface="微软雅黑" panose="020B0503020204020204" charset="-122"/>
                <a:cs typeface="微软雅黑" panose="020B0503020204020204" charset="-122"/>
              </a:rPr>
              <a:t>曾任惠氏营养品、安和泰妇产医院、派代电商、客服经理，社群运营经理等职务</a:t>
            </a:r>
            <a:r>
              <a:rPr sz="700" dirty="0">
                <a:latin typeface="微软雅黑" panose="020B0503020204020204" charset="-122"/>
                <a:ea typeface="微软雅黑" panose="020B0503020204020204" charset="-122"/>
                <a:cs typeface="微软雅黑" panose="020B0503020204020204" charset="-122"/>
              </a:rPr>
              <a:t>。</a:t>
            </a:r>
          </a:p>
          <a:p>
            <a:pPr>
              <a:lnSpc>
                <a:spcPct val="120000"/>
              </a:lnSpc>
            </a:pPr>
            <a:endParaRPr sz="700" dirty="0">
              <a:latin typeface="微软雅黑" panose="020B0503020204020204" charset="-122"/>
              <a:ea typeface="微软雅黑" panose="020B0503020204020204" charset="-122"/>
              <a:cs typeface="微软雅黑" panose="020B0503020204020204" charset="-122"/>
            </a:endParaRPr>
          </a:p>
          <a:p>
            <a:pPr>
              <a:lnSpc>
                <a:spcPct val="120000"/>
              </a:lnSpc>
            </a:pPr>
            <a:r>
              <a:rPr sz="700" dirty="0" err="1">
                <a:latin typeface="微软雅黑" panose="020B0503020204020204" charset="-122"/>
                <a:ea typeface="微软雅黑" panose="020B0503020204020204" charset="-122"/>
                <a:cs typeface="微软雅黑" panose="020B0503020204020204" charset="-122"/>
              </a:rPr>
              <a:t>对母婴类社群运营有较深的理解，曾运营千人社群，擅长私域运营整体布局，通过数据化运营洞察用户画像，进行内容运营及社群营销</a:t>
            </a:r>
            <a:r>
              <a:rPr lang="zh-CN" altLang="en-US" sz="700" dirty="0">
                <a:latin typeface="微软雅黑" panose="020B0503020204020204" charset="-122"/>
                <a:ea typeface="微软雅黑" panose="020B0503020204020204" charset="-122"/>
                <a:cs typeface="微软雅黑" panose="020B0503020204020204" charset="-122"/>
              </a:rPr>
              <a:t>。</a:t>
            </a:r>
          </a:p>
        </p:txBody>
      </p:sp>
      <p:sp>
        <p:nvSpPr>
          <p:cNvPr id="37" name="圆角矩形 17"/>
          <p:cNvSpPr/>
          <p:nvPr/>
        </p:nvSpPr>
        <p:spPr>
          <a:xfrm>
            <a:off x="8334851" y="2944339"/>
            <a:ext cx="1024890" cy="250190"/>
          </a:xfrm>
          <a:prstGeom prst="roundRect">
            <a:avLst/>
          </a:prstGeom>
          <a:solidFill>
            <a:srgbClr val="F0A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p:cNvSpPr txBox="1"/>
          <p:nvPr/>
        </p:nvSpPr>
        <p:spPr>
          <a:xfrm>
            <a:off x="8285321" y="2967199"/>
            <a:ext cx="1155700" cy="229870"/>
          </a:xfrm>
          <a:prstGeom prst="rect">
            <a:avLst/>
          </a:prstGeom>
          <a:noFill/>
        </p:spPr>
        <p:txBody>
          <a:bodyPr wrap="square" rtlCol="0">
            <a:spAutoFit/>
          </a:bodyPr>
          <a:lstStyle/>
          <a:p>
            <a:pPr algn="ctr"/>
            <a:r>
              <a:rPr lang="zh-CN" altLang="en-US" sz="900" b="1">
                <a:solidFill>
                  <a:schemeClr val="tx1"/>
                </a:solidFill>
              </a:rPr>
              <a:t>张泳  </a:t>
            </a:r>
            <a:r>
              <a:rPr lang="en-US" altLang="zh-CN" sz="900" b="1">
                <a:solidFill>
                  <a:schemeClr val="tx1"/>
                </a:solidFill>
              </a:rPr>
              <a:t>(</a:t>
            </a:r>
            <a:r>
              <a:rPr lang="zh-CN" altLang="en-US" sz="900" b="1">
                <a:solidFill>
                  <a:schemeClr val="tx1"/>
                </a:solidFill>
              </a:rPr>
              <a:t>行业总监</a:t>
            </a:r>
            <a:r>
              <a:rPr lang="en-US" altLang="zh-CN" sz="900" b="1">
                <a:solidFill>
                  <a:schemeClr val="tx1"/>
                </a:solidFill>
              </a:rPr>
              <a:t>)</a:t>
            </a:r>
          </a:p>
        </p:txBody>
      </p:sp>
      <p:pic>
        <p:nvPicPr>
          <p:cNvPr id="3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b="33375"/>
          <a:stretch>
            <a:fillRect/>
          </a:stretch>
        </p:blipFill>
        <p:spPr>
          <a:xfrm>
            <a:off x="5072221" y="1640050"/>
            <a:ext cx="1440180" cy="1440180"/>
          </a:xfrm>
          <a:prstGeom prst="rect">
            <a:avLst/>
          </a:prstGeom>
        </p:spPr>
      </p:pic>
      <p:sp>
        <p:nvSpPr>
          <p:cNvPr id="40" name="文本框 39"/>
          <p:cNvSpPr txBox="1"/>
          <p:nvPr/>
        </p:nvSpPr>
        <p:spPr>
          <a:xfrm>
            <a:off x="629761" y="1078709"/>
            <a:ext cx="9000490" cy="368300"/>
          </a:xfrm>
          <a:prstGeom prst="rect">
            <a:avLst/>
          </a:prstGeom>
          <a:noFill/>
        </p:spPr>
        <p:txBody>
          <a:bodyPr wrap="square" rtlCol="0" anchor="t">
            <a:spAutoFit/>
          </a:bodyPr>
          <a:lstStyle/>
          <a:p>
            <a:pPr algn="l">
              <a:lnSpc>
                <a:spcPct val="100000"/>
              </a:lnSpc>
            </a:pPr>
            <a:r>
              <a:rPr lang="zh-CN" altLang="en-US" b="1">
                <a:latin typeface="微软雅黑" panose="020B0503020204020204" charset="-122"/>
                <a:ea typeface="微软雅黑" panose="020B0503020204020204" charset="-122"/>
                <a:sym typeface="+mn-ea"/>
              </a:rPr>
              <a:t>核心团队专注品牌化私域运营，成员来自电商、广告以及微信生态领域行业标杆企业</a:t>
            </a:r>
          </a:p>
        </p:txBody>
      </p:sp>
      <p:grpSp>
        <p:nvGrpSpPr>
          <p:cNvPr id="41" name="组合 40"/>
          <p:cNvGrpSpPr/>
          <p:nvPr/>
        </p:nvGrpSpPr>
        <p:grpSpPr>
          <a:xfrm>
            <a:off x="5286852" y="2944339"/>
            <a:ext cx="1026795" cy="250190"/>
            <a:chOff x="929" y="4070"/>
            <a:chExt cx="1898" cy="394"/>
          </a:xfrm>
        </p:grpSpPr>
        <p:sp>
          <p:nvSpPr>
            <p:cNvPr id="42" name="圆角矩形 42"/>
            <p:cNvSpPr/>
            <p:nvPr/>
          </p:nvSpPr>
          <p:spPr>
            <a:xfrm>
              <a:off x="1046" y="4070"/>
              <a:ext cx="1614" cy="394"/>
            </a:xfrm>
            <a:prstGeom prst="roundRect">
              <a:avLst/>
            </a:prstGeom>
            <a:solidFill>
              <a:srgbClr val="F0A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929" y="4082"/>
              <a:ext cx="1898" cy="362"/>
            </a:xfrm>
            <a:prstGeom prst="rect">
              <a:avLst/>
            </a:prstGeom>
            <a:noFill/>
          </p:spPr>
          <p:txBody>
            <a:bodyPr wrap="square" rtlCol="0">
              <a:spAutoFit/>
            </a:bodyPr>
            <a:lstStyle/>
            <a:p>
              <a:pPr algn="ctr"/>
              <a:r>
                <a:rPr lang="zh-CN" altLang="en-US" sz="900" b="1" dirty="0">
                  <a:solidFill>
                    <a:schemeClr val="tx1"/>
                  </a:solidFill>
                </a:rPr>
                <a:t>都汉钧（</a:t>
              </a:r>
              <a:r>
                <a:rPr lang="en-US" altLang="zh-CN" sz="900" b="1" dirty="0">
                  <a:solidFill>
                    <a:schemeClr val="tx1"/>
                  </a:solidFill>
                </a:rPr>
                <a:t>VP</a:t>
              </a:r>
              <a:r>
                <a:rPr lang="zh-CN" altLang="en-US" sz="900" b="1" dirty="0">
                  <a:solidFill>
                    <a:schemeClr val="tx1"/>
                  </a:solidFill>
                </a:rPr>
                <a:t>）</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223135" y="2564130"/>
            <a:ext cx="5813425" cy="630555"/>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7" name="文本框 6"/>
          <p:cNvSpPr txBox="1"/>
          <p:nvPr/>
        </p:nvSpPr>
        <p:spPr>
          <a:xfrm>
            <a:off x="2056765" y="2618105"/>
            <a:ext cx="6146800" cy="521970"/>
          </a:xfrm>
          <a:prstGeom prst="rect">
            <a:avLst/>
          </a:prstGeom>
          <a:noFill/>
        </p:spPr>
        <p:txBody>
          <a:bodyPr wrap="square" rtlCol="0" anchor="t">
            <a:spAutoFit/>
          </a:bodyPr>
          <a:lstStyle/>
          <a:p>
            <a:pPr algn="ctr"/>
            <a:r>
              <a:rPr lang="zh-CN" altLang="en-US" sz="2800" b="1" dirty="0">
                <a:sym typeface="+mn-ea"/>
              </a:rPr>
              <a:t>如何打造服务好，能卖货的社群销售</a:t>
            </a:r>
          </a:p>
        </p:txBody>
      </p:sp>
      <p:sp>
        <p:nvSpPr>
          <p:cNvPr id="8" name="文本框 7"/>
          <p:cNvSpPr txBox="1"/>
          <p:nvPr/>
        </p:nvSpPr>
        <p:spPr>
          <a:xfrm>
            <a:off x="761604" y="351473"/>
            <a:ext cx="1723549" cy="400110"/>
          </a:xfrm>
          <a:prstGeom prst="rect">
            <a:avLst/>
          </a:prstGeom>
          <a:noFill/>
        </p:spPr>
        <p:txBody>
          <a:bodyPr wrap="none" rtlCol="0">
            <a:spAutoFit/>
          </a:bodyPr>
          <a:lstStyle/>
          <a:p>
            <a:pPr algn="ctr"/>
            <a:r>
              <a:rPr lang="zh-CN" altLang="en-US" sz="2000" b="1" dirty="0">
                <a:solidFill>
                  <a:schemeClr val="tx1"/>
                </a:solidFill>
                <a:sym typeface="+mn-ea"/>
              </a:rPr>
              <a:t>社群营销变现</a:t>
            </a:r>
          </a:p>
        </p:txBody>
      </p:sp>
      <p:grpSp>
        <p:nvGrpSpPr>
          <p:cNvPr id="10" name="组合 9"/>
          <p:cNvGrpSpPr/>
          <p:nvPr/>
        </p:nvGrpSpPr>
        <p:grpSpPr>
          <a:xfrm>
            <a:off x="485775" y="398145"/>
            <a:ext cx="341630" cy="280035"/>
            <a:chOff x="4729" y="1585"/>
            <a:chExt cx="842" cy="708"/>
          </a:xfrm>
        </p:grpSpPr>
        <p:pic>
          <p:nvPicPr>
            <p:cNvPr id="11" name="图片 10" descr="resource"/>
            <p:cNvPicPr>
              <a:picLocks noChangeAspect="1"/>
            </p:cNvPicPr>
            <p:nvPr/>
          </p:nvPicPr>
          <p:blipFill>
            <a:blip r:embed="rId3"/>
            <a:stretch>
              <a:fillRect/>
            </a:stretch>
          </p:blipFill>
          <p:spPr>
            <a:xfrm>
              <a:off x="5235" y="1585"/>
              <a:ext cx="337" cy="709"/>
            </a:xfrm>
            <a:prstGeom prst="rect">
              <a:avLst/>
            </a:prstGeom>
          </p:spPr>
        </p:pic>
        <p:pic>
          <p:nvPicPr>
            <p:cNvPr id="12" name="图片 11" descr="resource"/>
            <p:cNvPicPr>
              <a:picLocks noChangeAspect="1"/>
            </p:cNvPicPr>
            <p:nvPr/>
          </p:nvPicPr>
          <p:blipFill>
            <a:blip r:embed="rId4"/>
            <a:stretch>
              <a:fillRect/>
            </a:stretch>
          </p:blipFill>
          <p:spPr>
            <a:xfrm>
              <a:off x="4982" y="1585"/>
              <a:ext cx="337" cy="709"/>
            </a:xfrm>
            <a:prstGeom prst="rect">
              <a:avLst/>
            </a:prstGeom>
          </p:spPr>
        </p:pic>
        <p:pic>
          <p:nvPicPr>
            <p:cNvPr id="15" name="图片 14" descr="resource"/>
            <p:cNvPicPr>
              <a:picLocks noChangeAspect="1"/>
            </p:cNvPicPr>
            <p:nvPr/>
          </p:nvPicPr>
          <p:blipFill>
            <a:blip r:embed="rId3"/>
            <a:stretch>
              <a:fillRect/>
            </a:stretch>
          </p:blipFill>
          <p:spPr>
            <a:xfrm>
              <a:off x="4729" y="1585"/>
              <a:ext cx="337" cy="709"/>
            </a:xfrm>
            <a:prstGeom prst="rect">
              <a:avLst/>
            </a:prstGeom>
          </p:spPr>
        </p:pic>
      </p:gr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5"/>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81"/>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1094423" y="417830"/>
            <a:ext cx="7040880" cy="337185"/>
          </a:xfrm>
          <a:prstGeom prst="rect">
            <a:avLst/>
          </a:prstGeom>
          <a:noFill/>
          <a:ln w="12700">
            <a:solidFill>
              <a:srgbClr val="FEA900"/>
            </a:solidFill>
          </a:ln>
        </p:spPr>
        <p:txBody>
          <a:bodyPr wrap="square" rtlCol="0">
            <a:spAutoFit/>
          </a:bodyPr>
          <a:lstStyle/>
          <a:p>
            <a:pPr lvl="0" algn="l">
              <a:buClrTx/>
              <a:buSzTx/>
              <a:buFontTx/>
            </a:pPr>
            <a:r>
              <a:rPr lang="zh-CN" sz="1600" b="1" dirty="0">
                <a:latin typeface="微软雅黑" panose="020B0503020204020204" charset="-122"/>
                <a:ea typeface="微软雅黑" panose="020B0503020204020204" charset="-122"/>
                <a:sym typeface="+mn-ea"/>
              </a:rPr>
              <a:t>遇到过这些问题的请举手</a:t>
            </a:r>
            <a:r>
              <a:rPr lang="en-US" altLang="zh-CN" sz="1600" b="1" dirty="0">
                <a:latin typeface="微软雅黑" panose="020B0503020204020204" charset="-122"/>
                <a:ea typeface="微软雅黑" panose="020B0503020204020204" charset="-122"/>
                <a:sym typeface="+mn-ea"/>
              </a:rPr>
              <a:t>~</a:t>
            </a:r>
          </a:p>
        </p:txBody>
      </p:sp>
      <p:grpSp>
        <p:nvGrpSpPr>
          <p:cNvPr id="76" name="组合 75"/>
          <p:cNvGrpSpPr/>
          <p:nvPr/>
        </p:nvGrpSpPr>
        <p:grpSpPr>
          <a:xfrm>
            <a:off x="752475" y="464185"/>
            <a:ext cx="341630" cy="280035"/>
            <a:chOff x="4729" y="1585"/>
            <a:chExt cx="842" cy="708"/>
          </a:xfrm>
        </p:grpSpPr>
        <p:pic>
          <p:nvPicPr>
            <p:cNvPr id="80" name="图片 79" descr="resource"/>
            <p:cNvPicPr>
              <a:picLocks noChangeAspect="1"/>
            </p:cNvPicPr>
            <p:nvPr/>
          </p:nvPicPr>
          <p:blipFill>
            <a:blip r:embed="rId82"/>
            <a:stretch>
              <a:fillRect/>
            </a:stretch>
          </p:blipFill>
          <p:spPr>
            <a:xfrm>
              <a:off x="5235" y="1585"/>
              <a:ext cx="337" cy="709"/>
            </a:xfrm>
            <a:prstGeom prst="rect">
              <a:avLst/>
            </a:prstGeom>
          </p:spPr>
        </p:pic>
        <p:pic>
          <p:nvPicPr>
            <p:cNvPr id="81" name="图片 80" descr="resource"/>
            <p:cNvPicPr>
              <a:picLocks noChangeAspect="1"/>
            </p:cNvPicPr>
            <p:nvPr>
              <p:custDataLst>
                <p:tags r:id="rId79"/>
              </p:custDataLst>
            </p:nvPr>
          </p:nvPicPr>
          <p:blipFill>
            <a:blip r:embed="rId83"/>
            <a:stretch>
              <a:fillRect/>
            </a:stretch>
          </p:blipFill>
          <p:spPr>
            <a:xfrm>
              <a:off x="4982" y="1585"/>
              <a:ext cx="337" cy="709"/>
            </a:xfrm>
            <a:prstGeom prst="rect">
              <a:avLst/>
            </a:prstGeom>
          </p:spPr>
        </p:pic>
        <p:pic>
          <p:nvPicPr>
            <p:cNvPr id="82" name="图片 81" descr="resource"/>
            <p:cNvPicPr>
              <a:picLocks noChangeAspect="1"/>
            </p:cNvPicPr>
            <p:nvPr/>
          </p:nvPicPr>
          <p:blipFill>
            <a:blip r:embed="rId82"/>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a:endParaRPr/>
          </a:p>
        </p:txBody>
      </p:sp>
      <p:sp>
        <p:nvSpPr>
          <p:cNvPr id="57" name="文本框 56"/>
          <p:cNvSpPr txBox="1"/>
          <p:nvPr>
            <p:custDataLst>
              <p:tags r:id="rId2"/>
            </p:custDataLst>
          </p:nvPr>
        </p:nvSpPr>
        <p:spPr>
          <a:xfrm>
            <a:off x="1010039" y="2024350"/>
            <a:ext cx="1944394" cy="69723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只会“客问我答”，以提供服务和解决售后为主，不会主动销售</a:t>
            </a:r>
          </a:p>
        </p:txBody>
      </p:sp>
      <p:sp>
        <p:nvSpPr>
          <p:cNvPr id="58" name="文本框 57"/>
          <p:cNvSpPr txBox="1"/>
          <p:nvPr>
            <p:custDataLst>
              <p:tags r:id="rId3"/>
            </p:custDataLst>
          </p:nvPr>
        </p:nvSpPr>
        <p:spPr>
          <a:xfrm>
            <a:off x="1010039" y="1725524"/>
            <a:ext cx="1027841"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平台客服</a:t>
            </a:r>
          </a:p>
        </p:txBody>
      </p:sp>
      <p:sp>
        <p:nvSpPr>
          <p:cNvPr id="60" name="Freeform 16"/>
          <p:cNvSpPr>
            <a:spLocks noEditPoints="1"/>
          </p:cNvSpPr>
          <p:nvPr>
            <p:custDataLst>
              <p:tags r:id="rId4"/>
            </p:custDataLst>
          </p:nvPr>
        </p:nvSpPr>
        <p:spPr bwMode="auto">
          <a:xfrm>
            <a:off x="684880" y="1835641"/>
            <a:ext cx="308382" cy="442775"/>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solidFill>
            <a:srgbClr val="00B0F0"/>
          </a:solidFill>
          <a:ln>
            <a:noFill/>
          </a:ln>
          <a:extLst>
            <a:ext uri="{91240B29-F687-4F45-9708-019B960494DF}">
              <a14:hiddenLine xmlns:a14="http://schemas.microsoft.com/office/drawing/2010/main" w="9525">
                <a:solidFill>
                  <a:srgbClr val="C00000"/>
                </a:solidFill>
                <a:round/>
              </a14:hiddenLine>
            </a:ext>
          </a:extLst>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61" name="Freeform 17"/>
          <p:cNvSpPr/>
          <p:nvPr>
            <p:custDataLst>
              <p:tags r:id="rId5"/>
            </p:custDataLst>
          </p:nvPr>
        </p:nvSpPr>
        <p:spPr bwMode="auto">
          <a:xfrm>
            <a:off x="746084" y="1904422"/>
            <a:ext cx="91797" cy="9027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solidFill>
            <a:srgbClr val="00B0F0"/>
          </a:solidFill>
          <a:ln>
            <a:noFill/>
          </a:ln>
          <a:extLst>
            <a:ext uri="{91240B29-F687-4F45-9708-019B960494DF}">
              <a14:hiddenLine xmlns:a14="http://schemas.microsoft.com/office/drawing/2010/main" w="9525">
                <a:solidFill>
                  <a:srgbClr val="C00000"/>
                </a:solidFill>
                <a:round/>
              </a14:hiddenLine>
            </a:ext>
          </a:extLst>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8" name="Freeform 22"/>
          <p:cNvSpPr/>
          <p:nvPr>
            <p:custDataLst>
              <p:tags r:id="rId6"/>
            </p:custDataLst>
          </p:nvPr>
        </p:nvSpPr>
        <p:spPr bwMode="auto">
          <a:xfrm>
            <a:off x="3217686" y="1983741"/>
            <a:ext cx="93784" cy="132709"/>
          </a:xfrm>
          <a:custGeom>
            <a:avLst/>
            <a:gdLst>
              <a:gd name="T0" fmla="*/ 13 w 29"/>
              <a:gd name="T1" fmla="*/ 41 h 41"/>
              <a:gd name="T2" fmla="*/ 12 w 29"/>
              <a:gd name="T3" fmla="*/ 41 h 41"/>
              <a:gd name="T4" fmla="*/ 0 w 29"/>
              <a:gd name="T5" fmla="*/ 22 h 41"/>
              <a:gd name="T6" fmla="*/ 21 w 29"/>
              <a:gd name="T7" fmla="*/ 0 h 41"/>
              <a:gd name="T8" fmla="*/ 28 w 29"/>
              <a:gd name="T9" fmla="*/ 1 h 41"/>
              <a:gd name="T10" fmla="*/ 29 w 29"/>
              <a:gd name="T11" fmla="*/ 3 h 41"/>
              <a:gd name="T12" fmla="*/ 26 w 29"/>
              <a:gd name="T13" fmla="*/ 5 h 41"/>
              <a:gd name="T14" fmla="*/ 21 w 29"/>
              <a:gd name="T15" fmla="*/ 4 h 41"/>
              <a:gd name="T16" fmla="*/ 4 w 29"/>
              <a:gd name="T17" fmla="*/ 22 h 41"/>
              <a:gd name="T18" fmla="*/ 14 w 29"/>
              <a:gd name="T19" fmla="*/ 37 h 41"/>
              <a:gd name="T20" fmla="*/ 14 w 29"/>
              <a:gd name="T21" fmla="*/ 40 h 41"/>
              <a:gd name="T22" fmla="*/ 13 w 29"/>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1">
                <a:moveTo>
                  <a:pt x="13" y="41"/>
                </a:moveTo>
                <a:cubicBezTo>
                  <a:pt x="12" y="41"/>
                  <a:pt x="12" y="41"/>
                  <a:pt x="12" y="41"/>
                </a:cubicBezTo>
                <a:cubicBezTo>
                  <a:pt x="4" y="37"/>
                  <a:pt x="0" y="30"/>
                  <a:pt x="0" y="22"/>
                </a:cubicBezTo>
                <a:cubicBezTo>
                  <a:pt x="0" y="10"/>
                  <a:pt x="10" y="0"/>
                  <a:pt x="21" y="0"/>
                </a:cubicBezTo>
                <a:cubicBezTo>
                  <a:pt x="23" y="0"/>
                  <a:pt x="25" y="0"/>
                  <a:pt x="28" y="1"/>
                </a:cubicBezTo>
                <a:cubicBezTo>
                  <a:pt x="29" y="1"/>
                  <a:pt x="29" y="2"/>
                  <a:pt x="29" y="3"/>
                </a:cubicBezTo>
                <a:cubicBezTo>
                  <a:pt x="29" y="4"/>
                  <a:pt x="27" y="5"/>
                  <a:pt x="26" y="5"/>
                </a:cubicBezTo>
                <a:cubicBezTo>
                  <a:pt x="25" y="4"/>
                  <a:pt x="23" y="4"/>
                  <a:pt x="21" y="4"/>
                </a:cubicBezTo>
                <a:cubicBezTo>
                  <a:pt x="12" y="4"/>
                  <a:pt x="4" y="12"/>
                  <a:pt x="4" y="22"/>
                </a:cubicBezTo>
                <a:cubicBezTo>
                  <a:pt x="4" y="28"/>
                  <a:pt x="8" y="34"/>
                  <a:pt x="14" y="37"/>
                </a:cubicBezTo>
                <a:cubicBezTo>
                  <a:pt x="14" y="38"/>
                  <a:pt x="15" y="39"/>
                  <a:pt x="14" y="40"/>
                </a:cubicBezTo>
                <a:cubicBezTo>
                  <a:pt x="14" y="41"/>
                  <a:pt x="13" y="41"/>
                  <a:pt x="13" y="41"/>
                </a:cubicBezTo>
                <a:close/>
              </a:path>
            </a:pathLst>
          </a:custGeom>
          <a:solidFill>
            <a:srgbClr val="FFC000"/>
          </a:solidFill>
          <a:ln>
            <a:noFill/>
          </a:ln>
          <a:extLst>
            <a:ext uri="{91240B29-F687-4F45-9708-019B960494DF}">
              <a14:hiddenLine xmlns:a14="http://schemas.microsoft.com/office/drawing/2010/main" w="9525">
                <a:solidFill>
                  <a:srgbClr val="C00000"/>
                </a:solidFill>
                <a:round/>
              </a14:hiddenLine>
            </a:ext>
          </a:extLst>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79" name="Freeform 23"/>
          <p:cNvSpPr>
            <a:spLocks noEditPoints="1"/>
          </p:cNvSpPr>
          <p:nvPr>
            <p:custDataLst>
              <p:tags r:id="rId7"/>
            </p:custDataLst>
          </p:nvPr>
        </p:nvSpPr>
        <p:spPr bwMode="auto">
          <a:xfrm>
            <a:off x="3145869" y="1916252"/>
            <a:ext cx="333768" cy="306120"/>
          </a:xfrm>
          <a:custGeom>
            <a:avLst/>
            <a:gdLst>
              <a:gd name="T0" fmla="*/ 85 w 121"/>
              <a:gd name="T1" fmla="*/ 0 h 111"/>
              <a:gd name="T2" fmla="*/ 61 w 121"/>
              <a:gd name="T3" fmla="*/ 11 h 111"/>
              <a:gd name="T4" fmla="*/ 37 w 121"/>
              <a:gd name="T5" fmla="*/ 0 h 111"/>
              <a:gd name="T6" fmla="*/ 0 w 121"/>
              <a:gd name="T7" fmla="*/ 37 h 111"/>
              <a:gd name="T8" fmla="*/ 10 w 121"/>
              <a:gd name="T9" fmla="*/ 62 h 111"/>
              <a:gd name="T10" fmla="*/ 58 w 121"/>
              <a:gd name="T11" fmla="*/ 109 h 111"/>
              <a:gd name="T12" fmla="*/ 61 w 121"/>
              <a:gd name="T13" fmla="*/ 111 h 111"/>
              <a:gd name="T14" fmla="*/ 63 w 121"/>
              <a:gd name="T15" fmla="*/ 109 h 111"/>
              <a:gd name="T16" fmla="*/ 112 w 121"/>
              <a:gd name="T17" fmla="*/ 62 h 111"/>
              <a:gd name="T18" fmla="*/ 121 w 121"/>
              <a:gd name="T19" fmla="*/ 37 h 111"/>
              <a:gd name="T20" fmla="*/ 85 w 121"/>
              <a:gd name="T21" fmla="*/ 0 h 111"/>
              <a:gd name="T22" fmla="*/ 106 w 121"/>
              <a:gd name="T23" fmla="*/ 57 h 111"/>
              <a:gd name="T24" fmla="*/ 61 w 121"/>
              <a:gd name="T25" fmla="*/ 101 h 111"/>
              <a:gd name="T26" fmla="*/ 16 w 121"/>
              <a:gd name="T27" fmla="*/ 57 h 111"/>
              <a:gd name="T28" fmla="*/ 8 w 121"/>
              <a:gd name="T29" fmla="*/ 37 h 111"/>
              <a:gd name="T30" fmla="*/ 37 w 121"/>
              <a:gd name="T31" fmla="*/ 8 h 111"/>
              <a:gd name="T32" fmla="*/ 58 w 121"/>
              <a:gd name="T33" fmla="*/ 19 h 111"/>
              <a:gd name="T34" fmla="*/ 61 w 121"/>
              <a:gd name="T35" fmla="*/ 21 h 111"/>
              <a:gd name="T36" fmla="*/ 64 w 121"/>
              <a:gd name="T37" fmla="*/ 19 h 111"/>
              <a:gd name="T38" fmla="*/ 85 w 121"/>
              <a:gd name="T39" fmla="*/ 8 h 111"/>
              <a:gd name="T40" fmla="*/ 113 w 121"/>
              <a:gd name="T41" fmla="*/ 37 h 111"/>
              <a:gd name="T42" fmla="*/ 106 w 121"/>
              <a:gd name="T43" fmla="*/ 5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111">
                <a:moveTo>
                  <a:pt x="85" y="0"/>
                </a:moveTo>
                <a:cubicBezTo>
                  <a:pt x="75" y="0"/>
                  <a:pt x="67" y="5"/>
                  <a:pt x="61" y="11"/>
                </a:cubicBezTo>
                <a:cubicBezTo>
                  <a:pt x="55" y="5"/>
                  <a:pt x="47" y="0"/>
                  <a:pt x="37" y="0"/>
                </a:cubicBezTo>
                <a:cubicBezTo>
                  <a:pt x="17" y="0"/>
                  <a:pt x="0" y="16"/>
                  <a:pt x="0" y="37"/>
                </a:cubicBezTo>
                <a:cubicBezTo>
                  <a:pt x="0" y="46"/>
                  <a:pt x="4" y="55"/>
                  <a:pt x="10" y="62"/>
                </a:cubicBezTo>
                <a:cubicBezTo>
                  <a:pt x="58" y="109"/>
                  <a:pt x="58" y="109"/>
                  <a:pt x="58" y="109"/>
                </a:cubicBezTo>
                <a:cubicBezTo>
                  <a:pt x="59" y="110"/>
                  <a:pt x="60" y="111"/>
                  <a:pt x="61" y="111"/>
                </a:cubicBezTo>
                <a:cubicBezTo>
                  <a:pt x="62" y="111"/>
                  <a:pt x="63" y="110"/>
                  <a:pt x="63" y="109"/>
                </a:cubicBezTo>
                <a:cubicBezTo>
                  <a:pt x="112" y="62"/>
                  <a:pt x="112" y="62"/>
                  <a:pt x="112" y="62"/>
                </a:cubicBezTo>
                <a:cubicBezTo>
                  <a:pt x="118" y="55"/>
                  <a:pt x="121" y="46"/>
                  <a:pt x="121" y="37"/>
                </a:cubicBezTo>
                <a:cubicBezTo>
                  <a:pt x="121" y="16"/>
                  <a:pt x="105" y="0"/>
                  <a:pt x="85" y="0"/>
                </a:cubicBezTo>
                <a:close/>
                <a:moveTo>
                  <a:pt x="106" y="57"/>
                </a:moveTo>
                <a:cubicBezTo>
                  <a:pt x="61" y="101"/>
                  <a:pt x="61" y="101"/>
                  <a:pt x="61" y="101"/>
                </a:cubicBezTo>
                <a:cubicBezTo>
                  <a:pt x="16" y="57"/>
                  <a:pt x="16" y="57"/>
                  <a:pt x="16" y="57"/>
                </a:cubicBezTo>
                <a:cubicBezTo>
                  <a:pt x="11" y="51"/>
                  <a:pt x="8" y="44"/>
                  <a:pt x="8" y="37"/>
                </a:cubicBezTo>
                <a:cubicBezTo>
                  <a:pt x="8" y="21"/>
                  <a:pt x="21" y="8"/>
                  <a:pt x="37" y="8"/>
                </a:cubicBezTo>
                <a:cubicBezTo>
                  <a:pt x="46" y="8"/>
                  <a:pt x="54" y="15"/>
                  <a:pt x="58" y="19"/>
                </a:cubicBezTo>
                <a:cubicBezTo>
                  <a:pt x="59" y="20"/>
                  <a:pt x="60" y="21"/>
                  <a:pt x="61" y="21"/>
                </a:cubicBezTo>
                <a:cubicBezTo>
                  <a:pt x="62" y="21"/>
                  <a:pt x="63" y="20"/>
                  <a:pt x="64" y="19"/>
                </a:cubicBezTo>
                <a:cubicBezTo>
                  <a:pt x="68" y="15"/>
                  <a:pt x="76" y="8"/>
                  <a:pt x="85" y="8"/>
                </a:cubicBezTo>
                <a:cubicBezTo>
                  <a:pt x="101" y="8"/>
                  <a:pt x="113" y="21"/>
                  <a:pt x="113" y="37"/>
                </a:cubicBezTo>
                <a:cubicBezTo>
                  <a:pt x="113" y="44"/>
                  <a:pt x="111" y="51"/>
                  <a:pt x="106" y="57"/>
                </a:cubicBezTo>
                <a:close/>
              </a:path>
            </a:pathLst>
          </a:custGeom>
          <a:solidFill>
            <a:srgbClr val="FFC000"/>
          </a:solidFill>
          <a:ln>
            <a:noFill/>
          </a:ln>
          <a:extLst>
            <a:ext uri="{91240B29-F687-4F45-9708-019B960494DF}">
              <a14:hiddenLine xmlns:a14="http://schemas.microsoft.com/office/drawing/2010/main" w="9525">
                <a:solidFill>
                  <a:srgbClr val="C00000"/>
                </a:solidFill>
                <a:round/>
              </a14:hiddenLine>
            </a:ext>
          </a:extLst>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 name="文本框 14"/>
          <p:cNvSpPr txBox="1"/>
          <p:nvPr>
            <p:custDataLst>
              <p:tags r:id="rId8"/>
            </p:custDataLst>
          </p:nvPr>
        </p:nvSpPr>
        <p:spPr>
          <a:xfrm>
            <a:off x="3532289" y="2016278"/>
            <a:ext cx="1943677" cy="29337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只会接新粉</a:t>
            </a:r>
            <a:r>
              <a:rPr lang="en-US" altLang="zh-CN" sz="1010">
                <a:latin typeface="Arial" panose="020B0604020202020204" pitchFamily="34" charset="0"/>
                <a:ea typeface="微软雅黑" panose="020B0503020204020204" charset="-122"/>
                <a:sym typeface="Arial" panose="020B0604020202020204" pitchFamily="34" charset="0"/>
              </a:rPr>
              <a:t>+</a:t>
            </a:r>
            <a:r>
              <a:rPr lang="zh-CN" altLang="en-US" sz="1010">
                <a:latin typeface="Arial" panose="020B0604020202020204" pitchFamily="34" charset="0"/>
                <a:ea typeface="微软雅黑" panose="020B0503020204020204" charset="-122"/>
                <a:sym typeface="Arial" panose="020B0604020202020204" pitchFamily="34" charset="0"/>
              </a:rPr>
              <a:t>搞售后</a:t>
            </a:r>
          </a:p>
        </p:txBody>
      </p:sp>
      <p:sp>
        <p:nvSpPr>
          <p:cNvPr id="16" name="文本框 15"/>
          <p:cNvSpPr txBox="1"/>
          <p:nvPr>
            <p:custDataLst>
              <p:tags r:id="rId9"/>
            </p:custDataLst>
          </p:nvPr>
        </p:nvSpPr>
        <p:spPr>
          <a:xfrm>
            <a:off x="3532146" y="1709335"/>
            <a:ext cx="1730223"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技能单一</a:t>
            </a:r>
          </a:p>
        </p:txBody>
      </p:sp>
      <p:sp>
        <p:nvSpPr>
          <p:cNvPr id="62" name="Freeform 9"/>
          <p:cNvSpPr>
            <a:spLocks noEditPoints="1"/>
          </p:cNvSpPr>
          <p:nvPr>
            <p:custDataLst>
              <p:tags r:id="rId10"/>
            </p:custDataLst>
          </p:nvPr>
        </p:nvSpPr>
        <p:spPr bwMode="auto">
          <a:xfrm>
            <a:off x="643941" y="2938388"/>
            <a:ext cx="382418" cy="382067"/>
          </a:xfrm>
          <a:custGeom>
            <a:avLst/>
            <a:gdLst>
              <a:gd name="T0" fmla="*/ 111 w 112"/>
              <a:gd name="T1" fmla="*/ 45 h 112"/>
              <a:gd name="T2" fmla="*/ 109 w 112"/>
              <a:gd name="T3" fmla="*/ 38 h 112"/>
              <a:gd name="T4" fmla="*/ 104 w 112"/>
              <a:gd name="T5" fmla="*/ 35 h 112"/>
              <a:gd name="T6" fmla="*/ 104 w 112"/>
              <a:gd name="T7" fmla="*/ 35 h 112"/>
              <a:gd name="T8" fmla="*/ 56 w 112"/>
              <a:gd name="T9" fmla="*/ 4 h 112"/>
              <a:gd name="T10" fmla="*/ 50 w 112"/>
              <a:gd name="T11" fmla="*/ 4 h 112"/>
              <a:gd name="T12" fmla="*/ 50 w 112"/>
              <a:gd name="T13" fmla="*/ 3 h 112"/>
              <a:gd name="T14" fmla="*/ 45 w 112"/>
              <a:gd name="T15" fmla="*/ 1 h 112"/>
              <a:gd name="T16" fmla="*/ 38 w 112"/>
              <a:gd name="T17" fmla="*/ 3 h 112"/>
              <a:gd name="T18" fmla="*/ 35 w 112"/>
              <a:gd name="T19" fmla="*/ 8 h 112"/>
              <a:gd name="T20" fmla="*/ 35 w 112"/>
              <a:gd name="T21" fmla="*/ 8 h 112"/>
              <a:gd name="T22" fmla="*/ 4 w 112"/>
              <a:gd name="T23" fmla="*/ 56 h 112"/>
              <a:gd name="T24" fmla="*/ 4 w 112"/>
              <a:gd name="T25" fmla="*/ 62 h 112"/>
              <a:gd name="T26" fmla="*/ 3 w 112"/>
              <a:gd name="T27" fmla="*/ 62 h 112"/>
              <a:gd name="T28" fmla="*/ 1 w 112"/>
              <a:gd name="T29" fmla="*/ 67 h 112"/>
              <a:gd name="T30" fmla="*/ 3 w 112"/>
              <a:gd name="T31" fmla="*/ 74 h 112"/>
              <a:gd name="T32" fmla="*/ 8 w 112"/>
              <a:gd name="T33" fmla="*/ 77 h 112"/>
              <a:gd name="T34" fmla="*/ 8 w 112"/>
              <a:gd name="T35" fmla="*/ 77 h 112"/>
              <a:gd name="T36" fmla="*/ 56 w 112"/>
              <a:gd name="T37" fmla="*/ 108 h 112"/>
              <a:gd name="T38" fmla="*/ 62 w 112"/>
              <a:gd name="T39" fmla="*/ 108 h 112"/>
              <a:gd name="T40" fmla="*/ 62 w 112"/>
              <a:gd name="T41" fmla="*/ 109 h 112"/>
              <a:gd name="T42" fmla="*/ 67 w 112"/>
              <a:gd name="T43" fmla="*/ 111 h 112"/>
              <a:gd name="T44" fmla="*/ 74 w 112"/>
              <a:gd name="T45" fmla="*/ 109 h 112"/>
              <a:gd name="T46" fmla="*/ 77 w 112"/>
              <a:gd name="T47" fmla="*/ 104 h 112"/>
              <a:gd name="T48" fmla="*/ 77 w 112"/>
              <a:gd name="T49" fmla="*/ 104 h 112"/>
              <a:gd name="T50" fmla="*/ 108 w 112"/>
              <a:gd name="T51" fmla="*/ 56 h 112"/>
              <a:gd name="T52" fmla="*/ 108 w 112"/>
              <a:gd name="T53" fmla="*/ 50 h 112"/>
              <a:gd name="T54" fmla="*/ 109 w 112"/>
              <a:gd name="T55" fmla="*/ 50 h 112"/>
              <a:gd name="T56" fmla="*/ 111 w 112"/>
              <a:gd name="T57" fmla="*/ 45 h 112"/>
              <a:gd name="T58" fmla="*/ 56 w 112"/>
              <a:gd name="T59" fmla="*/ 12 h 112"/>
              <a:gd name="T60" fmla="*/ 96 w 112"/>
              <a:gd name="T61" fmla="*/ 37 h 112"/>
              <a:gd name="T62" fmla="*/ 76 w 112"/>
              <a:gd name="T63" fmla="*/ 42 h 112"/>
              <a:gd name="T64" fmla="*/ 58 w 112"/>
              <a:gd name="T65" fmla="*/ 32 h 112"/>
              <a:gd name="T66" fmla="*/ 53 w 112"/>
              <a:gd name="T67" fmla="*/ 12 h 112"/>
              <a:gd name="T68" fmla="*/ 56 w 112"/>
              <a:gd name="T69" fmla="*/ 12 h 112"/>
              <a:gd name="T70" fmla="*/ 72 w 112"/>
              <a:gd name="T71" fmla="*/ 56 h 112"/>
              <a:gd name="T72" fmla="*/ 56 w 112"/>
              <a:gd name="T73" fmla="*/ 72 h 112"/>
              <a:gd name="T74" fmla="*/ 40 w 112"/>
              <a:gd name="T75" fmla="*/ 56 h 112"/>
              <a:gd name="T76" fmla="*/ 52 w 112"/>
              <a:gd name="T77" fmla="*/ 40 h 112"/>
              <a:gd name="T78" fmla="*/ 53 w 112"/>
              <a:gd name="T79" fmla="*/ 40 h 112"/>
              <a:gd name="T80" fmla="*/ 56 w 112"/>
              <a:gd name="T81" fmla="*/ 40 h 112"/>
              <a:gd name="T82" fmla="*/ 72 w 112"/>
              <a:gd name="T83" fmla="*/ 53 h 112"/>
              <a:gd name="T84" fmla="*/ 72 w 112"/>
              <a:gd name="T85" fmla="*/ 53 h 112"/>
              <a:gd name="T86" fmla="*/ 72 w 112"/>
              <a:gd name="T87" fmla="*/ 56 h 112"/>
              <a:gd name="T88" fmla="*/ 12 w 112"/>
              <a:gd name="T89" fmla="*/ 56 h 112"/>
              <a:gd name="T90" fmla="*/ 37 w 112"/>
              <a:gd name="T91" fmla="*/ 16 h 112"/>
              <a:gd name="T92" fmla="*/ 42 w 112"/>
              <a:gd name="T93" fmla="*/ 36 h 112"/>
              <a:gd name="T94" fmla="*/ 32 w 112"/>
              <a:gd name="T95" fmla="*/ 54 h 112"/>
              <a:gd name="T96" fmla="*/ 12 w 112"/>
              <a:gd name="T97" fmla="*/ 60 h 112"/>
              <a:gd name="T98" fmla="*/ 12 w 112"/>
              <a:gd name="T99" fmla="*/ 56 h 112"/>
              <a:gd name="T100" fmla="*/ 56 w 112"/>
              <a:gd name="T101" fmla="*/ 100 h 112"/>
              <a:gd name="T102" fmla="*/ 16 w 112"/>
              <a:gd name="T103" fmla="*/ 75 h 112"/>
              <a:gd name="T104" fmla="*/ 36 w 112"/>
              <a:gd name="T105" fmla="*/ 70 h 112"/>
              <a:gd name="T106" fmla="*/ 54 w 112"/>
              <a:gd name="T107" fmla="*/ 80 h 112"/>
              <a:gd name="T108" fmla="*/ 60 w 112"/>
              <a:gd name="T109" fmla="*/ 100 h 112"/>
              <a:gd name="T110" fmla="*/ 56 w 112"/>
              <a:gd name="T111" fmla="*/ 100 h 112"/>
              <a:gd name="T112" fmla="*/ 100 w 112"/>
              <a:gd name="T113" fmla="*/ 56 h 112"/>
              <a:gd name="T114" fmla="*/ 75 w 112"/>
              <a:gd name="T115" fmla="*/ 96 h 112"/>
              <a:gd name="T116" fmla="*/ 70 w 112"/>
              <a:gd name="T117" fmla="*/ 76 h 112"/>
              <a:gd name="T118" fmla="*/ 80 w 112"/>
              <a:gd name="T119" fmla="*/ 58 h 112"/>
              <a:gd name="T120" fmla="*/ 100 w 112"/>
              <a:gd name="T121" fmla="*/ 53 h 112"/>
              <a:gd name="T122" fmla="*/ 100 w 112"/>
              <a:gd name="T123"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2" h="112">
                <a:moveTo>
                  <a:pt x="111" y="45"/>
                </a:moveTo>
                <a:cubicBezTo>
                  <a:pt x="109" y="38"/>
                  <a:pt x="109" y="38"/>
                  <a:pt x="109" y="38"/>
                </a:cubicBezTo>
                <a:cubicBezTo>
                  <a:pt x="109" y="36"/>
                  <a:pt x="106" y="34"/>
                  <a:pt x="104" y="35"/>
                </a:cubicBezTo>
                <a:cubicBezTo>
                  <a:pt x="104" y="35"/>
                  <a:pt x="104" y="35"/>
                  <a:pt x="104" y="35"/>
                </a:cubicBezTo>
                <a:cubicBezTo>
                  <a:pt x="95" y="17"/>
                  <a:pt x="77" y="4"/>
                  <a:pt x="56" y="4"/>
                </a:cubicBezTo>
                <a:cubicBezTo>
                  <a:pt x="54" y="4"/>
                  <a:pt x="52" y="4"/>
                  <a:pt x="50" y="4"/>
                </a:cubicBezTo>
                <a:cubicBezTo>
                  <a:pt x="50" y="3"/>
                  <a:pt x="50" y="3"/>
                  <a:pt x="50" y="3"/>
                </a:cubicBezTo>
                <a:cubicBezTo>
                  <a:pt x="50" y="1"/>
                  <a:pt x="48" y="0"/>
                  <a:pt x="45" y="1"/>
                </a:cubicBezTo>
                <a:cubicBezTo>
                  <a:pt x="38" y="3"/>
                  <a:pt x="38" y="3"/>
                  <a:pt x="38" y="3"/>
                </a:cubicBezTo>
                <a:cubicBezTo>
                  <a:pt x="36" y="3"/>
                  <a:pt x="34" y="6"/>
                  <a:pt x="35" y="8"/>
                </a:cubicBezTo>
                <a:cubicBezTo>
                  <a:pt x="35" y="8"/>
                  <a:pt x="35" y="8"/>
                  <a:pt x="35" y="8"/>
                </a:cubicBezTo>
                <a:cubicBezTo>
                  <a:pt x="17" y="17"/>
                  <a:pt x="4" y="35"/>
                  <a:pt x="4" y="56"/>
                </a:cubicBezTo>
                <a:cubicBezTo>
                  <a:pt x="4" y="58"/>
                  <a:pt x="4" y="60"/>
                  <a:pt x="4" y="62"/>
                </a:cubicBezTo>
                <a:cubicBezTo>
                  <a:pt x="3" y="62"/>
                  <a:pt x="3" y="62"/>
                  <a:pt x="3" y="62"/>
                </a:cubicBezTo>
                <a:cubicBezTo>
                  <a:pt x="1" y="62"/>
                  <a:pt x="0" y="65"/>
                  <a:pt x="1" y="67"/>
                </a:cubicBezTo>
                <a:cubicBezTo>
                  <a:pt x="3" y="74"/>
                  <a:pt x="3" y="74"/>
                  <a:pt x="3" y="74"/>
                </a:cubicBezTo>
                <a:cubicBezTo>
                  <a:pt x="3" y="76"/>
                  <a:pt x="6" y="78"/>
                  <a:pt x="8" y="77"/>
                </a:cubicBezTo>
                <a:cubicBezTo>
                  <a:pt x="8" y="77"/>
                  <a:pt x="8" y="77"/>
                  <a:pt x="8" y="77"/>
                </a:cubicBezTo>
                <a:cubicBezTo>
                  <a:pt x="17" y="95"/>
                  <a:pt x="35" y="108"/>
                  <a:pt x="56" y="108"/>
                </a:cubicBezTo>
                <a:cubicBezTo>
                  <a:pt x="58" y="108"/>
                  <a:pt x="60" y="108"/>
                  <a:pt x="62" y="108"/>
                </a:cubicBezTo>
                <a:cubicBezTo>
                  <a:pt x="62" y="109"/>
                  <a:pt x="62" y="109"/>
                  <a:pt x="62" y="109"/>
                </a:cubicBezTo>
                <a:cubicBezTo>
                  <a:pt x="62" y="111"/>
                  <a:pt x="65" y="112"/>
                  <a:pt x="67" y="111"/>
                </a:cubicBezTo>
                <a:cubicBezTo>
                  <a:pt x="74" y="109"/>
                  <a:pt x="74" y="109"/>
                  <a:pt x="74" y="109"/>
                </a:cubicBezTo>
                <a:cubicBezTo>
                  <a:pt x="77" y="109"/>
                  <a:pt x="78" y="106"/>
                  <a:pt x="77" y="104"/>
                </a:cubicBezTo>
                <a:cubicBezTo>
                  <a:pt x="77" y="104"/>
                  <a:pt x="77" y="104"/>
                  <a:pt x="77" y="104"/>
                </a:cubicBezTo>
                <a:cubicBezTo>
                  <a:pt x="95" y="95"/>
                  <a:pt x="108" y="77"/>
                  <a:pt x="108" y="56"/>
                </a:cubicBezTo>
                <a:cubicBezTo>
                  <a:pt x="108" y="54"/>
                  <a:pt x="108" y="52"/>
                  <a:pt x="108" y="50"/>
                </a:cubicBezTo>
                <a:cubicBezTo>
                  <a:pt x="109" y="50"/>
                  <a:pt x="109" y="50"/>
                  <a:pt x="109" y="50"/>
                </a:cubicBezTo>
                <a:cubicBezTo>
                  <a:pt x="111" y="50"/>
                  <a:pt x="112" y="48"/>
                  <a:pt x="111" y="45"/>
                </a:cubicBezTo>
                <a:close/>
                <a:moveTo>
                  <a:pt x="56" y="12"/>
                </a:moveTo>
                <a:cubicBezTo>
                  <a:pt x="74" y="12"/>
                  <a:pt x="89" y="22"/>
                  <a:pt x="96" y="37"/>
                </a:cubicBezTo>
                <a:cubicBezTo>
                  <a:pt x="76" y="42"/>
                  <a:pt x="76" y="42"/>
                  <a:pt x="76" y="42"/>
                </a:cubicBezTo>
                <a:cubicBezTo>
                  <a:pt x="72" y="37"/>
                  <a:pt x="65" y="33"/>
                  <a:pt x="58" y="32"/>
                </a:cubicBezTo>
                <a:cubicBezTo>
                  <a:pt x="53" y="12"/>
                  <a:pt x="53" y="12"/>
                  <a:pt x="53" y="12"/>
                </a:cubicBezTo>
                <a:cubicBezTo>
                  <a:pt x="54" y="12"/>
                  <a:pt x="55" y="12"/>
                  <a:pt x="56" y="12"/>
                </a:cubicBezTo>
                <a:close/>
                <a:moveTo>
                  <a:pt x="72" y="56"/>
                </a:moveTo>
                <a:cubicBezTo>
                  <a:pt x="72" y="65"/>
                  <a:pt x="65" y="72"/>
                  <a:pt x="56" y="72"/>
                </a:cubicBezTo>
                <a:cubicBezTo>
                  <a:pt x="47" y="72"/>
                  <a:pt x="40" y="65"/>
                  <a:pt x="40" y="56"/>
                </a:cubicBezTo>
                <a:cubicBezTo>
                  <a:pt x="40" y="48"/>
                  <a:pt x="45" y="42"/>
                  <a:pt x="52" y="40"/>
                </a:cubicBezTo>
                <a:cubicBezTo>
                  <a:pt x="53" y="40"/>
                  <a:pt x="53" y="40"/>
                  <a:pt x="53" y="40"/>
                </a:cubicBezTo>
                <a:cubicBezTo>
                  <a:pt x="54" y="40"/>
                  <a:pt x="55" y="40"/>
                  <a:pt x="56" y="40"/>
                </a:cubicBezTo>
                <a:cubicBezTo>
                  <a:pt x="64" y="40"/>
                  <a:pt x="70" y="45"/>
                  <a:pt x="72" y="53"/>
                </a:cubicBezTo>
                <a:cubicBezTo>
                  <a:pt x="72" y="53"/>
                  <a:pt x="72" y="53"/>
                  <a:pt x="72" y="53"/>
                </a:cubicBezTo>
                <a:cubicBezTo>
                  <a:pt x="72" y="54"/>
                  <a:pt x="72" y="55"/>
                  <a:pt x="72" y="56"/>
                </a:cubicBezTo>
                <a:close/>
                <a:moveTo>
                  <a:pt x="12" y="56"/>
                </a:moveTo>
                <a:cubicBezTo>
                  <a:pt x="12" y="38"/>
                  <a:pt x="22" y="23"/>
                  <a:pt x="37" y="16"/>
                </a:cubicBezTo>
                <a:cubicBezTo>
                  <a:pt x="42" y="36"/>
                  <a:pt x="42" y="36"/>
                  <a:pt x="42" y="36"/>
                </a:cubicBezTo>
                <a:cubicBezTo>
                  <a:pt x="37" y="40"/>
                  <a:pt x="33" y="47"/>
                  <a:pt x="32" y="54"/>
                </a:cubicBezTo>
                <a:cubicBezTo>
                  <a:pt x="12" y="60"/>
                  <a:pt x="12" y="60"/>
                  <a:pt x="12" y="60"/>
                </a:cubicBezTo>
                <a:cubicBezTo>
                  <a:pt x="12" y="58"/>
                  <a:pt x="12" y="57"/>
                  <a:pt x="12" y="56"/>
                </a:cubicBezTo>
                <a:close/>
                <a:moveTo>
                  <a:pt x="56" y="100"/>
                </a:moveTo>
                <a:cubicBezTo>
                  <a:pt x="38" y="100"/>
                  <a:pt x="23" y="90"/>
                  <a:pt x="16" y="75"/>
                </a:cubicBezTo>
                <a:cubicBezTo>
                  <a:pt x="36" y="70"/>
                  <a:pt x="36" y="70"/>
                  <a:pt x="36" y="70"/>
                </a:cubicBezTo>
                <a:cubicBezTo>
                  <a:pt x="40" y="75"/>
                  <a:pt x="47" y="79"/>
                  <a:pt x="54" y="80"/>
                </a:cubicBezTo>
                <a:cubicBezTo>
                  <a:pt x="60" y="100"/>
                  <a:pt x="60" y="100"/>
                  <a:pt x="60" y="100"/>
                </a:cubicBezTo>
                <a:cubicBezTo>
                  <a:pt x="58" y="100"/>
                  <a:pt x="57" y="100"/>
                  <a:pt x="56" y="100"/>
                </a:cubicBezTo>
                <a:close/>
                <a:moveTo>
                  <a:pt x="100" y="56"/>
                </a:moveTo>
                <a:cubicBezTo>
                  <a:pt x="100" y="74"/>
                  <a:pt x="90" y="89"/>
                  <a:pt x="75" y="96"/>
                </a:cubicBezTo>
                <a:cubicBezTo>
                  <a:pt x="70" y="76"/>
                  <a:pt x="70" y="76"/>
                  <a:pt x="70" y="76"/>
                </a:cubicBezTo>
                <a:cubicBezTo>
                  <a:pt x="75" y="72"/>
                  <a:pt x="79" y="65"/>
                  <a:pt x="80" y="58"/>
                </a:cubicBezTo>
                <a:cubicBezTo>
                  <a:pt x="100" y="53"/>
                  <a:pt x="100" y="53"/>
                  <a:pt x="100" y="53"/>
                </a:cubicBezTo>
                <a:cubicBezTo>
                  <a:pt x="100" y="54"/>
                  <a:pt x="100" y="55"/>
                  <a:pt x="100" y="56"/>
                </a:cubicBezTo>
                <a:close/>
              </a:path>
            </a:pathLst>
          </a:custGeom>
          <a:solidFill>
            <a:srgbClr val="C00000">
              <a:lumMod val="50000"/>
              <a:lumOff val="50000"/>
            </a:srgbClr>
          </a:solidFill>
          <a:ln>
            <a:noFill/>
          </a:ln>
        </p:spPr>
        <p:txBody>
          <a:bodyPr vert="horz" wrap="square" lIns="72569" tIns="36284" rIns="72569" bIns="36284"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63" name="文本框 62"/>
          <p:cNvSpPr txBox="1"/>
          <p:nvPr>
            <p:custDataLst>
              <p:tags r:id="rId11"/>
            </p:custDataLst>
          </p:nvPr>
        </p:nvSpPr>
        <p:spPr>
          <a:xfrm>
            <a:off x="1021108" y="3079242"/>
            <a:ext cx="1944280" cy="69723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社群销售非常注重个人情商和销售技巧，但这些培训过往也非常缺乏。</a:t>
            </a:r>
          </a:p>
        </p:txBody>
      </p:sp>
      <p:sp>
        <p:nvSpPr>
          <p:cNvPr id="64" name="文本框 63"/>
          <p:cNvSpPr txBox="1"/>
          <p:nvPr>
            <p:custDataLst>
              <p:tags r:id="rId12"/>
            </p:custDataLst>
          </p:nvPr>
        </p:nvSpPr>
        <p:spPr>
          <a:xfrm>
            <a:off x="1036368" y="2772186"/>
            <a:ext cx="1963666"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情商要求高但难培养</a:t>
            </a:r>
          </a:p>
        </p:txBody>
      </p:sp>
      <p:sp>
        <p:nvSpPr>
          <p:cNvPr id="17" name="文本框 16"/>
          <p:cNvSpPr txBox="1"/>
          <p:nvPr>
            <p:custDataLst>
              <p:tags r:id="rId13"/>
            </p:custDataLst>
          </p:nvPr>
        </p:nvSpPr>
        <p:spPr>
          <a:xfrm>
            <a:off x="3550186" y="3090197"/>
            <a:ext cx="1942501" cy="49530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社群销售没有标准，成长晋升路径不清晰，容易流失</a:t>
            </a:r>
          </a:p>
        </p:txBody>
      </p:sp>
      <p:sp>
        <p:nvSpPr>
          <p:cNvPr id="83" name="文本框 82"/>
          <p:cNvSpPr txBox="1"/>
          <p:nvPr>
            <p:custDataLst>
              <p:tags r:id="rId14"/>
            </p:custDataLst>
          </p:nvPr>
        </p:nvSpPr>
        <p:spPr>
          <a:xfrm>
            <a:off x="3550186" y="2783131"/>
            <a:ext cx="1026840"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容易流失</a:t>
            </a:r>
          </a:p>
        </p:txBody>
      </p:sp>
      <p:sp>
        <p:nvSpPr>
          <p:cNvPr id="133" name="Shape 3968"/>
          <p:cNvSpPr/>
          <p:nvPr>
            <p:custDataLst>
              <p:tags r:id="rId15"/>
            </p:custDataLst>
          </p:nvPr>
        </p:nvSpPr>
        <p:spPr>
          <a:xfrm>
            <a:off x="3185078" y="2946358"/>
            <a:ext cx="323420" cy="323468"/>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7" y="20616"/>
                  <a:pt x="982" y="16203"/>
                  <a:pt x="982" y="10777"/>
                </a:cubicBezTo>
                <a:cubicBezTo>
                  <a:pt x="982" y="6434"/>
                  <a:pt x="3745" y="2741"/>
                  <a:pt x="7690" y="1441"/>
                </a:cubicBezTo>
                <a:cubicBezTo>
                  <a:pt x="6837" y="3102"/>
                  <a:pt x="6382" y="4957"/>
                  <a:pt x="6382" y="6841"/>
                </a:cubicBezTo>
                <a:cubicBezTo>
                  <a:pt x="6382" y="13004"/>
                  <a:pt x="11117" y="18079"/>
                  <a:pt x="17134" y="18604"/>
                </a:cubicBezTo>
                <a:cubicBezTo>
                  <a:pt x="15361" y="19863"/>
                  <a:pt x="13065" y="20616"/>
                  <a:pt x="10800" y="20616"/>
                </a:cubicBezTo>
                <a:moveTo>
                  <a:pt x="7364" y="6841"/>
                </a:moveTo>
                <a:cubicBezTo>
                  <a:pt x="7364" y="4248"/>
                  <a:pt x="8275" y="1870"/>
                  <a:pt x="9794" y="5"/>
                </a:cubicBezTo>
                <a:cubicBezTo>
                  <a:pt x="4302" y="515"/>
                  <a:pt x="0" y="5140"/>
                  <a:pt x="0" y="10777"/>
                </a:cubicBezTo>
                <a:cubicBezTo>
                  <a:pt x="0" y="16755"/>
                  <a:pt x="4835" y="21600"/>
                  <a:pt x="10800" y="21600"/>
                </a:cubicBezTo>
                <a:cubicBezTo>
                  <a:pt x="14176" y="21600"/>
                  <a:pt x="17656" y="20046"/>
                  <a:pt x="19636" y="17613"/>
                </a:cubicBezTo>
                <a:cubicBezTo>
                  <a:pt x="19305" y="17645"/>
                  <a:pt x="18503" y="17665"/>
                  <a:pt x="18164" y="17665"/>
                </a:cubicBezTo>
                <a:cubicBezTo>
                  <a:pt x="12199" y="17665"/>
                  <a:pt x="7364" y="12819"/>
                  <a:pt x="7364" y="6841"/>
                </a:cubicBezTo>
                <a:moveTo>
                  <a:pt x="17673" y="10309"/>
                </a:moveTo>
                <a:lnTo>
                  <a:pt x="17137" y="11738"/>
                </a:lnTo>
                <a:lnTo>
                  <a:pt x="15709" y="11738"/>
                </a:lnTo>
                <a:lnTo>
                  <a:pt x="16869" y="12629"/>
                </a:lnTo>
                <a:lnTo>
                  <a:pt x="16333" y="14236"/>
                </a:lnTo>
                <a:lnTo>
                  <a:pt x="17673" y="13255"/>
                </a:lnTo>
                <a:lnTo>
                  <a:pt x="19011" y="14236"/>
                </a:lnTo>
                <a:lnTo>
                  <a:pt x="18476" y="12629"/>
                </a:lnTo>
                <a:lnTo>
                  <a:pt x="19636" y="11738"/>
                </a:lnTo>
                <a:lnTo>
                  <a:pt x="18208" y="11738"/>
                </a:lnTo>
                <a:cubicBezTo>
                  <a:pt x="18208" y="11738"/>
                  <a:pt x="17673" y="10309"/>
                  <a:pt x="17673" y="10309"/>
                </a:cubicBezTo>
                <a:close/>
                <a:moveTo>
                  <a:pt x="11425" y="9327"/>
                </a:moveTo>
                <a:lnTo>
                  <a:pt x="12764" y="8345"/>
                </a:lnTo>
                <a:lnTo>
                  <a:pt x="14102" y="9327"/>
                </a:lnTo>
                <a:lnTo>
                  <a:pt x="13567" y="7721"/>
                </a:lnTo>
                <a:lnTo>
                  <a:pt x="14727" y="6829"/>
                </a:lnTo>
                <a:lnTo>
                  <a:pt x="13299" y="6829"/>
                </a:lnTo>
                <a:lnTo>
                  <a:pt x="12764" y="5400"/>
                </a:lnTo>
                <a:lnTo>
                  <a:pt x="12228" y="6829"/>
                </a:lnTo>
                <a:lnTo>
                  <a:pt x="10800" y="6829"/>
                </a:lnTo>
                <a:lnTo>
                  <a:pt x="11960" y="7721"/>
                </a:lnTo>
                <a:cubicBezTo>
                  <a:pt x="11960" y="7721"/>
                  <a:pt x="11425" y="9327"/>
                  <a:pt x="11425" y="9327"/>
                </a:cubicBezTo>
                <a:close/>
              </a:path>
            </a:pathLst>
          </a:custGeom>
          <a:solidFill>
            <a:srgbClr val="FF0000"/>
          </a:solidFill>
          <a:ln w="12700">
            <a:miter lim="400000"/>
          </a:ln>
        </p:spPr>
        <p:txBody>
          <a:bodyPr lIns="31996" tIns="31996" rIns="31996" bIns="31996" anchor="ctr"/>
          <a:lstStyle>
            <a:defPPr>
              <a:defRPr lang="en-US"/>
            </a:defPPr>
            <a:lvl1pPr marL="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2pPr>
            <a:lvl3pPr marL="914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3pPr>
            <a:lvl4pPr marL="1371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4pPr>
            <a:lvl5pPr marL="18288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5pPr>
            <a:lvl6pPr marL="22860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6pPr>
            <a:lvl7pPr marL="2743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7pPr>
            <a:lvl8pPr marL="3200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8pPr>
            <a:lvl9pPr marL="3657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9pPr>
          </a:lstStyle>
          <a:p>
            <a:endParaRPr sz="1510" dirty="0">
              <a:latin typeface="Arial" panose="020B0604020202020204" pitchFamily="34" charset="0"/>
              <a:ea typeface="微软雅黑" panose="020B0503020204020204" charset="-122"/>
              <a:sym typeface="Arial" panose="020B0604020202020204" pitchFamily="34" charset="0"/>
            </a:endParaRPr>
          </a:p>
        </p:txBody>
      </p:sp>
      <p:sp>
        <p:nvSpPr>
          <p:cNvPr id="124" name="Freeform 17"/>
          <p:cNvSpPr/>
          <p:nvPr>
            <p:custDataLst>
              <p:tags r:id="rId16"/>
            </p:custDataLst>
          </p:nvPr>
        </p:nvSpPr>
        <p:spPr bwMode="auto">
          <a:xfrm>
            <a:off x="6398453" y="1622138"/>
            <a:ext cx="3357652" cy="2752442"/>
          </a:xfrm>
          <a:custGeom>
            <a:avLst/>
            <a:gdLst>
              <a:gd name="T0" fmla="*/ 1735 w 1847"/>
              <a:gd name="T1" fmla="*/ 757 h 1514"/>
              <a:gd name="T2" fmla="*/ 721 w 1847"/>
              <a:gd name="T3" fmla="*/ 1514 h 1514"/>
              <a:gd name="T4" fmla="*/ 112 w 1847"/>
              <a:gd name="T5" fmla="*/ 757 h 1514"/>
              <a:gd name="T6" fmla="*/ 1127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9" y="0"/>
                  <a:pt x="1127" y="0"/>
                </a:cubicBezTo>
                <a:cubicBezTo>
                  <a:pt x="1575" y="0"/>
                  <a:pt x="1847" y="339"/>
                  <a:pt x="1735" y="757"/>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5" name="Freeform 18"/>
          <p:cNvSpPr/>
          <p:nvPr>
            <p:custDataLst>
              <p:tags r:id="rId17"/>
            </p:custDataLst>
          </p:nvPr>
        </p:nvSpPr>
        <p:spPr bwMode="auto">
          <a:xfrm>
            <a:off x="6363885" y="1579132"/>
            <a:ext cx="3357652" cy="2752442"/>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rgbClr val="878787">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6" name="Freeform 19"/>
          <p:cNvSpPr/>
          <p:nvPr>
            <p:custDataLst>
              <p:tags r:id="rId18"/>
            </p:custDataLst>
          </p:nvPr>
        </p:nvSpPr>
        <p:spPr bwMode="auto">
          <a:xfrm>
            <a:off x="6320099" y="1524606"/>
            <a:ext cx="3357652" cy="2752442"/>
          </a:xfrm>
          <a:custGeom>
            <a:avLst/>
            <a:gdLst>
              <a:gd name="T0" fmla="*/ 1735 w 1847"/>
              <a:gd name="T1" fmla="*/ 757 h 1514"/>
              <a:gd name="T2" fmla="*/ 721 w 1847"/>
              <a:gd name="T3" fmla="*/ 1514 h 1514"/>
              <a:gd name="T4" fmla="*/ 112 w 1847"/>
              <a:gd name="T5" fmla="*/ 757 h 1514"/>
              <a:gd name="T6" fmla="*/ 1126 w 1847"/>
              <a:gd name="T7" fmla="*/ 0 h 1514"/>
              <a:gd name="T8" fmla="*/ 1735 w 1847"/>
              <a:gd name="T9" fmla="*/ 757 h 1514"/>
            </a:gdLst>
            <a:ahLst/>
            <a:cxnLst>
              <a:cxn ang="0">
                <a:pos x="T0" y="T1"/>
              </a:cxn>
              <a:cxn ang="0">
                <a:pos x="T2" y="T3"/>
              </a:cxn>
              <a:cxn ang="0">
                <a:pos x="T4" y="T5"/>
              </a:cxn>
              <a:cxn ang="0">
                <a:pos x="T6" y="T7"/>
              </a:cxn>
              <a:cxn ang="0">
                <a:pos x="T8" y="T9"/>
              </a:cxn>
            </a:cxnLst>
            <a:rect l="0" t="0" r="r" b="b"/>
            <a:pathLst>
              <a:path w="1847" h="1514">
                <a:moveTo>
                  <a:pt x="1735" y="757"/>
                </a:moveTo>
                <a:cubicBezTo>
                  <a:pt x="1623" y="1175"/>
                  <a:pt x="1169" y="1514"/>
                  <a:pt x="721" y="1514"/>
                </a:cubicBezTo>
                <a:cubicBezTo>
                  <a:pt x="273" y="1514"/>
                  <a:pt x="0" y="1175"/>
                  <a:pt x="112" y="757"/>
                </a:cubicBezTo>
                <a:cubicBezTo>
                  <a:pt x="224" y="339"/>
                  <a:pt x="678" y="0"/>
                  <a:pt x="1126" y="0"/>
                </a:cubicBezTo>
                <a:cubicBezTo>
                  <a:pt x="1574" y="0"/>
                  <a:pt x="1847" y="339"/>
                  <a:pt x="1735" y="757"/>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7" name="Freeform 20"/>
          <p:cNvSpPr/>
          <p:nvPr>
            <p:custDataLst>
              <p:tags r:id="rId19"/>
            </p:custDataLst>
          </p:nvPr>
        </p:nvSpPr>
        <p:spPr bwMode="auto">
          <a:xfrm>
            <a:off x="6638119" y="1785719"/>
            <a:ext cx="2721611" cy="2230982"/>
          </a:xfrm>
          <a:custGeom>
            <a:avLst/>
            <a:gdLst>
              <a:gd name="T0" fmla="*/ 1406 w 1497"/>
              <a:gd name="T1" fmla="*/ 613 h 1227"/>
              <a:gd name="T2" fmla="*/ 584 w 1497"/>
              <a:gd name="T3" fmla="*/ 1227 h 1227"/>
              <a:gd name="T4" fmla="*/ 91 w 1497"/>
              <a:gd name="T5" fmla="*/ 613 h 1227"/>
              <a:gd name="T6" fmla="*/ 913 w 1497"/>
              <a:gd name="T7" fmla="*/ 0 h 1227"/>
              <a:gd name="T8" fmla="*/ 1406 w 1497"/>
              <a:gd name="T9" fmla="*/ 613 h 1227"/>
            </a:gdLst>
            <a:ahLst/>
            <a:cxnLst>
              <a:cxn ang="0">
                <a:pos x="T0" y="T1"/>
              </a:cxn>
              <a:cxn ang="0">
                <a:pos x="T2" y="T3"/>
              </a:cxn>
              <a:cxn ang="0">
                <a:pos x="T4" y="T5"/>
              </a:cxn>
              <a:cxn ang="0">
                <a:pos x="T6" y="T7"/>
              </a:cxn>
              <a:cxn ang="0">
                <a:pos x="T8" y="T9"/>
              </a:cxn>
            </a:cxnLst>
            <a:rect l="0" t="0" r="r" b="b"/>
            <a:pathLst>
              <a:path w="1497" h="1227">
                <a:moveTo>
                  <a:pt x="1406" y="613"/>
                </a:moveTo>
                <a:cubicBezTo>
                  <a:pt x="1315" y="952"/>
                  <a:pt x="947" y="1227"/>
                  <a:pt x="584" y="1227"/>
                </a:cubicBezTo>
                <a:cubicBezTo>
                  <a:pt x="221" y="1227"/>
                  <a:pt x="0" y="952"/>
                  <a:pt x="91" y="613"/>
                </a:cubicBezTo>
                <a:cubicBezTo>
                  <a:pt x="182" y="274"/>
                  <a:pt x="550" y="0"/>
                  <a:pt x="913" y="0"/>
                </a:cubicBezTo>
                <a:cubicBezTo>
                  <a:pt x="1276" y="0"/>
                  <a:pt x="1497" y="274"/>
                  <a:pt x="1406" y="613"/>
                </a:cubicBezTo>
                <a:close/>
              </a:path>
            </a:pathLst>
          </a:custGeom>
          <a:solidFill>
            <a:srgbClr val="FFFFFF">
              <a:lumMod val="9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8" name="Freeform 21"/>
          <p:cNvSpPr/>
          <p:nvPr>
            <p:custDataLst>
              <p:tags r:id="rId20"/>
            </p:custDataLst>
          </p:nvPr>
        </p:nvSpPr>
        <p:spPr bwMode="auto">
          <a:xfrm>
            <a:off x="6816335" y="1931635"/>
            <a:ext cx="2365183" cy="1937614"/>
          </a:xfrm>
          <a:custGeom>
            <a:avLst/>
            <a:gdLst>
              <a:gd name="T0" fmla="*/ 1222 w 1301"/>
              <a:gd name="T1" fmla="*/ 533 h 1066"/>
              <a:gd name="T2" fmla="*/ 508 w 1301"/>
              <a:gd name="T3" fmla="*/ 1066 h 1066"/>
              <a:gd name="T4" fmla="*/ 79 w 1301"/>
              <a:gd name="T5" fmla="*/ 533 h 1066"/>
              <a:gd name="T6" fmla="*/ 793 w 1301"/>
              <a:gd name="T7" fmla="*/ 0 h 1066"/>
              <a:gd name="T8" fmla="*/ 1222 w 1301"/>
              <a:gd name="T9" fmla="*/ 533 h 1066"/>
            </a:gdLst>
            <a:ahLst/>
            <a:cxnLst>
              <a:cxn ang="0">
                <a:pos x="T0" y="T1"/>
              </a:cxn>
              <a:cxn ang="0">
                <a:pos x="T2" y="T3"/>
              </a:cxn>
              <a:cxn ang="0">
                <a:pos x="T4" y="T5"/>
              </a:cxn>
              <a:cxn ang="0">
                <a:pos x="T6" y="T7"/>
              </a:cxn>
              <a:cxn ang="0">
                <a:pos x="T8" y="T9"/>
              </a:cxn>
            </a:cxnLst>
            <a:rect l="0" t="0" r="r" b="b"/>
            <a:pathLst>
              <a:path w="1301" h="1066">
                <a:moveTo>
                  <a:pt x="1222" y="533"/>
                </a:moveTo>
                <a:cubicBezTo>
                  <a:pt x="1143" y="828"/>
                  <a:pt x="823" y="1066"/>
                  <a:pt x="508" y="1066"/>
                </a:cubicBezTo>
                <a:cubicBezTo>
                  <a:pt x="192" y="1066"/>
                  <a:pt x="0" y="828"/>
                  <a:pt x="79" y="533"/>
                </a:cubicBezTo>
                <a:cubicBezTo>
                  <a:pt x="158" y="239"/>
                  <a:pt x="478" y="0"/>
                  <a:pt x="793" y="0"/>
                </a:cubicBezTo>
                <a:cubicBezTo>
                  <a:pt x="1109" y="0"/>
                  <a:pt x="1301" y="239"/>
                  <a:pt x="1222" y="533"/>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9" name="Freeform 22"/>
          <p:cNvSpPr/>
          <p:nvPr>
            <p:custDataLst>
              <p:tags r:id="rId21"/>
            </p:custDataLst>
          </p:nvPr>
        </p:nvSpPr>
        <p:spPr bwMode="auto">
          <a:xfrm>
            <a:off x="7061379" y="2129774"/>
            <a:ext cx="1874325" cy="1541337"/>
          </a:xfrm>
          <a:custGeom>
            <a:avLst/>
            <a:gdLst>
              <a:gd name="T0" fmla="*/ 968 w 1031"/>
              <a:gd name="T1" fmla="*/ 424 h 848"/>
              <a:gd name="T2" fmla="*/ 402 w 1031"/>
              <a:gd name="T3" fmla="*/ 848 h 848"/>
              <a:gd name="T4" fmla="*/ 63 w 1031"/>
              <a:gd name="T5" fmla="*/ 424 h 848"/>
              <a:gd name="T6" fmla="*/ 629 w 1031"/>
              <a:gd name="T7" fmla="*/ 0 h 848"/>
              <a:gd name="T8" fmla="*/ 968 w 1031"/>
              <a:gd name="T9" fmla="*/ 424 h 848"/>
            </a:gdLst>
            <a:ahLst/>
            <a:cxnLst>
              <a:cxn ang="0">
                <a:pos x="T0" y="T1"/>
              </a:cxn>
              <a:cxn ang="0">
                <a:pos x="T2" y="T3"/>
              </a:cxn>
              <a:cxn ang="0">
                <a:pos x="T4" y="T5"/>
              </a:cxn>
              <a:cxn ang="0">
                <a:pos x="T6" y="T7"/>
              </a:cxn>
              <a:cxn ang="0">
                <a:pos x="T8" y="T9"/>
              </a:cxn>
            </a:cxnLst>
            <a:rect l="0" t="0" r="r" b="b"/>
            <a:pathLst>
              <a:path w="1031" h="848">
                <a:moveTo>
                  <a:pt x="968" y="424"/>
                </a:moveTo>
                <a:cubicBezTo>
                  <a:pt x="905" y="658"/>
                  <a:pt x="652" y="848"/>
                  <a:pt x="402" y="848"/>
                </a:cubicBezTo>
                <a:cubicBezTo>
                  <a:pt x="152" y="848"/>
                  <a:pt x="0" y="658"/>
                  <a:pt x="63" y="424"/>
                </a:cubicBezTo>
                <a:cubicBezTo>
                  <a:pt x="126" y="190"/>
                  <a:pt x="379" y="0"/>
                  <a:pt x="629" y="0"/>
                </a:cubicBezTo>
                <a:cubicBezTo>
                  <a:pt x="879" y="0"/>
                  <a:pt x="1031" y="190"/>
                  <a:pt x="968" y="424"/>
                </a:cubicBezTo>
                <a:close/>
              </a:path>
            </a:pathLst>
          </a:custGeom>
          <a:solidFill>
            <a:srgbClr val="FFFFFF">
              <a:lumMod val="9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30" name="Freeform 23"/>
          <p:cNvSpPr/>
          <p:nvPr>
            <p:custDataLst>
              <p:tags r:id="rId22"/>
            </p:custDataLst>
          </p:nvPr>
        </p:nvSpPr>
        <p:spPr bwMode="auto">
          <a:xfrm>
            <a:off x="7263406" y="2291818"/>
            <a:ext cx="1471038" cy="1218018"/>
          </a:xfrm>
          <a:custGeom>
            <a:avLst/>
            <a:gdLst>
              <a:gd name="T0" fmla="*/ 759 w 809"/>
              <a:gd name="T1" fmla="*/ 335 h 670"/>
              <a:gd name="T2" fmla="*/ 315 w 809"/>
              <a:gd name="T3" fmla="*/ 670 h 670"/>
              <a:gd name="T4" fmla="*/ 50 w 809"/>
              <a:gd name="T5" fmla="*/ 335 h 670"/>
              <a:gd name="T6" fmla="*/ 494 w 809"/>
              <a:gd name="T7" fmla="*/ 0 h 670"/>
              <a:gd name="T8" fmla="*/ 759 w 809"/>
              <a:gd name="T9" fmla="*/ 335 h 670"/>
            </a:gdLst>
            <a:ahLst/>
            <a:cxnLst>
              <a:cxn ang="0">
                <a:pos x="T0" y="T1"/>
              </a:cxn>
              <a:cxn ang="0">
                <a:pos x="T2" y="T3"/>
              </a:cxn>
              <a:cxn ang="0">
                <a:pos x="T4" y="T5"/>
              </a:cxn>
              <a:cxn ang="0">
                <a:pos x="T6" y="T7"/>
              </a:cxn>
              <a:cxn ang="0">
                <a:pos x="T8" y="T9"/>
              </a:cxn>
            </a:cxnLst>
            <a:rect l="0" t="0" r="r" b="b"/>
            <a:pathLst>
              <a:path w="809" h="670">
                <a:moveTo>
                  <a:pt x="759" y="335"/>
                </a:moveTo>
                <a:cubicBezTo>
                  <a:pt x="710" y="520"/>
                  <a:pt x="511" y="670"/>
                  <a:pt x="315" y="670"/>
                </a:cubicBezTo>
                <a:cubicBezTo>
                  <a:pt x="119" y="670"/>
                  <a:pt x="0" y="520"/>
                  <a:pt x="50" y="335"/>
                </a:cubicBezTo>
                <a:cubicBezTo>
                  <a:pt x="99" y="150"/>
                  <a:pt x="298" y="0"/>
                  <a:pt x="494" y="0"/>
                </a:cubicBezTo>
                <a:cubicBezTo>
                  <a:pt x="690" y="0"/>
                  <a:pt x="809" y="150"/>
                  <a:pt x="759" y="335"/>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31" name="Freeform 24"/>
          <p:cNvSpPr/>
          <p:nvPr>
            <p:custDataLst>
              <p:tags r:id="rId23"/>
            </p:custDataLst>
          </p:nvPr>
        </p:nvSpPr>
        <p:spPr bwMode="auto">
          <a:xfrm>
            <a:off x="7461594" y="2450022"/>
            <a:ext cx="1074664" cy="901609"/>
          </a:xfrm>
          <a:custGeom>
            <a:avLst/>
            <a:gdLst>
              <a:gd name="T0" fmla="*/ 555 w 591"/>
              <a:gd name="T1" fmla="*/ 248 h 496"/>
              <a:gd name="T2" fmla="*/ 229 w 591"/>
              <a:gd name="T3" fmla="*/ 496 h 496"/>
              <a:gd name="T4" fmla="*/ 36 w 591"/>
              <a:gd name="T5" fmla="*/ 248 h 496"/>
              <a:gd name="T6" fmla="*/ 362 w 591"/>
              <a:gd name="T7" fmla="*/ 0 h 496"/>
              <a:gd name="T8" fmla="*/ 555 w 591"/>
              <a:gd name="T9" fmla="*/ 248 h 496"/>
            </a:gdLst>
            <a:ahLst/>
            <a:cxnLst>
              <a:cxn ang="0">
                <a:pos x="T0" y="T1"/>
              </a:cxn>
              <a:cxn ang="0">
                <a:pos x="T2" y="T3"/>
              </a:cxn>
              <a:cxn ang="0">
                <a:pos x="T4" y="T5"/>
              </a:cxn>
              <a:cxn ang="0">
                <a:pos x="T6" y="T7"/>
              </a:cxn>
              <a:cxn ang="0">
                <a:pos x="T8" y="T9"/>
              </a:cxn>
            </a:cxnLst>
            <a:rect l="0" t="0" r="r" b="b"/>
            <a:pathLst>
              <a:path w="591" h="496">
                <a:moveTo>
                  <a:pt x="555" y="248"/>
                </a:moveTo>
                <a:cubicBezTo>
                  <a:pt x="518" y="385"/>
                  <a:pt x="372" y="496"/>
                  <a:pt x="229" y="496"/>
                </a:cubicBezTo>
                <a:cubicBezTo>
                  <a:pt x="86" y="496"/>
                  <a:pt x="0" y="385"/>
                  <a:pt x="36" y="248"/>
                </a:cubicBezTo>
                <a:cubicBezTo>
                  <a:pt x="73" y="111"/>
                  <a:pt x="219" y="0"/>
                  <a:pt x="362" y="0"/>
                </a:cubicBezTo>
                <a:cubicBezTo>
                  <a:pt x="505" y="0"/>
                  <a:pt x="591" y="111"/>
                  <a:pt x="555" y="248"/>
                </a:cubicBezTo>
                <a:close/>
              </a:path>
            </a:pathLst>
          </a:custGeom>
          <a:solidFill>
            <a:srgbClr val="FFFFFF">
              <a:lumMod val="9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32" name="Freeform 25"/>
          <p:cNvSpPr/>
          <p:nvPr>
            <p:custDataLst>
              <p:tags r:id="rId24"/>
            </p:custDataLst>
          </p:nvPr>
        </p:nvSpPr>
        <p:spPr bwMode="auto">
          <a:xfrm>
            <a:off x="7741206" y="2689631"/>
            <a:ext cx="516976" cy="423925"/>
          </a:xfrm>
          <a:custGeom>
            <a:avLst/>
            <a:gdLst>
              <a:gd name="T0" fmla="*/ 266 w 284"/>
              <a:gd name="T1" fmla="*/ 116 h 233"/>
              <a:gd name="T2" fmla="*/ 110 w 284"/>
              <a:gd name="T3" fmla="*/ 233 h 233"/>
              <a:gd name="T4" fmla="*/ 17 w 284"/>
              <a:gd name="T5" fmla="*/ 116 h 233"/>
              <a:gd name="T6" fmla="*/ 173 w 284"/>
              <a:gd name="T7" fmla="*/ 0 h 233"/>
              <a:gd name="T8" fmla="*/ 266 w 284"/>
              <a:gd name="T9" fmla="*/ 116 h 233"/>
            </a:gdLst>
            <a:ahLst/>
            <a:cxnLst>
              <a:cxn ang="0">
                <a:pos x="T0" y="T1"/>
              </a:cxn>
              <a:cxn ang="0">
                <a:pos x="T2" y="T3"/>
              </a:cxn>
              <a:cxn ang="0">
                <a:pos x="T4" y="T5"/>
              </a:cxn>
              <a:cxn ang="0">
                <a:pos x="T6" y="T7"/>
              </a:cxn>
              <a:cxn ang="0">
                <a:pos x="T8" y="T9"/>
              </a:cxn>
            </a:cxnLst>
            <a:rect l="0" t="0" r="r" b="b"/>
            <a:pathLst>
              <a:path w="284" h="233">
                <a:moveTo>
                  <a:pt x="266" y="116"/>
                </a:moveTo>
                <a:cubicBezTo>
                  <a:pt x="249" y="180"/>
                  <a:pt x="179" y="233"/>
                  <a:pt x="110" y="233"/>
                </a:cubicBezTo>
                <a:cubicBezTo>
                  <a:pt x="41" y="233"/>
                  <a:pt x="0" y="180"/>
                  <a:pt x="17" y="116"/>
                </a:cubicBezTo>
                <a:cubicBezTo>
                  <a:pt x="34" y="52"/>
                  <a:pt x="104" y="0"/>
                  <a:pt x="173" y="0"/>
                </a:cubicBezTo>
                <a:cubicBezTo>
                  <a:pt x="242" y="0"/>
                  <a:pt x="284" y="52"/>
                  <a:pt x="266" y="116"/>
                </a:cubicBezTo>
                <a:close/>
              </a:path>
            </a:pathLst>
          </a:custGeom>
          <a:solidFill>
            <a:srgbClr val="878787">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6" name="Freeform 21"/>
          <p:cNvSpPr/>
          <p:nvPr>
            <p:custDataLst>
              <p:tags r:id="rId25"/>
            </p:custDataLst>
          </p:nvPr>
        </p:nvSpPr>
        <p:spPr bwMode="auto">
          <a:xfrm>
            <a:off x="8220567" y="2108768"/>
            <a:ext cx="109758" cy="113693"/>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7" name="Freeform 22"/>
          <p:cNvSpPr/>
          <p:nvPr>
            <p:custDataLst>
              <p:tags r:id="rId26"/>
            </p:custDataLst>
          </p:nvPr>
        </p:nvSpPr>
        <p:spPr bwMode="auto">
          <a:xfrm>
            <a:off x="7970965" y="1839027"/>
            <a:ext cx="274673" cy="317113"/>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8" name="Freeform 23"/>
          <p:cNvSpPr/>
          <p:nvPr>
            <p:custDataLst>
              <p:tags r:id="rId27"/>
            </p:custDataLst>
          </p:nvPr>
        </p:nvSpPr>
        <p:spPr bwMode="auto">
          <a:xfrm>
            <a:off x="7965394" y="1834012"/>
            <a:ext cx="76887" cy="122610"/>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9" name="Freeform 24"/>
          <p:cNvSpPr/>
          <p:nvPr>
            <p:custDataLst>
              <p:tags r:id="rId28"/>
            </p:custDataLst>
          </p:nvPr>
        </p:nvSpPr>
        <p:spPr bwMode="auto">
          <a:xfrm>
            <a:off x="7250574" y="1356947"/>
            <a:ext cx="264645" cy="227386"/>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FFFFFF">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0" name="Freeform 25"/>
          <p:cNvSpPr/>
          <p:nvPr>
            <p:custDataLst>
              <p:tags r:id="rId29"/>
            </p:custDataLst>
          </p:nvPr>
        </p:nvSpPr>
        <p:spPr bwMode="auto">
          <a:xfrm>
            <a:off x="7446133" y="1147954"/>
            <a:ext cx="98058" cy="256366"/>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FFFFFF">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1" name="Freeform 26"/>
          <p:cNvSpPr/>
          <p:nvPr>
            <p:custDataLst>
              <p:tags r:id="rId30"/>
            </p:custDataLst>
          </p:nvPr>
        </p:nvSpPr>
        <p:spPr bwMode="auto">
          <a:xfrm>
            <a:off x="7325789" y="1385928"/>
            <a:ext cx="281917" cy="342192"/>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2" name="Freeform 27"/>
          <p:cNvSpPr/>
          <p:nvPr>
            <p:custDataLst>
              <p:tags r:id="rId31"/>
            </p:custDataLst>
          </p:nvPr>
        </p:nvSpPr>
        <p:spPr bwMode="auto">
          <a:xfrm>
            <a:off x="7470090" y="1118973"/>
            <a:ext cx="267989" cy="37396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23" name="Freeform 28"/>
          <p:cNvSpPr/>
          <p:nvPr>
            <p:custDataLst>
              <p:tags r:id="rId32"/>
            </p:custDataLst>
          </p:nvPr>
        </p:nvSpPr>
        <p:spPr bwMode="auto">
          <a:xfrm>
            <a:off x="7513547" y="1404319"/>
            <a:ext cx="504775" cy="518305"/>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FFFFFF">
              <a:lumMod val="5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8" name="Freeform 21"/>
          <p:cNvSpPr/>
          <p:nvPr>
            <p:custDataLst>
              <p:tags r:id="rId33"/>
            </p:custDataLst>
          </p:nvPr>
        </p:nvSpPr>
        <p:spPr bwMode="auto">
          <a:xfrm>
            <a:off x="7863241" y="2795724"/>
            <a:ext cx="130026" cy="134616"/>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9" name="Freeform 22"/>
          <p:cNvSpPr/>
          <p:nvPr>
            <p:custDataLst>
              <p:tags r:id="rId34"/>
            </p:custDataLst>
          </p:nvPr>
        </p:nvSpPr>
        <p:spPr bwMode="auto">
          <a:xfrm>
            <a:off x="7567547" y="2476341"/>
            <a:ext cx="325396" cy="375474"/>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0" name="Freeform 23"/>
          <p:cNvSpPr/>
          <p:nvPr>
            <p:custDataLst>
              <p:tags r:id="rId35"/>
            </p:custDataLst>
          </p:nvPr>
        </p:nvSpPr>
        <p:spPr bwMode="auto">
          <a:xfrm>
            <a:off x="7560946" y="2470402"/>
            <a:ext cx="91084" cy="145175"/>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1" name="Freeform 24"/>
          <p:cNvSpPr/>
          <p:nvPr>
            <p:custDataLst>
              <p:tags r:id="rId36"/>
            </p:custDataLst>
          </p:nvPr>
        </p:nvSpPr>
        <p:spPr bwMode="auto">
          <a:xfrm>
            <a:off x="6714127" y="1905542"/>
            <a:ext cx="313514" cy="269232"/>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FFC000">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2" name="Freeform 25"/>
          <p:cNvSpPr/>
          <p:nvPr>
            <p:custDataLst>
              <p:tags r:id="rId37"/>
            </p:custDataLst>
          </p:nvPr>
        </p:nvSpPr>
        <p:spPr bwMode="auto">
          <a:xfrm>
            <a:off x="6945798" y="1658085"/>
            <a:ext cx="116166" cy="303546"/>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FFC000">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3" name="Freeform 26"/>
          <p:cNvSpPr/>
          <p:nvPr>
            <p:custDataLst>
              <p:tags r:id="rId38"/>
            </p:custDataLst>
          </p:nvPr>
        </p:nvSpPr>
        <p:spPr bwMode="auto">
          <a:xfrm>
            <a:off x="6803231" y="1939856"/>
            <a:ext cx="333976" cy="405168"/>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FFC00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4" name="Freeform 27"/>
          <p:cNvSpPr/>
          <p:nvPr>
            <p:custDataLst>
              <p:tags r:id="rId39"/>
            </p:custDataLst>
          </p:nvPr>
        </p:nvSpPr>
        <p:spPr bwMode="auto">
          <a:xfrm>
            <a:off x="6974179" y="1623772"/>
            <a:ext cx="317475" cy="442781"/>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FFC00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15" name="Freeform 28"/>
          <p:cNvSpPr/>
          <p:nvPr>
            <p:custDataLst>
              <p:tags r:id="rId40"/>
            </p:custDataLst>
          </p:nvPr>
        </p:nvSpPr>
        <p:spPr bwMode="auto">
          <a:xfrm>
            <a:off x="7025661" y="1961631"/>
            <a:ext cx="597988" cy="613692"/>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FFC000">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0" name="Freeform 21"/>
          <p:cNvSpPr/>
          <p:nvPr>
            <p:custDataLst>
              <p:tags r:id="rId41"/>
            </p:custDataLst>
          </p:nvPr>
        </p:nvSpPr>
        <p:spPr bwMode="auto">
          <a:xfrm>
            <a:off x="7495616" y="3054161"/>
            <a:ext cx="160589" cy="166293"/>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1" name="Freeform 22"/>
          <p:cNvSpPr/>
          <p:nvPr>
            <p:custDataLst>
              <p:tags r:id="rId42"/>
            </p:custDataLst>
          </p:nvPr>
        </p:nvSpPr>
        <p:spPr bwMode="auto">
          <a:xfrm>
            <a:off x="7130421" y="2659625"/>
            <a:ext cx="401880" cy="463825"/>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2" name="Freeform 23"/>
          <p:cNvSpPr/>
          <p:nvPr>
            <p:custDataLst>
              <p:tags r:id="rId43"/>
            </p:custDataLst>
          </p:nvPr>
        </p:nvSpPr>
        <p:spPr bwMode="auto">
          <a:xfrm>
            <a:off x="7122268" y="2652289"/>
            <a:ext cx="112494" cy="179335"/>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3" name="Freeform 24"/>
          <p:cNvSpPr/>
          <p:nvPr>
            <p:custDataLst>
              <p:tags r:id="rId44"/>
            </p:custDataLst>
          </p:nvPr>
        </p:nvSpPr>
        <p:spPr bwMode="auto">
          <a:xfrm>
            <a:off x="6076403" y="1954513"/>
            <a:ext cx="387207" cy="332584"/>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00B0F0">
              <a:lumMod val="6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4" name="Freeform 25"/>
          <p:cNvSpPr/>
          <p:nvPr>
            <p:custDataLst>
              <p:tags r:id="rId45"/>
            </p:custDataLst>
          </p:nvPr>
        </p:nvSpPr>
        <p:spPr bwMode="auto">
          <a:xfrm>
            <a:off x="6362529" y="1648828"/>
            <a:ext cx="143471" cy="374974"/>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00B0F0">
              <a:lumMod val="6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5" name="Freeform 26"/>
          <p:cNvSpPr/>
          <p:nvPr>
            <p:custDataLst>
              <p:tags r:id="rId46"/>
            </p:custDataLst>
          </p:nvPr>
        </p:nvSpPr>
        <p:spPr bwMode="auto">
          <a:xfrm>
            <a:off x="6186452" y="1986504"/>
            <a:ext cx="412477" cy="500507"/>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00B0F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6" name="Freeform 27"/>
          <p:cNvSpPr/>
          <p:nvPr>
            <p:custDataLst>
              <p:tags r:id="rId47"/>
            </p:custDataLst>
          </p:nvPr>
        </p:nvSpPr>
        <p:spPr bwMode="auto">
          <a:xfrm>
            <a:off x="6392381" y="1611640"/>
            <a:ext cx="392097" cy="546971"/>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00B0F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07" name="Freeform 28"/>
          <p:cNvSpPr/>
          <p:nvPr>
            <p:custDataLst>
              <p:tags r:id="rId48"/>
            </p:custDataLst>
          </p:nvPr>
        </p:nvSpPr>
        <p:spPr bwMode="auto">
          <a:xfrm>
            <a:off x="6461164" y="2023801"/>
            <a:ext cx="738545" cy="758098"/>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00B0F0">
              <a:lumMod val="6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7" name="Freeform 21"/>
          <p:cNvSpPr/>
          <p:nvPr>
            <p:custDataLst>
              <p:tags r:id="rId49"/>
            </p:custDataLst>
          </p:nvPr>
        </p:nvSpPr>
        <p:spPr bwMode="auto">
          <a:xfrm>
            <a:off x="7589985" y="3528025"/>
            <a:ext cx="228685" cy="236788"/>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8" name="Freeform 22"/>
          <p:cNvSpPr/>
          <p:nvPr>
            <p:custDataLst>
              <p:tags r:id="rId50"/>
            </p:custDataLst>
          </p:nvPr>
        </p:nvSpPr>
        <p:spPr bwMode="auto">
          <a:xfrm>
            <a:off x="7069930" y="2966230"/>
            <a:ext cx="572294" cy="660455"/>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9" name="Freeform 23"/>
          <p:cNvSpPr/>
          <p:nvPr>
            <p:custDataLst>
              <p:tags r:id="rId51"/>
            </p:custDataLst>
          </p:nvPr>
        </p:nvSpPr>
        <p:spPr bwMode="auto">
          <a:xfrm>
            <a:off x="7058322" y="2955785"/>
            <a:ext cx="160195" cy="255361"/>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2" name="Freeform 24"/>
          <p:cNvSpPr/>
          <p:nvPr>
            <p:custDataLst>
              <p:tags r:id="rId52"/>
            </p:custDataLst>
          </p:nvPr>
        </p:nvSpPr>
        <p:spPr bwMode="auto">
          <a:xfrm>
            <a:off x="5568967" y="1962197"/>
            <a:ext cx="551399" cy="473579"/>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FF0000">
              <a:lumMod val="8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3" name="Freeform 25"/>
          <p:cNvSpPr/>
          <p:nvPr>
            <p:custDataLst>
              <p:tags r:id="rId53"/>
            </p:custDataLst>
          </p:nvPr>
        </p:nvSpPr>
        <p:spPr bwMode="auto">
          <a:xfrm>
            <a:off x="5976421" y="1526923"/>
            <a:ext cx="204307" cy="533936"/>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FF0000">
              <a:lumMod val="8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4" name="Freeform 26"/>
          <p:cNvSpPr/>
          <p:nvPr>
            <p:custDataLst>
              <p:tags r:id="rId54"/>
            </p:custDataLst>
          </p:nvPr>
        </p:nvSpPr>
        <p:spPr bwMode="auto">
          <a:xfrm>
            <a:off x="5725681" y="2007750"/>
            <a:ext cx="587384" cy="712689"/>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FF000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5" name="Freeform 27"/>
          <p:cNvSpPr/>
          <p:nvPr>
            <p:custDataLst>
              <p:tags r:id="rId55"/>
            </p:custDataLst>
          </p:nvPr>
        </p:nvSpPr>
        <p:spPr bwMode="auto">
          <a:xfrm>
            <a:off x="6018933" y="1473968"/>
            <a:ext cx="558363" cy="778851"/>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FF0000"/>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96" name="Freeform 28"/>
          <p:cNvSpPr/>
          <p:nvPr>
            <p:custDataLst>
              <p:tags r:id="rId56"/>
            </p:custDataLst>
          </p:nvPr>
        </p:nvSpPr>
        <p:spPr bwMode="auto">
          <a:xfrm>
            <a:off x="6116882" y="2060859"/>
            <a:ext cx="1051719" cy="1079480"/>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FF0000">
              <a:lumMod val="8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2" name="Freeform 21"/>
          <p:cNvSpPr/>
          <p:nvPr>
            <p:custDataLst>
              <p:tags r:id="rId57"/>
            </p:custDataLst>
          </p:nvPr>
        </p:nvSpPr>
        <p:spPr bwMode="auto">
          <a:xfrm>
            <a:off x="8391445" y="2666041"/>
            <a:ext cx="134047" cy="138758"/>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3" name="Freeform 22"/>
          <p:cNvSpPr/>
          <p:nvPr>
            <p:custDataLst>
              <p:tags r:id="rId58"/>
            </p:custDataLst>
          </p:nvPr>
        </p:nvSpPr>
        <p:spPr bwMode="auto">
          <a:xfrm>
            <a:off x="8086607" y="2336829"/>
            <a:ext cx="335459" cy="387027"/>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4" name="Freeform 23"/>
          <p:cNvSpPr/>
          <p:nvPr>
            <p:custDataLst>
              <p:tags r:id="rId59"/>
            </p:custDataLst>
          </p:nvPr>
        </p:nvSpPr>
        <p:spPr bwMode="auto">
          <a:xfrm>
            <a:off x="8079803" y="2330708"/>
            <a:ext cx="93900" cy="149641"/>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7" name="Freeform 24"/>
          <p:cNvSpPr/>
          <p:nvPr>
            <p:custDataLst>
              <p:tags r:id="rId60"/>
            </p:custDataLst>
          </p:nvPr>
        </p:nvSpPr>
        <p:spPr bwMode="auto">
          <a:xfrm>
            <a:off x="7206793" y="1748466"/>
            <a:ext cx="323212" cy="27751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70AD47">
              <a:lumMod val="9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8" name="Freeform 25"/>
          <p:cNvSpPr/>
          <p:nvPr>
            <p:custDataLst>
              <p:tags r:id="rId61"/>
            </p:custDataLst>
          </p:nvPr>
        </p:nvSpPr>
        <p:spPr bwMode="auto">
          <a:xfrm>
            <a:off x="7445629" y="1493395"/>
            <a:ext cx="119758" cy="312887"/>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70AD47">
              <a:lumMod val="9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79" name="Freeform 26"/>
          <p:cNvSpPr/>
          <p:nvPr>
            <p:custDataLst>
              <p:tags r:id="rId62"/>
            </p:custDataLst>
          </p:nvPr>
        </p:nvSpPr>
        <p:spPr bwMode="auto">
          <a:xfrm>
            <a:off x="7298654" y="1775160"/>
            <a:ext cx="344305" cy="417637"/>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70AD47"/>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0" name="Freeform 27"/>
          <p:cNvSpPr/>
          <p:nvPr>
            <p:custDataLst>
              <p:tags r:id="rId63"/>
            </p:custDataLst>
          </p:nvPr>
        </p:nvSpPr>
        <p:spPr bwMode="auto">
          <a:xfrm>
            <a:off x="7470548" y="1462363"/>
            <a:ext cx="327294" cy="456407"/>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70AD47"/>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81" name="Freeform 28"/>
          <p:cNvSpPr/>
          <p:nvPr>
            <p:custDataLst>
              <p:tags r:id="rId64"/>
            </p:custDataLst>
          </p:nvPr>
        </p:nvSpPr>
        <p:spPr bwMode="auto">
          <a:xfrm>
            <a:off x="7527962" y="1806282"/>
            <a:ext cx="616481" cy="632576"/>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70AD47">
              <a:lumMod val="90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7" name="Freeform 21"/>
          <p:cNvSpPr/>
          <p:nvPr>
            <p:custDataLst>
              <p:tags r:id="rId65"/>
            </p:custDataLst>
          </p:nvPr>
        </p:nvSpPr>
        <p:spPr bwMode="auto">
          <a:xfrm>
            <a:off x="8279852" y="3402132"/>
            <a:ext cx="178123" cy="18439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8" name="Freeform 22"/>
          <p:cNvSpPr/>
          <p:nvPr>
            <p:custDataLst>
              <p:tags r:id="rId66"/>
            </p:custDataLst>
          </p:nvPr>
        </p:nvSpPr>
        <p:spPr bwMode="auto">
          <a:xfrm>
            <a:off x="7874783" y="2964649"/>
            <a:ext cx="445758" cy="514314"/>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FFFFFF">
              <a:lumMod val="8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9" name="Freeform 23"/>
          <p:cNvSpPr/>
          <p:nvPr>
            <p:custDataLst>
              <p:tags r:id="rId67"/>
            </p:custDataLst>
          </p:nvPr>
        </p:nvSpPr>
        <p:spPr bwMode="auto">
          <a:xfrm>
            <a:off x="7865741" y="2956514"/>
            <a:ext cx="124776" cy="198856"/>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FFFFFF">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0" name="Freeform 24"/>
          <p:cNvSpPr/>
          <p:nvPr>
            <p:custDataLst>
              <p:tags r:id="rId68"/>
            </p:custDataLst>
          </p:nvPr>
        </p:nvSpPr>
        <p:spPr bwMode="auto">
          <a:xfrm>
            <a:off x="6705687" y="2182784"/>
            <a:ext cx="429483" cy="3687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rgbClr val="4472C4">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1" name="Freeform 25"/>
          <p:cNvSpPr/>
          <p:nvPr>
            <p:custDataLst>
              <p:tags r:id="rId69"/>
            </p:custDataLst>
          </p:nvPr>
        </p:nvSpPr>
        <p:spPr bwMode="auto">
          <a:xfrm>
            <a:off x="7023052" y="1843824"/>
            <a:ext cx="159135" cy="415790"/>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rgbClr val="4472C4">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2" name="Freeform 26"/>
          <p:cNvSpPr/>
          <p:nvPr>
            <p:custDataLst>
              <p:tags r:id="rId70"/>
            </p:custDataLst>
          </p:nvPr>
        </p:nvSpPr>
        <p:spPr bwMode="auto">
          <a:xfrm>
            <a:off x="6827749" y="2218256"/>
            <a:ext cx="457512" cy="554988"/>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rgbClr val="4472C4"/>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3" name="Freeform 27"/>
          <p:cNvSpPr/>
          <p:nvPr>
            <p:custDataLst>
              <p:tags r:id="rId71"/>
            </p:custDataLst>
          </p:nvPr>
        </p:nvSpPr>
        <p:spPr bwMode="auto">
          <a:xfrm>
            <a:off x="7056164" y="1802587"/>
            <a:ext cx="434908" cy="60651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rgbClr val="4472C4"/>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64" name="Freeform 28"/>
          <p:cNvSpPr/>
          <p:nvPr>
            <p:custDataLst>
              <p:tags r:id="rId72"/>
            </p:custDataLst>
          </p:nvPr>
        </p:nvSpPr>
        <p:spPr bwMode="auto">
          <a:xfrm>
            <a:off x="7132457" y="2259614"/>
            <a:ext cx="819181" cy="840619"/>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rgbClr val="4472C4">
              <a:lumMod val="75000"/>
            </a:srgbClr>
          </a:solidFill>
          <a:ln>
            <a:noFill/>
          </a:ln>
        </p:spPr>
        <p:txBody>
          <a:bodyPr vert="horz" wrap="square" lIns="76792" tIns="38396" rIns="76792" bIns="38396"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510" b="0" i="0" u="none" strike="noStrike" kern="0" cap="none" spc="0" normalizeH="0" baseline="0" noProof="0" dirty="0">
              <a:ln>
                <a:noFill/>
              </a:ln>
              <a:effectLst/>
              <a:uLnTx/>
              <a:uFillTx/>
              <a:latin typeface="Arial" panose="020B0604020202020204" pitchFamily="34" charset="0"/>
              <a:ea typeface="微软雅黑" panose="020B0503020204020204" charset="-122"/>
              <a:sym typeface="Arial" panose="020B0604020202020204" pitchFamily="34" charset="0"/>
            </a:endParaRPr>
          </a:p>
        </p:txBody>
      </p:sp>
      <p:sp>
        <p:nvSpPr>
          <p:cNvPr id="151" name="文本框 150"/>
          <p:cNvSpPr txBox="1"/>
          <p:nvPr>
            <p:custDataLst>
              <p:tags r:id="rId73"/>
            </p:custDataLst>
          </p:nvPr>
        </p:nvSpPr>
        <p:spPr>
          <a:xfrm>
            <a:off x="1057662" y="4228089"/>
            <a:ext cx="1943189" cy="89916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缺乏类似“赤兔”“咚咚客服管家”的客服数据管理工具，不知道如何统计客服工作饱和度和工作质量</a:t>
            </a:r>
          </a:p>
        </p:txBody>
      </p:sp>
      <p:sp>
        <p:nvSpPr>
          <p:cNvPr id="152" name="文本框 151"/>
          <p:cNvSpPr txBox="1"/>
          <p:nvPr>
            <p:custDataLst>
              <p:tags r:id="rId74"/>
            </p:custDataLst>
          </p:nvPr>
        </p:nvSpPr>
        <p:spPr>
          <a:xfrm>
            <a:off x="1057652" y="3929101"/>
            <a:ext cx="1714431"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无法数据化管理</a:t>
            </a:r>
          </a:p>
        </p:txBody>
      </p:sp>
      <p:sp>
        <p:nvSpPr>
          <p:cNvPr id="187" name="Shape 3666"/>
          <p:cNvSpPr/>
          <p:nvPr>
            <p:custDataLst>
              <p:tags r:id="rId75"/>
            </p:custDataLst>
          </p:nvPr>
        </p:nvSpPr>
        <p:spPr>
          <a:xfrm>
            <a:off x="696701" y="4055714"/>
            <a:ext cx="318867" cy="318867"/>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1"/>
                </a:lnTo>
                <a:cubicBezTo>
                  <a:pt x="19294" y="8426"/>
                  <a:pt x="18482" y="8322"/>
                  <a:pt x="17675" y="8322"/>
                </a:cubicBezTo>
                <a:lnTo>
                  <a:pt x="17150" y="7378"/>
                </a:lnTo>
                <a:cubicBezTo>
                  <a:pt x="17052" y="7203"/>
                  <a:pt x="16911" y="7036"/>
                  <a:pt x="16741" y="6937"/>
                </a:cubicBezTo>
                <a:cubicBezTo>
                  <a:pt x="16601" y="6856"/>
                  <a:pt x="16442" y="6822"/>
                  <a:pt x="16268" y="6868"/>
                </a:cubicBezTo>
                <a:lnTo>
                  <a:pt x="13487" y="7614"/>
                </a:lnTo>
                <a:cubicBezTo>
                  <a:pt x="13102" y="7716"/>
                  <a:pt x="12995" y="8126"/>
                  <a:pt x="12977" y="8496"/>
                </a:cubicBezTo>
                <a:lnTo>
                  <a:pt x="12996" y="9571"/>
                </a:lnTo>
                <a:cubicBezTo>
                  <a:pt x="12293" y="9974"/>
                  <a:pt x="11639" y="10471"/>
                  <a:pt x="11053" y="11057"/>
                </a:cubicBezTo>
                <a:lnTo>
                  <a:pt x="10023" y="10763"/>
                </a:lnTo>
                <a:cubicBezTo>
                  <a:pt x="9673" y="10664"/>
                  <a:pt x="9239" y="10682"/>
                  <a:pt x="9040" y="11026"/>
                </a:cubicBezTo>
                <a:lnTo>
                  <a:pt x="7600" y="13520"/>
                </a:lnTo>
                <a:cubicBezTo>
                  <a:pt x="7401" y="13864"/>
                  <a:pt x="7614" y="14230"/>
                  <a:pt x="7863" y="14504"/>
                </a:cubicBezTo>
                <a:lnTo>
                  <a:pt x="8633" y="15249"/>
                </a:lnTo>
                <a:cubicBezTo>
                  <a:pt x="8419" y="16049"/>
                  <a:pt x="8315" y="16864"/>
                  <a:pt x="8317" y="17674"/>
                </a:cubicBezTo>
                <a:lnTo>
                  <a:pt x="7377" y="18196"/>
                </a:lnTo>
                <a:cubicBezTo>
                  <a:pt x="7060" y="18374"/>
                  <a:pt x="6765" y="18693"/>
                  <a:pt x="6868" y="19077"/>
                </a:cubicBezTo>
                <a:lnTo>
                  <a:pt x="7281" y="20619"/>
                </a:lnTo>
                <a:lnTo>
                  <a:pt x="1964" y="20619"/>
                </a:lnTo>
                <a:cubicBezTo>
                  <a:pt x="1422" y="20619"/>
                  <a:pt x="982" y="20179"/>
                  <a:pt x="982" y="19636"/>
                </a:cubicBezTo>
                <a:lnTo>
                  <a:pt x="982" y="11291"/>
                </a:lnTo>
                <a:lnTo>
                  <a:pt x="1931" y="11291"/>
                </a:lnTo>
                <a:cubicBezTo>
                  <a:pt x="2328" y="11291"/>
                  <a:pt x="2538" y="10924"/>
                  <a:pt x="2651" y="10571"/>
                </a:cubicBezTo>
                <a:lnTo>
                  <a:pt x="2913" y="9523"/>
                </a:lnTo>
                <a:cubicBezTo>
                  <a:pt x="3711" y="9310"/>
                  <a:pt x="4466" y="8994"/>
                  <a:pt x="5164" y="8591"/>
                </a:cubicBezTo>
                <a:lnTo>
                  <a:pt x="6091" y="9146"/>
                </a:lnTo>
                <a:cubicBezTo>
                  <a:pt x="6275" y="9241"/>
                  <a:pt x="6484" y="9318"/>
                  <a:pt x="6681" y="9318"/>
                </a:cubicBezTo>
                <a:cubicBezTo>
                  <a:pt x="6837" y="9318"/>
                  <a:pt x="6985" y="9270"/>
                  <a:pt x="7110" y="9146"/>
                </a:cubicBezTo>
                <a:lnTo>
                  <a:pt x="9146" y="7110"/>
                </a:lnTo>
                <a:cubicBezTo>
                  <a:pt x="9427" y="6829"/>
                  <a:pt x="9332" y="6405"/>
                  <a:pt x="9146" y="6091"/>
                </a:cubicBezTo>
                <a:lnTo>
                  <a:pt x="8593" y="5170"/>
                </a:lnTo>
                <a:cubicBezTo>
                  <a:pt x="8999" y="4469"/>
                  <a:pt x="9317" y="3712"/>
                  <a:pt x="9531" y="2911"/>
                </a:cubicBezTo>
                <a:lnTo>
                  <a:pt x="10571" y="2651"/>
                </a:lnTo>
                <a:cubicBezTo>
                  <a:pt x="10924" y="2539"/>
                  <a:pt x="11291" y="2329"/>
                  <a:pt x="11291" y="1931"/>
                </a:cubicBezTo>
                <a:lnTo>
                  <a:pt x="11291" y="982"/>
                </a:lnTo>
                <a:lnTo>
                  <a:pt x="19636" y="982"/>
                </a:lnTo>
                <a:cubicBezTo>
                  <a:pt x="20178" y="982"/>
                  <a:pt x="20618" y="1422"/>
                  <a:pt x="20618" y="1964"/>
                </a:cubicBezTo>
                <a:cubicBezTo>
                  <a:pt x="20618" y="1964"/>
                  <a:pt x="20618" y="8095"/>
                  <a:pt x="20618" y="8095"/>
                </a:cubicBezTo>
                <a:close/>
                <a:moveTo>
                  <a:pt x="20618" y="12594"/>
                </a:moveTo>
                <a:cubicBezTo>
                  <a:pt x="19750" y="12088"/>
                  <a:pt x="18750" y="11783"/>
                  <a:pt x="17673" y="11783"/>
                </a:cubicBezTo>
                <a:cubicBezTo>
                  <a:pt x="14419" y="11783"/>
                  <a:pt x="11782" y="14419"/>
                  <a:pt x="11782" y="17673"/>
                </a:cubicBezTo>
                <a:cubicBezTo>
                  <a:pt x="11782" y="18751"/>
                  <a:pt x="12088" y="19750"/>
                  <a:pt x="12594" y="20619"/>
                </a:cubicBezTo>
                <a:lnTo>
                  <a:pt x="8298" y="20619"/>
                </a:lnTo>
                <a:lnTo>
                  <a:pt x="7875" y="19042"/>
                </a:lnTo>
                <a:lnTo>
                  <a:pt x="8794" y="18532"/>
                </a:lnTo>
                <a:cubicBezTo>
                  <a:pt x="9106" y="18358"/>
                  <a:pt x="9299" y="18028"/>
                  <a:pt x="9299" y="17672"/>
                </a:cubicBezTo>
                <a:cubicBezTo>
                  <a:pt x="9298" y="16938"/>
                  <a:pt x="9392" y="16209"/>
                  <a:pt x="9582" y="15503"/>
                </a:cubicBezTo>
                <a:cubicBezTo>
                  <a:pt x="9674" y="15159"/>
                  <a:pt x="9572" y="14791"/>
                  <a:pt x="9316" y="14543"/>
                </a:cubicBezTo>
                <a:lnTo>
                  <a:pt x="8572" y="13823"/>
                </a:lnTo>
                <a:cubicBezTo>
                  <a:pt x="8569" y="13820"/>
                  <a:pt x="8566" y="13817"/>
                  <a:pt x="8564" y="13814"/>
                </a:cubicBezTo>
                <a:lnTo>
                  <a:pt x="9776" y="11713"/>
                </a:lnTo>
                <a:lnTo>
                  <a:pt x="10783" y="12001"/>
                </a:lnTo>
                <a:cubicBezTo>
                  <a:pt x="11126" y="12099"/>
                  <a:pt x="11495" y="12003"/>
                  <a:pt x="11748" y="11751"/>
                </a:cubicBezTo>
                <a:cubicBezTo>
                  <a:pt x="12264" y="11234"/>
                  <a:pt x="12848" y="10788"/>
                  <a:pt x="13485" y="10421"/>
                </a:cubicBezTo>
                <a:cubicBezTo>
                  <a:pt x="13794" y="10244"/>
                  <a:pt x="13983" y="9911"/>
                  <a:pt x="13977" y="9554"/>
                </a:cubicBezTo>
                <a:lnTo>
                  <a:pt x="13960" y="8514"/>
                </a:lnTo>
                <a:lnTo>
                  <a:pt x="13960" y="8504"/>
                </a:lnTo>
                <a:lnTo>
                  <a:pt x="16304" y="7876"/>
                </a:lnTo>
                <a:lnTo>
                  <a:pt x="16817" y="8799"/>
                </a:lnTo>
                <a:cubicBezTo>
                  <a:pt x="16905" y="8958"/>
                  <a:pt x="17032" y="9086"/>
                  <a:pt x="17184" y="9173"/>
                </a:cubicBezTo>
                <a:cubicBezTo>
                  <a:pt x="17330" y="9257"/>
                  <a:pt x="17499" y="9304"/>
                  <a:pt x="17675" y="9304"/>
                </a:cubicBezTo>
                <a:cubicBezTo>
                  <a:pt x="18407" y="9304"/>
                  <a:pt x="19135" y="9400"/>
                  <a:pt x="19837" y="9589"/>
                </a:cubicBezTo>
                <a:cubicBezTo>
                  <a:pt x="20106" y="9661"/>
                  <a:pt x="20389" y="9611"/>
                  <a:pt x="20618" y="9464"/>
                </a:cubicBezTo>
                <a:cubicBezTo>
                  <a:pt x="20618" y="9464"/>
                  <a:pt x="20618" y="12594"/>
                  <a:pt x="20618" y="12594"/>
                </a:cubicBezTo>
                <a:close/>
                <a:moveTo>
                  <a:pt x="20618" y="15475"/>
                </a:moveTo>
                <a:lnTo>
                  <a:pt x="19093" y="16323"/>
                </a:lnTo>
                <a:cubicBezTo>
                  <a:pt x="18735" y="15947"/>
                  <a:pt x="18233" y="15709"/>
                  <a:pt x="17673" y="15709"/>
                </a:cubicBezTo>
                <a:cubicBezTo>
                  <a:pt x="17113" y="15709"/>
                  <a:pt x="16610" y="15947"/>
                  <a:pt x="16253" y="16323"/>
                </a:cubicBezTo>
                <a:lnTo>
                  <a:pt x="13643" y="14873"/>
                </a:lnTo>
                <a:cubicBezTo>
                  <a:pt x="14530" y="13600"/>
                  <a:pt x="16003" y="12764"/>
                  <a:pt x="17673" y="12764"/>
                </a:cubicBezTo>
                <a:cubicBezTo>
                  <a:pt x="18783" y="12764"/>
                  <a:pt x="19798" y="13141"/>
                  <a:pt x="20618" y="13764"/>
                </a:cubicBezTo>
                <a:cubicBezTo>
                  <a:pt x="20618" y="13764"/>
                  <a:pt x="20618" y="15475"/>
                  <a:pt x="20618" y="15475"/>
                </a:cubicBezTo>
                <a:close/>
                <a:moveTo>
                  <a:pt x="20618" y="19636"/>
                </a:moveTo>
                <a:cubicBezTo>
                  <a:pt x="20618" y="20179"/>
                  <a:pt x="20178" y="20619"/>
                  <a:pt x="19636" y="20619"/>
                </a:cubicBezTo>
                <a:lnTo>
                  <a:pt x="18164" y="20619"/>
                </a:lnTo>
                <a:lnTo>
                  <a:pt x="18164" y="19567"/>
                </a:lnTo>
                <a:cubicBezTo>
                  <a:pt x="19009" y="19349"/>
                  <a:pt x="19636" y="18587"/>
                  <a:pt x="19636" y="17673"/>
                </a:cubicBezTo>
                <a:cubicBezTo>
                  <a:pt x="19636" y="17503"/>
                  <a:pt x="19608" y="17340"/>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7"/>
                  <a:pt x="13165" y="15730"/>
                </a:cubicBezTo>
                <a:lnTo>
                  <a:pt x="15779" y="17182"/>
                </a:lnTo>
                <a:cubicBezTo>
                  <a:pt x="15738" y="17340"/>
                  <a:pt x="15709" y="17503"/>
                  <a:pt x="15709" y="17673"/>
                </a:cubicBezTo>
                <a:cubicBezTo>
                  <a:pt x="15709" y="18587"/>
                  <a:pt x="16336" y="19349"/>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7"/>
                  <a:pt x="10298" y="1708"/>
                </a:cubicBezTo>
                <a:lnTo>
                  <a:pt x="9293" y="1959"/>
                </a:lnTo>
                <a:cubicBezTo>
                  <a:pt x="8947" y="2045"/>
                  <a:pt x="8675" y="2313"/>
                  <a:pt x="8583" y="2657"/>
                </a:cubicBezTo>
                <a:cubicBezTo>
                  <a:pt x="8394" y="3363"/>
                  <a:pt x="8112" y="4042"/>
                  <a:pt x="7744" y="4677"/>
                </a:cubicBezTo>
                <a:cubicBezTo>
                  <a:pt x="7564" y="4986"/>
                  <a:pt x="7567" y="5368"/>
                  <a:pt x="7751" y="5675"/>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7"/>
                  <a:pt x="2047" y="8939"/>
                  <a:pt x="1960" y="9285"/>
                </a:cubicBezTo>
                <a:lnTo>
                  <a:pt x="1707" y="10299"/>
                </a:lnTo>
                <a:cubicBezTo>
                  <a:pt x="1706" y="10302"/>
                  <a:pt x="1705" y="10305"/>
                  <a:pt x="1703" y="10310"/>
                </a:cubicBezTo>
                <a:lnTo>
                  <a:pt x="982" y="10310"/>
                </a:lnTo>
                <a:cubicBezTo>
                  <a:pt x="982" y="10310"/>
                  <a:pt x="982" y="5376"/>
                  <a:pt x="982" y="5376"/>
                </a:cubicBezTo>
                <a:close/>
                <a:moveTo>
                  <a:pt x="982" y="1964"/>
                </a:moveTo>
                <a:cubicBezTo>
                  <a:pt x="982" y="1422"/>
                  <a:pt x="1422" y="982"/>
                  <a:pt x="1964" y="982"/>
                </a:cubicBezTo>
                <a:lnTo>
                  <a:pt x="4384" y="982"/>
                </a:lnTo>
                <a:cubicBezTo>
                  <a:pt x="4162" y="2758"/>
                  <a:pt x="2758" y="4163"/>
                  <a:pt x="982" y="4385"/>
                </a:cubicBezTo>
                <a:cubicBezTo>
                  <a:pt x="982" y="4385"/>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rgbClr val="4472C4"/>
          </a:solidFill>
          <a:ln w="12700">
            <a:miter lim="400000"/>
          </a:ln>
        </p:spPr>
        <p:txBody>
          <a:bodyPr lIns="31996" tIns="31996" rIns="31996" bIns="31996" anchor="ctr"/>
          <a:lstStyle>
            <a:defPPr>
              <a:defRPr lang="en-US"/>
            </a:defPPr>
            <a:lvl1pPr marL="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2pPr>
            <a:lvl3pPr marL="914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3pPr>
            <a:lvl4pPr marL="1371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4pPr>
            <a:lvl5pPr marL="18288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5pPr>
            <a:lvl6pPr marL="22860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6pPr>
            <a:lvl7pPr marL="2743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7pPr>
            <a:lvl8pPr marL="3200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8pPr>
            <a:lvl9pPr marL="3657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9pPr>
          </a:lstStyle>
          <a:p>
            <a:endParaRPr sz="1510" dirty="0">
              <a:latin typeface="Arial" panose="020B0604020202020204" pitchFamily="34" charset="0"/>
              <a:ea typeface="微软雅黑" panose="020B0503020204020204" charset="-122"/>
              <a:sym typeface="Arial" panose="020B0604020202020204" pitchFamily="34" charset="0"/>
            </a:endParaRPr>
          </a:p>
        </p:txBody>
      </p:sp>
      <p:sp>
        <p:nvSpPr>
          <p:cNvPr id="153" name="文本框 152"/>
          <p:cNvSpPr txBox="1"/>
          <p:nvPr>
            <p:custDataLst>
              <p:tags r:id="rId76"/>
            </p:custDataLst>
          </p:nvPr>
        </p:nvSpPr>
        <p:spPr>
          <a:xfrm>
            <a:off x="3586691" y="4228089"/>
            <a:ext cx="1943189" cy="495300"/>
          </a:xfrm>
          <a:prstGeom prst="rect">
            <a:avLst/>
          </a:prstGeom>
          <a:noFill/>
        </p:spPr>
        <p:txBody>
          <a:bodyPr wrap="square" rtlCol="0">
            <a:spAutoFit/>
          </a:bodyPr>
          <a:lstStyle/>
          <a:p>
            <a:pPr>
              <a:lnSpc>
                <a:spcPct val="130000"/>
              </a:lnSpc>
            </a:pPr>
            <a:r>
              <a:rPr lang="zh-CN" altLang="en-US" sz="1010">
                <a:latin typeface="Arial" panose="020B0604020202020204" pitchFamily="34" charset="0"/>
                <a:ea typeface="微软雅黑" panose="020B0503020204020204" charset="-122"/>
                <a:sym typeface="Arial" panose="020B0604020202020204" pitchFamily="34" charset="0"/>
              </a:rPr>
              <a:t>新人带教难，周期长，成功率低，甚至不知道怎么带教。</a:t>
            </a:r>
          </a:p>
        </p:txBody>
      </p:sp>
      <p:sp>
        <p:nvSpPr>
          <p:cNvPr id="154" name="文本框 153"/>
          <p:cNvSpPr txBox="1"/>
          <p:nvPr>
            <p:custDataLst>
              <p:tags r:id="rId77"/>
            </p:custDataLst>
          </p:nvPr>
        </p:nvSpPr>
        <p:spPr>
          <a:xfrm>
            <a:off x="3586387" y="3929101"/>
            <a:ext cx="1722671" cy="361315"/>
          </a:xfrm>
          <a:prstGeom prst="rect">
            <a:avLst/>
          </a:prstGeom>
          <a:noFill/>
        </p:spPr>
        <p:txBody>
          <a:bodyPr wrap="square" rtlCol="0">
            <a:spAutoFit/>
          </a:bodyPr>
          <a:lstStyle/>
          <a:p>
            <a:pPr>
              <a:lnSpc>
                <a:spcPct val="130000"/>
              </a:lnSpc>
            </a:pPr>
            <a:r>
              <a:rPr lang="zh-CN" altLang="en-US" sz="1345" b="1">
                <a:solidFill>
                  <a:srgbClr val="FF0000"/>
                </a:solidFill>
                <a:latin typeface="Arial" panose="020B0604020202020204" pitchFamily="34" charset="0"/>
                <a:ea typeface="微软雅黑" panose="020B0503020204020204" charset="-122"/>
                <a:cs typeface="+mn-ea"/>
                <a:sym typeface="Arial" panose="020B0604020202020204" pitchFamily="34" charset="0"/>
              </a:rPr>
              <a:t>带教太难了</a:t>
            </a:r>
          </a:p>
        </p:txBody>
      </p:sp>
      <p:sp>
        <p:nvSpPr>
          <p:cNvPr id="188" name="Shape 3758"/>
          <p:cNvSpPr/>
          <p:nvPr>
            <p:custDataLst>
              <p:tags r:id="rId78"/>
            </p:custDataLst>
          </p:nvPr>
        </p:nvSpPr>
        <p:spPr>
          <a:xfrm>
            <a:off x="3201057" y="4077381"/>
            <a:ext cx="346545" cy="346545"/>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8"/>
                  <a:pt x="15800" y="19636"/>
                </a:cubicBezTo>
                <a:lnTo>
                  <a:pt x="18564" y="19636"/>
                </a:lnTo>
                <a:cubicBezTo>
                  <a:pt x="18362" y="20208"/>
                  <a:pt x="17822" y="20618"/>
                  <a:pt x="17182" y="20618"/>
                </a:cubicBezTo>
                <a:moveTo>
                  <a:pt x="17182" y="12764"/>
                </a:moveTo>
                <a:cubicBezTo>
                  <a:pt x="17822" y="12764"/>
                  <a:pt x="18362" y="13175"/>
                  <a:pt x="18564" y="13745"/>
                </a:cubicBezTo>
                <a:lnTo>
                  <a:pt x="15800"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0" y="13745"/>
                </a:cubicBezTo>
                <a:lnTo>
                  <a:pt x="3036" y="13745"/>
                </a:lnTo>
                <a:cubicBezTo>
                  <a:pt x="3238"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8" y="20208"/>
                  <a:pt x="3036" y="19636"/>
                </a:cubicBezTo>
                <a:lnTo>
                  <a:pt x="5800" y="19636"/>
                </a:lnTo>
                <a:cubicBezTo>
                  <a:pt x="5598" y="20208"/>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2"/>
                  <a:pt x="2945" y="12281"/>
                </a:cubicBezTo>
                <a:lnTo>
                  <a:pt x="2945" y="8836"/>
                </a:lnTo>
                <a:cubicBezTo>
                  <a:pt x="2945" y="4499"/>
                  <a:pt x="6462" y="982"/>
                  <a:pt x="10800" y="982"/>
                </a:cubicBezTo>
                <a:cubicBezTo>
                  <a:pt x="15138" y="982"/>
                  <a:pt x="18655" y="4499"/>
                  <a:pt x="18655" y="8836"/>
                </a:cubicBezTo>
                <a:lnTo>
                  <a:pt x="18655" y="12281"/>
                </a:lnTo>
                <a:cubicBezTo>
                  <a:pt x="18244" y="11972"/>
                  <a:pt x="17736" y="11782"/>
                  <a:pt x="17182" y="11782"/>
                </a:cubicBezTo>
                <a:cubicBezTo>
                  <a:pt x="15827" y="11782"/>
                  <a:pt x="14727" y="12881"/>
                  <a:pt x="14727" y="14236"/>
                </a:cubicBezTo>
                <a:lnTo>
                  <a:pt x="14727" y="19145"/>
                </a:lnTo>
                <a:cubicBezTo>
                  <a:pt x="14727" y="20501"/>
                  <a:pt x="15827"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rgbClr val="70AD47"/>
          </a:solidFill>
          <a:ln w="12700">
            <a:miter lim="400000"/>
          </a:ln>
        </p:spPr>
        <p:txBody>
          <a:bodyPr lIns="31996" tIns="31996" rIns="31996" bIns="31996" anchor="ctr"/>
          <a:lstStyle>
            <a:defPPr>
              <a:defRPr lang="en-US"/>
            </a:defPPr>
            <a:lvl1pPr marL="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2pPr>
            <a:lvl3pPr marL="914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3pPr>
            <a:lvl4pPr marL="1371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4pPr>
            <a:lvl5pPr marL="18288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5pPr>
            <a:lvl6pPr marL="22860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6pPr>
            <a:lvl7pPr marL="27432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7pPr>
            <a:lvl8pPr marL="32004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8pPr>
            <a:lvl9pPr marL="3657600" algn="l" defTabSz="914400" rtl="0" eaLnBrk="1" latinLnBrk="0" hangingPunct="1">
              <a:defRPr sz="1800" kern="1200">
                <a:solidFill>
                  <a:srgbClr val="000000"/>
                </a:solidFill>
                <a:latin typeface="微软雅黑" panose="020B0503020204020204" charset="-122"/>
                <a:ea typeface="微软雅黑" panose="020B0503020204020204" charset="-122"/>
                <a:cs typeface="+mn-ea"/>
              </a:defRPr>
            </a:lvl9pPr>
          </a:lstStyle>
          <a:p>
            <a:endParaRPr sz="1510" dirty="0">
              <a:latin typeface="Arial" panose="020B0604020202020204" pitchFamily="34" charset="0"/>
              <a:ea typeface="微软雅黑" panose="020B0503020204020204" charset="-122"/>
              <a:sym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505" y="120650"/>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14084" y="338773"/>
            <a:ext cx="2468880" cy="398780"/>
          </a:xfrm>
          <a:prstGeom prst="rect">
            <a:avLst/>
          </a:prstGeom>
          <a:noFill/>
        </p:spPr>
        <p:txBody>
          <a:bodyPr wrap="none" rtlCol="0">
            <a:spAutoFit/>
          </a:bodyPr>
          <a:lstStyle/>
          <a:p>
            <a:pPr algn="ctr"/>
            <a:r>
              <a:rPr lang="zh-CN" altLang="en-US" sz="2000" b="1" dirty="0">
                <a:solidFill>
                  <a:schemeClr val="tx1"/>
                </a:solidFill>
                <a:sym typeface="+mn-ea"/>
              </a:rPr>
              <a:t>所有团队的打造之路</a:t>
            </a:r>
          </a:p>
        </p:txBody>
      </p:sp>
      <p:pic>
        <p:nvPicPr>
          <p:cNvPr id="11" name="图片 10" descr="resource"/>
          <p:cNvPicPr>
            <a:picLocks noChangeAspect="1"/>
          </p:cNvPicPr>
          <p:nvPr/>
        </p:nvPicPr>
        <p:blipFill>
          <a:blip r:embed="rId22"/>
          <a:stretch>
            <a:fillRect/>
          </a:stretch>
        </p:blipFill>
        <p:spPr>
          <a:xfrm>
            <a:off x="690880" y="398145"/>
            <a:ext cx="136525" cy="280670"/>
          </a:xfrm>
          <a:prstGeom prst="rect">
            <a:avLst/>
          </a:prstGeom>
        </p:spPr>
      </p:pic>
      <p:pic>
        <p:nvPicPr>
          <p:cNvPr id="12" name="图片 11" descr="resource"/>
          <p:cNvPicPr>
            <a:picLocks noChangeAspect="1"/>
          </p:cNvPicPr>
          <p:nvPr/>
        </p:nvPicPr>
        <p:blipFill>
          <a:blip r:embed="rId23"/>
          <a:stretch>
            <a:fillRect/>
          </a:stretch>
        </p:blipFill>
        <p:spPr>
          <a:xfrm>
            <a:off x="588645" y="398145"/>
            <a:ext cx="136525" cy="280670"/>
          </a:xfrm>
          <a:prstGeom prst="rect">
            <a:avLst/>
          </a:prstGeom>
        </p:spPr>
      </p:pic>
      <p:pic>
        <p:nvPicPr>
          <p:cNvPr id="15" name="图片 14" descr="resource"/>
          <p:cNvPicPr>
            <a:picLocks noChangeAspect="1"/>
          </p:cNvPicPr>
          <p:nvPr/>
        </p:nvPicPr>
        <p:blipFill>
          <a:blip r:embed="rId22"/>
          <a:stretch>
            <a:fillRect/>
          </a:stretch>
        </p:blipFill>
        <p:spPr>
          <a:xfrm>
            <a:off x="485775" y="398145"/>
            <a:ext cx="136525" cy="280670"/>
          </a:xfrm>
          <a:prstGeom prst="rect">
            <a:avLst/>
          </a:prstGeom>
        </p:spPr>
      </p:pic>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4"/>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3" name="椭圆 2"/>
          <p:cNvSpPr/>
          <p:nvPr>
            <p:custDataLst>
              <p:tags r:id="rId1"/>
            </p:custDataLst>
          </p:nvPr>
        </p:nvSpPr>
        <p:spPr>
          <a:xfrm>
            <a:off x="839929" y="1555738"/>
            <a:ext cx="1209615" cy="1209614"/>
          </a:xfrm>
          <a:prstGeom prst="ellipse">
            <a:avLst/>
          </a:prstGeom>
          <a:solidFill>
            <a:srgbClr val="FF170C"/>
          </a:solidFill>
          <a:ln w="28575">
            <a:noFill/>
          </a:ln>
        </p:spPr>
        <p:style>
          <a:lnRef idx="2">
            <a:srgbClr val="1D6DC2">
              <a:shade val="50000"/>
            </a:srgbClr>
          </a:lnRef>
          <a:fillRef idx="1">
            <a:srgbClr val="1D6DC2"/>
          </a:fillRef>
          <a:effectRef idx="0">
            <a:srgbClr val="1D6DC2"/>
          </a:effectRef>
          <a:fontRef idx="minor">
            <a:srgbClr val="FFFFFF"/>
          </a:fontRef>
        </p:style>
        <p:txBody>
          <a:bodyPr lIns="76792" tIns="38396" rIns="76792" bIns="38396" rtlCol="0" anchor="ctr">
            <a:noAutofit/>
          </a:bodyPr>
          <a:lstStyle/>
          <a:p>
            <a:pPr algn="ctr">
              <a:lnSpc>
                <a:spcPct val="120000"/>
              </a:lnSpc>
            </a:pPr>
            <a:endParaRPr lang="zh-CN" altLang="en-US" sz="1510"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 name="任意多边形 3"/>
          <p:cNvSpPr/>
          <p:nvPr>
            <p:custDataLst>
              <p:tags r:id="rId2"/>
            </p:custDataLst>
          </p:nvPr>
        </p:nvSpPr>
        <p:spPr>
          <a:xfrm>
            <a:off x="804740" y="1468878"/>
            <a:ext cx="1331665" cy="1383335"/>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9" name="燕尾形 8"/>
          <p:cNvSpPr/>
          <p:nvPr>
            <p:custDataLst>
              <p:tags r:id="rId3"/>
            </p:custDataLst>
          </p:nvPr>
        </p:nvSpPr>
        <p:spPr>
          <a:xfrm>
            <a:off x="2182664" y="1936945"/>
            <a:ext cx="328597" cy="447201"/>
          </a:xfrm>
          <a:prstGeom prst="chevron">
            <a:avLst/>
          </a:prstGeom>
          <a:solidFill>
            <a:srgbClr val="FF4200">
              <a:lumMod val="60000"/>
              <a:lumOff val="4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3" name="燕尾形 12"/>
          <p:cNvSpPr/>
          <p:nvPr>
            <p:custDataLst>
              <p:tags r:id="rId4"/>
            </p:custDataLst>
          </p:nvPr>
        </p:nvSpPr>
        <p:spPr>
          <a:xfrm>
            <a:off x="3987120" y="1936945"/>
            <a:ext cx="328597" cy="447201"/>
          </a:xfrm>
          <a:prstGeom prst="chevron">
            <a:avLst/>
          </a:prstGeom>
          <a:solidFill>
            <a:srgbClr val="FF6000">
              <a:lumMod val="60000"/>
              <a:lumOff val="4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4" name="燕尾形 13"/>
          <p:cNvSpPr/>
          <p:nvPr>
            <p:custDataLst>
              <p:tags r:id="rId5"/>
            </p:custDataLst>
          </p:nvPr>
        </p:nvSpPr>
        <p:spPr>
          <a:xfrm>
            <a:off x="5791575" y="1936945"/>
            <a:ext cx="328597" cy="447201"/>
          </a:xfrm>
          <a:prstGeom prst="chevron">
            <a:avLst/>
          </a:prstGeom>
          <a:solidFill>
            <a:srgbClr val="FF8400">
              <a:lumMod val="60000"/>
              <a:lumOff val="4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6" name="椭圆 15"/>
          <p:cNvSpPr/>
          <p:nvPr>
            <p:custDataLst>
              <p:tags r:id="rId6"/>
            </p:custDataLst>
          </p:nvPr>
        </p:nvSpPr>
        <p:spPr>
          <a:xfrm>
            <a:off x="2614184" y="1555738"/>
            <a:ext cx="1209615" cy="1209614"/>
          </a:xfrm>
          <a:prstGeom prst="ellipse">
            <a:avLst/>
          </a:prstGeom>
          <a:solidFill>
            <a:srgbClr val="FF4200"/>
          </a:solidFill>
          <a:ln w="28575">
            <a:noFill/>
          </a:ln>
        </p:spPr>
        <p:style>
          <a:lnRef idx="2">
            <a:srgbClr val="1D6DC2">
              <a:shade val="50000"/>
            </a:srgbClr>
          </a:lnRef>
          <a:fillRef idx="1">
            <a:srgbClr val="1D6DC2"/>
          </a:fillRef>
          <a:effectRef idx="0">
            <a:srgbClr val="1D6DC2"/>
          </a:effectRef>
          <a:fontRef idx="minor">
            <a:srgbClr val="FFFFFF"/>
          </a:fontRef>
        </p:style>
        <p:txBody>
          <a:bodyPr lIns="76792" tIns="38396" rIns="76792" bIns="38396" rtlCol="0" anchor="ctr">
            <a:noAutofit/>
          </a:bodyPr>
          <a:lstStyle/>
          <a:p>
            <a:pPr algn="ctr">
              <a:lnSpc>
                <a:spcPct val="120000"/>
              </a:lnSpc>
            </a:pPr>
            <a:endParaRPr lang="zh-CN" altLang="en-US" sz="1510"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7" name="任意多边形 16"/>
          <p:cNvSpPr/>
          <p:nvPr>
            <p:custDataLst>
              <p:tags r:id="rId7"/>
            </p:custDataLst>
          </p:nvPr>
        </p:nvSpPr>
        <p:spPr>
          <a:xfrm>
            <a:off x="2578995" y="1468878"/>
            <a:ext cx="1331665" cy="1383335"/>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18" name="椭圆 17"/>
          <p:cNvSpPr/>
          <p:nvPr>
            <p:custDataLst>
              <p:tags r:id="rId8"/>
            </p:custDataLst>
          </p:nvPr>
        </p:nvSpPr>
        <p:spPr>
          <a:xfrm>
            <a:off x="4419461" y="1555738"/>
            <a:ext cx="1209615" cy="1209614"/>
          </a:xfrm>
          <a:prstGeom prst="ellipse">
            <a:avLst/>
          </a:prstGeom>
          <a:solidFill>
            <a:srgbClr val="FF6000"/>
          </a:solidFill>
          <a:ln w="28575">
            <a:noFill/>
          </a:ln>
        </p:spPr>
        <p:style>
          <a:lnRef idx="2">
            <a:srgbClr val="1D6DC2">
              <a:shade val="50000"/>
            </a:srgbClr>
          </a:lnRef>
          <a:fillRef idx="1">
            <a:srgbClr val="1D6DC2"/>
          </a:fillRef>
          <a:effectRef idx="0">
            <a:srgbClr val="1D6DC2"/>
          </a:effectRef>
          <a:fontRef idx="minor">
            <a:srgbClr val="FFFFFF"/>
          </a:fontRef>
        </p:style>
        <p:txBody>
          <a:bodyPr lIns="76792" tIns="38396" rIns="76792" bIns="38396" rtlCol="0" anchor="ctr">
            <a:noAutofit/>
          </a:bodyPr>
          <a:lstStyle/>
          <a:p>
            <a:pPr algn="ctr">
              <a:lnSpc>
                <a:spcPct val="120000"/>
              </a:lnSpc>
            </a:pPr>
            <a:endParaRPr lang="zh-CN" altLang="en-US" sz="1510"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9" name="任意多边形 18"/>
          <p:cNvSpPr/>
          <p:nvPr>
            <p:custDataLst>
              <p:tags r:id="rId9"/>
            </p:custDataLst>
          </p:nvPr>
        </p:nvSpPr>
        <p:spPr>
          <a:xfrm>
            <a:off x="4384271" y="1468878"/>
            <a:ext cx="1331665" cy="1383335"/>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10"/>
            </p:custDataLst>
          </p:nvPr>
        </p:nvSpPr>
        <p:spPr>
          <a:xfrm>
            <a:off x="6227460" y="1555738"/>
            <a:ext cx="1209615" cy="1209614"/>
          </a:xfrm>
          <a:prstGeom prst="ellipse">
            <a:avLst/>
          </a:prstGeom>
          <a:solidFill>
            <a:srgbClr val="FF8400"/>
          </a:solidFill>
          <a:ln w="28575">
            <a:noFill/>
          </a:ln>
        </p:spPr>
        <p:style>
          <a:lnRef idx="2">
            <a:srgbClr val="1D6DC2">
              <a:shade val="50000"/>
            </a:srgbClr>
          </a:lnRef>
          <a:fillRef idx="1">
            <a:srgbClr val="1D6DC2"/>
          </a:fillRef>
          <a:effectRef idx="0">
            <a:srgbClr val="1D6DC2"/>
          </a:effectRef>
          <a:fontRef idx="minor">
            <a:srgbClr val="FFFFFF"/>
          </a:fontRef>
        </p:style>
        <p:txBody>
          <a:bodyPr lIns="76792" tIns="38396" rIns="76792" bIns="38396" rtlCol="0" anchor="ctr">
            <a:noAutofit/>
          </a:bodyPr>
          <a:lstStyle/>
          <a:p>
            <a:pPr algn="ctr">
              <a:lnSpc>
                <a:spcPct val="120000"/>
              </a:lnSpc>
            </a:pPr>
            <a:endParaRPr lang="zh-CN" altLang="en-US" sz="1510"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25" name="任意多边形 24"/>
          <p:cNvSpPr/>
          <p:nvPr>
            <p:custDataLst>
              <p:tags r:id="rId11"/>
            </p:custDataLst>
          </p:nvPr>
        </p:nvSpPr>
        <p:spPr>
          <a:xfrm>
            <a:off x="6192269" y="1468878"/>
            <a:ext cx="1331665" cy="1383335"/>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39" name="燕尾形 38"/>
          <p:cNvSpPr/>
          <p:nvPr>
            <p:custDataLst>
              <p:tags r:id="rId12"/>
            </p:custDataLst>
          </p:nvPr>
        </p:nvSpPr>
        <p:spPr>
          <a:xfrm>
            <a:off x="7596031" y="1936945"/>
            <a:ext cx="328597" cy="447201"/>
          </a:xfrm>
          <a:prstGeom prst="chevron">
            <a:avLst/>
          </a:prstGeom>
          <a:solidFill>
            <a:srgbClr val="FF9C00">
              <a:lumMod val="60000"/>
              <a:lumOff val="40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41" name="椭圆 40"/>
          <p:cNvSpPr/>
          <p:nvPr>
            <p:custDataLst>
              <p:tags r:id="rId13"/>
            </p:custDataLst>
          </p:nvPr>
        </p:nvSpPr>
        <p:spPr>
          <a:xfrm>
            <a:off x="8031919" y="1555738"/>
            <a:ext cx="1209615" cy="1209614"/>
          </a:xfrm>
          <a:prstGeom prst="ellipse">
            <a:avLst/>
          </a:prstGeom>
          <a:solidFill>
            <a:srgbClr val="FF9C00"/>
          </a:solidFill>
          <a:ln w="28575">
            <a:noFill/>
          </a:ln>
        </p:spPr>
        <p:style>
          <a:lnRef idx="2">
            <a:srgbClr val="1D6DC2">
              <a:shade val="50000"/>
            </a:srgbClr>
          </a:lnRef>
          <a:fillRef idx="1">
            <a:srgbClr val="1D6DC2"/>
          </a:fillRef>
          <a:effectRef idx="0">
            <a:srgbClr val="1D6DC2"/>
          </a:effectRef>
          <a:fontRef idx="minor">
            <a:srgbClr val="FFFFFF"/>
          </a:fontRef>
        </p:style>
        <p:txBody>
          <a:bodyPr lIns="76792" tIns="38396" rIns="76792" bIns="38396" rtlCol="0" anchor="ctr">
            <a:noAutofit/>
          </a:bodyPr>
          <a:lstStyle/>
          <a:p>
            <a:pPr algn="ctr">
              <a:lnSpc>
                <a:spcPct val="120000"/>
              </a:lnSpc>
            </a:pPr>
            <a:endParaRPr lang="zh-CN" altLang="en-US" sz="1510" b="1" spc="300" dirty="0">
              <a:solidFill>
                <a:srgbClr val="FFFFFF"/>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2" name="任意多边形 41"/>
          <p:cNvSpPr/>
          <p:nvPr>
            <p:custDataLst>
              <p:tags r:id="rId14"/>
            </p:custDataLst>
          </p:nvPr>
        </p:nvSpPr>
        <p:spPr>
          <a:xfrm>
            <a:off x="7996728" y="1468878"/>
            <a:ext cx="1331665" cy="1383335"/>
          </a:xfrm>
          <a:custGeom>
            <a:avLst/>
            <a:gdLst>
              <a:gd name="connsiteX0" fmla="*/ 757956 w 1577106"/>
              <a:gd name="connsiteY0" fmla="*/ 0 h 1638300"/>
              <a:gd name="connsiteX1" fmla="*/ 1577106 w 1577106"/>
              <a:gd name="connsiteY1" fmla="*/ 819150 h 1638300"/>
              <a:gd name="connsiteX2" fmla="*/ 757956 w 1577106"/>
              <a:gd name="connsiteY2" fmla="*/ 1638300 h 1638300"/>
              <a:gd name="connsiteX3" fmla="*/ 3179 w 1577106"/>
              <a:gd name="connsiteY3" fmla="*/ 1138000 h 1638300"/>
              <a:gd name="connsiteX4" fmla="*/ 0 w 1577106"/>
              <a:gd name="connsiteY4" fmla="*/ 1127760 h 1638300"/>
              <a:gd name="connsiteX5" fmla="*/ 62811 w 1577106"/>
              <a:gd name="connsiteY5" fmla="*/ 1127760 h 1638300"/>
              <a:gd name="connsiteX6" fmla="*/ 126428 w 1577106"/>
              <a:gd name="connsiteY6" fmla="*/ 1244966 h 1638300"/>
              <a:gd name="connsiteX7" fmla="*/ 757956 w 1577106"/>
              <a:gd name="connsiteY7" fmla="*/ 1580747 h 1638300"/>
              <a:gd name="connsiteX8" fmla="*/ 1519553 w 1577106"/>
              <a:gd name="connsiteY8" fmla="*/ 819150 h 1638300"/>
              <a:gd name="connsiteX9" fmla="*/ 757956 w 1577106"/>
              <a:gd name="connsiteY9" fmla="*/ 57553 h 1638300"/>
              <a:gd name="connsiteX10" fmla="*/ 738906 w 1577106"/>
              <a:gd name="connsiteY10" fmla="*/ 58515 h 1638300"/>
              <a:gd name="connsiteX11" fmla="*/ 738906 w 1577106"/>
              <a:gd name="connsiteY11" fmla="*/ 962 h 16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77106" h="1638300">
                <a:moveTo>
                  <a:pt x="757956" y="0"/>
                </a:moveTo>
                <a:cubicBezTo>
                  <a:pt x="1210360" y="0"/>
                  <a:pt x="1577106" y="366746"/>
                  <a:pt x="1577106" y="819150"/>
                </a:cubicBezTo>
                <a:cubicBezTo>
                  <a:pt x="1577106" y="1271554"/>
                  <a:pt x="1210360" y="1638300"/>
                  <a:pt x="757956" y="1638300"/>
                </a:cubicBezTo>
                <a:cubicBezTo>
                  <a:pt x="418653" y="1638300"/>
                  <a:pt x="127533" y="1432005"/>
                  <a:pt x="3179" y="1138000"/>
                </a:cubicBezTo>
                <a:lnTo>
                  <a:pt x="0" y="1127760"/>
                </a:lnTo>
                <a:lnTo>
                  <a:pt x="62811" y="1127760"/>
                </a:lnTo>
                <a:lnTo>
                  <a:pt x="126428" y="1244966"/>
                </a:lnTo>
                <a:cubicBezTo>
                  <a:pt x="263293" y="1447552"/>
                  <a:pt x="495070" y="1580747"/>
                  <a:pt x="757956" y="1580747"/>
                </a:cubicBezTo>
                <a:cubicBezTo>
                  <a:pt x="1178574" y="1580747"/>
                  <a:pt x="1519553" y="1239768"/>
                  <a:pt x="1519553" y="819150"/>
                </a:cubicBezTo>
                <a:cubicBezTo>
                  <a:pt x="1519553" y="398532"/>
                  <a:pt x="1178574" y="57553"/>
                  <a:pt x="757956" y="57553"/>
                </a:cubicBezTo>
                <a:lnTo>
                  <a:pt x="738906" y="58515"/>
                </a:lnTo>
                <a:lnTo>
                  <a:pt x="738906" y="962"/>
                </a:lnTo>
                <a:close/>
              </a:path>
            </a:pathLst>
          </a:custGeom>
          <a:solidFill>
            <a:srgbClr val="FFFFFF">
              <a:lumMod val="85000"/>
            </a:srgbClr>
          </a:solidFill>
          <a:ln>
            <a:noFill/>
          </a:ln>
        </p:spPr>
        <p:style>
          <a:lnRef idx="2">
            <a:srgbClr val="1D6DC2">
              <a:shade val="50000"/>
            </a:srgbClr>
          </a:lnRef>
          <a:fillRef idx="1">
            <a:srgbClr val="1D6DC2"/>
          </a:fillRef>
          <a:effectRef idx="0">
            <a:srgbClr val="1D6DC2"/>
          </a:effectRef>
          <a:fontRef idx="minor">
            <a:srgbClr val="FFFFFF"/>
          </a:fontRef>
        </p:style>
        <p:txBody>
          <a:bodyPr rtlCol="0" anchor="ctr">
            <a:normAutofit/>
          </a:bodyPr>
          <a:lstStyle/>
          <a:p>
            <a:pPr algn="ctr">
              <a:lnSpc>
                <a:spcPct val="120000"/>
              </a:lnSpc>
            </a:pPr>
            <a:endParaRPr lang="zh-CN" altLang="en-US" sz="151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15"/>
            </p:custDataLst>
          </p:nvPr>
        </p:nvSpPr>
        <p:spPr>
          <a:xfrm>
            <a:off x="914261" y="1724565"/>
            <a:ext cx="1060951" cy="871961"/>
          </a:xfrm>
          <a:prstGeom prst="rect">
            <a:avLst/>
          </a:prstGeom>
          <a:noFill/>
        </p:spPr>
        <p:txBody>
          <a:bodyPr wrap="square" rtlCol="0" anchor="ctr">
            <a:norm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185">
                <a:sym typeface="Arial" panose="020B0604020202020204" pitchFamily="34" charset="0"/>
              </a:rPr>
              <a:t>选</a:t>
            </a:r>
          </a:p>
        </p:txBody>
      </p:sp>
      <p:sp>
        <p:nvSpPr>
          <p:cNvPr id="27" name="文本框 26"/>
          <p:cNvSpPr txBox="1"/>
          <p:nvPr>
            <p:custDataLst>
              <p:tags r:id="rId16"/>
            </p:custDataLst>
          </p:nvPr>
        </p:nvSpPr>
        <p:spPr>
          <a:xfrm>
            <a:off x="2714352" y="1724565"/>
            <a:ext cx="1060951" cy="871961"/>
          </a:xfrm>
          <a:prstGeom prst="rect">
            <a:avLst/>
          </a:prstGeom>
          <a:noFill/>
        </p:spPr>
        <p:txBody>
          <a:bodyPr wrap="square" rtlCol="0" anchor="ctr">
            <a:norm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185">
                <a:sym typeface="Arial" panose="020B0604020202020204" pitchFamily="34" charset="0"/>
              </a:rPr>
              <a:t>用</a:t>
            </a:r>
          </a:p>
        </p:txBody>
      </p:sp>
      <p:sp>
        <p:nvSpPr>
          <p:cNvPr id="28" name="文本框 27"/>
          <p:cNvSpPr txBox="1"/>
          <p:nvPr>
            <p:custDataLst>
              <p:tags r:id="rId17"/>
            </p:custDataLst>
          </p:nvPr>
        </p:nvSpPr>
        <p:spPr>
          <a:xfrm>
            <a:off x="4493793" y="1724565"/>
            <a:ext cx="1060951" cy="871961"/>
          </a:xfrm>
          <a:prstGeom prst="rect">
            <a:avLst/>
          </a:prstGeom>
          <a:noFill/>
        </p:spPr>
        <p:txBody>
          <a:bodyPr wrap="square" rtlCol="0" anchor="ctr">
            <a:norm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185">
                <a:sym typeface="Arial" panose="020B0604020202020204" pitchFamily="34" charset="0"/>
              </a:rPr>
              <a:t>育</a:t>
            </a:r>
          </a:p>
        </p:txBody>
      </p:sp>
      <p:sp>
        <p:nvSpPr>
          <p:cNvPr id="29" name="文本框 28"/>
          <p:cNvSpPr txBox="1"/>
          <p:nvPr>
            <p:custDataLst>
              <p:tags r:id="rId18"/>
            </p:custDataLst>
          </p:nvPr>
        </p:nvSpPr>
        <p:spPr>
          <a:xfrm>
            <a:off x="6301792" y="1724565"/>
            <a:ext cx="1060951" cy="871961"/>
          </a:xfrm>
          <a:prstGeom prst="rect">
            <a:avLst/>
          </a:prstGeom>
          <a:noFill/>
        </p:spPr>
        <p:txBody>
          <a:bodyPr wrap="square" rtlCol="0" anchor="ctr">
            <a:norm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185">
                <a:sym typeface="Arial" panose="020B0604020202020204" pitchFamily="34" charset="0"/>
              </a:rPr>
              <a:t>留</a:t>
            </a:r>
          </a:p>
        </p:txBody>
      </p:sp>
      <p:sp>
        <p:nvSpPr>
          <p:cNvPr id="33" name="文本框 32"/>
          <p:cNvSpPr txBox="1"/>
          <p:nvPr>
            <p:custDataLst>
              <p:tags r:id="rId19"/>
            </p:custDataLst>
          </p:nvPr>
        </p:nvSpPr>
        <p:spPr>
          <a:xfrm>
            <a:off x="8106251" y="1724565"/>
            <a:ext cx="1060951" cy="871961"/>
          </a:xfrm>
          <a:prstGeom prst="rect">
            <a:avLst/>
          </a:prstGeom>
          <a:noFill/>
        </p:spPr>
        <p:txBody>
          <a:bodyPr wrap="square" rtlCol="0" anchor="ctr">
            <a:normAutofit/>
          </a:bodyPr>
          <a:lstStyle>
            <a:defPPr>
              <a:defRPr lang="zh-CN"/>
            </a:defPPr>
            <a:lvl1pPr algn="ctr">
              <a:lnSpc>
                <a:spcPct val="120000"/>
              </a:lnSpc>
              <a:defRPr sz="2800" b="1" spc="300">
                <a:solidFill>
                  <a:srgbClr val="FFFFFF"/>
                </a:solidFill>
                <a:latin typeface="Arial" panose="020B0604020202020204" pitchFamily="34" charset="0"/>
                <a:ea typeface="微软雅黑" panose="020B0503020204020204" charset="-122"/>
              </a:defRPr>
            </a:lvl1pPr>
          </a:lstStyle>
          <a:p>
            <a:r>
              <a:rPr lang="zh-CN" altLang="en-US" sz="2185">
                <a:sym typeface="Arial" panose="020B0604020202020204" pitchFamily="34" charset="0"/>
              </a:rPr>
              <a:t>汰</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08585" y="117475"/>
            <a:ext cx="10042525" cy="55251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368790" y="120650"/>
            <a:ext cx="659130" cy="598170"/>
            <a:chOff x="14118" y="124"/>
            <a:chExt cx="1038" cy="942"/>
          </a:xfrm>
        </p:grpSpPr>
        <p:sp>
          <p:nvSpPr>
            <p:cNvPr id="21" name="对角圆角矩形 20"/>
            <p:cNvSpPr/>
            <p:nvPr/>
          </p:nvSpPr>
          <p:spPr>
            <a:xfrm>
              <a:off x="14166" y="592"/>
              <a:ext cx="990" cy="420"/>
            </a:xfrm>
            <a:prstGeom prst="round2DiagRect">
              <a:avLst>
                <a:gd name="adj1" fmla="val 27380"/>
                <a:gd name="adj2" fmla="val 0"/>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descr="resource"/>
            <p:cNvPicPr>
              <a:picLocks noChangeAspect="1"/>
            </p:cNvPicPr>
            <p:nvPr/>
          </p:nvPicPr>
          <p:blipFill>
            <a:blip r:embed="rId28"/>
            <a:stretch>
              <a:fillRect/>
            </a:stretch>
          </p:blipFill>
          <p:spPr>
            <a:xfrm>
              <a:off x="14118" y="124"/>
              <a:ext cx="587" cy="587"/>
            </a:xfrm>
            <a:prstGeom prst="rect">
              <a:avLst/>
            </a:prstGeom>
            <a:effectLst>
              <a:outerShdw blurRad="50800" dist="38100" dir="2700000" algn="tl" rotWithShape="0">
                <a:prstClr val="black">
                  <a:alpha val="40000"/>
                </a:prstClr>
              </a:outerShdw>
            </a:effectLst>
          </p:spPr>
        </p:pic>
        <p:sp>
          <p:nvSpPr>
            <p:cNvPr id="23" name="文本框 22"/>
            <p:cNvSpPr txBox="1"/>
            <p:nvPr/>
          </p:nvSpPr>
          <p:spPr>
            <a:xfrm>
              <a:off x="14118" y="536"/>
              <a:ext cx="990" cy="531"/>
            </a:xfrm>
            <a:prstGeom prst="rect">
              <a:avLst/>
            </a:prstGeom>
            <a:noFill/>
            <a:effectLst/>
          </p:spPr>
          <p:txBody>
            <a:bodyPr wrap="square" rtlCol="0">
              <a:spAutoFit/>
            </a:bodyPr>
            <a:lstStyle/>
            <a:p>
              <a:pPr algn="l"/>
              <a:r>
                <a:rPr lang="zh-CN" altLang="en-US" sz="1600" b="1">
                  <a:solidFill>
                    <a:schemeClr val="tx1"/>
                  </a:solidFill>
                  <a:sym typeface="+mn-ea"/>
                </a:rPr>
                <a:t>点燃 </a:t>
              </a:r>
            </a:p>
          </p:txBody>
        </p:sp>
      </p:grpSp>
      <p:sp>
        <p:nvSpPr>
          <p:cNvPr id="75" name="文本框 74"/>
          <p:cNvSpPr txBox="1"/>
          <p:nvPr/>
        </p:nvSpPr>
        <p:spPr>
          <a:xfrm>
            <a:off x="926783" y="325755"/>
            <a:ext cx="7040880" cy="337185"/>
          </a:xfrm>
          <a:prstGeom prst="rect">
            <a:avLst/>
          </a:prstGeom>
          <a:noFill/>
          <a:ln w="12700">
            <a:solidFill>
              <a:srgbClr val="FEA900"/>
            </a:solidFill>
          </a:ln>
        </p:spPr>
        <p:txBody>
          <a:bodyPr wrap="square" rtlCol="0">
            <a:spAutoFit/>
          </a:bodyPr>
          <a:lstStyle/>
          <a:p>
            <a:pPr lvl="0" algn="l">
              <a:buClrTx/>
              <a:buSzTx/>
              <a:buFontTx/>
            </a:pPr>
            <a:r>
              <a:rPr lang="zh-CN" altLang="en-US" sz="1600" b="1" dirty="0">
                <a:latin typeface="微软雅黑" panose="020B0503020204020204" charset="-122"/>
                <a:ea typeface="微软雅黑" panose="020B0503020204020204" charset="-122"/>
                <a:sym typeface="+mn-ea"/>
              </a:rPr>
              <a:t>回顾下：我们对社群销售的期待是怎样的？</a:t>
            </a:r>
          </a:p>
        </p:txBody>
      </p:sp>
      <p:grpSp>
        <p:nvGrpSpPr>
          <p:cNvPr id="76" name="组合 75"/>
          <p:cNvGrpSpPr/>
          <p:nvPr/>
        </p:nvGrpSpPr>
        <p:grpSpPr>
          <a:xfrm>
            <a:off x="445770" y="382270"/>
            <a:ext cx="341630" cy="280035"/>
            <a:chOff x="4729" y="1585"/>
            <a:chExt cx="842" cy="708"/>
          </a:xfrm>
        </p:grpSpPr>
        <p:pic>
          <p:nvPicPr>
            <p:cNvPr id="80" name="图片 79" descr="resource"/>
            <p:cNvPicPr>
              <a:picLocks noChangeAspect="1"/>
            </p:cNvPicPr>
            <p:nvPr/>
          </p:nvPicPr>
          <p:blipFill>
            <a:blip r:embed="rId29"/>
            <a:stretch>
              <a:fillRect/>
            </a:stretch>
          </p:blipFill>
          <p:spPr>
            <a:xfrm>
              <a:off x="5235" y="1585"/>
              <a:ext cx="337" cy="709"/>
            </a:xfrm>
            <a:prstGeom prst="rect">
              <a:avLst/>
            </a:prstGeom>
          </p:spPr>
        </p:pic>
        <p:pic>
          <p:nvPicPr>
            <p:cNvPr id="81" name="图片 80" descr="resource"/>
            <p:cNvPicPr>
              <a:picLocks noChangeAspect="1"/>
            </p:cNvPicPr>
            <p:nvPr>
              <p:custDataLst>
                <p:tags r:id="rId26"/>
              </p:custDataLst>
            </p:nvPr>
          </p:nvPicPr>
          <p:blipFill>
            <a:blip r:embed="rId30"/>
            <a:stretch>
              <a:fillRect/>
            </a:stretch>
          </p:blipFill>
          <p:spPr>
            <a:xfrm>
              <a:off x="4982" y="1585"/>
              <a:ext cx="337" cy="709"/>
            </a:xfrm>
            <a:prstGeom prst="rect">
              <a:avLst/>
            </a:prstGeom>
          </p:spPr>
        </p:pic>
        <p:pic>
          <p:nvPicPr>
            <p:cNvPr id="82" name="图片 81" descr="resource"/>
            <p:cNvPicPr>
              <a:picLocks noChangeAspect="1"/>
            </p:cNvPicPr>
            <p:nvPr/>
          </p:nvPicPr>
          <p:blipFill>
            <a:blip r:embed="rId29"/>
            <a:stretch>
              <a:fillRect/>
            </a:stretch>
          </p:blipFill>
          <p:spPr>
            <a:xfrm>
              <a:off x="4729" y="1585"/>
              <a:ext cx="337" cy="709"/>
            </a:xfrm>
            <a:prstGeom prst="rect">
              <a:avLst/>
            </a:prstGeom>
          </p:spPr>
        </p:pic>
      </p:grpSp>
      <p:sp>
        <p:nvSpPr>
          <p:cNvPr id="6" name="object 13"/>
          <p:cNvSpPr/>
          <p:nvPr/>
        </p:nvSpPr>
        <p:spPr>
          <a:xfrm>
            <a:off x="987602" y="1035874"/>
            <a:ext cx="2862175" cy="287213"/>
          </a:xfrm>
          <a:prstGeom prst="rect">
            <a:avLst/>
          </a:prstGeom>
          <a:noFill/>
          <a:extLst>
            <a:ext uri="{909E8E84-426E-40DD-AFC4-6F175D3DCCD1}">
              <a14:hiddenFill xmlns:a14="http://schemas.microsoft.com/office/drawing/2010/main">
                <a:solidFill>
                  <a:schemeClr val="tx1"/>
                </a:solidFill>
              </a14:hiddenFill>
            </a:ext>
          </a:extLst>
        </p:spPr>
        <p:txBody>
          <a:bodyPr wrap="square" lIns="0" tIns="0" rIns="0" bIns="0" rtlCol="0"/>
          <a:lstStyle/>
          <a:p>
            <a:endParaRPr/>
          </a:p>
        </p:txBody>
      </p:sp>
      <p:grpSp>
        <p:nvGrpSpPr>
          <p:cNvPr id="7" name="组合 6"/>
          <p:cNvGrpSpPr/>
          <p:nvPr>
            <p:custDataLst>
              <p:tags r:id="rId2"/>
            </p:custDataLst>
          </p:nvPr>
        </p:nvGrpSpPr>
        <p:grpSpPr>
          <a:xfrm>
            <a:off x="2113186" y="1193679"/>
            <a:ext cx="896969" cy="2170368"/>
            <a:chOff x="979945" y="2141185"/>
            <a:chExt cx="1068056" cy="2584341"/>
          </a:xfrm>
        </p:grpSpPr>
        <p:sp>
          <p:nvSpPr>
            <p:cNvPr id="45" name="任意多边形 44"/>
            <p:cNvSpPr/>
            <p:nvPr>
              <p:custDataLst>
                <p:tags r:id="rId24"/>
              </p:custDataLst>
            </p:nvPr>
          </p:nvSpPr>
          <p:spPr bwMode="auto">
            <a:xfrm rot="21274468">
              <a:off x="1537500" y="34119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47" name="任意多边形 46"/>
            <p:cNvSpPr/>
            <p:nvPr>
              <p:custDataLst>
                <p:tags r:id="rId25"/>
              </p:custDataLst>
            </p:nvPr>
          </p:nvSpPr>
          <p:spPr bwMode="auto">
            <a:xfrm rot="21274468">
              <a:off x="979945" y="21411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1F74AD"/>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5" name="组合 4"/>
          <p:cNvGrpSpPr/>
          <p:nvPr>
            <p:custDataLst>
              <p:tags r:id="rId3"/>
            </p:custDataLst>
          </p:nvPr>
        </p:nvGrpSpPr>
        <p:grpSpPr>
          <a:xfrm>
            <a:off x="4191607" y="1193679"/>
            <a:ext cx="896969" cy="2170368"/>
            <a:chOff x="3454801" y="2141185"/>
            <a:chExt cx="1068056" cy="2584341"/>
          </a:xfrm>
        </p:grpSpPr>
        <p:sp>
          <p:nvSpPr>
            <p:cNvPr id="50" name="任意多边形 49"/>
            <p:cNvSpPr/>
            <p:nvPr>
              <p:custDataLst>
                <p:tags r:id="rId22"/>
              </p:custDataLst>
            </p:nvPr>
          </p:nvSpPr>
          <p:spPr bwMode="auto">
            <a:xfrm rot="21274468">
              <a:off x="4012356" y="34119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1AA3AA"/>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51" name="任意多边形 50"/>
            <p:cNvSpPr/>
            <p:nvPr>
              <p:custDataLst>
                <p:tags r:id="rId23"/>
              </p:custDataLst>
            </p:nvPr>
          </p:nvSpPr>
          <p:spPr bwMode="auto">
            <a:xfrm rot="21274468">
              <a:off x="3454801" y="21411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1AA3AA"/>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3" name="组合 2"/>
          <p:cNvGrpSpPr/>
          <p:nvPr>
            <p:custDataLst>
              <p:tags r:id="rId4"/>
            </p:custDataLst>
          </p:nvPr>
        </p:nvGrpSpPr>
        <p:grpSpPr>
          <a:xfrm>
            <a:off x="6270028" y="1193679"/>
            <a:ext cx="896969" cy="2170368"/>
            <a:chOff x="5929657" y="2141185"/>
            <a:chExt cx="1068056" cy="2584341"/>
          </a:xfrm>
        </p:grpSpPr>
        <p:sp>
          <p:nvSpPr>
            <p:cNvPr id="53" name="任意多边形 52"/>
            <p:cNvSpPr/>
            <p:nvPr>
              <p:custDataLst>
                <p:tags r:id="rId20"/>
              </p:custDataLst>
            </p:nvPr>
          </p:nvSpPr>
          <p:spPr bwMode="auto">
            <a:xfrm rot="21274468">
              <a:off x="6487212" y="34119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9BBB59"/>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54" name="任意多边形 53"/>
            <p:cNvSpPr/>
            <p:nvPr>
              <p:custDataLst>
                <p:tags r:id="rId21"/>
              </p:custDataLst>
            </p:nvPr>
          </p:nvSpPr>
          <p:spPr bwMode="auto">
            <a:xfrm rot="21274468">
              <a:off x="5929657" y="21411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9BBB59"/>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2" name="组合 1"/>
          <p:cNvGrpSpPr/>
          <p:nvPr>
            <p:custDataLst>
              <p:tags r:id="rId5"/>
            </p:custDataLst>
          </p:nvPr>
        </p:nvGrpSpPr>
        <p:grpSpPr>
          <a:xfrm>
            <a:off x="3152397" y="2174919"/>
            <a:ext cx="896969" cy="2170368"/>
            <a:chOff x="2217373" y="3309585"/>
            <a:chExt cx="1068056" cy="2584341"/>
          </a:xfrm>
        </p:grpSpPr>
        <p:sp>
          <p:nvSpPr>
            <p:cNvPr id="56" name="任意多边形 55"/>
            <p:cNvSpPr/>
            <p:nvPr>
              <p:custDataLst>
                <p:tags r:id="rId18"/>
              </p:custDataLst>
            </p:nvPr>
          </p:nvSpPr>
          <p:spPr bwMode="auto">
            <a:xfrm rot="21274468">
              <a:off x="2774928" y="45803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4" name="任意多边形 3"/>
            <p:cNvSpPr/>
            <p:nvPr>
              <p:custDataLst>
                <p:tags r:id="rId19"/>
              </p:custDataLst>
            </p:nvPr>
          </p:nvSpPr>
          <p:spPr bwMode="auto">
            <a:xfrm rot="21274468">
              <a:off x="2217373" y="33095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3498DB"/>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8" name="组合 7"/>
          <p:cNvGrpSpPr/>
          <p:nvPr>
            <p:custDataLst>
              <p:tags r:id="rId6"/>
            </p:custDataLst>
          </p:nvPr>
        </p:nvGrpSpPr>
        <p:grpSpPr>
          <a:xfrm>
            <a:off x="5230818" y="2174919"/>
            <a:ext cx="896969" cy="2170368"/>
            <a:chOff x="4692229" y="3309585"/>
            <a:chExt cx="1068056" cy="2584341"/>
          </a:xfrm>
        </p:grpSpPr>
        <p:sp>
          <p:nvSpPr>
            <p:cNvPr id="59" name="任意多边形 58"/>
            <p:cNvSpPr/>
            <p:nvPr>
              <p:custDataLst>
                <p:tags r:id="rId16"/>
              </p:custDataLst>
            </p:nvPr>
          </p:nvSpPr>
          <p:spPr bwMode="auto">
            <a:xfrm rot="21274468">
              <a:off x="5249784" y="45803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69A35B"/>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9" name="任意多边形 8"/>
            <p:cNvSpPr/>
            <p:nvPr>
              <p:custDataLst>
                <p:tags r:id="rId17"/>
              </p:custDataLst>
            </p:nvPr>
          </p:nvSpPr>
          <p:spPr bwMode="auto">
            <a:xfrm rot="21274468">
              <a:off x="4692229" y="33095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69A35B"/>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grpSp>
        <p:nvGrpSpPr>
          <p:cNvPr id="11" name="组合 10"/>
          <p:cNvGrpSpPr/>
          <p:nvPr>
            <p:custDataLst>
              <p:tags r:id="rId7"/>
            </p:custDataLst>
          </p:nvPr>
        </p:nvGrpSpPr>
        <p:grpSpPr>
          <a:xfrm>
            <a:off x="7309237" y="2174919"/>
            <a:ext cx="896969" cy="2170368"/>
            <a:chOff x="7167083" y="3309585"/>
            <a:chExt cx="1068056" cy="2584341"/>
          </a:xfrm>
        </p:grpSpPr>
        <p:sp>
          <p:nvSpPr>
            <p:cNvPr id="12" name="任意多边形 11"/>
            <p:cNvSpPr/>
            <p:nvPr>
              <p:custDataLst>
                <p:tags r:id="rId14"/>
              </p:custDataLst>
            </p:nvPr>
          </p:nvSpPr>
          <p:spPr bwMode="auto">
            <a:xfrm rot="21274468">
              <a:off x="7724638" y="4580333"/>
              <a:ext cx="121362" cy="1313593"/>
            </a:xfrm>
            <a:custGeom>
              <a:avLst/>
              <a:gdLst>
                <a:gd name="connsiteX0" fmla="*/ 60681 w 121362"/>
                <a:gd name="connsiteY0" fmla="*/ 0 h 1313593"/>
                <a:gd name="connsiteX1" fmla="*/ 117793 w 121362"/>
                <a:gd name="connsiteY1" fmla="*/ 106788 h 1313593"/>
                <a:gd name="connsiteX2" fmla="*/ 121362 w 121362"/>
                <a:gd name="connsiteY2" fmla="*/ 117466 h 1313593"/>
                <a:gd name="connsiteX3" fmla="*/ 108869 w 121362"/>
                <a:gd name="connsiteY3" fmla="*/ 119246 h 1313593"/>
                <a:gd name="connsiteX4" fmla="*/ 72064 w 121362"/>
                <a:gd name="connsiteY4" fmla="*/ 119246 h 1313593"/>
                <a:gd name="connsiteX5" fmla="*/ 75440 w 121362"/>
                <a:gd name="connsiteY5" fmla="*/ 347482 h 1313593"/>
                <a:gd name="connsiteX6" fmla="*/ 73681 w 121362"/>
                <a:gd name="connsiteY6" fmla="*/ 576985 h 1313593"/>
                <a:gd name="connsiteX7" fmla="*/ 91266 w 121362"/>
                <a:gd name="connsiteY7" fmla="*/ 1297101 h 1313593"/>
                <a:gd name="connsiteX8" fmla="*/ 70165 w 121362"/>
                <a:gd name="connsiteY8" fmla="*/ 1313593 h 1313593"/>
                <a:gd name="connsiteX9" fmla="*/ 52580 w 121362"/>
                <a:gd name="connsiteY9" fmla="*/ 571488 h 1313593"/>
                <a:gd name="connsiteX10" fmla="*/ 54339 w 121362"/>
                <a:gd name="connsiteY10" fmla="*/ 347482 h 1313593"/>
                <a:gd name="connsiteX11" fmla="*/ 50901 w 121362"/>
                <a:gd name="connsiteY11" fmla="*/ 120451 h 1313593"/>
                <a:gd name="connsiteX12" fmla="*/ 17847 w 121362"/>
                <a:gd name="connsiteY12" fmla="*/ 122806 h 1313593"/>
                <a:gd name="connsiteX13" fmla="*/ 0 w 121362"/>
                <a:gd name="connsiteY13" fmla="*/ 128145 h 1313593"/>
                <a:gd name="connsiteX14" fmla="*/ 3570 w 121362"/>
                <a:gd name="connsiteY14" fmla="*/ 110347 h 1313593"/>
                <a:gd name="connsiteX15" fmla="*/ 39264 w 121362"/>
                <a:gd name="connsiteY15" fmla="*/ 16018 h 1313593"/>
                <a:gd name="connsiteX16" fmla="*/ 57112 w 121362"/>
                <a:gd name="connsiteY16" fmla="*/ 28477 h 1313593"/>
                <a:gd name="connsiteX17" fmla="*/ 28556 w 121362"/>
                <a:gd name="connsiteY17" fmla="*/ 99668 h 1313593"/>
                <a:gd name="connsiteX18" fmla="*/ 69605 w 121362"/>
                <a:gd name="connsiteY18" fmla="*/ 97889 h 1313593"/>
                <a:gd name="connsiteX19" fmla="*/ 92806 w 121362"/>
                <a:gd name="connsiteY19" fmla="*/ 97889 h 1313593"/>
                <a:gd name="connsiteX20" fmla="*/ 51757 w 121362"/>
                <a:gd name="connsiteY20" fmla="*/ 19578 h 131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362" h="1313593">
                  <a:moveTo>
                    <a:pt x="60681" y="0"/>
                  </a:moveTo>
                  <a:cubicBezTo>
                    <a:pt x="85667" y="12459"/>
                    <a:pt x="112438" y="80091"/>
                    <a:pt x="117793" y="106788"/>
                  </a:cubicBezTo>
                  <a:cubicBezTo>
                    <a:pt x="117793" y="106788"/>
                    <a:pt x="117793" y="106788"/>
                    <a:pt x="121362" y="117466"/>
                  </a:cubicBezTo>
                  <a:cubicBezTo>
                    <a:pt x="121362" y="117466"/>
                    <a:pt x="121362" y="117466"/>
                    <a:pt x="108869" y="119246"/>
                  </a:cubicBezTo>
                  <a:lnTo>
                    <a:pt x="72064" y="119246"/>
                  </a:lnTo>
                  <a:lnTo>
                    <a:pt x="75440" y="347482"/>
                  </a:lnTo>
                  <a:cubicBezTo>
                    <a:pt x="75440" y="425815"/>
                    <a:pt x="74561" y="502775"/>
                    <a:pt x="73681" y="576985"/>
                  </a:cubicBezTo>
                  <a:cubicBezTo>
                    <a:pt x="70165" y="818856"/>
                    <a:pt x="66648" y="1044236"/>
                    <a:pt x="91266" y="1297101"/>
                  </a:cubicBezTo>
                  <a:cubicBezTo>
                    <a:pt x="91266" y="1297101"/>
                    <a:pt x="91266" y="1297101"/>
                    <a:pt x="70165" y="1313593"/>
                  </a:cubicBezTo>
                  <a:cubicBezTo>
                    <a:pt x="45547" y="1055231"/>
                    <a:pt x="49063" y="807862"/>
                    <a:pt x="52580" y="571488"/>
                  </a:cubicBezTo>
                  <a:cubicBezTo>
                    <a:pt x="53460" y="497277"/>
                    <a:pt x="54339" y="423067"/>
                    <a:pt x="54339" y="347482"/>
                  </a:cubicBezTo>
                  <a:lnTo>
                    <a:pt x="50901" y="120451"/>
                  </a:lnTo>
                  <a:lnTo>
                    <a:pt x="17847" y="122806"/>
                  </a:lnTo>
                  <a:cubicBezTo>
                    <a:pt x="17847" y="122806"/>
                    <a:pt x="17847" y="122806"/>
                    <a:pt x="0" y="128145"/>
                  </a:cubicBezTo>
                  <a:cubicBezTo>
                    <a:pt x="0" y="128145"/>
                    <a:pt x="0" y="128145"/>
                    <a:pt x="3570" y="110347"/>
                  </a:cubicBezTo>
                  <a:cubicBezTo>
                    <a:pt x="12493" y="80091"/>
                    <a:pt x="23202" y="39155"/>
                    <a:pt x="39264" y="16018"/>
                  </a:cubicBezTo>
                  <a:cubicBezTo>
                    <a:pt x="39264" y="16018"/>
                    <a:pt x="39264" y="16018"/>
                    <a:pt x="57112" y="28477"/>
                  </a:cubicBezTo>
                  <a:cubicBezTo>
                    <a:pt x="44618" y="44495"/>
                    <a:pt x="35695" y="74751"/>
                    <a:pt x="28556" y="99668"/>
                  </a:cubicBezTo>
                  <a:cubicBezTo>
                    <a:pt x="42834" y="97889"/>
                    <a:pt x="55327" y="97888"/>
                    <a:pt x="69605" y="97889"/>
                  </a:cubicBezTo>
                  <a:cubicBezTo>
                    <a:pt x="76744" y="99668"/>
                    <a:pt x="85667" y="99668"/>
                    <a:pt x="92806" y="97889"/>
                  </a:cubicBezTo>
                  <a:cubicBezTo>
                    <a:pt x="83883" y="65852"/>
                    <a:pt x="62466" y="24917"/>
                    <a:pt x="51757" y="19578"/>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t" anchorCtr="0" compatLnSpc="1">
              <a:noAutofit/>
            </a:bodyPr>
            <a:lstStyle/>
            <a:p>
              <a:endParaRPr lang="zh-CN" altLang="en-US" sz="1510"/>
            </a:p>
          </p:txBody>
        </p:sp>
        <p:sp>
          <p:nvSpPr>
            <p:cNvPr id="13" name="任意多边形 12"/>
            <p:cNvSpPr/>
            <p:nvPr>
              <p:custDataLst>
                <p:tags r:id="rId15"/>
              </p:custDataLst>
            </p:nvPr>
          </p:nvSpPr>
          <p:spPr bwMode="auto">
            <a:xfrm rot="21274468">
              <a:off x="7167083" y="3309585"/>
              <a:ext cx="1068056" cy="1294514"/>
            </a:xfrm>
            <a:custGeom>
              <a:avLst/>
              <a:gdLst>
                <a:gd name="connsiteX0" fmla="*/ 497100 w 1068056"/>
                <a:gd name="connsiteY0" fmla="*/ 1216079 h 1294514"/>
                <a:gd name="connsiteX1" fmla="*/ 495313 w 1068056"/>
                <a:gd name="connsiteY1" fmla="*/ 1223222 h 1294514"/>
                <a:gd name="connsiteX2" fmla="*/ 473866 w 1068056"/>
                <a:gd name="connsiteY2" fmla="*/ 1221436 h 1294514"/>
                <a:gd name="connsiteX3" fmla="*/ 475653 w 1068056"/>
                <a:gd name="connsiteY3" fmla="*/ 1214293 h 1294514"/>
                <a:gd name="connsiteX4" fmla="*/ 497100 w 1068056"/>
                <a:gd name="connsiteY4" fmla="*/ 1216079 h 1294514"/>
                <a:gd name="connsiteX5" fmla="*/ 432759 w 1068056"/>
                <a:gd name="connsiteY5" fmla="*/ 1207151 h 1294514"/>
                <a:gd name="connsiteX6" fmla="*/ 454206 w 1068056"/>
                <a:gd name="connsiteY6" fmla="*/ 1210722 h 1294514"/>
                <a:gd name="connsiteX7" fmla="*/ 452419 w 1068056"/>
                <a:gd name="connsiteY7" fmla="*/ 1217865 h 1294514"/>
                <a:gd name="connsiteX8" fmla="*/ 432759 w 1068056"/>
                <a:gd name="connsiteY8" fmla="*/ 1214293 h 1294514"/>
                <a:gd name="connsiteX9" fmla="*/ 432759 w 1068056"/>
                <a:gd name="connsiteY9" fmla="*/ 1207151 h 1294514"/>
                <a:gd name="connsiteX10" fmla="*/ 538207 w 1068056"/>
                <a:gd name="connsiteY10" fmla="*/ 1216079 h 1294514"/>
                <a:gd name="connsiteX11" fmla="*/ 539994 w 1068056"/>
                <a:gd name="connsiteY11" fmla="*/ 1223222 h 1294514"/>
                <a:gd name="connsiteX12" fmla="*/ 516760 w 1068056"/>
                <a:gd name="connsiteY12" fmla="*/ 1223222 h 1294514"/>
                <a:gd name="connsiteX13" fmla="*/ 516760 w 1068056"/>
                <a:gd name="connsiteY13" fmla="*/ 1216079 h 1294514"/>
                <a:gd name="connsiteX14" fmla="*/ 538207 w 1068056"/>
                <a:gd name="connsiteY14" fmla="*/ 1216079 h 1294514"/>
                <a:gd name="connsiteX15" fmla="*/ 391653 w 1068056"/>
                <a:gd name="connsiteY15" fmla="*/ 1198222 h 1294514"/>
                <a:gd name="connsiteX16" fmla="*/ 413100 w 1068056"/>
                <a:gd name="connsiteY16" fmla="*/ 1203579 h 1294514"/>
                <a:gd name="connsiteX17" fmla="*/ 411312 w 1068056"/>
                <a:gd name="connsiteY17" fmla="*/ 1210722 h 1294514"/>
                <a:gd name="connsiteX18" fmla="*/ 389865 w 1068056"/>
                <a:gd name="connsiteY18" fmla="*/ 1203579 h 1294514"/>
                <a:gd name="connsiteX19" fmla="*/ 391653 w 1068056"/>
                <a:gd name="connsiteY19" fmla="*/ 1198222 h 1294514"/>
                <a:gd name="connsiteX20" fmla="*/ 581101 w 1068056"/>
                <a:gd name="connsiteY20" fmla="*/ 1208936 h 1294514"/>
                <a:gd name="connsiteX21" fmla="*/ 582888 w 1068056"/>
                <a:gd name="connsiteY21" fmla="*/ 1216079 h 1294514"/>
                <a:gd name="connsiteX22" fmla="*/ 561441 w 1068056"/>
                <a:gd name="connsiteY22" fmla="*/ 1219650 h 1294514"/>
                <a:gd name="connsiteX23" fmla="*/ 559654 w 1068056"/>
                <a:gd name="connsiteY23" fmla="*/ 1214293 h 1294514"/>
                <a:gd name="connsiteX24" fmla="*/ 581101 w 1068056"/>
                <a:gd name="connsiteY24" fmla="*/ 1208936 h 1294514"/>
                <a:gd name="connsiteX25" fmla="*/ 352333 w 1068056"/>
                <a:gd name="connsiteY25" fmla="*/ 1182150 h 1294514"/>
                <a:gd name="connsiteX26" fmla="*/ 371993 w 1068056"/>
                <a:gd name="connsiteY26" fmla="*/ 1191079 h 1294514"/>
                <a:gd name="connsiteX27" fmla="*/ 370206 w 1068056"/>
                <a:gd name="connsiteY27" fmla="*/ 1198222 h 1294514"/>
                <a:gd name="connsiteX28" fmla="*/ 348759 w 1068056"/>
                <a:gd name="connsiteY28" fmla="*/ 1189293 h 1294514"/>
                <a:gd name="connsiteX29" fmla="*/ 352333 w 1068056"/>
                <a:gd name="connsiteY29" fmla="*/ 1182150 h 1294514"/>
                <a:gd name="connsiteX30" fmla="*/ 622208 w 1068056"/>
                <a:gd name="connsiteY30" fmla="*/ 1198222 h 1294514"/>
                <a:gd name="connsiteX31" fmla="*/ 623995 w 1068056"/>
                <a:gd name="connsiteY31" fmla="*/ 1205365 h 1294514"/>
                <a:gd name="connsiteX32" fmla="*/ 602548 w 1068056"/>
                <a:gd name="connsiteY32" fmla="*/ 1212508 h 1294514"/>
                <a:gd name="connsiteX33" fmla="*/ 600761 w 1068056"/>
                <a:gd name="connsiteY33" fmla="*/ 1205365 h 1294514"/>
                <a:gd name="connsiteX34" fmla="*/ 622208 w 1068056"/>
                <a:gd name="connsiteY34" fmla="*/ 1198222 h 1294514"/>
                <a:gd name="connsiteX35" fmla="*/ 314801 w 1068056"/>
                <a:gd name="connsiteY35" fmla="*/ 1164293 h 1294514"/>
                <a:gd name="connsiteX36" fmla="*/ 332673 w 1068056"/>
                <a:gd name="connsiteY36" fmla="*/ 1175007 h 1294514"/>
                <a:gd name="connsiteX37" fmla="*/ 329099 w 1068056"/>
                <a:gd name="connsiteY37" fmla="*/ 1180364 h 1294514"/>
                <a:gd name="connsiteX38" fmla="*/ 311226 w 1068056"/>
                <a:gd name="connsiteY38" fmla="*/ 1171436 h 1294514"/>
                <a:gd name="connsiteX39" fmla="*/ 314801 w 1068056"/>
                <a:gd name="connsiteY39" fmla="*/ 1164293 h 1294514"/>
                <a:gd name="connsiteX40" fmla="*/ 661527 w 1068056"/>
                <a:gd name="connsiteY40" fmla="*/ 1182150 h 1294514"/>
                <a:gd name="connsiteX41" fmla="*/ 663315 w 1068056"/>
                <a:gd name="connsiteY41" fmla="*/ 1189293 h 1294514"/>
                <a:gd name="connsiteX42" fmla="*/ 643655 w 1068056"/>
                <a:gd name="connsiteY42" fmla="*/ 1198222 h 1294514"/>
                <a:gd name="connsiteX43" fmla="*/ 641868 w 1068056"/>
                <a:gd name="connsiteY43" fmla="*/ 1191079 h 1294514"/>
                <a:gd name="connsiteX44" fmla="*/ 661527 w 1068056"/>
                <a:gd name="connsiteY44" fmla="*/ 1182150 h 1294514"/>
                <a:gd name="connsiteX45" fmla="*/ 277269 w 1068056"/>
                <a:gd name="connsiteY45" fmla="*/ 1141078 h 1294514"/>
                <a:gd name="connsiteX46" fmla="*/ 295141 w 1068056"/>
                <a:gd name="connsiteY46" fmla="*/ 1153578 h 1294514"/>
                <a:gd name="connsiteX47" fmla="*/ 291567 w 1068056"/>
                <a:gd name="connsiteY47" fmla="*/ 1158936 h 1294514"/>
                <a:gd name="connsiteX48" fmla="*/ 273694 w 1068056"/>
                <a:gd name="connsiteY48" fmla="*/ 1148221 h 1294514"/>
                <a:gd name="connsiteX49" fmla="*/ 277269 w 1068056"/>
                <a:gd name="connsiteY49" fmla="*/ 1141078 h 1294514"/>
                <a:gd name="connsiteX50" fmla="*/ 699060 w 1068056"/>
                <a:gd name="connsiteY50" fmla="*/ 1162507 h 1294514"/>
                <a:gd name="connsiteX51" fmla="*/ 702634 w 1068056"/>
                <a:gd name="connsiteY51" fmla="*/ 1169650 h 1294514"/>
                <a:gd name="connsiteX52" fmla="*/ 682974 w 1068056"/>
                <a:gd name="connsiteY52" fmla="*/ 1180364 h 1294514"/>
                <a:gd name="connsiteX53" fmla="*/ 679400 w 1068056"/>
                <a:gd name="connsiteY53" fmla="*/ 1173221 h 1294514"/>
                <a:gd name="connsiteX54" fmla="*/ 699060 w 1068056"/>
                <a:gd name="connsiteY54" fmla="*/ 1162507 h 1294514"/>
                <a:gd name="connsiteX55" fmla="*/ 245098 w 1068056"/>
                <a:gd name="connsiteY55" fmla="*/ 1116078 h 1294514"/>
                <a:gd name="connsiteX56" fmla="*/ 261183 w 1068056"/>
                <a:gd name="connsiteY56" fmla="*/ 1128578 h 1294514"/>
                <a:gd name="connsiteX57" fmla="*/ 255822 w 1068056"/>
                <a:gd name="connsiteY57" fmla="*/ 1135721 h 1294514"/>
                <a:gd name="connsiteX58" fmla="*/ 239736 w 1068056"/>
                <a:gd name="connsiteY58" fmla="*/ 1121435 h 1294514"/>
                <a:gd name="connsiteX59" fmla="*/ 245098 w 1068056"/>
                <a:gd name="connsiteY59" fmla="*/ 1116078 h 1294514"/>
                <a:gd name="connsiteX60" fmla="*/ 734805 w 1068056"/>
                <a:gd name="connsiteY60" fmla="*/ 1139293 h 1294514"/>
                <a:gd name="connsiteX61" fmla="*/ 738379 w 1068056"/>
                <a:gd name="connsiteY61" fmla="*/ 1146435 h 1294514"/>
                <a:gd name="connsiteX62" fmla="*/ 720507 w 1068056"/>
                <a:gd name="connsiteY62" fmla="*/ 1157150 h 1294514"/>
                <a:gd name="connsiteX63" fmla="*/ 716932 w 1068056"/>
                <a:gd name="connsiteY63" fmla="*/ 1151793 h 1294514"/>
                <a:gd name="connsiteX64" fmla="*/ 734805 w 1068056"/>
                <a:gd name="connsiteY64" fmla="*/ 1139293 h 1294514"/>
                <a:gd name="connsiteX65" fmla="*/ 214715 w 1068056"/>
                <a:gd name="connsiteY65" fmla="*/ 1085720 h 1294514"/>
                <a:gd name="connsiteX66" fmla="*/ 229013 w 1068056"/>
                <a:gd name="connsiteY66" fmla="*/ 1101792 h 1294514"/>
                <a:gd name="connsiteX67" fmla="*/ 223651 w 1068056"/>
                <a:gd name="connsiteY67" fmla="*/ 1107149 h 1294514"/>
                <a:gd name="connsiteX68" fmla="*/ 209353 w 1068056"/>
                <a:gd name="connsiteY68" fmla="*/ 1091078 h 1294514"/>
                <a:gd name="connsiteX69" fmla="*/ 214715 w 1068056"/>
                <a:gd name="connsiteY69" fmla="*/ 1085720 h 1294514"/>
                <a:gd name="connsiteX70" fmla="*/ 766975 w 1068056"/>
                <a:gd name="connsiteY70" fmla="*/ 1114292 h 1294514"/>
                <a:gd name="connsiteX71" fmla="*/ 772337 w 1068056"/>
                <a:gd name="connsiteY71" fmla="*/ 1119649 h 1294514"/>
                <a:gd name="connsiteX72" fmla="*/ 756252 w 1068056"/>
                <a:gd name="connsiteY72" fmla="*/ 1132149 h 1294514"/>
                <a:gd name="connsiteX73" fmla="*/ 750890 w 1068056"/>
                <a:gd name="connsiteY73" fmla="*/ 1126792 h 1294514"/>
                <a:gd name="connsiteX74" fmla="*/ 766975 w 1068056"/>
                <a:gd name="connsiteY74" fmla="*/ 1114292 h 1294514"/>
                <a:gd name="connsiteX75" fmla="*/ 186119 w 1068056"/>
                <a:gd name="connsiteY75" fmla="*/ 1053577 h 1294514"/>
                <a:gd name="connsiteX76" fmla="*/ 200417 w 1068056"/>
                <a:gd name="connsiteY76" fmla="*/ 1069649 h 1294514"/>
                <a:gd name="connsiteX77" fmla="*/ 195055 w 1068056"/>
                <a:gd name="connsiteY77" fmla="*/ 1075006 h 1294514"/>
                <a:gd name="connsiteX78" fmla="*/ 180757 w 1068056"/>
                <a:gd name="connsiteY78" fmla="*/ 1058934 h 1294514"/>
                <a:gd name="connsiteX79" fmla="*/ 186119 w 1068056"/>
                <a:gd name="connsiteY79" fmla="*/ 1053577 h 1294514"/>
                <a:gd name="connsiteX80" fmla="*/ 799146 w 1068056"/>
                <a:gd name="connsiteY80" fmla="*/ 1085720 h 1294514"/>
                <a:gd name="connsiteX81" fmla="*/ 804507 w 1068056"/>
                <a:gd name="connsiteY81" fmla="*/ 1089292 h 1294514"/>
                <a:gd name="connsiteX82" fmla="*/ 788422 w 1068056"/>
                <a:gd name="connsiteY82" fmla="*/ 1105363 h 1294514"/>
                <a:gd name="connsiteX83" fmla="*/ 783060 w 1068056"/>
                <a:gd name="connsiteY83" fmla="*/ 1100006 h 1294514"/>
                <a:gd name="connsiteX84" fmla="*/ 799146 w 1068056"/>
                <a:gd name="connsiteY84" fmla="*/ 1085720 h 1294514"/>
                <a:gd name="connsiteX85" fmla="*/ 162884 w 1068056"/>
                <a:gd name="connsiteY85" fmla="*/ 1019648 h 1294514"/>
                <a:gd name="connsiteX86" fmla="*/ 173608 w 1068056"/>
                <a:gd name="connsiteY86" fmla="*/ 1037505 h 1294514"/>
                <a:gd name="connsiteX87" fmla="*/ 168246 w 1068056"/>
                <a:gd name="connsiteY87" fmla="*/ 1041077 h 1294514"/>
                <a:gd name="connsiteX88" fmla="*/ 155736 w 1068056"/>
                <a:gd name="connsiteY88" fmla="*/ 1023219 h 1294514"/>
                <a:gd name="connsiteX89" fmla="*/ 162884 w 1068056"/>
                <a:gd name="connsiteY89" fmla="*/ 1019648 h 1294514"/>
                <a:gd name="connsiteX90" fmla="*/ 827742 w 1068056"/>
                <a:gd name="connsiteY90" fmla="*/ 1053577 h 1294514"/>
                <a:gd name="connsiteX91" fmla="*/ 833103 w 1068056"/>
                <a:gd name="connsiteY91" fmla="*/ 1058934 h 1294514"/>
                <a:gd name="connsiteX92" fmla="*/ 818806 w 1068056"/>
                <a:gd name="connsiteY92" fmla="*/ 1075006 h 1294514"/>
                <a:gd name="connsiteX93" fmla="*/ 813444 w 1068056"/>
                <a:gd name="connsiteY93" fmla="*/ 1069649 h 1294514"/>
                <a:gd name="connsiteX94" fmla="*/ 827742 w 1068056"/>
                <a:gd name="connsiteY94" fmla="*/ 1053577 h 1294514"/>
                <a:gd name="connsiteX95" fmla="*/ 141438 w 1068056"/>
                <a:gd name="connsiteY95" fmla="*/ 982147 h 1294514"/>
                <a:gd name="connsiteX96" fmla="*/ 150374 w 1068056"/>
                <a:gd name="connsiteY96" fmla="*/ 1001791 h 1294514"/>
                <a:gd name="connsiteX97" fmla="*/ 145012 w 1068056"/>
                <a:gd name="connsiteY97" fmla="*/ 1003576 h 1294514"/>
                <a:gd name="connsiteX98" fmla="*/ 134289 w 1068056"/>
                <a:gd name="connsiteY98" fmla="*/ 985719 h 1294514"/>
                <a:gd name="connsiteX99" fmla="*/ 141438 w 1068056"/>
                <a:gd name="connsiteY99" fmla="*/ 982147 h 1294514"/>
                <a:gd name="connsiteX100" fmla="*/ 856338 w 1068056"/>
                <a:gd name="connsiteY100" fmla="*/ 1021434 h 1294514"/>
                <a:gd name="connsiteX101" fmla="*/ 861699 w 1068056"/>
                <a:gd name="connsiteY101" fmla="*/ 1026791 h 1294514"/>
                <a:gd name="connsiteX102" fmla="*/ 847401 w 1068056"/>
                <a:gd name="connsiteY102" fmla="*/ 1042862 h 1294514"/>
                <a:gd name="connsiteX103" fmla="*/ 842040 w 1068056"/>
                <a:gd name="connsiteY103" fmla="*/ 1037505 h 1294514"/>
                <a:gd name="connsiteX104" fmla="*/ 856338 w 1068056"/>
                <a:gd name="connsiteY104" fmla="*/ 1021434 h 1294514"/>
                <a:gd name="connsiteX105" fmla="*/ 121778 w 1068056"/>
                <a:gd name="connsiteY105" fmla="*/ 944647 h 1294514"/>
                <a:gd name="connsiteX106" fmla="*/ 130714 w 1068056"/>
                <a:gd name="connsiteY106" fmla="*/ 962504 h 1294514"/>
                <a:gd name="connsiteX107" fmla="*/ 125352 w 1068056"/>
                <a:gd name="connsiteY107" fmla="*/ 966076 h 1294514"/>
                <a:gd name="connsiteX108" fmla="*/ 116416 w 1068056"/>
                <a:gd name="connsiteY108" fmla="*/ 946433 h 1294514"/>
                <a:gd name="connsiteX109" fmla="*/ 121778 w 1068056"/>
                <a:gd name="connsiteY109" fmla="*/ 944647 h 1294514"/>
                <a:gd name="connsiteX110" fmla="*/ 881359 w 1068056"/>
                <a:gd name="connsiteY110" fmla="*/ 987504 h 1294514"/>
                <a:gd name="connsiteX111" fmla="*/ 886721 w 1068056"/>
                <a:gd name="connsiteY111" fmla="*/ 991076 h 1294514"/>
                <a:gd name="connsiteX112" fmla="*/ 874210 w 1068056"/>
                <a:gd name="connsiteY112" fmla="*/ 1008934 h 1294514"/>
                <a:gd name="connsiteX113" fmla="*/ 868848 w 1068056"/>
                <a:gd name="connsiteY113" fmla="*/ 1005362 h 1294514"/>
                <a:gd name="connsiteX114" fmla="*/ 881359 w 1068056"/>
                <a:gd name="connsiteY114" fmla="*/ 987504 h 1294514"/>
                <a:gd name="connsiteX115" fmla="*/ 105693 w 1068056"/>
                <a:gd name="connsiteY115" fmla="*/ 903575 h 1294514"/>
                <a:gd name="connsiteX116" fmla="*/ 114629 w 1068056"/>
                <a:gd name="connsiteY116" fmla="*/ 925004 h 1294514"/>
                <a:gd name="connsiteX117" fmla="*/ 107480 w 1068056"/>
                <a:gd name="connsiteY117" fmla="*/ 926789 h 1294514"/>
                <a:gd name="connsiteX118" fmla="*/ 100331 w 1068056"/>
                <a:gd name="connsiteY118" fmla="*/ 907146 h 1294514"/>
                <a:gd name="connsiteX119" fmla="*/ 105693 w 1068056"/>
                <a:gd name="connsiteY119" fmla="*/ 903575 h 1294514"/>
                <a:gd name="connsiteX120" fmla="*/ 904594 w 1068056"/>
                <a:gd name="connsiteY120" fmla="*/ 951790 h 1294514"/>
                <a:gd name="connsiteX121" fmla="*/ 911742 w 1068056"/>
                <a:gd name="connsiteY121" fmla="*/ 955361 h 1294514"/>
                <a:gd name="connsiteX122" fmla="*/ 899232 w 1068056"/>
                <a:gd name="connsiteY122" fmla="*/ 973219 h 1294514"/>
                <a:gd name="connsiteX123" fmla="*/ 893870 w 1068056"/>
                <a:gd name="connsiteY123" fmla="*/ 969647 h 1294514"/>
                <a:gd name="connsiteX124" fmla="*/ 904594 w 1068056"/>
                <a:gd name="connsiteY124" fmla="*/ 951790 h 1294514"/>
                <a:gd name="connsiteX125" fmla="*/ 93182 w 1068056"/>
                <a:gd name="connsiteY125" fmla="*/ 864289 h 1294514"/>
                <a:gd name="connsiteX126" fmla="*/ 100331 w 1068056"/>
                <a:gd name="connsiteY126" fmla="*/ 883932 h 1294514"/>
                <a:gd name="connsiteX127" fmla="*/ 93182 w 1068056"/>
                <a:gd name="connsiteY127" fmla="*/ 885718 h 1294514"/>
                <a:gd name="connsiteX128" fmla="*/ 86033 w 1068056"/>
                <a:gd name="connsiteY128" fmla="*/ 866074 h 1294514"/>
                <a:gd name="connsiteX129" fmla="*/ 93182 w 1068056"/>
                <a:gd name="connsiteY129" fmla="*/ 864289 h 1294514"/>
                <a:gd name="connsiteX130" fmla="*/ 926040 w 1068056"/>
                <a:gd name="connsiteY130" fmla="*/ 914289 h 1294514"/>
                <a:gd name="connsiteX131" fmla="*/ 933190 w 1068056"/>
                <a:gd name="connsiteY131" fmla="*/ 917861 h 1294514"/>
                <a:gd name="connsiteX132" fmla="*/ 922466 w 1068056"/>
                <a:gd name="connsiteY132" fmla="*/ 937504 h 1294514"/>
                <a:gd name="connsiteX133" fmla="*/ 915317 w 1068056"/>
                <a:gd name="connsiteY133" fmla="*/ 933933 h 1294514"/>
                <a:gd name="connsiteX134" fmla="*/ 926040 w 1068056"/>
                <a:gd name="connsiteY134" fmla="*/ 914289 h 1294514"/>
                <a:gd name="connsiteX135" fmla="*/ 82458 w 1068056"/>
                <a:gd name="connsiteY135" fmla="*/ 821431 h 1294514"/>
                <a:gd name="connsiteX136" fmla="*/ 87820 w 1068056"/>
                <a:gd name="connsiteY136" fmla="*/ 842860 h 1294514"/>
                <a:gd name="connsiteX137" fmla="*/ 80671 w 1068056"/>
                <a:gd name="connsiteY137" fmla="*/ 844646 h 1294514"/>
                <a:gd name="connsiteX138" fmla="*/ 75309 w 1068056"/>
                <a:gd name="connsiteY138" fmla="*/ 823217 h 1294514"/>
                <a:gd name="connsiteX139" fmla="*/ 82458 w 1068056"/>
                <a:gd name="connsiteY139" fmla="*/ 821431 h 1294514"/>
                <a:gd name="connsiteX140" fmla="*/ 945700 w 1068056"/>
                <a:gd name="connsiteY140" fmla="*/ 876789 h 1294514"/>
                <a:gd name="connsiteX141" fmla="*/ 952849 w 1068056"/>
                <a:gd name="connsiteY141" fmla="*/ 880360 h 1294514"/>
                <a:gd name="connsiteX142" fmla="*/ 942126 w 1068056"/>
                <a:gd name="connsiteY142" fmla="*/ 898218 h 1294514"/>
                <a:gd name="connsiteX143" fmla="*/ 936764 w 1068056"/>
                <a:gd name="connsiteY143" fmla="*/ 896432 h 1294514"/>
                <a:gd name="connsiteX144" fmla="*/ 945700 w 1068056"/>
                <a:gd name="connsiteY144" fmla="*/ 876789 h 1294514"/>
                <a:gd name="connsiteX145" fmla="*/ 75309 w 1068056"/>
                <a:gd name="connsiteY145" fmla="*/ 780359 h 1294514"/>
                <a:gd name="connsiteX146" fmla="*/ 78884 w 1068056"/>
                <a:gd name="connsiteY146" fmla="*/ 801788 h 1294514"/>
                <a:gd name="connsiteX147" fmla="*/ 71735 w 1068056"/>
                <a:gd name="connsiteY147" fmla="*/ 801788 h 1294514"/>
                <a:gd name="connsiteX148" fmla="*/ 68160 w 1068056"/>
                <a:gd name="connsiteY148" fmla="*/ 782145 h 1294514"/>
                <a:gd name="connsiteX149" fmla="*/ 75309 w 1068056"/>
                <a:gd name="connsiteY149" fmla="*/ 780359 h 1294514"/>
                <a:gd name="connsiteX150" fmla="*/ 961786 w 1068056"/>
                <a:gd name="connsiteY150" fmla="*/ 837503 h 1294514"/>
                <a:gd name="connsiteX151" fmla="*/ 968935 w 1068056"/>
                <a:gd name="connsiteY151" fmla="*/ 839288 h 1294514"/>
                <a:gd name="connsiteX152" fmla="*/ 959998 w 1068056"/>
                <a:gd name="connsiteY152" fmla="*/ 860717 h 1294514"/>
                <a:gd name="connsiteX153" fmla="*/ 954637 w 1068056"/>
                <a:gd name="connsiteY153" fmla="*/ 857146 h 1294514"/>
                <a:gd name="connsiteX154" fmla="*/ 961786 w 1068056"/>
                <a:gd name="connsiteY154" fmla="*/ 837503 h 1294514"/>
                <a:gd name="connsiteX155" fmla="*/ 69947 w 1068056"/>
                <a:gd name="connsiteY155" fmla="*/ 737501 h 1294514"/>
                <a:gd name="connsiteX156" fmla="*/ 71735 w 1068056"/>
                <a:gd name="connsiteY156" fmla="*/ 758930 h 1294514"/>
                <a:gd name="connsiteX157" fmla="*/ 64586 w 1068056"/>
                <a:gd name="connsiteY157" fmla="*/ 760716 h 1294514"/>
                <a:gd name="connsiteX158" fmla="*/ 62799 w 1068056"/>
                <a:gd name="connsiteY158" fmla="*/ 739287 h 1294514"/>
                <a:gd name="connsiteX159" fmla="*/ 69947 w 1068056"/>
                <a:gd name="connsiteY159" fmla="*/ 737501 h 1294514"/>
                <a:gd name="connsiteX160" fmla="*/ 976084 w 1068056"/>
                <a:gd name="connsiteY160" fmla="*/ 796431 h 1294514"/>
                <a:gd name="connsiteX161" fmla="*/ 983233 w 1068056"/>
                <a:gd name="connsiteY161" fmla="*/ 800002 h 1294514"/>
                <a:gd name="connsiteX162" fmla="*/ 976083 w 1068056"/>
                <a:gd name="connsiteY162" fmla="*/ 819645 h 1294514"/>
                <a:gd name="connsiteX163" fmla="*/ 970722 w 1068056"/>
                <a:gd name="connsiteY163" fmla="*/ 817860 h 1294514"/>
                <a:gd name="connsiteX164" fmla="*/ 976084 w 1068056"/>
                <a:gd name="connsiteY164" fmla="*/ 796431 h 1294514"/>
                <a:gd name="connsiteX165" fmla="*/ 66373 w 1068056"/>
                <a:gd name="connsiteY165" fmla="*/ 694644 h 1294514"/>
                <a:gd name="connsiteX166" fmla="*/ 68160 w 1068056"/>
                <a:gd name="connsiteY166" fmla="*/ 716072 h 1294514"/>
                <a:gd name="connsiteX167" fmla="*/ 61011 w 1068056"/>
                <a:gd name="connsiteY167" fmla="*/ 717858 h 1294514"/>
                <a:gd name="connsiteX168" fmla="*/ 59224 w 1068056"/>
                <a:gd name="connsiteY168" fmla="*/ 696429 h 1294514"/>
                <a:gd name="connsiteX169" fmla="*/ 66373 w 1068056"/>
                <a:gd name="connsiteY169" fmla="*/ 694644 h 1294514"/>
                <a:gd name="connsiteX170" fmla="*/ 988594 w 1068056"/>
                <a:gd name="connsiteY170" fmla="*/ 755359 h 1294514"/>
                <a:gd name="connsiteX171" fmla="*/ 995743 w 1068056"/>
                <a:gd name="connsiteY171" fmla="*/ 757144 h 1294514"/>
                <a:gd name="connsiteX172" fmla="*/ 990382 w 1068056"/>
                <a:gd name="connsiteY172" fmla="*/ 778573 h 1294514"/>
                <a:gd name="connsiteX173" fmla="*/ 983233 w 1068056"/>
                <a:gd name="connsiteY173" fmla="*/ 776788 h 1294514"/>
                <a:gd name="connsiteX174" fmla="*/ 988594 w 1068056"/>
                <a:gd name="connsiteY174" fmla="*/ 755359 h 1294514"/>
                <a:gd name="connsiteX175" fmla="*/ 66373 w 1068056"/>
                <a:gd name="connsiteY175" fmla="*/ 653572 h 1294514"/>
                <a:gd name="connsiteX176" fmla="*/ 66373 w 1068056"/>
                <a:gd name="connsiteY176" fmla="*/ 675000 h 1294514"/>
                <a:gd name="connsiteX177" fmla="*/ 59224 w 1068056"/>
                <a:gd name="connsiteY177" fmla="*/ 675000 h 1294514"/>
                <a:gd name="connsiteX178" fmla="*/ 59224 w 1068056"/>
                <a:gd name="connsiteY178" fmla="*/ 653572 h 1294514"/>
                <a:gd name="connsiteX179" fmla="*/ 66373 w 1068056"/>
                <a:gd name="connsiteY179" fmla="*/ 653572 h 1294514"/>
                <a:gd name="connsiteX180" fmla="*/ 997531 w 1068056"/>
                <a:gd name="connsiteY180" fmla="*/ 714287 h 1294514"/>
                <a:gd name="connsiteX181" fmla="*/ 1002892 w 1068056"/>
                <a:gd name="connsiteY181" fmla="*/ 716072 h 1294514"/>
                <a:gd name="connsiteX182" fmla="*/ 999318 w 1068056"/>
                <a:gd name="connsiteY182" fmla="*/ 735715 h 1294514"/>
                <a:gd name="connsiteX183" fmla="*/ 992169 w 1068056"/>
                <a:gd name="connsiteY183" fmla="*/ 735715 h 1294514"/>
                <a:gd name="connsiteX184" fmla="*/ 997531 w 1068056"/>
                <a:gd name="connsiteY184" fmla="*/ 714287 h 1294514"/>
                <a:gd name="connsiteX185" fmla="*/ 61011 w 1068056"/>
                <a:gd name="connsiteY185" fmla="*/ 608928 h 1294514"/>
                <a:gd name="connsiteX186" fmla="*/ 68160 w 1068056"/>
                <a:gd name="connsiteY186" fmla="*/ 610714 h 1294514"/>
                <a:gd name="connsiteX187" fmla="*/ 66373 w 1068056"/>
                <a:gd name="connsiteY187" fmla="*/ 632143 h 1294514"/>
                <a:gd name="connsiteX188" fmla="*/ 59224 w 1068056"/>
                <a:gd name="connsiteY188" fmla="*/ 630357 h 1294514"/>
                <a:gd name="connsiteX189" fmla="*/ 61011 w 1068056"/>
                <a:gd name="connsiteY189" fmla="*/ 608928 h 1294514"/>
                <a:gd name="connsiteX190" fmla="*/ 1008254 w 1068056"/>
                <a:gd name="connsiteY190" fmla="*/ 671429 h 1294514"/>
                <a:gd name="connsiteX191" fmla="*/ 1006467 w 1068056"/>
                <a:gd name="connsiteY191" fmla="*/ 694644 h 1294514"/>
                <a:gd name="connsiteX192" fmla="*/ 999318 w 1068056"/>
                <a:gd name="connsiteY192" fmla="*/ 692858 h 1294514"/>
                <a:gd name="connsiteX193" fmla="*/ 1001105 w 1068056"/>
                <a:gd name="connsiteY193" fmla="*/ 671429 h 1294514"/>
                <a:gd name="connsiteX194" fmla="*/ 1008254 w 1068056"/>
                <a:gd name="connsiteY194" fmla="*/ 671429 h 1294514"/>
                <a:gd name="connsiteX195" fmla="*/ 64586 w 1068056"/>
                <a:gd name="connsiteY195" fmla="*/ 566070 h 1294514"/>
                <a:gd name="connsiteX196" fmla="*/ 71735 w 1068056"/>
                <a:gd name="connsiteY196" fmla="*/ 567856 h 1294514"/>
                <a:gd name="connsiteX197" fmla="*/ 69948 w 1068056"/>
                <a:gd name="connsiteY197" fmla="*/ 589285 h 1294514"/>
                <a:gd name="connsiteX198" fmla="*/ 62799 w 1068056"/>
                <a:gd name="connsiteY198" fmla="*/ 587499 h 1294514"/>
                <a:gd name="connsiteX199" fmla="*/ 64586 w 1068056"/>
                <a:gd name="connsiteY199" fmla="*/ 566070 h 1294514"/>
                <a:gd name="connsiteX200" fmla="*/ 1008254 w 1068056"/>
                <a:gd name="connsiteY200" fmla="*/ 648214 h 1294514"/>
                <a:gd name="connsiteX201" fmla="*/ 1008254 w 1068056"/>
                <a:gd name="connsiteY201" fmla="*/ 669643 h 1294514"/>
                <a:gd name="connsiteX202" fmla="*/ 1001105 w 1068056"/>
                <a:gd name="connsiteY202" fmla="*/ 669643 h 1294514"/>
                <a:gd name="connsiteX203" fmla="*/ 1001105 w 1068056"/>
                <a:gd name="connsiteY203" fmla="*/ 648214 h 1294514"/>
                <a:gd name="connsiteX204" fmla="*/ 1008254 w 1068056"/>
                <a:gd name="connsiteY204" fmla="*/ 648214 h 1294514"/>
                <a:gd name="connsiteX205" fmla="*/ 77097 w 1068056"/>
                <a:gd name="connsiteY205" fmla="*/ 524999 h 1294514"/>
                <a:gd name="connsiteX206" fmla="*/ 75309 w 1068056"/>
                <a:gd name="connsiteY206" fmla="*/ 546427 h 1294514"/>
                <a:gd name="connsiteX207" fmla="*/ 68160 w 1068056"/>
                <a:gd name="connsiteY207" fmla="*/ 544642 h 1294514"/>
                <a:gd name="connsiteX208" fmla="*/ 71735 w 1068056"/>
                <a:gd name="connsiteY208" fmla="*/ 524998 h 1294514"/>
                <a:gd name="connsiteX209" fmla="*/ 77097 w 1068056"/>
                <a:gd name="connsiteY209" fmla="*/ 524999 h 1294514"/>
                <a:gd name="connsiteX210" fmla="*/ 1008254 w 1068056"/>
                <a:gd name="connsiteY210" fmla="*/ 605357 h 1294514"/>
                <a:gd name="connsiteX211" fmla="*/ 1008254 w 1068056"/>
                <a:gd name="connsiteY211" fmla="*/ 626786 h 1294514"/>
                <a:gd name="connsiteX212" fmla="*/ 1001105 w 1068056"/>
                <a:gd name="connsiteY212" fmla="*/ 626786 h 1294514"/>
                <a:gd name="connsiteX213" fmla="*/ 1001105 w 1068056"/>
                <a:gd name="connsiteY213" fmla="*/ 605357 h 1294514"/>
                <a:gd name="connsiteX214" fmla="*/ 1008254 w 1068056"/>
                <a:gd name="connsiteY214" fmla="*/ 605357 h 1294514"/>
                <a:gd name="connsiteX215" fmla="*/ 78884 w 1068056"/>
                <a:gd name="connsiteY215" fmla="*/ 482141 h 1294514"/>
                <a:gd name="connsiteX216" fmla="*/ 86033 w 1068056"/>
                <a:gd name="connsiteY216" fmla="*/ 483926 h 1294514"/>
                <a:gd name="connsiteX217" fmla="*/ 82458 w 1068056"/>
                <a:gd name="connsiteY217" fmla="*/ 505355 h 1294514"/>
                <a:gd name="connsiteX218" fmla="*/ 75309 w 1068056"/>
                <a:gd name="connsiteY218" fmla="*/ 503570 h 1294514"/>
                <a:gd name="connsiteX219" fmla="*/ 78884 w 1068056"/>
                <a:gd name="connsiteY219" fmla="*/ 482141 h 1294514"/>
                <a:gd name="connsiteX220" fmla="*/ 1004680 w 1068056"/>
                <a:gd name="connsiteY220" fmla="*/ 562499 h 1294514"/>
                <a:gd name="connsiteX221" fmla="*/ 1006467 w 1068056"/>
                <a:gd name="connsiteY221" fmla="*/ 583928 h 1294514"/>
                <a:gd name="connsiteX222" fmla="*/ 999318 w 1068056"/>
                <a:gd name="connsiteY222" fmla="*/ 583928 h 1294514"/>
                <a:gd name="connsiteX223" fmla="*/ 997530 w 1068056"/>
                <a:gd name="connsiteY223" fmla="*/ 562499 h 1294514"/>
                <a:gd name="connsiteX224" fmla="*/ 1004680 w 1068056"/>
                <a:gd name="connsiteY224" fmla="*/ 562499 h 1294514"/>
                <a:gd name="connsiteX225" fmla="*/ 91395 w 1068056"/>
                <a:gd name="connsiteY225" fmla="*/ 441069 h 1294514"/>
                <a:gd name="connsiteX226" fmla="*/ 96756 w 1068056"/>
                <a:gd name="connsiteY226" fmla="*/ 442854 h 1294514"/>
                <a:gd name="connsiteX227" fmla="*/ 91394 w 1068056"/>
                <a:gd name="connsiteY227" fmla="*/ 462498 h 1294514"/>
                <a:gd name="connsiteX228" fmla="*/ 84245 w 1068056"/>
                <a:gd name="connsiteY228" fmla="*/ 460712 h 1294514"/>
                <a:gd name="connsiteX229" fmla="*/ 91395 w 1068056"/>
                <a:gd name="connsiteY229" fmla="*/ 441069 h 1294514"/>
                <a:gd name="connsiteX230" fmla="*/ 999318 w 1068056"/>
                <a:gd name="connsiteY230" fmla="*/ 519641 h 1294514"/>
                <a:gd name="connsiteX231" fmla="*/ 1002892 w 1068056"/>
                <a:gd name="connsiteY231" fmla="*/ 541070 h 1294514"/>
                <a:gd name="connsiteX232" fmla="*/ 995743 w 1068056"/>
                <a:gd name="connsiteY232" fmla="*/ 542856 h 1294514"/>
                <a:gd name="connsiteX233" fmla="*/ 992169 w 1068056"/>
                <a:gd name="connsiteY233" fmla="*/ 521427 h 1294514"/>
                <a:gd name="connsiteX234" fmla="*/ 999318 w 1068056"/>
                <a:gd name="connsiteY234" fmla="*/ 519641 h 1294514"/>
                <a:gd name="connsiteX235" fmla="*/ 103905 w 1068056"/>
                <a:gd name="connsiteY235" fmla="*/ 399997 h 1294514"/>
                <a:gd name="connsiteX236" fmla="*/ 111054 w 1068056"/>
                <a:gd name="connsiteY236" fmla="*/ 401783 h 1294514"/>
                <a:gd name="connsiteX237" fmla="*/ 103905 w 1068056"/>
                <a:gd name="connsiteY237" fmla="*/ 423211 h 1294514"/>
                <a:gd name="connsiteX238" fmla="*/ 96756 w 1068056"/>
                <a:gd name="connsiteY238" fmla="*/ 419640 h 1294514"/>
                <a:gd name="connsiteX239" fmla="*/ 103905 w 1068056"/>
                <a:gd name="connsiteY239" fmla="*/ 399997 h 1294514"/>
                <a:gd name="connsiteX240" fmla="*/ 990382 w 1068056"/>
                <a:gd name="connsiteY240" fmla="*/ 476783 h 1294514"/>
                <a:gd name="connsiteX241" fmla="*/ 993956 w 1068056"/>
                <a:gd name="connsiteY241" fmla="*/ 498212 h 1294514"/>
                <a:gd name="connsiteX242" fmla="*/ 986807 w 1068056"/>
                <a:gd name="connsiteY242" fmla="*/ 499998 h 1294514"/>
                <a:gd name="connsiteX243" fmla="*/ 983233 w 1068056"/>
                <a:gd name="connsiteY243" fmla="*/ 478569 h 1294514"/>
                <a:gd name="connsiteX244" fmla="*/ 990382 w 1068056"/>
                <a:gd name="connsiteY244" fmla="*/ 476783 h 1294514"/>
                <a:gd name="connsiteX245" fmla="*/ 119991 w 1068056"/>
                <a:gd name="connsiteY245" fmla="*/ 360710 h 1294514"/>
                <a:gd name="connsiteX246" fmla="*/ 127140 w 1068056"/>
                <a:gd name="connsiteY246" fmla="*/ 362496 h 1294514"/>
                <a:gd name="connsiteX247" fmla="*/ 118203 w 1068056"/>
                <a:gd name="connsiteY247" fmla="*/ 382140 h 1294514"/>
                <a:gd name="connsiteX248" fmla="*/ 112842 w 1068056"/>
                <a:gd name="connsiteY248" fmla="*/ 380354 h 1294514"/>
                <a:gd name="connsiteX249" fmla="*/ 119991 w 1068056"/>
                <a:gd name="connsiteY249" fmla="*/ 360710 h 1294514"/>
                <a:gd name="connsiteX250" fmla="*/ 977871 w 1068056"/>
                <a:gd name="connsiteY250" fmla="*/ 435712 h 1294514"/>
                <a:gd name="connsiteX251" fmla="*/ 983233 w 1068056"/>
                <a:gd name="connsiteY251" fmla="*/ 457140 h 1294514"/>
                <a:gd name="connsiteX252" fmla="*/ 977871 w 1068056"/>
                <a:gd name="connsiteY252" fmla="*/ 458926 h 1294514"/>
                <a:gd name="connsiteX253" fmla="*/ 970722 w 1068056"/>
                <a:gd name="connsiteY253" fmla="*/ 437497 h 1294514"/>
                <a:gd name="connsiteX254" fmla="*/ 977871 w 1068056"/>
                <a:gd name="connsiteY254" fmla="*/ 435712 h 1294514"/>
                <a:gd name="connsiteX255" fmla="*/ 130714 w 1068056"/>
                <a:gd name="connsiteY255" fmla="*/ 337496 h 1294514"/>
                <a:gd name="connsiteX256" fmla="*/ 137863 w 1068056"/>
                <a:gd name="connsiteY256" fmla="*/ 341067 h 1294514"/>
                <a:gd name="connsiteX257" fmla="*/ 136076 w 1068056"/>
                <a:gd name="connsiteY257" fmla="*/ 342853 h 1294514"/>
                <a:gd name="connsiteX258" fmla="*/ 128927 w 1068056"/>
                <a:gd name="connsiteY258" fmla="*/ 341067 h 1294514"/>
                <a:gd name="connsiteX259" fmla="*/ 130714 w 1068056"/>
                <a:gd name="connsiteY259" fmla="*/ 337496 h 1294514"/>
                <a:gd name="connsiteX260" fmla="*/ 139650 w 1068056"/>
                <a:gd name="connsiteY260" fmla="*/ 321424 h 1294514"/>
                <a:gd name="connsiteX261" fmla="*/ 146799 w 1068056"/>
                <a:gd name="connsiteY261" fmla="*/ 324996 h 1294514"/>
                <a:gd name="connsiteX262" fmla="*/ 137863 w 1068056"/>
                <a:gd name="connsiteY262" fmla="*/ 341067 h 1294514"/>
                <a:gd name="connsiteX263" fmla="*/ 130714 w 1068056"/>
                <a:gd name="connsiteY263" fmla="*/ 337496 h 1294514"/>
                <a:gd name="connsiteX264" fmla="*/ 139650 w 1068056"/>
                <a:gd name="connsiteY264" fmla="*/ 321424 h 1294514"/>
                <a:gd name="connsiteX265" fmla="*/ 963573 w 1068056"/>
                <a:gd name="connsiteY265" fmla="*/ 396425 h 1294514"/>
                <a:gd name="connsiteX266" fmla="*/ 970722 w 1068056"/>
                <a:gd name="connsiteY266" fmla="*/ 416069 h 1294514"/>
                <a:gd name="connsiteX267" fmla="*/ 963573 w 1068056"/>
                <a:gd name="connsiteY267" fmla="*/ 417854 h 1294514"/>
                <a:gd name="connsiteX268" fmla="*/ 956424 w 1068056"/>
                <a:gd name="connsiteY268" fmla="*/ 398211 h 1294514"/>
                <a:gd name="connsiteX269" fmla="*/ 963573 w 1068056"/>
                <a:gd name="connsiteY269" fmla="*/ 396425 h 1294514"/>
                <a:gd name="connsiteX270" fmla="*/ 162885 w 1068056"/>
                <a:gd name="connsiteY270" fmla="*/ 283924 h 1294514"/>
                <a:gd name="connsiteX271" fmla="*/ 168246 w 1068056"/>
                <a:gd name="connsiteY271" fmla="*/ 289281 h 1294514"/>
                <a:gd name="connsiteX272" fmla="*/ 157523 w 1068056"/>
                <a:gd name="connsiteY272" fmla="*/ 307138 h 1294514"/>
                <a:gd name="connsiteX273" fmla="*/ 150374 w 1068056"/>
                <a:gd name="connsiteY273" fmla="*/ 301781 h 1294514"/>
                <a:gd name="connsiteX274" fmla="*/ 162885 w 1068056"/>
                <a:gd name="connsiteY274" fmla="*/ 283924 h 1294514"/>
                <a:gd name="connsiteX275" fmla="*/ 945700 w 1068056"/>
                <a:gd name="connsiteY275" fmla="*/ 355353 h 1294514"/>
                <a:gd name="connsiteX276" fmla="*/ 954637 w 1068056"/>
                <a:gd name="connsiteY276" fmla="*/ 374996 h 1294514"/>
                <a:gd name="connsiteX277" fmla="*/ 949275 w 1068056"/>
                <a:gd name="connsiteY277" fmla="*/ 378568 h 1294514"/>
                <a:gd name="connsiteX278" fmla="*/ 938551 w 1068056"/>
                <a:gd name="connsiteY278" fmla="*/ 358925 h 1294514"/>
                <a:gd name="connsiteX279" fmla="*/ 945700 w 1068056"/>
                <a:gd name="connsiteY279" fmla="*/ 355353 h 1294514"/>
                <a:gd name="connsiteX280" fmla="*/ 187906 w 1068056"/>
                <a:gd name="connsiteY280" fmla="*/ 249995 h 1294514"/>
                <a:gd name="connsiteX281" fmla="*/ 193268 w 1068056"/>
                <a:gd name="connsiteY281" fmla="*/ 255352 h 1294514"/>
                <a:gd name="connsiteX282" fmla="*/ 180757 w 1068056"/>
                <a:gd name="connsiteY282" fmla="*/ 271424 h 1294514"/>
                <a:gd name="connsiteX283" fmla="*/ 175395 w 1068056"/>
                <a:gd name="connsiteY283" fmla="*/ 267852 h 1294514"/>
                <a:gd name="connsiteX284" fmla="*/ 187906 w 1068056"/>
                <a:gd name="connsiteY284" fmla="*/ 249995 h 1294514"/>
                <a:gd name="connsiteX285" fmla="*/ 926040 w 1068056"/>
                <a:gd name="connsiteY285" fmla="*/ 317853 h 1294514"/>
                <a:gd name="connsiteX286" fmla="*/ 936764 w 1068056"/>
                <a:gd name="connsiteY286" fmla="*/ 337496 h 1294514"/>
                <a:gd name="connsiteX287" fmla="*/ 929615 w 1068056"/>
                <a:gd name="connsiteY287" fmla="*/ 341067 h 1294514"/>
                <a:gd name="connsiteX288" fmla="*/ 918892 w 1068056"/>
                <a:gd name="connsiteY288" fmla="*/ 321424 h 1294514"/>
                <a:gd name="connsiteX289" fmla="*/ 926040 w 1068056"/>
                <a:gd name="connsiteY289" fmla="*/ 317853 h 1294514"/>
                <a:gd name="connsiteX290" fmla="*/ 216502 w 1068056"/>
                <a:gd name="connsiteY290" fmla="*/ 217852 h 1294514"/>
                <a:gd name="connsiteX291" fmla="*/ 221864 w 1068056"/>
                <a:gd name="connsiteY291" fmla="*/ 223209 h 1294514"/>
                <a:gd name="connsiteX292" fmla="*/ 207566 w 1068056"/>
                <a:gd name="connsiteY292" fmla="*/ 239280 h 1294514"/>
                <a:gd name="connsiteX293" fmla="*/ 202204 w 1068056"/>
                <a:gd name="connsiteY293" fmla="*/ 233923 h 1294514"/>
                <a:gd name="connsiteX294" fmla="*/ 216502 w 1068056"/>
                <a:gd name="connsiteY294" fmla="*/ 217852 h 1294514"/>
                <a:gd name="connsiteX295" fmla="*/ 902806 w 1068056"/>
                <a:gd name="connsiteY295" fmla="*/ 282138 h 1294514"/>
                <a:gd name="connsiteX296" fmla="*/ 913530 w 1068056"/>
                <a:gd name="connsiteY296" fmla="*/ 299995 h 1294514"/>
                <a:gd name="connsiteX297" fmla="*/ 908168 w 1068056"/>
                <a:gd name="connsiteY297" fmla="*/ 303567 h 1294514"/>
                <a:gd name="connsiteX298" fmla="*/ 897445 w 1068056"/>
                <a:gd name="connsiteY298" fmla="*/ 285710 h 1294514"/>
                <a:gd name="connsiteX299" fmla="*/ 902806 w 1068056"/>
                <a:gd name="connsiteY299" fmla="*/ 282138 h 1294514"/>
                <a:gd name="connsiteX300" fmla="*/ 248673 w 1068056"/>
                <a:gd name="connsiteY300" fmla="*/ 187494 h 1294514"/>
                <a:gd name="connsiteX301" fmla="*/ 254034 w 1068056"/>
                <a:gd name="connsiteY301" fmla="*/ 192851 h 1294514"/>
                <a:gd name="connsiteX302" fmla="*/ 237949 w 1068056"/>
                <a:gd name="connsiteY302" fmla="*/ 208923 h 1294514"/>
                <a:gd name="connsiteX303" fmla="*/ 232587 w 1068056"/>
                <a:gd name="connsiteY303" fmla="*/ 203566 h 1294514"/>
                <a:gd name="connsiteX304" fmla="*/ 248673 w 1068056"/>
                <a:gd name="connsiteY304" fmla="*/ 187494 h 1294514"/>
                <a:gd name="connsiteX305" fmla="*/ 875997 w 1068056"/>
                <a:gd name="connsiteY305" fmla="*/ 246423 h 1294514"/>
                <a:gd name="connsiteX306" fmla="*/ 890296 w 1068056"/>
                <a:gd name="connsiteY306" fmla="*/ 264281 h 1294514"/>
                <a:gd name="connsiteX307" fmla="*/ 884934 w 1068056"/>
                <a:gd name="connsiteY307" fmla="*/ 267852 h 1294514"/>
                <a:gd name="connsiteX308" fmla="*/ 870636 w 1068056"/>
                <a:gd name="connsiteY308" fmla="*/ 251780 h 1294514"/>
                <a:gd name="connsiteX309" fmla="*/ 875997 w 1068056"/>
                <a:gd name="connsiteY309" fmla="*/ 246423 h 1294514"/>
                <a:gd name="connsiteX310" fmla="*/ 282630 w 1068056"/>
                <a:gd name="connsiteY310" fmla="*/ 160708 h 1294514"/>
                <a:gd name="connsiteX311" fmla="*/ 286205 w 1068056"/>
                <a:gd name="connsiteY311" fmla="*/ 167851 h 1294514"/>
                <a:gd name="connsiteX312" fmla="*/ 270120 w 1068056"/>
                <a:gd name="connsiteY312" fmla="*/ 180351 h 1294514"/>
                <a:gd name="connsiteX313" fmla="*/ 264758 w 1068056"/>
                <a:gd name="connsiteY313" fmla="*/ 174994 h 1294514"/>
                <a:gd name="connsiteX314" fmla="*/ 282630 w 1068056"/>
                <a:gd name="connsiteY314" fmla="*/ 160708 h 1294514"/>
                <a:gd name="connsiteX315" fmla="*/ 847401 w 1068056"/>
                <a:gd name="connsiteY315" fmla="*/ 214280 h 1294514"/>
                <a:gd name="connsiteX316" fmla="*/ 863487 w 1068056"/>
                <a:gd name="connsiteY316" fmla="*/ 230352 h 1294514"/>
                <a:gd name="connsiteX317" fmla="*/ 858125 w 1068056"/>
                <a:gd name="connsiteY317" fmla="*/ 235709 h 1294514"/>
                <a:gd name="connsiteX318" fmla="*/ 843827 w 1068056"/>
                <a:gd name="connsiteY318" fmla="*/ 219637 h 1294514"/>
                <a:gd name="connsiteX319" fmla="*/ 847401 w 1068056"/>
                <a:gd name="connsiteY319" fmla="*/ 214280 h 1294514"/>
                <a:gd name="connsiteX320" fmla="*/ 318375 w 1068056"/>
                <a:gd name="connsiteY320" fmla="*/ 137493 h 1294514"/>
                <a:gd name="connsiteX321" fmla="*/ 321950 w 1068056"/>
                <a:gd name="connsiteY321" fmla="*/ 142851 h 1294514"/>
                <a:gd name="connsiteX322" fmla="*/ 304077 w 1068056"/>
                <a:gd name="connsiteY322" fmla="*/ 155351 h 1294514"/>
                <a:gd name="connsiteX323" fmla="*/ 300503 w 1068056"/>
                <a:gd name="connsiteY323" fmla="*/ 148208 h 1294514"/>
                <a:gd name="connsiteX324" fmla="*/ 318375 w 1068056"/>
                <a:gd name="connsiteY324" fmla="*/ 137493 h 1294514"/>
                <a:gd name="connsiteX325" fmla="*/ 817018 w 1068056"/>
                <a:gd name="connsiteY325" fmla="*/ 183923 h 1294514"/>
                <a:gd name="connsiteX326" fmla="*/ 833104 w 1068056"/>
                <a:gd name="connsiteY326" fmla="*/ 199994 h 1294514"/>
                <a:gd name="connsiteX327" fmla="*/ 827742 w 1068056"/>
                <a:gd name="connsiteY327" fmla="*/ 205351 h 1294514"/>
                <a:gd name="connsiteX328" fmla="*/ 811657 w 1068056"/>
                <a:gd name="connsiteY328" fmla="*/ 189280 h 1294514"/>
                <a:gd name="connsiteX329" fmla="*/ 817018 w 1068056"/>
                <a:gd name="connsiteY329" fmla="*/ 183923 h 1294514"/>
                <a:gd name="connsiteX330" fmla="*/ 783060 w 1068056"/>
                <a:gd name="connsiteY330" fmla="*/ 157137 h 1294514"/>
                <a:gd name="connsiteX331" fmla="*/ 800933 w 1068056"/>
                <a:gd name="connsiteY331" fmla="*/ 171422 h 1294514"/>
                <a:gd name="connsiteX332" fmla="*/ 795571 w 1068056"/>
                <a:gd name="connsiteY332" fmla="*/ 176779 h 1294514"/>
                <a:gd name="connsiteX333" fmla="*/ 779486 w 1068056"/>
                <a:gd name="connsiteY333" fmla="*/ 162494 h 1294514"/>
                <a:gd name="connsiteX334" fmla="*/ 783060 w 1068056"/>
                <a:gd name="connsiteY334" fmla="*/ 157137 h 1294514"/>
                <a:gd name="connsiteX335" fmla="*/ 355908 w 1068056"/>
                <a:gd name="connsiteY335" fmla="*/ 116064 h 1294514"/>
                <a:gd name="connsiteX336" fmla="*/ 359482 w 1068056"/>
                <a:gd name="connsiteY336" fmla="*/ 123207 h 1294514"/>
                <a:gd name="connsiteX337" fmla="*/ 339822 w 1068056"/>
                <a:gd name="connsiteY337" fmla="*/ 133922 h 1294514"/>
                <a:gd name="connsiteX338" fmla="*/ 338035 w 1068056"/>
                <a:gd name="connsiteY338" fmla="*/ 126779 h 1294514"/>
                <a:gd name="connsiteX339" fmla="*/ 355908 w 1068056"/>
                <a:gd name="connsiteY339" fmla="*/ 116064 h 1294514"/>
                <a:gd name="connsiteX340" fmla="*/ 747315 w 1068056"/>
                <a:gd name="connsiteY340" fmla="*/ 133922 h 1294514"/>
                <a:gd name="connsiteX341" fmla="*/ 765188 w 1068056"/>
                <a:gd name="connsiteY341" fmla="*/ 144636 h 1294514"/>
                <a:gd name="connsiteX342" fmla="*/ 761613 w 1068056"/>
                <a:gd name="connsiteY342" fmla="*/ 151779 h 1294514"/>
                <a:gd name="connsiteX343" fmla="*/ 743741 w 1068056"/>
                <a:gd name="connsiteY343" fmla="*/ 139279 h 1294514"/>
                <a:gd name="connsiteX344" fmla="*/ 747315 w 1068056"/>
                <a:gd name="connsiteY344" fmla="*/ 133922 h 1294514"/>
                <a:gd name="connsiteX345" fmla="*/ 395227 w 1068056"/>
                <a:gd name="connsiteY345" fmla="*/ 99993 h 1294514"/>
                <a:gd name="connsiteX346" fmla="*/ 398802 w 1068056"/>
                <a:gd name="connsiteY346" fmla="*/ 105350 h 1294514"/>
                <a:gd name="connsiteX347" fmla="*/ 379142 w 1068056"/>
                <a:gd name="connsiteY347" fmla="*/ 114279 h 1294514"/>
                <a:gd name="connsiteX348" fmla="*/ 375567 w 1068056"/>
                <a:gd name="connsiteY348" fmla="*/ 107136 h 1294514"/>
                <a:gd name="connsiteX349" fmla="*/ 395227 w 1068056"/>
                <a:gd name="connsiteY349" fmla="*/ 99993 h 1294514"/>
                <a:gd name="connsiteX350" fmla="*/ 709783 w 1068056"/>
                <a:gd name="connsiteY350" fmla="*/ 112493 h 1294514"/>
                <a:gd name="connsiteX351" fmla="*/ 729443 w 1068056"/>
                <a:gd name="connsiteY351" fmla="*/ 123207 h 1294514"/>
                <a:gd name="connsiteX352" fmla="*/ 725869 w 1068056"/>
                <a:gd name="connsiteY352" fmla="*/ 128565 h 1294514"/>
                <a:gd name="connsiteX353" fmla="*/ 706209 w 1068056"/>
                <a:gd name="connsiteY353" fmla="*/ 117850 h 1294514"/>
                <a:gd name="connsiteX354" fmla="*/ 709783 w 1068056"/>
                <a:gd name="connsiteY354" fmla="*/ 112493 h 1294514"/>
                <a:gd name="connsiteX355" fmla="*/ 436334 w 1068056"/>
                <a:gd name="connsiteY355" fmla="*/ 85707 h 1294514"/>
                <a:gd name="connsiteX356" fmla="*/ 438121 w 1068056"/>
                <a:gd name="connsiteY356" fmla="*/ 92850 h 1294514"/>
                <a:gd name="connsiteX357" fmla="*/ 418461 w 1068056"/>
                <a:gd name="connsiteY357" fmla="*/ 98207 h 1294514"/>
                <a:gd name="connsiteX358" fmla="*/ 416674 w 1068056"/>
                <a:gd name="connsiteY358" fmla="*/ 92850 h 1294514"/>
                <a:gd name="connsiteX359" fmla="*/ 436334 w 1068056"/>
                <a:gd name="connsiteY359" fmla="*/ 85707 h 1294514"/>
                <a:gd name="connsiteX360" fmla="*/ 681187 w 1068056"/>
                <a:gd name="connsiteY360" fmla="*/ 98207 h 1294514"/>
                <a:gd name="connsiteX361" fmla="*/ 690123 w 1068056"/>
                <a:gd name="connsiteY361" fmla="*/ 103564 h 1294514"/>
                <a:gd name="connsiteX362" fmla="*/ 688336 w 1068056"/>
                <a:gd name="connsiteY362" fmla="*/ 108921 h 1294514"/>
                <a:gd name="connsiteX363" fmla="*/ 677613 w 1068056"/>
                <a:gd name="connsiteY363" fmla="*/ 105350 h 1294514"/>
                <a:gd name="connsiteX364" fmla="*/ 677868 w 1068056"/>
                <a:gd name="connsiteY364" fmla="*/ 104840 h 1294514"/>
                <a:gd name="connsiteX365" fmla="*/ 678060 w 1068056"/>
                <a:gd name="connsiteY365" fmla="*/ 104903 h 1294514"/>
                <a:gd name="connsiteX366" fmla="*/ 679400 w 1068056"/>
                <a:gd name="connsiteY366" fmla="*/ 105350 h 1294514"/>
                <a:gd name="connsiteX367" fmla="*/ 681187 w 1068056"/>
                <a:gd name="connsiteY367" fmla="*/ 98207 h 1294514"/>
                <a:gd name="connsiteX368" fmla="*/ 479228 w 1068056"/>
                <a:gd name="connsiteY368" fmla="*/ 76778 h 1294514"/>
                <a:gd name="connsiteX369" fmla="*/ 481015 w 1068056"/>
                <a:gd name="connsiteY369" fmla="*/ 83921 h 1294514"/>
                <a:gd name="connsiteX370" fmla="*/ 459568 w 1068056"/>
                <a:gd name="connsiteY370" fmla="*/ 87493 h 1294514"/>
                <a:gd name="connsiteX371" fmla="*/ 457781 w 1068056"/>
                <a:gd name="connsiteY371" fmla="*/ 80350 h 1294514"/>
                <a:gd name="connsiteX372" fmla="*/ 479228 w 1068056"/>
                <a:gd name="connsiteY372" fmla="*/ 76778 h 1294514"/>
                <a:gd name="connsiteX373" fmla="*/ 670464 w 1068056"/>
                <a:gd name="connsiteY373" fmla="*/ 94636 h 1294514"/>
                <a:gd name="connsiteX374" fmla="*/ 681187 w 1068056"/>
                <a:gd name="connsiteY374" fmla="*/ 98207 h 1294514"/>
                <a:gd name="connsiteX375" fmla="*/ 678059 w 1068056"/>
                <a:gd name="connsiteY375" fmla="*/ 104457 h 1294514"/>
                <a:gd name="connsiteX376" fmla="*/ 677868 w 1068056"/>
                <a:gd name="connsiteY376" fmla="*/ 104840 h 1294514"/>
                <a:gd name="connsiteX377" fmla="*/ 668676 w 1068056"/>
                <a:gd name="connsiteY377" fmla="*/ 101779 h 1294514"/>
                <a:gd name="connsiteX378" fmla="*/ 670464 w 1068056"/>
                <a:gd name="connsiteY378" fmla="*/ 94636 h 1294514"/>
                <a:gd name="connsiteX379" fmla="*/ 629357 w 1068056"/>
                <a:gd name="connsiteY379" fmla="*/ 82136 h 1294514"/>
                <a:gd name="connsiteX380" fmla="*/ 650804 w 1068056"/>
                <a:gd name="connsiteY380" fmla="*/ 87493 h 1294514"/>
                <a:gd name="connsiteX381" fmla="*/ 649017 w 1068056"/>
                <a:gd name="connsiteY381" fmla="*/ 94636 h 1294514"/>
                <a:gd name="connsiteX382" fmla="*/ 627570 w 1068056"/>
                <a:gd name="connsiteY382" fmla="*/ 87493 h 1294514"/>
                <a:gd name="connsiteX383" fmla="*/ 629357 w 1068056"/>
                <a:gd name="connsiteY383" fmla="*/ 82136 h 1294514"/>
                <a:gd name="connsiteX384" fmla="*/ 522122 w 1068056"/>
                <a:gd name="connsiteY384" fmla="*/ 71421 h 1294514"/>
                <a:gd name="connsiteX385" fmla="*/ 522122 w 1068056"/>
                <a:gd name="connsiteY385" fmla="*/ 78564 h 1294514"/>
                <a:gd name="connsiteX386" fmla="*/ 500675 w 1068056"/>
                <a:gd name="connsiteY386" fmla="*/ 80350 h 1294514"/>
                <a:gd name="connsiteX387" fmla="*/ 500675 w 1068056"/>
                <a:gd name="connsiteY387" fmla="*/ 73207 h 1294514"/>
                <a:gd name="connsiteX388" fmla="*/ 522122 w 1068056"/>
                <a:gd name="connsiteY388" fmla="*/ 71421 h 1294514"/>
                <a:gd name="connsiteX389" fmla="*/ 565016 w 1068056"/>
                <a:gd name="connsiteY389" fmla="*/ 71421 h 1294514"/>
                <a:gd name="connsiteX390" fmla="*/ 565016 w 1068056"/>
                <a:gd name="connsiteY390" fmla="*/ 78564 h 1294514"/>
                <a:gd name="connsiteX391" fmla="*/ 543569 w 1068056"/>
                <a:gd name="connsiteY391" fmla="*/ 78564 h 1294514"/>
                <a:gd name="connsiteX392" fmla="*/ 543569 w 1068056"/>
                <a:gd name="connsiteY392" fmla="*/ 71421 h 1294514"/>
                <a:gd name="connsiteX393" fmla="*/ 565016 w 1068056"/>
                <a:gd name="connsiteY393" fmla="*/ 71421 h 1294514"/>
                <a:gd name="connsiteX394" fmla="*/ 586463 w 1068056"/>
                <a:gd name="connsiteY394" fmla="*/ 73207 h 1294514"/>
                <a:gd name="connsiteX395" fmla="*/ 607910 w 1068056"/>
                <a:gd name="connsiteY395" fmla="*/ 76778 h 1294514"/>
                <a:gd name="connsiteX396" fmla="*/ 607910 w 1068056"/>
                <a:gd name="connsiteY396" fmla="*/ 83921 h 1294514"/>
                <a:gd name="connsiteX397" fmla="*/ 586463 w 1068056"/>
                <a:gd name="connsiteY397" fmla="*/ 80350 h 1294514"/>
                <a:gd name="connsiteX398" fmla="*/ 586463 w 1068056"/>
                <a:gd name="connsiteY398" fmla="*/ 73207 h 1294514"/>
                <a:gd name="connsiteX399" fmla="*/ 611089 w 1068056"/>
                <a:gd name="connsiteY399" fmla="*/ 27967 h 1294514"/>
                <a:gd name="connsiteX400" fmla="*/ 352240 w 1068056"/>
                <a:gd name="connsiteY400" fmla="*/ 66362 h 1294514"/>
                <a:gd name="connsiteX401" fmla="*/ 98473 w 1068056"/>
                <a:gd name="connsiteY401" fmla="*/ 310844 h 1294514"/>
                <a:gd name="connsiteX402" fmla="*/ 114556 w 1068056"/>
                <a:gd name="connsiteY402" fmla="*/ 1037151 h 1294514"/>
                <a:gd name="connsiteX403" fmla="*/ 498781 w 1068056"/>
                <a:gd name="connsiteY403" fmla="*/ 1272710 h 1294514"/>
                <a:gd name="connsiteX404" fmla="*/ 874070 w 1068056"/>
                <a:gd name="connsiteY404" fmla="*/ 1074626 h 1294514"/>
                <a:gd name="connsiteX405" fmla="*/ 1045631 w 1068056"/>
                <a:gd name="connsiteY405" fmla="*/ 673105 h 1294514"/>
                <a:gd name="connsiteX406" fmla="*/ 691787 w 1068056"/>
                <a:gd name="connsiteY406" fmla="*/ 52086 h 1294514"/>
                <a:gd name="connsiteX407" fmla="*/ 611089 w 1068056"/>
                <a:gd name="connsiteY407" fmla="*/ 27967 h 1294514"/>
                <a:gd name="connsiteX408" fmla="*/ 609647 w 1068056"/>
                <a:gd name="connsiteY408" fmla="*/ 5531 h 1294514"/>
                <a:gd name="connsiteX409" fmla="*/ 700722 w 1068056"/>
                <a:gd name="connsiteY409" fmla="*/ 32456 h 1294514"/>
                <a:gd name="connsiteX410" fmla="*/ 1067076 w 1068056"/>
                <a:gd name="connsiteY410" fmla="*/ 674889 h 1294514"/>
                <a:gd name="connsiteX411" fmla="*/ 496994 w 1068056"/>
                <a:gd name="connsiteY411" fmla="*/ 1294124 h 1294514"/>
                <a:gd name="connsiteX412" fmla="*/ 96685 w 1068056"/>
                <a:gd name="connsiteY412" fmla="*/ 1047858 h 1294514"/>
                <a:gd name="connsiteX413" fmla="*/ 80602 w 1068056"/>
                <a:gd name="connsiteY413" fmla="*/ 300136 h 1294514"/>
                <a:gd name="connsiteX414" fmla="*/ 609647 w 1068056"/>
                <a:gd name="connsiteY414" fmla="*/ 5531 h 12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068056" h="1294514">
                  <a:moveTo>
                    <a:pt x="497100" y="1216079"/>
                  </a:moveTo>
                  <a:cubicBezTo>
                    <a:pt x="497100" y="1216079"/>
                    <a:pt x="497100" y="1216079"/>
                    <a:pt x="495313" y="1223222"/>
                  </a:cubicBezTo>
                  <a:cubicBezTo>
                    <a:pt x="488164" y="1223222"/>
                    <a:pt x="481015" y="1221436"/>
                    <a:pt x="473866" y="1221436"/>
                  </a:cubicBezTo>
                  <a:cubicBezTo>
                    <a:pt x="473866" y="1221436"/>
                    <a:pt x="473866" y="1221436"/>
                    <a:pt x="475653" y="1214293"/>
                  </a:cubicBezTo>
                  <a:cubicBezTo>
                    <a:pt x="482802" y="1214293"/>
                    <a:pt x="489951" y="1216079"/>
                    <a:pt x="497100" y="1216079"/>
                  </a:cubicBezTo>
                  <a:close/>
                  <a:moveTo>
                    <a:pt x="432759" y="1207151"/>
                  </a:moveTo>
                  <a:cubicBezTo>
                    <a:pt x="432759" y="1207151"/>
                    <a:pt x="432759" y="1207151"/>
                    <a:pt x="454206" y="1210722"/>
                  </a:cubicBezTo>
                  <a:cubicBezTo>
                    <a:pt x="454206" y="1210722"/>
                    <a:pt x="454206" y="1210722"/>
                    <a:pt x="452419" y="1217865"/>
                  </a:cubicBezTo>
                  <a:cubicBezTo>
                    <a:pt x="452419" y="1217865"/>
                    <a:pt x="452419" y="1217865"/>
                    <a:pt x="432759" y="1214293"/>
                  </a:cubicBezTo>
                  <a:cubicBezTo>
                    <a:pt x="432759" y="1214293"/>
                    <a:pt x="432759" y="1214293"/>
                    <a:pt x="432759" y="1207151"/>
                  </a:cubicBezTo>
                  <a:close/>
                  <a:moveTo>
                    <a:pt x="538207" y="1216079"/>
                  </a:moveTo>
                  <a:cubicBezTo>
                    <a:pt x="538207" y="1216079"/>
                    <a:pt x="538207" y="1216079"/>
                    <a:pt x="539994" y="1223222"/>
                  </a:cubicBezTo>
                  <a:cubicBezTo>
                    <a:pt x="532845" y="1223222"/>
                    <a:pt x="525696" y="1223222"/>
                    <a:pt x="516760" y="1223222"/>
                  </a:cubicBezTo>
                  <a:cubicBezTo>
                    <a:pt x="516760" y="1223222"/>
                    <a:pt x="516760" y="1223222"/>
                    <a:pt x="516760" y="1216079"/>
                  </a:cubicBezTo>
                  <a:cubicBezTo>
                    <a:pt x="523909" y="1216079"/>
                    <a:pt x="531058" y="1216079"/>
                    <a:pt x="538207" y="1216079"/>
                  </a:cubicBezTo>
                  <a:close/>
                  <a:moveTo>
                    <a:pt x="391653" y="1198222"/>
                  </a:moveTo>
                  <a:cubicBezTo>
                    <a:pt x="391653" y="1198222"/>
                    <a:pt x="391653" y="1198222"/>
                    <a:pt x="413100" y="1203579"/>
                  </a:cubicBezTo>
                  <a:cubicBezTo>
                    <a:pt x="413100" y="1203579"/>
                    <a:pt x="413100" y="1203579"/>
                    <a:pt x="411312" y="1210722"/>
                  </a:cubicBezTo>
                  <a:cubicBezTo>
                    <a:pt x="411312" y="1210722"/>
                    <a:pt x="411312" y="1210722"/>
                    <a:pt x="389865" y="1203579"/>
                  </a:cubicBezTo>
                  <a:cubicBezTo>
                    <a:pt x="389865" y="1203579"/>
                    <a:pt x="389865" y="1203579"/>
                    <a:pt x="391653" y="1198222"/>
                  </a:cubicBezTo>
                  <a:close/>
                  <a:moveTo>
                    <a:pt x="581101" y="1208936"/>
                  </a:moveTo>
                  <a:cubicBezTo>
                    <a:pt x="581101" y="1208936"/>
                    <a:pt x="581101" y="1208936"/>
                    <a:pt x="582888" y="1216079"/>
                  </a:cubicBezTo>
                  <a:cubicBezTo>
                    <a:pt x="582888" y="1216079"/>
                    <a:pt x="582888" y="1216079"/>
                    <a:pt x="561441" y="1219650"/>
                  </a:cubicBezTo>
                  <a:cubicBezTo>
                    <a:pt x="561441" y="1219650"/>
                    <a:pt x="561441" y="1219650"/>
                    <a:pt x="559654" y="1214293"/>
                  </a:cubicBezTo>
                  <a:cubicBezTo>
                    <a:pt x="559654" y="1214293"/>
                    <a:pt x="559654" y="1214293"/>
                    <a:pt x="581101" y="1208936"/>
                  </a:cubicBezTo>
                  <a:close/>
                  <a:moveTo>
                    <a:pt x="352333" y="1182150"/>
                  </a:moveTo>
                  <a:cubicBezTo>
                    <a:pt x="352333" y="1182150"/>
                    <a:pt x="352333" y="1182150"/>
                    <a:pt x="371993" y="1191079"/>
                  </a:cubicBezTo>
                  <a:cubicBezTo>
                    <a:pt x="371993" y="1191079"/>
                    <a:pt x="371993" y="1191079"/>
                    <a:pt x="370206" y="1198222"/>
                  </a:cubicBezTo>
                  <a:cubicBezTo>
                    <a:pt x="370206" y="1198222"/>
                    <a:pt x="370206" y="1198222"/>
                    <a:pt x="348759" y="1189293"/>
                  </a:cubicBezTo>
                  <a:cubicBezTo>
                    <a:pt x="348759" y="1189293"/>
                    <a:pt x="348759" y="1189293"/>
                    <a:pt x="352333" y="1182150"/>
                  </a:cubicBezTo>
                  <a:close/>
                  <a:moveTo>
                    <a:pt x="622208" y="1198222"/>
                  </a:moveTo>
                  <a:cubicBezTo>
                    <a:pt x="622208" y="1198222"/>
                    <a:pt x="622208" y="1198222"/>
                    <a:pt x="623995" y="1205365"/>
                  </a:cubicBezTo>
                  <a:cubicBezTo>
                    <a:pt x="623995" y="1205365"/>
                    <a:pt x="623995" y="1205365"/>
                    <a:pt x="602548" y="1212508"/>
                  </a:cubicBezTo>
                  <a:cubicBezTo>
                    <a:pt x="602548" y="1212508"/>
                    <a:pt x="602548" y="1212508"/>
                    <a:pt x="600761" y="1205365"/>
                  </a:cubicBezTo>
                  <a:cubicBezTo>
                    <a:pt x="600761" y="1205365"/>
                    <a:pt x="600761" y="1205365"/>
                    <a:pt x="622208" y="1198222"/>
                  </a:cubicBezTo>
                  <a:close/>
                  <a:moveTo>
                    <a:pt x="314801" y="1164293"/>
                  </a:moveTo>
                  <a:cubicBezTo>
                    <a:pt x="314801" y="1164293"/>
                    <a:pt x="314801" y="1164293"/>
                    <a:pt x="332673" y="1175007"/>
                  </a:cubicBezTo>
                  <a:cubicBezTo>
                    <a:pt x="332673" y="1175007"/>
                    <a:pt x="332673" y="1175007"/>
                    <a:pt x="329099" y="1180364"/>
                  </a:cubicBezTo>
                  <a:cubicBezTo>
                    <a:pt x="329099" y="1180364"/>
                    <a:pt x="329099" y="1180364"/>
                    <a:pt x="311226" y="1171436"/>
                  </a:cubicBezTo>
                  <a:cubicBezTo>
                    <a:pt x="311226" y="1171436"/>
                    <a:pt x="311226" y="1171436"/>
                    <a:pt x="314801" y="1164293"/>
                  </a:cubicBezTo>
                  <a:close/>
                  <a:moveTo>
                    <a:pt x="661527" y="1182150"/>
                  </a:moveTo>
                  <a:cubicBezTo>
                    <a:pt x="661527" y="1182150"/>
                    <a:pt x="661527" y="1182150"/>
                    <a:pt x="663315" y="1189293"/>
                  </a:cubicBezTo>
                  <a:cubicBezTo>
                    <a:pt x="663315" y="1189293"/>
                    <a:pt x="663315" y="1189293"/>
                    <a:pt x="643655" y="1198222"/>
                  </a:cubicBezTo>
                  <a:cubicBezTo>
                    <a:pt x="643655" y="1198222"/>
                    <a:pt x="643655" y="1198222"/>
                    <a:pt x="641868" y="1191079"/>
                  </a:cubicBezTo>
                  <a:cubicBezTo>
                    <a:pt x="641868" y="1191079"/>
                    <a:pt x="641868" y="1191079"/>
                    <a:pt x="661527" y="1182150"/>
                  </a:cubicBezTo>
                  <a:close/>
                  <a:moveTo>
                    <a:pt x="277269" y="1141078"/>
                  </a:moveTo>
                  <a:cubicBezTo>
                    <a:pt x="277269" y="1141078"/>
                    <a:pt x="277269" y="1141078"/>
                    <a:pt x="295141" y="1153578"/>
                  </a:cubicBezTo>
                  <a:cubicBezTo>
                    <a:pt x="295141" y="1153578"/>
                    <a:pt x="295141" y="1153578"/>
                    <a:pt x="291567" y="1158936"/>
                  </a:cubicBezTo>
                  <a:cubicBezTo>
                    <a:pt x="291567" y="1158936"/>
                    <a:pt x="291567" y="1158936"/>
                    <a:pt x="273694" y="1148221"/>
                  </a:cubicBezTo>
                  <a:cubicBezTo>
                    <a:pt x="273694" y="1148221"/>
                    <a:pt x="273694" y="1148221"/>
                    <a:pt x="277269" y="1141078"/>
                  </a:cubicBezTo>
                  <a:close/>
                  <a:moveTo>
                    <a:pt x="699060" y="1162507"/>
                  </a:moveTo>
                  <a:cubicBezTo>
                    <a:pt x="699060" y="1162507"/>
                    <a:pt x="699060" y="1162507"/>
                    <a:pt x="702634" y="1169650"/>
                  </a:cubicBezTo>
                  <a:cubicBezTo>
                    <a:pt x="702634" y="1169650"/>
                    <a:pt x="702634" y="1169650"/>
                    <a:pt x="682974" y="1180364"/>
                  </a:cubicBezTo>
                  <a:cubicBezTo>
                    <a:pt x="682974" y="1180364"/>
                    <a:pt x="682974" y="1180364"/>
                    <a:pt x="679400" y="1173221"/>
                  </a:cubicBezTo>
                  <a:cubicBezTo>
                    <a:pt x="679400" y="1173221"/>
                    <a:pt x="679400" y="1173221"/>
                    <a:pt x="699060" y="1162507"/>
                  </a:cubicBezTo>
                  <a:close/>
                  <a:moveTo>
                    <a:pt x="245098" y="1116078"/>
                  </a:moveTo>
                  <a:cubicBezTo>
                    <a:pt x="245098" y="1116078"/>
                    <a:pt x="245098" y="1116078"/>
                    <a:pt x="261183" y="1128578"/>
                  </a:cubicBezTo>
                  <a:cubicBezTo>
                    <a:pt x="261183" y="1128578"/>
                    <a:pt x="261183" y="1128578"/>
                    <a:pt x="255822" y="1135721"/>
                  </a:cubicBezTo>
                  <a:cubicBezTo>
                    <a:pt x="255822" y="1135721"/>
                    <a:pt x="255822" y="1135721"/>
                    <a:pt x="239736" y="1121435"/>
                  </a:cubicBezTo>
                  <a:cubicBezTo>
                    <a:pt x="239736" y="1121435"/>
                    <a:pt x="239736" y="1121435"/>
                    <a:pt x="245098" y="1116078"/>
                  </a:cubicBezTo>
                  <a:close/>
                  <a:moveTo>
                    <a:pt x="734805" y="1139293"/>
                  </a:moveTo>
                  <a:cubicBezTo>
                    <a:pt x="734805" y="1139293"/>
                    <a:pt x="734805" y="1139293"/>
                    <a:pt x="738379" y="1146435"/>
                  </a:cubicBezTo>
                  <a:cubicBezTo>
                    <a:pt x="738379" y="1146435"/>
                    <a:pt x="738379" y="1146435"/>
                    <a:pt x="720507" y="1157150"/>
                  </a:cubicBezTo>
                  <a:cubicBezTo>
                    <a:pt x="720507" y="1157150"/>
                    <a:pt x="720507" y="1157150"/>
                    <a:pt x="716932" y="1151793"/>
                  </a:cubicBezTo>
                  <a:cubicBezTo>
                    <a:pt x="716932" y="1151793"/>
                    <a:pt x="716932" y="1151793"/>
                    <a:pt x="734805" y="1139293"/>
                  </a:cubicBezTo>
                  <a:close/>
                  <a:moveTo>
                    <a:pt x="214715" y="1085720"/>
                  </a:moveTo>
                  <a:cubicBezTo>
                    <a:pt x="214715" y="1085720"/>
                    <a:pt x="214715" y="1085720"/>
                    <a:pt x="229013" y="1101792"/>
                  </a:cubicBezTo>
                  <a:cubicBezTo>
                    <a:pt x="229013" y="1101792"/>
                    <a:pt x="229013" y="1101792"/>
                    <a:pt x="223651" y="1107149"/>
                  </a:cubicBezTo>
                  <a:cubicBezTo>
                    <a:pt x="223651" y="1107149"/>
                    <a:pt x="223651" y="1107149"/>
                    <a:pt x="209353" y="1091078"/>
                  </a:cubicBezTo>
                  <a:cubicBezTo>
                    <a:pt x="209353" y="1091078"/>
                    <a:pt x="209353" y="1091078"/>
                    <a:pt x="214715" y="1085720"/>
                  </a:cubicBezTo>
                  <a:close/>
                  <a:moveTo>
                    <a:pt x="766975" y="1114292"/>
                  </a:moveTo>
                  <a:cubicBezTo>
                    <a:pt x="766975" y="1114292"/>
                    <a:pt x="766975" y="1114292"/>
                    <a:pt x="772337" y="1119649"/>
                  </a:cubicBezTo>
                  <a:cubicBezTo>
                    <a:pt x="772337" y="1119649"/>
                    <a:pt x="772337" y="1119649"/>
                    <a:pt x="756252" y="1132149"/>
                  </a:cubicBezTo>
                  <a:cubicBezTo>
                    <a:pt x="756252" y="1132149"/>
                    <a:pt x="756252" y="1132149"/>
                    <a:pt x="750890" y="1126792"/>
                  </a:cubicBezTo>
                  <a:cubicBezTo>
                    <a:pt x="750890" y="1126792"/>
                    <a:pt x="750890" y="1126792"/>
                    <a:pt x="766975" y="1114292"/>
                  </a:cubicBezTo>
                  <a:close/>
                  <a:moveTo>
                    <a:pt x="186119" y="1053577"/>
                  </a:moveTo>
                  <a:cubicBezTo>
                    <a:pt x="186119" y="1053577"/>
                    <a:pt x="186119" y="1053577"/>
                    <a:pt x="200417" y="1069649"/>
                  </a:cubicBezTo>
                  <a:cubicBezTo>
                    <a:pt x="200417" y="1069649"/>
                    <a:pt x="200417" y="1069649"/>
                    <a:pt x="195055" y="1075006"/>
                  </a:cubicBezTo>
                  <a:cubicBezTo>
                    <a:pt x="195055" y="1075006"/>
                    <a:pt x="195055" y="1075006"/>
                    <a:pt x="180757" y="1058934"/>
                  </a:cubicBezTo>
                  <a:cubicBezTo>
                    <a:pt x="180757" y="1058934"/>
                    <a:pt x="180757" y="1058934"/>
                    <a:pt x="186119" y="1053577"/>
                  </a:cubicBezTo>
                  <a:close/>
                  <a:moveTo>
                    <a:pt x="799146" y="1085720"/>
                  </a:moveTo>
                  <a:cubicBezTo>
                    <a:pt x="799146" y="1085720"/>
                    <a:pt x="799146" y="1085720"/>
                    <a:pt x="804507" y="1089292"/>
                  </a:cubicBezTo>
                  <a:cubicBezTo>
                    <a:pt x="804507" y="1089292"/>
                    <a:pt x="804507" y="1089292"/>
                    <a:pt x="788422" y="1105363"/>
                  </a:cubicBezTo>
                  <a:cubicBezTo>
                    <a:pt x="788422" y="1105363"/>
                    <a:pt x="788422" y="1105363"/>
                    <a:pt x="783060" y="1100006"/>
                  </a:cubicBezTo>
                  <a:cubicBezTo>
                    <a:pt x="783060" y="1100006"/>
                    <a:pt x="783060" y="1100006"/>
                    <a:pt x="799146" y="1085720"/>
                  </a:cubicBezTo>
                  <a:close/>
                  <a:moveTo>
                    <a:pt x="162884" y="1019648"/>
                  </a:moveTo>
                  <a:cubicBezTo>
                    <a:pt x="162884" y="1019648"/>
                    <a:pt x="162884" y="1019648"/>
                    <a:pt x="173608" y="1037505"/>
                  </a:cubicBezTo>
                  <a:cubicBezTo>
                    <a:pt x="173608" y="1037505"/>
                    <a:pt x="173608" y="1037505"/>
                    <a:pt x="168246" y="1041077"/>
                  </a:cubicBezTo>
                  <a:cubicBezTo>
                    <a:pt x="168246" y="1041077"/>
                    <a:pt x="168246" y="1041077"/>
                    <a:pt x="155736" y="1023219"/>
                  </a:cubicBezTo>
                  <a:cubicBezTo>
                    <a:pt x="155736" y="1023219"/>
                    <a:pt x="155736" y="1023219"/>
                    <a:pt x="162884" y="1019648"/>
                  </a:cubicBezTo>
                  <a:close/>
                  <a:moveTo>
                    <a:pt x="827742" y="1053577"/>
                  </a:moveTo>
                  <a:cubicBezTo>
                    <a:pt x="827742" y="1053577"/>
                    <a:pt x="827742" y="1053577"/>
                    <a:pt x="833103" y="1058934"/>
                  </a:cubicBezTo>
                  <a:cubicBezTo>
                    <a:pt x="833103" y="1058934"/>
                    <a:pt x="833103" y="1058934"/>
                    <a:pt x="818806" y="1075006"/>
                  </a:cubicBezTo>
                  <a:cubicBezTo>
                    <a:pt x="818806" y="1075006"/>
                    <a:pt x="818806" y="1075006"/>
                    <a:pt x="813444" y="1069649"/>
                  </a:cubicBezTo>
                  <a:cubicBezTo>
                    <a:pt x="813444" y="1069649"/>
                    <a:pt x="813444" y="1069649"/>
                    <a:pt x="827742" y="1053577"/>
                  </a:cubicBezTo>
                  <a:close/>
                  <a:moveTo>
                    <a:pt x="141438" y="982147"/>
                  </a:moveTo>
                  <a:cubicBezTo>
                    <a:pt x="141438" y="982147"/>
                    <a:pt x="141438" y="982147"/>
                    <a:pt x="150374" y="1001791"/>
                  </a:cubicBezTo>
                  <a:cubicBezTo>
                    <a:pt x="150374" y="1001791"/>
                    <a:pt x="150374" y="1001791"/>
                    <a:pt x="145012" y="1003576"/>
                  </a:cubicBezTo>
                  <a:cubicBezTo>
                    <a:pt x="145012" y="1003576"/>
                    <a:pt x="145012" y="1003576"/>
                    <a:pt x="134289" y="985719"/>
                  </a:cubicBezTo>
                  <a:cubicBezTo>
                    <a:pt x="134289" y="985719"/>
                    <a:pt x="134289" y="985719"/>
                    <a:pt x="141438" y="982147"/>
                  </a:cubicBezTo>
                  <a:close/>
                  <a:moveTo>
                    <a:pt x="856338" y="1021434"/>
                  </a:moveTo>
                  <a:cubicBezTo>
                    <a:pt x="856338" y="1021434"/>
                    <a:pt x="856338" y="1021434"/>
                    <a:pt x="861699" y="1026791"/>
                  </a:cubicBezTo>
                  <a:cubicBezTo>
                    <a:pt x="861699" y="1026791"/>
                    <a:pt x="861699" y="1026791"/>
                    <a:pt x="847401" y="1042862"/>
                  </a:cubicBezTo>
                  <a:cubicBezTo>
                    <a:pt x="847401" y="1042862"/>
                    <a:pt x="847401" y="1042862"/>
                    <a:pt x="842040" y="1037505"/>
                  </a:cubicBezTo>
                  <a:cubicBezTo>
                    <a:pt x="842040" y="1037505"/>
                    <a:pt x="842040" y="1037505"/>
                    <a:pt x="856338" y="1021434"/>
                  </a:cubicBezTo>
                  <a:close/>
                  <a:moveTo>
                    <a:pt x="121778" y="944647"/>
                  </a:moveTo>
                  <a:cubicBezTo>
                    <a:pt x="121778" y="944647"/>
                    <a:pt x="121778" y="944647"/>
                    <a:pt x="130714" y="962504"/>
                  </a:cubicBezTo>
                  <a:cubicBezTo>
                    <a:pt x="130714" y="962504"/>
                    <a:pt x="130714" y="962504"/>
                    <a:pt x="125352" y="966076"/>
                  </a:cubicBezTo>
                  <a:cubicBezTo>
                    <a:pt x="125352" y="966076"/>
                    <a:pt x="125352" y="966076"/>
                    <a:pt x="116416" y="946433"/>
                  </a:cubicBezTo>
                  <a:cubicBezTo>
                    <a:pt x="116416" y="946433"/>
                    <a:pt x="116416" y="946433"/>
                    <a:pt x="121778" y="944647"/>
                  </a:cubicBezTo>
                  <a:close/>
                  <a:moveTo>
                    <a:pt x="881359" y="987504"/>
                  </a:moveTo>
                  <a:cubicBezTo>
                    <a:pt x="881359" y="987504"/>
                    <a:pt x="881359" y="987504"/>
                    <a:pt x="886721" y="991076"/>
                  </a:cubicBezTo>
                  <a:cubicBezTo>
                    <a:pt x="886721" y="991076"/>
                    <a:pt x="886721" y="991076"/>
                    <a:pt x="874210" y="1008934"/>
                  </a:cubicBezTo>
                  <a:cubicBezTo>
                    <a:pt x="874210" y="1008934"/>
                    <a:pt x="874210" y="1008934"/>
                    <a:pt x="868848" y="1005362"/>
                  </a:cubicBezTo>
                  <a:cubicBezTo>
                    <a:pt x="868848" y="1005362"/>
                    <a:pt x="868848" y="1005362"/>
                    <a:pt x="881359" y="987504"/>
                  </a:cubicBezTo>
                  <a:close/>
                  <a:moveTo>
                    <a:pt x="105693" y="903575"/>
                  </a:moveTo>
                  <a:cubicBezTo>
                    <a:pt x="105693" y="903575"/>
                    <a:pt x="105693" y="903575"/>
                    <a:pt x="114629" y="925004"/>
                  </a:cubicBezTo>
                  <a:cubicBezTo>
                    <a:pt x="114629" y="925004"/>
                    <a:pt x="114629" y="925004"/>
                    <a:pt x="107480" y="926789"/>
                  </a:cubicBezTo>
                  <a:cubicBezTo>
                    <a:pt x="107480" y="926789"/>
                    <a:pt x="107480" y="926789"/>
                    <a:pt x="100331" y="907146"/>
                  </a:cubicBezTo>
                  <a:cubicBezTo>
                    <a:pt x="100331" y="907146"/>
                    <a:pt x="100331" y="907146"/>
                    <a:pt x="105693" y="903575"/>
                  </a:cubicBezTo>
                  <a:close/>
                  <a:moveTo>
                    <a:pt x="904594" y="951790"/>
                  </a:moveTo>
                  <a:cubicBezTo>
                    <a:pt x="904594" y="951790"/>
                    <a:pt x="904594" y="951790"/>
                    <a:pt x="911742" y="955361"/>
                  </a:cubicBezTo>
                  <a:cubicBezTo>
                    <a:pt x="911742" y="955361"/>
                    <a:pt x="911742" y="955361"/>
                    <a:pt x="899232" y="973219"/>
                  </a:cubicBezTo>
                  <a:cubicBezTo>
                    <a:pt x="899232" y="973219"/>
                    <a:pt x="899232" y="973219"/>
                    <a:pt x="893870" y="969647"/>
                  </a:cubicBezTo>
                  <a:cubicBezTo>
                    <a:pt x="893870" y="969647"/>
                    <a:pt x="893870" y="969647"/>
                    <a:pt x="904594" y="951790"/>
                  </a:cubicBezTo>
                  <a:close/>
                  <a:moveTo>
                    <a:pt x="93182" y="864289"/>
                  </a:moveTo>
                  <a:cubicBezTo>
                    <a:pt x="93182" y="864289"/>
                    <a:pt x="93182" y="864289"/>
                    <a:pt x="100331" y="883932"/>
                  </a:cubicBezTo>
                  <a:cubicBezTo>
                    <a:pt x="100331" y="883932"/>
                    <a:pt x="100331" y="883932"/>
                    <a:pt x="93182" y="885718"/>
                  </a:cubicBezTo>
                  <a:cubicBezTo>
                    <a:pt x="93182" y="885718"/>
                    <a:pt x="93182" y="885718"/>
                    <a:pt x="86033" y="866074"/>
                  </a:cubicBezTo>
                  <a:cubicBezTo>
                    <a:pt x="86033" y="866074"/>
                    <a:pt x="86033" y="866074"/>
                    <a:pt x="93182" y="864289"/>
                  </a:cubicBezTo>
                  <a:close/>
                  <a:moveTo>
                    <a:pt x="926040" y="914289"/>
                  </a:moveTo>
                  <a:cubicBezTo>
                    <a:pt x="926040" y="914289"/>
                    <a:pt x="926040" y="914289"/>
                    <a:pt x="933190" y="917861"/>
                  </a:cubicBezTo>
                  <a:cubicBezTo>
                    <a:pt x="933190" y="917861"/>
                    <a:pt x="933190" y="917861"/>
                    <a:pt x="922466" y="937504"/>
                  </a:cubicBezTo>
                  <a:cubicBezTo>
                    <a:pt x="922466" y="937504"/>
                    <a:pt x="922466" y="937504"/>
                    <a:pt x="915317" y="933933"/>
                  </a:cubicBezTo>
                  <a:cubicBezTo>
                    <a:pt x="915317" y="933933"/>
                    <a:pt x="915317" y="933933"/>
                    <a:pt x="926040" y="914289"/>
                  </a:cubicBezTo>
                  <a:close/>
                  <a:moveTo>
                    <a:pt x="82458" y="821431"/>
                  </a:moveTo>
                  <a:cubicBezTo>
                    <a:pt x="82458" y="821431"/>
                    <a:pt x="82458" y="821431"/>
                    <a:pt x="87820" y="842860"/>
                  </a:cubicBezTo>
                  <a:cubicBezTo>
                    <a:pt x="87820" y="842860"/>
                    <a:pt x="87820" y="842860"/>
                    <a:pt x="80671" y="844646"/>
                  </a:cubicBezTo>
                  <a:cubicBezTo>
                    <a:pt x="80671" y="844646"/>
                    <a:pt x="80671" y="844646"/>
                    <a:pt x="75309" y="823217"/>
                  </a:cubicBezTo>
                  <a:cubicBezTo>
                    <a:pt x="75309" y="823217"/>
                    <a:pt x="75309" y="823217"/>
                    <a:pt x="82458" y="821431"/>
                  </a:cubicBezTo>
                  <a:close/>
                  <a:moveTo>
                    <a:pt x="945700" y="876789"/>
                  </a:moveTo>
                  <a:cubicBezTo>
                    <a:pt x="945700" y="876789"/>
                    <a:pt x="945700" y="876789"/>
                    <a:pt x="952849" y="880360"/>
                  </a:cubicBezTo>
                  <a:cubicBezTo>
                    <a:pt x="952849" y="880360"/>
                    <a:pt x="952849" y="880360"/>
                    <a:pt x="942126" y="898218"/>
                  </a:cubicBezTo>
                  <a:cubicBezTo>
                    <a:pt x="942126" y="898218"/>
                    <a:pt x="942126" y="898218"/>
                    <a:pt x="936764" y="896432"/>
                  </a:cubicBezTo>
                  <a:cubicBezTo>
                    <a:pt x="936764" y="896432"/>
                    <a:pt x="936764" y="896432"/>
                    <a:pt x="945700" y="876789"/>
                  </a:cubicBezTo>
                  <a:close/>
                  <a:moveTo>
                    <a:pt x="75309" y="780359"/>
                  </a:moveTo>
                  <a:cubicBezTo>
                    <a:pt x="75309" y="780359"/>
                    <a:pt x="75309" y="780359"/>
                    <a:pt x="78884" y="801788"/>
                  </a:cubicBezTo>
                  <a:cubicBezTo>
                    <a:pt x="78884" y="801788"/>
                    <a:pt x="78884" y="801788"/>
                    <a:pt x="71735" y="801788"/>
                  </a:cubicBezTo>
                  <a:cubicBezTo>
                    <a:pt x="71735" y="801788"/>
                    <a:pt x="71735" y="801788"/>
                    <a:pt x="68160" y="782145"/>
                  </a:cubicBezTo>
                  <a:cubicBezTo>
                    <a:pt x="68160" y="782145"/>
                    <a:pt x="68160" y="782145"/>
                    <a:pt x="75309" y="780359"/>
                  </a:cubicBezTo>
                  <a:close/>
                  <a:moveTo>
                    <a:pt x="961786" y="837503"/>
                  </a:moveTo>
                  <a:cubicBezTo>
                    <a:pt x="961786" y="837503"/>
                    <a:pt x="961786" y="837503"/>
                    <a:pt x="968935" y="839288"/>
                  </a:cubicBezTo>
                  <a:cubicBezTo>
                    <a:pt x="968935" y="839288"/>
                    <a:pt x="968935" y="839288"/>
                    <a:pt x="959998" y="860717"/>
                  </a:cubicBezTo>
                  <a:cubicBezTo>
                    <a:pt x="959998" y="860717"/>
                    <a:pt x="959998" y="860717"/>
                    <a:pt x="954637" y="857146"/>
                  </a:cubicBezTo>
                  <a:cubicBezTo>
                    <a:pt x="954637" y="857146"/>
                    <a:pt x="954637" y="857146"/>
                    <a:pt x="961786" y="837503"/>
                  </a:cubicBezTo>
                  <a:close/>
                  <a:moveTo>
                    <a:pt x="69947" y="737501"/>
                  </a:moveTo>
                  <a:cubicBezTo>
                    <a:pt x="69947" y="737501"/>
                    <a:pt x="69947" y="737501"/>
                    <a:pt x="71735" y="758930"/>
                  </a:cubicBezTo>
                  <a:cubicBezTo>
                    <a:pt x="71735" y="758930"/>
                    <a:pt x="71735" y="758930"/>
                    <a:pt x="64586" y="760716"/>
                  </a:cubicBezTo>
                  <a:cubicBezTo>
                    <a:pt x="64586" y="760716"/>
                    <a:pt x="64586" y="760716"/>
                    <a:pt x="62799" y="739287"/>
                  </a:cubicBezTo>
                  <a:cubicBezTo>
                    <a:pt x="62799" y="739287"/>
                    <a:pt x="62799" y="739287"/>
                    <a:pt x="69947" y="737501"/>
                  </a:cubicBezTo>
                  <a:close/>
                  <a:moveTo>
                    <a:pt x="976084" y="796431"/>
                  </a:moveTo>
                  <a:cubicBezTo>
                    <a:pt x="976084" y="796431"/>
                    <a:pt x="976084" y="796431"/>
                    <a:pt x="983233" y="800002"/>
                  </a:cubicBezTo>
                  <a:cubicBezTo>
                    <a:pt x="983233" y="800002"/>
                    <a:pt x="983233" y="800002"/>
                    <a:pt x="976083" y="819645"/>
                  </a:cubicBezTo>
                  <a:cubicBezTo>
                    <a:pt x="976083" y="819645"/>
                    <a:pt x="976083" y="819645"/>
                    <a:pt x="970722" y="817860"/>
                  </a:cubicBezTo>
                  <a:cubicBezTo>
                    <a:pt x="970722" y="817860"/>
                    <a:pt x="970722" y="817860"/>
                    <a:pt x="976084" y="796431"/>
                  </a:cubicBezTo>
                  <a:close/>
                  <a:moveTo>
                    <a:pt x="66373" y="694644"/>
                  </a:moveTo>
                  <a:cubicBezTo>
                    <a:pt x="66373" y="701786"/>
                    <a:pt x="68160" y="708929"/>
                    <a:pt x="68160" y="716072"/>
                  </a:cubicBezTo>
                  <a:cubicBezTo>
                    <a:pt x="68160" y="716072"/>
                    <a:pt x="68160" y="716072"/>
                    <a:pt x="61011" y="717858"/>
                  </a:cubicBezTo>
                  <a:cubicBezTo>
                    <a:pt x="61011" y="710715"/>
                    <a:pt x="59224" y="703572"/>
                    <a:pt x="59224" y="696429"/>
                  </a:cubicBezTo>
                  <a:cubicBezTo>
                    <a:pt x="59224" y="696429"/>
                    <a:pt x="59224" y="696429"/>
                    <a:pt x="66373" y="694644"/>
                  </a:cubicBezTo>
                  <a:close/>
                  <a:moveTo>
                    <a:pt x="988594" y="755359"/>
                  </a:moveTo>
                  <a:cubicBezTo>
                    <a:pt x="988594" y="755359"/>
                    <a:pt x="988594" y="755359"/>
                    <a:pt x="995743" y="757144"/>
                  </a:cubicBezTo>
                  <a:cubicBezTo>
                    <a:pt x="995743" y="757144"/>
                    <a:pt x="995743" y="757144"/>
                    <a:pt x="990382" y="778573"/>
                  </a:cubicBezTo>
                  <a:cubicBezTo>
                    <a:pt x="990382" y="778573"/>
                    <a:pt x="990382" y="778573"/>
                    <a:pt x="983233" y="776788"/>
                  </a:cubicBezTo>
                  <a:cubicBezTo>
                    <a:pt x="983233" y="776788"/>
                    <a:pt x="983233" y="776788"/>
                    <a:pt x="988594" y="755359"/>
                  </a:cubicBezTo>
                  <a:close/>
                  <a:moveTo>
                    <a:pt x="66373" y="653572"/>
                  </a:moveTo>
                  <a:cubicBezTo>
                    <a:pt x="66373" y="653572"/>
                    <a:pt x="66373" y="653572"/>
                    <a:pt x="66373" y="675000"/>
                  </a:cubicBezTo>
                  <a:cubicBezTo>
                    <a:pt x="66373" y="675000"/>
                    <a:pt x="66373" y="675000"/>
                    <a:pt x="59224" y="675000"/>
                  </a:cubicBezTo>
                  <a:cubicBezTo>
                    <a:pt x="59224" y="675000"/>
                    <a:pt x="59224" y="675000"/>
                    <a:pt x="59224" y="653572"/>
                  </a:cubicBezTo>
                  <a:cubicBezTo>
                    <a:pt x="59224" y="653572"/>
                    <a:pt x="59224" y="653572"/>
                    <a:pt x="66373" y="653572"/>
                  </a:cubicBezTo>
                  <a:close/>
                  <a:moveTo>
                    <a:pt x="997531" y="714287"/>
                  </a:moveTo>
                  <a:cubicBezTo>
                    <a:pt x="997531" y="714287"/>
                    <a:pt x="997531" y="714287"/>
                    <a:pt x="1002892" y="716072"/>
                  </a:cubicBezTo>
                  <a:cubicBezTo>
                    <a:pt x="1002892" y="716072"/>
                    <a:pt x="1002892" y="716072"/>
                    <a:pt x="999318" y="735715"/>
                  </a:cubicBezTo>
                  <a:cubicBezTo>
                    <a:pt x="999318" y="735715"/>
                    <a:pt x="999318" y="735715"/>
                    <a:pt x="992169" y="735715"/>
                  </a:cubicBezTo>
                  <a:cubicBezTo>
                    <a:pt x="992169" y="735715"/>
                    <a:pt x="992169" y="735715"/>
                    <a:pt x="997531" y="714287"/>
                  </a:cubicBezTo>
                  <a:close/>
                  <a:moveTo>
                    <a:pt x="61011" y="608928"/>
                  </a:moveTo>
                  <a:cubicBezTo>
                    <a:pt x="61011" y="608928"/>
                    <a:pt x="61011" y="608928"/>
                    <a:pt x="68160" y="610714"/>
                  </a:cubicBezTo>
                  <a:cubicBezTo>
                    <a:pt x="68160" y="610714"/>
                    <a:pt x="68160" y="610714"/>
                    <a:pt x="66373" y="632143"/>
                  </a:cubicBezTo>
                  <a:cubicBezTo>
                    <a:pt x="66373" y="632143"/>
                    <a:pt x="66373" y="632143"/>
                    <a:pt x="59224" y="630357"/>
                  </a:cubicBezTo>
                  <a:cubicBezTo>
                    <a:pt x="59224" y="630357"/>
                    <a:pt x="59224" y="630357"/>
                    <a:pt x="61011" y="608928"/>
                  </a:cubicBezTo>
                  <a:close/>
                  <a:moveTo>
                    <a:pt x="1008254" y="671429"/>
                  </a:moveTo>
                  <a:cubicBezTo>
                    <a:pt x="1008254" y="678572"/>
                    <a:pt x="1006467" y="685715"/>
                    <a:pt x="1006467" y="694644"/>
                  </a:cubicBezTo>
                  <a:cubicBezTo>
                    <a:pt x="1006467" y="694644"/>
                    <a:pt x="1006467" y="694644"/>
                    <a:pt x="999318" y="692858"/>
                  </a:cubicBezTo>
                  <a:cubicBezTo>
                    <a:pt x="999318" y="685715"/>
                    <a:pt x="1001105" y="678572"/>
                    <a:pt x="1001105" y="671429"/>
                  </a:cubicBezTo>
                  <a:cubicBezTo>
                    <a:pt x="1001105" y="671429"/>
                    <a:pt x="1001105" y="671429"/>
                    <a:pt x="1008254" y="671429"/>
                  </a:cubicBezTo>
                  <a:close/>
                  <a:moveTo>
                    <a:pt x="64586" y="566070"/>
                  </a:moveTo>
                  <a:cubicBezTo>
                    <a:pt x="64586" y="566070"/>
                    <a:pt x="64586" y="566070"/>
                    <a:pt x="71735" y="567856"/>
                  </a:cubicBezTo>
                  <a:cubicBezTo>
                    <a:pt x="71735" y="567856"/>
                    <a:pt x="71735" y="567856"/>
                    <a:pt x="69948" y="589285"/>
                  </a:cubicBezTo>
                  <a:cubicBezTo>
                    <a:pt x="69948" y="589285"/>
                    <a:pt x="69948" y="589285"/>
                    <a:pt x="62799" y="587499"/>
                  </a:cubicBezTo>
                  <a:cubicBezTo>
                    <a:pt x="62799" y="587499"/>
                    <a:pt x="62799" y="587499"/>
                    <a:pt x="64586" y="566070"/>
                  </a:cubicBezTo>
                  <a:close/>
                  <a:moveTo>
                    <a:pt x="1008254" y="648214"/>
                  </a:moveTo>
                  <a:cubicBezTo>
                    <a:pt x="1008254" y="648214"/>
                    <a:pt x="1008254" y="648214"/>
                    <a:pt x="1008254" y="669643"/>
                  </a:cubicBezTo>
                  <a:cubicBezTo>
                    <a:pt x="1008254" y="669643"/>
                    <a:pt x="1008254" y="669643"/>
                    <a:pt x="1001105" y="669643"/>
                  </a:cubicBezTo>
                  <a:cubicBezTo>
                    <a:pt x="1001105" y="669643"/>
                    <a:pt x="1001105" y="669643"/>
                    <a:pt x="1001105" y="648214"/>
                  </a:cubicBezTo>
                  <a:cubicBezTo>
                    <a:pt x="1001105" y="648214"/>
                    <a:pt x="1001105" y="648214"/>
                    <a:pt x="1008254" y="648214"/>
                  </a:cubicBezTo>
                  <a:close/>
                  <a:moveTo>
                    <a:pt x="77097" y="524999"/>
                  </a:moveTo>
                  <a:cubicBezTo>
                    <a:pt x="77097" y="524999"/>
                    <a:pt x="77097" y="524999"/>
                    <a:pt x="75309" y="546427"/>
                  </a:cubicBezTo>
                  <a:cubicBezTo>
                    <a:pt x="75309" y="546427"/>
                    <a:pt x="75309" y="546427"/>
                    <a:pt x="68160" y="544642"/>
                  </a:cubicBezTo>
                  <a:cubicBezTo>
                    <a:pt x="68160" y="544642"/>
                    <a:pt x="68160" y="544642"/>
                    <a:pt x="71735" y="524998"/>
                  </a:cubicBezTo>
                  <a:cubicBezTo>
                    <a:pt x="71735" y="524998"/>
                    <a:pt x="71735" y="524998"/>
                    <a:pt x="77097" y="524999"/>
                  </a:cubicBezTo>
                  <a:close/>
                  <a:moveTo>
                    <a:pt x="1008254" y="605357"/>
                  </a:moveTo>
                  <a:cubicBezTo>
                    <a:pt x="1008254" y="612500"/>
                    <a:pt x="1008254" y="619643"/>
                    <a:pt x="1008254" y="626786"/>
                  </a:cubicBezTo>
                  <a:cubicBezTo>
                    <a:pt x="1008254" y="626786"/>
                    <a:pt x="1008254" y="626786"/>
                    <a:pt x="1001105" y="626786"/>
                  </a:cubicBezTo>
                  <a:cubicBezTo>
                    <a:pt x="1001105" y="619643"/>
                    <a:pt x="1001105" y="612500"/>
                    <a:pt x="1001105" y="605357"/>
                  </a:cubicBezTo>
                  <a:cubicBezTo>
                    <a:pt x="1001105" y="605357"/>
                    <a:pt x="1001105" y="605357"/>
                    <a:pt x="1008254" y="605357"/>
                  </a:cubicBezTo>
                  <a:close/>
                  <a:moveTo>
                    <a:pt x="78884" y="482141"/>
                  </a:moveTo>
                  <a:cubicBezTo>
                    <a:pt x="78884" y="482141"/>
                    <a:pt x="78884" y="482141"/>
                    <a:pt x="86033" y="483926"/>
                  </a:cubicBezTo>
                  <a:cubicBezTo>
                    <a:pt x="86033" y="483926"/>
                    <a:pt x="86033" y="483926"/>
                    <a:pt x="82458" y="505355"/>
                  </a:cubicBezTo>
                  <a:cubicBezTo>
                    <a:pt x="82458" y="505355"/>
                    <a:pt x="82458" y="505355"/>
                    <a:pt x="75309" y="503570"/>
                  </a:cubicBezTo>
                  <a:cubicBezTo>
                    <a:pt x="75309" y="503570"/>
                    <a:pt x="75309" y="503570"/>
                    <a:pt x="78884" y="482141"/>
                  </a:cubicBezTo>
                  <a:close/>
                  <a:moveTo>
                    <a:pt x="1004680" y="562499"/>
                  </a:moveTo>
                  <a:cubicBezTo>
                    <a:pt x="1006467" y="569642"/>
                    <a:pt x="1006467" y="576785"/>
                    <a:pt x="1006467" y="583928"/>
                  </a:cubicBezTo>
                  <a:cubicBezTo>
                    <a:pt x="1006467" y="583928"/>
                    <a:pt x="1006467" y="583928"/>
                    <a:pt x="999318" y="583928"/>
                  </a:cubicBezTo>
                  <a:cubicBezTo>
                    <a:pt x="999318" y="576785"/>
                    <a:pt x="999318" y="569642"/>
                    <a:pt x="997530" y="562499"/>
                  </a:cubicBezTo>
                  <a:cubicBezTo>
                    <a:pt x="997530" y="562499"/>
                    <a:pt x="997530" y="562499"/>
                    <a:pt x="1004680" y="562499"/>
                  </a:cubicBezTo>
                  <a:close/>
                  <a:moveTo>
                    <a:pt x="91395" y="441069"/>
                  </a:moveTo>
                  <a:cubicBezTo>
                    <a:pt x="91395" y="441069"/>
                    <a:pt x="91395" y="441069"/>
                    <a:pt x="96756" y="442854"/>
                  </a:cubicBezTo>
                  <a:cubicBezTo>
                    <a:pt x="96756" y="442854"/>
                    <a:pt x="96756" y="442854"/>
                    <a:pt x="91394" y="462498"/>
                  </a:cubicBezTo>
                  <a:cubicBezTo>
                    <a:pt x="91394" y="462498"/>
                    <a:pt x="91394" y="462498"/>
                    <a:pt x="84245" y="460712"/>
                  </a:cubicBezTo>
                  <a:cubicBezTo>
                    <a:pt x="84245" y="460712"/>
                    <a:pt x="84245" y="460712"/>
                    <a:pt x="91395" y="441069"/>
                  </a:cubicBezTo>
                  <a:close/>
                  <a:moveTo>
                    <a:pt x="999318" y="519641"/>
                  </a:moveTo>
                  <a:cubicBezTo>
                    <a:pt x="999318" y="519641"/>
                    <a:pt x="999318" y="519641"/>
                    <a:pt x="1002892" y="541070"/>
                  </a:cubicBezTo>
                  <a:cubicBezTo>
                    <a:pt x="1002892" y="541070"/>
                    <a:pt x="1002892" y="541070"/>
                    <a:pt x="995743" y="542856"/>
                  </a:cubicBezTo>
                  <a:cubicBezTo>
                    <a:pt x="995743" y="542856"/>
                    <a:pt x="995743" y="542856"/>
                    <a:pt x="992169" y="521427"/>
                  </a:cubicBezTo>
                  <a:cubicBezTo>
                    <a:pt x="992169" y="521427"/>
                    <a:pt x="992169" y="521427"/>
                    <a:pt x="999318" y="519641"/>
                  </a:cubicBezTo>
                  <a:close/>
                  <a:moveTo>
                    <a:pt x="103905" y="399997"/>
                  </a:moveTo>
                  <a:cubicBezTo>
                    <a:pt x="103905" y="399997"/>
                    <a:pt x="103905" y="399997"/>
                    <a:pt x="111054" y="401783"/>
                  </a:cubicBezTo>
                  <a:cubicBezTo>
                    <a:pt x="111054" y="401783"/>
                    <a:pt x="111054" y="401783"/>
                    <a:pt x="103905" y="423211"/>
                  </a:cubicBezTo>
                  <a:cubicBezTo>
                    <a:pt x="103905" y="423211"/>
                    <a:pt x="103905" y="423211"/>
                    <a:pt x="96756" y="419640"/>
                  </a:cubicBezTo>
                  <a:cubicBezTo>
                    <a:pt x="96756" y="419640"/>
                    <a:pt x="96756" y="419640"/>
                    <a:pt x="103905" y="399997"/>
                  </a:cubicBezTo>
                  <a:close/>
                  <a:moveTo>
                    <a:pt x="990382" y="476783"/>
                  </a:moveTo>
                  <a:cubicBezTo>
                    <a:pt x="990382" y="476783"/>
                    <a:pt x="990382" y="476783"/>
                    <a:pt x="993956" y="498212"/>
                  </a:cubicBezTo>
                  <a:cubicBezTo>
                    <a:pt x="993956" y="498212"/>
                    <a:pt x="993956" y="498212"/>
                    <a:pt x="986807" y="499998"/>
                  </a:cubicBezTo>
                  <a:cubicBezTo>
                    <a:pt x="986807" y="499998"/>
                    <a:pt x="986807" y="499998"/>
                    <a:pt x="983233" y="478569"/>
                  </a:cubicBezTo>
                  <a:cubicBezTo>
                    <a:pt x="983233" y="478569"/>
                    <a:pt x="983233" y="478569"/>
                    <a:pt x="990382" y="476783"/>
                  </a:cubicBezTo>
                  <a:close/>
                  <a:moveTo>
                    <a:pt x="119991" y="360710"/>
                  </a:moveTo>
                  <a:cubicBezTo>
                    <a:pt x="119991" y="360710"/>
                    <a:pt x="119991" y="360710"/>
                    <a:pt x="127140" y="362496"/>
                  </a:cubicBezTo>
                  <a:cubicBezTo>
                    <a:pt x="127140" y="362496"/>
                    <a:pt x="127140" y="362496"/>
                    <a:pt x="118203" y="382140"/>
                  </a:cubicBezTo>
                  <a:cubicBezTo>
                    <a:pt x="118203" y="382140"/>
                    <a:pt x="118203" y="382140"/>
                    <a:pt x="112842" y="380354"/>
                  </a:cubicBezTo>
                  <a:cubicBezTo>
                    <a:pt x="112842" y="380354"/>
                    <a:pt x="112842" y="380354"/>
                    <a:pt x="119991" y="360710"/>
                  </a:cubicBezTo>
                  <a:close/>
                  <a:moveTo>
                    <a:pt x="977871" y="435712"/>
                  </a:moveTo>
                  <a:cubicBezTo>
                    <a:pt x="977871" y="435712"/>
                    <a:pt x="977871" y="435712"/>
                    <a:pt x="983233" y="457140"/>
                  </a:cubicBezTo>
                  <a:cubicBezTo>
                    <a:pt x="983233" y="457140"/>
                    <a:pt x="983233" y="457140"/>
                    <a:pt x="977871" y="458926"/>
                  </a:cubicBezTo>
                  <a:cubicBezTo>
                    <a:pt x="977871" y="458926"/>
                    <a:pt x="977871" y="458926"/>
                    <a:pt x="970722" y="437497"/>
                  </a:cubicBezTo>
                  <a:cubicBezTo>
                    <a:pt x="970722" y="437497"/>
                    <a:pt x="970722" y="437497"/>
                    <a:pt x="977871" y="435712"/>
                  </a:cubicBezTo>
                  <a:close/>
                  <a:moveTo>
                    <a:pt x="130714" y="337496"/>
                  </a:moveTo>
                  <a:cubicBezTo>
                    <a:pt x="137863" y="341067"/>
                    <a:pt x="137863" y="341067"/>
                    <a:pt x="137863" y="341067"/>
                  </a:cubicBezTo>
                  <a:cubicBezTo>
                    <a:pt x="137863" y="341067"/>
                    <a:pt x="137863" y="341067"/>
                    <a:pt x="136076" y="342853"/>
                  </a:cubicBezTo>
                  <a:cubicBezTo>
                    <a:pt x="136076" y="342853"/>
                    <a:pt x="136076" y="342853"/>
                    <a:pt x="128927" y="341067"/>
                  </a:cubicBezTo>
                  <a:cubicBezTo>
                    <a:pt x="128927" y="341067"/>
                    <a:pt x="128927" y="341067"/>
                    <a:pt x="130714" y="337496"/>
                  </a:cubicBezTo>
                  <a:close/>
                  <a:moveTo>
                    <a:pt x="139650" y="321424"/>
                  </a:moveTo>
                  <a:cubicBezTo>
                    <a:pt x="139650" y="321424"/>
                    <a:pt x="139650" y="321424"/>
                    <a:pt x="146799" y="324996"/>
                  </a:cubicBezTo>
                  <a:cubicBezTo>
                    <a:pt x="146799" y="324996"/>
                    <a:pt x="146799" y="324996"/>
                    <a:pt x="137863" y="341067"/>
                  </a:cubicBezTo>
                  <a:cubicBezTo>
                    <a:pt x="130714" y="337496"/>
                    <a:pt x="130714" y="337496"/>
                    <a:pt x="130714" y="337496"/>
                  </a:cubicBezTo>
                  <a:cubicBezTo>
                    <a:pt x="130714" y="337496"/>
                    <a:pt x="130714" y="337496"/>
                    <a:pt x="139650" y="321424"/>
                  </a:cubicBezTo>
                  <a:close/>
                  <a:moveTo>
                    <a:pt x="963573" y="396425"/>
                  </a:moveTo>
                  <a:cubicBezTo>
                    <a:pt x="963573" y="396425"/>
                    <a:pt x="963573" y="396425"/>
                    <a:pt x="970722" y="416069"/>
                  </a:cubicBezTo>
                  <a:cubicBezTo>
                    <a:pt x="970722" y="416069"/>
                    <a:pt x="970722" y="416069"/>
                    <a:pt x="963573" y="417854"/>
                  </a:cubicBezTo>
                  <a:cubicBezTo>
                    <a:pt x="963573" y="417854"/>
                    <a:pt x="963573" y="417854"/>
                    <a:pt x="956424" y="398211"/>
                  </a:cubicBezTo>
                  <a:cubicBezTo>
                    <a:pt x="956424" y="398211"/>
                    <a:pt x="956424" y="398211"/>
                    <a:pt x="963573" y="396425"/>
                  </a:cubicBezTo>
                  <a:close/>
                  <a:moveTo>
                    <a:pt x="162885" y="283924"/>
                  </a:moveTo>
                  <a:cubicBezTo>
                    <a:pt x="162885" y="283924"/>
                    <a:pt x="162885" y="283924"/>
                    <a:pt x="168246" y="289281"/>
                  </a:cubicBezTo>
                  <a:cubicBezTo>
                    <a:pt x="168246" y="289281"/>
                    <a:pt x="168246" y="289281"/>
                    <a:pt x="157523" y="307138"/>
                  </a:cubicBezTo>
                  <a:cubicBezTo>
                    <a:pt x="157523" y="307138"/>
                    <a:pt x="157523" y="307138"/>
                    <a:pt x="150374" y="301781"/>
                  </a:cubicBezTo>
                  <a:cubicBezTo>
                    <a:pt x="150374" y="301781"/>
                    <a:pt x="150374" y="301781"/>
                    <a:pt x="162885" y="283924"/>
                  </a:cubicBezTo>
                  <a:close/>
                  <a:moveTo>
                    <a:pt x="945700" y="355353"/>
                  </a:moveTo>
                  <a:cubicBezTo>
                    <a:pt x="945700" y="355353"/>
                    <a:pt x="945700" y="355353"/>
                    <a:pt x="954637" y="374996"/>
                  </a:cubicBezTo>
                  <a:cubicBezTo>
                    <a:pt x="954637" y="374996"/>
                    <a:pt x="954637" y="374996"/>
                    <a:pt x="949275" y="378568"/>
                  </a:cubicBezTo>
                  <a:cubicBezTo>
                    <a:pt x="949275" y="378568"/>
                    <a:pt x="949275" y="378568"/>
                    <a:pt x="938551" y="358925"/>
                  </a:cubicBezTo>
                  <a:cubicBezTo>
                    <a:pt x="938551" y="358925"/>
                    <a:pt x="938551" y="358925"/>
                    <a:pt x="945700" y="355353"/>
                  </a:cubicBezTo>
                  <a:close/>
                  <a:moveTo>
                    <a:pt x="187906" y="249995"/>
                  </a:moveTo>
                  <a:cubicBezTo>
                    <a:pt x="187906" y="249995"/>
                    <a:pt x="187906" y="249995"/>
                    <a:pt x="193268" y="255352"/>
                  </a:cubicBezTo>
                  <a:cubicBezTo>
                    <a:pt x="193268" y="255352"/>
                    <a:pt x="193268" y="255352"/>
                    <a:pt x="180757" y="271424"/>
                  </a:cubicBezTo>
                  <a:cubicBezTo>
                    <a:pt x="180757" y="271424"/>
                    <a:pt x="180757" y="271424"/>
                    <a:pt x="175395" y="267852"/>
                  </a:cubicBezTo>
                  <a:cubicBezTo>
                    <a:pt x="175395" y="267852"/>
                    <a:pt x="175395" y="267852"/>
                    <a:pt x="187906" y="249995"/>
                  </a:cubicBezTo>
                  <a:close/>
                  <a:moveTo>
                    <a:pt x="926040" y="317853"/>
                  </a:moveTo>
                  <a:cubicBezTo>
                    <a:pt x="926040" y="317853"/>
                    <a:pt x="926040" y="317853"/>
                    <a:pt x="936764" y="337496"/>
                  </a:cubicBezTo>
                  <a:cubicBezTo>
                    <a:pt x="936764" y="337496"/>
                    <a:pt x="936764" y="337496"/>
                    <a:pt x="929615" y="341067"/>
                  </a:cubicBezTo>
                  <a:cubicBezTo>
                    <a:pt x="929615" y="341067"/>
                    <a:pt x="929615" y="341067"/>
                    <a:pt x="918892" y="321424"/>
                  </a:cubicBezTo>
                  <a:cubicBezTo>
                    <a:pt x="918892" y="321424"/>
                    <a:pt x="918892" y="321424"/>
                    <a:pt x="926040" y="317853"/>
                  </a:cubicBezTo>
                  <a:close/>
                  <a:moveTo>
                    <a:pt x="216502" y="217852"/>
                  </a:moveTo>
                  <a:cubicBezTo>
                    <a:pt x="216502" y="217852"/>
                    <a:pt x="216502" y="217852"/>
                    <a:pt x="221864" y="223209"/>
                  </a:cubicBezTo>
                  <a:cubicBezTo>
                    <a:pt x="221864" y="223209"/>
                    <a:pt x="221864" y="223209"/>
                    <a:pt x="207566" y="239280"/>
                  </a:cubicBezTo>
                  <a:cubicBezTo>
                    <a:pt x="207566" y="239280"/>
                    <a:pt x="207566" y="239280"/>
                    <a:pt x="202204" y="233923"/>
                  </a:cubicBezTo>
                  <a:cubicBezTo>
                    <a:pt x="202204" y="233923"/>
                    <a:pt x="202204" y="233923"/>
                    <a:pt x="216502" y="217852"/>
                  </a:cubicBezTo>
                  <a:close/>
                  <a:moveTo>
                    <a:pt x="902806" y="282138"/>
                  </a:moveTo>
                  <a:cubicBezTo>
                    <a:pt x="902806" y="282138"/>
                    <a:pt x="902806" y="282138"/>
                    <a:pt x="913530" y="299995"/>
                  </a:cubicBezTo>
                  <a:cubicBezTo>
                    <a:pt x="913530" y="299995"/>
                    <a:pt x="913530" y="299995"/>
                    <a:pt x="908168" y="303567"/>
                  </a:cubicBezTo>
                  <a:cubicBezTo>
                    <a:pt x="908168" y="303567"/>
                    <a:pt x="908168" y="303567"/>
                    <a:pt x="897445" y="285710"/>
                  </a:cubicBezTo>
                  <a:cubicBezTo>
                    <a:pt x="897445" y="285710"/>
                    <a:pt x="897445" y="285710"/>
                    <a:pt x="902806" y="282138"/>
                  </a:cubicBezTo>
                  <a:close/>
                  <a:moveTo>
                    <a:pt x="248673" y="187494"/>
                  </a:moveTo>
                  <a:cubicBezTo>
                    <a:pt x="248673" y="187494"/>
                    <a:pt x="248673" y="187494"/>
                    <a:pt x="254034" y="192851"/>
                  </a:cubicBezTo>
                  <a:cubicBezTo>
                    <a:pt x="254034" y="192851"/>
                    <a:pt x="254034" y="192851"/>
                    <a:pt x="237949" y="208923"/>
                  </a:cubicBezTo>
                  <a:cubicBezTo>
                    <a:pt x="237949" y="208923"/>
                    <a:pt x="237949" y="208923"/>
                    <a:pt x="232587" y="203566"/>
                  </a:cubicBezTo>
                  <a:cubicBezTo>
                    <a:pt x="232587" y="203566"/>
                    <a:pt x="232587" y="203566"/>
                    <a:pt x="248673" y="187494"/>
                  </a:cubicBezTo>
                  <a:close/>
                  <a:moveTo>
                    <a:pt x="875997" y="246423"/>
                  </a:moveTo>
                  <a:cubicBezTo>
                    <a:pt x="875997" y="246423"/>
                    <a:pt x="875997" y="246423"/>
                    <a:pt x="890296" y="264281"/>
                  </a:cubicBezTo>
                  <a:cubicBezTo>
                    <a:pt x="890296" y="264281"/>
                    <a:pt x="890296" y="264281"/>
                    <a:pt x="884934" y="267852"/>
                  </a:cubicBezTo>
                  <a:cubicBezTo>
                    <a:pt x="884934" y="267852"/>
                    <a:pt x="884934" y="267852"/>
                    <a:pt x="870636" y="251780"/>
                  </a:cubicBezTo>
                  <a:cubicBezTo>
                    <a:pt x="870636" y="251780"/>
                    <a:pt x="870636" y="251780"/>
                    <a:pt x="875997" y="246423"/>
                  </a:cubicBezTo>
                  <a:close/>
                  <a:moveTo>
                    <a:pt x="282630" y="160708"/>
                  </a:moveTo>
                  <a:cubicBezTo>
                    <a:pt x="282630" y="160708"/>
                    <a:pt x="282630" y="160708"/>
                    <a:pt x="286205" y="167851"/>
                  </a:cubicBezTo>
                  <a:cubicBezTo>
                    <a:pt x="286205" y="167851"/>
                    <a:pt x="286205" y="167851"/>
                    <a:pt x="270120" y="180351"/>
                  </a:cubicBezTo>
                  <a:cubicBezTo>
                    <a:pt x="270120" y="180351"/>
                    <a:pt x="270120" y="180351"/>
                    <a:pt x="264758" y="174994"/>
                  </a:cubicBezTo>
                  <a:cubicBezTo>
                    <a:pt x="264758" y="174994"/>
                    <a:pt x="264758" y="174994"/>
                    <a:pt x="282630" y="160708"/>
                  </a:cubicBezTo>
                  <a:close/>
                  <a:moveTo>
                    <a:pt x="847401" y="214280"/>
                  </a:moveTo>
                  <a:cubicBezTo>
                    <a:pt x="847401" y="214280"/>
                    <a:pt x="847401" y="214280"/>
                    <a:pt x="863487" y="230352"/>
                  </a:cubicBezTo>
                  <a:cubicBezTo>
                    <a:pt x="863487" y="230352"/>
                    <a:pt x="863487" y="230352"/>
                    <a:pt x="858125" y="235709"/>
                  </a:cubicBezTo>
                  <a:cubicBezTo>
                    <a:pt x="858125" y="235709"/>
                    <a:pt x="858125" y="235709"/>
                    <a:pt x="843827" y="219637"/>
                  </a:cubicBezTo>
                  <a:cubicBezTo>
                    <a:pt x="843827" y="219637"/>
                    <a:pt x="843827" y="219637"/>
                    <a:pt x="847401" y="214280"/>
                  </a:cubicBezTo>
                  <a:close/>
                  <a:moveTo>
                    <a:pt x="318375" y="137493"/>
                  </a:moveTo>
                  <a:cubicBezTo>
                    <a:pt x="318375" y="137493"/>
                    <a:pt x="318375" y="137493"/>
                    <a:pt x="321950" y="142851"/>
                  </a:cubicBezTo>
                  <a:cubicBezTo>
                    <a:pt x="321950" y="142851"/>
                    <a:pt x="321950" y="142851"/>
                    <a:pt x="304077" y="155351"/>
                  </a:cubicBezTo>
                  <a:cubicBezTo>
                    <a:pt x="304077" y="155351"/>
                    <a:pt x="304077" y="155351"/>
                    <a:pt x="300503" y="148208"/>
                  </a:cubicBezTo>
                  <a:cubicBezTo>
                    <a:pt x="300503" y="148208"/>
                    <a:pt x="300503" y="148208"/>
                    <a:pt x="318375" y="137493"/>
                  </a:cubicBezTo>
                  <a:close/>
                  <a:moveTo>
                    <a:pt x="817018" y="183923"/>
                  </a:moveTo>
                  <a:cubicBezTo>
                    <a:pt x="817018" y="183923"/>
                    <a:pt x="817018" y="183923"/>
                    <a:pt x="833104" y="199994"/>
                  </a:cubicBezTo>
                  <a:cubicBezTo>
                    <a:pt x="833104" y="199994"/>
                    <a:pt x="833104" y="199994"/>
                    <a:pt x="827742" y="205351"/>
                  </a:cubicBezTo>
                  <a:cubicBezTo>
                    <a:pt x="827742" y="205351"/>
                    <a:pt x="827742" y="205351"/>
                    <a:pt x="811657" y="189280"/>
                  </a:cubicBezTo>
                  <a:cubicBezTo>
                    <a:pt x="811657" y="189280"/>
                    <a:pt x="811657" y="189280"/>
                    <a:pt x="817018" y="183923"/>
                  </a:cubicBezTo>
                  <a:close/>
                  <a:moveTo>
                    <a:pt x="783060" y="157137"/>
                  </a:moveTo>
                  <a:cubicBezTo>
                    <a:pt x="783060" y="157137"/>
                    <a:pt x="783060" y="157137"/>
                    <a:pt x="800933" y="171422"/>
                  </a:cubicBezTo>
                  <a:cubicBezTo>
                    <a:pt x="800933" y="171422"/>
                    <a:pt x="800933" y="171422"/>
                    <a:pt x="795571" y="176779"/>
                  </a:cubicBezTo>
                  <a:cubicBezTo>
                    <a:pt x="795571" y="176779"/>
                    <a:pt x="795571" y="176779"/>
                    <a:pt x="779486" y="162494"/>
                  </a:cubicBezTo>
                  <a:cubicBezTo>
                    <a:pt x="779486" y="162494"/>
                    <a:pt x="779486" y="162494"/>
                    <a:pt x="783060" y="157137"/>
                  </a:cubicBezTo>
                  <a:close/>
                  <a:moveTo>
                    <a:pt x="355908" y="116064"/>
                  </a:moveTo>
                  <a:cubicBezTo>
                    <a:pt x="355908" y="116064"/>
                    <a:pt x="355908" y="116064"/>
                    <a:pt x="359482" y="123207"/>
                  </a:cubicBezTo>
                  <a:cubicBezTo>
                    <a:pt x="359482" y="123207"/>
                    <a:pt x="359482" y="123207"/>
                    <a:pt x="339822" y="133922"/>
                  </a:cubicBezTo>
                  <a:cubicBezTo>
                    <a:pt x="339822" y="133922"/>
                    <a:pt x="339822" y="133922"/>
                    <a:pt x="338035" y="126779"/>
                  </a:cubicBezTo>
                  <a:cubicBezTo>
                    <a:pt x="338035" y="126779"/>
                    <a:pt x="338035" y="126779"/>
                    <a:pt x="355908" y="116064"/>
                  </a:cubicBezTo>
                  <a:close/>
                  <a:moveTo>
                    <a:pt x="747315" y="133922"/>
                  </a:moveTo>
                  <a:cubicBezTo>
                    <a:pt x="747315" y="133922"/>
                    <a:pt x="747315" y="133922"/>
                    <a:pt x="765188" y="144636"/>
                  </a:cubicBezTo>
                  <a:cubicBezTo>
                    <a:pt x="765188" y="144636"/>
                    <a:pt x="765188" y="144636"/>
                    <a:pt x="761613" y="151779"/>
                  </a:cubicBezTo>
                  <a:cubicBezTo>
                    <a:pt x="761613" y="151779"/>
                    <a:pt x="761613" y="151779"/>
                    <a:pt x="743741" y="139279"/>
                  </a:cubicBezTo>
                  <a:cubicBezTo>
                    <a:pt x="743741" y="139279"/>
                    <a:pt x="743741" y="139279"/>
                    <a:pt x="747315" y="133922"/>
                  </a:cubicBezTo>
                  <a:close/>
                  <a:moveTo>
                    <a:pt x="395227" y="99993"/>
                  </a:moveTo>
                  <a:cubicBezTo>
                    <a:pt x="395227" y="99993"/>
                    <a:pt x="395227" y="99993"/>
                    <a:pt x="398802" y="105350"/>
                  </a:cubicBezTo>
                  <a:cubicBezTo>
                    <a:pt x="398802" y="105350"/>
                    <a:pt x="398802" y="105350"/>
                    <a:pt x="379142" y="114279"/>
                  </a:cubicBezTo>
                  <a:cubicBezTo>
                    <a:pt x="379142" y="114279"/>
                    <a:pt x="379142" y="114279"/>
                    <a:pt x="375567" y="107136"/>
                  </a:cubicBezTo>
                  <a:cubicBezTo>
                    <a:pt x="375567" y="107136"/>
                    <a:pt x="375567" y="107136"/>
                    <a:pt x="395227" y="99993"/>
                  </a:cubicBezTo>
                  <a:close/>
                  <a:moveTo>
                    <a:pt x="709783" y="112493"/>
                  </a:moveTo>
                  <a:cubicBezTo>
                    <a:pt x="709783" y="112493"/>
                    <a:pt x="709783" y="112493"/>
                    <a:pt x="729443" y="123207"/>
                  </a:cubicBezTo>
                  <a:cubicBezTo>
                    <a:pt x="729443" y="123207"/>
                    <a:pt x="729443" y="123207"/>
                    <a:pt x="725869" y="128565"/>
                  </a:cubicBezTo>
                  <a:cubicBezTo>
                    <a:pt x="725869" y="128565"/>
                    <a:pt x="725869" y="128565"/>
                    <a:pt x="706209" y="117850"/>
                  </a:cubicBezTo>
                  <a:cubicBezTo>
                    <a:pt x="706209" y="117850"/>
                    <a:pt x="706209" y="117850"/>
                    <a:pt x="709783" y="112493"/>
                  </a:cubicBezTo>
                  <a:close/>
                  <a:moveTo>
                    <a:pt x="436334" y="85707"/>
                  </a:moveTo>
                  <a:cubicBezTo>
                    <a:pt x="436334" y="85707"/>
                    <a:pt x="436334" y="85707"/>
                    <a:pt x="438121" y="92850"/>
                  </a:cubicBezTo>
                  <a:cubicBezTo>
                    <a:pt x="438121" y="92850"/>
                    <a:pt x="438121" y="92850"/>
                    <a:pt x="418461" y="98207"/>
                  </a:cubicBezTo>
                  <a:cubicBezTo>
                    <a:pt x="418461" y="98207"/>
                    <a:pt x="418461" y="98207"/>
                    <a:pt x="416674" y="92850"/>
                  </a:cubicBezTo>
                  <a:cubicBezTo>
                    <a:pt x="416674" y="92850"/>
                    <a:pt x="416674" y="92850"/>
                    <a:pt x="436334" y="85707"/>
                  </a:cubicBezTo>
                  <a:close/>
                  <a:moveTo>
                    <a:pt x="681187" y="98207"/>
                  </a:moveTo>
                  <a:cubicBezTo>
                    <a:pt x="681187" y="98207"/>
                    <a:pt x="681187" y="98207"/>
                    <a:pt x="690123" y="103564"/>
                  </a:cubicBezTo>
                  <a:cubicBezTo>
                    <a:pt x="690123" y="103564"/>
                    <a:pt x="690123" y="103564"/>
                    <a:pt x="688336" y="108921"/>
                  </a:cubicBezTo>
                  <a:cubicBezTo>
                    <a:pt x="688336" y="108921"/>
                    <a:pt x="688336" y="108921"/>
                    <a:pt x="677613" y="105350"/>
                  </a:cubicBezTo>
                  <a:lnTo>
                    <a:pt x="677868" y="104840"/>
                  </a:lnTo>
                  <a:lnTo>
                    <a:pt x="678060" y="104903"/>
                  </a:lnTo>
                  <a:cubicBezTo>
                    <a:pt x="679400" y="105350"/>
                    <a:pt x="679400" y="105350"/>
                    <a:pt x="679400" y="105350"/>
                  </a:cubicBezTo>
                  <a:cubicBezTo>
                    <a:pt x="681187" y="98207"/>
                    <a:pt x="681187" y="98207"/>
                    <a:pt x="681187" y="98207"/>
                  </a:cubicBezTo>
                  <a:close/>
                  <a:moveTo>
                    <a:pt x="479228" y="76778"/>
                  </a:moveTo>
                  <a:cubicBezTo>
                    <a:pt x="479228" y="76778"/>
                    <a:pt x="479228" y="76778"/>
                    <a:pt x="481015" y="83921"/>
                  </a:cubicBezTo>
                  <a:cubicBezTo>
                    <a:pt x="481015" y="83921"/>
                    <a:pt x="481015" y="83921"/>
                    <a:pt x="459568" y="87493"/>
                  </a:cubicBezTo>
                  <a:cubicBezTo>
                    <a:pt x="459568" y="87493"/>
                    <a:pt x="459568" y="87493"/>
                    <a:pt x="457781" y="80350"/>
                  </a:cubicBezTo>
                  <a:cubicBezTo>
                    <a:pt x="457781" y="80350"/>
                    <a:pt x="457781" y="80350"/>
                    <a:pt x="479228" y="76778"/>
                  </a:cubicBezTo>
                  <a:close/>
                  <a:moveTo>
                    <a:pt x="670464" y="94636"/>
                  </a:moveTo>
                  <a:cubicBezTo>
                    <a:pt x="670464" y="94636"/>
                    <a:pt x="670464" y="94636"/>
                    <a:pt x="681187" y="98207"/>
                  </a:cubicBezTo>
                  <a:cubicBezTo>
                    <a:pt x="679400" y="101779"/>
                    <a:pt x="678506" y="103564"/>
                    <a:pt x="678059" y="104457"/>
                  </a:cubicBezTo>
                  <a:lnTo>
                    <a:pt x="677868" y="104840"/>
                  </a:lnTo>
                  <a:lnTo>
                    <a:pt x="668676" y="101779"/>
                  </a:lnTo>
                  <a:cubicBezTo>
                    <a:pt x="668676" y="101779"/>
                    <a:pt x="668676" y="101779"/>
                    <a:pt x="670464" y="94636"/>
                  </a:cubicBezTo>
                  <a:close/>
                  <a:moveTo>
                    <a:pt x="629357" y="82136"/>
                  </a:moveTo>
                  <a:cubicBezTo>
                    <a:pt x="629357" y="82136"/>
                    <a:pt x="629357" y="82136"/>
                    <a:pt x="650804" y="87493"/>
                  </a:cubicBezTo>
                  <a:cubicBezTo>
                    <a:pt x="650804" y="87493"/>
                    <a:pt x="650804" y="87493"/>
                    <a:pt x="649017" y="94636"/>
                  </a:cubicBezTo>
                  <a:cubicBezTo>
                    <a:pt x="649017" y="94636"/>
                    <a:pt x="649017" y="94636"/>
                    <a:pt x="627570" y="87493"/>
                  </a:cubicBezTo>
                  <a:cubicBezTo>
                    <a:pt x="627570" y="87493"/>
                    <a:pt x="627570" y="87493"/>
                    <a:pt x="629357" y="82136"/>
                  </a:cubicBezTo>
                  <a:close/>
                  <a:moveTo>
                    <a:pt x="522122" y="71421"/>
                  </a:moveTo>
                  <a:cubicBezTo>
                    <a:pt x="522122" y="71421"/>
                    <a:pt x="522122" y="71421"/>
                    <a:pt x="522122" y="78564"/>
                  </a:cubicBezTo>
                  <a:cubicBezTo>
                    <a:pt x="522122" y="78564"/>
                    <a:pt x="522122" y="78564"/>
                    <a:pt x="500675" y="80350"/>
                  </a:cubicBezTo>
                  <a:cubicBezTo>
                    <a:pt x="500675" y="80350"/>
                    <a:pt x="500675" y="80350"/>
                    <a:pt x="500675" y="73207"/>
                  </a:cubicBezTo>
                  <a:cubicBezTo>
                    <a:pt x="500675" y="73207"/>
                    <a:pt x="500675" y="73207"/>
                    <a:pt x="522122" y="71421"/>
                  </a:cubicBezTo>
                  <a:close/>
                  <a:moveTo>
                    <a:pt x="565016" y="71421"/>
                  </a:moveTo>
                  <a:cubicBezTo>
                    <a:pt x="565016" y="71421"/>
                    <a:pt x="565016" y="71421"/>
                    <a:pt x="565016" y="78564"/>
                  </a:cubicBezTo>
                  <a:cubicBezTo>
                    <a:pt x="565016" y="78564"/>
                    <a:pt x="565016" y="78564"/>
                    <a:pt x="543569" y="78564"/>
                  </a:cubicBezTo>
                  <a:cubicBezTo>
                    <a:pt x="543569" y="78564"/>
                    <a:pt x="543569" y="78564"/>
                    <a:pt x="543569" y="71421"/>
                  </a:cubicBezTo>
                  <a:cubicBezTo>
                    <a:pt x="543569" y="71421"/>
                    <a:pt x="543569" y="71421"/>
                    <a:pt x="565016" y="71421"/>
                  </a:cubicBezTo>
                  <a:close/>
                  <a:moveTo>
                    <a:pt x="586463" y="73207"/>
                  </a:moveTo>
                  <a:cubicBezTo>
                    <a:pt x="586463" y="73207"/>
                    <a:pt x="586463" y="73207"/>
                    <a:pt x="607910" y="76778"/>
                  </a:cubicBezTo>
                  <a:cubicBezTo>
                    <a:pt x="607910" y="76778"/>
                    <a:pt x="607910" y="76778"/>
                    <a:pt x="607910" y="83921"/>
                  </a:cubicBezTo>
                  <a:cubicBezTo>
                    <a:pt x="607910" y="83921"/>
                    <a:pt x="607910" y="83921"/>
                    <a:pt x="586463" y="80350"/>
                  </a:cubicBezTo>
                  <a:cubicBezTo>
                    <a:pt x="586463" y="80350"/>
                    <a:pt x="586463" y="80350"/>
                    <a:pt x="586463" y="73207"/>
                  </a:cubicBezTo>
                  <a:close/>
                  <a:moveTo>
                    <a:pt x="611089" y="27967"/>
                  </a:moveTo>
                  <a:cubicBezTo>
                    <a:pt x="527821" y="13160"/>
                    <a:pt x="438020" y="26210"/>
                    <a:pt x="352240" y="66362"/>
                  </a:cubicBezTo>
                  <a:cubicBezTo>
                    <a:pt x="243227" y="118113"/>
                    <a:pt x="150298" y="207341"/>
                    <a:pt x="98473" y="310844"/>
                  </a:cubicBezTo>
                  <a:cubicBezTo>
                    <a:pt x="-10540" y="528557"/>
                    <a:pt x="-3392" y="833713"/>
                    <a:pt x="114556" y="1037151"/>
                  </a:cubicBezTo>
                  <a:cubicBezTo>
                    <a:pt x="173530" y="1138869"/>
                    <a:pt x="287904" y="1262002"/>
                    <a:pt x="498781" y="1272710"/>
                  </a:cubicBezTo>
                  <a:cubicBezTo>
                    <a:pt x="629239" y="1278063"/>
                    <a:pt x="761484" y="1208466"/>
                    <a:pt x="874070" y="1074626"/>
                  </a:cubicBezTo>
                  <a:cubicBezTo>
                    <a:pt x="974148" y="955062"/>
                    <a:pt x="1040270" y="801592"/>
                    <a:pt x="1045631" y="673105"/>
                  </a:cubicBezTo>
                  <a:cubicBezTo>
                    <a:pt x="1059928" y="394717"/>
                    <a:pt x="920535" y="150235"/>
                    <a:pt x="691787" y="52086"/>
                  </a:cubicBezTo>
                  <a:cubicBezTo>
                    <a:pt x="665874" y="40932"/>
                    <a:pt x="638845" y="32902"/>
                    <a:pt x="611089" y="27967"/>
                  </a:cubicBezTo>
                  <a:close/>
                  <a:moveTo>
                    <a:pt x="609647" y="5531"/>
                  </a:moveTo>
                  <a:cubicBezTo>
                    <a:pt x="640296" y="10679"/>
                    <a:pt x="670789" y="19518"/>
                    <a:pt x="700722" y="32456"/>
                  </a:cubicBezTo>
                  <a:cubicBezTo>
                    <a:pt x="938406" y="134174"/>
                    <a:pt x="1081373" y="385794"/>
                    <a:pt x="1067076" y="674889"/>
                  </a:cubicBezTo>
                  <a:cubicBezTo>
                    <a:pt x="1054567" y="928294"/>
                    <a:pt x="804374" y="1308401"/>
                    <a:pt x="496994" y="1294124"/>
                  </a:cubicBezTo>
                  <a:cubicBezTo>
                    <a:pt x="323646" y="1285202"/>
                    <a:pt x="184253" y="1199544"/>
                    <a:pt x="96685" y="1047858"/>
                  </a:cubicBezTo>
                  <a:cubicBezTo>
                    <a:pt x="-26624" y="839067"/>
                    <a:pt x="-31985" y="524988"/>
                    <a:pt x="80602" y="300136"/>
                  </a:cubicBezTo>
                  <a:cubicBezTo>
                    <a:pt x="172860" y="114321"/>
                    <a:pt x="395102" y="-30505"/>
                    <a:pt x="609647" y="55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76792" tIns="38396" rIns="76792" bIns="38396" numCol="1" anchor="ctr" anchorCtr="0" compatLnSpc="1">
              <a:noAutofit/>
            </a:bodyPr>
            <a:lstStyle/>
            <a:p>
              <a:pPr algn="ctr">
                <a:lnSpc>
                  <a:spcPct val="90000"/>
                </a:lnSpc>
              </a:pPr>
              <a:endParaRPr lang="en-US" altLang="zh-CN" sz="1510" dirty="0"/>
            </a:p>
          </p:txBody>
        </p:sp>
      </p:grpSp>
      <p:sp>
        <p:nvSpPr>
          <p:cNvPr id="18" name="文本框 17"/>
          <p:cNvSpPr txBox="1"/>
          <p:nvPr>
            <p:custDataLst>
              <p:tags r:id="rId8"/>
            </p:custDataLst>
          </p:nvPr>
        </p:nvSpPr>
        <p:spPr>
          <a:xfrm>
            <a:off x="2231312" y="1372620"/>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有狼性</a:t>
            </a:r>
          </a:p>
        </p:txBody>
      </p:sp>
      <p:sp>
        <p:nvSpPr>
          <p:cNvPr id="19" name="文本框 18"/>
          <p:cNvSpPr txBox="1"/>
          <p:nvPr>
            <p:custDataLst>
              <p:tags r:id="rId9"/>
            </p:custDataLst>
          </p:nvPr>
        </p:nvSpPr>
        <p:spPr>
          <a:xfrm>
            <a:off x="4309733" y="1372620"/>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反应灵敏</a:t>
            </a:r>
          </a:p>
        </p:txBody>
      </p:sp>
      <p:sp>
        <p:nvSpPr>
          <p:cNvPr id="24" name="文本框 23"/>
          <p:cNvSpPr txBox="1"/>
          <p:nvPr>
            <p:custDataLst>
              <p:tags r:id="rId10"/>
            </p:custDataLst>
          </p:nvPr>
        </p:nvSpPr>
        <p:spPr>
          <a:xfrm rot="21261654">
            <a:off x="3270524" y="2351497"/>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执行力强</a:t>
            </a:r>
          </a:p>
        </p:txBody>
      </p:sp>
      <p:sp>
        <p:nvSpPr>
          <p:cNvPr id="25" name="文本框 24"/>
          <p:cNvSpPr txBox="1"/>
          <p:nvPr>
            <p:custDataLst>
              <p:tags r:id="rId11"/>
            </p:custDataLst>
          </p:nvPr>
        </p:nvSpPr>
        <p:spPr>
          <a:xfrm rot="21342562">
            <a:off x="5349223" y="2351496"/>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热爱</a:t>
            </a:r>
            <a:r>
              <a:rPr lang="en-US" altLang="zh-CN" sz="1680" b="1" kern="0" spc="300">
                <a:solidFill>
                  <a:srgbClr val="FF0000"/>
                </a:solidFill>
                <a:latin typeface="微软雅黑" panose="020B0503020204020204" charset="-122"/>
                <a:ea typeface="微软雅黑" panose="020B0503020204020204" charset="-122"/>
              </a:rPr>
              <a:t>XX</a:t>
            </a:r>
          </a:p>
        </p:txBody>
      </p:sp>
      <p:sp>
        <p:nvSpPr>
          <p:cNvPr id="26" name="文本框 25"/>
          <p:cNvSpPr txBox="1"/>
          <p:nvPr>
            <p:custDataLst>
              <p:tags r:id="rId12"/>
            </p:custDataLst>
          </p:nvPr>
        </p:nvSpPr>
        <p:spPr>
          <a:xfrm>
            <a:off x="6388154" y="1372620"/>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精通</a:t>
            </a:r>
            <a:r>
              <a:rPr lang="en-US" altLang="zh-CN" sz="1680" b="1" kern="0" spc="300">
                <a:solidFill>
                  <a:srgbClr val="FF0000"/>
                </a:solidFill>
                <a:latin typeface="微软雅黑" panose="020B0503020204020204" charset="-122"/>
                <a:ea typeface="微软雅黑" panose="020B0503020204020204" charset="-122"/>
              </a:rPr>
              <a:t>XX</a:t>
            </a:r>
          </a:p>
        </p:txBody>
      </p:sp>
      <p:sp>
        <p:nvSpPr>
          <p:cNvPr id="27" name="文本框 26"/>
          <p:cNvSpPr txBox="1"/>
          <p:nvPr>
            <p:custDataLst>
              <p:tags r:id="rId13"/>
            </p:custDataLst>
          </p:nvPr>
        </p:nvSpPr>
        <p:spPr>
          <a:xfrm rot="21449505">
            <a:off x="7427362" y="2351495"/>
            <a:ext cx="660717" cy="729269"/>
          </a:xfrm>
          <a:prstGeom prst="rect">
            <a:avLst/>
          </a:prstGeom>
          <a:noFill/>
        </p:spPr>
        <p:txBody>
          <a:bodyPr wrap="square" rtlCol="0" anchor="ctr" anchorCtr="0">
            <a:normAutofit fontScale="90000"/>
          </a:bodyPr>
          <a:lstStyle/>
          <a:p>
            <a:pPr algn="ctr">
              <a:lnSpc>
                <a:spcPct val="120000"/>
              </a:lnSpc>
            </a:pPr>
            <a:r>
              <a:rPr lang="zh-CN" altLang="en-US" sz="1680" b="1" kern="0" spc="300">
                <a:solidFill>
                  <a:srgbClr val="FF0000"/>
                </a:solidFill>
                <a:latin typeface="微软雅黑" panose="020B0503020204020204" charset="-122"/>
                <a:ea typeface="微软雅黑" panose="020B0503020204020204" charset="-122"/>
              </a:rPr>
              <a:t>自我驱动</a:t>
            </a:r>
          </a:p>
        </p:txBody>
      </p:sp>
      <p:sp>
        <p:nvSpPr>
          <p:cNvPr id="88" name="文本框 87"/>
          <p:cNvSpPr txBox="1"/>
          <p:nvPr/>
        </p:nvSpPr>
        <p:spPr>
          <a:xfrm>
            <a:off x="1640205" y="4769485"/>
            <a:ext cx="6463665" cy="368300"/>
          </a:xfrm>
          <a:prstGeom prst="rect">
            <a:avLst/>
          </a:prstGeom>
          <a:noFill/>
        </p:spPr>
        <p:txBody>
          <a:bodyPr wrap="square" rtlCol="0">
            <a:spAutoFit/>
          </a:bodyPr>
          <a:lstStyle/>
          <a:p>
            <a:pPr algn="ctr"/>
            <a:r>
              <a:rPr lang="zh-CN" altLang="en-US" b="1">
                <a:solidFill>
                  <a:schemeClr val="tx1"/>
                </a:solidFill>
              </a:rPr>
              <a:t>以上来源于招聘网站对</a:t>
            </a:r>
            <a:r>
              <a:rPr lang="en-US" altLang="zh-CN" b="1">
                <a:solidFill>
                  <a:schemeClr val="tx1"/>
                </a:solidFill>
              </a:rPr>
              <a:t>“</a:t>
            </a:r>
            <a:r>
              <a:rPr lang="zh-CN" altLang="en-US" b="1">
                <a:solidFill>
                  <a:schemeClr val="tx1"/>
                </a:solidFill>
              </a:rPr>
              <a:t>社群销售</a:t>
            </a:r>
            <a:r>
              <a:rPr lang="en-US" altLang="zh-CN" b="1">
                <a:solidFill>
                  <a:schemeClr val="tx1"/>
                </a:solidFill>
              </a:rPr>
              <a:t>”</a:t>
            </a:r>
            <a:r>
              <a:rPr lang="zh-CN" altLang="en-US" b="1">
                <a:solidFill>
                  <a:schemeClr val="tx1"/>
                </a:solidFill>
              </a:rPr>
              <a:t>岗位能力的热点关键词</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ICON" val="#384912;"/>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961_5*l_h_i*1_1_1"/>
  <p:tag name="KSO_WM_TEMPLATE_CATEGORY" val="diagram"/>
  <p:tag name="KSO_WM_TEMPLATE_INDEX" val="20181961"/>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0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160430_4*m_h_a*1_1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DIAGRAM_SCHEMECOLOR_ID" val="5"/>
  <p:tag name="KSO_WM_UNIT_USESOURCEFORMAT_APPLY" val="1"/>
</p:tagLst>
</file>

<file path=ppt/tags/tag10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160430_4*m_h_a*1_2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DIAGRAM_SCHEMECOLOR_ID" val="5"/>
  <p:tag name="KSO_WM_UNIT_USESOURCEFORMAT_APPLY" val="1"/>
</p:tagLst>
</file>

<file path=ppt/tags/tag10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160430_4*m_h_a*1_3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DIAGRAM_SCHEMECOLOR_ID" val="5"/>
  <p:tag name="KSO_WM_UNIT_USESOURCEFORMAT_APPLY" val="1"/>
</p:tagLst>
</file>

<file path=ppt/tags/tag10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4_1"/>
  <p:tag name="KSO_WM_UNIT_ID" val="diagram160430_4*m_h_a*1_4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DIAGRAM_SCHEMECOLOR_ID" val="5"/>
  <p:tag name="KSO_WM_UNIT_USESOURCEFORMAT_APPLY" val="1"/>
</p:tagLst>
</file>

<file path=ppt/tags/tag10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5_1"/>
  <p:tag name="KSO_WM_UNIT_ID" val="diagram160430_4*m_h_a*1_5_1"/>
  <p:tag name="KSO_WM_TEMPLATE_CATEGORY" val="diagram"/>
  <p:tag name="KSO_WM_TEMPLATE_INDEX" val="160430"/>
  <p:tag name="KSO_WM_UNIT_LAYERLEVEL" val="1_1_1"/>
  <p:tag name="KSO_WM_TAG_VERSION" val="1.0"/>
  <p:tag name="KSO_WM_BEAUTIFY_FLAG" val="#wm#"/>
  <p:tag name="KSO_WM_UNIT_PRESET_TEXT" val="添加标题"/>
  <p:tag name="KSO_WM_UNIT_TEXT_FILL_FORE_SCHEMECOLOR_INDEX" val="14"/>
  <p:tag name="KSO_WM_UNIT_TEXT_FILL_TYPE" val="1"/>
  <p:tag name="KSO_WM_UNIT_DIAGRAM_SCHEMECOLOR_ID" val="5"/>
  <p:tag name="KSO_WM_UNIT_USESOURCEFORMAT_APPLY" val="1"/>
</p:tagLst>
</file>

<file path=ppt/tags/tag105.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505_6*i*1"/>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505_6*i*2"/>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505_6*i*3"/>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505_6*i*4"/>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961_5*l_h_i*1_1_2"/>
  <p:tag name="KSO_WM_TEMPLATE_CATEGORY" val="diagram"/>
  <p:tag name="KSO_WM_TEMPLATE_INDEX" val="20181961"/>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505_6*i*5"/>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6"/>
  <p:tag name="KSO_WM_UNIT_ID" val="diagram505_6*i*6"/>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505_6*l_h_f*1_1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505_6*l_h_f*1_3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505_6*l_h_f*1_2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505_6*l_h_f*1_4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505_6*l_h_f*1_5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17.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505_6*l_h_f*1_6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505_6*l_h_i*1_6_1"/>
  <p:tag name="KSO_WM_TEMPLATE_CATEGORY" val="diagram"/>
  <p:tag name="KSO_WM_TEMPLATE_INDEX" val="505"/>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505_6*l_h_i*1_6_2"/>
  <p:tag name="KSO_WM_TEMPLATE_CATEGORY" val="diagram"/>
  <p:tag name="KSO_WM_TEMPLATE_INDEX" val="505"/>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1961_5*l_h_i*1_2_1"/>
  <p:tag name="KSO_WM_TEMPLATE_CATEGORY" val="diagram"/>
  <p:tag name="KSO_WM_TEMPLATE_INDEX" val="20181961"/>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505_6*l_h_i*1_4_1"/>
  <p:tag name="KSO_WM_TEMPLATE_CATEGORY" val="diagram"/>
  <p:tag name="KSO_WM_TEMPLATE_INDEX" val="505"/>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505_6*l_h_i*1_4_2"/>
  <p:tag name="KSO_WM_TEMPLATE_CATEGORY" val="diagram"/>
  <p:tag name="KSO_WM_TEMPLATE_INDEX" val="505"/>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505_6*l_h_i*1_2_1"/>
  <p:tag name="KSO_WM_TEMPLATE_CATEGORY" val="diagram"/>
  <p:tag name="KSO_WM_TEMPLATE_INDEX" val="50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505_6*l_h_i*1_2_2"/>
  <p:tag name="KSO_WM_TEMPLATE_CATEGORY" val="diagram"/>
  <p:tag name="KSO_WM_TEMPLATE_INDEX" val="50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505_6*l_h_i*1_5_1"/>
  <p:tag name="KSO_WM_TEMPLATE_CATEGORY" val="diagram"/>
  <p:tag name="KSO_WM_TEMPLATE_INDEX" val="505"/>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505_6*l_h_i*1_5_2"/>
  <p:tag name="KSO_WM_TEMPLATE_CATEGORY" val="diagram"/>
  <p:tag name="KSO_WM_TEMPLATE_INDEX" val="505"/>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505_6*l_h_i*1_3_1"/>
  <p:tag name="KSO_WM_TEMPLATE_CATEGORY" val="diagram"/>
  <p:tag name="KSO_WM_TEMPLATE_INDEX" val="505"/>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505_6*l_h_i*1_3_2"/>
  <p:tag name="KSO_WM_TEMPLATE_CATEGORY" val="diagram"/>
  <p:tag name="KSO_WM_TEMPLATE_INDEX" val="505"/>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505_6*l_h_i*1_1_1"/>
  <p:tag name="KSO_WM_TEMPLATE_CATEGORY" val="diagram"/>
  <p:tag name="KSO_WM_TEMPLATE_INDEX" val="50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505_6*l_h_i*1_1_2"/>
  <p:tag name="KSO_WM_TEMPLATE_CATEGORY" val="diagram"/>
  <p:tag name="KSO_WM_TEMPLATE_INDEX" val="50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1961_5*l_h_i*1_2_2"/>
  <p:tag name="KSO_WM_TEMPLATE_CATEGORY" val="diagram"/>
  <p:tag name="KSO_WM_TEMPLATE_INDEX" val="20181961"/>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131.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68787_3*l_i*1_2"/>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68787_3*l_i*1_1"/>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87_3*l_h_i*1_3_1"/>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87_3*l_h_i*1_2_1"/>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68787_3*l_i*1_3"/>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87_3*l_h_i*1_1_1"/>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38.xml><?xml version="1.0" encoding="utf-8"?>
<p:tagLst xmlns:a="http://schemas.openxmlformats.org/drawingml/2006/main" xmlns:r="http://schemas.openxmlformats.org/officeDocument/2006/relationships" xmlns:p="http://schemas.openxmlformats.org/presentationml/2006/main">
  <p:tag name="KSO_WM_UNIT_VALUE" val="107*84"/>
  <p:tag name="KSO_WM_UNIT_HIGHLIGHT" val="0"/>
  <p:tag name="KSO_WM_UNIT_COMPATIBLE" val="0"/>
  <p:tag name="KSO_WM_UNIT_DIAGRAM_ISNUMVISUAL" val="0"/>
  <p:tag name="KSO_WM_UNIT_DIAGRAM_ISREFERUNIT" val="0"/>
  <p:tag name="KSO_WM_DIAGRAM_GROUP_CODE" val="l1-1"/>
  <p:tag name="KSO_WM_UNIT_TYPE" val="l_x"/>
  <p:tag name="KSO_WM_UNIT_INDEX" val="1_5"/>
  <p:tag name="KSO_WM_UNIT_ID" val="diagram20168787_3*l_x*1_5"/>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139.xml><?xml version="1.0" encoding="utf-8"?>
<p:tagLst xmlns:a="http://schemas.openxmlformats.org/drawingml/2006/main" xmlns:r="http://schemas.openxmlformats.org/officeDocument/2006/relationships"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68787_3*l_h_x*1_2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1961_5*l_h_f*1_2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KSO_WM_UNIT_VALUE" val="107*91"/>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68787_3*l_h_x*1_3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41.xml><?xml version="1.0" encoding="utf-8"?>
<p:tagLst xmlns:a="http://schemas.openxmlformats.org/drawingml/2006/main" xmlns:r="http://schemas.openxmlformats.org/officeDocument/2006/relationships" xmlns:p="http://schemas.openxmlformats.org/presentationml/2006/main">
  <p:tag name="KSO_WM_UNIT_VALUE" val="107*95"/>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68787_3*l_x*1_3"/>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42.xml><?xml version="1.0" encoding="utf-8"?>
<p:tagLst xmlns:a="http://schemas.openxmlformats.org/drawingml/2006/main" xmlns:r="http://schemas.openxmlformats.org/officeDocument/2006/relationships"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68787_3*l_x*1_1"/>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43.xml><?xml version="1.0" encoding="utf-8"?>
<p:tagLst xmlns:a="http://schemas.openxmlformats.org/drawingml/2006/main" xmlns:r="http://schemas.openxmlformats.org/officeDocument/2006/relationships" xmlns:p="http://schemas.openxmlformats.org/presentationml/2006/main">
  <p:tag name="KSO_WM_UNIT_VALUE" val="107*109"/>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8787_3*l_h_x*1_1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8787_3*l_h_i*1_1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7_3*l_h_i*1_1_2"/>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4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7_3*l_h_a*1_1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7_3*l_h_f*1_1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8787_3*l_h_i*1_2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7_3*l_h_i*1_2_2"/>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1961_5*l_h_a*1_2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15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87_3*l_h_a*1_2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5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7_3*l_h_f*1_2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8787_3*l_h_i*1_3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7_3*l_h_i*1_3_2"/>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5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87_3*l_h_a*1_3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5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7_3*l_h_f*1_3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68787_3*l_i*1_4"/>
  <p:tag name="KSO_WM_TEMPLATE_CATEGORY" val="diagram"/>
  <p:tag name="KSO_WM_TEMPLATE_INDEX" val="20168787"/>
  <p:tag name="KSO_WM_UNIT_LAYERLEVEL" val="1_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158.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1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1961_5*l_h_i*1_3_1"/>
  <p:tag name="KSO_WM_TEMPLATE_CATEGORY" val="diagram"/>
  <p:tag name="KSO_WM_TEMPLATE_INDEX" val="20181961"/>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60.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1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69"/>
  <p:tag name="KSO_WM_TAG_VERSION" val="1.0"/>
  <p:tag name="KSO_WM_BEAUTIFY_FLAG" val="#wm#"/>
  <p:tag name="KSO_WM_UNIT_TYPE" val="a"/>
  <p:tag name="KSO_WM_UNIT_INDEX" val="4"/>
  <p:tag name="KSO_WM_UNIT_ID" val="diagram20181969_3*a*4"/>
  <p:tag name="KSO_WM_UNIT_LAYERLEVEL" val="1"/>
  <p:tag name="KSO_WM_UNIT_VALUE" val="3"/>
  <p:tag name="KSO_WM_UNIT_ISCONTENTSTITLE" val="0"/>
  <p:tag name="KSO_WM_UNIT_HIGHLIGHT" val="0"/>
  <p:tag name="KSO_WM_UNIT_COMPATIBLE" val="0"/>
  <p:tag name="KSO_WM_UNIT_CLEAR" val="0"/>
  <p:tag name="KSO_WM_UNIT_PRESET_TEXT" val="用户C"/>
</p:tagLst>
</file>

<file path=ppt/tags/tag16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69"/>
  <p:tag name="KSO_WM_TAG_VERSION" val="1.0"/>
  <p:tag name="KSO_WM_BEAUTIFY_FLAG" val="#wm#"/>
  <p:tag name="KSO_WM_UNIT_TYPE" val="a"/>
  <p:tag name="KSO_WM_UNIT_INDEX" val="3"/>
  <p:tag name="KSO_WM_UNIT_ID" val="diagram20181969_3*a*3"/>
  <p:tag name="KSO_WM_UNIT_LAYERLEVEL" val="1"/>
  <p:tag name="KSO_WM_UNIT_VALUE" val="3"/>
  <p:tag name="KSO_WM_UNIT_ISCONTENTSTITLE" val="0"/>
  <p:tag name="KSO_WM_UNIT_HIGHLIGHT" val="0"/>
  <p:tag name="KSO_WM_UNIT_COMPATIBLE" val="0"/>
  <p:tag name="KSO_WM_UNIT_CLEAR" val="0"/>
  <p:tag name="KSO_WM_UNIT_PRESET_TEXT" val="用户B"/>
</p:tagLst>
</file>

<file path=ppt/tags/tag163.xml><?xml version="1.0" encoding="utf-8"?>
<p:tagLst xmlns:a="http://schemas.openxmlformats.org/drawingml/2006/main" xmlns:r="http://schemas.openxmlformats.org/officeDocument/2006/relationships" xmlns:p="http://schemas.openxmlformats.org/presentationml/2006/main">
  <p:tag name="KSO_WM_UNIT_TABLE_BEAUTIFY" val="smartTable{b50807a7-d81c-4329-95f1-1ef09af2390c}"/>
  <p:tag name="TABLE_RECT" val="38.5327*73.9923*693.8*324.5"/>
  <p:tag name="TABLE_EMPHASIZE_COLOR" val="16352824"/>
  <p:tag name="TABLE_ONEKEY_SKIN_IDX" val="0"/>
  <p:tag name="TABLE_SKINIDX" val="3"/>
  <p:tag name="TABLE_COLORIDX" val="7"/>
  <p:tag name="TABLE_COLOR_RGB" val="0x000000*0xFFFFFF*0x212121*0xFFFFFF*0xF98638*0xFFB829*0x37BECC*0x1687A5*0x3A3A47*0xC7DADD"/>
</p:tagLst>
</file>

<file path=ppt/tags/tag1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165.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505_6*i*1"/>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505_6*i*2"/>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505_6*i*3"/>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505_6*i*4"/>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1961_5*l_h_f*1_3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505_6*i*5"/>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6"/>
  <p:tag name="KSO_WM_UNIT_ID" val="diagram505_6*i*6"/>
  <p:tag name="KSO_WM_TEMPLATE_CATEGORY" val="diagram"/>
  <p:tag name="KSO_WM_TEMPLATE_INDEX" val="505"/>
  <p:tag name="KSO_WM_UNIT_LAYERLEVEL" val="1"/>
  <p:tag name="KSO_WM_TAG_VERSION" val="1.0"/>
  <p:tag name="KSO_WM_BEAUTIFY_FLAG" val="#wm#"/>
  <p:tag name="KSO_WM_UNIT_TEXT_FILL_FORE_SCHEMECOLOR_INDEX" val="13"/>
  <p:tag name="KSO_WM_UNIT_TEXT_FILL_TYPE" val="1"/>
</p:tagLst>
</file>

<file path=ppt/tags/tag17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505_6*l_h_f*1_1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73.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505_6*l_h_f*1_3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74.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505_6*l_h_f*1_2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75.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505_6*l_h_f*1_4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76.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505_6*l_h_f*1_5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77.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505_6*l_h_f*1_6_1"/>
  <p:tag name="KSO_WM_TEMPLATE_CATEGORY" val="diagram"/>
  <p:tag name="KSO_WM_TEMPLATE_INDEX" val="505"/>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505_6*l_h_i*1_6_1"/>
  <p:tag name="KSO_WM_TEMPLATE_CATEGORY" val="diagram"/>
  <p:tag name="KSO_WM_TEMPLATE_INDEX" val="505"/>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505_6*l_h_i*1_6_2"/>
  <p:tag name="KSO_WM_TEMPLATE_CATEGORY" val="diagram"/>
  <p:tag name="KSO_WM_TEMPLATE_INDEX" val="505"/>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1961_5*l_h_a*1_3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505_6*l_h_i*1_4_1"/>
  <p:tag name="KSO_WM_TEMPLATE_CATEGORY" val="diagram"/>
  <p:tag name="KSO_WM_TEMPLATE_INDEX" val="505"/>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505_6*l_h_i*1_4_2"/>
  <p:tag name="KSO_WM_TEMPLATE_CATEGORY" val="diagram"/>
  <p:tag name="KSO_WM_TEMPLATE_INDEX" val="505"/>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505_6*l_h_i*1_2_1"/>
  <p:tag name="KSO_WM_TEMPLATE_CATEGORY" val="diagram"/>
  <p:tag name="KSO_WM_TEMPLATE_INDEX" val="50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505_6*l_h_i*1_2_2"/>
  <p:tag name="KSO_WM_TEMPLATE_CATEGORY" val="diagram"/>
  <p:tag name="KSO_WM_TEMPLATE_INDEX" val="50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505_6*l_h_i*1_5_1"/>
  <p:tag name="KSO_WM_TEMPLATE_CATEGORY" val="diagram"/>
  <p:tag name="KSO_WM_TEMPLATE_INDEX" val="505"/>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505_6*l_h_i*1_5_2"/>
  <p:tag name="KSO_WM_TEMPLATE_CATEGORY" val="diagram"/>
  <p:tag name="KSO_WM_TEMPLATE_INDEX" val="505"/>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505_6*l_h_i*1_3_1"/>
  <p:tag name="KSO_WM_TEMPLATE_CATEGORY" val="diagram"/>
  <p:tag name="KSO_WM_TEMPLATE_INDEX" val="505"/>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505_6*l_h_i*1_3_2"/>
  <p:tag name="KSO_WM_TEMPLATE_CATEGORY" val="diagram"/>
  <p:tag name="KSO_WM_TEMPLATE_INDEX" val="505"/>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505_6*l_h_i*1_1_1"/>
  <p:tag name="KSO_WM_TEMPLATE_CATEGORY" val="diagram"/>
  <p:tag name="KSO_WM_TEMPLATE_INDEX" val="50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505_6*l_h_i*1_1_2"/>
  <p:tag name="KSO_WM_TEMPLATE_CATEGORY" val="diagram"/>
  <p:tag name="KSO_WM_TEMPLATE_INDEX" val="50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1961_5*l_h_f*1_4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19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191.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19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7"/>
  <p:tag name="KSO_WM_UNIT_CLEAR" val="1"/>
  <p:tag name="KSO_WM_UNIT_LAYERLEVEL" val="1_1"/>
  <p:tag name="KSO_WM_UNIT_DIAGRAM_CONTRAST_TITLE_CNT" val="1"/>
  <p:tag name="KSO_WM_UNIT_DIAGRAM_DIMENSION_TITLE_CNT" val="6"/>
  <p:tag name="KSO_WM_DIAGRAM_GROUP_CODE" val="r1-1"/>
  <p:tag name="KSO_WM_UNIT_ID" val="diagram20171318_3*r_i*1_7"/>
  <p:tag name="KSO_WM_UNIT_FILL_FORE_SCHEMECOLOR_INDEX" val="5"/>
  <p:tag name="KSO_WM_UNIT_FILL_TYPE" val="1"/>
</p:tagLst>
</file>

<file path=ppt/tags/tag19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8"/>
  <p:tag name="KSO_WM_UNIT_CLEAR" val="1"/>
  <p:tag name="KSO_WM_UNIT_LAYERLEVEL" val="1_1"/>
  <p:tag name="KSO_WM_UNIT_DIAGRAM_CONTRAST_TITLE_CNT" val="1"/>
  <p:tag name="KSO_WM_UNIT_DIAGRAM_DIMENSION_TITLE_CNT" val="6"/>
  <p:tag name="KSO_WM_DIAGRAM_GROUP_CODE" val="r1-1"/>
  <p:tag name="KSO_WM_UNIT_ID" val="diagram20171318_3*r_i*1_8"/>
</p:tagLst>
</file>

<file path=ppt/tags/tag19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9"/>
  <p:tag name="KSO_WM_UNIT_CLEAR" val="1"/>
  <p:tag name="KSO_WM_UNIT_LAYERLEVEL" val="1_1"/>
  <p:tag name="KSO_WM_UNIT_DIAGRAM_CONTRAST_TITLE_CNT" val="1"/>
  <p:tag name="KSO_WM_UNIT_DIAGRAM_DIMENSION_TITLE_CNT" val="6"/>
  <p:tag name="KSO_WM_DIAGRAM_GROUP_CODE" val="r1-1"/>
  <p:tag name="KSO_WM_UNIT_ID" val="diagram20171318_3*r_i*1_9"/>
  <p:tag name="KSO_WM_UNIT_FILL_FORE_SCHEMECOLOR_INDEX" val="5"/>
  <p:tag name="KSO_WM_UNIT_FILL_TYPE" val="1"/>
</p:tagLst>
</file>

<file path=ppt/tags/tag19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0"/>
  <p:tag name="KSO_WM_UNIT_CLEAR" val="1"/>
  <p:tag name="KSO_WM_UNIT_LAYERLEVEL" val="1_1"/>
  <p:tag name="KSO_WM_UNIT_DIAGRAM_CONTRAST_TITLE_CNT" val="1"/>
  <p:tag name="KSO_WM_UNIT_DIAGRAM_DIMENSION_TITLE_CNT" val="6"/>
  <p:tag name="KSO_WM_DIAGRAM_GROUP_CODE" val="r1-1"/>
  <p:tag name="KSO_WM_UNIT_ID" val="diagram20171318_3*r_i*1_10"/>
</p:tagLst>
</file>

<file path=ppt/tags/tag19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1"/>
  <p:tag name="KSO_WM_UNIT_CLEAR" val="1"/>
  <p:tag name="KSO_WM_UNIT_LAYERLEVEL" val="1_1"/>
  <p:tag name="KSO_WM_UNIT_DIAGRAM_CONTRAST_TITLE_CNT" val="1"/>
  <p:tag name="KSO_WM_UNIT_DIAGRAM_DIMENSION_TITLE_CNT" val="6"/>
  <p:tag name="KSO_WM_DIAGRAM_GROUP_CODE" val="r1-1"/>
  <p:tag name="KSO_WM_UNIT_ID" val="diagram20171318_3*r_i*1_11"/>
  <p:tag name="KSO_WM_UNIT_FILL_FORE_SCHEMECOLOR_INDEX" val="5"/>
  <p:tag name="KSO_WM_UNIT_FILL_TYPE" val="1"/>
</p:tagLst>
</file>

<file path=ppt/tags/tag19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2"/>
  <p:tag name="KSO_WM_UNIT_CLEAR" val="1"/>
  <p:tag name="KSO_WM_UNIT_LAYERLEVEL" val="1_1"/>
  <p:tag name="KSO_WM_UNIT_DIAGRAM_CONTRAST_TITLE_CNT" val="1"/>
  <p:tag name="KSO_WM_UNIT_DIAGRAM_DIMENSION_TITLE_CNT" val="6"/>
  <p:tag name="KSO_WM_DIAGRAM_GROUP_CODE" val="r1-1"/>
  <p:tag name="KSO_WM_UNIT_ID" val="diagram20171318_3*r_i*1_12"/>
</p:tagLst>
</file>

<file path=ppt/tags/tag19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3"/>
  <p:tag name="KSO_WM_UNIT_CLEAR" val="1"/>
  <p:tag name="KSO_WM_UNIT_LAYERLEVEL" val="1_1"/>
  <p:tag name="KSO_WM_UNIT_DIAGRAM_CONTRAST_TITLE_CNT" val="1"/>
  <p:tag name="KSO_WM_UNIT_DIAGRAM_DIMENSION_TITLE_CNT" val="6"/>
  <p:tag name="KSO_WM_DIAGRAM_GROUP_CODE" val="r1-1"/>
  <p:tag name="KSO_WM_UNIT_ID" val="diagram20171318_3*r_i*1_13"/>
  <p:tag name="KSO_WM_UNIT_FILL_FORE_SCHEMECOLOR_INDEX" val="6"/>
  <p:tag name="KSO_WM_UNIT_FILL_TYPE" val="1"/>
</p:tagLst>
</file>

<file path=ppt/tags/tag19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4"/>
  <p:tag name="KSO_WM_UNIT_CLEAR" val="1"/>
  <p:tag name="KSO_WM_UNIT_LAYERLEVEL" val="1_1"/>
  <p:tag name="KSO_WM_UNIT_DIAGRAM_CONTRAST_TITLE_CNT" val="1"/>
  <p:tag name="KSO_WM_UNIT_DIAGRAM_DIMENSION_TITLE_CNT" val="6"/>
  <p:tag name="KSO_WM_DIAGRAM_GROUP_CODE" val="r1-1"/>
  <p:tag name="KSO_WM_UNIT_ID" val="diagram20171318_3*r_i*1_14"/>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0,&quot;width&quot;:2372}"/>
</p:tagLst>
</file>

<file path=ppt/tags/tag2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1961_5*l_h_a*1_4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20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5"/>
  <p:tag name="KSO_WM_UNIT_CLEAR" val="1"/>
  <p:tag name="KSO_WM_UNIT_LAYERLEVEL" val="1_1"/>
  <p:tag name="KSO_WM_UNIT_DIAGRAM_CONTRAST_TITLE_CNT" val="1"/>
  <p:tag name="KSO_WM_UNIT_DIAGRAM_DIMENSION_TITLE_CNT" val="6"/>
  <p:tag name="KSO_WM_DIAGRAM_GROUP_CODE" val="r1-1"/>
  <p:tag name="KSO_WM_UNIT_ID" val="diagram20171318_3*r_i*1_15"/>
  <p:tag name="KSO_WM_UNIT_FILL_FORE_SCHEMECOLOR_INDEX" val="6"/>
  <p:tag name="KSO_WM_UNIT_FILL_TYPE" val="1"/>
</p:tagLst>
</file>

<file path=ppt/tags/tag20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6"/>
  <p:tag name="KSO_WM_UNIT_CLEAR" val="1"/>
  <p:tag name="KSO_WM_UNIT_LAYERLEVEL" val="1_1"/>
  <p:tag name="KSO_WM_UNIT_DIAGRAM_CONTRAST_TITLE_CNT" val="1"/>
  <p:tag name="KSO_WM_UNIT_DIAGRAM_DIMENSION_TITLE_CNT" val="6"/>
  <p:tag name="KSO_WM_DIAGRAM_GROUP_CODE" val="r1-1"/>
  <p:tag name="KSO_WM_UNIT_ID" val="diagram20171318_3*r_i*1_16"/>
</p:tagLst>
</file>

<file path=ppt/tags/tag20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7"/>
  <p:tag name="KSO_WM_UNIT_CLEAR" val="1"/>
  <p:tag name="KSO_WM_UNIT_LAYERLEVEL" val="1_1"/>
  <p:tag name="KSO_WM_UNIT_DIAGRAM_CONTRAST_TITLE_CNT" val="1"/>
  <p:tag name="KSO_WM_UNIT_DIAGRAM_DIMENSION_TITLE_CNT" val="6"/>
  <p:tag name="KSO_WM_DIAGRAM_GROUP_CODE" val="r1-1"/>
  <p:tag name="KSO_WM_UNIT_ID" val="diagram20171318_3*r_i*1_17"/>
  <p:tag name="KSO_WM_UNIT_FILL_FORE_SCHEMECOLOR_INDEX" val="6"/>
  <p:tag name="KSO_WM_UNIT_FILL_TYPE" val="1"/>
</p:tagLst>
</file>

<file path=ppt/tags/tag20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8"/>
  <p:tag name="KSO_WM_UNIT_CLEAR" val="1"/>
  <p:tag name="KSO_WM_UNIT_LAYERLEVEL" val="1_1"/>
  <p:tag name="KSO_WM_UNIT_DIAGRAM_CONTRAST_TITLE_CNT" val="1"/>
  <p:tag name="KSO_WM_UNIT_DIAGRAM_DIMENSION_TITLE_CNT" val="6"/>
  <p:tag name="KSO_WM_DIAGRAM_GROUP_CODE" val="r1-1"/>
  <p:tag name="KSO_WM_UNIT_ID" val="diagram20171318_3*r_i*1_18"/>
</p:tagLst>
</file>

<file path=ppt/tags/tag20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3"/>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3"/>
  <p:tag name="KSO_WM_UNIT_TEXT_FILL_FORE_SCHEMECOLOR_INDEX" val="14"/>
  <p:tag name="KSO_WM_UNIT_TEXT_FILL_TYPE" val="1"/>
</p:tagLst>
</file>

<file path=ppt/tags/tag20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1"/>
  <p:tag name="KSO_WM_UNIT_CLEAR" val="1"/>
  <p:tag name="KSO_WM_UNIT_LAYERLEVEL" val="1_1"/>
  <p:tag name="KSO_WM_UNIT_DIAGRAM_CONTRAST_TITLE_CNT" val="1"/>
  <p:tag name="KSO_WM_UNIT_DIAGRAM_DIMENSION_TITLE_CNT" val="6"/>
  <p:tag name="KSO_WM_DIAGRAM_GROUP_CODE" val="r1-1"/>
  <p:tag name="KSO_WM_UNIT_ID" val="diagram20171318_3*r_i*1_1"/>
  <p:tag name="KSO_WM_UNIT_FILL_FORE_SCHEMECOLOR_INDEX" val="5"/>
  <p:tag name="KSO_WM_UNIT_FILL_TYPE" val="1"/>
</p:tagLst>
</file>

<file path=ppt/tags/tag20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2"/>
  <p:tag name="KSO_WM_UNIT_CLEAR" val="1"/>
  <p:tag name="KSO_WM_UNIT_LAYERLEVEL" val="1_1"/>
  <p:tag name="KSO_WM_UNIT_DIAGRAM_CONTRAST_TITLE_CNT" val="1"/>
  <p:tag name="KSO_WM_UNIT_DIAGRAM_DIMENSION_TITLE_CNT" val="6"/>
  <p:tag name="KSO_WM_DIAGRAM_GROUP_CODE" val="r1-1"/>
  <p:tag name="KSO_WM_UNIT_ID" val="diagram20171318_3*r_i*1_2"/>
  <p:tag name="KSO_WM_UNIT_FILL_FORE_SCHEMECOLOR_INDEX" val="6"/>
  <p:tag name="KSO_WM_UNIT_FILL_TYPE" val="1"/>
</p:tagLst>
</file>

<file path=ppt/tags/tag20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2"/>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2"/>
  <p:tag name="KSO_WM_UNIT_TEXT_FILL_FORE_SCHEMECOLOR_INDEX" val="14"/>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4"/>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4"/>
  <p:tag name="KSO_WM_UNIT_TEXT_FILL_FORE_SCHEMECOLOR_INDEX" val="14"/>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5"/>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5"/>
  <p:tag name="KSO_WM_UNIT_TEXT_FILL_FORE_SCHEMECOLOR_INDEX" val="14"/>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1961_5*l_h_i*1_4_1"/>
  <p:tag name="KSO_WM_TEMPLATE_CATEGORY" val="diagram"/>
  <p:tag name="KSO_WM_TEMPLATE_INDEX" val="20181961"/>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2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6"/>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6"/>
  <p:tag name="KSO_WM_UNIT_TEXT_FILL_FORE_SCHEMECOLOR_INDEX" val="14"/>
  <p:tag name="KSO_WM_UNIT_TEX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MH" val="20150921115827"/>
  <p:tag name="MH_LIBRARY" val="GRAPHIC"/>
  <p:tag name="MH_TYPE" val="Text"/>
  <p:tag name="MH_ORDER" val="1"/>
  <p:tag name="KSO_WM_UNIT_TYPE" val="r_v"/>
  <p:tag name="KSO_WM_UNIT_INDEX" val="1_7"/>
  <p:tag name="KSO_WM_UNIT_CLEAR" val="1"/>
  <p:tag name="KSO_WM_UNIT_LAYERLEVEL" val="1_1"/>
  <p:tag name="KSO_WM_UNIT_DIAGRAM_CONTRAST_TITLE_CNT" val="1"/>
  <p:tag name="KSO_WM_UNIT_DIAGRAM_DIMENSION_TITLE_CNT" val="6"/>
  <p:tag name="KSO_WM_UNIT_VALUE" val="15"/>
  <p:tag name="KSO_WM_UNIT_HIGHLIGHT" val="0"/>
  <p:tag name="KSO_WM_UNIT_COMPATIBLE" val="0"/>
  <p:tag name="KSO_WM_UNIT_PRESET_TEXT_INDEX" val="4"/>
  <p:tag name="KSO_WM_UNIT_PRESET_TEXT_LEN" val="33"/>
  <p:tag name="KSO_WM_DIAGRAM_GROUP_CODE" val="r1-1"/>
  <p:tag name="KSO_WM_UNIT_ID" val="diagram20171318_3*r_v*1_7"/>
  <p:tag name="KSO_WM_UNIT_TEXT_FILL_FORE_SCHEMECOLOR_INDEX" val="14"/>
  <p:tag name="KSO_WM_UNIT_TEX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1318_3*i*22"/>
  <p:tag name="KSO_WM_TEMPLATE_CATEGORY" val="diagram"/>
  <p:tag name="KSO_WM_TEMPLATE_INDEX" val="20171318"/>
  <p:tag name="KSO_WM_UNIT_INDEX" val="22"/>
</p:tagLst>
</file>

<file path=ppt/tags/tag2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1318_3*i*27"/>
  <p:tag name="KSO_WM_TEMPLATE_CATEGORY" val="diagram"/>
  <p:tag name="KSO_WM_TEMPLATE_INDEX" val="20171318"/>
  <p:tag name="KSO_WM_UNIT_INDEX" val="27"/>
</p:tagLst>
</file>

<file path=ppt/tags/tag2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3"/>
  <p:tag name="KSO_WM_UNIT_ID" val="diagram20171318_3*r_i*1_3"/>
  <p:tag name="KSO_WM_UNIT_CLEAR" val="1"/>
  <p:tag name="KSO_WM_UNIT_LAYERLEVEL" val="1_1"/>
  <p:tag name="KSO_WM_UNIT_DIAGRAM_CONTRAST_TITLE_CNT" val="1"/>
  <p:tag name="KSO_WM_UNIT_DIAGRAM_DIMENSION_TITLE_CNT" val="6"/>
  <p:tag name="KSO_WM_DIAGRAM_GROUP_CODE" val="r1-1"/>
  <p:tag name="KSO_WM_UNIT_FILL_FORE_SCHEMECOLOR_INDEX" val="13"/>
  <p:tag name="KSO_WM_UNIT_FILL_TYPE" val="1"/>
</p:tagLst>
</file>

<file path=ppt/tags/tag2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4"/>
  <p:tag name="KSO_WM_UNIT_ID" val="diagram20171318_3*r_i*1_4"/>
  <p:tag name="KSO_WM_UNIT_CLEAR" val="1"/>
  <p:tag name="KSO_WM_UNIT_LAYERLEVEL" val="1_1"/>
  <p:tag name="KSO_WM_UNIT_DIAGRAM_CONTRAST_TITLE_CNT" val="1"/>
  <p:tag name="KSO_WM_UNIT_DIAGRAM_DIMENSION_TITLE_CNT" val="6"/>
  <p:tag name="KSO_WM_DIAGRAM_GROUP_CODE" val="r1-1"/>
  <p:tag name="KSO_WM_UNIT_FILL_FORE_SCHEMECOLOR_INDEX" val="13"/>
  <p:tag name="KSO_WM_UNI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5"/>
  <p:tag name="KSO_WM_UNIT_ID" val="diagram20171318_3*r_i*1_5"/>
  <p:tag name="KSO_WM_UNIT_CLEAR" val="1"/>
  <p:tag name="KSO_WM_UNIT_LAYERLEVEL" val="1_1"/>
  <p:tag name="KSO_WM_UNIT_DIAGRAM_CONTRAST_TITLE_CNT" val="1"/>
  <p:tag name="KSO_WM_UNIT_DIAGRAM_DIMENSION_TITLE_CNT" val="6"/>
  <p:tag name="KSO_WM_DIAGRAM_GROUP_CODE" val="r1-1"/>
  <p:tag name="KSO_WM_UNIT_FILL_FORE_SCHEMECOLOR_INDEX" val="13"/>
  <p:tag name="KSO_WM_UNIT_FILL_TYPE" val="1"/>
</p:tagLst>
</file>

<file path=ppt/tags/tag2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318"/>
  <p:tag name="KSO_WM_TAG_VERSION" val="1.0"/>
  <p:tag name="KSO_WM_BEAUTIFY_FLAG" val="#wm#"/>
  <p:tag name="KSO_WM_UNIT_TYPE" val="r_i"/>
  <p:tag name="KSO_WM_UNIT_INDEX" val="1_6"/>
  <p:tag name="KSO_WM_UNIT_ID" val="diagram20171318_3*r_i*1_6"/>
  <p:tag name="KSO_WM_UNIT_CLEAR" val="1"/>
  <p:tag name="KSO_WM_UNIT_LAYERLEVEL" val="1_1"/>
  <p:tag name="KSO_WM_UNIT_DIAGRAM_CONTRAST_TITLE_CNT" val="1"/>
  <p:tag name="KSO_WM_UNIT_DIAGRAM_DIMENSION_TITLE_CNT" val="6"/>
  <p:tag name="KSO_WM_DIAGRAM_GROUP_CODE" val="r1-1"/>
  <p:tag name="KSO_WM_UNIT_FILL_FORE_SCHEMECOLOR_INDEX" val="13"/>
  <p:tag name="KSO_WM_UNI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178812_2*m_h_i*1_1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81961_5*l_i*1_7"/>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78812_2*m_h_i*1_1_2"/>
  <p:tag name="KSO_WM_TEMPLATE_CATEGORY" val="diagram"/>
  <p:tag name="KSO_WM_TEMPLATE_INDEX" val="2017881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78812_2*m_h_i*1_1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22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78812_2*m_h_a*1_1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223.xml><?xml version="1.0" encoding="utf-8"?>
<p:tagLst xmlns:a="http://schemas.openxmlformats.org/drawingml/2006/main" xmlns:r="http://schemas.openxmlformats.org/officeDocument/2006/relationships"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78812_2*m_h_f*1_1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178812_2*m_h_i*1_2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78812_2*m_h_i*1_2_2"/>
  <p:tag name="KSO_WM_TEMPLATE_CATEGORY" val="diagram"/>
  <p:tag name="KSO_WM_TEMPLATE_INDEX" val="2017881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78812_2*m_h_i*1_2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22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78812_2*m_h_a*1_2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78812_2*m_h_f*1_2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178812_2*m_h_i*1_3_3"/>
  <p:tag name="KSO_WM_TEMPLATE_CATEGORY" val="diagram"/>
  <p:tag name="KSO_WM_TEMPLATE_INDEX" val="20178812"/>
  <p:tag name="KSO_WM_UNIT_LAYERLEVEL" val="1_1_1"/>
  <p:tag name="KSO_WM_TAG_VERSION" val="1.0"/>
  <p:tag name="KSO_WM_BEAUTIFY_FLAG" val="#wm#"/>
  <p:tag name="KSO_WM_UNIT_LINE_FORE_SCHEMECOLOR_INDEX" val="10"/>
  <p:tag name="KSO_WM_UNIT_LINE_FILL_TYPE" val="2"/>
  <p:tag name="KSO_WM_UNIT_TEXT_FILL_FORE_SCHEMECOLOR_INDEX" val="2"/>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81961_5*l_i*1_8"/>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78812_2*m_h_i*1_3_2"/>
  <p:tag name="KSO_WM_TEMPLATE_CATEGORY" val="diagram"/>
  <p:tag name="KSO_WM_TEMPLATE_INDEX" val="2017881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78812_2*m_h_i*1_3_1"/>
  <p:tag name="KSO_WM_TEMPLATE_CATEGORY" val="diagram"/>
  <p:tag name="KSO_WM_TEMPLATE_INDEX" val="20178812"/>
  <p:tag name="KSO_WM_UNIT_LAYERLEVEL" val="1_1_1"/>
  <p:tag name="KSO_WM_TAG_VERSION" val="1.0"/>
  <p:tag name="KSO_WM_BEAUTIFY_FLAG" val="#wm#"/>
  <p:tag name="KSO_WM_UNIT_TEXT_FILL_FORE_SCHEMECOLOR_INDEX" val="14"/>
  <p:tag name="KSO_WM_UNIT_TEXT_FILL_TYPE" val="1"/>
</p:tagLst>
</file>

<file path=ppt/tags/tag23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1"/>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78812_2*m_h_a*1_3_1"/>
  <p:tag name="KSO_WM_TEMPLATE_CATEGORY" val="diagram"/>
  <p:tag name="KSO_WM_TEMPLATE_INDEX" val="20178812"/>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233.xml><?xml version="1.0" encoding="utf-8"?>
<p:tagLst xmlns:a="http://schemas.openxmlformats.org/drawingml/2006/main" xmlns:r="http://schemas.openxmlformats.org/officeDocument/2006/relationships" xmlns:p="http://schemas.openxmlformats.org/presentationml/2006/main">
  <p:tag name="KSO_WM_UNIT_NOCLEAR" val="0"/>
  <p:tag name="KSO_WM_UNIT_VALUE" val="33"/>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78812_2*m_h_f*1_3_1"/>
  <p:tag name="KSO_WM_TEMPLATE_CATEGORY" val="diagram"/>
  <p:tag name="KSO_WM_TEMPLATE_INDEX" val="20178812"/>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72_3*l_h_i*1_1_1"/>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72_3*l_h_i*1_1_2"/>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36.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5"/>
  <p:tag name="KSO_WM_UNIT_ID" val="diagram772_3*l_h_i*1_1_5"/>
  <p:tag name="KSO_WM_TEMPLATE_CATEGORY" val="diagram"/>
  <p:tag name="KSO_WM_TEMPLATE_INDEX" val="772"/>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772_3*l_h_i*1_1_3"/>
  <p:tag name="KSO_WM_TEMPLATE_CATEGORY" val="diagram"/>
  <p:tag name="KSO_WM_TEMPLATE_INDEX" val="772"/>
  <p:tag name="KSO_WM_UNIT_LAYERLEVEL" val="1_1_1"/>
  <p:tag name="KSO_WM_TAG_VERSION" val="1.0"/>
  <p:tag name="KSO_WM_BEAUTIFY_FLAG" val="#wm#"/>
  <p:tag name="KSO_WM_UNIT_TEXT_FILL_FORE_SCHEMECOLOR_INDEX" val="5"/>
  <p:tag name="KSO_WM_UNIT_TEXT_FILL_TYPE" val="1"/>
</p:tagLst>
</file>

<file path=ppt/tags/tag238.xml><?xml version="1.0" encoding="utf-8"?>
<p:tagLst xmlns:a="http://schemas.openxmlformats.org/drawingml/2006/main" xmlns:r="http://schemas.openxmlformats.org/officeDocument/2006/relationships" xmlns:p="http://schemas.openxmlformats.org/presentationml/2006/main">
  <p:tag name="KSO_WM_UNIT_VALUE" val="101*118"/>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772_3*l_h_x*1_1_1"/>
  <p:tag name="KSO_WM_TEMPLATE_CATEGORY" val="diagram"/>
  <p:tag name="KSO_WM_TEMPLATE_INDEX" val="772"/>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23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772_3*l_h_a*1_1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9"/>
  <p:tag name="KSO_WM_UNIT_ID" val="diagram20181961_5*l_i*1_9"/>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240.xml><?xml version="1.0" encoding="utf-8"?>
<p:tagLst xmlns:a="http://schemas.openxmlformats.org/drawingml/2006/main" xmlns:r="http://schemas.openxmlformats.org/officeDocument/2006/relationships"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72_3*l_h_f*1_1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72_3*l_h_i*1_2_1"/>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72_3*l_h_i*1_2_2"/>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43.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5"/>
  <p:tag name="KSO_WM_UNIT_ID" val="diagram772_3*l_h_i*1_2_5"/>
  <p:tag name="KSO_WM_TEMPLATE_CATEGORY" val="diagram"/>
  <p:tag name="KSO_WM_TEMPLATE_INDEX" val="772"/>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772_3*l_h_i*1_2_3"/>
  <p:tag name="KSO_WM_TEMPLATE_CATEGORY" val="diagram"/>
  <p:tag name="KSO_WM_TEMPLATE_INDEX" val="772"/>
  <p:tag name="KSO_WM_UNIT_LAYERLEVEL" val="1_1_1"/>
  <p:tag name="KSO_WM_TAG_VERSION" val="1.0"/>
  <p:tag name="KSO_WM_BEAUTIFY_FLAG" val="#wm#"/>
  <p:tag name="KSO_WM_UNIT_TEXT_FILL_FORE_SCHEMECOLOR_INDEX" val="6"/>
  <p:tag name="KSO_WM_UNIT_TEXT_FILL_TYPE" val="1"/>
</p:tagLst>
</file>

<file path=ppt/tags/tag24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772_3*l_h_a*1_2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246.xml><?xml version="1.0" encoding="utf-8"?>
<p:tagLst xmlns:a="http://schemas.openxmlformats.org/drawingml/2006/main" xmlns:r="http://schemas.openxmlformats.org/officeDocument/2006/relationships"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72_3*l_h_f*1_2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72_3*l_h_i*1_3_1"/>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72_3*l_h_i*1_3_2"/>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49.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5"/>
  <p:tag name="KSO_WM_UNIT_ID" val="diagram772_3*l_h_i*1_3_5"/>
  <p:tag name="KSO_WM_TEMPLATE_CATEGORY" val="diagram"/>
  <p:tag name="KSO_WM_TEMPLATE_INDEX" val="772"/>
  <p:tag name="KSO_WM_UNIT_LAYERLEVEL" val="1_1_1"/>
  <p:tag name="KSO_WM_TAG_VERSION" val="1.0"/>
  <p:tag name="KSO_WM_BEAUTIFY_FLAG" val="#wm#"/>
  <p:tag name="KSO_WM_UNIT_LINE_FORE_SCHEMECOLOR_INDEX" val="7"/>
  <p:tag name="KSO_WM_UNIT_LINE_FILL_TYPE" val="2"/>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0"/>
  <p:tag name="KSO_WM_UNIT_ID" val="diagram20181961_5*l_i*1_10"/>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772_3*l_h_i*1_3_3"/>
  <p:tag name="KSO_WM_TEMPLATE_CATEGORY" val="diagram"/>
  <p:tag name="KSO_WM_TEMPLATE_INDEX" val="772"/>
  <p:tag name="KSO_WM_UNIT_LAYERLEVEL" val="1_1_1"/>
  <p:tag name="KSO_WM_TAG_VERSION" val="1.0"/>
  <p:tag name="KSO_WM_BEAUTIFY_FLAG" val="#wm#"/>
  <p:tag name="KSO_WM_UNIT_TEXT_FILL_FORE_SCHEMECOLOR_INDEX" val="7"/>
  <p:tag name="KSO_WM_UNIT_TEXT_FILL_TYPE" val="1"/>
</p:tagLst>
</file>

<file path=ppt/tags/tag25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772_3*l_h_a*1_3_1"/>
  <p:tag name="KSO_WM_TEMPLATE_CATEGORY" val="diagram"/>
  <p:tag name="KSO_WM_TEMPLATE_INDEX" val="772"/>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252.xml><?xml version="1.0" encoding="utf-8"?>
<p:tagLst xmlns:a="http://schemas.openxmlformats.org/drawingml/2006/main" xmlns:r="http://schemas.openxmlformats.org/officeDocument/2006/relationships" xmlns:p="http://schemas.openxmlformats.org/presentationml/2006/main">
  <p:tag name="KSO_WM_UNIT_VALUE" val="63*113"/>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772_3*l_h_x*1_3_1"/>
  <p:tag name="KSO_WM_TEMPLATE_CATEGORY" val="diagram"/>
  <p:tag name="KSO_WM_TEMPLATE_INDEX" val="772"/>
  <p:tag name="KSO_WM_UNIT_LAYERLEVEL" val="1_1_1"/>
  <p:tag name="KSO_WM_TAG_VERSION" val="1.0"/>
  <p:tag name="KSO_WM_BEAUTIFY_FLAG" val="#wm#"/>
  <p:tag name="KSO_WM_UNIT_FILL_FORE_SCHEMECOLOR_INDEX" val="7"/>
  <p:tag name="KSO_WM_UNIT_FILL_TYPE" val="1"/>
</p:tagLst>
</file>

<file path=ppt/tags/tag253.xml><?xml version="1.0" encoding="utf-8"?>
<p:tagLst xmlns:a="http://schemas.openxmlformats.org/drawingml/2006/main" xmlns:r="http://schemas.openxmlformats.org/officeDocument/2006/relationships" xmlns:p="http://schemas.openxmlformats.org/presentationml/2006/main">
  <p:tag name="KSO_WM_UNIT_NOCLEAR" val="0"/>
  <p:tag name="KSO_WM_UNIT_VALUE" val="5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72_3*l_h_f*1_3_1"/>
  <p:tag name="KSO_WM_TEMPLATE_CATEGORY" val="diagram"/>
  <p:tag name="KSO_WM_TEMPLATE_INDEX" val="772"/>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Lst>
</file>

<file path=ppt/tags/tag254.xml><?xml version="1.0" encoding="utf-8"?>
<p:tagLst xmlns:a="http://schemas.openxmlformats.org/drawingml/2006/main" xmlns:r="http://schemas.openxmlformats.org/officeDocument/2006/relationships" xmlns:p="http://schemas.openxmlformats.org/presentationml/2006/main">
  <p:tag name="KSO_WM_UNIT_VALUE" val="77*8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772_3*l_h_x*1_2_1"/>
  <p:tag name="KSO_WM_TEMPLATE_CATEGORY" val="diagram"/>
  <p:tag name="KSO_WM_TEMPLATE_INDEX" val="772"/>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2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2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v"/>
  <p:tag name="KSO_WM_UNIT_INDEX" val="1_10"/>
  <p:tag name="KSO_WM_UNIT_ID" val="diagram160805_3*r_v*1_10"/>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2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7"/>
  <p:tag name="KSO_WM_UNIT_ID" val="diagram160805_3*r_t*1_7"/>
  <p:tag name="KSO_WM_UNIT_CLEAR" val="1"/>
  <p:tag name="KSO_WM_UNIT_LAYERLEVEL" val="1_1"/>
  <p:tag name="KSO_WM_UNIT_DIAGRAM_CONTRAST_TITLE_CNT" val="7"/>
  <p:tag name="KSO_WM_UNIT_DIAGRAM_DIMENSION_TITLE_CNT" val="1"/>
  <p:tag name="KSO_WM_UNIT_VALUE" val="3"/>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25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v"/>
  <p:tag name="KSO_WM_UNIT_INDEX" val="1_6"/>
  <p:tag name="KSO_WM_UNIT_ID" val="diagram160805_3*r_v*1_6"/>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25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v"/>
  <p:tag name="KSO_WM_UNIT_INDEX" val="1_7"/>
  <p:tag name="KSO_WM_UNIT_ID" val="diagram160805_3*r_v*1_7"/>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1"/>
  <p:tag name="KSO_WM_UNIT_ID" val="diagram20181961_5*l_i*1_11"/>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26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2"/>
  <p:tag name="KSO_WM_UNIT_ID" val="diagram160805_3*r_t*1_2"/>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2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1"/>
  <p:tag name="KSO_WM_UNIT_ID" val="diagram160805_3*r_t*1_1"/>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7"/>
  <p:tag name="KSO_WM_UNIT_FILL_TYPE" val="1"/>
  <p:tag name="KSO_WM_UNIT_DIAGRAM_SCHEMECOLOR_ID" val="5"/>
  <p:tag name="KSO_WM_UNIT_USESOURCEFORMAT_APPLY" val="1"/>
</p:tagLst>
</file>

<file path=ppt/tags/tag26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3"/>
  <p:tag name="KSO_WM_UNIT_ID" val="diagram160805_3*r_t*1_3"/>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26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v"/>
  <p:tag name="KSO_WM_UNIT_INDEX" val="1_8"/>
  <p:tag name="KSO_WM_UNIT_ID" val="diagram160805_3*r_v*1_8"/>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26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5"/>
  <p:tag name="KSO_WM_UNIT_ID" val="diagram160805_3*r_t*1_5"/>
  <p:tag name="KSO_WM_UNIT_CLEAR" val="1"/>
  <p:tag name="KSO_WM_UNIT_LAYERLEVEL" val="1_1"/>
  <p:tag name="KSO_WM_UNIT_DIAGRAM_CONTRAST_TITLE_CNT" val="7"/>
  <p:tag name="KSO_WM_UNIT_DIAGRAM_DIMENSION_TITLE_CNT" val="1"/>
  <p:tag name="KSO_WM_UNIT_VALUE" val="3"/>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26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v"/>
  <p:tag name="KSO_WM_UNIT_INDEX" val="1_9"/>
  <p:tag name="KSO_WM_UNIT_ID" val="diagram160805_3*r_v*1_9"/>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26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v"/>
  <p:tag name="KSO_WM_UNIT_INDEX" val="1_2"/>
  <p:tag name="KSO_WM_UNIT_ID" val="diagram160805_3*r_v*1_2"/>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26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v"/>
  <p:tag name="KSO_WM_UNIT_INDEX" val="1_3"/>
  <p:tag name="KSO_WM_UNIT_ID" val="diagram160805_3*r_v*1_3"/>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2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4"/>
  <p:tag name="KSO_WM_UNIT_ID" val="diagram160805_3*r_t*1_4"/>
  <p:tag name="KSO_WM_UNIT_CLEAR" val="1"/>
  <p:tag name="KSO_WM_UNIT_LAYERLEVEL" val="1_1"/>
  <p:tag name="KSO_WM_UNIT_DIAGRAM_CONTRAST_TITLE_CNT" val="7"/>
  <p:tag name="KSO_WM_UNIT_DIAGRAM_DIMENSION_TITLE_CNT" val="1"/>
  <p:tag name="KSO_WM_UNIT_VALUE" val="3"/>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5"/>
  <p:tag name="KSO_WM_UNIT_USESOURCEFORMAT_APPLY" val="1"/>
</p:tagLst>
</file>

<file path=ppt/tags/tag26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v"/>
  <p:tag name="KSO_WM_UNIT_INDEX" val="1_4"/>
  <p:tag name="KSO_WM_UNIT_ID" val="diagram160805_3*r_v*1_4"/>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2"/>
  <p:tag name="KSO_WM_UNIT_ID" val="diagram20181961_5*l_i*1_12"/>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2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v"/>
  <p:tag name="KSO_WM_UNIT_INDEX" val="1_5"/>
  <p:tag name="KSO_WM_UNIT_ID" val="diagram160805_3*r_v*1_5"/>
  <p:tag name="KSO_WM_UNIT_CLEAR" val="1"/>
  <p:tag name="KSO_WM_UNIT_LAYERLEVEL" val="1_1"/>
  <p:tag name="KSO_WM_UNIT_DIAGRAM_CONTRAST_TITLE_CNT" val="7"/>
  <p:tag name="KSO_WM_UNIT_DIAGRAM_DIMENSION_TITLE_CNT" val="1"/>
  <p:tag name="KSO_WM_UNIT_VALUE" val="12"/>
  <p:tag name="KSO_WM_UNIT_HIGHLIGHT" val="0"/>
  <p:tag name="KSO_WM_UNIT_COMPATIBLE" val="0"/>
  <p:tag name="KSO_WM_UNIT_PRESET_TEXT_INDEX" val="3"/>
  <p:tag name="KSO_WM_UNIT_PRESET_TEXT_LEN" val="12"/>
  <p:tag name="KSO_WM_DIAGRAM_GROUP_CODE" val="r1-1"/>
  <p:tag name="KSO_WM_UNIT_LINE_FORE_SCHEMECOLOR_INDEX" val="5"/>
  <p:tag name="KSO_WM_UNIT_LINE_FILL_TYPE" val="2"/>
  <p:tag name="KSO_WM_UNIT_TEXT_FILL_FORE_SCHEMECOLOR_INDEX" val="5"/>
  <p:tag name="KSO_WM_UNIT_TEXT_FILL_TYPE" val="1"/>
  <p:tag name="KSO_WM_UNIT_DIAGRAM_SCHEMECOLOR_ID" val="5"/>
  <p:tag name="KSO_WM_UNIT_USESOURCEFORMAT_APPLY" val="1"/>
</p:tagLst>
</file>

<file path=ppt/tags/tag27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27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27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269_2*l_h_i*1_1_1"/>
  <p:tag name="KSO_WM_TEMPLATE_CATEGORY" val="diagram"/>
  <p:tag name="KSO_WM_TEMPLATE_INDEX" val="20181269"/>
  <p:tag name="KSO_WM_UNIT_LAYERLEVEL" val="1_1_1"/>
  <p:tag name="KSO_WM_TAG_VERSION" val="1.0"/>
  <p:tag name="KSO_WM_BEAUTIFY_FLAG" val="#wm#"/>
  <p:tag name="KSO_WM_UNIT_TEXT_FILL_FORE_SCHEMECOLOR_INDEX" val="5"/>
  <p:tag name="KSO_WM_UNIT_TEXT_FILL_TYPE" val="1"/>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1269_2*l_h_i*1_2_1"/>
  <p:tag name="KSO_WM_TEMPLATE_CATEGORY" val="diagram"/>
  <p:tag name="KSO_WM_TEMPLATE_INDEX" val="20181269"/>
  <p:tag name="KSO_WM_UNIT_LAYERLEVEL" val="1_1_1"/>
  <p:tag name="KSO_WM_TAG_VERSION" val="1.0"/>
  <p:tag name="KSO_WM_BEAUTIFY_FLAG" val="#wm#"/>
  <p:tag name="KSO_WM_UNIT_TEXT_FILL_FORE_SCHEMECOLOR_INDEX" val="5"/>
  <p:tag name="KSO_WM_UNIT_TEXT_FILL_TYPE" val="1"/>
</p:tagLst>
</file>

<file path=ppt/tags/tag2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1269_2*l_h_i*1_3_1"/>
  <p:tag name="KSO_WM_TEMPLATE_CATEGORY" val="diagram"/>
  <p:tag name="KSO_WM_TEMPLATE_INDEX" val="20181269"/>
  <p:tag name="KSO_WM_UNIT_LAYERLEVEL" val="1_1_1"/>
  <p:tag name="KSO_WM_TAG_VERSION" val="1.0"/>
  <p:tag name="KSO_WM_BEAUTIFY_FLAG" val="#wm#"/>
  <p:tag name="KSO_WM_UNIT_TEXT_FILL_FORE_SCHEMECOLOR_INDEX" val="5"/>
  <p:tag name="KSO_WM_UNIT_TEXT_FILL_TYPE" val="1"/>
</p:tagLst>
</file>

<file path=ppt/tags/tag27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点击此处输入标题文本内容"/>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269_2*l_h_a*1_1_1"/>
  <p:tag name="KSO_WM_TEMPLATE_CATEGORY" val="diagram"/>
  <p:tag name="KSO_WM_TEMPLATE_INDEX" val="20181269"/>
  <p:tag name="KSO_WM_UNIT_LAYERLEVEL" val="1_1_1"/>
  <p:tag name="KSO_WM_TAG_VERSION" val="1.0"/>
  <p:tag name="KSO_WM_BEAUTIFY_FLAG" val="#wm#"/>
  <p:tag name="KSO_WM_UNIT_TEXT_FILL_FORE_SCHEMECOLOR_INDEX" val="14"/>
  <p:tag name="KSO_WM_UNIT_TEXT_FILL_TYPE" val="1"/>
</p:tagLst>
</file>

<file path=ppt/tags/tag27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点击此处输入标题文本内容"/>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1269_2*l_h_a*1_2_1"/>
  <p:tag name="KSO_WM_TEMPLATE_CATEGORY" val="diagram"/>
  <p:tag name="KSO_WM_TEMPLATE_INDEX" val="20181269"/>
  <p:tag name="KSO_WM_UNIT_LAYERLEVEL" val="1_1_1"/>
  <p:tag name="KSO_WM_TAG_VERSION" val="1.0"/>
  <p:tag name="KSO_WM_BEAUTIFY_FLAG" val="#wm#"/>
  <p:tag name="KSO_WM_UNIT_TEXT_FILL_FORE_SCHEMECOLOR_INDEX" val="14"/>
  <p:tag name="KSO_WM_UNIT_TEXT_FILL_TYPE" val="1"/>
</p:tagLst>
</file>

<file path=ppt/tags/tag27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点击此处输入标题文本内容"/>
  <p:tag name="KSO_WM_UNIT_NOCLEAR" val="0"/>
  <p:tag name="KSO_WM_UNIT_VALUE" val="1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1269_2*l_h_a*1_3_1"/>
  <p:tag name="KSO_WM_TEMPLATE_CATEGORY" val="diagram"/>
  <p:tag name="KSO_WM_TEMPLATE_INDEX" val="20181269"/>
  <p:tag name="KSO_WM_UNIT_LAYERLEVEL" val="1_1_1"/>
  <p:tag name="KSO_WM_TAG_VERSION" val="1.0"/>
  <p:tag name="KSO_WM_BEAUTIFY_FLAG" val="#wm#"/>
  <p:tag name="KSO_WM_UNIT_TEXT_FILL_FORE_SCHEMECOLOR_INDEX" val="14"/>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3"/>
  <p:tag name="KSO_WM_UNIT_ID" val="diagram20181961_5*l_i*1_13"/>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2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1269_2*l_i*1_1"/>
  <p:tag name="KSO_WM_TEMPLATE_CATEGORY" val="diagram"/>
  <p:tag name="KSO_WM_TEMPLATE_INDEX" val="20181269"/>
  <p:tag name="KSO_WM_UNIT_LAYERLEVEL" val="1_1"/>
  <p:tag name="KSO_WM_TAG_VERSION" val="1.0"/>
  <p:tag name="KSO_WM_BEAUTIFY_FLAG" val="#wm#"/>
  <p:tag name="KSO_WM_UNIT_LINE_FORE_SCHEMECOLOR_INDEX" val="5"/>
  <p:tag name="KSO_WM_UNIT_LINE_FILL_TYPE" val="2"/>
</p:tagLst>
</file>

<file path=ppt/tags/tag28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282.xml><?xml version="1.0" encoding="utf-8"?>
<p:tagLst xmlns:a="http://schemas.openxmlformats.org/drawingml/2006/main" xmlns:r="http://schemas.openxmlformats.org/officeDocument/2006/relationships" xmlns:p="http://schemas.openxmlformats.org/presentationml/2006/main">
  <p:tag name="KSO_WM_UNIT_TABLE_BEAUTIFY" val="smartTable{855262df-4dc1-4159-bca6-e767a436f227}"/>
  <p:tag name="TABLE_RECT" val="17*105.513*773.85*284.9"/>
  <p:tag name="TABLE_EMPHASIZE_COLOR" val="6579300"/>
  <p:tag name="TABLE_ONEKEY_SKIN_IDX" val="0"/>
  <p:tag name="TABLE_SKINIDX" val="-1"/>
  <p:tag name="TABLE_COLORIDX" val="l"/>
</p:tagLst>
</file>

<file path=ppt/tags/tag283.xml><?xml version="1.0" encoding="utf-8"?>
<p:tagLst xmlns:a="http://schemas.openxmlformats.org/drawingml/2006/main" xmlns:r="http://schemas.openxmlformats.org/officeDocument/2006/relationships" xmlns:p="http://schemas.openxmlformats.org/presentationml/2006/main">
  <p:tag name="KSO_WM_UNIT_TABLE_BEAUTIFY" val="smartTable{d0bc14c4-6f72-4a9b-80f3-452ddbc9fc72}"/>
  <p:tag name="TABLE_ENDDRAG_ORIGIN_RECT" val="550*318"/>
  <p:tag name="TABLE_ENDDRAG_RECT" val="89*87*550*318"/>
  <p:tag name="TABLE_RECT" val="17.0116*66.0134*717.85*346.1"/>
  <p:tag name="TABLE_EMPHASIZE_COLOR" val="6579300"/>
  <p:tag name="TABLE_ONEKEY_SKIN_IDX" val="0"/>
  <p:tag name="TABLE_SKINIDX" val="-1"/>
  <p:tag name="TABLE_COLORIDX" val="l"/>
</p:tagLst>
</file>

<file path=ppt/tags/tag28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2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199043_2*m_h_i*1_1_1"/>
  <p:tag name="KSO_WM_TEMPLATE_CATEGORY" val="diagram"/>
  <p:tag name="KSO_WM_TEMPLATE_INDEX" val="2019904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199043_2*m_h_i*1_2_1"/>
  <p:tag name="KSO_WM_TEMPLATE_CATEGORY" val="diagram"/>
  <p:tag name="KSO_WM_TEMPLATE_INDEX" val="2019904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199043_2*m_h_i*1_3_1"/>
  <p:tag name="KSO_WM_TEMPLATE_CATEGORY" val="diagram"/>
  <p:tag name="KSO_WM_TEMPLATE_INDEX" val="2019904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199043_2*m_h_i*1_1_2"/>
  <p:tag name="KSO_WM_TEMPLATE_CATEGORY" val="diagram"/>
  <p:tag name="KSO_WM_TEMPLATE_INDEX" val="20199043"/>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199043_2*m_h_i*1_2_2"/>
  <p:tag name="KSO_WM_TEMPLATE_CATEGORY" val="diagram"/>
  <p:tag name="KSO_WM_TEMPLATE_INDEX" val="2019904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4"/>
  <p:tag name="KSO_WM_UNIT_ID" val="diagram20181961_5*l_i*1_14"/>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2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199043_2*m_h_i*1_3_2"/>
  <p:tag name="KSO_WM_TEMPLATE_CATEGORY" val="diagram"/>
  <p:tag name="KSO_WM_TEMPLATE_INDEX" val="2019904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199043_2*i*1"/>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5"/>
  <p:tag name="KSO_WM_UNIT_ID" val="diagram20199043_2*i*5"/>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9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3"/>
  <p:tag name="KSO_WM_UNIT_HIGHLIGHT" val="0"/>
  <p:tag name="KSO_WM_UNIT_COMPATIBLE" val="0"/>
  <p:tag name="KSO_WM_UNIT_DIAGRAM_ISNUMVISUAL" val="0"/>
  <p:tag name="KSO_WM_UNIT_DIAGRAM_ISREFERUNIT" val="0"/>
  <p:tag name="KSO_WM_DIAGRAM_GROUP_CODE" val="m1-1"/>
  <p:tag name="KSO_WM_UNIT_TYPE" val="a"/>
  <p:tag name="KSO_WM_UNIT_INDEX" val="1"/>
  <p:tag name="KSO_WM_UNIT_ID" val="diagram20199043_2*a*1"/>
  <p:tag name="KSO_WM_TEMPLATE_CATEGORY" val="diagram"/>
  <p:tag name="KSO_WM_TEMPLATE_INDEX" val="20199043"/>
  <p:tag name="KSO_WM_UNIT_LAYERLEVEL" val="1"/>
  <p:tag name="KSO_WM_TAG_VERSION" val="1.0"/>
  <p:tag name="KSO_WM_BEAUTIFY_FLAG" val="#wm#"/>
  <p:tag name="KSO_WM_UNIT_PRESET_TEXT" val="单击此处添加标题"/>
  <p:tag name="KSO_WM_UNIT_TEXT_FILL_FORE_SCHEMECOLOR_INDEX" val="13"/>
  <p:tag name="KSO_WM_UNIT_TEXT_FILL_TYPE" val="1"/>
</p:tagLst>
</file>

<file path=ppt/tags/tag294.xml><?xml version="1.0" encoding="utf-8"?>
<p:tagLst xmlns:a="http://schemas.openxmlformats.org/drawingml/2006/main" xmlns:r="http://schemas.openxmlformats.org/officeDocument/2006/relationships"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199043_2*m_h_f*1_1_1"/>
  <p:tag name="KSO_WM_TEMPLATE_CATEGORY" val="diagram"/>
  <p:tag name="KSO_WM_TEMPLATE_INDEX" val="2019904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29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199043_2*m_h_a*1_1_1"/>
  <p:tag name="KSO_WM_TEMPLATE_CATEGORY" val="diagram"/>
  <p:tag name="KSO_WM_TEMPLATE_INDEX" val="2019904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96.xml><?xml version="1.0" encoding="utf-8"?>
<p:tagLst xmlns:a="http://schemas.openxmlformats.org/drawingml/2006/main" xmlns:r="http://schemas.openxmlformats.org/officeDocument/2006/relationships"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199043_2*m_h_f*1_2_1"/>
  <p:tag name="KSO_WM_TEMPLATE_CATEGORY" val="diagram"/>
  <p:tag name="KSO_WM_TEMPLATE_INDEX" val="2019904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29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199043_2*m_h_a*1_2_1"/>
  <p:tag name="KSO_WM_TEMPLATE_CATEGORY" val="diagram"/>
  <p:tag name="KSO_WM_TEMPLATE_INDEX" val="2019904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98.xml><?xml version="1.0" encoding="utf-8"?>
<p:tagLst xmlns:a="http://schemas.openxmlformats.org/drawingml/2006/main" xmlns:r="http://schemas.openxmlformats.org/officeDocument/2006/relationships" xmlns:p="http://schemas.openxmlformats.org/presentationml/2006/main">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199043_2*m_h_f*1_3_1"/>
  <p:tag name="KSO_WM_TEMPLATE_CATEGORY" val="diagram"/>
  <p:tag name="KSO_WM_TEMPLATE_INDEX" val="2019904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299.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199043_2*m_h_a*1_3_1"/>
  <p:tag name="KSO_WM_TEMPLATE_CATEGORY" val="diagram"/>
  <p:tag name="KSO_WM_TEMPLATE_INDEX" val="20199043"/>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0,&quot;width&quot;:2372}"/>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5"/>
  <p:tag name="KSO_WM_UNIT_ID" val="diagram20181961_5*l_i*1_15"/>
  <p:tag name="KSO_WM_TEMPLATE_CATEGORY" val="diagram"/>
  <p:tag name="KSO_WM_TEMPLATE_INDEX" val="20181961"/>
  <p:tag name="KSO_WM_UNIT_LAYERLEVEL" val="1_1"/>
  <p:tag name="KSO_WM_TAG_VERSION" val="1.0"/>
  <p:tag name="KSO_WM_BEAUTIFY_FLAG" val="#wm#"/>
  <p:tag name="KSO_WM_UNIT_TEXT_FILL_FORE_SCHEMECOLOR_INDEX" val="13"/>
  <p:tag name="KSO_WM_UNIT_TEXT_FILL_TYPE" val="1"/>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6"/>
  <p:tag name="KSO_WM_UNIT_ID" val="diagram20199043_2*i*6"/>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7"/>
  <p:tag name="KSO_WM_UNIT_ID" val="diagram20199043_2*i*7"/>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8"/>
  <p:tag name="KSO_WM_UNIT_ID" val="diagram20199043_2*i*8"/>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diagram20199043_2*i*2"/>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3"/>
  <p:tag name="KSO_WM_UNIT_ID" val="diagram20199043_2*i*3"/>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4"/>
  <p:tag name="KSO_WM_UNIT_ID" val="diagram20199043_2*i*4"/>
  <p:tag name="KSO_WM_TEMPLATE_CATEGORY" val="diagram"/>
  <p:tag name="KSO_WM_TEMPLATE_INDEX" val="20199043"/>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1_1"/>
  <p:tag name="KSO_WM_UNIT_ID" val="diagram160353_1*m_h_a*1_1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5"/>
  <p:tag name="KSO_WM_UNIT_FILL_TYPE" val="1"/>
  <p:tag name="KSO_WM_UNIT_TEXT_FILL_FORE_SCHEMECOLOR_INDEX" val="14"/>
  <p:tag name="KSO_WM_UNIT_TEXT_FILL_TYPE" val="1"/>
</p:tagLst>
</file>

<file path=ppt/tags/tag3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2_1"/>
  <p:tag name="KSO_WM_UNIT_ID" val="diagram160353_1*m_h_a*1_2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3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3_1"/>
  <p:tag name="KSO_WM_UNIT_ID" val="diagram160353_1*m_h_a*1_3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7"/>
  <p:tag name="KSO_WM_UNIT_FILL_TYPE" val="1"/>
  <p:tag name="KSO_WM_UNIT_TEXT_FILL_FORE_SCHEMECOLOR_INDEX" val="14"/>
  <p:tag name="KSO_WM_UNIT_TEXT_FILL_TYPE" val="1"/>
</p:tagLst>
</file>

<file path=ppt/tags/tag3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4_1"/>
  <p:tag name="KSO_WM_UNIT_ID" val="diagram160353_1*m_h_a*1_4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8"/>
  <p:tag name="KSO_WM_UNIT_FILL_TYPE" val="1"/>
  <p:tag name="KSO_WM_UNIT_TEXT_FILL_FORE_SCHEMECOLOR_INDEX" val="14"/>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6"/>
  <p:tag name="KSO_WM_UNIT_ID" val="diagram20181961_5*l_i*1_16"/>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5_1"/>
  <p:tag name="KSO_WM_UNIT_ID" val="diagram160353_1*m_h_a*1_5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9"/>
  <p:tag name="KSO_WM_UNIT_FILL_TYPE" val="1"/>
  <p:tag name="KSO_WM_UNIT_TEXT_FILL_FORE_SCHEMECOLOR_INDEX" val="14"/>
  <p:tag name="KSO_WM_UNIT_TEXT_FILL_TYPE" val="1"/>
</p:tagLst>
</file>

<file path=ppt/tags/tag3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6_1"/>
  <p:tag name="KSO_WM_UNIT_ID" val="diagram160353_1*m_h_a*1_6_1"/>
  <p:tag name="KSO_WM_UNIT_CLEAR" val="1"/>
  <p:tag name="KSO_WM_UNIT_LAYERLEVEL" val="1_1_1"/>
  <p:tag name="KSO_WM_UNIT_VALUE" val="21"/>
  <p:tag name="KSO_WM_UNIT_HIGHLIGHT" val="0"/>
  <p:tag name="KSO_WM_UNIT_COMPATIBLE" val="0"/>
  <p:tag name="KSO_WM_UNIT_PRESET_TEXT_INDEX" val="3"/>
  <p:tag name="KSO_WM_UNIT_PRESET_TEXT_LEN" val="12"/>
  <p:tag name="KSO_WM_DIAGRAM_GROUP_CODE" val="m1-1"/>
  <p:tag name="KSO_WM_UNIT_FILL_FORE_SCHEMECOLOR_INDEX" val="10"/>
  <p:tag name="KSO_WM_UNIT_FILL_TYPE" val="1"/>
  <p:tag name="KSO_WM_UNIT_TEXT_FILL_FORE_SCHEMECOLOR_INDEX" val="14"/>
  <p:tag name="KSO_WM_UNIT_TEXT_FILL_TYPE" val="1"/>
</p:tagLst>
</file>

<file path=ppt/tags/tag3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3_1"/>
  <p:tag name="KSO_WM_UNIT_ID" val="diagram20174753_3*l_h_i*1_3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3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3_2"/>
  <p:tag name="KSO_WM_UNIT_ID" val="diagram20174753_3*l_h_i*1_3_2"/>
  <p:tag name="KSO_WM_UNIT_LAYERLEVEL" val="1_1_1"/>
  <p:tag name="KSO_WM_DIAGRAM_GROUP_CODE" val="l1-1"/>
  <p:tag name="KSO_WM_UNIT_FILL_FORE_SCHEMECOLOR_INDEX" val="13"/>
  <p:tag name="KSO_WM_UNIT_FILL_TYPE" val="1"/>
  <p:tag name="KSO_WM_UNIT_TEXT_FILL_FORE_SCHEMECOLOR_INDEX" val="13"/>
  <p:tag name="KSO_WM_UNIT_TEXT_FILL_TYPE" val="1"/>
</p:tagLst>
</file>

<file path=ppt/tags/tag3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3_3"/>
  <p:tag name="KSO_WM_UNIT_ID" val="diagram20174753_3*l_h_i*1_3_3"/>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3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2_1"/>
  <p:tag name="KSO_WM_UNIT_ID" val="diagram20174753_3*l_h_i*1_2_1"/>
  <p:tag name="KSO_WM_UNIT_LAYERLEVEL" val="1_1_1"/>
  <p:tag name="KSO_WM_DIAGRAM_GROUP_CODE" val="l1-1"/>
</p:tagLst>
</file>

<file path=ppt/tags/tag3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3_4"/>
  <p:tag name="KSO_WM_UNIT_ID" val="diagram20174753_3*l_h_i*1_3_4"/>
  <p:tag name="KSO_WM_UNIT_LAYERLEVEL" val="1_1_1"/>
  <p:tag name="KSO_WM_DIAGRAM_GROUP_CODE" val="l1-1"/>
</p:tagLst>
</file>

<file path=ppt/tags/tag3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4753_3*i*5"/>
  <p:tag name="KSO_WM_TEMPLATE_CATEGORY" val="diagram"/>
  <p:tag name="KSO_WM_TEMPLATE_INDEX" val="20174753"/>
  <p:tag name="KSO_WM_UNIT_INDEX" val="5"/>
</p:tagLst>
</file>

<file path=ppt/tags/tag3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a"/>
  <p:tag name="KSO_WM_UNIT_INDEX" val="1_3_1"/>
  <p:tag name="KSO_WM_UNIT_ID" val="diagram20174753_3*l_h_a*1_3_1"/>
  <p:tag name="KSO_WM_UNIT_LAYERLEVEL" val="1_1_1"/>
  <p:tag name="KSO_WM_UNIT_VALUE" val="2"/>
  <p:tag name="KSO_WM_UNIT_HIGHLIGHT" val="0"/>
  <p:tag name="KSO_WM_UNIT_COMPATIBLE" val="0"/>
  <p:tag name="KSO_WM_UNIT_CLEAR" val="0"/>
  <p:tag name="KSO_WM_DIAGRAM_GROUP_CODE" val="l1-1"/>
  <p:tag name="KSO_WM_UNIT_PRESET_TEXT" val="提出"/>
  <p:tag name="KSO_WM_UNIT_TEXT_FILL_FORE_SCHEMECOLOR_INDEX" val="13"/>
  <p:tag name="KSO_WM_UNIT_TEXT_FILL_TYPE" val="1"/>
</p:tagLst>
</file>

<file path=ppt/tags/tag3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74753_3*i*15"/>
  <p:tag name="KSO_WM_TEMPLATE_CATEGORY" val="diagram"/>
  <p:tag name="KSO_WM_TEMPLATE_INDEX" val="20174753"/>
  <p:tag name="KSO_WM_UNIT_INDEX" val="15"/>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7"/>
  <p:tag name="KSO_WM_UNIT_ID" val="diagram20181961_5*l_i*1_17"/>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i"/>
  <p:tag name="KSO_WM_UNIT_INDEX" val="1_12"/>
  <p:tag name="KSO_WM_UNIT_ID" val="diagram20174753_3*l_i*1_12"/>
  <p:tag name="KSO_WM_UNIT_LAYERLEVEL" val="1_1"/>
  <p:tag name="KSO_WM_DIAGRAM_GROUP_CODE" val="l1-1"/>
  <p:tag name="KSO_WM_UNIT_TEXT_FILL_FORE_SCHEMECOLOR_INDEX" val="13"/>
  <p:tag name="KSO_WM_UNIT_TEXT_FILL_TYPE" val="1"/>
</p:tagLst>
</file>

<file path=ppt/tags/tag3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1_4"/>
  <p:tag name="KSO_WM_UNIT_ID" val="diagram20174753_3*l_h_i*1_1_4"/>
  <p:tag name="KSO_WM_UNIT_LAYERLEVEL" val="1_1_1"/>
  <p:tag name="KSO_WM_DIAGRAM_GROUP_CODE" val="l1-1"/>
</p:tagLst>
</file>

<file path=ppt/tags/tag3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f"/>
  <p:tag name="KSO_WM_UNIT_INDEX" val="1_1_1"/>
  <p:tag name="KSO_WM_UNIT_ID" val="diagram20174753_3*l_h_f*1_1_1"/>
  <p:tag name="KSO_WM_UNIT_LAYERLEVEL" val="1_1_1"/>
  <p:tag name="KSO_WM_UNIT_VALUE" val="33"/>
  <p:tag name="KSO_WM_UNIT_HIGHLIGHT" val="0"/>
  <p:tag name="KSO_WM_UNIT_COMPATIBLE" val="0"/>
  <p:tag name="KSO_WM_UNIT_CLEAR" val="0"/>
  <p:tag name="KSO_WM_UNIT_PRESET_TEXT_INDEX" val="2"/>
  <p:tag name="KSO_WM_UNIT_PRESET_TEXT_LEN" val="30"/>
  <p:tag name="KSO_WM_DIAGRAM_GROUP_CODE" val="l1-1"/>
</p:tagLst>
</file>

<file path=ppt/tags/tag3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f"/>
  <p:tag name="KSO_WM_UNIT_INDEX" val="1_3_1"/>
  <p:tag name="KSO_WM_UNIT_ID" val="diagram20174753_3*l_h_f*1_3_1"/>
  <p:tag name="KSO_WM_UNIT_LAYERLEVEL" val="1_1_1"/>
  <p:tag name="KSO_WM_UNIT_VALUE" val="33"/>
  <p:tag name="KSO_WM_UNIT_HIGHLIGHT" val="0"/>
  <p:tag name="KSO_WM_UNIT_COMPATIBLE" val="0"/>
  <p:tag name="KSO_WM_UNIT_CLEAR" val="0"/>
  <p:tag name="KSO_WM_UNIT_PRESET_TEXT_INDEX" val="2"/>
  <p:tag name="KSO_WM_UNIT_PRESET_TEXT_LEN" val="30"/>
  <p:tag name="KSO_WM_DIAGRAM_GROUP_CODE" val="l1-1"/>
</p:tagLst>
</file>

<file path=ppt/tags/tag3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f"/>
  <p:tag name="KSO_WM_UNIT_INDEX" val="1_2_1"/>
  <p:tag name="KSO_WM_UNIT_ID" val="diagram20174753_3*l_h_f*1_2_1"/>
  <p:tag name="KSO_WM_UNIT_LAYERLEVEL" val="1_1_1"/>
  <p:tag name="KSO_WM_UNIT_VALUE" val="33"/>
  <p:tag name="KSO_WM_UNIT_HIGHLIGHT" val="0"/>
  <p:tag name="KSO_WM_UNIT_COMPATIBLE" val="0"/>
  <p:tag name="KSO_WM_UNIT_CLEAR" val="0"/>
  <p:tag name="KSO_WM_UNIT_PRESET_TEXT_INDEX" val="2"/>
  <p:tag name="KSO_WM_UNIT_PRESET_TEXT_LEN" val="30"/>
  <p:tag name="KSO_WM_DIAGRAM_GROUP_CODE" val="l1-1"/>
</p:tagLst>
</file>

<file path=ppt/tags/tag3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1_1"/>
  <p:tag name="KSO_WM_UNIT_ID" val="diagram20174753_3*l_h_i*1_1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3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1_2"/>
  <p:tag name="KSO_WM_UNIT_ID" val="diagram20174753_3*l_h_i*1_1_2"/>
  <p:tag name="KSO_WM_UNIT_LAYERLEVEL" val="1_1_1"/>
  <p:tag name="KSO_WM_DIAGRAM_GROUP_CODE" val="l1-1"/>
  <p:tag name="KSO_WM_UNIT_FILL_FORE_SCHEMECOLOR_INDEX" val="13"/>
  <p:tag name="KSO_WM_UNIT_FILL_TYPE" val="1"/>
  <p:tag name="KSO_WM_UNIT_TEXT_FILL_FORE_SCHEMECOLOR_INDEX" val="13"/>
  <p:tag name="KSO_WM_UNIT_TEXT_FILL_TYPE" val="1"/>
</p:tagLst>
</file>

<file path=ppt/tags/tag3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1_3"/>
  <p:tag name="KSO_WM_UNIT_ID" val="diagram20174753_3*l_h_i*1_1_3"/>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3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a"/>
  <p:tag name="KSO_WM_UNIT_INDEX" val="1_1_1"/>
  <p:tag name="KSO_WM_UNIT_ID" val="diagram20174753_3*l_h_a*1_1_1"/>
  <p:tag name="KSO_WM_UNIT_LAYERLEVEL" val="1_1_1"/>
  <p:tag name="KSO_WM_UNIT_VALUE" val="2"/>
  <p:tag name="KSO_WM_UNIT_HIGHLIGHT" val="0"/>
  <p:tag name="KSO_WM_UNIT_COMPATIBLE" val="0"/>
  <p:tag name="KSO_WM_UNIT_CLEAR" val="0"/>
  <p:tag name="KSO_WM_DIAGRAM_GROUP_CODE" val="l1-1"/>
  <p:tag name="KSO_WM_UNIT_PRESET_TEXT" val="观察"/>
  <p:tag name="KSO_WM_UNIT_TEXT_FILL_FORE_SCHEMECOLOR_INDEX" val="13"/>
  <p:tag name="KSO_WM_UNIT_TEXT_FILL_TYPE" val="1"/>
</p:tagLst>
</file>

<file path=ppt/tags/tag3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2_2"/>
  <p:tag name="KSO_WM_UNIT_ID" val="diagram20174753_3*l_h_i*1_2_2"/>
  <p:tag name="KSO_WM_UNIT_LAYERLEVEL" val="1_1_1"/>
  <p:tag name="KSO_WM_DIAGRAM_GROUP_CODE" val="l1-1"/>
  <p:tag name="KSO_WM_UNIT_FILL_FORE_SCHEMECOLOR_INDEX" val="8"/>
  <p:tag name="KSO_WM_UNIT_FILL_TYPE" val="1"/>
  <p:tag name="KSO_WM_UNIT_TEXT_FILL_FORE_SCHEMECOLOR_INDEX" val="13"/>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8"/>
  <p:tag name="KSO_WM_UNIT_ID" val="diagram20181961_5*l_i*1_18"/>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2_3"/>
  <p:tag name="KSO_WM_UNIT_ID" val="diagram20174753_3*l_h_i*1_2_3"/>
  <p:tag name="KSO_WM_UNIT_LAYERLEVEL" val="1_1_1"/>
  <p:tag name="KSO_WM_DIAGRAM_GROUP_CODE" val="l1-1"/>
  <p:tag name="KSO_WM_UNIT_FILL_FORE_SCHEMECOLOR_INDEX" val="13"/>
  <p:tag name="KSO_WM_UNIT_FILL_TYPE" val="1"/>
  <p:tag name="KSO_WM_UNIT_TEXT_FILL_FORE_SCHEMECOLOR_INDEX" val="13"/>
  <p:tag name="KSO_WM_UNIT_TEXT_FILL_TYPE" val="1"/>
</p:tagLst>
</file>

<file path=ppt/tags/tag3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i"/>
  <p:tag name="KSO_WM_UNIT_INDEX" val="1_2_4"/>
  <p:tag name="KSO_WM_UNIT_ID" val="diagram20174753_3*l_h_i*1_2_4"/>
  <p:tag name="KSO_WM_UNIT_LAYERLEVEL" val="1_1_1"/>
  <p:tag name="KSO_WM_DIAGRAM_GROUP_CODE" val="l1-1"/>
  <p:tag name="KSO_WM_UNIT_FILL_FORE_SCHEMECOLOR_INDEX" val="8"/>
  <p:tag name="KSO_WM_UNIT_FILL_TYPE" val="1"/>
  <p:tag name="KSO_WM_UNIT_TEXT_FILL_FORE_SCHEMECOLOR_INDEX" val="13"/>
  <p:tag name="KSO_WM_UNIT_TEXT_FILL_TYPE" val="1"/>
</p:tagLst>
</file>

<file path=ppt/tags/tag3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753"/>
  <p:tag name="KSO_WM_UNIT_TYPE" val="l_h_a"/>
  <p:tag name="KSO_WM_UNIT_INDEX" val="1_2_1"/>
  <p:tag name="KSO_WM_UNIT_ID" val="diagram20174753_3*l_h_a*1_2_1"/>
  <p:tag name="KSO_WM_UNIT_LAYERLEVEL" val="1_1_1"/>
  <p:tag name="KSO_WM_UNIT_VALUE" val="2"/>
  <p:tag name="KSO_WM_UNIT_HIGHLIGHT" val="0"/>
  <p:tag name="KSO_WM_UNIT_COMPATIBLE" val="0"/>
  <p:tag name="KSO_WM_UNIT_CLEAR" val="0"/>
  <p:tag name="KSO_WM_DIAGRAM_GROUP_CODE" val="l1-1"/>
  <p:tag name="KSO_WM_UNIT_PRESET_TEXT" val="发现"/>
  <p:tag name="KSO_WM_UNIT_TEXT_FILL_FORE_SCHEMECOLOR_INDEX" val="13"/>
  <p:tag name="KSO_WM_UNIT_TEXT_FILL_TYPE" val="1"/>
</p:tagLst>
</file>

<file path=ppt/tags/tag3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1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1_1"/>
  <p:tag name="KSO_WM_UNIT_FILL_FORE_SCHEMECOLOR_INDEX" val="5"/>
  <p:tag name="KSO_WM_UNIT_FILL_TYPE" val="1"/>
  <p:tag name="KSO_WM_UNIT_TEXT_FILL_FORE_SCHEMECOLOR_INDEX" val="14"/>
  <p:tag name="KSO_WM_UNIT_TEXT_FILL_TYPE" val="1"/>
</p:tagLst>
</file>

<file path=ppt/tags/tag3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2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2_1"/>
  <p:tag name="KSO_WM_UNIT_FILL_FORE_SCHEMECOLOR_INDEX" val="6"/>
  <p:tag name="KSO_WM_UNIT_FILL_TYPE" val="1"/>
  <p:tag name="KSO_WM_UNIT_TEXT_FILL_FORE_SCHEMECOLOR_INDEX" val="14"/>
  <p:tag name="KSO_WM_UNIT_TEXT_FILL_TYPE" val="1"/>
</p:tagLst>
</file>

<file path=ppt/tags/tag3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3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3_1"/>
  <p:tag name="KSO_WM_UNIT_FILL_FORE_SCHEMECOLOR_INDEX" val="7"/>
  <p:tag name="KSO_WM_UNIT_FILL_TYPE" val="1"/>
  <p:tag name="KSO_WM_UNIT_TEXT_FILL_FORE_SCHEMECOLOR_INDEX" val="14"/>
  <p:tag name="KSO_WM_UNIT_TEXT_FILL_TYPE" val="1"/>
</p:tagLst>
</file>

<file path=ppt/tags/tag3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5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5_1"/>
  <p:tag name="KSO_WM_UNIT_FILL_FORE_SCHEMECOLOR_INDEX" val="9"/>
  <p:tag name="KSO_WM_UNIT_FILL_TYPE" val="1"/>
  <p:tag name="KSO_WM_UNIT_TEXT_FILL_FORE_SCHEMECOLOR_INDEX" val="14"/>
  <p:tag name="KSO_WM_UNIT_TEXT_FILL_TYPE" val="1"/>
</p:tagLst>
</file>

<file path=ppt/tags/tag3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6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6_1"/>
  <p:tag name="KSO_WM_UNIT_FILL_FORE_SCHEMECOLOR_INDEX" val="5"/>
  <p:tag name="KSO_WM_UNIT_FILL_TYPE" val="1"/>
  <p:tag name="KSO_WM_UNIT_TEXT_FILL_FORE_SCHEMECOLOR_INDEX" val="14"/>
  <p:tag name="KSO_WM_UNIT_TEXT_FILL_TYPE" val="1"/>
</p:tagLst>
</file>

<file path=ppt/tags/tag3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h_f"/>
  <p:tag name="KSO_WM_UNIT_INDEX" val="1_7_1"/>
  <p:tag name="KSO_WM_UNIT_LAYERLEVEL" val="1_1_1"/>
  <p:tag name="KSO_WM_UNIT_VALUE" val="14"/>
  <p:tag name="KSO_WM_UNIT_HIGHLIGHT" val="0"/>
  <p:tag name="KSO_WM_UNIT_COMPATIBLE" val="0"/>
  <p:tag name="KSO_WM_UNIT_CLEAR" val="0"/>
  <p:tag name="KSO_WM_UNIT_PRESET_TEXT_INDEX" val="4"/>
  <p:tag name="KSO_WM_UNIT_PRESET_TEXT_LEN" val="17"/>
  <p:tag name="KSO_WM_DIAGRAM_GROUP_CODE" val="m1-1"/>
  <p:tag name="KSO_WM_UNIT_ID" val="diagram20174816_6*m_h_f*1_7_1"/>
  <p:tag name="KSO_WM_UNIT_FILL_FORE_SCHEMECOLOR_INDEX" val="6"/>
  <p:tag name="KSO_WM_UNIT_FILL_TYPE" val="1"/>
  <p:tag name="KSO_WM_UNIT_TEXT_FILL_FORE_SCHEMECOLOR_INDEX" val="14"/>
  <p:tag name="KSO_WM_UNIT_TEXT_FILL_TYPE" val="1"/>
</p:tagLst>
</file>

<file path=ppt/tags/tag3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1"/>
  <p:tag name="KSO_WM_UNIT_ID" val="diagram20174816_6*m_i*1_1"/>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9"/>
  <p:tag name="KSO_WM_UNIT_ID" val="diagram20181961_5*l_i*1_19"/>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2"/>
  <p:tag name="KSO_WM_UNIT_ID" val="diagram20174816_6*m_i*1_2"/>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3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1"/>
  <p:tag name="KSO_WM_UNIT_ID" val="diagram20174816_6*m_i*1_1"/>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3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4816"/>
  <p:tag name="KSO_WM_UNIT_TYPE" val="m_i"/>
  <p:tag name="KSO_WM_UNIT_INDEX" val="1_2"/>
  <p:tag name="KSO_WM_UNIT_ID" val="diagram20174816_6*m_i*1_2"/>
  <p:tag name="KSO_WM_UNIT_LAYERLEVEL" val="1_1"/>
  <p:tag name="KSO_WM_DIAGRAM_GROUP_CODE" val="m1-1"/>
  <p:tag name="KSO_WM_UNIT_FILL_FORE_SCHEMECOLOR_INDEX" val="14"/>
  <p:tag name="KSO_WM_UNIT_FILL_TYPE" val="1"/>
  <p:tag name="KSO_WM_UNIT_TEXT_FILL_FORE_SCHEMECOLOR_INDEX" val="16"/>
  <p:tag name="KSO_WM_UNIT_TEXT_FILL_TYPE" val="1"/>
</p:tagLst>
</file>

<file path=ppt/tags/tag3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3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805"/>
  <p:tag name="KSO_WM_TAG_VERSION" val="1.0"/>
  <p:tag name="KSO_WM_BEAUTIFY_FLAG" val="#wm#"/>
  <p:tag name="KSO_WM_UNIT_TYPE" val="r_t"/>
  <p:tag name="KSO_WM_UNIT_INDEX" val="1_6"/>
  <p:tag name="KSO_WM_UNIT_ID" val="diagram160805_3*r_t*1_6"/>
  <p:tag name="KSO_WM_UNIT_CLEAR" val="1"/>
  <p:tag name="KSO_WM_UNIT_LAYERLEVEL" val="1_1"/>
  <p:tag name="KSO_WM_UNIT_DIAGRAM_CONTRAST_TITLE_CNT" val="7"/>
  <p:tag name="KSO_WM_UNIT_DIAGRAM_DIMENSION_TITLE_CNT" val="1"/>
  <p:tag name="KSO_WM_UNIT_VALUE" val="6"/>
  <p:tag name="KSO_WM_UNIT_HIGHLIGHT" val="0"/>
  <p:tag name="KSO_WM_UNIT_COMPATIBLE" val="0"/>
  <p:tag name="KSO_WM_UNIT_PRESET_TEXT_INDEX" val="3"/>
  <p:tag name="KSO_WM_UNIT_PRESET_TEXT_LEN" val="5"/>
  <p:tag name="KSO_WM_DIAGRAM_GROUP_CODE" val="r1-1"/>
  <p:tag name="KSO_WM_UNIT_FILL_FORE_SCHEMECOLOR_INDEX" val="5"/>
  <p:tag name="KSO_WM_UNIT_FILL_TYPE" val="1"/>
  <p:tag name="KSO_WM_UNIT_DIAGRAM_SCHEMECOLOR_ID" val="3"/>
  <p:tag name="KSO_WM_UNIT_USESOURCEFORMAT_APPLY" val="1"/>
</p:tagLst>
</file>

<file path=ppt/tags/tag345.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3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1"/>
  <p:tag name="KSO_WM_UNIT_ID" val="diagram20161342_3*l_i*1_1"/>
  <p:tag name="KSO_WM_UNIT_LAYERLEVEL" val="1_1"/>
  <p:tag name="KSO_WM_DIAGRAM_GROUP_CODE" val="l1-1"/>
  <p:tag name="KSO_WM_UNIT_FILL_FORE_SCHEMECOLOR_INDEX" val="7"/>
  <p:tag name="KSO_WM_UNIT_FILL_TYPE" val="1"/>
  <p:tag name="KSO_WM_UNIT_TEXT_FILL_FORE_SCHEMECOLOR_INDEX" val="14"/>
  <p:tag name="KSO_WM_UNIT_TEXT_FILL_TYPE" val="1"/>
</p:tagLst>
</file>

<file path=ppt/tags/tag3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2"/>
  <p:tag name="KSO_WM_UNIT_ID" val="diagram20161342_3*l_i*1_2"/>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3"/>
  <p:tag name="KSO_WM_UNIT_ID" val="diagram20161342_3*l_i*1_3"/>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4"/>
  <p:tag name="KSO_WM_UNIT_ID" val="diagram20161342_3*l_i*1_4"/>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0"/>
  <p:tag name="KSO_WM_UNIT_ID" val="diagram20181961_5*l_i*1_20"/>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5"/>
  <p:tag name="KSO_WM_UNIT_ID" val="diagram20161342_3*l_i*1_5"/>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6"/>
  <p:tag name="KSO_WM_UNIT_ID" val="diagram20161342_3*l_i*1_6"/>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3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7"/>
  <p:tag name="KSO_WM_UNIT_ID" val="diagram20161342_3*l_i*1_7"/>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8"/>
  <p:tag name="KSO_WM_UNIT_ID" val="diagram20161342_3*l_i*1_8"/>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9"/>
  <p:tag name="KSO_WM_UNIT_ID" val="diagram20161342_3*l_i*1_9"/>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10"/>
  <p:tag name="KSO_WM_UNIT_ID" val="diagram20161342_3*l_i*1_10"/>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i"/>
  <p:tag name="KSO_WM_UNIT_INDEX" val="1_11"/>
  <p:tag name="KSO_WM_UNIT_ID" val="diagram20161342_3*l_i*1_1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h_g"/>
  <p:tag name="KSO_WM_UNIT_INDEX" val="1_1_1"/>
  <p:tag name="KSO_WM_UNIT_ID" val="diagram20161342_3*l_h_g*1_1_1"/>
  <p:tag name="KSO_WM_UNIT_LAYERLEVEL" val="1_1_1"/>
  <p:tag name="KSO_WM_UNIT_VALUE" val="6"/>
  <p:tag name="KSO_WM_UNIT_HIGHLIGHT" val="0"/>
  <p:tag name="KSO_WM_UNIT_COMPATIBLE" val="1"/>
  <p:tag name="KSO_WM_UNIT_CLEAR" val="0"/>
  <p:tag name="KSO_WM_UNIT_RELATE_UNITID" val="diagram20161342_3*l_h_f*1_1_1"/>
  <p:tag name="KSO_WM_DIAGRAM_GROUP_CODE" val="l1-1"/>
  <p:tag name="KSO_WM_UNIT_PRESET_TEXT" val="关键词"/>
  <p:tag name="KSO_WM_UNIT_TEXT_FILL_FORE_SCHEMECOLOR_INDEX" val="14"/>
  <p:tag name="KSO_WM_UNIT_TEXT_FILL_TYPE" val="1"/>
</p:tagLst>
</file>

<file path=ppt/tags/tag3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h_g"/>
  <p:tag name="KSO_WM_UNIT_INDEX" val="1_3_1"/>
  <p:tag name="KSO_WM_UNIT_ID" val="diagram20161342_3*l_h_g*1_3_1"/>
  <p:tag name="KSO_WM_UNIT_LAYERLEVEL" val="1_1_1"/>
  <p:tag name="KSO_WM_UNIT_VALUE" val="6"/>
  <p:tag name="KSO_WM_UNIT_HIGHLIGHT" val="0"/>
  <p:tag name="KSO_WM_UNIT_COMPATIBLE" val="1"/>
  <p:tag name="KSO_WM_UNIT_CLEAR" val="0"/>
  <p:tag name="KSO_WM_UNIT_RELATE_UNITID" val="diagram20161342_3*l_h_f*1_3_1"/>
  <p:tag name="KSO_WM_DIAGRAM_GROUP_CODE" val="l1-1"/>
  <p:tag name="KSO_WM_UNIT_PRESET_TEXT" val="关键词"/>
  <p:tag name="KSO_WM_UNIT_TEXT_FILL_FORE_SCHEMECOLOR_INDEX" val="14"/>
  <p:tag name="KSO_WM_UNIT_TEXT_FILL_TYPE" val="1"/>
</p:tagLst>
</file>

<file path=ppt/tags/tag3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h_g"/>
  <p:tag name="KSO_WM_UNIT_INDEX" val="1_2_1"/>
  <p:tag name="KSO_WM_UNIT_ID" val="diagram20161342_3*l_h_g*1_2_1"/>
  <p:tag name="KSO_WM_UNIT_LAYERLEVEL" val="1_1_1"/>
  <p:tag name="KSO_WM_UNIT_VALUE" val="6"/>
  <p:tag name="KSO_WM_UNIT_HIGHLIGHT" val="0"/>
  <p:tag name="KSO_WM_UNIT_COMPATIBLE" val="1"/>
  <p:tag name="KSO_WM_UNIT_CLEAR" val="0"/>
  <p:tag name="KSO_WM_UNIT_RELATE_UNITID" val="diagram20161342_3*l_h_f*1_2_1"/>
  <p:tag name="KSO_WM_DIAGRAM_GROUP_CODE" val="l1-1"/>
  <p:tag name="KSO_WM_UNIT_PRESET_TEXT" val="关键词"/>
  <p:tag name="KSO_WM_UNIT_TEXT_FILL_FORE_SCHEMECOLOR_INDEX" val="14"/>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1"/>
  <p:tag name="KSO_WM_UNIT_ID" val="diagram20181961_5*l_i*1_21"/>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h_a"/>
  <p:tag name="KSO_WM_UNIT_INDEX" val="1_2_1"/>
  <p:tag name="KSO_WM_UNIT_ID" val="diagram20161342_3*l_h_a*1_2_1"/>
  <p:tag name="KSO_WM_UNIT_LAYERLEVEL" val="1_1_1"/>
  <p:tag name="KSO_WM_UNIT_VALUE" val="9"/>
  <p:tag name="KSO_WM_UNIT_HIGHLIGHT" val="0"/>
  <p:tag name="KSO_WM_UNIT_COMPATIBLE" val="0"/>
  <p:tag name="KSO_WM_UNIT_CLEAR" val="0"/>
  <p:tag name="KSO_WM_UNIT_PRESET_TEXT_INDEX" val="0"/>
  <p:tag name="KSO_WM_UNIT_PRESET_TEXT_LEN" val="9"/>
  <p:tag name="KSO_WM_DIAGRAM_GROUP_CODE" val="l1-1"/>
  <p:tag name="KSO_WM_UNIT_TEXT_FILL_FORE_SCHEMECOLOR_INDEX" val="13"/>
  <p:tag name="KSO_WM_UNIT_TEXT_FILL_TYPE" val="1"/>
</p:tagLst>
</file>

<file path=ppt/tags/tag3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h_f"/>
  <p:tag name="KSO_WM_UNIT_INDEX" val="1_2_1"/>
  <p:tag name="KSO_WM_UNIT_ID" val="diagram20161342_3*l_h_f*1_2_1"/>
  <p:tag name="KSO_WM_UNIT_LAYERLEVEL" val="1_1_1"/>
  <p:tag name="KSO_WM_UNIT_VALUE" val="36"/>
  <p:tag name="KSO_WM_UNIT_HIGHLIGHT" val="0"/>
  <p:tag name="KSO_WM_UNIT_COMPATIBLE" val="0"/>
  <p:tag name="KSO_WM_UNIT_CLEAR" val="0"/>
  <p:tag name="KSO_WM_UNIT_PRESET_TEXT_INDEX" val="2"/>
  <p:tag name="KSO_WM_UNIT_PRESET_TEXT_LEN" val="30"/>
  <p:tag name="KSO_WM_DIAGRAM_GROUP_CODE" val="l1-1"/>
  <p:tag name="KSO_WM_UNIT_TEXT_FILL_FORE_SCHEMECOLOR_INDEX" val="13"/>
  <p:tag name="KSO_WM_UNIT_TEXT_FILL_TYPE" val="1"/>
</p:tagLst>
</file>

<file path=ppt/tags/tag3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h_a"/>
  <p:tag name="KSO_WM_UNIT_INDEX" val="1_3_1"/>
  <p:tag name="KSO_WM_UNIT_ID" val="diagram20161342_3*l_h_a*1_3_1"/>
  <p:tag name="KSO_WM_UNIT_LAYERLEVEL" val="1_1_1"/>
  <p:tag name="KSO_WM_UNIT_VALUE" val="9"/>
  <p:tag name="KSO_WM_UNIT_HIGHLIGHT" val="0"/>
  <p:tag name="KSO_WM_UNIT_COMPATIBLE" val="0"/>
  <p:tag name="KSO_WM_UNIT_CLEAR" val="0"/>
  <p:tag name="KSO_WM_UNIT_PRESET_TEXT_INDEX" val="0"/>
  <p:tag name="KSO_WM_UNIT_PRESET_TEXT_LEN" val="9"/>
  <p:tag name="KSO_WM_DIAGRAM_GROUP_CODE" val="l1-1"/>
  <p:tag name="KSO_WM_UNIT_TEXT_FILL_FORE_SCHEMECOLOR_INDEX" val="13"/>
  <p:tag name="KSO_WM_UNIT_TEXT_FILL_TYPE" val="1"/>
</p:tagLst>
</file>

<file path=ppt/tags/tag36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h_a"/>
  <p:tag name="KSO_WM_UNIT_INDEX" val="1_1_1"/>
  <p:tag name="KSO_WM_UNIT_ID" val="diagram20161342_3*l_h_a*1_1_1"/>
  <p:tag name="KSO_WM_UNIT_LAYERLEVEL" val="1_1_1"/>
  <p:tag name="KSO_WM_UNIT_VALUE" val="9"/>
  <p:tag name="KSO_WM_UNIT_HIGHLIGHT" val="0"/>
  <p:tag name="KSO_WM_UNIT_COMPATIBLE" val="0"/>
  <p:tag name="KSO_WM_UNIT_CLEAR" val="0"/>
  <p:tag name="KSO_WM_UNIT_PRESET_TEXT_INDEX" val="0"/>
  <p:tag name="KSO_WM_UNIT_PRESET_TEXT_LEN" val="9"/>
  <p:tag name="KSO_WM_DIAGRAM_GROUP_CODE" val="l1-1"/>
  <p:tag name="KSO_WM_UNIT_TEXT_FILL_FORE_SCHEMECOLOR_INDEX" val="13"/>
  <p:tag name="KSO_WM_UNIT_TEXT_FILL_TYPE" val="1"/>
</p:tagLst>
</file>

<file path=ppt/tags/tag3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h_f"/>
  <p:tag name="KSO_WM_UNIT_INDEX" val="1_1_1"/>
  <p:tag name="KSO_WM_UNIT_ID" val="diagram20161342_3*l_h_f*1_1_1"/>
  <p:tag name="KSO_WM_UNIT_LAYERLEVEL" val="1_1_1"/>
  <p:tag name="KSO_WM_UNIT_VALUE" val="36"/>
  <p:tag name="KSO_WM_UNIT_HIGHLIGHT" val="0"/>
  <p:tag name="KSO_WM_UNIT_COMPATIBLE" val="0"/>
  <p:tag name="KSO_WM_UNIT_CLEAR" val="0"/>
  <p:tag name="KSO_WM_UNIT_PRESET_TEXT_INDEX" val="2"/>
  <p:tag name="KSO_WM_UNIT_PRESET_TEXT_LEN" val="30"/>
  <p:tag name="KSO_WM_DIAGRAM_GROUP_CODE" val="l1-1"/>
  <p:tag name="KSO_WM_UNIT_TEXT_FILL_FORE_SCHEMECOLOR_INDEX" val="13"/>
  <p:tag name="KSO_WM_UNIT_TEXT_FILL_TYPE" val="1"/>
</p:tagLst>
</file>

<file path=ppt/tags/tag3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1342"/>
  <p:tag name="KSO_WM_UNIT_TYPE" val="l_h_f"/>
  <p:tag name="KSO_WM_UNIT_INDEX" val="1_3_1"/>
  <p:tag name="KSO_WM_UNIT_ID" val="diagram20161342_3*l_h_f*1_3_1"/>
  <p:tag name="KSO_WM_UNIT_LAYERLEVEL" val="1_1_1"/>
  <p:tag name="KSO_WM_UNIT_VALUE" val="36"/>
  <p:tag name="KSO_WM_UNIT_HIGHLIGHT" val="0"/>
  <p:tag name="KSO_WM_UNIT_COMPATIBLE" val="0"/>
  <p:tag name="KSO_WM_UNIT_CLEAR" val="0"/>
  <p:tag name="KSO_WM_UNIT_PRESET_TEXT_INDEX" val="2"/>
  <p:tag name="KSO_WM_UNIT_PRESET_TEXT_LEN" val="30"/>
  <p:tag name="KSO_WM_DIAGRAM_GROUP_CODE" val="l1-1"/>
  <p:tag name="KSO_WM_UNIT_TEXT_FILL_FORE_SCHEMECOLOR_INDEX" val="13"/>
  <p:tag name="KSO_WM_UNIT_TEXT_FILL_TYPE" val="1"/>
</p:tagLst>
</file>

<file path=ppt/tags/tag3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367.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3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h_f"/>
  <p:tag name="KSO_WM_UNIT_INDEX" val="1_1"/>
  <p:tag name="KSO_WM_UNIT_ID" val="diagram20181256_4*h_f*1_1"/>
  <p:tag name="KSO_WM_UNIT_LAYERLEVEL" val="1_1"/>
  <p:tag name="KSO_WM_UNIT_VALUE" val="90"/>
  <p:tag name="KSO_WM_UNIT_HIGHLIGHT" val="0"/>
  <p:tag name="KSO_WM_UNIT_COMPATIBLE" val="0"/>
  <p:tag name="KSO_WM_UNIT_CLEAR" val="0"/>
  <p:tag name="KSO_WM_BEAUTIFY_FLAG" val="#wm#"/>
  <p:tag name="KSO_WM_TAG_VERSION" val="1.0"/>
  <p:tag name="KSO_WM_UNIT_PRESET_TEXT" val="点击输入本栏的具体文字，简明扼要地说明分项内容。作为概念的解说，请根据您的具体内容酌情进行修改，以便于让阅读者更容易理解您所提及的信息内容和更好地展示您的观点。"/>
</p:tagLst>
</file>

<file path=ppt/tags/tag36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h_a"/>
  <p:tag name="KSO_WM_UNIT_INDEX" val="1_1"/>
  <p:tag name="KSO_WM_UNIT_ID" val="diagram20181256_4*h_a*1_1"/>
  <p:tag name="KSO_WM_UNIT_LAYERLEVEL" val="1_1"/>
  <p:tag name="KSO_WM_UNIT_VALUE" val="9"/>
  <p:tag name="KSO_WM_UNIT_HIGHLIGHT" val="0"/>
  <p:tag name="KSO_WM_UNIT_COMPATIBLE" val="0"/>
  <p:tag name="KSO_WM_UNIT_CLEAR" val="0"/>
  <p:tag name="KSO_WM_BEAUTIFY_FLAG" val="#wm#"/>
  <p:tag name="KSO_WM_TAG_VERSION" val="1.0"/>
  <p:tag name="KSO_WM_UNIT_PRESET_TEXT" val="点击输入标题内容"/>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2"/>
  <p:tag name="KSO_WM_UNIT_ID" val="diagram20181961_5*l_i*1_22"/>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1_1"/>
  <p:tag name="KSO_WM_UNIT_ID" val="diagram20181256_4*l_h_i*1_1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37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1_2"/>
  <p:tag name="KSO_WM_UNIT_ID" val="diagram20181256_4*l_h_i*1_1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37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1_3"/>
  <p:tag name="KSO_WM_UNIT_ID" val="diagram20181256_4*l_h_i*1_1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37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1_4"/>
  <p:tag name="KSO_WM_UNIT_ID" val="diagram20181256_4*l_h_i*1_1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7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1_5"/>
  <p:tag name="KSO_WM_UNIT_ID" val="diagram20181256_4*l_h_i*1_1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7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1_6"/>
  <p:tag name="KSO_WM_UNIT_ID" val="diagram20181256_4*l_h_i*1_1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7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1_7"/>
  <p:tag name="KSO_WM_UNIT_ID" val="diagram20181256_4*l_h_i*1_1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7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1_8"/>
  <p:tag name="KSO_WM_UNIT_ID" val="diagram20181256_4*l_h_i*1_1_8"/>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
  <p:tag name="KSO_WM_UNIT_TEXT_FILL_TYPE" val="1"/>
</p:tagLst>
</file>

<file path=ppt/tags/tag37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f"/>
  <p:tag name="KSO_WM_UNIT_INDEX" val="1_1_1"/>
  <p:tag name="KSO_WM_UNIT_ID" val="diagram20181256_4*l_h_f*1_1_1"/>
  <p:tag name="KSO_WM_UNIT_LAYERLEVEL" val="1_1_1"/>
  <p:tag name="KSO_WM_UNIT_VALUE" val="10"/>
  <p:tag name="KSO_WM_UNIT_HIGHLIGHT" val="0"/>
  <p:tag name="KSO_WM_UNIT_COMPATIBLE" val="0"/>
  <p:tag name="KSO_WM_UNIT_CLEAR" val="0"/>
  <p:tag name="KSO_WM_BEAUTIFY_FLAG" val="#wm#"/>
  <p:tag name="KSO_WM_TAG_VERSION" val="1.0"/>
  <p:tag name="KSO_WM_DIAGRAM_GROUP_CODE" val="l1-1"/>
  <p:tag name="KSO_WM_UNIT_PRESET_TEXT" val="点击此处输入文本内容"/>
  <p:tag name="KSO_WM_UNIT_TEXT_FILL_FORE_SCHEMECOLOR_INDEX" val="3"/>
  <p:tag name="KSO_WM_UNIT_TEXT_FILL_TYPE" val="1"/>
</p:tagLst>
</file>

<file path=ppt/tags/tag37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a"/>
  <p:tag name="KSO_WM_UNIT_INDEX" val="1_1_1"/>
  <p:tag name="KSO_WM_UNIT_ID" val="diagram20181256_4*l_h_a*1_1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输入标题"/>
  <p:tag name="KSO_WM_UNIT_TEXT_FILL_FORE_SCHEMECOLOR_INDEX" val="1"/>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3"/>
  <p:tag name="KSO_WM_UNIT_ID" val="diagram20181961_5*l_i*1_23"/>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8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2_1"/>
  <p:tag name="KSO_WM_UNIT_ID" val="diagram20181256_4*l_h_i*1_2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38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2_2"/>
  <p:tag name="KSO_WM_UNIT_ID" val="diagram20181256_4*l_h_i*1_2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38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2_3"/>
  <p:tag name="KSO_WM_UNIT_ID" val="diagram20181256_4*l_h_i*1_2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38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2_4"/>
  <p:tag name="KSO_WM_UNIT_ID" val="diagram20181256_4*l_h_i*1_2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8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2_5"/>
  <p:tag name="KSO_WM_UNIT_ID" val="diagram20181256_4*l_h_i*1_2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8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2_6"/>
  <p:tag name="KSO_WM_UNIT_ID" val="diagram20181256_4*l_h_i*1_2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8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2_7"/>
  <p:tag name="KSO_WM_UNIT_ID" val="diagram20181256_4*l_h_i*1_2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8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2_8"/>
  <p:tag name="KSO_WM_UNIT_ID" val="diagram20181256_4*l_h_i*1_2_8"/>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
  <p:tag name="KSO_WM_UNIT_TEXT_FILL_TYPE" val="1"/>
</p:tagLst>
</file>

<file path=ppt/tags/tag38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f"/>
  <p:tag name="KSO_WM_UNIT_INDEX" val="1_2_1"/>
  <p:tag name="KSO_WM_UNIT_ID" val="diagram20181256_4*l_h_f*1_2_1"/>
  <p:tag name="KSO_WM_UNIT_LAYERLEVEL" val="1_1_1"/>
  <p:tag name="KSO_WM_UNIT_VALUE" val="10"/>
  <p:tag name="KSO_WM_UNIT_HIGHLIGHT" val="0"/>
  <p:tag name="KSO_WM_UNIT_COMPATIBLE" val="0"/>
  <p:tag name="KSO_WM_UNIT_CLEAR" val="0"/>
  <p:tag name="KSO_WM_BEAUTIFY_FLAG" val="#wm#"/>
  <p:tag name="KSO_WM_TAG_VERSION" val="1.0"/>
  <p:tag name="KSO_WM_DIAGRAM_GROUP_CODE" val="l1-1"/>
  <p:tag name="KSO_WM_UNIT_PRESET_TEXT" val="点击此处输入文本内容"/>
  <p:tag name="KSO_WM_UNIT_TEXT_FILL_FORE_SCHEMECOLOR_INDEX" val="3"/>
  <p:tag name="KSO_WM_UNIT_TEXT_FILL_TYPE" val="1"/>
</p:tagLst>
</file>

<file path=ppt/tags/tag38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a"/>
  <p:tag name="KSO_WM_UNIT_INDEX" val="1_2_1"/>
  <p:tag name="KSO_WM_UNIT_ID" val="diagram20181256_4*l_h_a*1_2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输入标题"/>
  <p:tag name="KSO_WM_UNIT_TEXT_FILL_FORE_SCHEMECOLOR_INDEX" val="1"/>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4"/>
  <p:tag name="KSO_WM_UNIT_ID" val="diagram20181961_5*l_i*1_24"/>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39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3_1"/>
  <p:tag name="KSO_WM_UNIT_ID" val="diagram20181256_4*l_h_i*1_3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39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3_2"/>
  <p:tag name="KSO_WM_UNIT_ID" val="diagram20181256_4*l_h_i*1_3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39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3_3"/>
  <p:tag name="KSO_WM_UNIT_ID" val="diagram20181256_4*l_h_i*1_3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39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3_4"/>
  <p:tag name="KSO_WM_UNIT_ID" val="diagram20181256_4*l_h_i*1_3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9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3_5"/>
  <p:tag name="KSO_WM_UNIT_ID" val="diagram20181256_4*l_h_i*1_3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9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3_6"/>
  <p:tag name="KSO_WM_UNIT_ID" val="diagram20181256_4*l_h_i*1_3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9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3_7"/>
  <p:tag name="KSO_WM_UNIT_ID" val="diagram20181256_4*l_h_i*1_3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39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3_8"/>
  <p:tag name="KSO_WM_UNIT_ID" val="diagram20181256_4*l_h_i*1_3_8"/>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
  <p:tag name="KSO_WM_UNIT_TEXT_FILL_TYPE" val="1"/>
</p:tagLst>
</file>

<file path=ppt/tags/tag39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f"/>
  <p:tag name="KSO_WM_UNIT_INDEX" val="1_3_1"/>
  <p:tag name="KSO_WM_UNIT_ID" val="diagram20181256_4*l_h_f*1_3_1"/>
  <p:tag name="KSO_WM_UNIT_LAYERLEVEL" val="1_1_1"/>
  <p:tag name="KSO_WM_UNIT_VALUE" val="10"/>
  <p:tag name="KSO_WM_UNIT_HIGHLIGHT" val="0"/>
  <p:tag name="KSO_WM_UNIT_COMPATIBLE" val="0"/>
  <p:tag name="KSO_WM_UNIT_CLEAR" val="0"/>
  <p:tag name="KSO_WM_BEAUTIFY_FLAG" val="#wm#"/>
  <p:tag name="KSO_WM_TAG_VERSION" val="1.0"/>
  <p:tag name="KSO_WM_DIAGRAM_GROUP_CODE" val="l1-1"/>
  <p:tag name="KSO_WM_UNIT_PRESET_TEXT" val="点击此处输入文本内容"/>
  <p:tag name="KSO_WM_UNIT_TEXT_FILL_FORE_SCHEMECOLOR_INDEX" val="3"/>
  <p:tag name="KSO_WM_UNIT_TEXT_FILL_TYPE" val="1"/>
</p:tagLst>
</file>

<file path=ppt/tags/tag39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a"/>
  <p:tag name="KSO_WM_UNIT_INDEX" val="1_3_1"/>
  <p:tag name="KSO_WM_UNIT_ID" val="diagram20181256_4*l_h_a*1_3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输入标题"/>
  <p:tag name="KSO_WM_UNIT_TEXT_FILL_FORE_SCHEMECOLOR_INDEX" val="1"/>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0,&quot;width&quot;:2372}"/>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5"/>
  <p:tag name="KSO_WM_UNIT_ID" val="diagram20181961_5*l_i*1_25"/>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0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4_1"/>
  <p:tag name="KSO_WM_UNIT_ID" val="diagram20181256_4*l_h_i*1_4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40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4_2"/>
  <p:tag name="KSO_WM_UNIT_ID" val="diagram20181256_4*l_h_i*1_4_2"/>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40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4_3"/>
  <p:tag name="KSO_WM_UNIT_ID" val="diagram20181256_4*l_h_i*1_4_3"/>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40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4_4"/>
  <p:tag name="KSO_WM_UNIT_ID" val="diagram20181256_4*l_h_i*1_4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40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4_5"/>
  <p:tag name="KSO_WM_UNIT_ID" val="diagram20181256_4*l_h_i*1_4_5"/>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40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4_6"/>
  <p:tag name="KSO_WM_UNIT_ID" val="diagram20181256_4*l_h_i*1_4_6"/>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40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4_7"/>
  <p:tag name="KSO_WM_UNIT_ID" val="diagram20181256_4*l_h_i*1_4_7"/>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40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i"/>
  <p:tag name="KSO_WM_UNIT_INDEX" val="1_4_8"/>
  <p:tag name="KSO_WM_UNIT_ID" val="diagram20181256_4*l_h_i*1_4_8"/>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
  <p:tag name="KSO_WM_UNIT_TEXT_FILL_TYPE" val="1"/>
</p:tagLst>
</file>

<file path=ppt/tags/tag40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f"/>
  <p:tag name="KSO_WM_UNIT_INDEX" val="1_4_1"/>
  <p:tag name="KSO_WM_UNIT_ID" val="diagram20181256_4*l_h_f*1_4_1"/>
  <p:tag name="KSO_WM_UNIT_LAYERLEVEL" val="1_1_1"/>
  <p:tag name="KSO_WM_UNIT_VALUE" val="10"/>
  <p:tag name="KSO_WM_UNIT_HIGHLIGHT" val="0"/>
  <p:tag name="KSO_WM_UNIT_COMPATIBLE" val="0"/>
  <p:tag name="KSO_WM_UNIT_CLEAR" val="0"/>
  <p:tag name="KSO_WM_BEAUTIFY_FLAG" val="#wm#"/>
  <p:tag name="KSO_WM_TAG_VERSION" val="1.0"/>
  <p:tag name="KSO_WM_DIAGRAM_GROUP_CODE" val="l1-1"/>
  <p:tag name="KSO_WM_UNIT_PRESET_TEXT" val="点击此处输入文本内容"/>
  <p:tag name="KSO_WM_UNIT_TEXT_FILL_FORE_SCHEMECOLOR_INDEX" val="3"/>
  <p:tag name="KSO_WM_UNIT_TEXT_FILL_TYPE" val="1"/>
</p:tagLst>
</file>

<file path=ppt/tags/tag40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56"/>
  <p:tag name="KSO_WM_UNIT_TYPE" val="l_h_a"/>
  <p:tag name="KSO_WM_UNIT_INDEX" val="1_4_1"/>
  <p:tag name="KSO_WM_UNIT_ID" val="diagram20181256_4*l_h_a*1_4_1"/>
  <p:tag name="KSO_WM_UNIT_LAYERLEVEL" val="1_1_1"/>
  <p:tag name="KSO_WM_UNIT_VALUE" val="4"/>
  <p:tag name="KSO_WM_UNIT_HIGHLIGHT" val="0"/>
  <p:tag name="KSO_WM_UNIT_COMPATIBLE" val="0"/>
  <p:tag name="KSO_WM_UNIT_CLEAR" val="0"/>
  <p:tag name="KSO_WM_BEAUTIFY_FLAG" val="#wm#"/>
  <p:tag name="KSO_WM_TAG_VERSION" val="1.0"/>
  <p:tag name="KSO_WM_DIAGRAM_GROUP_CODE" val="l1-1"/>
  <p:tag name="KSO_WM_UNIT_PRESET_TEXT" val="输入标题"/>
  <p:tag name="KSO_WM_UNIT_TEXT_FILL_FORE_SCHEMECOLOR_INDEX" val="1"/>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6"/>
  <p:tag name="KSO_WM_UNIT_ID" val="diagram20181961_5*l_i*1_26"/>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411.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4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7"/>
  <p:tag name="KSO_WM_UNIT_ID" val="diagram20181961_5*l_i*1_27"/>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8"/>
  <p:tag name="KSO_WM_UNIT_ID" val="diagram20181961_5*l_i*1_28"/>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9"/>
  <p:tag name="KSO_WM_UNIT_ID" val="diagram20181961_5*l_i*1_29"/>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0"/>
  <p:tag name="KSO_WM_UNIT_ID" val="diagram20181961_5*l_i*1_30"/>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1"/>
  <p:tag name="KSO_WM_UNIT_ID" val="diagram20181961_5*l_i*1_31"/>
  <p:tag name="KSO_WM_TEMPLATE_CATEGORY" val="diagram"/>
  <p:tag name="KSO_WM_TEMPLATE_INDEX" val="20181961"/>
  <p:tag name="KSO_WM_UNIT_LAYERLEVEL" val="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2"/>
  <p:tag name="KSO_WM_UNIT_ID" val="diagram20181961_5*l_i*1_32"/>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3"/>
  <p:tag name="KSO_WM_UNIT_ID" val="diagram20181961_5*l_i*1_33"/>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4"/>
  <p:tag name="KSO_WM_UNIT_ID" val="diagram20181961_5*l_i*1_34"/>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0,&quot;width&quot;:2430}"/>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5"/>
  <p:tag name="KSO_WM_UNIT_ID" val="diagram20181961_5*l_i*1_35"/>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6"/>
  <p:tag name="KSO_WM_UNIT_ID" val="diagram20181961_5*l_i*1_36"/>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7"/>
  <p:tag name="KSO_WM_UNIT_ID" val="diagram20181961_5*l_i*1_37"/>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8"/>
  <p:tag name="KSO_WM_UNIT_ID" val="diagram20181961_5*l_i*1_38"/>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9"/>
  <p:tag name="KSO_WM_UNIT_ID" val="diagram20181961_5*l_i*1_39"/>
  <p:tag name="KSO_WM_TEMPLATE_CATEGORY" val="diagram"/>
  <p:tag name="KSO_WM_TEMPLATE_INDEX" val="20181961"/>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0"/>
  <p:tag name="KSO_WM_UNIT_ID" val="diagram20181961_5*l_i*1_40"/>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1"/>
  <p:tag name="KSO_WM_UNIT_ID" val="diagram20181961_5*l_i*1_41"/>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2"/>
  <p:tag name="KSO_WM_UNIT_ID" val="diagram20181961_5*l_i*1_42"/>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3"/>
  <p:tag name="KSO_WM_UNIT_ID" val="diagram20181961_5*l_i*1_43"/>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4"/>
  <p:tag name="KSO_WM_UNIT_ID" val="diagram20181961_5*l_i*1_44"/>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05,&quot;width&quot;:6510}"/>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5"/>
  <p:tag name="KSO_WM_UNIT_ID" val="diagram20181961_5*l_i*1_45"/>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6"/>
  <p:tag name="KSO_WM_UNIT_ID" val="diagram20181961_5*l_i*1_46"/>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7"/>
  <p:tag name="KSO_WM_UNIT_ID" val="diagram20181961_5*l_i*1_47"/>
  <p:tag name="KSO_WM_TEMPLATE_CATEGORY" val="diagram"/>
  <p:tag name="KSO_WM_TEMPLATE_INDEX" val="20181961"/>
  <p:tag name="KSO_WM_UNIT_LAYERLEVEL" val="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8"/>
  <p:tag name="KSO_WM_UNIT_ID" val="diagram20181961_5*l_i*1_48"/>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9"/>
  <p:tag name="KSO_WM_UNIT_ID" val="diagram20181961_5*l_i*1_49"/>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0"/>
  <p:tag name="KSO_WM_UNIT_ID" val="diagram20181961_5*l_i*1_50"/>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1"/>
  <p:tag name="KSO_WM_UNIT_ID" val="diagram20181961_5*l_i*1_51"/>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2"/>
  <p:tag name="KSO_WM_UNIT_ID" val="diagram20181961_5*l_i*1_52"/>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3"/>
  <p:tag name="KSO_WM_UNIT_ID" val="diagram20181961_5*l_i*1_53"/>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4"/>
  <p:tag name="KSO_WM_UNIT_ID" val="diagram20181961_5*l_i*1_54"/>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5"/>
  <p:tag name="KSO_WM_UNIT_ID" val="diagram20181961_5*l_i*1_55"/>
  <p:tag name="KSO_WM_TEMPLATE_CATEGORY" val="diagram"/>
  <p:tag name="KSO_WM_TEMPLATE_INDEX" val="20181961"/>
  <p:tag name="KSO_WM_UNIT_LAYERLEVEL" val="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6"/>
  <p:tag name="KSO_WM_UNIT_ID" val="diagram20181961_5*l_i*1_56"/>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7"/>
  <p:tag name="KSO_WM_UNIT_ID" val="diagram20181961_5*l_i*1_57"/>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8"/>
  <p:tag name="KSO_WM_UNIT_ID" val="diagram20181961_5*l_i*1_58"/>
  <p:tag name="KSO_WM_TEMPLATE_CATEGORY" val="diagram"/>
  <p:tag name="KSO_WM_TEMPLATE_INDEX" val="20181961"/>
  <p:tag name="KSO_WM_UNIT_LAYERLEVEL" val="1_1"/>
  <p:tag name="KSO_WM_TAG_VERSION" val="1.0"/>
  <p:tag name="KSO_WM_BEAUTIFY_FLAG" val="#wm#"/>
  <p:tag name="KSO_WM_UNIT_FILL_FORE_SCHEMECOLOR_INDEX" val="16"/>
  <p:tag name="KSO_WM_UNIT_FILL_TYPE" val="1"/>
  <p:tag name="KSO_WM_UNIT_TEXT_FILL_FORE_SCHEMECOLOR_INDEX" val="13"/>
  <p:tag name="KSO_WM_UNIT_TEXT_FILL_TYPE"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9"/>
  <p:tag name="KSO_WM_UNIT_ID" val="diagram20181961_5*l_i*1_59"/>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0"/>
  <p:tag name="KSO_WM_UNIT_ID" val="diagram20181961_5*l_i*1_60"/>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1"/>
  <p:tag name="KSO_WM_UNIT_ID" val="diagram20181961_5*l_i*1_61"/>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2"/>
  <p:tag name="KSO_WM_UNIT_ID" val="diagram20181961_5*l_i*1_62"/>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3"/>
  <p:tag name="KSO_WM_UNIT_ID" val="diagram20181961_5*l_i*1_63"/>
  <p:tag name="KSO_WM_TEMPLATE_CATEGORY" val="diagram"/>
  <p:tag name="KSO_WM_TEMPLATE_INDEX" val="20181961"/>
  <p:tag name="KSO_WM_UNIT_LAYERLEVEL" val="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81961_5*l_h_f*1_5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1961_5*l_h_f*1_1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8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81961_5*l_h_a*1_5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81961_5*l_h_i*1_5_1"/>
  <p:tag name="KSO_WM_TEMPLATE_CATEGORY" val="diagram"/>
  <p:tag name="KSO_WM_TEMPLATE_INDEX" val="20181961"/>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请在这里输入您的内容文字请在这里输入您的内容文字"/>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181961_5*l_h_f*1_6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181961_5*l_h_a*1_6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20181961_5*l_h_i*1_6_1"/>
  <p:tag name="KSO_WM_TEMPLATE_CATEGORY" val="diagram"/>
  <p:tag name="KSO_WM_TEMPLATE_INDEX" val="20181961"/>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41.6228813559322,&quot;width&quot;:215.32779097387174}"/>
</p:tagLst>
</file>

<file path=ppt/tags/tag8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430_4*m_h_i*1_1_2"/>
  <p:tag name="KSO_WM_TEMPLATE_CATEGORY" val="diagram"/>
  <p:tag name="KSO_WM_TEMPLATE_INDEX" val="160430"/>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DIAGRAM_SCHEMECOLOR_ID" val="5"/>
  <p:tag name="KSO_WM_UNIT_USESOURCEFORMAT_APPLY"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430_4*m_h_i*1_1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2_3"/>
  <p:tag name="KSO_WM_UNIT_ID" val="diagram160430_4*m_h_z*1_2_3"/>
  <p:tag name="KSO_WM_TEMPLATE_CATEGORY" val="diagram"/>
  <p:tag name="KSO_WM_TEMPLATE_INDEX" val="160430"/>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DIAGRAM_SCHEMECOLOR_ID" val="5"/>
  <p:tag name="KSO_WM_UNIT_USESOURCEFORMAT_APPLY"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3_3"/>
  <p:tag name="KSO_WM_UNIT_ID" val="diagram160430_4*m_h_z*1_3_3"/>
  <p:tag name="KSO_WM_TEMPLATE_CATEGORY" val="diagram"/>
  <p:tag name="KSO_WM_TEMPLATE_INDEX" val="160430"/>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DIAGRAM_SCHEMECOLOR_ID" val="5"/>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内容文字"/>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961_5*l_h_a*1_1_1"/>
  <p:tag name="KSO_WM_TEMPLATE_CATEGORY" val="diagram"/>
  <p:tag name="KSO_WM_TEMPLATE_INDEX" val="20181961"/>
  <p:tag name="KSO_WM_UNIT_LAYERLEVEL" val="1_1_1"/>
  <p:tag name="KSO_WM_TAG_VERSION" val="1.0"/>
  <p:tag name="KSO_WM_BEAUTIFY_FLAG" val="#wm#"/>
  <p:tag name="KSO_WM_UNIT_TEXT_FILL_FORE_SCHEMECOLOR_INDEX" val="13"/>
  <p:tag name="KSO_WM_UNIT_TEXT_FILL_TYPE"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4_3"/>
  <p:tag name="KSO_WM_UNIT_ID" val="diagram160430_4*m_h_z*1_4_3"/>
  <p:tag name="KSO_WM_TEMPLATE_CATEGORY" val="diagram"/>
  <p:tag name="KSO_WM_TEMPLATE_INDEX" val="160430"/>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UNIT_DIAGRAM_SCHEMECOLOR_ID" val="5"/>
  <p:tag name="KSO_WM_UNIT_USESOURCEFORMAT_APPLY" val="1"/>
</p:tagLst>
</file>

<file path=ppt/tags/tag9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430_4*m_h_i*1_2_2"/>
  <p:tag name="KSO_WM_TEMPLATE_CATEGORY" val="diagram"/>
  <p:tag name="KSO_WM_TEMPLATE_INDEX" val="160430"/>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DIAGRAM_SCHEMECOLOR_ID" val="5"/>
  <p:tag name="KSO_WM_UNIT_USESOURCEFORMAT_APPLY"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430_4*m_h_i*1_2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9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430_4*m_h_i*1_3_2"/>
  <p:tag name="KSO_WM_TEMPLATE_CATEGORY" val="diagram"/>
  <p:tag name="KSO_WM_TEMPLATE_INDEX" val="160430"/>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UNIT_DIAGRAM_SCHEMECOLOR_ID" val="5"/>
  <p:tag name="KSO_WM_UNIT_USESOURCEFORMAT_APPLY"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430_4*m_h_i*1_3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9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430_4*m_h_i*1_4_2"/>
  <p:tag name="KSO_WM_TEMPLATE_CATEGORY" val="diagram"/>
  <p:tag name="KSO_WM_TEMPLATE_INDEX" val="160430"/>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UNIT_DIAGRAM_SCHEMECOLOR_ID" val="5"/>
  <p:tag name="KSO_WM_UNIT_USESOURCEFORMAT_APPLY"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430_4*m_h_i*1_4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z"/>
  <p:tag name="KSO_WM_UNIT_INDEX" val="1_5_3"/>
  <p:tag name="KSO_WM_UNIT_ID" val="diagram160430_4*m_h_z*1_5_3"/>
  <p:tag name="KSO_WM_TEMPLATE_CATEGORY" val="diagram"/>
  <p:tag name="KSO_WM_TEMPLATE_INDEX" val="160430"/>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 name="KSO_WM_UNIT_DIAGRAM_SCHEMECOLOR_ID" val="5"/>
  <p:tag name="KSO_WM_UNIT_USESOURCEFORMAT_APPLY" val="1"/>
</p:tagLst>
</file>

<file path=ppt/tags/tag9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430_4*m_h_i*1_5_2"/>
  <p:tag name="KSO_WM_TEMPLATE_CATEGORY" val="diagram"/>
  <p:tag name="KSO_WM_TEMPLATE_INDEX" val="160430"/>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 name="KSO_WM_UNIT_DIAGRAM_SCHEMECOLOR_ID" val="5"/>
  <p:tag name="KSO_WM_UNIT_USESOURCEFORMAT_APPLY"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430_4*m_h_i*1_5_1"/>
  <p:tag name="KSO_WM_TEMPLATE_CATEGORY" val="diagram"/>
  <p:tag name="KSO_WM_TEMPLATE_INDEX" val="160430"/>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 name="KSO_WM_UNIT_USESOURCEFORMAT_APPLY"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3742</Words>
  <Application>Microsoft Office PowerPoint</Application>
  <PresentationFormat>自定义</PresentationFormat>
  <Paragraphs>518</Paragraphs>
  <Slides>46</Slides>
  <Notes>10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46</vt:i4>
      </vt:variant>
    </vt:vector>
  </HeadingPairs>
  <TitlesOfParts>
    <vt:vector size="53" baseType="lpstr">
      <vt:lpstr>等线</vt:lpstr>
      <vt:lpstr>华文细黑</vt:lpstr>
      <vt:lpstr>微软雅黑</vt:lpstr>
      <vt:lpstr>Arial</vt:lpstr>
      <vt:lpstr>Calibri</vt:lpstr>
      <vt:lpstr>Calibri Light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Liang</cp:lastModifiedBy>
  <cp:revision>430</cp:revision>
  <dcterms:created xsi:type="dcterms:W3CDTF">2019-12-22T05:53:00Z</dcterms:created>
  <dcterms:modified xsi:type="dcterms:W3CDTF">2022-01-21T06:38:40Z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DB029BB6632C4E6B904E7E35C242514D</vt:lpwstr>
  </property>
</Properties>
</file>