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60" r:id="rId9"/>
    <p:sldId id="2661" r:id="rId10"/>
    <p:sldId id="2666" r:id="rId11"/>
    <p:sldId id="2686" r:id="rId12"/>
    <p:sldId id="2688" r:id="rId13"/>
    <p:sldId id="2689" r:id="rId14"/>
    <p:sldId id="2685" r:id="rId15"/>
    <p:sldId id="2690" r:id="rId16"/>
    <p:sldId id="2663" r:id="rId17"/>
    <p:sldId id="2677" r:id="rId18"/>
    <p:sldId id="2676" r:id="rId19"/>
    <p:sldId id="2691" r:id="rId20"/>
    <p:sldId id="2687" r:id="rId21"/>
    <p:sldId id="2693" r:id="rId22"/>
    <p:sldId id="2651" r:id="rId23"/>
    <p:sldId id="2657" r:id="rId24"/>
    <p:sldId id="2649" r:id="rId25"/>
    <p:sldId id="2634" r:id="rId26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20" Type="http://schemas.openxmlformats.org/officeDocument/2006/relationships/tags" Target="../tags/tag95.xml"/><Relationship Id="rId2" Type="http://schemas.openxmlformats.org/officeDocument/2006/relationships/image" Target="../media/image3.png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4.png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image" Target="../media/image3.png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20" Type="http://schemas.openxmlformats.org/officeDocument/2006/relationships/tags" Target="../tags/tag136.xml"/><Relationship Id="rId2" Type="http://schemas.openxmlformats.org/officeDocument/2006/relationships/image" Target="../media/image3.png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image" Target="../media/image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20" Type="http://schemas.openxmlformats.org/officeDocument/2006/relationships/tags" Target="../tags/tag153.xml"/><Relationship Id="rId2" Type="http://schemas.openxmlformats.org/officeDocument/2006/relationships/image" Target="../media/image3.png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image" Target="../media/image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22.png"/><Relationship Id="rId20" Type="http://schemas.openxmlformats.org/officeDocument/2006/relationships/tags" Target="../tags/tag170.xml"/><Relationship Id="rId2" Type="http://schemas.openxmlformats.org/officeDocument/2006/relationships/image" Target="../media/image3.png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sv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37.xml"/><Relationship Id="rId26" Type="http://schemas.openxmlformats.org/officeDocument/2006/relationships/tags" Target="../tags/tag36.xml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tags" Target="../tags/tag33.xml"/><Relationship Id="rId22" Type="http://schemas.openxmlformats.org/officeDocument/2006/relationships/tags" Target="../tags/tag32.xml"/><Relationship Id="rId21" Type="http://schemas.openxmlformats.org/officeDocument/2006/relationships/tags" Target="../tags/tag31.xml"/><Relationship Id="rId20" Type="http://schemas.openxmlformats.org/officeDocument/2006/relationships/tags" Target="../tags/tag30.xml"/><Relationship Id="rId2" Type="http://schemas.openxmlformats.org/officeDocument/2006/relationships/image" Target="../media/image2.svg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../media/image5.jpeg"/><Relationship Id="rId6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6.png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image" Target="../media/image2.svg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10.png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image" Target="../media/image2.svg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92081" y="1424247"/>
            <a:ext cx="476123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tx1"/>
                </a:solidFill>
              </a:rPr>
              <a:t>30</a:t>
            </a:r>
            <a:r>
              <a:rPr lang="zh-CN" altLang="en-US" sz="3600" b="1" dirty="0">
                <a:solidFill>
                  <a:schemeClr val="tx1"/>
                </a:solidFill>
              </a:rPr>
              <a:t>天初级运营带教复盘</a:t>
            </a:r>
            <a:endParaRPr lang="zh-CN" altLang="en-US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部门：项目一组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姓名：林关月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花名：冰轮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35878"/>
            <a:ext cx="41681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第二周（用户画像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生意参谋）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957580" y="1026160"/>
            <a:ext cx="6806565" cy="1791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957580" y="3071495"/>
            <a:ext cx="6879590" cy="1859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36513"/>
            <a:ext cx="51841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第二周（用户画像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经典用户朋友圈分析）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" y="983615"/>
            <a:ext cx="6767830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64691" y="431433"/>
            <a:ext cx="3293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第二周（竞调分析）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163632" y="1143004"/>
            <a:ext cx="1684868" cy="59449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p>
            <a:r>
              <a:rPr lang="en-US" altLang="zh-CN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知彼</a:t>
            </a:r>
            <a:r>
              <a:rPr lang="en-US" altLang="zh-CN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”</a:t>
            </a:r>
            <a:endParaRPr lang="en-US" altLang="zh-CN" sz="2015" b="1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 bwMode="auto">
          <a:xfrm>
            <a:off x="1163632" y="1769995"/>
            <a:ext cx="2088286" cy="705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l">
              <a:lnSpc>
                <a:spcPct val="120000"/>
              </a:lnSpc>
              <a:defRPr/>
            </a:pP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、拆解当前项目的竞争对手的品牌的调查分析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1163632" y="2613165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5268A5">
              <a:lumMod val="100000"/>
            </a:srgbClr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7"/>
            </p:custDataLst>
          </p:nvPr>
        </p:nvSpPr>
        <p:spPr>
          <a:xfrm>
            <a:off x="1443074" y="2506227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2142485" y="2704394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门店用户画像及用户拆解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>
            <a:off x="1550012" y="2613165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5268A5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10"/>
            </p:custDataLst>
          </p:nvPr>
        </p:nvSpPr>
        <p:spPr>
          <a:xfrm>
            <a:off x="1651432" y="2710089"/>
            <a:ext cx="235856" cy="19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rgbClr val="5268A5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1"/>
            </p:custDataLst>
          </p:nvPr>
        </p:nvSpPr>
        <p:spPr>
          <a:xfrm>
            <a:off x="1163632" y="3369961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>
          <a:xfrm>
            <a:off x="1443074" y="3263023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2142485" y="34611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竞店用户画像拆解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4"/>
            </p:custDataLst>
          </p:nvPr>
        </p:nvSpPr>
        <p:spPr>
          <a:xfrm>
            <a:off x="1550012" y="3369961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4276AA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5"/>
            </p:custDataLst>
          </p:nvPr>
        </p:nvSpPr>
        <p:spPr>
          <a:xfrm>
            <a:off x="1651759" y="3476827"/>
            <a:ext cx="222613" cy="2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27" y="0"/>
                </a:moveTo>
                <a:cubicBezTo>
                  <a:pt x="3608" y="0"/>
                  <a:pt x="2704" y="903"/>
                  <a:pt x="2704" y="2023"/>
                </a:cubicBezTo>
                <a:lnTo>
                  <a:pt x="2704" y="3375"/>
                </a:lnTo>
                <a:lnTo>
                  <a:pt x="2023" y="3375"/>
                </a:lnTo>
                <a:cubicBezTo>
                  <a:pt x="904" y="3375"/>
                  <a:pt x="0" y="4278"/>
                  <a:pt x="0" y="5397"/>
                </a:cubicBezTo>
                <a:lnTo>
                  <a:pt x="0" y="18896"/>
                </a:lnTo>
                <a:cubicBezTo>
                  <a:pt x="0" y="20387"/>
                  <a:pt x="1213" y="21600"/>
                  <a:pt x="2704" y="21600"/>
                </a:cubicBezTo>
                <a:lnTo>
                  <a:pt x="18896" y="21600"/>
                </a:lnTo>
                <a:cubicBezTo>
                  <a:pt x="20387" y="21600"/>
                  <a:pt x="21600" y="20387"/>
                  <a:pt x="21600" y="18896"/>
                </a:cubicBezTo>
                <a:lnTo>
                  <a:pt x="21600" y="2023"/>
                </a:lnTo>
                <a:cubicBezTo>
                  <a:pt x="21600" y="903"/>
                  <a:pt x="20696" y="0"/>
                  <a:pt x="19577" y="0"/>
                </a:cubicBezTo>
                <a:lnTo>
                  <a:pt x="4727" y="0"/>
                </a:lnTo>
                <a:close/>
                <a:moveTo>
                  <a:pt x="4696" y="1321"/>
                </a:moveTo>
                <a:lnTo>
                  <a:pt x="19546" y="1321"/>
                </a:lnTo>
                <a:cubicBezTo>
                  <a:pt x="19919" y="1321"/>
                  <a:pt x="20217" y="1619"/>
                  <a:pt x="20217" y="1992"/>
                </a:cubicBezTo>
                <a:cubicBezTo>
                  <a:pt x="20217" y="1992"/>
                  <a:pt x="20217" y="18865"/>
                  <a:pt x="20217" y="18865"/>
                </a:cubicBezTo>
                <a:cubicBezTo>
                  <a:pt x="20217" y="19608"/>
                  <a:pt x="19610" y="20217"/>
                  <a:pt x="18865" y="20217"/>
                </a:cubicBezTo>
                <a:lnTo>
                  <a:pt x="2673" y="20217"/>
                </a:lnTo>
                <a:cubicBezTo>
                  <a:pt x="1928" y="20217"/>
                  <a:pt x="1321" y="19608"/>
                  <a:pt x="1321" y="18865"/>
                </a:cubicBezTo>
                <a:lnTo>
                  <a:pt x="1321" y="5366"/>
                </a:lnTo>
                <a:cubicBezTo>
                  <a:pt x="1321" y="4994"/>
                  <a:pt x="1620" y="4696"/>
                  <a:pt x="1992" y="4696"/>
                </a:cubicBezTo>
                <a:lnTo>
                  <a:pt x="2673" y="4696"/>
                </a:lnTo>
                <a:lnTo>
                  <a:pt x="2673" y="18194"/>
                </a:lnTo>
                <a:cubicBezTo>
                  <a:pt x="2673" y="18567"/>
                  <a:pt x="2971" y="18865"/>
                  <a:pt x="3344" y="18865"/>
                </a:cubicBezTo>
                <a:cubicBezTo>
                  <a:pt x="3717" y="18865"/>
                  <a:pt x="4025" y="18567"/>
                  <a:pt x="4025" y="18194"/>
                </a:cubicBezTo>
                <a:lnTo>
                  <a:pt x="4025" y="1992"/>
                </a:lnTo>
                <a:cubicBezTo>
                  <a:pt x="4025" y="1619"/>
                  <a:pt x="4323" y="1321"/>
                  <a:pt x="4696" y="1321"/>
                </a:cubicBezTo>
                <a:close/>
                <a:moveTo>
                  <a:pt x="5955" y="2642"/>
                </a:moveTo>
                <a:cubicBezTo>
                  <a:pt x="5582" y="2642"/>
                  <a:pt x="5284" y="2940"/>
                  <a:pt x="5284" y="3313"/>
                </a:cubicBezTo>
                <a:lnTo>
                  <a:pt x="5284" y="8039"/>
                </a:lnTo>
                <a:cubicBezTo>
                  <a:pt x="5284" y="8412"/>
                  <a:pt x="5582" y="8710"/>
                  <a:pt x="5955" y="8710"/>
                </a:cubicBezTo>
                <a:lnTo>
                  <a:pt x="10681" y="8710"/>
                </a:lnTo>
                <a:cubicBezTo>
                  <a:pt x="11054" y="8710"/>
                  <a:pt x="11362" y="8412"/>
                  <a:pt x="11362" y="8039"/>
                </a:cubicBezTo>
                <a:lnTo>
                  <a:pt x="11362" y="3313"/>
                </a:lnTo>
                <a:cubicBezTo>
                  <a:pt x="11362" y="2940"/>
                  <a:pt x="11054" y="2642"/>
                  <a:pt x="10681" y="2642"/>
                </a:cubicBezTo>
                <a:lnTo>
                  <a:pt x="5955" y="2642"/>
                </a:lnTo>
                <a:close/>
                <a:moveTo>
                  <a:pt x="6605" y="3963"/>
                </a:moveTo>
                <a:lnTo>
                  <a:pt x="9980" y="3963"/>
                </a:lnTo>
                <a:lnTo>
                  <a:pt x="9980" y="7338"/>
                </a:lnTo>
                <a:lnTo>
                  <a:pt x="6605" y="7338"/>
                </a:lnTo>
                <a:cubicBezTo>
                  <a:pt x="6605" y="7338"/>
                  <a:pt x="6605" y="3963"/>
                  <a:pt x="6605" y="3963"/>
                </a:cubicBezTo>
                <a:close/>
                <a:moveTo>
                  <a:pt x="13045" y="3963"/>
                </a:moveTo>
                <a:cubicBezTo>
                  <a:pt x="12858" y="3963"/>
                  <a:pt x="12704" y="4117"/>
                  <a:pt x="12704" y="4303"/>
                </a:cubicBezTo>
                <a:cubicBezTo>
                  <a:pt x="12704" y="4490"/>
                  <a:pt x="12858" y="4634"/>
                  <a:pt x="13045" y="4634"/>
                </a:cubicBezTo>
                <a:lnTo>
                  <a:pt x="18442" y="4634"/>
                </a:lnTo>
                <a:cubicBezTo>
                  <a:pt x="18629" y="4634"/>
                  <a:pt x="18783" y="4490"/>
                  <a:pt x="18783" y="4303"/>
                </a:cubicBezTo>
                <a:cubicBezTo>
                  <a:pt x="18783" y="4117"/>
                  <a:pt x="18629" y="3963"/>
                  <a:pt x="18442" y="3963"/>
                </a:cubicBezTo>
                <a:lnTo>
                  <a:pt x="13045" y="3963"/>
                </a:lnTo>
                <a:close/>
                <a:moveTo>
                  <a:pt x="13045" y="5986"/>
                </a:moveTo>
                <a:cubicBezTo>
                  <a:pt x="12858" y="5986"/>
                  <a:pt x="12704" y="6140"/>
                  <a:pt x="12704" y="6326"/>
                </a:cubicBezTo>
                <a:cubicBezTo>
                  <a:pt x="12704" y="6512"/>
                  <a:pt x="12858" y="6667"/>
                  <a:pt x="13045" y="6667"/>
                </a:cubicBezTo>
                <a:lnTo>
                  <a:pt x="18442" y="6667"/>
                </a:lnTo>
                <a:cubicBezTo>
                  <a:pt x="18629" y="6667"/>
                  <a:pt x="18783" y="6512"/>
                  <a:pt x="18783" y="6326"/>
                </a:cubicBezTo>
                <a:cubicBezTo>
                  <a:pt x="18783" y="6140"/>
                  <a:pt x="18629" y="5986"/>
                  <a:pt x="18442" y="5986"/>
                </a:cubicBezTo>
                <a:lnTo>
                  <a:pt x="13045" y="5986"/>
                </a:lnTo>
                <a:close/>
                <a:moveTo>
                  <a:pt x="13045" y="8008"/>
                </a:moveTo>
                <a:cubicBezTo>
                  <a:pt x="12858" y="8008"/>
                  <a:pt x="12704" y="8163"/>
                  <a:pt x="12704" y="8349"/>
                </a:cubicBezTo>
                <a:cubicBezTo>
                  <a:pt x="12704" y="8535"/>
                  <a:pt x="12858" y="8690"/>
                  <a:pt x="13045" y="8690"/>
                </a:cubicBezTo>
                <a:lnTo>
                  <a:pt x="18442" y="8690"/>
                </a:lnTo>
                <a:cubicBezTo>
                  <a:pt x="18629" y="8690"/>
                  <a:pt x="18783" y="8535"/>
                  <a:pt x="18783" y="8349"/>
                </a:cubicBezTo>
                <a:cubicBezTo>
                  <a:pt x="18783" y="8163"/>
                  <a:pt x="18629" y="8008"/>
                  <a:pt x="18442" y="8008"/>
                </a:cubicBezTo>
                <a:lnTo>
                  <a:pt x="13045" y="8008"/>
                </a:lnTo>
                <a:close/>
                <a:moveTo>
                  <a:pt x="5624" y="10041"/>
                </a:moveTo>
                <a:cubicBezTo>
                  <a:pt x="5439" y="10041"/>
                  <a:pt x="5284" y="10186"/>
                  <a:pt x="5284" y="10372"/>
                </a:cubicBezTo>
                <a:cubicBezTo>
                  <a:pt x="5284" y="10558"/>
                  <a:pt x="5439" y="10712"/>
                  <a:pt x="5624" y="10712"/>
                </a:cubicBezTo>
                <a:lnTo>
                  <a:pt x="18442" y="10712"/>
                </a:lnTo>
                <a:cubicBezTo>
                  <a:pt x="18628" y="10712"/>
                  <a:pt x="18783" y="10558"/>
                  <a:pt x="18783" y="10372"/>
                </a:cubicBezTo>
                <a:cubicBezTo>
                  <a:pt x="18783" y="10186"/>
                  <a:pt x="18628" y="10041"/>
                  <a:pt x="18442" y="10041"/>
                </a:cubicBezTo>
                <a:lnTo>
                  <a:pt x="5624" y="10041"/>
                </a:lnTo>
                <a:close/>
                <a:moveTo>
                  <a:pt x="5624" y="12064"/>
                </a:moveTo>
                <a:cubicBezTo>
                  <a:pt x="5439" y="12064"/>
                  <a:pt x="5284" y="12209"/>
                  <a:pt x="5284" y="12394"/>
                </a:cubicBezTo>
                <a:cubicBezTo>
                  <a:pt x="5284" y="12582"/>
                  <a:pt x="5439" y="12735"/>
                  <a:pt x="5624" y="12735"/>
                </a:cubicBezTo>
                <a:lnTo>
                  <a:pt x="18442" y="12735"/>
                </a:lnTo>
                <a:cubicBezTo>
                  <a:pt x="18628" y="12735"/>
                  <a:pt x="18783" y="12582"/>
                  <a:pt x="18783" y="12394"/>
                </a:cubicBezTo>
                <a:cubicBezTo>
                  <a:pt x="18783" y="12209"/>
                  <a:pt x="18628" y="12064"/>
                  <a:pt x="18442" y="12064"/>
                </a:cubicBezTo>
                <a:lnTo>
                  <a:pt x="5624" y="12064"/>
                </a:lnTo>
                <a:close/>
                <a:moveTo>
                  <a:pt x="5624" y="14087"/>
                </a:moveTo>
                <a:cubicBezTo>
                  <a:pt x="5439" y="14087"/>
                  <a:pt x="5284" y="14241"/>
                  <a:pt x="5284" y="14428"/>
                </a:cubicBezTo>
                <a:cubicBezTo>
                  <a:pt x="5284" y="14615"/>
                  <a:pt x="5439" y="14758"/>
                  <a:pt x="5624" y="14758"/>
                </a:cubicBezTo>
                <a:lnTo>
                  <a:pt x="11022" y="14758"/>
                </a:lnTo>
                <a:cubicBezTo>
                  <a:pt x="11208" y="14758"/>
                  <a:pt x="11362" y="14615"/>
                  <a:pt x="11362" y="14428"/>
                </a:cubicBezTo>
                <a:cubicBezTo>
                  <a:pt x="11362" y="14241"/>
                  <a:pt x="11208" y="14087"/>
                  <a:pt x="11022" y="14087"/>
                </a:cubicBezTo>
                <a:lnTo>
                  <a:pt x="5624" y="14087"/>
                </a:lnTo>
                <a:close/>
                <a:moveTo>
                  <a:pt x="13045" y="14087"/>
                </a:moveTo>
                <a:cubicBezTo>
                  <a:pt x="12859" y="14087"/>
                  <a:pt x="12704" y="14241"/>
                  <a:pt x="12704" y="14428"/>
                </a:cubicBezTo>
                <a:cubicBezTo>
                  <a:pt x="12704" y="14615"/>
                  <a:pt x="12859" y="14758"/>
                  <a:pt x="13045" y="14758"/>
                </a:cubicBezTo>
                <a:lnTo>
                  <a:pt x="18442" y="14758"/>
                </a:lnTo>
                <a:cubicBezTo>
                  <a:pt x="18628" y="14758"/>
                  <a:pt x="18783" y="14615"/>
                  <a:pt x="18783" y="14428"/>
                </a:cubicBezTo>
                <a:cubicBezTo>
                  <a:pt x="18783" y="14241"/>
                  <a:pt x="18628" y="14087"/>
                  <a:pt x="18442" y="14087"/>
                </a:cubicBezTo>
                <a:lnTo>
                  <a:pt x="13045" y="14087"/>
                </a:lnTo>
                <a:close/>
                <a:moveTo>
                  <a:pt x="5624" y="16110"/>
                </a:moveTo>
                <a:cubicBezTo>
                  <a:pt x="5439" y="16110"/>
                  <a:pt x="5284" y="16264"/>
                  <a:pt x="5284" y="16450"/>
                </a:cubicBezTo>
                <a:cubicBezTo>
                  <a:pt x="5284" y="16637"/>
                  <a:pt x="5439" y="16791"/>
                  <a:pt x="5624" y="16791"/>
                </a:cubicBezTo>
                <a:lnTo>
                  <a:pt x="11022" y="16791"/>
                </a:lnTo>
                <a:cubicBezTo>
                  <a:pt x="11208" y="16791"/>
                  <a:pt x="11362" y="16637"/>
                  <a:pt x="11362" y="16450"/>
                </a:cubicBezTo>
                <a:cubicBezTo>
                  <a:pt x="11362" y="16264"/>
                  <a:pt x="11208" y="16110"/>
                  <a:pt x="11022" y="16110"/>
                </a:cubicBezTo>
                <a:lnTo>
                  <a:pt x="5624" y="16110"/>
                </a:lnTo>
                <a:close/>
                <a:moveTo>
                  <a:pt x="13045" y="16110"/>
                </a:moveTo>
                <a:cubicBezTo>
                  <a:pt x="12859" y="16110"/>
                  <a:pt x="12704" y="16264"/>
                  <a:pt x="12704" y="16450"/>
                </a:cubicBezTo>
                <a:cubicBezTo>
                  <a:pt x="12704" y="16637"/>
                  <a:pt x="12859" y="16791"/>
                  <a:pt x="13045" y="16791"/>
                </a:cubicBezTo>
                <a:lnTo>
                  <a:pt x="18442" y="16791"/>
                </a:lnTo>
                <a:cubicBezTo>
                  <a:pt x="18628" y="16791"/>
                  <a:pt x="18783" y="16637"/>
                  <a:pt x="18783" y="16450"/>
                </a:cubicBezTo>
                <a:cubicBezTo>
                  <a:pt x="18783" y="16264"/>
                  <a:pt x="18628" y="16110"/>
                  <a:pt x="18442" y="16110"/>
                </a:cubicBezTo>
                <a:lnTo>
                  <a:pt x="13045" y="16110"/>
                </a:lnTo>
                <a:close/>
                <a:moveTo>
                  <a:pt x="5624" y="18132"/>
                </a:moveTo>
                <a:cubicBezTo>
                  <a:pt x="5439" y="18132"/>
                  <a:pt x="5284" y="18287"/>
                  <a:pt x="5284" y="18473"/>
                </a:cubicBezTo>
                <a:cubicBezTo>
                  <a:pt x="5284" y="18660"/>
                  <a:pt x="5439" y="18814"/>
                  <a:pt x="5624" y="18814"/>
                </a:cubicBezTo>
                <a:lnTo>
                  <a:pt x="11022" y="18814"/>
                </a:lnTo>
                <a:cubicBezTo>
                  <a:pt x="11208" y="18814"/>
                  <a:pt x="11362" y="18660"/>
                  <a:pt x="11362" y="18473"/>
                </a:cubicBezTo>
                <a:cubicBezTo>
                  <a:pt x="11362" y="18287"/>
                  <a:pt x="11208" y="18132"/>
                  <a:pt x="11022" y="18132"/>
                </a:cubicBezTo>
                <a:lnTo>
                  <a:pt x="5624" y="18132"/>
                </a:lnTo>
                <a:close/>
                <a:moveTo>
                  <a:pt x="13045" y="18132"/>
                </a:moveTo>
                <a:cubicBezTo>
                  <a:pt x="12859" y="18132"/>
                  <a:pt x="12704" y="18287"/>
                  <a:pt x="12704" y="18473"/>
                </a:cubicBezTo>
                <a:cubicBezTo>
                  <a:pt x="12704" y="18660"/>
                  <a:pt x="12859" y="18814"/>
                  <a:pt x="13045" y="18814"/>
                </a:cubicBezTo>
                <a:lnTo>
                  <a:pt x="18442" y="18814"/>
                </a:lnTo>
                <a:cubicBezTo>
                  <a:pt x="18628" y="18814"/>
                  <a:pt x="18783" y="18660"/>
                  <a:pt x="18783" y="18473"/>
                </a:cubicBezTo>
                <a:cubicBezTo>
                  <a:pt x="18783" y="18287"/>
                  <a:pt x="18628" y="18132"/>
                  <a:pt x="18442" y="18132"/>
                </a:cubicBezTo>
                <a:lnTo>
                  <a:pt x="13045" y="18132"/>
                </a:lnTo>
                <a:close/>
              </a:path>
            </a:pathLst>
          </a:cu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16"/>
            </p:custDataLst>
          </p:nvPr>
        </p:nvSpPr>
        <p:spPr>
          <a:xfrm>
            <a:off x="1163632" y="4126757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 dirty="0"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17"/>
            </p:custDataLst>
          </p:nvPr>
        </p:nvSpPr>
        <p:spPr>
          <a:xfrm>
            <a:off x="1443074" y="4019819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18"/>
            </p:custDataLst>
          </p:nvPr>
        </p:nvSpPr>
        <p:spPr>
          <a:xfrm>
            <a:off x="2142485" y="42119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汇总，拆解，输出竞调分析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19"/>
            </p:custDataLst>
          </p:nvPr>
        </p:nvSpPr>
        <p:spPr>
          <a:xfrm>
            <a:off x="1550012" y="4126756"/>
            <a:ext cx="438697" cy="43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178AA1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20"/>
            </p:custDataLst>
          </p:nvPr>
        </p:nvSpPr>
        <p:spPr>
          <a:xfrm>
            <a:off x="1629654" y="4236925"/>
            <a:ext cx="254230" cy="22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2" y="0"/>
                </a:moveTo>
                <a:cubicBezTo>
                  <a:pt x="10633" y="0"/>
                  <a:pt x="10476" y="23"/>
                  <a:pt x="10320" y="63"/>
                </a:cubicBezTo>
                <a:lnTo>
                  <a:pt x="1569" y="2361"/>
                </a:lnTo>
                <a:cubicBezTo>
                  <a:pt x="647" y="2604"/>
                  <a:pt x="0" y="3536"/>
                  <a:pt x="0" y="4617"/>
                </a:cubicBezTo>
                <a:cubicBezTo>
                  <a:pt x="0" y="5699"/>
                  <a:pt x="647" y="6620"/>
                  <a:pt x="1569" y="6863"/>
                </a:cubicBezTo>
                <a:lnTo>
                  <a:pt x="3369" y="7337"/>
                </a:lnTo>
                <a:lnTo>
                  <a:pt x="3369" y="13841"/>
                </a:lnTo>
                <a:cubicBezTo>
                  <a:pt x="3369" y="15882"/>
                  <a:pt x="5418" y="17689"/>
                  <a:pt x="10782" y="17689"/>
                </a:cubicBezTo>
                <a:cubicBezTo>
                  <a:pt x="16144" y="17689"/>
                  <a:pt x="18185" y="15882"/>
                  <a:pt x="18185" y="13841"/>
                </a:cubicBezTo>
                <a:lnTo>
                  <a:pt x="18185" y="7337"/>
                </a:lnTo>
                <a:lnTo>
                  <a:pt x="19985" y="6863"/>
                </a:lnTo>
                <a:cubicBezTo>
                  <a:pt x="20907" y="6620"/>
                  <a:pt x="21554" y="5699"/>
                  <a:pt x="21554" y="4617"/>
                </a:cubicBezTo>
                <a:cubicBezTo>
                  <a:pt x="21554" y="3536"/>
                  <a:pt x="20906" y="2604"/>
                  <a:pt x="19985" y="2361"/>
                </a:cubicBezTo>
                <a:lnTo>
                  <a:pt x="11225" y="53"/>
                </a:lnTo>
                <a:cubicBezTo>
                  <a:pt x="11078" y="15"/>
                  <a:pt x="10930" y="0"/>
                  <a:pt x="10782" y="0"/>
                </a:cubicBezTo>
                <a:close/>
                <a:moveTo>
                  <a:pt x="10615" y="1687"/>
                </a:moveTo>
                <a:cubicBezTo>
                  <a:pt x="10666" y="1687"/>
                  <a:pt x="10713" y="1695"/>
                  <a:pt x="10763" y="1708"/>
                </a:cubicBezTo>
                <a:lnTo>
                  <a:pt x="19523" y="4016"/>
                </a:lnTo>
                <a:cubicBezTo>
                  <a:pt x="19830" y="4097"/>
                  <a:pt x="20040" y="4407"/>
                  <a:pt x="20040" y="4765"/>
                </a:cubicBezTo>
                <a:cubicBezTo>
                  <a:pt x="20040" y="5123"/>
                  <a:pt x="19830" y="5433"/>
                  <a:pt x="19523" y="5513"/>
                </a:cubicBezTo>
                <a:lnTo>
                  <a:pt x="10763" y="7822"/>
                </a:lnTo>
                <a:cubicBezTo>
                  <a:pt x="10713" y="7835"/>
                  <a:pt x="10666" y="7843"/>
                  <a:pt x="10615" y="7843"/>
                </a:cubicBezTo>
                <a:cubicBezTo>
                  <a:pt x="10564" y="7843"/>
                  <a:pt x="10508" y="7835"/>
                  <a:pt x="10458" y="7822"/>
                </a:cubicBezTo>
                <a:lnTo>
                  <a:pt x="1708" y="5513"/>
                </a:lnTo>
                <a:cubicBezTo>
                  <a:pt x="1402" y="5433"/>
                  <a:pt x="1182" y="5123"/>
                  <a:pt x="1182" y="4765"/>
                </a:cubicBezTo>
                <a:cubicBezTo>
                  <a:pt x="1182" y="4407"/>
                  <a:pt x="1402" y="4097"/>
                  <a:pt x="1708" y="4016"/>
                </a:cubicBezTo>
                <a:lnTo>
                  <a:pt x="10458" y="1708"/>
                </a:lnTo>
                <a:cubicBezTo>
                  <a:pt x="10508" y="1695"/>
                  <a:pt x="10564" y="1687"/>
                  <a:pt x="10615" y="1687"/>
                </a:cubicBezTo>
                <a:close/>
                <a:moveTo>
                  <a:pt x="4726" y="7759"/>
                </a:moveTo>
                <a:lnTo>
                  <a:pt x="10338" y="9235"/>
                </a:lnTo>
                <a:cubicBezTo>
                  <a:pt x="10486" y="9272"/>
                  <a:pt x="10642" y="9298"/>
                  <a:pt x="10791" y="9298"/>
                </a:cubicBezTo>
                <a:cubicBezTo>
                  <a:pt x="10939" y="9298"/>
                  <a:pt x="11086" y="9275"/>
                  <a:pt x="11243" y="9235"/>
                </a:cubicBezTo>
                <a:lnTo>
                  <a:pt x="16846" y="7759"/>
                </a:lnTo>
                <a:cubicBezTo>
                  <a:pt x="16846" y="7759"/>
                  <a:pt x="16846" y="13915"/>
                  <a:pt x="16846" y="13915"/>
                </a:cubicBezTo>
                <a:cubicBezTo>
                  <a:pt x="16846" y="14765"/>
                  <a:pt x="14832" y="16213"/>
                  <a:pt x="10791" y="16213"/>
                </a:cubicBezTo>
                <a:cubicBezTo>
                  <a:pt x="6749" y="16213"/>
                  <a:pt x="4726" y="14765"/>
                  <a:pt x="4726" y="13915"/>
                </a:cubicBezTo>
                <a:lnTo>
                  <a:pt x="4726" y="7759"/>
                </a:lnTo>
                <a:close/>
                <a:moveTo>
                  <a:pt x="20252" y="7759"/>
                </a:moveTo>
                <a:cubicBezTo>
                  <a:pt x="19881" y="7759"/>
                  <a:pt x="19578" y="8103"/>
                  <a:pt x="19578" y="8528"/>
                </a:cubicBezTo>
                <a:lnTo>
                  <a:pt x="19578" y="15454"/>
                </a:lnTo>
                <a:cubicBezTo>
                  <a:pt x="19578" y="15880"/>
                  <a:pt x="19881" y="16224"/>
                  <a:pt x="20252" y="16224"/>
                </a:cubicBezTo>
                <a:cubicBezTo>
                  <a:pt x="20624" y="16224"/>
                  <a:pt x="20926" y="15880"/>
                  <a:pt x="20926" y="15454"/>
                </a:cubicBezTo>
                <a:lnTo>
                  <a:pt x="20926" y="8528"/>
                </a:lnTo>
                <a:cubicBezTo>
                  <a:pt x="20926" y="8103"/>
                  <a:pt x="20624" y="7759"/>
                  <a:pt x="20252" y="7759"/>
                </a:cubicBezTo>
                <a:close/>
                <a:moveTo>
                  <a:pt x="20252" y="16993"/>
                </a:moveTo>
                <a:cubicBezTo>
                  <a:pt x="19509" y="16993"/>
                  <a:pt x="18905" y="19222"/>
                  <a:pt x="18905" y="20071"/>
                </a:cubicBezTo>
                <a:cubicBezTo>
                  <a:pt x="18905" y="20920"/>
                  <a:pt x="19509" y="21600"/>
                  <a:pt x="20252" y="21600"/>
                </a:cubicBezTo>
                <a:cubicBezTo>
                  <a:pt x="20995" y="21600"/>
                  <a:pt x="21600" y="20920"/>
                  <a:pt x="21600" y="20071"/>
                </a:cubicBezTo>
                <a:cubicBezTo>
                  <a:pt x="21600" y="19222"/>
                  <a:pt x="20995" y="16993"/>
                  <a:pt x="20252" y="16993"/>
                </a:cubicBezTo>
                <a:close/>
              </a:path>
            </a:pathLst>
          </a:cu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35855" y="1143000"/>
            <a:ext cx="4059555" cy="41941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903470" y="1124585"/>
            <a:ext cx="4161790" cy="42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12621" y="436513"/>
            <a:ext cx="55283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第二周（当前项目门店与竞店用户画像拆解）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55" y="1313815"/>
            <a:ext cx="3061970" cy="4192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225" y="1313815"/>
            <a:ext cx="3001010" cy="4192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580" y="1313815"/>
            <a:ext cx="3001010" cy="4192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9921" y="402223"/>
            <a:ext cx="36995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第三周（选品关键数据）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2" name="直接连接符 71"/>
          <p:cNvCxnSpPr/>
          <p:nvPr>
            <p:custDataLst>
              <p:tags r:id="rId4"/>
            </p:custDataLst>
          </p:nvPr>
        </p:nvCxnSpPr>
        <p:spPr>
          <a:xfrm>
            <a:off x="5273053" y="3849107"/>
            <a:ext cx="4131325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181164" y="2603841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点击率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181163" y="2979535"/>
            <a:ext cx="3124206" cy="801273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点击率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访问人数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曝光次数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该数值代表消费者对商品的兴趣度，点击率越高越有兴趣。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5271720" y="2671590"/>
            <a:ext cx="767927" cy="767927"/>
          </a:xfrm>
          <a:prstGeom prst="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10000"/>
          </a:bodyPr>
          <a:lstStyle>
            <a:defPPr>
              <a:defRPr lang="zh-CN"/>
            </a:defPPr>
            <a:lvl1pPr algn="ctr">
              <a:defRPr sz="4800">
                <a:solidFill>
                  <a:prstClr val="white"/>
                </a:solidFill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>
            <p:custDataLst>
              <p:tags r:id="rId8"/>
            </p:custDataLst>
          </p:nvPr>
        </p:nvCxnSpPr>
        <p:spPr>
          <a:xfrm>
            <a:off x="776641" y="3849107"/>
            <a:ext cx="4131325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775307" y="2671590"/>
            <a:ext cx="767927" cy="767927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684752" y="2377781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加购率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684655" y="2719705"/>
            <a:ext cx="3124200" cy="1061085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加购率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加购人数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访问人数。加购率越高代表商品很受期待。加购率高，成交率高，合理，代表还有部分意向未转化，继续推。加购率高成交率低，说明消费者还有成交顾虑（价格、包邮、产品描述、场景不到位）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12"/>
            </p:custDataLst>
          </p:nvPr>
        </p:nvCxnSpPr>
        <p:spPr>
          <a:xfrm>
            <a:off x="5273053" y="2310533"/>
            <a:ext cx="4131325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5271720" y="1133018"/>
            <a:ext cx="767927" cy="76792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6181163" y="1442154"/>
            <a:ext cx="3124206" cy="801273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UV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价值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成交金额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访问人数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该数据代表每个访问人数可以产生的销售金额。每个流量的价值，该数值越高，代表产品越值得推广。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6181164" y="1066460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51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UV</a:t>
            </a:r>
            <a:r>
              <a:rPr lang="zh-CN" altLang="en-US" sz="151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价值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16"/>
            </p:custDataLst>
          </p:nvPr>
        </p:nvCxnSpPr>
        <p:spPr>
          <a:xfrm>
            <a:off x="776641" y="2310533"/>
            <a:ext cx="4131325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3" name="矩形 62"/>
          <p:cNvSpPr/>
          <p:nvPr>
            <p:custDataLst>
              <p:tags r:id="rId17"/>
            </p:custDataLst>
          </p:nvPr>
        </p:nvSpPr>
        <p:spPr>
          <a:xfrm>
            <a:off x="775307" y="1133018"/>
            <a:ext cx="767927" cy="767927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684752" y="1106465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成交率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1684751" y="1442154"/>
            <a:ext cx="3124206" cy="801273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成交率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成交人数</a:t>
            </a: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访问人数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成交率越高，代表该商品越受欢迎。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20"/>
            </p:custDataLst>
          </p:nvPr>
        </p:nvCxnSpPr>
        <p:spPr>
          <a:xfrm>
            <a:off x="5273053" y="5387680"/>
            <a:ext cx="4131325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6181164" y="4142414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类目访问占比</a:t>
            </a:r>
            <a:endParaRPr lang="zh-CN" altLang="en-US" sz="1510" b="1" spc="3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6181163" y="4518109"/>
            <a:ext cx="3124206" cy="801273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类目访问占比</a:t>
            </a:r>
            <a:r>
              <a:rPr lang="en-US" altLang="zh-CN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类目访问人数</a:t>
            </a:r>
            <a:r>
              <a:rPr lang="en-US" altLang="zh-CN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总访问金额</a:t>
            </a:r>
            <a:b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该数据代表类目人群在商城中的重要性。占比越高说明当前很多人对该类目感兴趣。</a:t>
            </a:r>
            <a:endParaRPr lang="zh-CN" altLang="en-US" sz="1010" spc="15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5271720" y="4210164"/>
            <a:ext cx="767927" cy="7679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10000"/>
          </a:bodyPr>
          <a:lstStyle>
            <a:defPPr>
              <a:defRPr lang="zh-CN"/>
            </a:defPPr>
            <a:lvl1pPr algn="ctr">
              <a:defRPr sz="4800">
                <a:solidFill>
                  <a:prstClr val="white"/>
                </a:solidFill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24"/>
            </p:custDataLst>
          </p:nvPr>
        </p:nvCxnSpPr>
        <p:spPr>
          <a:xfrm>
            <a:off x="776641" y="5387680"/>
            <a:ext cx="4131325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0" name="矩形 19"/>
          <p:cNvSpPr/>
          <p:nvPr>
            <p:custDataLst>
              <p:tags r:id="rId25"/>
            </p:custDataLst>
          </p:nvPr>
        </p:nvSpPr>
        <p:spPr>
          <a:xfrm>
            <a:off x="775307" y="4210164"/>
            <a:ext cx="767927" cy="767927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1684752" y="4142414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类目成交占比</a:t>
            </a:r>
            <a:endParaRPr lang="zh-CN" altLang="en-US" sz="1510" b="1" spc="3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7"/>
            </p:custDataLst>
          </p:nvPr>
        </p:nvSpPr>
        <p:spPr>
          <a:xfrm>
            <a:off x="1684751" y="4518109"/>
            <a:ext cx="3124206" cy="801273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类目成交占比</a:t>
            </a:r>
            <a:r>
              <a:rPr lang="en-US" altLang="zh-CN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=</a:t>
            </a: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类目成交金额</a:t>
            </a:r>
            <a:r>
              <a:rPr lang="en-US" altLang="zh-CN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总成交金额</a:t>
            </a:r>
            <a:b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010" spc="15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该数据代表类目在商城中的重要性。占比越高说明当前该类目很重要</a:t>
            </a:r>
            <a:endParaRPr lang="zh-CN" altLang="en-US" sz="1010" spc="15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31433"/>
            <a:ext cx="47155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第三周（配合运营规划出选品计划）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163632" y="1143004"/>
            <a:ext cx="1684868" cy="59449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p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每月运营规划</a:t>
            </a:r>
            <a:endParaRPr lang="zh-CN" altLang="en-US" sz="2015" b="1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 bwMode="auto">
          <a:xfrm>
            <a:off x="1163632" y="1769995"/>
            <a:ext cx="2088286" cy="705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l">
              <a:lnSpc>
                <a:spcPct val="120000"/>
              </a:lnSpc>
              <a:defRPr/>
            </a:pP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项目主管或经理每月制定</a:t>
            </a: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KPI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，并拆解，运营进行对每月运营规划活动进行选品调整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1163632" y="2613165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5268A5">
              <a:lumMod val="100000"/>
            </a:srgbClr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7"/>
            </p:custDataLst>
          </p:nvPr>
        </p:nvSpPr>
        <p:spPr>
          <a:xfrm>
            <a:off x="1443074" y="2506227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2142485" y="2704394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选品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>
            <a:off x="1550012" y="2613165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5268A5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10"/>
            </p:custDataLst>
          </p:nvPr>
        </p:nvSpPr>
        <p:spPr>
          <a:xfrm>
            <a:off x="1651432" y="2710089"/>
            <a:ext cx="235856" cy="19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rgbClr val="5268A5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1"/>
            </p:custDataLst>
          </p:nvPr>
        </p:nvSpPr>
        <p:spPr>
          <a:xfrm>
            <a:off x="1163632" y="3369961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>
          <a:xfrm>
            <a:off x="1443074" y="3263023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2142490" y="3498850"/>
            <a:ext cx="1486535" cy="266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汇总选品执行后数据汇总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4"/>
            </p:custDataLst>
          </p:nvPr>
        </p:nvSpPr>
        <p:spPr>
          <a:xfrm>
            <a:off x="1550012" y="3369961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4276AA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5"/>
            </p:custDataLst>
          </p:nvPr>
        </p:nvSpPr>
        <p:spPr>
          <a:xfrm>
            <a:off x="1651759" y="3476827"/>
            <a:ext cx="222613" cy="2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27" y="0"/>
                </a:moveTo>
                <a:cubicBezTo>
                  <a:pt x="3608" y="0"/>
                  <a:pt x="2704" y="903"/>
                  <a:pt x="2704" y="2023"/>
                </a:cubicBezTo>
                <a:lnTo>
                  <a:pt x="2704" y="3375"/>
                </a:lnTo>
                <a:lnTo>
                  <a:pt x="2023" y="3375"/>
                </a:lnTo>
                <a:cubicBezTo>
                  <a:pt x="904" y="3375"/>
                  <a:pt x="0" y="4278"/>
                  <a:pt x="0" y="5397"/>
                </a:cubicBezTo>
                <a:lnTo>
                  <a:pt x="0" y="18896"/>
                </a:lnTo>
                <a:cubicBezTo>
                  <a:pt x="0" y="20387"/>
                  <a:pt x="1213" y="21600"/>
                  <a:pt x="2704" y="21600"/>
                </a:cubicBezTo>
                <a:lnTo>
                  <a:pt x="18896" y="21600"/>
                </a:lnTo>
                <a:cubicBezTo>
                  <a:pt x="20387" y="21600"/>
                  <a:pt x="21600" y="20387"/>
                  <a:pt x="21600" y="18896"/>
                </a:cubicBezTo>
                <a:lnTo>
                  <a:pt x="21600" y="2023"/>
                </a:lnTo>
                <a:cubicBezTo>
                  <a:pt x="21600" y="903"/>
                  <a:pt x="20696" y="0"/>
                  <a:pt x="19577" y="0"/>
                </a:cubicBezTo>
                <a:lnTo>
                  <a:pt x="4727" y="0"/>
                </a:lnTo>
                <a:close/>
                <a:moveTo>
                  <a:pt x="4696" y="1321"/>
                </a:moveTo>
                <a:lnTo>
                  <a:pt x="19546" y="1321"/>
                </a:lnTo>
                <a:cubicBezTo>
                  <a:pt x="19919" y="1321"/>
                  <a:pt x="20217" y="1619"/>
                  <a:pt x="20217" y="1992"/>
                </a:cubicBezTo>
                <a:cubicBezTo>
                  <a:pt x="20217" y="1992"/>
                  <a:pt x="20217" y="18865"/>
                  <a:pt x="20217" y="18865"/>
                </a:cubicBezTo>
                <a:cubicBezTo>
                  <a:pt x="20217" y="19608"/>
                  <a:pt x="19610" y="20217"/>
                  <a:pt x="18865" y="20217"/>
                </a:cubicBezTo>
                <a:lnTo>
                  <a:pt x="2673" y="20217"/>
                </a:lnTo>
                <a:cubicBezTo>
                  <a:pt x="1928" y="20217"/>
                  <a:pt x="1321" y="19608"/>
                  <a:pt x="1321" y="18865"/>
                </a:cubicBezTo>
                <a:lnTo>
                  <a:pt x="1321" y="5366"/>
                </a:lnTo>
                <a:cubicBezTo>
                  <a:pt x="1321" y="4994"/>
                  <a:pt x="1620" y="4696"/>
                  <a:pt x="1992" y="4696"/>
                </a:cubicBezTo>
                <a:lnTo>
                  <a:pt x="2673" y="4696"/>
                </a:lnTo>
                <a:lnTo>
                  <a:pt x="2673" y="18194"/>
                </a:lnTo>
                <a:cubicBezTo>
                  <a:pt x="2673" y="18567"/>
                  <a:pt x="2971" y="18865"/>
                  <a:pt x="3344" y="18865"/>
                </a:cubicBezTo>
                <a:cubicBezTo>
                  <a:pt x="3717" y="18865"/>
                  <a:pt x="4025" y="18567"/>
                  <a:pt x="4025" y="18194"/>
                </a:cubicBezTo>
                <a:lnTo>
                  <a:pt x="4025" y="1992"/>
                </a:lnTo>
                <a:cubicBezTo>
                  <a:pt x="4025" y="1619"/>
                  <a:pt x="4323" y="1321"/>
                  <a:pt x="4696" y="1321"/>
                </a:cubicBezTo>
                <a:close/>
                <a:moveTo>
                  <a:pt x="5955" y="2642"/>
                </a:moveTo>
                <a:cubicBezTo>
                  <a:pt x="5582" y="2642"/>
                  <a:pt x="5284" y="2940"/>
                  <a:pt x="5284" y="3313"/>
                </a:cubicBezTo>
                <a:lnTo>
                  <a:pt x="5284" y="8039"/>
                </a:lnTo>
                <a:cubicBezTo>
                  <a:pt x="5284" y="8412"/>
                  <a:pt x="5582" y="8710"/>
                  <a:pt x="5955" y="8710"/>
                </a:cubicBezTo>
                <a:lnTo>
                  <a:pt x="10681" y="8710"/>
                </a:lnTo>
                <a:cubicBezTo>
                  <a:pt x="11054" y="8710"/>
                  <a:pt x="11362" y="8412"/>
                  <a:pt x="11362" y="8039"/>
                </a:cubicBezTo>
                <a:lnTo>
                  <a:pt x="11362" y="3313"/>
                </a:lnTo>
                <a:cubicBezTo>
                  <a:pt x="11362" y="2940"/>
                  <a:pt x="11054" y="2642"/>
                  <a:pt x="10681" y="2642"/>
                </a:cubicBezTo>
                <a:lnTo>
                  <a:pt x="5955" y="2642"/>
                </a:lnTo>
                <a:close/>
                <a:moveTo>
                  <a:pt x="6605" y="3963"/>
                </a:moveTo>
                <a:lnTo>
                  <a:pt x="9980" y="3963"/>
                </a:lnTo>
                <a:lnTo>
                  <a:pt x="9980" y="7338"/>
                </a:lnTo>
                <a:lnTo>
                  <a:pt x="6605" y="7338"/>
                </a:lnTo>
                <a:cubicBezTo>
                  <a:pt x="6605" y="7338"/>
                  <a:pt x="6605" y="3963"/>
                  <a:pt x="6605" y="3963"/>
                </a:cubicBezTo>
                <a:close/>
                <a:moveTo>
                  <a:pt x="13045" y="3963"/>
                </a:moveTo>
                <a:cubicBezTo>
                  <a:pt x="12858" y="3963"/>
                  <a:pt x="12704" y="4117"/>
                  <a:pt x="12704" y="4303"/>
                </a:cubicBezTo>
                <a:cubicBezTo>
                  <a:pt x="12704" y="4490"/>
                  <a:pt x="12858" y="4634"/>
                  <a:pt x="13045" y="4634"/>
                </a:cubicBezTo>
                <a:lnTo>
                  <a:pt x="18442" y="4634"/>
                </a:lnTo>
                <a:cubicBezTo>
                  <a:pt x="18629" y="4634"/>
                  <a:pt x="18783" y="4490"/>
                  <a:pt x="18783" y="4303"/>
                </a:cubicBezTo>
                <a:cubicBezTo>
                  <a:pt x="18783" y="4117"/>
                  <a:pt x="18629" y="3963"/>
                  <a:pt x="18442" y="3963"/>
                </a:cubicBezTo>
                <a:lnTo>
                  <a:pt x="13045" y="3963"/>
                </a:lnTo>
                <a:close/>
                <a:moveTo>
                  <a:pt x="13045" y="5986"/>
                </a:moveTo>
                <a:cubicBezTo>
                  <a:pt x="12858" y="5986"/>
                  <a:pt x="12704" y="6140"/>
                  <a:pt x="12704" y="6326"/>
                </a:cubicBezTo>
                <a:cubicBezTo>
                  <a:pt x="12704" y="6512"/>
                  <a:pt x="12858" y="6667"/>
                  <a:pt x="13045" y="6667"/>
                </a:cubicBezTo>
                <a:lnTo>
                  <a:pt x="18442" y="6667"/>
                </a:lnTo>
                <a:cubicBezTo>
                  <a:pt x="18629" y="6667"/>
                  <a:pt x="18783" y="6512"/>
                  <a:pt x="18783" y="6326"/>
                </a:cubicBezTo>
                <a:cubicBezTo>
                  <a:pt x="18783" y="6140"/>
                  <a:pt x="18629" y="5986"/>
                  <a:pt x="18442" y="5986"/>
                </a:cubicBezTo>
                <a:lnTo>
                  <a:pt x="13045" y="5986"/>
                </a:lnTo>
                <a:close/>
                <a:moveTo>
                  <a:pt x="13045" y="8008"/>
                </a:moveTo>
                <a:cubicBezTo>
                  <a:pt x="12858" y="8008"/>
                  <a:pt x="12704" y="8163"/>
                  <a:pt x="12704" y="8349"/>
                </a:cubicBezTo>
                <a:cubicBezTo>
                  <a:pt x="12704" y="8535"/>
                  <a:pt x="12858" y="8690"/>
                  <a:pt x="13045" y="8690"/>
                </a:cubicBezTo>
                <a:lnTo>
                  <a:pt x="18442" y="8690"/>
                </a:lnTo>
                <a:cubicBezTo>
                  <a:pt x="18629" y="8690"/>
                  <a:pt x="18783" y="8535"/>
                  <a:pt x="18783" y="8349"/>
                </a:cubicBezTo>
                <a:cubicBezTo>
                  <a:pt x="18783" y="8163"/>
                  <a:pt x="18629" y="8008"/>
                  <a:pt x="18442" y="8008"/>
                </a:cubicBezTo>
                <a:lnTo>
                  <a:pt x="13045" y="8008"/>
                </a:lnTo>
                <a:close/>
                <a:moveTo>
                  <a:pt x="5624" y="10041"/>
                </a:moveTo>
                <a:cubicBezTo>
                  <a:pt x="5439" y="10041"/>
                  <a:pt x="5284" y="10186"/>
                  <a:pt x="5284" y="10372"/>
                </a:cubicBezTo>
                <a:cubicBezTo>
                  <a:pt x="5284" y="10558"/>
                  <a:pt x="5439" y="10712"/>
                  <a:pt x="5624" y="10712"/>
                </a:cubicBezTo>
                <a:lnTo>
                  <a:pt x="18442" y="10712"/>
                </a:lnTo>
                <a:cubicBezTo>
                  <a:pt x="18628" y="10712"/>
                  <a:pt x="18783" y="10558"/>
                  <a:pt x="18783" y="10372"/>
                </a:cubicBezTo>
                <a:cubicBezTo>
                  <a:pt x="18783" y="10186"/>
                  <a:pt x="18628" y="10041"/>
                  <a:pt x="18442" y="10041"/>
                </a:cubicBezTo>
                <a:lnTo>
                  <a:pt x="5624" y="10041"/>
                </a:lnTo>
                <a:close/>
                <a:moveTo>
                  <a:pt x="5624" y="12064"/>
                </a:moveTo>
                <a:cubicBezTo>
                  <a:pt x="5439" y="12064"/>
                  <a:pt x="5284" y="12209"/>
                  <a:pt x="5284" y="12394"/>
                </a:cubicBezTo>
                <a:cubicBezTo>
                  <a:pt x="5284" y="12582"/>
                  <a:pt x="5439" y="12735"/>
                  <a:pt x="5624" y="12735"/>
                </a:cubicBezTo>
                <a:lnTo>
                  <a:pt x="18442" y="12735"/>
                </a:lnTo>
                <a:cubicBezTo>
                  <a:pt x="18628" y="12735"/>
                  <a:pt x="18783" y="12582"/>
                  <a:pt x="18783" y="12394"/>
                </a:cubicBezTo>
                <a:cubicBezTo>
                  <a:pt x="18783" y="12209"/>
                  <a:pt x="18628" y="12064"/>
                  <a:pt x="18442" y="12064"/>
                </a:cubicBezTo>
                <a:lnTo>
                  <a:pt x="5624" y="12064"/>
                </a:lnTo>
                <a:close/>
                <a:moveTo>
                  <a:pt x="5624" y="14087"/>
                </a:moveTo>
                <a:cubicBezTo>
                  <a:pt x="5439" y="14087"/>
                  <a:pt x="5284" y="14241"/>
                  <a:pt x="5284" y="14428"/>
                </a:cubicBezTo>
                <a:cubicBezTo>
                  <a:pt x="5284" y="14615"/>
                  <a:pt x="5439" y="14758"/>
                  <a:pt x="5624" y="14758"/>
                </a:cubicBezTo>
                <a:lnTo>
                  <a:pt x="11022" y="14758"/>
                </a:lnTo>
                <a:cubicBezTo>
                  <a:pt x="11208" y="14758"/>
                  <a:pt x="11362" y="14615"/>
                  <a:pt x="11362" y="14428"/>
                </a:cubicBezTo>
                <a:cubicBezTo>
                  <a:pt x="11362" y="14241"/>
                  <a:pt x="11208" y="14087"/>
                  <a:pt x="11022" y="14087"/>
                </a:cubicBezTo>
                <a:lnTo>
                  <a:pt x="5624" y="14087"/>
                </a:lnTo>
                <a:close/>
                <a:moveTo>
                  <a:pt x="13045" y="14087"/>
                </a:moveTo>
                <a:cubicBezTo>
                  <a:pt x="12859" y="14087"/>
                  <a:pt x="12704" y="14241"/>
                  <a:pt x="12704" y="14428"/>
                </a:cubicBezTo>
                <a:cubicBezTo>
                  <a:pt x="12704" y="14615"/>
                  <a:pt x="12859" y="14758"/>
                  <a:pt x="13045" y="14758"/>
                </a:cubicBezTo>
                <a:lnTo>
                  <a:pt x="18442" y="14758"/>
                </a:lnTo>
                <a:cubicBezTo>
                  <a:pt x="18628" y="14758"/>
                  <a:pt x="18783" y="14615"/>
                  <a:pt x="18783" y="14428"/>
                </a:cubicBezTo>
                <a:cubicBezTo>
                  <a:pt x="18783" y="14241"/>
                  <a:pt x="18628" y="14087"/>
                  <a:pt x="18442" y="14087"/>
                </a:cubicBezTo>
                <a:lnTo>
                  <a:pt x="13045" y="14087"/>
                </a:lnTo>
                <a:close/>
                <a:moveTo>
                  <a:pt x="5624" y="16110"/>
                </a:moveTo>
                <a:cubicBezTo>
                  <a:pt x="5439" y="16110"/>
                  <a:pt x="5284" y="16264"/>
                  <a:pt x="5284" y="16450"/>
                </a:cubicBezTo>
                <a:cubicBezTo>
                  <a:pt x="5284" y="16637"/>
                  <a:pt x="5439" y="16791"/>
                  <a:pt x="5624" y="16791"/>
                </a:cubicBezTo>
                <a:lnTo>
                  <a:pt x="11022" y="16791"/>
                </a:lnTo>
                <a:cubicBezTo>
                  <a:pt x="11208" y="16791"/>
                  <a:pt x="11362" y="16637"/>
                  <a:pt x="11362" y="16450"/>
                </a:cubicBezTo>
                <a:cubicBezTo>
                  <a:pt x="11362" y="16264"/>
                  <a:pt x="11208" y="16110"/>
                  <a:pt x="11022" y="16110"/>
                </a:cubicBezTo>
                <a:lnTo>
                  <a:pt x="5624" y="16110"/>
                </a:lnTo>
                <a:close/>
                <a:moveTo>
                  <a:pt x="13045" y="16110"/>
                </a:moveTo>
                <a:cubicBezTo>
                  <a:pt x="12859" y="16110"/>
                  <a:pt x="12704" y="16264"/>
                  <a:pt x="12704" y="16450"/>
                </a:cubicBezTo>
                <a:cubicBezTo>
                  <a:pt x="12704" y="16637"/>
                  <a:pt x="12859" y="16791"/>
                  <a:pt x="13045" y="16791"/>
                </a:cubicBezTo>
                <a:lnTo>
                  <a:pt x="18442" y="16791"/>
                </a:lnTo>
                <a:cubicBezTo>
                  <a:pt x="18628" y="16791"/>
                  <a:pt x="18783" y="16637"/>
                  <a:pt x="18783" y="16450"/>
                </a:cubicBezTo>
                <a:cubicBezTo>
                  <a:pt x="18783" y="16264"/>
                  <a:pt x="18628" y="16110"/>
                  <a:pt x="18442" y="16110"/>
                </a:cubicBezTo>
                <a:lnTo>
                  <a:pt x="13045" y="16110"/>
                </a:lnTo>
                <a:close/>
                <a:moveTo>
                  <a:pt x="5624" y="18132"/>
                </a:moveTo>
                <a:cubicBezTo>
                  <a:pt x="5439" y="18132"/>
                  <a:pt x="5284" y="18287"/>
                  <a:pt x="5284" y="18473"/>
                </a:cubicBezTo>
                <a:cubicBezTo>
                  <a:pt x="5284" y="18660"/>
                  <a:pt x="5439" y="18814"/>
                  <a:pt x="5624" y="18814"/>
                </a:cubicBezTo>
                <a:lnTo>
                  <a:pt x="11022" y="18814"/>
                </a:lnTo>
                <a:cubicBezTo>
                  <a:pt x="11208" y="18814"/>
                  <a:pt x="11362" y="18660"/>
                  <a:pt x="11362" y="18473"/>
                </a:cubicBezTo>
                <a:cubicBezTo>
                  <a:pt x="11362" y="18287"/>
                  <a:pt x="11208" y="18132"/>
                  <a:pt x="11022" y="18132"/>
                </a:cubicBezTo>
                <a:lnTo>
                  <a:pt x="5624" y="18132"/>
                </a:lnTo>
                <a:close/>
                <a:moveTo>
                  <a:pt x="13045" y="18132"/>
                </a:moveTo>
                <a:cubicBezTo>
                  <a:pt x="12859" y="18132"/>
                  <a:pt x="12704" y="18287"/>
                  <a:pt x="12704" y="18473"/>
                </a:cubicBezTo>
                <a:cubicBezTo>
                  <a:pt x="12704" y="18660"/>
                  <a:pt x="12859" y="18814"/>
                  <a:pt x="13045" y="18814"/>
                </a:cubicBezTo>
                <a:lnTo>
                  <a:pt x="18442" y="18814"/>
                </a:lnTo>
                <a:cubicBezTo>
                  <a:pt x="18628" y="18814"/>
                  <a:pt x="18783" y="18660"/>
                  <a:pt x="18783" y="18473"/>
                </a:cubicBezTo>
                <a:cubicBezTo>
                  <a:pt x="18783" y="18287"/>
                  <a:pt x="18628" y="18132"/>
                  <a:pt x="18442" y="18132"/>
                </a:cubicBezTo>
                <a:lnTo>
                  <a:pt x="13045" y="18132"/>
                </a:lnTo>
                <a:close/>
              </a:path>
            </a:pathLst>
          </a:cu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16"/>
            </p:custDataLst>
          </p:nvPr>
        </p:nvSpPr>
        <p:spPr>
          <a:xfrm>
            <a:off x="1163632" y="4126757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 dirty="0"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17"/>
            </p:custDataLst>
          </p:nvPr>
        </p:nvSpPr>
        <p:spPr>
          <a:xfrm>
            <a:off x="1443074" y="4019819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18"/>
            </p:custDataLst>
          </p:nvPr>
        </p:nvSpPr>
        <p:spPr>
          <a:xfrm>
            <a:off x="2142485" y="42119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拆解数据后输出选品调整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19"/>
            </p:custDataLst>
          </p:nvPr>
        </p:nvSpPr>
        <p:spPr>
          <a:xfrm>
            <a:off x="1550012" y="4126756"/>
            <a:ext cx="438697" cy="43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178AA1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20"/>
            </p:custDataLst>
          </p:nvPr>
        </p:nvSpPr>
        <p:spPr>
          <a:xfrm>
            <a:off x="1629654" y="4236925"/>
            <a:ext cx="254230" cy="22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2" y="0"/>
                </a:moveTo>
                <a:cubicBezTo>
                  <a:pt x="10633" y="0"/>
                  <a:pt x="10476" y="23"/>
                  <a:pt x="10320" y="63"/>
                </a:cubicBezTo>
                <a:lnTo>
                  <a:pt x="1569" y="2361"/>
                </a:lnTo>
                <a:cubicBezTo>
                  <a:pt x="647" y="2604"/>
                  <a:pt x="0" y="3536"/>
                  <a:pt x="0" y="4617"/>
                </a:cubicBezTo>
                <a:cubicBezTo>
                  <a:pt x="0" y="5699"/>
                  <a:pt x="647" y="6620"/>
                  <a:pt x="1569" y="6863"/>
                </a:cubicBezTo>
                <a:lnTo>
                  <a:pt x="3369" y="7337"/>
                </a:lnTo>
                <a:lnTo>
                  <a:pt x="3369" y="13841"/>
                </a:lnTo>
                <a:cubicBezTo>
                  <a:pt x="3369" y="15882"/>
                  <a:pt x="5418" y="17689"/>
                  <a:pt x="10782" y="17689"/>
                </a:cubicBezTo>
                <a:cubicBezTo>
                  <a:pt x="16144" y="17689"/>
                  <a:pt x="18185" y="15882"/>
                  <a:pt x="18185" y="13841"/>
                </a:cubicBezTo>
                <a:lnTo>
                  <a:pt x="18185" y="7337"/>
                </a:lnTo>
                <a:lnTo>
                  <a:pt x="19985" y="6863"/>
                </a:lnTo>
                <a:cubicBezTo>
                  <a:pt x="20907" y="6620"/>
                  <a:pt x="21554" y="5699"/>
                  <a:pt x="21554" y="4617"/>
                </a:cubicBezTo>
                <a:cubicBezTo>
                  <a:pt x="21554" y="3536"/>
                  <a:pt x="20906" y="2604"/>
                  <a:pt x="19985" y="2361"/>
                </a:cubicBezTo>
                <a:lnTo>
                  <a:pt x="11225" y="53"/>
                </a:lnTo>
                <a:cubicBezTo>
                  <a:pt x="11078" y="15"/>
                  <a:pt x="10930" y="0"/>
                  <a:pt x="10782" y="0"/>
                </a:cubicBezTo>
                <a:close/>
                <a:moveTo>
                  <a:pt x="10615" y="1687"/>
                </a:moveTo>
                <a:cubicBezTo>
                  <a:pt x="10666" y="1687"/>
                  <a:pt x="10713" y="1695"/>
                  <a:pt x="10763" y="1708"/>
                </a:cubicBezTo>
                <a:lnTo>
                  <a:pt x="19523" y="4016"/>
                </a:lnTo>
                <a:cubicBezTo>
                  <a:pt x="19830" y="4097"/>
                  <a:pt x="20040" y="4407"/>
                  <a:pt x="20040" y="4765"/>
                </a:cubicBezTo>
                <a:cubicBezTo>
                  <a:pt x="20040" y="5123"/>
                  <a:pt x="19830" y="5433"/>
                  <a:pt x="19523" y="5513"/>
                </a:cubicBezTo>
                <a:lnTo>
                  <a:pt x="10763" y="7822"/>
                </a:lnTo>
                <a:cubicBezTo>
                  <a:pt x="10713" y="7835"/>
                  <a:pt x="10666" y="7843"/>
                  <a:pt x="10615" y="7843"/>
                </a:cubicBezTo>
                <a:cubicBezTo>
                  <a:pt x="10564" y="7843"/>
                  <a:pt x="10508" y="7835"/>
                  <a:pt x="10458" y="7822"/>
                </a:cubicBezTo>
                <a:lnTo>
                  <a:pt x="1708" y="5513"/>
                </a:lnTo>
                <a:cubicBezTo>
                  <a:pt x="1402" y="5433"/>
                  <a:pt x="1182" y="5123"/>
                  <a:pt x="1182" y="4765"/>
                </a:cubicBezTo>
                <a:cubicBezTo>
                  <a:pt x="1182" y="4407"/>
                  <a:pt x="1402" y="4097"/>
                  <a:pt x="1708" y="4016"/>
                </a:cubicBezTo>
                <a:lnTo>
                  <a:pt x="10458" y="1708"/>
                </a:lnTo>
                <a:cubicBezTo>
                  <a:pt x="10508" y="1695"/>
                  <a:pt x="10564" y="1687"/>
                  <a:pt x="10615" y="1687"/>
                </a:cubicBezTo>
                <a:close/>
                <a:moveTo>
                  <a:pt x="4726" y="7759"/>
                </a:moveTo>
                <a:lnTo>
                  <a:pt x="10338" y="9235"/>
                </a:lnTo>
                <a:cubicBezTo>
                  <a:pt x="10486" y="9272"/>
                  <a:pt x="10642" y="9298"/>
                  <a:pt x="10791" y="9298"/>
                </a:cubicBezTo>
                <a:cubicBezTo>
                  <a:pt x="10939" y="9298"/>
                  <a:pt x="11086" y="9275"/>
                  <a:pt x="11243" y="9235"/>
                </a:cubicBezTo>
                <a:lnTo>
                  <a:pt x="16846" y="7759"/>
                </a:lnTo>
                <a:cubicBezTo>
                  <a:pt x="16846" y="7759"/>
                  <a:pt x="16846" y="13915"/>
                  <a:pt x="16846" y="13915"/>
                </a:cubicBezTo>
                <a:cubicBezTo>
                  <a:pt x="16846" y="14765"/>
                  <a:pt x="14832" y="16213"/>
                  <a:pt x="10791" y="16213"/>
                </a:cubicBezTo>
                <a:cubicBezTo>
                  <a:pt x="6749" y="16213"/>
                  <a:pt x="4726" y="14765"/>
                  <a:pt x="4726" y="13915"/>
                </a:cubicBezTo>
                <a:lnTo>
                  <a:pt x="4726" y="7759"/>
                </a:lnTo>
                <a:close/>
                <a:moveTo>
                  <a:pt x="20252" y="7759"/>
                </a:moveTo>
                <a:cubicBezTo>
                  <a:pt x="19881" y="7759"/>
                  <a:pt x="19578" y="8103"/>
                  <a:pt x="19578" y="8528"/>
                </a:cubicBezTo>
                <a:lnTo>
                  <a:pt x="19578" y="15454"/>
                </a:lnTo>
                <a:cubicBezTo>
                  <a:pt x="19578" y="15880"/>
                  <a:pt x="19881" y="16224"/>
                  <a:pt x="20252" y="16224"/>
                </a:cubicBezTo>
                <a:cubicBezTo>
                  <a:pt x="20624" y="16224"/>
                  <a:pt x="20926" y="15880"/>
                  <a:pt x="20926" y="15454"/>
                </a:cubicBezTo>
                <a:lnTo>
                  <a:pt x="20926" y="8528"/>
                </a:lnTo>
                <a:cubicBezTo>
                  <a:pt x="20926" y="8103"/>
                  <a:pt x="20624" y="7759"/>
                  <a:pt x="20252" y="7759"/>
                </a:cubicBezTo>
                <a:close/>
                <a:moveTo>
                  <a:pt x="20252" y="16993"/>
                </a:moveTo>
                <a:cubicBezTo>
                  <a:pt x="19509" y="16993"/>
                  <a:pt x="18905" y="19222"/>
                  <a:pt x="18905" y="20071"/>
                </a:cubicBezTo>
                <a:cubicBezTo>
                  <a:pt x="18905" y="20920"/>
                  <a:pt x="19509" y="21600"/>
                  <a:pt x="20252" y="21600"/>
                </a:cubicBezTo>
                <a:cubicBezTo>
                  <a:pt x="20995" y="21600"/>
                  <a:pt x="21600" y="20920"/>
                  <a:pt x="21600" y="20071"/>
                </a:cubicBezTo>
                <a:cubicBezTo>
                  <a:pt x="21600" y="19222"/>
                  <a:pt x="20995" y="16993"/>
                  <a:pt x="20252" y="16993"/>
                </a:cubicBezTo>
                <a:close/>
              </a:path>
            </a:pathLst>
          </a:cu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7990" y="1085850"/>
            <a:ext cx="5386070" cy="3823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31433"/>
            <a:ext cx="4309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第三周（选品实践及数据分析）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163632" y="1143004"/>
            <a:ext cx="1684868" cy="59449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p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选品数据分析</a:t>
            </a:r>
            <a:endParaRPr lang="zh-CN" altLang="en-US" sz="2015" b="1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 bwMode="auto">
          <a:xfrm>
            <a:off x="1163632" y="1769995"/>
            <a:ext cx="2088286" cy="705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l">
              <a:lnSpc>
                <a:spcPct val="120000"/>
              </a:lnSpc>
              <a:defRPr/>
            </a:pP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每日活动结束后，汇总选品信息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1163632" y="2613165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5268A5">
              <a:lumMod val="100000"/>
            </a:srgbClr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7"/>
            </p:custDataLst>
          </p:nvPr>
        </p:nvSpPr>
        <p:spPr>
          <a:xfrm>
            <a:off x="1443074" y="2506227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2142485" y="2704394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选品实践练习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>
            <a:off x="1550012" y="2613165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5268A5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10"/>
            </p:custDataLst>
          </p:nvPr>
        </p:nvSpPr>
        <p:spPr>
          <a:xfrm>
            <a:off x="1651432" y="2710089"/>
            <a:ext cx="235856" cy="19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rgbClr val="5268A5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1"/>
            </p:custDataLst>
          </p:nvPr>
        </p:nvSpPr>
        <p:spPr>
          <a:xfrm>
            <a:off x="1163632" y="3369961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>
          <a:xfrm>
            <a:off x="1443074" y="3263023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2142485" y="34611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选品数据整理及分析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4"/>
            </p:custDataLst>
          </p:nvPr>
        </p:nvSpPr>
        <p:spPr>
          <a:xfrm>
            <a:off x="1550012" y="3369961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4276AA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5"/>
            </p:custDataLst>
          </p:nvPr>
        </p:nvSpPr>
        <p:spPr>
          <a:xfrm>
            <a:off x="1651759" y="3476827"/>
            <a:ext cx="222613" cy="2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27" y="0"/>
                </a:moveTo>
                <a:cubicBezTo>
                  <a:pt x="3608" y="0"/>
                  <a:pt x="2704" y="903"/>
                  <a:pt x="2704" y="2023"/>
                </a:cubicBezTo>
                <a:lnTo>
                  <a:pt x="2704" y="3375"/>
                </a:lnTo>
                <a:lnTo>
                  <a:pt x="2023" y="3375"/>
                </a:lnTo>
                <a:cubicBezTo>
                  <a:pt x="904" y="3375"/>
                  <a:pt x="0" y="4278"/>
                  <a:pt x="0" y="5397"/>
                </a:cubicBezTo>
                <a:lnTo>
                  <a:pt x="0" y="18896"/>
                </a:lnTo>
                <a:cubicBezTo>
                  <a:pt x="0" y="20387"/>
                  <a:pt x="1213" y="21600"/>
                  <a:pt x="2704" y="21600"/>
                </a:cubicBezTo>
                <a:lnTo>
                  <a:pt x="18896" y="21600"/>
                </a:lnTo>
                <a:cubicBezTo>
                  <a:pt x="20387" y="21600"/>
                  <a:pt x="21600" y="20387"/>
                  <a:pt x="21600" y="18896"/>
                </a:cubicBezTo>
                <a:lnTo>
                  <a:pt x="21600" y="2023"/>
                </a:lnTo>
                <a:cubicBezTo>
                  <a:pt x="21600" y="903"/>
                  <a:pt x="20696" y="0"/>
                  <a:pt x="19577" y="0"/>
                </a:cubicBezTo>
                <a:lnTo>
                  <a:pt x="4727" y="0"/>
                </a:lnTo>
                <a:close/>
                <a:moveTo>
                  <a:pt x="4696" y="1321"/>
                </a:moveTo>
                <a:lnTo>
                  <a:pt x="19546" y="1321"/>
                </a:lnTo>
                <a:cubicBezTo>
                  <a:pt x="19919" y="1321"/>
                  <a:pt x="20217" y="1619"/>
                  <a:pt x="20217" y="1992"/>
                </a:cubicBezTo>
                <a:cubicBezTo>
                  <a:pt x="20217" y="1992"/>
                  <a:pt x="20217" y="18865"/>
                  <a:pt x="20217" y="18865"/>
                </a:cubicBezTo>
                <a:cubicBezTo>
                  <a:pt x="20217" y="19608"/>
                  <a:pt x="19610" y="20217"/>
                  <a:pt x="18865" y="20217"/>
                </a:cubicBezTo>
                <a:lnTo>
                  <a:pt x="2673" y="20217"/>
                </a:lnTo>
                <a:cubicBezTo>
                  <a:pt x="1928" y="20217"/>
                  <a:pt x="1321" y="19608"/>
                  <a:pt x="1321" y="18865"/>
                </a:cubicBezTo>
                <a:lnTo>
                  <a:pt x="1321" y="5366"/>
                </a:lnTo>
                <a:cubicBezTo>
                  <a:pt x="1321" y="4994"/>
                  <a:pt x="1620" y="4696"/>
                  <a:pt x="1992" y="4696"/>
                </a:cubicBezTo>
                <a:lnTo>
                  <a:pt x="2673" y="4696"/>
                </a:lnTo>
                <a:lnTo>
                  <a:pt x="2673" y="18194"/>
                </a:lnTo>
                <a:cubicBezTo>
                  <a:pt x="2673" y="18567"/>
                  <a:pt x="2971" y="18865"/>
                  <a:pt x="3344" y="18865"/>
                </a:cubicBezTo>
                <a:cubicBezTo>
                  <a:pt x="3717" y="18865"/>
                  <a:pt x="4025" y="18567"/>
                  <a:pt x="4025" y="18194"/>
                </a:cubicBezTo>
                <a:lnTo>
                  <a:pt x="4025" y="1992"/>
                </a:lnTo>
                <a:cubicBezTo>
                  <a:pt x="4025" y="1619"/>
                  <a:pt x="4323" y="1321"/>
                  <a:pt x="4696" y="1321"/>
                </a:cubicBezTo>
                <a:close/>
                <a:moveTo>
                  <a:pt x="5955" y="2642"/>
                </a:moveTo>
                <a:cubicBezTo>
                  <a:pt x="5582" y="2642"/>
                  <a:pt x="5284" y="2940"/>
                  <a:pt x="5284" y="3313"/>
                </a:cubicBezTo>
                <a:lnTo>
                  <a:pt x="5284" y="8039"/>
                </a:lnTo>
                <a:cubicBezTo>
                  <a:pt x="5284" y="8412"/>
                  <a:pt x="5582" y="8710"/>
                  <a:pt x="5955" y="8710"/>
                </a:cubicBezTo>
                <a:lnTo>
                  <a:pt x="10681" y="8710"/>
                </a:lnTo>
                <a:cubicBezTo>
                  <a:pt x="11054" y="8710"/>
                  <a:pt x="11362" y="8412"/>
                  <a:pt x="11362" y="8039"/>
                </a:cubicBezTo>
                <a:lnTo>
                  <a:pt x="11362" y="3313"/>
                </a:lnTo>
                <a:cubicBezTo>
                  <a:pt x="11362" y="2940"/>
                  <a:pt x="11054" y="2642"/>
                  <a:pt x="10681" y="2642"/>
                </a:cubicBezTo>
                <a:lnTo>
                  <a:pt x="5955" y="2642"/>
                </a:lnTo>
                <a:close/>
                <a:moveTo>
                  <a:pt x="6605" y="3963"/>
                </a:moveTo>
                <a:lnTo>
                  <a:pt x="9980" y="3963"/>
                </a:lnTo>
                <a:lnTo>
                  <a:pt x="9980" y="7338"/>
                </a:lnTo>
                <a:lnTo>
                  <a:pt x="6605" y="7338"/>
                </a:lnTo>
                <a:cubicBezTo>
                  <a:pt x="6605" y="7338"/>
                  <a:pt x="6605" y="3963"/>
                  <a:pt x="6605" y="3963"/>
                </a:cubicBezTo>
                <a:close/>
                <a:moveTo>
                  <a:pt x="13045" y="3963"/>
                </a:moveTo>
                <a:cubicBezTo>
                  <a:pt x="12858" y="3963"/>
                  <a:pt x="12704" y="4117"/>
                  <a:pt x="12704" y="4303"/>
                </a:cubicBezTo>
                <a:cubicBezTo>
                  <a:pt x="12704" y="4490"/>
                  <a:pt x="12858" y="4634"/>
                  <a:pt x="13045" y="4634"/>
                </a:cubicBezTo>
                <a:lnTo>
                  <a:pt x="18442" y="4634"/>
                </a:lnTo>
                <a:cubicBezTo>
                  <a:pt x="18629" y="4634"/>
                  <a:pt x="18783" y="4490"/>
                  <a:pt x="18783" y="4303"/>
                </a:cubicBezTo>
                <a:cubicBezTo>
                  <a:pt x="18783" y="4117"/>
                  <a:pt x="18629" y="3963"/>
                  <a:pt x="18442" y="3963"/>
                </a:cubicBezTo>
                <a:lnTo>
                  <a:pt x="13045" y="3963"/>
                </a:lnTo>
                <a:close/>
                <a:moveTo>
                  <a:pt x="13045" y="5986"/>
                </a:moveTo>
                <a:cubicBezTo>
                  <a:pt x="12858" y="5986"/>
                  <a:pt x="12704" y="6140"/>
                  <a:pt x="12704" y="6326"/>
                </a:cubicBezTo>
                <a:cubicBezTo>
                  <a:pt x="12704" y="6512"/>
                  <a:pt x="12858" y="6667"/>
                  <a:pt x="13045" y="6667"/>
                </a:cubicBezTo>
                <a:lnTo>
                  <a:pt x="18442" y="6667"/>
                </a:lnTo>
                <a:cubicBezTo>
                  <a:pt x="18629" y="6667"/>
                  <a:pt x="18783" y="6512"/>
                  <a:pt x="18783" y="6326"/>
                </a:cubicBezTo>
                <a:cubicBezTo>
                  <a:pt x="18783" y="6140"/>
                  <a:pt x="18629" y="5986"/>
                  <a:pt x="18442" y="5986"/>
                </a:cubicBezTo>
                <a:lnTo>
                  <a:pt x="13045" y="5986"/>
                </a:lnTo>
                <a:close/>
                <a:moveTo>
                  <a:pt x="13045" y="8008"/>
                </a:moveTo>
                <a:cubicBezTo>
                  <a:pt x="12858" y="8008"/>
                  <a:pt x="12704" y="8163"/>
                  <a:pt x="12704" y="8349"/>
                </a:cubicBezTo>
                <a:cubicBezTo>
                  <a:pt x="12704" y="8535"/>
                  <a:pt x="12858" y="8690"/>
                  <a:pt x="13045" y="8690"/>
                </a:cubicBezTo>
                <a:lnTo>
                  <a:pt x="18442" y="8690"/>
                </a:lnTo>
                <a:cubicBezTo>
                  <a:pt x="18629" y="8690"/>
                  <a:pt x="18783" y="8535"/>
                  <a:pt x="18783" y="8349"/>
                </a:cubicBezTo>
                <a:cubicBezTo>
                  <a:pt x="18783" y="8163"/>
                  <a:pt x="18629" y="8008"/>
                  <a:pt x="18442" y="8008"/>
                </a:cubicBezTo>
                <a:lnTo>
                  <a:pt x="13045" y="8008"/>
                </a:lnTo>
                <a:close/>
                <a:moveTo>
                  <a:pt x="5624" y="10041"/>
                </a:moveTo>
                <a:cubicBezTo>
                  <a:pt x="5439" y="10041"/>
                  <a:pt x="5284" y="10186"/>
                  <a:pt x="5284" y="10372"/>
                </a:cubicBezTo>
                <a:cubicBezTo>
                  <a:pt x="5284" y="10558"/>
                  <a:pt x="5439" y="10712"/>
                  <a:pt x="5624" y="10712"/>
                </a:cubicBezTo>
                <a:lnTo>
                  <a:pt x="18442" y="10712"/>
                </a:lnTo>
                <a:cubicBezTo>
                  <a:pt x="18628" y="10712"/>
                  <a:pt x="18783" y="10558"/>
                  <a:pt x="18783" y="10372"/>
                </a:cubicBezTo>
                <a:cubicBezTo>
                  <a:pt x="18783" y="10186"/>
                  <a:pt x="18628" y="10041"/>
                  <a:pt x="18442" y="10041"/>
                </a:cubicBezTo>
                <a:lnTo>
                  <a:pt x="5624" y="10041"/>
                </a:lnTo>
                <a:close/>
                <a:moveTo>
                  <a:pt x="5624" y="12064"/>
                </a:moveTo>
                <a:cubicBezTo>
                  <a:pt x="5439" y="12064"/>
                  <a:pt x="5284" y="12209"/>
                  <a:pt x="5284" y="12394"/>
                </a:cubicBezTo>
                <a:cubicBezTo>
                  <a:pt x="5284" y="12582"/>
                  <a:pt x="5439" y="12735"/>
                  <a:pt x="5624" y="12735"/>
                </a:cubicBezTo>
                <a:lnTo>
                  <a:pt x="18442" y="12735"/>
                </a:lnTo>
                <a:cubicBezTo>
                  <a:pt x="18628" y="12735"/>
                  <a:pt x="18783" y="12582"/>
                  <a:pt x="18783" y="12394"/>
                </a:cubicBezTo>
                <a:cubicBezTo>
                  <a:pt x="18783" y="12209"/>
                  <a:pt x="18628" y="12064"/>
                  <a:pt x="18442" y="12064"/>
                </a:cubicBezTo>
                <a:lnTo>
                  <a:pt x="5624" y="12064"/>
                </a:lnTo>
                <a:close/>
                <a:moveTo>
                  <a:pt x="5624" y="14087"/>
                </a:moveTo>
                <a:cubicBezTo>
                  <a:pt x="5439" y="14087"/>
                  <a:pt x="5284" y="14241"/>
                  <a:pt x="5284" y="14428"/>
                </a:cubicBezTo>
                <a:cubicBezTo>
                  <a:pt x="5284" y="14615"/>
                  <a:pt x="5439" y="14758"/>
                  <a:pt x="5624" y="14758"/>
                </a:cubicBezTo>
                <a:lnTo>
                  <a:pt x="11022" y="14758"/>
                </a:lnTo>
                <a:cubicBezTo>
                  <a:pt x="11208" y="14758"/>
                  <a:pt x="11362" y="14615"/>
                  <a:pt x="11362" y="14428"/>
                </a:cubicBezTo>
                <a:cubicBezTo>
                  <a:pt x="11362" y="14241"/>
                  <a:pt x="11208" y="14087"/>
                  <a:pt x="11022" y="14087"/>
                </a:cubicBezTo>
                <a:lnTo>
                  <a:pt x="5624" y="14087"/>
                </a:lnTo>
                <a:close/>
                <a:moveTo>
                  <a:pt x="13045" y="14087"/>
                </a:moveTo>
                <a:cubicBezTo>
                  <a:pt x="12859" y="14087"/>
                  <a:pt x="12704" y="14241"/>
                  <a:pt x="12704" y="14428"/>
                </a:cubicBezTo>
                <a:cubicBezTo>
                  <a:pt x="12704" y="14615"/>
                  <a:pt x="12859" y="14758"/>
                  <a:pt x="13045" y="14758"/>
                </a:cubicBezTo>
                <a:lnTo>
                  <a:pt x="18442" y="14758"/>
                </a:lnTo>
                <a:cubicBezTo>
                  <a:pt x="18628" y="14758"/>
                  <a:pt x="18783" y="14615"/>
                  <a:pt x="18783" y="14428"/>
                </a:cubicBezTo>
                <a:cubicBezTo>
                  <a:pt x="18783" y="14241"/>
                  <a:pt x="18628" y="14087"/>
                  <a:pt x="18442" y="14087"/>
                </a:cubicBezTo>
                <a:lnTo>
                  <a:pt x="13045" y="14087"/>
                </a:lnTo>
                <a:close/>
                <a:moveTo>
                  <a:pt x="5624" y="16110"/>
                </a:moveTo>
                <a:cubicBezTo>
                  <a:pt x="5439" y="16110"/>
                  <a:pt x="5284" y="16264"/>
                  <a:pt x="5284" y="16450"/>
                </a:cubicBezTo>
                <a:cubicBezTo>
                  <a:pt x="5284" y="16637"/>
                  <a:pt x="5439" y="16791"/>
                  <a:pt x="5624" y="16791"/>
                </a:cubicBezTo>
                <a:lnTo>
                  <a:pt x="11022" y="16791"/>
                </a:lnTo>
                <a:cubicBezTo>
                  <a:pt x="11208" y="16791"/>
                  <a:pt x="11362" y="16637"/>
                  <a:pt x="11362" y="16450"/>
                </a:cubicBezTo>
                <a:cubicBezTo>
                  <a:pt x="11362" y="16264"/>
                  <a:pt x="11208" y="16110"/>
                  <a:pt x="11022" y="16110"/>
                </a:cubicBezTo>
                <a:lnTo>
                  <a:pt x="5624" y="16110"/>
                </a:lnTo>
                <a:close/>
                <a:moveTo>
                  <a:pt x="13045" y="16110"/>
                </a:moveTo>
                <a:cubicBezTo>
                  <a:pt x="12859" y="16110"/>
                  <a:pt x="12704" y="16264"/>
                  <a:pt x="12704" y="16450"/>
                </a:cubicBezTo>
                <a:cubicBezTo>
                  <a:pt x="12704" y="16637"/>
                  <a:pt x="12859" y="16791"/>
                  <a:pt x="13045" y="16791"/>
                </a:cubicBezTo>
                <a:lnTo>
                  <a:pt x="18442" y="16791"/>
                </a:lnTo>
                <a:cubicBezTo>
                  <a:pt x="18628" y="16791"/>
                  <a:pt x="18783" y="16637"/>
                  <a:pt x="18783" y="16450"/>
                </a:cubicBezTo>
                <a:cubicBezTo>
                  <a:pt x="18783" y="16264"/>
                  <a:pt x="18628" y="16110"/>
                  <a:pt x="18442" y="16110"/>
                </a:cubicBezTo>
                <a:lnTo>
                  <a:pt x="13045" y="16110"/>
                </a:lnTo>
                <a:close/>
                <a:moveTo>
                  <a:pt x="5624" y="18132"/>
                </a:moveTo>
                <a:cubicBezTo>
                  <a:pt x="5439" y="18132"/>
                  <a:pt x="5284" y="18287"/>
                  <a:pt x="5284" y="18473"/>
                </a:cubicBezTo>
                <a:cubicBezTo>
                  <a:pt x="5284" y="18660"/>
                  <a:pt x="5439" y="18814"/>
                  <a:pt x="5624" y="18814"/>
                </a:cubicBezTo>
                <a:lnTo>
                  <a:pt x="11022" y="18814"/>
                </a:lnTo>
                <a:cubicBezTo>
                  <a:pt x="11208" y="18814"/>
                  <a:pt x="11362" y="18660"/>
                  <a:pt x="11362" y="18473"/>
                </a:cubicBezTo>
                <a:cubicBezTo>
                  <a:pt x="11362" y="18287"/>
                  <a:pt x="11208" y="18132"/>
                  <a:pt x="11022" y="18132"/>
                </a:cubicBezTo>
                <a:lnTo>
                  <a:pt x="5624" y="18132"/>
                </a:lnTo>
                <a:close/>
                <a:moveTo>
                  <a:pt x="13045" y="18132"/>
                </a:moveTo>
                <a:cubicBezTo>
                  <a:pt x="12859" y="18132"/>
                  <a:pt x="12704" y="18287"/>
                  <a:pt x="12704" y="18473"/>
                </a:cubicBezTo>
                <a:cubicBezTo>
                  <a:pt x="12704" y="18660"/>
                  <a:pt x="12859" y="18814"/>
                  <a:pt x="13045" y="18814"/>
                </a:cubicBezTo>
                <a:lnTo>
                  <a:pt x="18442" y="18814"/>
                </a:lnTo>
                <a:cubicBezTo>
                  <a:pt x="18628" y="18814"/>
                  <a:pt x="18783" y="18660"/>
                  <a:pt x="18783" y="18473"/>
                </a:cubicBezTo>
                <a:cubicBezTo>
                  <a:pt x="18783" y="18287"/>
                  <a:pt x="18628" y="18132"/>
                  <a:pt x="18442" y="18132"/>
                </a:cubicBezTo>
                <a:lnTo>
                  <a:pt x="13045" y="18132"/>
                </a:lnTo>
                <a:close/>
              </a:path>
            </a:pathLst>
          </a:cu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16"/>
            </p:custDataLst>
          </p:nvPr>
        </p:nvSpPr>
        <p:spPr>
          <a:xfrm>
            <a:off x="1163632" y="4126757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 dirty="0"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17"/>
            </p:custDataLst>
          </p:nvPr>
        </p:nvSpPr>
        <p:spPr>
          <a:xfrm>
            <a:off x="1443074" y="4019819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18"/>
            </p:custDataLst>
          </p:nvPr>
        </p:nvSpPr>
        <p:spPr>
          <a:xfrm>
            <a:off x="2142485" y="42119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输出选品逻辑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19"/>
            </p:custDataLst>
          </p:nvPr>
        </p:nvSpPr>
        <p:spPr>
          <a:xfrm>
            <a:off x="1550012" y="4126756"/>
            <a:ext cx="438697" cy="43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178AA1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20"/>
            </p:custDataLst>
          </p:nvPr>
        </p:nvSpPr>
        <p:spPr>
          <a:xfrm>
            <a:off x="1629654" y="4236925"/>
            <a:ext cx="254230" cy="22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2" y="0"/>
                </a:moveTo>
                <a:cubicBezTo>
                  <a:pt x="10633" y="0"/>
                  <a:pt x="10476" y="23"/>
                  <a:pt x="10320" y="63"/>
                </a:cubicBezTo>
                <a:lnTo>
                  <a:pt x="1569" y="2361"/>
                </a:lnTo>
                <a:cubicBezTo>
                  <a:pt x="647" y="2604"/>
                  <a:pt x="0" y="3536"/>
                  <a:pt x="0" y="4617"/>
                </a:cubicBezTo>
                <a:cubicBezTo>
                  <a:pt x="0" y="5699"/>
                  <a:pt x="647" y="6620"/>
                  <a:pt x="1569" y="6863"/>
                </a:cubicBezTo>
                <a:lnTo>
                  <a:pt x="3369" y="7337"/>
                </a:lnTo>
                <a:lnTo>
                  <a:pt x="3369" y="13841"/>
                </a:lnTo>
                <a:cubicBezTo>
                  <a:pt x="3369" y="15882"/>
                  <a:pt x="5418" y="17689"/>
                  <a:pt x="10782" y="17689"/>
                </a:cubicBezTo>
                <a:cubicBezTo>
                  <a:pt x="16144" y="17689"/>
                  <a:pt x="18185" y="15882"/>
                  <a:pt x="18185" y="13841"/>
                </a:cubicBezTo>
                <a:lnTo>
                  <a:pt x="18185" y="7337"/>
                </a:lnTo>
                <a:lnTo>
                  <a:pt x="19985" y="6863"/>
                </a:lnTo>
                <a:cubicBezTo>
                  <a:pt x="20907" y="6620"/>
                  <a:pt x="21554" y="5699"/>
                  <a:pt x="21554" y="4617"/>
                </a:cubicBezTo>
                <a:cubicBezTo>
                  <a:pt x="21554" y="3536"/>
                  <a:pt x="20906" y="2604"/>
                  <a:pt x="19985" y="2361"/>
                </a:cubicBezTo>
                <a:lnTo>
                  <a:pt x="11225" y="53"/>
                </a:lnTo>
                <a:cubicBezTo>
                  <a:pt x="11078" y="15"/>
                  <a:pt x="10930" y="0"/>
                  <a:pt x="10782" y="0"/>
                </a:cubicBezTo>
                <a:close/>
                <a:moveTo>
                  <a:pt x="10615" y="1687"/>
                </a:moveTo>
                <a:cubicBezTo>
                  <a:pt x="10666" y="1687"/>
                  <a:pt x="10713" y="1695"/>
                  <a:pt x="10763" y="1708"/>
                </a:cubicBezTo>
                <a:lnTo>
                  <a:pt x="19523" y="4016"/>
                </a:lnTo>
                <a:cubicBezTo>
                  <a:pt x="19830" y="4097"/>
                  <a:pt x="20040" y="4407"/>
                  <a:pt x="20040" y="4765"/>
                </a:cubicBezTo>
                <a:cubicBezTo>
                  <a:pt x="20040" y="5123"/>
                  <a:pt x="19830" y="5433"/>
                  <a:pt x="19523" y="5513"/>
                </a:cubicBezTo>
                <a:lnTo>
                  <a:pt x="10763" y="7822"/>
                </a:lnTo>
                <a:cubicBezTo>
                  <a:pt x="10713" y="7835"/>
                  <a:pt x="10666" y="7843"/>
                  <a:pt x="10615" y="7843"/>
                </a:cubicBezTo>
                <a:cubicBezTo>
                  <a:pt x="10564" y="7843"/>
                  <a:pt x="10508" y="7835"/>
                  <a:pt x="10458" y="7822"/>
                </a:cubicBezTo>
                <a:lnTo>
                  <a:pt x="1708" y="5513"/>
                </a:lnTo>
                <a:cubicBezTo>
                  <a:pt x="1402" y="5433"/>
                  <a:pt x="1182" y="5123"/>
                  <a:pt x="1182" y="4765"/>
                </a:cubicBezTo>
                <a:cubicBezTo>
                  <a:pt x="1182" y="4407"/>
                  <a:pt x="1402" y="4097"/>
                  <a:pt x="1708" y="4016"/>
                </a:cubicBezTo>
                <a:lnTo>
                  <a:pt x="10458" y="1708"/>
                </a:lnTo>
                <a:cubicBezTo>
                  <a:pt x="10508" y="1695"/>
                  <a:pt x="10564" y="1687"/>
                  <a:pt x="10615" y="1687"/>
                </a:cubicBezTo>
                <a:close/>
                <a:moveTo>
                  <a:pt x="4726" y="7759"/>
                </a:moveTo>
                <a:lnTo>
                  <a:pt x="10338" y="9235"/>
                </a:lnTo>
                <a:cubicBezTo>
                  <a:pt x="10486" y="9272"/>
                  <a:pt x="10642" y="9298"/>
                  <a:pt x="10791" y="9298"/>
                </a:cubicBezTo>
                <a:cubicBezTo>
                  <a:pt x="10939" y="9298"/>
                  <a:pt x="11086" y="9275"/>
                  <a:pt x="11243" y="9235"/>
                </a:cubicBezTo>
                <a:lnTo>
                  <a:pt x="16846" y="7759"/>
                </a:lnTo>
                <a:cubicBezTo>
                  <a:pt x="16846" y="7759"/>
                  <a:pt x="16846" y="13915"/>
                  <a:pt x="16846" y="13915"/>
                </a:cubicBezTo>
                <a:cubicBezTo>
                  <a:pt x="16846" y="14765"/>
                  <a:pt x="14832" y="16213"/>
                  <a:pt x="10791" y="16213"/>
                </a:cubicBezTo>
                <a:cubicBezTo>
                  <a:pt x="6749" y="16213"/>
                  <a:pt x="4726" y="14765"/>
                  <a:pt x="4726" y="13915"/>
                </a:cubicBezTo>
                <a:lnTo>
                  <a:pt x="4726" y="7759"/>
                </a:lnTo>
                <a:close/>
                <a:moveTo>
                  <a:pt x="20252" y="7759"/>
                </a:moveTo>
                <a:cubicBezTo>
                  <a:pt x="19881" y="7759"/>
                  <a:pt x="19578" y="8103"/>
                  <a:pt x="19578" y="8528"/>
                </a:cubicBezTo>
                <a:lnTo>
                  <a:pt x="19578" y="15454"/>
                </a:lnTo>
                <a:cubicBezTo>
                  <a:pt x="19578" y="15880"/>
                  <a:pt x="19881" y="16224"/>
                  <a:pt x="20252" y="16224"/>
                </a:cubicBezTo>
                <a:cubicBezTo>
                  <a:pt x="20624" y="16224"/>
                  <a:pt x="20926" y="15880"/>
                  <a:pt x="20926" y="15454"/>
                </a:cubicBezTo>
                <a:lnTo>
                  <a:pt x="20926" y="8528"/>
                </a:lnTo>
                <a:cubicBezTo>
                  <a:pt x="20926" y="8103"/>
                  <a:pt x="20624" y="7759"/>
                  <a:pt x="20252" y="7759"/>
                </a:cubicBezTo>
                <a:close/>
                <a:moveTo>
                  <a:pt x="20252" y="16993"/>
                </a:moveTo>
                <a:cubicBezTo>
                  <a:pt x="19509" y="16993"/>
                  <a:pt x="18905" y="19222"/>
                  <a:pt x="18905" y="20071"/>
                </a:cubicBezTo>
                <a:cubicBezTo>
                  <a:pt x="18905" y="20920"/>
                  <a:pt x="19509" y="21600"/>
                  <a:pt x="20252" y="21600"/>
                </a:cubicBezTo>
                <a:cubicBezTo>
                  <a:pt x="20995" y="21600"/>
                  <a:pt x="21600" y="20920"/>
                  <a:pt x="21600" y="20071"/>
                </a:cubicBezTo>
                <a:cubicBezTo>
                  <a:pt x="21600" y="19222"/>
                  <a:pt x="20995" y="16993"/>
                  <a:pt x="20252" y="16993"/>
                </a:cubicBezTo>
                <a:close/>
              </a:path>
            </a:pathLst>
          </a:cu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33290" y="1143000"/>
            <a:ext cx="3809365" cy="39287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59891" y="436513"/>
            <a:ext cx="59347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第三周（初级输出选品方案及形成初步选品逻辑）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" y="1208405"/>
            <a:ext cx="5421630" cy="40125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2140" y="1197610"/>
            <a:ext cx="5420360" cy="40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70" y="1197610"/>
            <a:ext cx="3148965" cy="404939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371590" y="1181100"/>
            <a:ext cx="3185795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31433"/>
            <a:ext cx="3293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第四周（用户运营）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163632" y="1143004"/>
            <a:ext cx="1684868" cy="59449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p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用户分层运营</a:t>
            </a:r>
            <a:endParaRPr lang="zh-CN" altLang="en-US" sz="2015" b="1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 bwMode="auto">
          <a:xfrm>
            <a:off x="1163632" y="1769995"/>
            <a:ext cx="2088286" cy="705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l">
              <a:lnSpc>
                <a:spcPct val="120000"/>
              </a:lnSpc>
              <a:defRPr/>
            </a:pP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根据用户画像给用户进行分层，用户分层包含：地域，门店，时间，兴趣，习惯等等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1163632" y="2613165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5268A5">
              <a:lumMod val="100000"/>
            </a:srgbClr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7"/>
            </p:custDataLst>
          </p:nvPr>
        </p:nvSpPr>
        <p:spPr>
          <a:xfrm>
            <a:off x="1443074" y="2506227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2142485" y="2704394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爆款，销量高，</a:t>
            </a:r>
            <a:r>
              <a:rPr lang="en-US" altLang="zh-CN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UV</a:t>
            </a: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高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>
            <a:off x="1550012" y="2613165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5268A5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10"/>
            </p:custDataLst>
          </p:nvPr>
        </p:nvSpPr>
        <p:spPr>
          <a:xfrm>
            <a:off x="1651432" y="2710089"/>
            <a:ext cx="235856" cy="19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rgbClr val="5268A5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1"/>
            </p:custDataLst>
          </p:nvPr>
        </p:nvSpPr>
        <p:spPr>
          <a:xfrm>
            <a:off x="1163632" y="3369961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2"/>
            </p:custDataLst>
          </p:nvPr>
        </p:nvSpPr>
        <p:spPr>
          <a:xfrm>
            <a:off x="1443074" y="3263023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2142485" y="34611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区域，门店，</a:t>
            </a: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标签，兴趣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4"/>
            </p:custDataLst>
          </p:nvPr>
        </p:nvSpPr>
        <p:spPr>
          <a:xfrm>
            <a:off x="1550012" y="3369961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4276AA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5"/>
            </p:custDataLst>
          </p:nvPr>
        </p:nvSpPr>
        <p:spPr>
          <a:xfrm>
            <a:off x="1651759" y="3476827"/>
            <a:ext cx="222613" cy="2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27" y="0"/>
                </a:moveTo>
                <a:cubicBezTo>
                  <a:pt x="3608" y="0"/>
                  <a:pt x="2704" y="903"/>
                  <a:pt x="2704" y="2023"/>
                </a:cubicBezTo>
                <a:lnTo>
                  <a:pt x="2704" y="3375"/>
                </a:lnTo>
                <a:lnTo>
                  <a:pt x="2023" y="3375"/>
                </a:lnTo>
                <a:cubicBezTo>
                  <a:pt x="904" y="3375"/>
                  <a:pt x="0" y="4278"/>
                  <a:pt x="0" y="5397"/>
                </a:cubicBezTo>
                <a:lnTo>
                  <a:pt x="0" y="18896"/>
                </a:lnTo>
                <a:cubicBezTo>
                  <a:pt x="0" y="20387"/>
                  <a:pt x="1213" y="21600"/>
                  <a:pt x="2704" y="21600"/>
                </a:cubicBezTo>
                <a:lnTo>
                  <a:pt x="18896" y="21600"/>
                </a:lnTo>
                <a:cubicBezTo>
                  <a:pt x="20387" y="21600"/>
                  <a:pt x="21600" y="20387"/>
                  <a:pt x="21600" y="18896"/>
                </a:cubicBezTo>
                <a:lnTo>
                  <a:pt x="21600" y="2023"/>
                </a:lnTo>
                <a:cubicBezTo>
                  <a:pt x="21600" y="903"/>
                  <a:pt x="20696" y="0"/>
                  <a:pt x="19577" y="0"/>
                </a:cubicBezTo>
                <a:lnTo>
                  <a:pt x="4727" y="0"/>
                </a:lnTo>
                <a:close/>
                <a:moveTo>
                  <a:pt x="4696" y="1321"/>
                </a:moveTo>
                <a:lnTo>
                  <a:pt x="19546" y="1321"/>
                </a:lnTo>
                <a:cubicBezTo>
                  <a:pt x="19919" y="1321"/>
                  <a:pt x="20217" y="1619"/>
                  <a:pt x="20217" y="1992"/>
                </a:cubicBezTo>
                <a:cubicBezTo>
                  <a:pt x="20217" y="1992"/>
                  <a:pt x="20217" y="18865"/>
                  <a:pt x="20217" y="18865"/>
                </a:cubicBezTo>
                <a:cubicBezTo>
                  <a:pt x="20217" y="19608"/>
                  <a:pt x="19610" y="20217"/>
                  <a:pt x="18865" y="20217"/>
                </a:cubicBezTo>
                <a:lnTo>
                  <a:pt x="2673" y="20217"/>
                </a:lnTo>
                <a:cubicBezTo>
                  <a:pt x="1928" y="20217"/>
                  <a:pt x="1321" y="19608"/>
                  <a:pt x="1321" y="18865"/>
                </a:cubicBezTo>
                <a:lnTo>
                  <a:pt x="1321" y="5366"/>
                </a:lnTo>
                <a:cubicBezTo>
                  <a:pt x="1321" y="4994"/>
                  <a:pt x="1620" y="4696"/>
                  <a:pt x="1992" y="4696"/>
                </a:cubicBezTo>
                <a:lnTo>
                  <a:pt x="2673" y="4696"/>
                </a:lnTo>
                <a:lnTo>
                  <a:pt x="2673" y="18194"/>
                </a:lnTo>
                <a:cubicBezTo>
                  <a:pt x="2673" y="18567"/>
                  <a:pt x="2971" y="18865"/>
                  <a:pt x="3344" y="18865"/>
                </a:cubicBezTo>
                <a:cubicBezTo>
                  <a:pt x="3717" y="18865"/>
                  <a:pt x="4025" y="18567"/>
                  <a:pt x="4025" y="18194"/>
                </a:cubicBezTo>
                <a:lnTo>
                  <a:pt x="4025" y="1992"/>
                </a:lnTo>
                <a:cubicBezTo>
                  <a:pt x="4025" y="1619"/>
                  <a:pt x="4323" y="1321"/>
                  <a:pt x="4696" y="1321"/>
                </a:cubicBezTo>
                <a:close/>
                <a:moveTo>
                  <a:pt x="5955" y="2642"/>
                </a:moveTo>
                <a:cubicBezTo>
                  <a:pt x="5582" y="2642"/>
                  <a:pt x="5284" y="2940"/>
                  <a:pt x="5284" y="3313"/>
                </a:cubicBezTo>
                <a:lnTo>
                  <a:pt x="5284" y="8039"/>
                </a:lnTo>
                <a:cubicBezTo>
                  <a:pt x="5284" y="8412"/>
                  <a:pt x="5582" y="8710"/>
                  <a:pt x="5955" y="8710"/>
                </a:cubicBezTo>
                <a:lnTo>
                  <a:pt x="10681" y="8710"/>
                </a:lnTo>
                <a:cubicBezTo>
                  <a:pt x="11054" y="8710"/>
                  <a:pt x="11362" y="8412"/>
                  <a:pt x="11362" y="8039"/>
                </a:cubicBezTo>
                <a:lnTo>
                  <a:pt x="11362" y="3313"/>
                </a:lnTo>
                <a:cubicBezTo>
                  <a:pt x="11362" y="2940"/>
                  <a:pt x="11054" y="2642"/>
                  <a:pt x="10681" y="2642"/>
                </a:cubicBezTo>
                <a:lnTo>
                  <a:pt x="5955" y="2642"/>
                </a:lnTo>
                <a:close/>
                <a:moveTo>
                  <a:pt x="6605" y="3963"/>
                </a:moveTo>
                <a:lnTo>
                  <a:pt x="9980" y="3963"/>
                </a:lnTo>
                <a:lnTo>
                  <a:pt x="9980" y="7338"/>
                </a:lnTo>
                <a:lnTo>
                  <a:pt x="6605" y="7338"/>
                </a:lnTo>
                <a:cubicBezTo>
                  <a:pt x="6605" y="7338"/>
                  <a:pt x="6605" y="3963"/>
                  <a:pt x="6605" y="3963"/>
                </a:cubicBezTo>
                <a:close/>
                <a:moveTo>
                  <a:pt x="13045" y="3963"/>
                </a:moveTo>
                <a:cubicBezTo>
                  <a:pt x="12858" y="3963"/>
                  <a:pt x="12704" y="4117"/>
                  <a:pt x="12704" y="4303"/>
                </a:cubicBezTo>
                <a:cubicBezTo>
                  <a:pt x="12704" y="4490"/>
                  <a:pt x="12858" y="4634"/>
                  <a:pt x="13045" y="4634"/>
                </a:cubicBezTo>
                <a:lnTo>
                  <a:pt x="18442" y="4634"/>
                </a:lnTo>
                <a:cubicBezTo>
                  <a:pt x="18629" y="4634"/>
                  <a:pt x="18783" y="4490"/>
                  <a:pt x="18783" y="4303"/>
                </a:cubicBezTo>
                <a:cubicBezTo>
                  <a:pt x="18783" y="4117"/>
                  <a:pt x="18629" y="3963"/>
                  <a:pt x="18442" y="3963"/>
                </a:cubicBezTo>
                <a:lnTo>
                  <a:pt x="13045" y="3963"/>
                </a:lnTo>
                <a:close/>
                <a:moveTo>
                  <a:pt x="13045" y="5986"/>
                </a:moveTo>
                <a:cubicBezTo>
                  <a:pt x="12858" y="5986"/>
                  <a:pt x="12704" y="6140"/>
                  <a:pt x="12704" y="6326"/>
                </a:cubicBezTo>
                <a:cubicBezTo>
                  <a:pt x="12704" y="6512"/>
                  <a:pt x="12858" y="6667"/>
                  <a:pt x="13045" y="6667"/>
                </a:cubicBezTo>
                <a:lnTo>
                  <a:pt x="18442" y="6667"/>
                </a:lnTo>
                <a:cubicBezTo>
                  <a:pt x="18629" y="6667"/>
                  <a:pt x="18783" y="6512"/>
                  <a:pt x="18783" y="6326"/>
                </a:cubicBezTo>
                <a:cubicBezTo>
                  <a:pt x="18783" y="6140"/>
                  <a:pt x="18629" y="5986"/>
                  <a:pt x="18442" y="5986"/>
                </a:cubicBezTo>
                <a:lnTo>
                  <a:pt x="13045" y="5986"/>
                </a:lnTo>
                <a:close/>
                <a:moveTo>
                  <a:pt x="13045" y="8008"/>
                </a:moveTo>
                <a:cubicBezTo>
                  <a:pt x="12858" y="8008"/>
                  <a:pt x="12704" y="8163"/>
                  <a:pt x="12704" y="8349"/>
                </a:cubicBezTo>
                <a:cubicBezTo>
                  <a:pt x="12704" y="8535"/>
                  <a:pt x="12858" y="8690"/>
                  <a:pt x="13045" y="8690"/>
                </a:cubicBezTo>
                <a:lnTo>
                  <a:pt x="18442" y="8690"/>
                </a:lnTo>
                <a:cubicBezTo>
                  <a:pt x="18629" y="8690"/>
                  <a:pt x="18783" y="8535"/>
                  <a:pt x="18783" y="8349"/>
                </a:cubicBezTo>
                <a:cubicBezTo>
                  <a:pt x="18783" y="8163"/>
                  <a:pt x="18629" y="8008"/>
                  <a:pt x="18442" y="8008"/>
                </a:cubicBezTo>
                <a:lnTo>
                  <a:pt x="13045" y="8008"/>
                </a:lnTo>
                <a:close/>
                <a:moveTo>
                  <a:pt x="5624" y="10041"/>
                </a:moveTo>
                <a:cubicBezTo>
                  <a:pt x="5439" y="10041"/>
                  <a:pt x="5284" y="10186"/>
                  <a:pt x="5284" y="10372"/>
                </a:cubicBezTo>
                <a:cubicBezTo>
                  <a:pt x="5284" y="10558"/>
                  <a:pt x="5439" y="10712"/>
                  <a:pt x="5624" y="10712"/>
                </a:cubicBezTo>
                <a:lnTo>
                  <a:pt x="18442" y="10712"/>
                </a:lnTo>
                <a:cubicBezTo>
                  <a:pt x="18628" y="10712"/>
                  <a:pt x="18783" y="10558"/>
                  <a:pt x="18783" y="10372"/>
                </a:cubicBezTo>
                <a:cubicBezTo>
                  <a:pt x="18783" y="10186"/>
                  <a:pt x="18628" y="10041"/>
                  <a:pt x="18442" y="10041"/>
                </a:cubicBezTo>
                <a:lnTo>
                  <a:pt x="5624" y="10041"/>
                </a:lnTo>
                <a:close/>
                <a:moveTo>
                  <a:pt x="5624" y="12064"/>
                </a:moveTo>
                <a:cubicBezTo>
                  <a:pt x="5439" y="12064"/>
                  <a:pt x="5284" y="12209"/>
                  <a:pt x="5284" y="12394"/>
                </a:cubicBezTo>
                <a:cubicBezTo>
                  <a:pt x="5284" y="12582"/>
                  <a:pt x="5439" y="12735"/>
                  <a:pt x="5624" y="12735"/>
                </a:cubicBezTo>
                <a:lnTo>
                  <a:pt x="18442" y="12735"/>
                </a:lnTo>
                <a:cubicBezTo>
                  <a:pt x="18628" y="12735"/>
                  <a:pt x="18783" y="12582"/>
                  <a:pt x="18783" y="12394"/>
                </a:cubicBezTo>
                <a:cubicBezTo>
                  <a:pt x="18783" y="12209"/>
                  <a:pt x="18628" y="12064"/>
                  <a:pt x="18442" y="12064"/>
                </a:cubicBezTo>
                <a:lnTo>
                  <a:pt x="5624" y="12064"/>
                </a:lnTo>
                <a:close/>
                <a:moveTo>
                  <a:pt x="5624" y="14087"/>
                </a:moveTo>
                <a:cubicBezTo>
                  <a:pt x="5439" y="14087"/>
                  <a:pt x="5284" y="14241"/>
                  <a:pt x="5284" y="14428"/>
                </a:cubicBezTo>
                <a:cubicBezTo>
                  <a:pt x="5284" y="14615"/>
                  <a:pt x="5439" y="14758"/>
                  <a:pt x="5624" y="14758"/>
                </a:cubicBezTo>
                <a:lnTo>
                  <a:pt x="11022" y="14758"/>
                </a:lnTo>
                <a:cubicBezTo>
                  <a:pt x="11208" y="14758"/>
                  <a:pt x="11362" y="14615"/>
                  <a:pt x="11362" y="14428"/>
                </a:cubicBezTo>
                <a:cubicBezTo>
                  <a:pt x="11362" y="14241"/>
                  <a:pt x="11208" y="14087"/>
                  <a:pt x="11022" y="14087"/>
                </a:cubicBezTo>
                <a:lnTo>
                  <a:pt x="5624" y="14087"/>
                </a:lnTo>
                <a:close/>
                <a:moveTo>
                  <a:pt x="13045" y="14087"/>
                </a:moveTo>
                <a:cubicBezTo>
                  <a:pt x="12859" y="14087"/>
                  <a:pt x="12704" y="14241"/>
                  <a:pt x="12704" y="14428"/>
                </a:cubicBezTo>
                <a:cubicBezTo>
                  <a:pt x="12704" y="14615"/>
                  <a:pt x="12859" y="14758"/>
                  <a:pt x="13045" y="14758"/>
                </a:cubicBezTo>
                <a:lnTo>
                  <a:pt x="18442" y="14758"/>
                </a:lnTo>
                <a:cubicBezTo>
                  <a:pt x="18628" y="14758"/>
                  <a:pt x="18783" y="14615"/>
                  <a:pt x="18783" y="14428"/>
                </a:cubicBezTo>
                <a:cubicBezTo>
                  <a:pt x="18783" y="14241"/>
                  <a:pt x="18628" y="14087"/>
                  <a:pt x="18442" y="14087"/>
                </a:cubicBezTo>
                <a:lnTo>
                  <a:pt x="13045" y="14087"/>
                </a:lnTo>
                <a:close/>
                <a:moveTo>
                  <a:pt x="5624" y="16110"/>
                </a:moveTo>
                <a:cubicBezTo>
                  <a:pt x="5439" y="16110"/>
                  <a:pt x="5284" y="16264"/>
                  <a:pt x="5284" y="16450"/>
                </a:cubicBezTo>
                <a:cubicBezTo>
                  <a:pt x="5284" y="16637"/>
                  <a:pt x="5439" y="16791"/>
                  <a:pt x="5624" y="16791"/>
                </a:cubicBezTo>
                <a:lnTo>
                  <a:pt x="11022" y="16791"/>
                </a:lnTo>
                <a:cubicBezTo>
                  <a:pt x="11208" y="16791"/>
                  <a:pt x="11362" y="16637"/>
                  <a:pt x="11362" y="16450"/>
                </a:cubicBezTo>
                <a:cubicBezTo>
                  <a:pt x="11362" y="16264"/>
                  <a:pt x="11208" y="16110"/>
                  <a:pt x="11022" y="16110"/>
                </a:cubicBezTo>
                <a:lnTo>
                  <a:pt x="5624" y="16110"/>
                </a:lnTo>
                <a:close/>
                <a:moveTo>
                  <a:pt x="13045" y="16110"/>
                </a:moveTo>
                <a:cubicBezTo>
                  <a:pt x="12859" y="16110"/>
                  <a:pt x="12704" y="16264"/>
                  <a:pt x="12704" y="16450"/>
                </a:cubicBezTo>
                <a:cubicBezTo>
                  <a:pt x="12704" y="16637"/>
                  <a:pt x="12859" y="16791"/>
                  <a:pt x="13045" y="16791"/>
                </a:cubicBezTo>
                <a:lnTo>
                  <a:pt x="18442" y="16791"/>
                </a:lnTo>
                <a:cubicBezTo>
                  <a:pt x="18628" y="16791"/>
                  <a:pt x="18783" y="16637"/>
                  <a:pt x="18783" y="16450"/>
                </a:cubicBezTo>
                <a:cubicBezTo>
                  <a:pt x="18783" y="16264"/>
                  <a:pt x="18628" y="16110"/>
                  <a:pt x="18442" y="16110"/>
                </a:cubicBezTo>
                <a:lnTo>
                  <a:pt x="13045" y="16110"/>
                </a:lnTo>
                <a:close/>
                <a:moveTo>
                  <a:pt x="5624" y="18132"/>
                </a:moveTo>
                <a:cubicBezTo>
                  <a:pt x="5439" y="18132"/>
                  <a:pt x="5284" y="18287"/>
                  <a:pt x="5284" y="18473"/>
                </a:cubicBezTo>
                <a:cubicBezTo>
                  <a:pt x="5284" y="18660"/>
                  <a:pt x="5439" y="18814"/>
                  <a:pt x="5624" y="18814"/>
                </a:cubicBezTo>
                <a:lnTo>
                  <a:pt x="11022" y="18814"/>
                </a:lnTo>
                <a:cubicBezTo>
                  <a:pt x="11208" y="18814"/>
                  <a:pt x="11362" y="18660"/>
                  <a:pt x="11362" y="18473"/>
                </a:cubicBezTo>
                <a:cubicBezTo>
                  <a:pt x="11362" y="18287"/>
                  <a:pt x="11208" y="18132"/>
                  <a:pt x="11022" y="18132"/>
                </a:cubicBezTo>
                <a:lnTo>
                  <a:pt x="5624" y="18132"/>
                </a:lnTo>
                <a:close/>
                <a:moveTo>
                  <a:pt x="13045" y="18132"/>
                </a:moveTo>
                <a:cubicBezTo>
                  <a:pt x="12859" y="18132"/>
                  <a:pt x="12704" y="18287"/>
                  <a:pt x="12704" y="18473"/>
                </a:cubicBezTo>
                <a:cubicBezTo>
                  <a:pt x="12704" y="18660"/>
                  <a:pt x="12859" y="18814"/>
                  <a:pt x="13045" y="18814"/>
                </a:cubicBezTo>
                <a:lnTo>
                  <a:pt x="18442" y="18814"/>
                </a:lnTo>
                <a:cubicBezTo>
                  <a:pt x="18628" y="18814"/>
                  <a:pt x="18783" y="18660"/>
                  <a:pt x="18783" y="18473"/>
                </a:cubicBezTo>
                <a:cubicBezTo>
                  <a:pt x="18783" y="18287"/>
                  <a:pt x="18628" y="18132"/>
                  <a:pt x="18442" y="18132"/>
                </a:cubicBezTo>
                <a:lnTo>
                  <a:pt x="13045" y="18132"/>
                </a:lnTo>
                <a:close/>
              </a:path>
            </a:pathLst>
          </a:cu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16"/>
            </p:custDataLst>
          </p:nvPr>
        </p:nvSpPr>
        <p:spPr>
          <a:xfrm>
            <a:off x="1163632" y="4126757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 dirty="0"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17"/>
            </p:custDataLst>
          </p:nvPr>
        </p:nvSpPr>
        <p:spPr>
          <a:xfrm>
            <a:off x="1443074" y="4019819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18"/>
            </p:custDataLst>
          </p:nvPr>
        </p:nvSpPr>
        <p:spPr>
          <a:xfrm>
            <a:off x="2142485" y="42119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输出分层运营方案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19"/>
            </p:custDataLst>
          </p:nvPr>
        </p:nvSpPr>
        <p:spPr>
          <a:xfrm>
            <a:off x="1550012" y="4126756"/>
            <a:ext cx="438697" cy="43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178AA1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20"/>
            </p:custDataLst>
          </p:nvPr>
        </p:nvSpPr>
        <p:spPr>
          <a:xfrm>
            <a:off x="1629654" y="4236925"/>
            <a:ext cx="254230" cy="22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2" y="0"/>
                </a:moveTo>
                <a:cubicBezTo>
                  <a:pt x="10633" y="0"/>
                  <a:pt x="10476" y="23"/>
                  <a:pt x="10320" y="63"/>
                </a:cubicBezTo>
                <a:lnTo>
                  <a:pt x="1569" y="2361"/>
                </a:lnTo>
                <a:cubicBezTo>
                  <a:pt x="647" y="2604"/>
                  <a:pt x="0" y="3536"/>
                  <a:pt x="0" y="4617"/>
                </a:cubicBezTo>
                <a:cubicBezTo>
                  <a:pt x="0" y="5699"/>
                  <a:pt x="647" y="6620"/>
                  <a:pt x="1569" y="6863"/>
                </a:cubicBezTo>
                <a:lnTo>
                  <a:pt x="3369" y="7337"/>
                </a:lnTo>
                <a:lnTo>
                  <a:pt x="3369" y="13841"/>
                </a:lnTo>
                <a:cubicBezTo>
                  <a:pt x="3369" y="15882"/>
                  <a:pt x="5418" y="17689"/>
                  <a:pt x="10782" y="17689"/>
                </a:cubicBezTo>
                <a:cubicBezTo>
                  <a:pt x="16144" y="17689"/>
                  <a:pt x="18185" y="15882"/>
                  <a:pt x="18185" y="13841"/>
                </a:cubicBezTo>
                <a:lnTo>
                  <a:pt x="18185" y="7337"/>
                </a:lnTo>
                <a:lnTo>
                  <a:pt x="19985" y="6863"/>
                </a:lnTo>
                <a:cubicBezTo>
                  <a:pt x="20907" y="6620"/>
                  <a:pt x="21554" y="5699"/>
                  <a:pt x="21554" y="4617"/>
                </a:cubicBezTo>
                <a:cubicBezTo>
                  <a:pt x="21554" y="3536"/>
                  <a:pt x="20906" y="2604"/>
                  <a:pt x="19985" y="2361"/>
                </a:cubicBezTo>
                <a:lnTo>
                  <a:pt x="11225" y="53"/>
                </a:lnTo>
                <a:cubicBezTo>
                  <a:pt x="11078" y="15"/>
                  <a:pt x="10930" y="0"/>
                  <a:pt x="10782" y="0"/>
                </a:cubicBezTo>
                <a:close/>
                <a:moveTo>
                  <a:pt x="10615" y="1687"/>
                </a:moveTo>
                <a:cubicBezTo>
                  <a:pt x="10666" y="1687"/>
                  <a:pt x="10713" y="1695"/>
                  <a:pt x="10763" y="1708"/>
                </a:cubicBezTo>
                <a:lnTo>
                  <a:pt x="19523" y="4016"/>
                </a:lnTo>
                <a:cubicBezTo>
                  <a:pt x="19830" y="4097"/>
                  <a:pt x="20040" y="4407"/>
                  <a:pt x="20040" y="4765"/>
                </a:cubicBezTo>
                <a:cubicBezTo>
                  <a:pt x="20040" y="5123"/>
                  <a:pt x="19830" y="5433"/>
                  <a:pt x="19523" y="5513"/>
                </a:cubicBezTo>
                <a:lnTo>
                  <a:pt x="10763" y="7822"/>
                </a:lnTo>
                <a:cubicBezTo>
                  <a:pt x="10713" y="7835"/>
                  <a:pt x="10666" y="7843"/>
                  <a:pt x="10615" y="7843"/>
                </a:cubicBezTo>
                <a:cubicBezTo>
                  <a:pt x="10564" y="7843"/>
                  <a:pt x="10508" y="7835"/>
                  <a:pt x="10458" y="7822"/>
                </a:cubicBezTo>
                <a:lnTo>
                  <a:pt x="1708" y="5513"/>
                </a:lnTo>
                <a:cubicBezTo>
                  <a:pt x="1402" y="5433"/>
                  <a:pt x="1182" y="5123"/>
                  <a:pt x="1182" y="4765"/>
                </a:cubicBezTo>
                <a:cubicBezTo>
                  <a:pt x="1182" y="4407"/>
                  <a:pt x="1402" y="4097"/>
                  <a:pt x="1708" y="4016"/>
                </a:cubicBezTo>
                <a:lnTo>
                  <a:pt x="10458" y="1708"/>
                </a:lnTo>
                <a:cubicBezTo>
                  <a:pt x="10508" y="1695"/>
                  <a:pt x="10564" y="1687"/>
                  <a:pt x="10615" y="1687"/>
                </a:cubicBezTo>
                <a:close/>
                <a:moveTo>
                  <a:pt x="4726" y="7759"/>
                </a:moveTo>
                <a:lnTo>
                  <a:pt x="10338" y="9235"/>
                </a:lnTo>
                <a:cubicBezTo>
                  <a:pt x="10486" y="9272"/>
                  <a:pt x="10642" y="9298"/>
                  <a:pt x="10791" y="9298"/>
                </a:cubicBezTo>
                <a:cubicBezTo>
                  <a:pt x="10939" y="9298"/>
                  <a:pt x="11086" y="9275"/>
                  <a:pt x="11243" y="9235"/>
                </a:cubicBezTo>
                <a:lnTo>
                  <a:pt x="16846" y="7759"/>
                </a:lnTo>
                <a:cubicBezTo>
                  <a:pt x="16846" y="7759"/>
                  <a:pt x="16846" y="13915"/>
                  <a:pt x="16846" y="13915"/>
                </a:cubicBezTo>
                <a:cubicBezTo>
                  <a:pt x="16846" y="14765"/>
                  <a:pt x="14832" y="16213"/>
                  <a:pt x="10791" y="16213"/>
                </a:cubicBezTo>
                <a:cubicBezTo>
                  <a:pt x="6749" y="16213"/>
                  <a:pt x="4726" y="14765"/>
                  <a:pt x="4726" y="13915"/>
                </a:cubicBezTo>
                <a:lnTo>
                  <a:pt x="4726" y="7759"/>
                </a:lnTo>
                <a:close/>
                <a:moveTo>
                  <a:pt x="20252" y="7759"/>
                </a:moveTo>
                <a:cubicBezTo>
                  <a:pt x="19881" y="7759"/>
                  <a:pt x="19578" y="8103"/>
                  <a:pt x="19578" y="8528"/>
                </a:cubicBezTo>
                <a:lnTo>
                  <a:pt x="19578" y="15454"/>
                </a:lnTo>
                <a:cubicBezTo>
                  <a:pt x="19578" y="15880"/>
                  <a:pt x="19881" y="16224"/>
                  <a:pt x="20252" y="16224"/>
                </a:cubicBezTo>
                <a:cubicBezTo>
                  <a:pt x="20624" y="16224"/>
                  <a:pt x="20926" y="15880"/>
                  <a:pt x="20926" y="15454"/>
                </a:cubicBezTo>
                <a:lnTo>
                  <a:pt x="20926" y="8528"/>
                </a:lnTo>
                <a:cubicBezTo>
                  <a:pt x="20926" y="8103"/>
                  <a:pt x="20624" y="7759"/>
                  <a:pt x="20252" y="7759"/>
                </a:cubicBezTo>
                <a:close/>
                <a:moveTo>
                  <a:pt x="20252" y="16993"/>
                </a:moveTo>
                <a:cubicBezTo>
                  <a:pt x="19509" y="16993"/>
                  <a:pt x="18905" y="19222"/>
                  <a:pt x="18905" y="20071"/>
                </a:cubicBezTo>
                <a:cubicBezTo>
                  <a:pt x="18905" y="20920"/>
                  <a:pt x="19509" y="21600"/>
                  <a:pt x="20252" y="21600"/>
                </a:cubicBezTo>
                <a:cubicBezTo>
                  <a:pt x="20995" y="21600"/>
                  <a:pt x="21600" y="20920"/>
                  <a:pt x="21600" y="20071"/>
                </a:cubicBezTo>
                <a:cubicBezTo>
                  <a:pt x="21600" y="19222"/>
                  <a:pt x="20995" y="16993"/>
                  <a:pt x="20252" y="16993"/>
                </a:cubicBezTo>
                <a:close/>
              </a:path>
            </a:pathLst>
          </a:cu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52645" y="1233805"/>
            <a:ext cx="4810125" cy="37750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69155" y="1237615"/>
            <a:ext cx="4807585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5476" y="435878"/>
            <a:ext cx="51841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第四周（用户分层运营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以快鱼项目为例）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边形 27"/>
          <p:cNvSpPr/>
          <p:nvPr>
            <p:custDataLst>
              <p:tags r:id="rId4"/>
            </p:custDataLst>
          </p:nvPr>
        </p:nvSpPr>
        <p:spPr>
          <a:xfrm>
            <a:off x="6197882" y="3888211"/>
            <a:ext cx="3170139" cy="625920"/>
          </a:xfrm>
          <a:prstGeom prst="homePlate">
            <a:avLst/>
          </a:prstGeom>
          <a:solidFill>
            <a:srgbClr val="40A693">
              <a:lumMod val="100000"/>
            </a:srgbClr>
          </a:solidFill>
          <a:ln w="57150">
            <a:solidFill>
              <a:srgbClr val="FFFFFF"/>
            </a:solidFill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现有条件微创新</a:t>
            </a:r>
            <a:endParaRPr lang="zh-CN" alt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 bwMode="auto">
          <a:xfrm>
            <a:off x="888904" y="4514132"/>
            <a:ext cx="2438398" cy="73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p>
            <a:pPr algn="l" latinLnBrk="0">
              <a:lnSpc>
                <a:spcPct val="120000"/>
              </a:lnSpc>
            </a:pPr>
            <a:r>
              <a:rPr 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、快鱼属于全国连锁，所以根据不同的地域会有不同的区域风格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 bwMode="auto">
          <a:xfrm>
            <a:off x="3749648" y="4514132"/>
            <a:ext cx="2438398" cy="73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p>
            <a:pPr algn="ctr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、通过经典用户朋友圈分析，以及锐鲨小程序各项数据的用户时间波峰走向，调整出社区运营区域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 bwMode="auto">
          <a:xfrm>
            <a:off x="6494754" y="4514132"/>
            <a:ext cx="2438398" cy="73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p>
            <a:pPr algn="l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、针对现有情况思考，提出更好完成</a:t>
            </a: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KPI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的微创新方法（备注：快鱼项目以销售为主）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8"/>
            </p:custDataLst>
          </p:nvPr>
        </p:nvSpPr>
        <p:spPr>
          <a:xfrm>
            <a:off x="3393597" y="3888211"/>
            <a:ext cx="3051752" cy="62592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178AA1">
              <a:lumMod val="100000"/>
            </a:srgbClr>
          </a:solidFill>
          <a:ln w="57150">
            <a:solidFill>
              <a:srgbClr val="FFFFFF"/>
            </a:solidFill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按社区时间节点</a:t>
            </a:r>
            <a:endParaRPr lang="zh-CN" alt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9"/>
            </p:custDataLst>
          </p:nvPr>
        </p:nvSpPr>
        <p:spPr>
          <a:xfrm>
            <a:off x="582322" y="3888211"/>
            <a:ext cx="3051752" cy="62592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4276AA">
              <a:lumMod val="100000"/>
            </a:srgbClr>
          </a:solidFill>
          <a:ln w="57150">
            <a:solidFill>
              <a:srgbClr val="FFFFFF"/>
            </a:solidFill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按地域划区</a:t>
            </a:r>
            <a:endParaRPr lang="zh-CN" alt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75" y="1035050"/>
            <a:ext cx="2487295" cy="2757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2660" y="1106805"/>
            <a:ext cx="2609850" cy="2685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9865" y="1106170"/>
            <a:ext cx="2348865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36513"/>
            <a:ext cx="36995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每周节点检查进度及能力检验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2075180"/>
            <a:ext cx="1948815" cy="35001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205" y="1771650"/>
            <a:ext cx="1965960" cy="3768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425" y="1388745"/>
            <a:ext cx="2103755" cy="42011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660" y="894080"/>
            <a:ext cx="2341245" cy="457708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56540" y="2012950"/>
            <a:ext cx="20002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380615" y="1722120"/>
            <a:ext cx="20288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514215" y="1369695"/>
            <a:ext cx="21621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781165" y="883920"/>
            <a:ext cx="238125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7685" y="883920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根据节点输出并检验输出标准及成果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7200" y="164465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用户画像分析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03805" y="139128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输出活动选品表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00575" y="102298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汇总，分析，调整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32625" y="52578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用户分层运营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33" name="图片 32" descr="resour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464185"/>
            <a:ext cx="136525" cy="280670"/>
          </a:xfrm>
          <a:prstGeom prst="rect">
            <a:avLst/>
          </a:prstGeom>
        </p:spPr>
      </p:pic>
      <p:pic>
        <p:nvPicPr>
          <p:cNvPr id="34" name="图片 33" descr="resour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" y="464185"/>
            <a:ext cx="136525" cy="280670"/>
          </a:xfrm>
          <a:prstGeom prst="rect">
            <a:avLst/>
          </a:prstGeom>
        </p:spPr>
      </p:pic>
      <p:pic>
        <p:nvPicPr>
          <p:cNvPr id="35" name="图片 34" descr="resour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464185"/>
            <a:ext cx="136525" cy="280670"/>
          </a:xfrm>
          <a:prstGeom prst="rect">
            <a:avLst/>
          </a:prstGeom>
        </p:spPr>
      </p:pic>
      <p:sp>
        <p:nvSpPr>
          <p:cNvPr id="4" name="对角圆角矩形 3"/>
          <p:cNvSpPr/>
          <p:nvPr/>
        </p:nvSpPr>
        <p:spPr>
          <a:xfrm>
            <a:off x="8995410" y="375920"/>
            <a:ext cx="628650" cy="266700"/>
          </a:xfrm>
          <a:prstGeom prst="round2DiagRect">
            <a:avLst>
              <a:gd name="adj1" fmla="val 2738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黑色R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835" y="378460"/>
            <a:ext cx="431800" cy="260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4078740" y="877557"/>
            <a:ext cx="1632757" cy="1632756"/>
            <a:chOff x="3709182" y="1565261"/>
            <a:chExt cx="1743055" cy="1743054"/>
          </a:xfrm>
        </p:grpSpPr>
        <p:sp>
          <p:nvSpPr>
            <p:cNvPr id="10" name="下箭头 9"/>
            <p:cNvSpPr/>
            <p:nvPr>
              <p:custDataLst>
                <p:tags r:id="rId5"/>
              </p:custDataLst>
            </p:nvPr>
          </p:nvSpPr>
          <p:spPr>
            <a:xfrm>
              <a:off x="3709182" y="1565261"/>
              <a:ext cx="1743055" cy="1743054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 sz="1510">
                <a:sym typeface="Arial" panose="020B0604020202020204" pitchFamily="34" charset="0"/>
              </a:endParaRPr>
            </a:p>
          </p:txBody>
        </p:sp>
        <p:sp>
          <p:nvSpPr>
            <p:cNvPr id="11" name="下箭头 4"/>
            <p:cNvSpPr/>
            <p:nvPr>
              <p:custDataLst>
                <p:tags r:id="rId6"/>
              </p:custDataLst>
            </p:nvPr>
          </p:nvSpPr>
          <p:spPr>
            <a:xfrm>
              <a:off x="4144946" y="1565261"/>
              <a:ext cx="871527" cy="1438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eaVert" wrap="square" lIns="107509" tIns="107509" rIns="107509" bIns="107509" numCol="1" spcCol="1270" anchor="ctr" anchorCtr="0">
              <a:norm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510">
                  <a:solidFill>
                    <a:srgbClr val="FFFFFF"/>
                  </a:solidFill>
                  <a:sym typeface="Arial" panose="020B0604020202020204" pitchFamily="34" charset="0"/>
                </a:rPr>
                <a:t>选</a:t>
              </a:r>
              <a:endParaRPr lang="zh-CN" altLang="en-US" sz="151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5258610" y="2720265"/>
            <a:ext cx="1563000" cy="1562999"/>
            <a:chOff x="5006088" y="3558392"/>
            <a:chExt cx="1743055" cy="1743054"/>
          </a:xfrm>
        </p:grpSpPr>
        <p:sp>
          <p:nvSpPr>
            <p:cNvPr id="8" name="下箭头 7"/>
            <p:cNvSpPr/>
            <p:nvPr>
              <p:custDataLst>
                <p:tags r:id="rId8"/>
              </p:custDataLst>
            </p:nvPr>
          </p:nvSpPr>
          <p:spPr>
            <a:xfrm rot="7200000">
              <a:off x="5006089" y="3558391"/>
              <a:ext cx="1743054" cy="1743055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 sz="1510">
                <a:sym typeface="Arial" panose="020B0604020202020204" pitchFamily="34" charset="0"/>
              </a:endParaRPr>
            </a:p>
          </p:txBody>
        </p:sp>
        <p:sp>
          <p:nvSpPr>
            <p:cNvPr id="9" name="下箭头 6"/>
            <p:cNvSpPr/>
            <p:nvPr>
              <p:custDataLst>
                <p:tags r:id="rId9"/>
              </p:custDataLst>
            </p:nvPr>
          </p:nvSpPr>
          <p:spPr>
            <a:xfrm rot="1800000">
              <a:off x="5290690" y="4070413"/>
              <a:ext cx="1438020" cy="871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horz" wrap="square" lIns="107509" tIns="107509" rIns="107509" bIns="107509" numCol="1" spcCol="1270" anchor="ctr" anchorCtr="0">
              <a:norm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510">
                  <a:solidFill>
                    <a:srgbClr val="FFFFFF"/>
                  </a:solidFill>
                  <a:sym typeface="Arial" panose="020B0604020202020204" pitchFamily="34" charset="0"/>
                </a:rPr>
                <a:t>检</a:t>
              </a:r>
              <a:endParaRPr lang="zh-CN" altLang="en-US" sz="151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0"/>
            </p:custDataLst>
          </p:nvPr>
        </p:nvGrpSpPr>
        <p:grpSpPr>
          <a:xfrm>
            <a:off x="3019605" y="2696392"/>
            <a:ext cx="1534348" cy="1534348"/>
            <a:chOff x="2412275" y="3558392"/>
            <a:chExt cx="1743055" cy="1743054"/>
          </a:xfrm>
        </p:grpSpPr>
        <p:sp>
          <p:nvSpPr>
            <p:cNvPr id="22" name="下箭头 21"/>
            <p:cNvSpPr/>
            <p:nvPr>
              <p:custDataLst>
                <p:tags r:id="rId11"/>
              </p:custDataLst>
            </p:nvPr>
          </p:nvSpPr>
          <p:spPr>
            <a:xfrm rot="14400000">
              <a:off x="2412276" y="3558391"/>
              <a:ext cx="1743054" cy="1743055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 sz="1510">
                <a:sym typeface="Arial" panose="020B0604020202020204" pitchFamily="34" charset="0"/>
              </a:endParaRPr>
            </a:p>
          </p:txBody>
        </p:sp>
        <p:sp>
          <p:nvSpPr>
            <p:cNvPr id="23" name="下箭头 8"/>
            <p:cNvSpPr/>
            <p:nvPr>
              <p:custDataLst>
                <p:tags r:id="rId12"/>
              </p:custDataLst>
            </p:nvPr>
          </p:nvSpPr>
          <p:spPr>
            <a:xfrm rot="19800000">
              <a:off x="2432709" y="4070413"/>
              <a:ext cx="1438020" cy="871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horz" wrap="square" lIns="107509" tIns="107509" rIns="107509" bIns="107509" numCol="1" spcCol="1270" anchor="ctr" anchorCtr="0">
              <a:norm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510">
                  <a:solidFill>
                    <a:srgbClr val="FFFFFF"/>
                  </a:solidFill>
                  <a:sym typeface="Arial" panose="020B0604020202020204" pitchFamily="34" charset="0"/>
                </a:rPr>
                <a:t>培</a:t>
              </a:r>
              <a:endParaRPr lang="zh-CN" altLang="en-US" sz="151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4364686" y="2490475"/>
            <a:ext cx="1040130" cy="859212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algn="ctr"/>
            <a:r>
              <a:rPr lang="zh-CN" altLang="en-US" sz="1510" b="1" dirty="0">
                <a:sym typeface="Arial" panose="020B0604020202020204" pitchFamily="34" charset="0"/>
              </a:rPr>
              <a:t>初级运营</a:t>
            </a:r>
            <a:endParaRPr lang="zh-CN" altLang="en-US" sz="1510" b="1" dirty="0"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2791460" y="4292600"/>
            <a:ext cx="4831715" cy="88773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zh-CN" altLang="da-DK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选：基础能力【数据分析，私域逻辑，运营思维】</a:t>
            </a:r>
            <a:endParaRPr lang="zh-CN" altLang="da-DK" sz="1680" b="1">
              <a:solidFill>
                <a:srgbClr val="7F7F7F">
                  <a:lumMod val="5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da-DK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培：项目赋能【用户分析，运营拆解，执行赋能】</a:t>
            </a:r>
            <a:endParaRPr lang="zh-CN" altLang="da-DK" sz="1680" b="1">
              <a:solidFill>
                <a:srgbClr val="7F7F7F">
                  <a:lumMod val="5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da-DK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检：检验运用【节点输出，</a:t>
            </a:r>
            <a:r>
              <a:rPr lang="en-US" altLang="zh-CN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sop</a:t>
            </a:r>
            <a:r>
              <a:rPr lang="zh-CN" altLang="en-US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输出，</a:t>
            </a:r>
            <a:r>
              <a:rPr lang="en-US" altLang="zh-CN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68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活动检验】</a:t>
            </a:r>
            <a:endParaRPr lang="zh-CN" altLang="en-US" sz="1680" b="1">
              <a:solidFill>
                <a:srgbClr val="7F7F7F">
                  <a:lumMod val="5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3695273" y="3160302"/>
            <a:ext cx="966036" cy="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25" name="直接连接符 24"/>
          <p:cNvCxnSpPr/>
          <p:nvPr>
            <p:custDataLst>
              <p:tags r:id="rId5"/>
            </p:custDataLst>
          </p:nvPr>
        </p:nvCxnSpPr>
        <p:spPr>
          <a:xfrm flipH="1">
            <a:off x="4666028" y="2801926"/>
            <a:ext cx="961318" cy="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4" name="任意多边形 123"/>
          <p:cNvSpPr/>
          <p:nvPr>
            <p:custDataLst>
              <p:tags r:id="rId6"/>
            </p:custDataLst>
          </p:nvPr>
        </p:nvSpPr>
        <p:spPr bwMode="auto">
          <a:xfrm rot="20771145">
            <a:off x="3370366" y="2559274"/>
            <a:ext cx="259685" cy="654672"/>
          </a:xfrm>
          <a:custGeom>
            <a:avLst/>
            <a:gdLst>
              <a:gd name="T0" fmla="*/ 116 w 225"/>
              <a:gd name="T1" fmla="*/ 0 h 568"/>
              <a:gd name="T2" fmla="*/ 116 w 225"/>
              <a:gd name="T3" fmla="*/ 72 h 568"/>
              <a:gd name="T4" fmla="*/ 212 w 225"/>
              <a:gd name="T5" fmla="*/ 546 h 568"/>
              <a:gd name="T6" fmla="*/ 211 w 225"/>
              <a:gd name="T7" fmla="*/ 543 h 568"/>
              <a:gd name="T8" fmla="*/ 203 w 225"/>
              <a:gd name="T9" fmla="*/ 450 h 568"/>
              <a:gd name="T10" fmla="*/ 204 w 225"/>
              <a:gd name="T11" fmla="*/ 447 h 568"/>
              <a:gd name="T12" fmla="*/ 210 w 225"/>
              <a:gd name="T13" fmla="*/ 437 h 568"/>
              <a:gd name="T14" fmla="*/ 200 w 225"/>
              <a:gd name="T15" fmla="*/ 429 h 568"/>
              <a:gd name="T16" fmla="*/ 198 w 225"/>
              <a:gd name="T17" fmla="*/ 426 h 568"/>
              <a:gd name="T18" fmla="*/ 150 w 225"/>
              <a:gd name="T19" fmla="*/ 260 h 568"/>
              <a:gd name="T20" fmla="*/ 176 w 225"/>
              <a:gd name="T21" fmla="*/ 257 h 568"/>
              <a:gd name="T22" fmla="*/ 173 w 225"/>
              <a:gd name="T23" fmla="*/ 223 h 568"/>
              <a:gd name="T24" fmla="*/ 155 w 225"/>
              <a:gd name="T25" fmla="*/ 222 h 568"/>
              <a:gd name="T26" fmla="*/ 205 w 225"/>
              <a:gd name="T27" fmla="*/ 84 h 568"/>
              <a:gd name="T28" fmla="*/ 164 w 225"/>
              <a:gd name="T29" fmla="*/ 84 h 568"/>
              <a:gd name="T30" fmla="*/ 139 w 225"/>
              <a:gd name="T31" fmla="*/ 75 h 568"/>
              <a:gd name="T32" fmla="*/ 139 w 225"/>
              <a:gd name="T33" fmla="*/ 75 h 568"/>
              <a:gd name="T34" fmla="*/ 115 w 225"/>
              <a:gd name="T35" fmla="*/ 85 h 568"/>
              <a:gd name="T36" fmla="*/ 65 w 225"/>
              <a:gd name="T37" fmla="*/ 84 h 568"/>
              <a:gd name="T38" fmla="*/ 25 w 225"/>
              <a:gd name="T39" fmla="*/ 84 h 568"/>
              <a:gd name="T40" fmla="*/ 74 w 225"/>
              <a:gd name="T41" fmla="*/ 223 h 568"/>
              <a:gd name="T42" fmla="*/ 39 w 225"/>
              <a:gd name="T43" fmla="*/ 240 h 568"/>
              <a:gd name="T44" fmla="*/ 79 w 225"/>
              <a:gd name="T45" fmla="*/ 257 h 568"/>
              <a:gd name="T46" fmla="*/ 80 w 225"/>
              <a:gd name="T47" fmla="*/ 260 h 568"/>
              <a:gd name="T48" fmla="*/ 32 w 225"/>
              <a:gd name="T49" fmla="*/ 426 h 568"/>
              <a:gd name="T50" fmla="*/ 29 w 225"/>
              <a:gd name="T51" fmla="*/ 429 h 568"/>
              <a:gd name="T52" fmla="*/ 25 w 225"/>
              <a:gd name="T53" fmla="*/ 447 h 568"/>
              <a:gd name="T54" fmla="*/ 24 w 225"/>
              <a:gd name="T55" fmla="*/ 450 h 568"/>
              <a:gd name="T56" fmla="*/ 14 w 225"/>
              <a:gd name="T57" fmla="*/ 543 h 568"/>
              <a:gd name="T58" fmla="*/ 13 w 225"/>
              <a:gd name="T59" fmla="*/ 546 h 568"/>
              <a:gd name="T60" fmla="*/ 4 w 225"/>
              <a:gd name="T61" fmla="*/ 568 h 568"/>
              <a:gd name="T62" fmla="*/ 220 w 225"/>
              <a:gd name="T63" fmla="*/ 555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5" h="568">
                <a:moveTo>
                  <a:pt x="80" y="36"/>
                </a:moveTo>
                <a:cubicBezTo>
                  <a:pt x="80" y="16"/>
                  <a:pt x="96" y="0"/>
                  <a:pt x="116" y="0"/>
                </a:cubicBezTo>
                <a:cubicBezTo>
                  <a:pt x="136" y="0"/>
                  <a:pt x="152" y="16"/>
                  <a:pt x="152" y="36"/>
                </a:cubicBezTo>
                <a:cubicBezTo>
                  <a:pt x="152" y="56"/>
                  <a:pt x="136" y="72"/>
                  <a:pt x="116" y="72"/>
                </a:cubicBezTo>
                <a:cubicBezTo>
                  <a:pt x="96" y="72"/>
                  <a:pt x="80" y="56"/>
                  <a:pt x="80" y="36"/>
                </a:cubicBezTo>
                <a:close/>
                <a:moveTo>
                  <a:pt x="212" y="546"/>
                </a:moveTo>
                <a:lnTo>
                  <a:pt x="212" y="546"/>
                </a:lnTo>
                <a:cubicBezTo>
                  <a:pt x="212" y="545"/>
                  <a:pt x="212" y="544"/>
                  <a:pt x="211" y="543"/>
                </a:cubicBezTo>
                <a:cubicBezTo>
                  <a:pt x="220" y="532"/>
                  <a:pt x="225" y="518"/>
                  <a:pt x="224" y="501"/>
                </a:cubicBezTo>
                <a:cubicBezTo>
                  <a:pt x="223" y="484"/>
                  <a:pt x="213" y="465"/>
                  <a:pt x="203" y="450"/>
                </a:cubicBezTo>
                <a:lnTo>
                  <a:pt x="203" y="450"/>
                </a:lnTo>
                <a:cubicBezTo>
                  <a:pt x="203" y="449"/>
                  <a:pt x="203" y="448"/>
                  <a:pt x="204" y="447"/>
                </a:cubicBezTo>
                <a:lnTo>
                  <a:pt x="204" y="447"/>
                </a:lnTo>
                <a:cubicBezTo>
                  <a:pt x="206" y="447"/>
                  <a:pt x="212" y="443"/>
                  <a:pt x="210" y="437"/>
                </a:cubicBezTo>
                <a:cubicBezTo>
                  <a:pt x="209" y="431"/>
                  <a:pt x="202" y="429"/>
                  <a:pt x="200" y="429"/>
                </a:cubicBezTo>
                <a:lnTo>
                  <a:pt x="200" y="429"/>
                </a:lnTo>
                <a:cubicBezTo>
                  <a:pt x="199" y="428"/>
                  <a:pt x="199" y="427"/>
                  <a:pt x="198" y="426"/>
                </a:cubicBezTo>
                <a:lnTo>
                  <a:pt x="198" y="426"/>
                </a:lnTo>
                <a:cubicBezTo>
                  <a:pt x="176" y="386"/>
                  <a:pt x="156" y="351"/>
                  <a:pt x="150" y="260"/>
                </a:cubicBezTo>
                <a:lnTo>
                  <a:pt x="150" y="260"/>
                </a:lnTo>
                <a:lnTo>
                  <a:pt x="150" y="257"/>
                </a:lnTo>
                <a:cubicBezTo>
                  <a:pt x="164" y="257"/>
                  <a:pt x="175" y="257"/>
                  <a:pt x="176" y="257"/>
                </a:cubicBezTo>
                <a:cubicBezTo>
                  <a:pt x="177" y="257"/>
                  <a:pt x="188" y="251"/>
                  <a:pt x="187" y="241"/>
                </a:cubicBezTo>
                <a:cubicBezTo>
                  <a:pt x="186" y="228"/>
                  <a:pt x="175" y="223"/>
                  <a:pt x="173" y="223"/>
                </a:cubicBezTo>
                <a:lnTo>
                  <a:pt x="155" y="223"/>
                </a:lnTo>
                <a:lnTo>
                  <a:pt x="155" y="222"/>
                </a:lnTo>
                <a:cubicBezTo>
                  <a:pt x="152" y="171"/>
                  <a:pt x="178" y="126"/>
                  <a:pt x="198" y="111"/>
                </a:cubicBezTo>
                <a:cubicBezTo>
                  <a:pt x="204" y="107"/>
                  <a:pt x="213" y="97"/>
                  <a:pt x="205" y="84"/>
                </a:cubicBezTo>
                <a:cubicBezTo>
                  <a:pt x="198" y="75"/>
                  <a:pt x="189" y="76"/>
                  <a:pt x="185" y="77"/>
                </a:cubicBezTo>
                <a:cubicBezTo>
                  <a:pt x="181" y="78"/>
                  <a:pt x="173" y="84"/>
                  <a:pt x="164" y="84"/>
                </a:cubicBezTo>
                <a:cubicBezTo>
                  <a:pt x="156" y="84"/>
                  <a:pt x="148" y="81"/>
                  <a:pt x="142" y="77"/>
                </a:cubicBezTo>
                <a:lnTo>
                  <a:pt x="139" y="75"/>
                </a:lnTo>
                <a:lnTo>
                  <a:pt x="139" y="75"/>
                </a:lnTo>
                <a:lnTo>
                  <a:pt x="139" y="75"/>
                </a:lnTo>
                <a:lnTo>
                  <a:pt x="138" y="76"/>
                </a:lnTo>
                <a:cubicBezTo>
                  <a:pt x="131" y="81"/>
                  <a:pt x="123" y="85"/>
                  <a:pt x="115" y="85"/>
                </a:cubicBezTo>
                <a:cubicBezTo>
                  <a:pt x="106" y="85"/>
                  <a:pt x="97" y="80"/>
                  <a:pt x="90" y="75"/>
                </a:cubicBezTo>
                <a:cubicBezTo>
                  <a:pt x="83" y="80"/>
                  <a:pt x="75" y="84"/>
                  <a:pt x="65" y="84"/>
                </a:cubicBezTo>
                <a:cubicBezTo>
                  <a:pt x="56" y="84"/>
                  <a:pt x="48" y="78"/>
                  <a:pt x="44" y="77"/>
                </a:cubicBezTo>
                <a:cubicBezTo>
                  <a:pt x="40" y="76"/>
                  <a:pt x="31" y="75"/>
                  <a:pt x="25" y="84"/>
                </a:cubicBezTo>
                <a:cubicBezTo>
                  <a:pt x="16" y="97"/>
                  <a:pt x="25" y="107"/>
                  <a:pt x="31" y="111"/>
                </a:cubicBezTo>
                <a:cubicBezTo>
                  <a:pt x="52" y="126"/>
                  <a:pt x="77" y="172"/>
                  <a:pt x="74" y="223"/>
                </a:cubicBezTo>
                <a:lnTo>
                  <a:pt x="53" y="223"/>
                </a:lnTo>
                <a:cubicBezTo>
                  <a:pt x="52" y="223"/>
                  <a:pt x="40" y="227"/>
                  <a:pt x="39" y="240"/>
                </a:cubicBezTo>
                <a:cubicBezTo>
                  <a:pt x="38" y="251"/>
                  <a:pt x="49" y="257"/>
                  <a:pt x="51" y="257"/>
                </a:cubicBezTo>
                <a:cubicBezTo>
                  <a:pt x="51" y="257"/>
                  <a:pt x="65" y="257"/>
                  <a:pt x="79" y="257"/>
                </a:cubicBezTo>
                <a:lnTo>
                  <a:pt x="80" y="260"/>
                </a:lnTo>
                <a:lnTo>
                  <a:pt x="80" y="260"/>
                </a:lnTo>
                <a:cubicBezTo>
                  <a:pt x="74" y="351"/>
                  <a:pt x="54" y="385"/>
                  <a:pt x="32" y="426"/>
                </a:cubicBezTo>
                <a:lnTo>
                  <a:pt x="32" y="426"/>
                </a:lnTo>
                <a:cubicBezTo>
                  <a:pt x="31" y="427"/>
                  <a:pt x="31" y="428"/>
                  <a:pt x="30" y="429"/>
                </a:cubicBezTo>
                <a:lnTo>
                  <a:pt x="29" y="429"/>
                </a:lnTo>
                <a:cubicBezTo>
                  <a:pt x="27" y="429"/>
                  <a:pt x="21" y="431"/>
                  <a:pt x="19" y="437"/>
                </a:cubicBezTo>
                <a:cubicBezTo>
                  <a:pt x="17" y="443"/>
                  <a:pt x="23" y="447"/>
                  <a:pt x="25" y="447"/>
                </a:cubicBezTo>
                <a:cubicBezTo>
                  <a:pt x="25" y="448"/>
                  <a:pt x="25" y="449"/>
                  <a:pt x="25" y="450"/>
                </a:cubicBezTo>
                <a:lnTo>
                  <a:pt x="24" y="450"/>
                </a:lnTo>
                <a:cubicBezTo>
                  <a:pt x="16" y="463"/>
                  <a:pt x="3" y="481"/>
                  <a:pt x="2" y="498"/>
                </a:cubicBezTo>
                <a:cubicBezTo>
                  <a:pt x="0" y="515"/>
                  <a:pt x="6" y="532"/>
                  <a:pt x="14" y="543"/>
                </a:cubicBezTo>
                <a:cubicBezTo>
                  <a:pt x="14" y="544"/>
                  <a:pt x="14" y="545"/>
                  <a:pt x="14" y="546"/>
                </a:cubicBezTo>
                <a:lnTo>
                  <a:pt x="13" y="546"/>
                </a:lnTo>
                <a:cubicBezTo>
                  <a:pt x="13" y="546"/>
                  <a:pt x="8" y="550"/>
                  <a:pt x="6" y="555"/>
                </a:cubicBezTo>
                <a:cubicBezTo>
                  <a:pt x="4" y="559"/>
                  <a:pt x="4" y="568"/>
                  <a:pt x="4" y="568"/>
                </a:cubicBezTo>
                <a:lnTo>
                  <a:pt x="222" y="568"/>
                </a:lnTo>
                <a:cubicBezTo>
                  <a:pt x="222" y="568"/>
                  <a:pt x="221" y="559"/>
                  <a:pt x="220" y="555"/>
                </a:cubicBezTo>
                <a:cubicBezTo>
                  <a:pt x="218" y="551"/>
                  <a:pt x="212" y="546"/>
                  <a:pt x="212" y="546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/>
          <a:lstStyle/>
          <a:p>
            <a:endParaRPr lang="zh-CN" altLang="en-US" sz="1510"/>
          </a:p>
        </p:txBody>
      </p:sp>
      <p:sp>
        <p:nvSpPr>
          <p:cNvPr id="120" name="任意多边形 119"/>
          <p:cNvSpPr/>
          <p:nvPr>
            <p:custDataLst>
              <p:tags r:id="rId7"/>
            </p:custDataLst>
          </p:nvPr>
        </p:nvSpPr>
        <p:spPr bwMode="auto">
          <a:xfrm>
            <a:off x="1010461" y="1349417"/>
            <a:ext cx="3509518" cy="1913095"/>
          </a:xfrm>
          <a:custGeom>
            <a:avLst/>
            <a:gdLst>
              <a:gd name="T0" fmla="*/ 0 w 2629"/>
              <a:gd name="T1" fmla="*/ 539 h 1433"/>
              <a:gd name="T2" fmla="*/ 0 w 2629"/>
              <a:gd name="T3" fmla="*/ 1433 h 1433"/>
              <a:gd name="T4" fmla="*/ 488 w 2629"/>
              <a:gd name="T5" fmla="*/ 876 h 1433"/>
              <a:gd name="T6" fmla="*/ 830 w 2629"/>
              <a:gd name="T7" fmla="*/ 462 h 1433"/>
              <a:gd name="T8" fmla="*/ 934 w 2629"/>
              <a:gd name="T9" fmla="*/ 499 h 1433"/>
              <a:gd name="T10" fmla="*/ 1103 w 2629"/>
              <a:gd name="T11" fmla="*/ 605 h 1433"/>
              <a:gd name="T12" fmla="*/ 1234 w 2629"/>
              <a:gd name="T13" fmla="*/ 662 h 1433"/>
              <a:gd name="T14" fmla="*/ 1375 w 2629"/>
              <a:gd name="T15" fmla="*/ 803 h 1433"/>
              <a:gd name="T16" fmla="*/ 1540 w 2629"/>
              <a:gd name="T17" fmla="*/ 975 h 1433"/>
              <a:gd name="T18" fmla="*/ 1702 w 2629"/>
              <a:gd name="T19" fmla="*/ 1113 h 1433"/>
              <a:gd name="T20" fmla="*/ 1767 w 2629"/>
              <a:gd name="T21" fmla="*/ 1032 h 1433"/>
              <a:gd name="T22" fmla="*/ 1628 w 2629"/>
              <a:gd name="T23" fmla="*/ 798 h 1433"/>
              <a:gd name="T24" fmla="*/ 1487 w 2629"/>
              <a:gd name="T25" fmla="*/ 629 h 1433"/>
              <a:gd name="T26" fmla="*/ 1458 w 2629"/>
              <a:gd name="T27" fmla="*/ 565 h 1433"/>
              <a:gd name="T28" fmla="*/ 1487 w 2629"/>
              <a:gd name="T29" fmla="*/ 502 h 1433"/>
              <a:gd name="T30" fmla="*/ 1540 w 2629"/>
              <a:gd name="T31" fmla="*/ 476 h 1433"/>
              <a:gd name="T32" fmla="*/ 1727 w 2629"/>
              <a:gd name="T33" fmla="*/ 595 h 1433"/>
              <a:gd name="T34" fmla="*/ 1806 w 2629"/>
              <a:gd name="T35" fmla="*/ 648 h 1433"/>
              <a:gd name="T36" fmla="*/ 1841 w 2629"/>
              <a:gd name="T37" fmla="*/ 729 h 1433"/>
              <a:gd name="T38" fmla="*/ 1884 w 2629"/>
              <a:gd name="T39" fmla="*/ 819 h 1433"/>
              <a:gd name="T40" fmla="*/ 1890 w 2629"/>
              <a:gd name="T41" fmla="*/ 947 h 1433"/>
              <a:gd name="T42" fmla="*/ 1968 w 2629"/>
              <a:gd name="T43" fmla="*/ 1042 h 1433"/>
              <a:gd name="T44" fmla="*/ 2004 w 2629"/>
              <a:gd name="T45" fmla="*/ 887 h 1433"/>
              <a:gd name="T46" fmla="*/ 1998 w 2629"/>
              <a:gd name="T47" fmla="*/ 689 h 1433"/>
              <a:gd name="T48" fmla="*/ 1971 w 2629"/>
              <a:gd name="T49" fmla="*/ 558 h 1433"/>
              <a:gd name="T50" fmla="*/ 1818 w 2629"/>
              <a:gd name="T51" fmla="*/ 398 h 1433"/>
              <a:gd name="T52" fmla="*/ 1983 w 2629"/>
              <a:gd name="T53" fmla="*/ 482 h 1433"/>
              <a:gd name="T54" fmla="*/ 2166 w 2629"/>
              <a:gd name="T55" fmla="*/ 615 h 1433"/>
              <a:gd name="T56" fmla="*/ 2260 w 2629"/>
              <a:gd name="T57" fmla="*/ 700 h 1433"/>
              <a:gd name="T58" fmla="*/ 2368 w 2629"/>
              <a:gd name="T59" fmla="*/ 829 h 1433"/>
              <a:gd name="T60" fmla="*/ 2508 w 2629"/>
              <a:gd name="T61" fmla="*/ 823 h 1433"/>
              <a:gd name="T62" fmla="*/ 2424 w 2629"/>
              <a:gd name="T63" fmla="*/ 707 h 1433"/>
              <a:gd name="T64" fmla="*/ 2300 w 2629"/>
              <a:gd name="T65" fmla="*/ 519 h 1433"/>
              <a:gd name="T66" fmla="*/ 2186 w 2629"/>
              <a:gd name="T67" fmla="*/ 382 h 1433"/>
              <a:gd name="T68" fmla="*/ 2257 w 2629"/>
              <a:gd name="T69" fmla="*/ 428 h 1433"/>
              <a:gd name="T70" fmla="*/ 2335 w 2629"/>
              <a:gd name="T71" fmla="*/ 466 h 1433"/>
              <a:gd name="T72" fmla="*/ 2402 w 2629"/>
              <a:gd name="T73" fmla="*/ 520 h 1433"/>
              <a:gd name="T74" fmla="*/ 2535 w 2629"/>
              <a:gd name="T75" fmla="*/ 598 h 1433"/>
              <a:gd name="T76" fmla="*/ 2599 w 2629"/>
              <a:gd name="T77" fmla="*/ 527 h 1433"/>
              <a:gd name="T78" fmla="*/ 2490 w 2629"/>
              <a:gd name="T79" fmla="*/ 436 h 1433"/>
              <a:gd name="T80" fmla="*/ 2386 w 2629"/>
              <a:gd name="T81" fmla="*/ 352 h 1433"/>
              <a:gd name="T82" fmla="*/ 2318 w 2629"/>
              <a:gd name="T83" fmla="*/ 284 h 1433"/>
              <a:gd name="T84" fmla="*/ 2260 w 2629"/>
              <a:gd name="T85" fmla="*/ 248 h 1433"/>
              <a:gd name="T86" fmla="*/ 2384 w 2629"/>
              <a:gd name="T87" fmla="*/ 240 h 1433"/>
              <a:gd name="T88" fmla="*/ 2442 w 2629"/>
              <a:gd name="T89" fmla="*/ 150 h 1433"/>
              <a:gd name="T90" fmla="*/ 2331 w 2629"/>
              <a:gd name="T91" fmla="*/ 159 h 1433"/>
              <a:gd name="T92" fmla="*/ 2140 w 2629"/>
              <a:gd name="T93" fmla="*/ 150 h 1433"/>
              <a:gd name="T94" fmla="*/ 1899 w 2629"/>
              <a:gd name="T95" fmla="*/ 117 h 1433"/>
              <a:gd name="T96" fmla="*/ 1743 w 2629"/>
              <a:gd name="T97" fmla="*/ 126 h 1433"/>
              <a:gd name="T98" fmla="*/ 1591 w 2629"/>
              <a:gd name="T99" fmla="*/ 85 h 1433"/>
              <a:gd name="T100" fmla="*/ 1203 w 2629"/>
              <a:gd name="T101" fmla="*/ 13 h 1433"/>
              <a:gd name="T102" fmla="*/ 969 w 2629"/>
              <a:gd name="T103" fmla="*/ 23 h 1433"/>
              <a:gd name="T104" fmla="*/ 686 w 2629"/>
              <a:gd name="T105" fmla="*/ 74 h 1433"/>
              <a:gd name="T106" fmla="*/ 0 w 2629"/>
              <a:gd name="T107" fmla="*/ 539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29" h="1433">
                <a:moveTo>
                  <a:pt x="0" y="539"/>
                </a:moveTo>
                <a:cubicBezTo>
                  <a:pt x="0" y="1433"/>
                  <a:pt x="0" y="1433"/>
                  <a:pt x="0" y="1433"/>
                </a:cubicBezTo>
                <a:cubicBezTo>
                  <a:pt x="0" y="1433"/>
                  <a:pt x="334" y="1066"/>
                  <a:pt x="488" y="876"/>
                </a:cubicBezTo>
                <a:cubicBezTo>
                  <a:pt x="642" y="685"/>
                  <a:pt x="830" y="462"/>
                  <a:pt x="830" y="462"/>
                </a:cubicBezTo>
                <a:cubicBezTo>
                  <a:pt x="830" y="462"/>
                  <a:pt x="906" y="479"/>
                  <a:pt x="934" y="499"/>
                </a:cubicBezTo>
                <a:cubicBezTo>
                  <a:pt x="962" y="519"/>
                  <a:pt x="1063" y="583"/>
                  <a:pt x="1103" y="605"/>
                </a:cubicBezTo>
                <a:cubicBezTo>
                  <a:pt x="1142" y="626"/>
                  <a:pt x="1208" y="646"/>
                  <a:pt x="1234" y="662"/>
                </a:cubicBezTo>
                <a:cubicBezTo>
                  <a:pt x="1259" y="679"/>
                  <a:pt x="1335" y="757"/>
                  <a:pt x="1375" y="803"/>
                </a:cubicBezTo>
                <a:cubicBezTo>
                  <a:pt x="1415" y="849"/>
                  <a:pt x="1487" y="943"/>
                  <a:pt x="1540" y="975"/>
                </a:cubicBezTo>
                <a:cubicBezTo>
                  <a:pt x="1593" y="1006"/>
                  <a:pt x="1672" y="1094"/>
                  <a:pt x="1702" y="1113"/>
                </a:cubicBezTo>
                <a:cubicBezTo>
                  <a:pt x="1732" y="1133"/>
                  <a:pt x="1788" y="1161"/>
                  <a:pt x="1767" y="1032"/>
                </a:cubicBezTo>
                <a:cubicBezTo>
                  <a:pt x="1745" y="904"/>
                  <a:pt x="1653" y="819"/>
                  <a:pt x="1628" y="798"/>
                </a:cubicBezTo>
                <a:cubicBezTo>
                  <a:pt x="1603" y="776"/>
                  <a:pt x="1502" y="643"/>
                  <a:pt x="1487" y="629"/>
                </a:cubicBezTo>
                <a:cubicBezTo>
                  <a:pt x="1473" y="616"/>
                  <a:pt x="1461" y="582"/>
                  <a:pt x="1458" y="565"/>
                </a:cubicBezTo>
                <a:cubicBezTo>
                  <a:pt x="1454" y="548"/>
                  <a:pt x="1479" y="530"/>
                  <a:pt x="1487" y="502"/>
                </a:cubicBezTo>
                <a:cubicBezTo>
                  <a:pt x="1496" y="474"/>
                  <a:pt x="1497" y="471"/>
                  <a:pt x="1540" y="476"/>
                </a:cubicBezTo>
                <a:cubicBezTo>
                  <a:pt x="1583" y="481"/>
                  <a:pt x="1682" y="550"/>
                  <a:pt x="1727" y="595"/>
                </a:cubicBezTo>
                <a:cubicBezTo>
                  <a:pt x="1772" y="639"/>
                  <a:pt x="1806" y="648"/>
                  <a:pt x="1806" y="648"/>
                </a:cubicBezTo>
                <a:cubicBezTo>
                  <a:pt x="1806" y="648"/>
                  <a:pt x="1828" y="697"/>
                  <a:pt x="1841" y="729"/>
                </a:cubicBezTo>
                <a:cubicBezTo>
                  <a:pt x="1854" y="760"/>
                  <a:pt x="1884" y="819"/>
                  <a:pt x="1884" y="819"/>
                </a:cubicBezTo>
                <a:cubicBezTo>
                  <a:pt x="1884" y="819"/>
                  <a:pt x="1871" y="890"/>
                  <a:pt x="1890" y="947"/>
                </a:cubicBezTo>
                <a:cubicBezTo>
                  <a:pt x="1910" y="1004"/>
                  <a:pt x="1947" y="1049"/>
                  <a:pt x="1968" y="1042"/>
                </a:cubicBezTo>
                <a:cubicBezTo>
                  <a:pt x="1990" y="1036"/>
                  <a:pt x="1991" y="940"/>
                  <a:pt x="2004" y="887"/>
                </a:cubicBezTo>
                <a:cubicBezTo>
                  <a:pt x="2018" y="834"/>
                  <a:pt x="2013" y="743"/>
                  <a:pt x="1998" y="689"/>
                </a:cubicBezTo>
                <a:cubicBezTo>
                  <a:pt x="1983" y="634"/>
                  <a:pt x="1980" y="586"/>
                  <a:pt x="1971" y="558"/>
                </a:cubicBezTo>
                <a:cubicBezTo>
                  <a:pt x="1963" y="530"/>
                  <a:pt x="1819" y="413"/>
                  <a:pt x="1818" y="398"/>
                </a:cubicBezTo>
                <a:cubicBezTo>
                  <a:pt x="1816" y="383"/>
                  <a:pt x="1928" y="471"/>
                  <a:pt x="1983" y="482"/>
                </a:cubicBezTo>
                <a:cubicBezTo>
                  <a:pt x="2037" y="494"/>
                  <a:pt x="2125" y="577"/>
                  <a:pt x="2166" y="615"/>
                </a:cubicBezTo>
                <a:cubicBezTo>
                  <a:pt x="2208" y="653"/>
                  <a:pt x="2244" y="674"/>
                  <a:pt x="2260" y="700"/>
                </a:cubicBezTo>
                <a:cubicBezTo>
                  <a:pt x="2277" y="727"/>
                  <a:pt x="2315" y="791"/>
                  <a:pt x="2368" y="829"/>
                </a:cubicBezTo>
                <a:cubicBezTo>
                  <a:pt x="2421" y="867"/>
                  <a:pt x="2492" y="847"/>
                  <a:pt x="2508" y="823"/>
                </a:cubicBezTo>
                <a:cubicBezTo>
                  <a:pt x="2525" y="798"/>
                  <a:pt x="2442" y="735"/>
                  <a:pt x="2424" y="707"/>
                </a:cubicBezTo>
                <a:cubicBezTo>
                  <a:pt x="2406" y="679"/>
                  <a:pt x="2358" y="583"/>
                  <a:pt x="2300" y="519"/>
                </a:cubicBezTo>
                <a:cubicBezTo>
                  <a:pt x="2242" y="454"/>
                  <a:pt x="2178" y="388"/>
                  <a:pt x="2186" y="382"/>
                </a:cubicBezTo>
                <a:cubicBezTo>
                  <a:pt x="2194" y="375"/>
                  <a:pt x="2216" y="406"/>
                  <a:pt x="2257" y="428"/>
                </a:cubicBezTo>
                <a:cubicBezTo>
                  <a:pt x="2298" y="449"/>
                  <a:pt x="2335" y="466"/>
                  <a:pt x="2335" y="466"/>
                </a:cubicBezTo>
                <a:cubicBezTo>
                  <a:pt x="2335" y="466"/>
                  <a:pt x="2381" y="506"/>
                  <a:pt x="2402" y="520"/>
                </a:cubicBezTo>
                <a:cubicBezTo>
                  <a:pt x="2424" y="535"/>
                  <a:pt x="2459" y="600"/>
                  <a:pt x="2535" y="598"/>
                </a:cubicBezTo>
                <a:cubicBezTo>
                  <a:pt x="2611" y="596"/>
                  <a:pt x="2629" y="553"/>
                  <a:pt x="2599" y="527"/>
                </a:cubicBezTo>
                <a:cubicBezTo>
                  <a:pt x="2569" y="501"/>
                  <a:pt x="2512" y="466"/>
                  <a:pt x="2490" y="436"/>
                </a:cubicBezTo>
                <a:cubicBezTo>
                  <a:pt x="2469" y="406"/>
                  <a:pt x="2386" y="352"/>
                  <a:pt x="2386" y="352"/>
                </a:cubicBezTo>
                <a:cubicBezTo>
                  <a:pt x="2386" y="352"/>
                  <a:pt x="2360" y="311"/>
                  <a:pt x="2318" y="284"/>
                </a:cubicBezTo>
                <a:cubicBezTo>
                  <a:pt x="2277" y="258"/>
                  <a:pt x="2260" y="248"/>
                  <a:pt x="2260" y="248"/>
                </a:cubicBezTo>
                <a:cubicBezTo>
                  <a:pt x="2260" y="248"/>
                  <a:pt x="2313" y="251"/>
                  <a:pt x="2384" y="240"/>
                </a:cubicBezTo>
                <a:cubicBezTo>
                  <a:pt x="2455" y="228"/>
                  <a:pt x="2474" y="155"/>
                  <a:pt x="2442" y="150"/>
                </a:cubicBezTo>
                <a:cubicBezTo>
                  <a:pt x="2411" y="145"/>
                  <a:pt x="2356" y="165"/>
                  <a:pt x="2331" y="159"/>
                </a:cubicBezTo>
                <a:cubicBezTo>
                  <a:pt x="2307" y="152"/>
                  <a:pt x="2180" y="150"/>
                  <a:pt x="2140" y="150"/>
                </a:cubicBezTo>
                <a:cubicBezTo>
                  <a:pt x="2100" y="149"/>
                  <a:pt x="1981" y="117"/>
                  <a:pt x="1899" y="117"/>
                </a:cubicBezTo>
                <a:cubicBezTo>
                  <a:pt x="1816" y="117"/>
                  <a:pt x="1743" y="126"/>
                  <a:pt x="1743" y="126"/>
                </a:cubicBezTo>
                <a:cubicBezTo>
                  <a:pt x="1743" y="126"/>
                  <a:pt x="1719" y="99"/>
                  <a:pt x="1591" y="85"/>
                </a:cubicBezTo>
                <a:cubicBezTo>
                  <a:pt x="1464" y="71"/>
                  <a:pt x="1311" y="23"/>
                  <a:pt x="1203" y="13"/>
                </a:cubicBezTo>
                <a:cubicBezTo>
                  <a:pt x="1096" y="3"/>
                  <a:pt x="1015" y="25"/>
                  <a:pt x="969" y="23"/>
                </a:cubicBezTo>
                <a:cubicBezTo>
                  <a:pt x="923" y="22"/>
                  <a:pt x="812" y="0"/>
                  <a:pt x="686" y="74"/>
                </a:cubicBezTo>
                <a:cubicBezTo>
                  <a:pt x="561" y="149"/>
                  <a:pt x="0" y="539"/>
                  <a:pt x="0" y="539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76792" tIns="38396" rIns="76792" bIns="38396" numCol="1" anchor="t" anchorCtr="0" compatLnSpc="1">
            <a:normAutofit/>
          </a:bodyPr>
          <a:lstStyle/>
          <a:p>
            <a:endParaRPr lang="en-US" sz="1510"/>
          </a:p>
        </p:txBody>
      </p:sp>
      <p:sp>
        <p:nvSpPr>
          <p:cNvPr id="123" name="文本框 122"/>
          <p:cNvSpPr txBox="1"/>
          <p:nvPr>
            <p:custDataLst>
              <p:tags r:id="rId8"/>
            </p:custDataLst>
          </p:nvPr>
        </p:nvSpPr>
        <p:spPr bwMode="auto">
          <a:xfrm>
            <a:off x="1463020" y="3600292"/>
            <a:ext cx="2610259" cy="2984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38396" rIns="76792" bIns="0" anchor="b" anchorCtr="0">
            <a:normAutofit fontScale="8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80" b="1" spc="300">
                <a:latin typeface="微软雅黑" panose="020B0503020204020204" charset="-122"/>
                <a:ea typeface="微软雅黑" panose="020B0503020204020204" charset="-122"/>
              </a:rPr>
              <a:t>基础标准运营是否满足需求</a:t>
            </a:r>
            <a:endParaRPr lang="zh-CN" altLang="en-US" sz="168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9"/>
            </p:custDataLst>
          </p:nvPr>
        </p:nvCxnSpPr>
        <p:spPr>
          <a:xfrm>
            <a:off x="4661309" y="2801926"/>
            <a:ext cx="0" cy="750137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5" name="直接连接符 44"/>
          <p:cNvCxnSpPr/>
          <p:nvPr>
            <p:custDataLst>
              <p:tags r:id="rId10"/>
            </p:custDataLst>
          </p:nvPr>
        </p:nvCxnSpPr>
        <p:spPr>
          <a:xfrm flipH="1">
            <a:off x="4666028" y="3552063"/>
            <a:ext cx="961318" cy="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37" name="直接连接符 136"/>
          <p:cNvCxnSpPr/>
          <p:nvPr>
            <p:custDataLst>
              <p:tags r:id="rId11"/>
            </p:custDataLst>
          </p:nvPr>
        </p:nvCxnSpPr>
        <p:spPr>
          <a:xfrm>
            <a:off x="6341362" y="3198261"/>
            <a:ext cx="2450547" cy="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7" name="矩形 126"/>
          <p:cNvSpPr/>
          <p:nvPr>
            <p:custDataLst>
              <p:tags r:id="rId12"/>
            </p:custDataLst>
          </p:nvPr>
        </p:nvSpPr>
        <p:spPr bwMode="auto">
          <a:xfrm>
            <a:off x="6286746" y="2734667"/>
            <a:ext cx="2505163" cy="43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0" rIns="76792" bIns="3839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10" spc="150">
                <a:latin typeface="微软雅黑" panose="020B0503020204020204" charset="-122"/>
                <a:ea typeface="微软雅黑" panose="020B0503020204020204" charset="-122"/>
              </a:rPr>
              <a:t>按项目需求？</a:t>
            </a:r>
            <a:endParaRPr lang="zh-CN" altLang="en-US" sz="1010" spc="15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10" spc="150">
                <a:latin typeface="微软雅黑" panose="020B0503020204020204" charset="-122"/>
                <a:ea typeface="微软雅黑" panose="020B0503020204020204" charset="-122"/>
              </a:rPr>
              <a:t>按统一标准？</a:t>
            </a:r>
            <a:endParaRPr lang="zh-CN" altLang="en-US" sz="101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文本框 127"/>
          <p:cNvSpPr txBox="1"/>
          <p:nvPr>
            <p:custDataLst>
              <p:tags r:id="rId13"/>
            </p:custDataLst>
          </p:nvPr>
        </p:nvSpPr>
        <p:spPr bwMode="auto">
          <a:xfrm>
            <a:off x="6286746" y="2447171"/>
            <a:ext cx="2505163" cy="2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38396" rIns="76792" bIns="0" anchor="b" anchorCtr="0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>
                <a:latin typeface="微软雅黑" panose="020B0503020204020204" charset="-122"/>
                <a:ea typeface="微软雅黑" panose="020B0503020204020204" charset="-122"/>
              </a:rPr>
              <a:t>选人的基础标准</a:t>
            </a:r>
            <a:endParaRPr lang="zh-CN" altLang="en-US" sz="151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任意多边形 142"/>
          <p:cNvSpPr/>
          <p:nvPr>
            <p:custDataLst>
              <p:tags r:id="rId14"/>
            </p:custDataLst>
          </p:nvPr>
        </p:nvSpPr>
        <p:spPr bwMode="auto">
          <a:xfrm>
            <a:off x="5644515" y="2577570"/>
            <a:ext cx="208646" cy="469962"/>
          </a:xfrm>
          <a:custGeom>
            <a:avLst/>
            <a:gdLst>
              <a:gd name="T0" fmla="*/ 1658 w 1760"/>
              <a:gd name="T1" fmla="*/ 3410 h 3970"/>
              <a:gd name="T2" fmla="*/ 1613 w 1760"/>
              <a:gd name="T3" fmla="*/ 3410 h 3970"/>
              <a:gd name="T4" fmla="*/ 1603 w 1760"/>
              <a:gd name="T5" fmla="*/ 3069 h 3970"/>
              <a:gd name="T6" fmla="*/ 1278 w 1760"/>
              <a:gd name="T7" fmla="*/ 2210 h 3970"/>
              <a:gd name="T8" fmla="*/ 1325 w 1760"/>
              <a:gd name="T9" fmla="*/ 2210 h 3970"/>
              <a:gd name="T10" fmla="*/ 1427 w 1760"/>
              <a:gd name="T11" fmla="*/ 2104 h 3970"/>
              <a:gd name="T12" fmla="*/ 1427 w 1760"/>
              <a:gd name="T13" fmla="*/ 2090 h 3970"/>
              <a:gd name="T14" fmla="*/ 1320 w 1760"/>
              <a:gd name="T15" fmla="*/ 1984 h 3970"/>
              <a:gd name="T16" fmla="*/ 1427 w 1760"/>
              <a:gd name="T17" fmla="*/ 1877 h 3970"/>
              <a:gd name="T18" fmla="*/ 1427 w 1760"/>
              <a:gd name="T19" fmla="*/ 1864 h 3970"/>
              <a:gd name="T20" fmla="*/ 1325 w 1760"/>
              <a:gd name="T21" fmla="*/ 1757 h 3970"/>
              <a:gd name="T22" fmla="*/ 1263 w 1760"/>
              <a:gd name="T23" fmla="*/ 1757 h 3970"/>
              <a:gd name="T24" fmla="*/ 1342 w 1760"/>
              <a:gd name="T25" fmla="*/ 1028 h 3970"/>
              <a:gd name="T26" fmla="*/ 1426 w 1760"/>
              <a:gd name="T27" fmla="*/ 890 h 3970"/>
              <a:gd name="T28" fmla="*/ 1445 w 1760"/>
              <a:gd name="T29" fmla="*/ 890 h 3970"/>
              <a:gd name="T30" fmla="*/ 1547 w 1760"/>
              <a:gd name="T31" fmla="*/ 784 h 3970"/>
              <a:gd name="T32" fmla="*/ 1547 w 1760"/>
              <a:gd name="T33" fmla="*/ 770 h 3970"/>
              <a:gd name="T34" fmla="*/ 1445 w 1760"/>
              <a:gd name="T35" fmla="*/ 664 h 3970"/>
              <a:gd name="T36" fmla="*/ 1314 w 1760"/>
              <a:gd name="T37" fmla="*/ 664 h 3970"/>
              <a:gd name="T38" fmla="*/ 1064 w 1760"/>
              <a:gd name="T39" fmla="*/ 338 h 3970"/>
              <a:gd name="T40" fmla="*/ 1102 w 1760"/>
              <a:gd name="T41" fmla="*/ 216 h 3970"/>
              <a:gd name="T42" fmla="*/ 885 w 1760"/>
              <a:gd name="T43" fmla="*/ 0 h 3970"/>
              <a:gd name="T44" fmla="*/ 669 w 1760"/>
              <a:gd name="T45" fmla="*/ 216 h 3970"/>
              <a:gd name="T46" fmla="*/ 706 w 1760"/>
              <a:gd name="T47" fmla="*/ 338 h 3970"/>
              <a:gd name="T48" fmla="*/ 455 w 1760"/>
              <a:gd name="T49" fmla="*/ 664 h 3970"/>
              <a:gd name="T50" fmla="*/ 311 w 1760"/>
              <a:gd name="T51" fmla="*/ 664 h 3970"/>
              <a:gd name="T52" fmla="*/ 200 w 1760"/>
              <a:gd name="T53" fmla="*/ 770 h 3970"/>
              <a:gd name="T54" fmla="*/ 200 w 1760"/>
              <a:gd name="T55" fmla="*/ 784 h 3970"/>
              <a:gd name="T56" fmla="*/ 311 w 1760"/>
              <a:gd name="T57" fmla="*/ 890 h 3970"/>
              <a:gd name="T58" fmla="*/ 343 w 1760"/>
              <a:gd name="T59" fmla="*/ 890 h 3970"/>
              <a:gd name="T60" fmla="*/ 427 w 1760"/>
              <a:gd name="T61" fmla="*/ 1028 h 3970"/>
              <a:gd name="T62" fmla="*/ 506 w 1760"/>
              <a:gd name="T63" fmla="*/ 1757 h 3970"/>
              <a:gd name="T64" fmla="*/ 445 w 1760"/>
              <a:gd name="T65" fmla="*/ 1757 h 3970"/>
              <a:gd name="T66" fmla="*/ 333 w 1760"/>
              <a:gd name="T67" fmla="*/ 1864 h 3970"/>
              <a:gd name="T68" fmla="*/ 333 w 1760"/>
              <a:gd name="T69" fmla="*/ 1877 h 3970"/>
              <a:gd name="T70" fmla="*/ 440 w 1760"/>
              <a:gd name="T71" fmla="*/ 1984 h 3970"/>
              <a:gd name="T72" fmla="*/ 333 w 1760"/>
              <a:gd name="T73" fmla="*/ 2090 h 3970"/>
              <a:gd name="T74" fmla="*/ 333 w 1760"/>
              <a:gd name="T75" fmla="*/ 2104 h 3970"/>
              <a:gd name="T76" fmla="*/ 445 w 1760"/>
              <a:gd name="T77" fmla="*/ 2210 h 3970"/>
              <a:gd name="T78" fmla="*/ 493 w 1760"/>
              <a:gd name="T79" fmla="*/ 2210 h 3970"/>
              <a:gd name="T80" fmla="*/ 167 w 1760"/>
              <a:gd name="T81" fmla="*/ 3069 h 3970"/>
              <a:gd name="T82" fmla="*/ 157 w 1760"/>
              <a:gd name="T83" fmla="*/ 3410 h 3970"/>
              <a:gd name="T84" fmla="*/ 111 w 1760"/>
              <a:gd name="T85" fmla="*/ 3410 h 3970"/>
              <a:gd name="T86" fmla="*/ 0 w 1760"/>
              <a:gd name="T87" fmla="*/ 3517 h 3970"/>
              <a:gd name="T88" fmla="*/ 0 w 1760"/>
              <a:gd name="T89" fmla="*/ 3637 h 3970"/>
              <a:gd name="T90" fmla="*/ 93 w 1760"/>
              <a:gd name="T91" fmla="*/ 3743 h 3970"/>
              <a:gd name="T92" fmla="*/ 93 w 1760"/>
              <a:gd name="T93" fmla="*/ 3970 h 3970"/>
              <a:gd name="T94" fmla="*/ 1667 w 1760"/>
              <a:gd name="T95" fmla="*/ 3970 h 3970"/>
              <a:gd name="T96" fmla="*/ 1667 w 1760"/>
              <a:gd name="T97" fmla="*/ 3743 h 3970"/>
              <a:gd name="T98" fmla="*/ 1760 w 1760"/>
              <a:gd name="T99" fmla="*/ 3637 h 3970"/>
              <a:gd name="T100" fmla="*/ 1760 w 1760"/>
              <a:gd name="T101" fmla="*/ 3517 h 3970"/>
              <a:gd name="T102" fmla="*/ 1658 w 1760"/>
              <a:gd name="T103" fmla="*/ 3410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0" h="3970">
                <a:moveTo>
                  <a:pt x="1658" y="3410"/>
                </a:moveTo>
                <a:lnTo>
                  <a:pt x="1613" y="3410"/>
                </a:lnTo>
                <a:cubicBezTo>
                  <a:pt x="1643" y="3366"/>
                  <a:pt x="1724" y="3216"/>
                  <a:pt x="1603" y="3069"/>
                </a:cubicBezTo>
                <a:cubicBezTo>
                  <a:pt x="1485" y="2924"/>
                  <a:pt x="1268" y="2542"/>
                  <a:pt x="1278" y="2210"/>
                </a:cubicBezTo>
                <a:lnTo>
                  <a:pt x="1325" y="2210"/>
                </a:lnTo>
                <a:cubicBezTo>
                  <a:pt x="1383" y="2210"/>
                  <a:pt x="1427" y="2163"/>
                  <a:pt x="1427" y="2104"/>
                </a:cubicBezTo>
                <a:lnTo>
                  <a:pt x="1427" y="2090"/>
                </a:lnTo>
                <a:cubicBezTo>
                  <a:pt x="1427" y="2031"/>
                  <a:pt x="1379" y="1984"/>
                  <a:pt x="1320" y="1984"/>
                </a:cubicBezTo>
                <a:cubicBezTo>
                  <a:pt x="1379" y="1984"/>
                  <a:pt x="1427" y="1936"/>
                  <a:pt x="1427" y="1877"/>
                </a:cubicBezTo>
                <a:lnTo>
                  <a:pt x="1427" y="1864"/>
                </a:lnTo>
                <a:cubicBezTo>
                  <a:pt x="1427" y="1805"/>
                  <a:pt x="1383" y="1757"/>
                  <a:pt x="1325" y="1757"/>
                </a:cubicBezTo>
                <a:lnTo>
                  <a:pt x="1263" y="1757"/>
                </a:lnTo>
                <a:cubicBezTo>
                  <a:pt x="1235" y="1467"/>
                  <a:pt x="1277" y="1183"/>
                  <a:pt x="1342" y="1028"/>
                </a:cubicBezTo>
                <a:cubicBezTo>
                  <a:pt x="1367" y="969"/>
                  <a:pt x="1397" y="924"/>
                  <a:pt x="1426" y="890"/>
                </a:cubicBezTo>
                <a:lnTo>
                  <a:pt x="1445" y="890"/>
                </a:lnTo>
                <a:cubicBezTo>
                  <a:pt x="1503" y="890"/>
                  <a:pt x="1547" y="843"/>
                  <a:pt x="1547" y="784"/>
                </a:cubicBezTo>
                <a:lnTo>
                  <a:pt x="1547" y="770"/>
                </a:lnTo>
                <a:cubicBezTo>
                  <a:pt x="1547" y="711"/>
                  <a:pt x="1503" y="664"/>
                  <a:pt x="1445" y="664"/>
                </a:cubicBezTo>
                <a:lnTo>
                  <a:pt x="1314" y="664"/>
                </a:lnTo>
                <a:cubicBezTo>
                  <a:pt x="1290" y="518"/>
                  <a:pt x="1194" y="397"/>
                  <a:pt x="1064" y="338"/>
                </a:cubicBezTo>
                <a:cubicBezTo>
                  <a:pt x="1088" y="304"/>
                  <a:pt x="1102" y="262"/>
                  <a:pt x="1102" y="216"/>
                </a:cubicBezTo>
                <a:cubicBezTo>
                  <a:pt x="1102" y="97"/>
                  <a:pt x="1005" y="0"/>
                  <a:pt x="885" y="0"/>
                </a:cubicBezTo>
                <a:cubicBezTo>
                  <a:pt x="766" y="0"/>
                  <a:pt x="669" y="97"/>
                  <a:pt x="669" y="216"/>
                </a:cubicBezTo>
                <a:cubicBezTo>
                  <a:pt x="669" y="262"/>
                  <a:pt x="683" y="303"/>
                  <a:pt x="706" y="338"/>
                </a:cubicBezTo>
                <a:cubicBezTo>
                  <a:pt x="576" y="397"/>
                  <a:pt x="479" y="518"/>
                  <a:pt x="455" y="664"/>
                </a:cubicBezTo>
                <a:lnTo>
                  <a:pt x="311" y="664"/>
                </a:lnTo>
                <a:cubicBezTo>
                  <a:pt x="252" y="664"/>
                  <a:pt x="200" y="711"/>
                  <a:pt x="200" y="770"/>
                </a:cubicBezTo>
                <a:lnTo>
                  <a:pt x="200" y="784"/>
                </a:lnTo>
                <a:cubicBezTo>
                  <a:pt x="200" y="842"/>
                  <a:pt x="252" y="890"/>
                  <a:pt x="311" y="890"/>
                </a:cubicBezTo>
                <a:lnTo>
                  <a:pt x="343" y="890"/>
                </a:lnTo>
                <a:cubicBezTo>
                  <a:pt x="372" y="924"/>
                  <a:pt x="402" y="969"/>
                  <a:pt x="427" y="1028"/>
                </a:cubicBezTo>
                <a:cubicBezTo>
                  <a:pt x="492" y="1183"/>
                  <a:pt x="534" y="1467"/>
                  <a:pt x="506" y="1757"/>
                </a:cubicBezTo>
                <a:lnTo>
                  <a:pt x="445" y="1757"/>
                </a:lnTo>
                <a:cubicBezTo>
                  <a:pt x="386" y="1757"/>
                  <a:pt x="333" y="1805"/>
                  <a:pt x="333" y="1864"/>
                </a:cubicBezTo>
                <a:lnTo>
                  <a:pt x="333" y="1877"/>
                </a:lnTo>
                <a:cubicBezTo>
                  <a:pt x="333" y="1936"/>
                  <a:pt x="381" y="1984"/>
                  <a:pt x="440" y="1984"/>
                </a:cubicBezTo>
                <a:cubicBezTo>
                  <a:pt x="381" y="1984"/>
                  <a:pt x="333" y="2031"/>
                  <a:pt x="333" y="2090"/>
                </a:cubicBezTo>
                <a:lnTo>
                  <a:pt x="333" y="2104"/>
                </a:lnTo>
                <a:cubicBezTo>
                  <a:pt x="333" y="2162"/>
                  <a:pt x="386" y="2210"/>
                  <a:pt x="445" y="2210"/>
                </a:cubicBezTo>
                <a:lnTo>
                  <a:pt x="493" y="2210"/>
                </a:lnTo>
                <a:cubicBezTo>
                  <a:pt x="502" y="2542"/>
                  <a:pt x="285" y="2924"/>
                  <a:pt x="167" y="3069"/>
                </a:cubicBezTo>
                <a:cubicBezTo>
                  <a:pt x="46" y="3216"/>
                  <a:pt x="128" y="3366"/>
                  <a:pt x="157" y="3410"/>
                </a:cubicBezTo>
                <a:lnTo>
                  <a:pt x="111" y="3410"/>
                </a:lnTo>
                <a:cubicBezTo>
                  <a:pt x="52" y="3410"/>
                  <a:pt x="0" y="3458"/>
                  <a:pt x="0" y="3517"/>
                </a:cubicBezTo>
                <a:lnTo>
                  <a:pt x="0" y="3637"/>
                </a:lnTo>
                <a:cubicBezTo>
                  <a:pt x="0" y="3691"/>
                  <a:pt x="40" y="3736"/>
                  <a:pt x="93" y="3743"/>
                </a:cubicBezTo>
                <a:lnTo>
                  <a:pt x="93" y="3970"/>
                </a:lnTo>
                <a:lnTo>
                  <a:pt x="1667" y="3970"/>
                </a:lnTo>
                <a:lnTo>
                  <a:pt x="1667" y="3743"/>
                </a:lnTo>
                <a:cubicBezTo>
                  <a:pt x="1720" y="3736"/>
                  <a:pt x="1760" y="3691"/>
                  <a:pt x="1760" y="3637"/>
                </a:cubicBezTo>
                <a:lnTo>
                  <a:pt x="1760" y="3517"/>
                </a:lnTo>
                <a:cubicBezTo>
                  <a:pt x="1760" y="3458"/>
                  <a:pt x="1717" y="3410"/>
                  <a:pt x="1658" y="3410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wrap="square" lIns="76792" tIns="38396" rIns="76792" bIns="38396">
            <a:normAutofit/>
          </a:bodyPr>
          <a:lstStyle/>
          <a:p>
            <a:endParaRPr lang="zh-CN" altLang="en-US" sz="1510"/>
          </a:p>
        </p:txBody>
      </p:sp>
      <p:sp>
        <p:nvSpPr>
          <p:cNvPr id="130" name="矩形 129"/>
          <p:cNvSpPr/>
          <p:nvPr>
            <p:custDataLst>
              <p:tags r:id="rId15"/>
            </p:custDataLst>
          </p:nvPr>
        </p:nvSpPr>
        <p:spPr bwMode="auto">
          <a:xfrm>
            <a:off x="6299824" y="3514667"/>
            <a:ext cx="2505163" cy="43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0" rIns="76792" bIns="3839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10" spc="150">
                <a:latin typeface="微软雅黑" panose="020B0503020204020204" charset="-122"/>
                <a:ea typeface="微软雅黑" panose="020B0503020204020204" charset="-122"/>
              </a:rPr>
              <a:t>按基础输出？</a:t>
            </a:r>
            <a:endParaRPr lang="zh-CN" altLang="en-US" sz="1010" spc="15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10" spc="150">
                <a:latin typeface="微软雅黑" panose="020B0503020204020204" charset="-122"/>
                <a:ea typeface="微软雅黑" panose="020B0503020204020204" charset="-122"/>
              </a:rPr>
              <a:t>按项目输出？</a:t>
            </a:r>
            <a:endParaRPr lang="zh-CN" altLang="en-US" sz="101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1" name="文本框 130"/>
          <p:cNvSpPr txBox="1"/>
          <p:nvPr>
            <p:custDataLst>
              <p:tags r:id="rId16"/>
            </p:custDataLst>
          </p:nvPr>
        </p:nvSpPr>
        <p:spPr bwMode="auto">
          <a:xfrm>
            <a:off x="6299824" y="3227171"/>
            <a:ext cx="2505163" cy="2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92" tIns="38396" rIns="76792" bIns="0" anchor="b" anchorCtr="0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510" b="1" spc="300">
                <a:latin typeface="微软雅黑" panose="020B0503020204020204" charset="-122"/>
                <a:ea typeface="微软雅黑" panose="020B0503020204020204" charset="-122"/>
              </a:rPr>
              <a:t>培训输出标准</a:t>
            </a:r>
            <a:endParaRPr lang="zh-CN" altLang="en-US" sz="151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任意多边形 140"/>
          <p:cNvSpPr/>
          <p:nvPr>
            <p:custDataLst>
              <p:tags r:id="rId17"/>
            </p:custDataLst>
          </p:nvPr>
        </p:nvSpPr>
        <p:spPr bwMode="auto">
          <a:xfrm>
            <a:off x="5640423" y="3329466"/>
            <a:ext cx="208713" cy="526169"/>
          </a:xfrm>
          <a:custGeom>
            <a:avLst/>
            <a:gdLst>
              <a:gd name="T0" fmla="*/ 116 w 225"/>
              <a:gd name="T1" fmla="*/ 0 h 568"/>
              <a:gd name="T2" fmla="*/ 116 w 225"/>
              <a:gd name="T3" fmla="*/ 72 h 568"/>
              <a:gd name="T4" fmla="*/ 212 w 225"/>
              <a:gd name="T5" fmla="*/ 546 h 568"/>
              <a:gd name="T6" fmla="*/ 211 w 225"/>
              <a:gd name="T7" fmla="*/ 543 h 568"/>
              <a:gd name="T8" fmla="*/ 203 w 225"/>
              <a:gd name="T9" fmla="*/ 450 h 568"/>
              <a:gd name="T10" fmla="*/ 204 w 225"/>
              <a:gd name="T11" fmla="*/ 447 h 568"/>
              <a:gd name="T12" fmla="*/ 210 w 225"/>
              <a:gd name="T13" fmla="*/ 437 h 568"/>
              <a:gd name="T14" fmla="*/ 200 w 225"/>
              <a:gd name="T15" fmla="*/ 429 h 568"/>
              <a:gd name="T16" fmla="*/ 198 w 225"/>
              <a:gd name="T17" fmla="*/ 426 h 568"/>
              <a:gd name="T18" fmla="*/ 150 w 225"/>
              <a:gd name="T19" fmla="*/ 260 h 568"/>
              <a:gd name="T20" fmla="*/ 176 w 225"/>
              <a:gd name="T21" fmla="*/ 257 h 568"/>
              <a:gd name="T22" fmla="*/ 173 w 225"/>
              <a:gd name="T23" fmla="*/ 223 h 568"/>
              <a:gd name="T24" fmla="*/ 155 w 225"/>
              <a:gd name="T25" fmla="*/ 222 h 568"/>
              <a:gd name="T26" fmla="*/ 205 w 225"/>
              <a:gd name="T27" fmla="*/ 84 h 568"/>
              <a:gd name="T28" fmla="*/ 164 w 225"/>
              <a:gd name="T29" fmla="*/ 84 h 568"/>
              <a:gd name="T30" fmla="*/ 139 w 225"/>
              <a:gd name="T31" fmla="*/ 75 h 568"/>
              <a:gd name="T32" fmla="*/ 139 w 225"/>
              <a:gd name="T33" fmla="*/ 75 h 568"/>
              <a:gd name="T34" fmla="*/ 115 w 225"/>
              <a:gd name="T35" fmla="*/ 85 h 568"/>
              <a:gd name="T36" fmla="*/ 65 w 225"/>
              <a:gd name="T37" fmla="*/ 84 h 568"/>
              <a:gd name="T38" fmla="*/ 25 w 225"/>
              <a:gd name="T39" fmla="*/ 84 h 568"/>
              <a:gd name="T40" fmla="*/ 74 w 225"/>
              <a:gd name="T41" fmla="*/ 223 h 568"/>
              <a:gd name="T42" fmla="*/ 39 w 225"/>
              <a:gd name="T43" fmla="*/ 240 h 568"/>
              <a:gd name="T44" fmla="*/ 79 w 225"/>
              <a:gd name="T45" fmla="*/ 257 h 568"/>
              <a:gd name="T46" fmla="*/ 80 w 225"/>
              <a:gd name="T47" fmla="*/ 260 h 568"/>
              <a:gd name="T48" fmla="*/ 32 w 225"/>
              <a:gd name="T49" fmla="*/ 426 h 568"/>
              <a:gd name="T50" fmla="*/ 29 w 225"/>
              <a:gd name="T51" fmla="*/ 429 h 568"/>
              <a:gd name="T52" fmla="*/ 25 w 225"/>
              <a:gd name="T53" fmla="*/ 447 h 568"/>
              <a:gd name="T54" fmla="*/ 24 w 225"/>
              <a:gd name="T55" fmla="*/ 450 h 568"/>
              <a:gd name="T56" fmla="*/ 14 w 225"/>
              <a:gd name="T57" fmla="*/ 543 h 568"/>
              <a:gd name="T58" fmla="*/ 13 w 225"/>
              <a:gd name="T59" fmla="*/ 546 h 568"/>
              <a:gd name="T60" fmla="*/ 4 w 225"/>
              <a:gd name="T61" fmla="*/ 568 h 568"/>
              <a:gd name="T62" fmla="*/ 220 w 225"/>
              <a:gd name="T63" fmla="*/ 555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5" h="568">
                <a:moveTo>
                  <a:pt x="80" y="36"/>
                </a:moveTo>
                <a:cubicBezTo>
                  <a:pt x="80" y="16"/>
                  <a:pt x="96" y="0"/>
                  <a:pt x="116" y="0"/>
                </a:cubicBezTo>
                <a:cubicBezTo>
                  <a:pt x="136" y="0"/>
                  <a:pt x="152" y="16"/>
                  <a:pt x="152" y="36"/>
                </a:cubicBezTo>
                <a:cubicBezTo>
                  <a:pt x="152" y="56"/>
                  <a:pt x="136" y="72"/>
                  <a:pt x="116" y="72"/>
                </a:cubicBezTo>
                <a:cubicBezTo>
                  <a:pt x="96" y="72"/>
                  <a:pt x="80" y="56"/>
                  <a:pt x="80" y="36"/>
                </a:cubicBezTo>
                <a:close/>
                <a:moveTo>
                  <a:pt x="212" y="546"/>
                </a:moveTo>
                <a:lnTo>
                  <a:pt x="212" y="546"/>
                </a:lnTo>
                <a:cubicBezTo>
                  <a:pt x="212" y="545"/>
                  <a:pt x="212" y="544"/>
                  <a:pt x="211" y="543"/>
                </a:cubicBezTo>
                <a:cubicBezTo>
                  <a:pt x="220" y="532"/>
                  <a:pt x="225" y="518"/>
                  <a:pt x="224" y="501"/>
                </a:cubicBezTo>
                <a:cubicBezTo>
                  <a:pt x="223" y="484"/>
                  <a:pt x="213" y="465"/>
                  <a:pt x="203" y="450"/>
                </a:cubicBezTo>
                <a:lnTo>
                  <a:pt x="203" y="450"/>
                </a:lnTo>
                <a:cubicBezTo>
                  <a:pt x="203" y="449"/>
                  <a:pt x="203" y="448"/>
                  <a:pt x="204" y="447"/>
                </a:cubicBezTo>
                <a:lnTo>
                  <a:pt x="204" y="447"/>
                </a:lnTo>
                <a:cubicBezTo>
                  <a:pt x="206" y="447"/>
                  <a:pt x="212" y="443"/>
                  <a:pt x="210" y="437"/>
                </a:cubicBezTo>
                <a:cubicBezTo>
                  <a:pt x="209" y="431"/>
                  <a:pt x="202" y="429"/>
                  <a:pt x="200" y="429"/>
                </a:cubicBezTo>
                <a:lnTo>
                  <a:pt x="200" y="429"/>
                </a:lnTo>
                <a:cubicBezTo>
                  <a:pt x="199" y="428"/>
                  <a:pt x="199" y="427"/>
                  <a:pt x="198" y="426"/>
                </a:cubicBezTo>
                <a:lnTo>
                  <a:pt x="198" y="426"/>
                </a:lnTo>
                <a:cubicBezTo>
                  <a:pt x="176" y="386"/>
                  <a:pt x="156" y="351"/>
                  <a:pt x="150" y="260"/>
                </a:cubicBezTo>
                <a:lnTo>
                  <a:pt x="150" y="260"/>
                </a:lnTo>
                <a:lnTo>
                  <a:pt x="150" y="257"/>
                </a:lnTo>
                <a:cubicBezTo>
                  <a:pt x="164" y="257"/>
                  <a:pt x="175" y="257"/>
                  <a:pt x="176" y="257"/>
                </a:cubicBezTo>
                <a:cubicBezTo>
                  <a:pt x="177" y="257"/>
                  <a:pt x="188" y="251"/>
                  <a:pt x="187" y="241"/>
                </a:cubicBezTo>
                <a:cubicBezTo>
                  <a:pt x="186" y="228"/>
                  <a:pt x="175" y="223"/>
                  <a:pt x="173" y="223"/>
                </a:cubicBezTo>
                <a:lnTo>
                  <a:pt x="155" y="223"/>
                </a:lnTo>
                <a:lnTo>
                  <a:pt x="155" y="222"/>
                </a:lnTo>
                <a:cubicBezTo>
                  <a:pt x="152" y="171"/>
                  <a:pt x="178" y="126"/>
                  <a:pt x="198" y="111"/>
                </a:cubicBezTo>
                <a:cubicBezTo>
                  <a:pt x="204" y="107"/>
                  <a:pt x="213" y="97"/>
                  <a:pt x="205" y="84"/>
                </a:cubicBezTo>
                <a:cubicBezTo>
                  <a:pt x="198" y="75"/>
                  <a:pt x="189" y="76"/>
                  <a:pt x="185" y="77"/>
                </a:cubicBezTo>
                <a:cubicBezTo>
                  <a:pt x="181" y="78"/>
                  <a:pt x="173" y="84"/>
                  <a:pt x="164" y="84"/>
                </a:cubicBezTo>
                <a:cubicBezTo>
                  <a:pt x="156" y="84"/>
                  <a:pt x="148" y="81"/>
                  <a:pt x="142" y="77"/>
                </a:cubicBezTo>
                <a:lnTo>
                  <a:pt x="139" y="75"/>
                </a:lnTo>
                <a:lnTo>
                  <a:pt x="139" y="75"/>
                </a:lnTo>
                <a:lnTo>
                  <a:pt x="139" y="75"/>
                </a:lnTo>
                <a:lnTo>
                  <a:pt x="138" y="76"/>
                </a:lnTo>
                <a:cubicBezTo>
                  <a:pt x="131" y="81"/>
                  <a:pt x="123" y="85"/>
                  <a:pt x="115" y="85"/>
                </a:cubicBezTo>
                <a:cubicBezTo>
                  <a:pt x="106" y="85"/>
                  <a:pt x="97" y="80"/>
                  <a:pt x="90" y="75"/>
                </a:cubicBezTo>
                <a:cubicBezTo>
                  <a:pt x="83" y="80"/>
                  <a:pt x="75" y="84"/>
                  <a:pt x="65" y="84"/>
                </a:cubicBezTo>
                <a:cubicBezTo>
                  <a:pt x="56" y="84"/>
                  <a:pt x="48" y="78"/>
                  <a:pt x="44" y="77"/>
                </a:cubicBezTo>
                <a:cubicBezTo>
                  <a:pt x="40" y="76"/>
                  <a:pt x="31" y="75"/>
                  <a:pt x="25" y="84"/>
                </a:cubicBezTo>
                <a:cubicBezTo>
                  <a:pt x="16" y="97"/>
                  <a:pt x="25" y="107"/>
                  <a:pt x="31" y="111"/>
                </a:cubicBezTo>
                <a:cubicBezTo>
                  <a:pt x="52" y="126"/>
                  <a:pt x="77" y="172"/>
                  <a:pt x="74" y="223"/>
                </a:cubicBezTo>
                <a:lnTo>
                  <a:pt x="53" y="223"/>
                </a:lnTo>
                <a:cubicBezTo>
                  <a:pt x="52" y="223"/>
                  <a:pt x="40" y="227"/>
                  <a:pt x="39" y="240"/>
                </a:cubicBezTo>
                <a:cubicBezTo>
                  <a:pt x="38" y="251"/>
                  <a:pt x="49" y="257"/>
                  <a:pt x="51" y="257"/>
                </a:cubicBezTo>
                <a:cubicBezTo>
                  <a:pt x="51" y="257"/>
                  <a:pt x="65" y="257"/>
                  <a:pt x="79" y="257"/>
                </a:cubicBezTo>
                <a:lnTo>
                  <a:pt x="80" y="260"/>
                </a:lnTo>
                <a:lnTo>
                  <a:pt x="80" y="260"/>
                </a:lnTo>
                <a:cubicBezTo>
                  <a:pt x="74" y="351"/>
                  <a:pt x="54" y="385"/>
                  <a:pt x="32" y="426"/>
                </a:cubicBezTo>
                <a:lnTo>
                  <a:pt x="32" y="426"/>
                </a:lnTo>
                <a:cubicBezTo>
                  <a:pt x="31" y="427"/>
                  <a:pt x="31" y="428"/>
                  <a:pt x="30" y="429"/>
                </a:cubicBezTo>
                <a:lnTo>
                  <a:pt x="29" y="429"/>
                </a:lnTo>
                <a:cubicBezTo>
                  <a:pt x="27" y="429"/>
                  <a:pt x="21" y="431"/>
                  <a:pt x="19" y="437"/>
                </a:cubicBezTo>
                <a:cubicBezTo>
                  <a:pt x="17" y="443"/>
                  <a:pt x="23" y="447"/>
                  <a:pt x="25" y="447"/>
                </a:cubicBezTo>
                <a:cubicBezTo>
                  <a:pt x="25" y="448"/>
                  <a:pt x="25" y="449"/>
                  <a:pt x="25" y="450"/>
                </a:cubicBezTo>
                <a:lnTo>
                  <a:pt x="24" y="450"/>
                </a:lnTo>
                <a:cubicBezTo>
                  <a:pt x="16" y="463"/>
                  <a:pt x="3" y="481"/>
                  <a:pt x="2" y="498"/>
                </a:cubicBezTo>
                <a:cubicBezTo>
                  <a:pt x="0" y="515"/>
                  <a:pt x="6" y="532"/>
                  <a:pt x="14" y="543"/>
                </a:cubicBezTo>
                <a:cubicBezTo>
                  <a:pt x="14" y="544"/>
                  <a:pt x="14" y="545"/>
                  <a:pt x="14" y="546"/>
                </a:cubicBezTo>
                <a:lnTo>
                  <a:pt x="13" y="546"/>
                </a:lnTo>
                <a:cubicBezTo>
                  <a:pt x="13" y="546"/>
                  <a:pt x="8" y="550"/>
                  <a:pt x="6" y="555"/>
                </a:cubicBezTo>
                <a:cubicBezTo>
                  <a:pt x="4" y="559"/>
                  <a:pt x="4" y="568"/>
                  <a:pt x="4" y="568"/>
                </a:cubicBezTo>
                <a:lnTo>
                  <a:pt x="222" y="568"/>
                </a:lnTo>
                <a:cubicBezTo>
                  <a:pt x="222" y="568"/>
                  <a:pt x="221" y="559"/>
                  <a:pt x="220" y="555"/>
                </a:cubicBezTo>
                <a:cubicBezTo>
                  <a:pt x="218" y="551"/>
                  <a:pt x="212" y="546"/>
                  <a:pt x="212" y="546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/>
          <a:lstStyle/>
          <a:p>
            <a:endParaRPr lang="zh-CN" altLang="en-US" sz="151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1858" y="94841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此点核心回答：当初做此案例的目标是什么？要清晰具体。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任意多边形 3"/>
          <p:cNvSpPr/>
          <p:nvPr>
            <p:custDataLst>
              <p:tags r:id="rId6"/>
            </p:custDataLst>
          </p:nvPr>
        </p:nvSpPr>
        <p:spPr bwMode="auto">
          <a:xfrm>
            <a:off x="868197" y="934004"/>
            <a:ext cx="7890053" cy="4249501"/>
          </a:xfrm>
          <a:custGeom>
            <a:avLst/>
            <a:gdLst>
              <a:gd name="T0" fmla="*/ 4807 w 4807"/>
              <a:gd name="T1" fmla="*/ 0 h 2589"/>
              <a:gd name="T2" fmla="*/ 0 w 4807"/>
              <a:gd name="T3" fmla="*/ 2589 h 2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7" h="2589">
                <a:moveTo>
                  <a:pt x="4807" y="0"/>
                </a:moveTo>
                <a:cubicBezTo>
                  <a:pt x="3648" y="1357"/>
                  <a:pt x="1543" y="2491"/>
                  <a:pt x="0" y="2589"/>
                </a:cubicBezTo>
              </a:path>
            </a:pathLst>
          </a:custGeom>
          <a:noFill/>
          <a:ln w="76200" cap="rnd">
            <a:solidFill>
              <a:srgbClr val="4D576B">
                <a:lumMod val="20000"/>
                <a:lumOff val="80000"/>
              </a:srgbClr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7886369" y="2000215"/>
            <a:ext cx="1712371" cy="371149"/>
          </a:xfrm>
          <a:prstGeom prst="rect">
            <a:avLst/>
          </a:prstGeom>
          <a:noFill/>
        </p:spPr>
        <p:txBody>
          <a:bodyPr wrap="square" lIns="75583" tIns="39303" rIns="75583" bIns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第四周</a:t>
            </a:r>
            <a:endParaRPr lang="zh-CN" altLang="en-US" sz="1510" b="1" spc="30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7350969" y="1952347"/>
            <a:ext cx="435158" cy="435158"/>
          </a:xfrm>
          <a:prstGeom prst="ellipse">
            <a:avLst/>
          </a:prstGeom>
          <a:solidFill>
            <a:srgbClr val="69A35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9"/>
            </p:custDataLst>
          </p:nvPr>
        </p:nvSpPr>
        <p:spPr bwMode="auto">
          <a:xfrm>
            <a:off x="7451226" y="2058470"/>
            <a:ext cx="234111" cy="222912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6684495" y="2903476"/>
            <a:ext cx="1712371" cy="371149"/>
          </a:xfrm>
          <a:prstGeom prst="rect">
            <a:avLst/>
          </a:prstGeom>
          <a:noFill/>
        </p:spPr>
        <p:txBody>
          <a:bodyPr wrap="square" lIns="75583" tIns="39303" rIns="75583" bIns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第三周</a:t>
            </a:r>
            <a:endParaRPr lang="zh-CN" altLang="en-US" sz="1510" b="1" spc="30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9" name="椭圆 28"/>
          <p:cNvSpPr/>
          <p:nvPr>
            <p:custDataLst>
              <p:tags r:id="rId11"/>
            </p:custDataLst>
          </p:nvPr>
        </p:nvSpPr>
        <p:spPr>
          <a:xfrm>
            <a:off x="6140951" y="2867993"/>
            <a:ext cx="435158" cy="435158"/>
          </a:xfrm>
          <a:prstGeom prst="ellipse">
            <a:avLst/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30"/>
          <p:cNvSpPr/>
          <p:nvPr>
            <p:custDataLst>
              <p:tags r:id="rId12"/>
            </p:custDataLst>
          </p:nvPr>
        </p:nvSpPr>
        <p:spPr bwMode="auto">
          <a:xfrm>
            <a:off x="6244941" y="2957051"/>
            <a:ext cx="227178" cy="257575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3"/>
            </p:custDataLst>
          </p:nvPr>
        </p:nvSpPr>
        <p:spPr>
          <a:xfrm>
            <a:off x="5390197" y="3654858"/>
            <a:ext cx="1712371" cy="371149"/>
          </a:xfrm>
          <a:prstGeom prst="rect">
            <a:avLst/>
          </a:prstGeom>
          <a:noFill/>
        </p:spPr>
        <p:txBody>
          <a:bodyPr wrap="square" lIns="75583" tIns="39303" rIns="75583" bIns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第二周</a:t>
            </a:r>
            <a:endParaRPr lang="zh-CN" altLang="en-US" sz="1510" b="1" spc="3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9" name="椭圆 38"/>
          <p:cNvSpPr/>
          <p:nvPr>
            <p:custDataLst>
              <p:tags r:id="rId14"/>
            </p:custDataLst>
          </p:nvPr>
        </p:nvSpPr>
        <p:spPr>
          <a:xfrm>
            <a:off x="4826410" y="3639119"/>
            <a:ext cx="435158" cy="435158"/>
          </a:xfrm>
          <a:prstGeom prst="ellipse">
            <a:avLst/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任意多边形 39"/>
          <p:cNvSpPr/>
          <p:nvPr>
            <p:custDataLst>
              <p:tags r:id="rId15"/>
            </p:custDataLst>
          </p:nvPr>
        </p:nvSpPr>
        <p:spPr bwMode="auto">
          <a:xfrm>
            <a:off x="4937333" y="3756975"/>
            <a:ext cx="212780" cy="192515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6"/>
            </p:custDataLst>
          </p:nvPr>
        </p:nvSpPr>
        <p:spPr>
          <a:xfrm>
            <a:off x="3885611" y="4512971"/>
            <a:ext cx="1712371" cy="371149"/>
          </a:xfrm>
          <a:prstGeom prst="rect">
            <a:avLst/>
          </a:prstGeom>
          <a:noFill/>
        </p:spPr>
        <p:txBody>
          <a:bodyPr wrap="square" lIns="75583" tIns="39303" rIns="75583" bIns="0" anchor="b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第一周</a:t>
            </a:r>
            <a:endParaRPr lang="zh-CN" altLang="en-US" sz="1510" b="1" spc="30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3" name="椭圆 42"/>
          <p:cNvSpPr/>
          <p:nvPr>
            <p:custDataLst>
              <p:tags r:id="rId17"/>
            </p:custDataLst>
          </p:nvPr>
        </p:nvSpPr>
        <p:spPr>
          <a:xfrm>
            <a:off x="3319887" y="4338786"/>
            <a:ext cx="435158" cy="435158"/>
          </a:xfrm>
          <a:prstGeom prst="ellipse">
            <a:avLst/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lats_304626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3450541" y="4431044"/>
            <a:ext cx="173317" cy="251176"/>
          </a:xfrm>
          <a:custGeom>
            <a:avLst/>
            <a:gdLst>
              <a:gd name="connsiteX0" fmla="*/ 208186 w 418876"/>
              <a:gd name="connsiteY0" fmla="*/ 473765 h 606722"/>
              <a:gd name="connsiteX1" fmla="*/ 188782 w 418876"/>
              <a:gd name="connsiteY1" fmla="*/ 493051 h 606722"/>
              <a:gd name="connsiteX2" fmla="*/ 188782 w 418876"/>
              <a:gd name="connsiteY2" fmla="*/ 509848 h 606722"/>
              <a:gd name="connsiteX3" fmla="*/ 208186 w 418876"/>
              <a:gd name="connsiteY3" fmla="*/ 529223 h 606722"/>
              <a:gd name="connsiteX4" fmla="*/ 227589 w 418876"/>
              <a:gd name="connsiteY4" fmla="*/ 509848 h 606722"/>
              <a:gd name="connsiteX5" fmla="*/ 227589 w 418876"/>
              <a:gd name="connsiteY5" fmla="*/ 493051 h 606722"/>
              <a:gd name="connsiteX6" fmla="*/ 208186 w 418876"/>
              <a:gd name="connsiteY6" fmla="*/ 473765 h 606722"/>
              <a:gd name="connsiteX7" fmla="*/ 102179 w 418876"/>
              <a:gd name="connsiteY7" fmla="*/ 473765 h 606722"/>
              <a:gd name="connsiteX8" fmla="*/ 82776 w 418876"/>
              <a:gd name="connsiteY8" fmla="*/ 493051 h 606722"/>
              <a:gd name="connsiteX9" fmla="*/ 82776 w 418876"/>
              <a:gd name="connsiteY9" fmla="*/ 509848 h 606722"/>
              <a:gd name="connsiteX10" fmla="*/ 102179 w 418876"/>
              <a:gd name="connsiteY10" fmla="*/ 529223 h 606722"/>
              <a:gd name="connsiteX11" fmla="*/ 121583 w 418876"/>
              <a:gd name="connsiteY11" fmla="*/ 509848 h 606722"/>
              <a:gd name="connsiteX12" fmla="*/ 121583 w 418876"/>
              <a:gd name="connsiteY12" fmla="*/ 493051 h 606722"/>
              <a:gd name="connsiteX13" fmla="*/ 102179 w 418876"/>
              <a:gd name="connsiteY13" fmla="*/ 473765 h 606722"/>
              <a:gd name="connsiteX14" fmla="*/ 208186 w 418876"/>
              <a:gd name="connsiteY14" fmla="*/ 369158 h 606722"/>
              <a:gd name="connsiteX15" fmla="*/ 188782 w 418876"/>
              <a:gd name="connsiteY15" fmla="*/ 388533 h 606722"/>
              <a:gd name="connsiteX16" fmla="*/ 188782 w 418876"/>
              <a:gd name="connsiteY16" fmla="*/ 403998 h 606722"/>
              <a:gd name="connsiteX17" fmla="*/ 208186 w 418876"/>
              <a:gd name="connsiteY17" fmla="*/ 423372 h 606722"/>
              <a:gd name="connsiteX18" fmla="*/ 227589 w 418876"/>
              <a:gd name="connsiteY18" fmla="*/ 403998 h 606722"/>
              <a:gd name="connsiteX19" fmla="*/ 227589 w 418876"/>
              <a:gd name="connsiteY19" fmla="*/ 388533 h 606722"/>
              <a:gd name="connsiteX20" fmla="*/ 208186 w 418876"/>
              <a:gd name="connsiteY20" fmla="*/ 369158 h 606722"/>
              <a:gd name="connsiteX21" fmla="*/ 102179 w 418876"/>
              <a:gd name="connsiteY21" fmla="*/ 369158 h 606722"/>
              <a:gd name="connsiteX22" fmla="*/ 82776 w 418876"/>
              <a:gd name="connsiteY22" fmla="*/ 388533 h 606722"/>
              <a:gd name="connsiteX23" fmla="*/ 82776 w 418876"/>
              <a:gd name="connsiteY23" fmla="*/ 403998 h 606722"/>
              <a:gd name="connsiteX24" fmla="*/ 102179 w 418876"/>
              <a:gd name="connsiteY24" fmla="*/ 423372 h 606722"/>
              <a:gd name="connsiteX25" fmla="*/ 121583 w 418876"/>
              <a:gd name="connsiteY25" fmla="*/ 403998 h 606722"/>
              <a:gd name="connsiteX26" fmla="*/ 121583 w 418876"/>
              <a:gd name="connsiteY26" fmla="*/ 388533 h 606722"/>
              <a:gd name="connsiteX27" fmla="*/ 102179 w 418876"/>
              <a:gd name="connsiteY27" fmla="*/ 369158 h 606722"/>
              <a:gd name="connsiteX28" fmla="*/ 355585 w 418876"/>
              <a:gd name="connsiteY28" fmla="*/ 283955 h 606722"/>
              <a:gd name="connsiteX29" fmla="*/ 399470 w 418876"/>
              <a:gd name="connsiteY29" fmla="*/ 283955 h 606722"/>
              <a:gd name="connsiteX30" fmla="*/ 418876 w 418876"/>
              <a:gd name="connsiteY30" fmla="*/ 303328 h 606722"/>
              <a:gd name="connsiteX31" fmla="*/ 418876 w 418876"/>
              <a:gd name="connsiteY31" fmla="*/ 587349 h 606722"/>
              <a:gd name="connsiteX32" fmla="*/ 399470 w 418876"/>
              <a:gd name="connsiteY32" fmla="*/ 606722 h 606722"/>
              <a:gd name="connsiteX33" fmla="*/ 355585 w 418876"/>
              <a:gd name="connsiteY33" fmla="*/ 606722 h 606722"/>
              <a:gd name="connsiteX34" fmla="*/ 349087 w 418876"/>
              <a:gd name="connsiteY34" fmla="*/ 600235 h 606722"/>
              <a:gd name="connsiteX35" fmla="*/ 349087 w 418876"/>
              <a:gd name="connsiteY35" fmla="*/ 290443 h 606722"/>
              <a:gd name="connsiteX36" fmla="*/ 355585 w 418876"/>
              <a:gd name="connsiteY36" fmla="*/ 283955 h 606722"/>
              <a:gd name="connsiteX37" fmla="*/ 208186 w 418876"/>
              <a:gd name="connsiteY37" fmla="*/ 264641 h 606722"/>
              <a:gd name="connsiteX38" fmla="*/ 188782 w 418876"/>
              <a:gd name="connsiteY38" fmla="*/ 283927 h 606722"/>
              <a:gd name="connsiteX39" fmla="*/ 188782 w 418876"/>
              <a:gd name="connsiteY39" fmla="*/ 299480 h 606722"/>
              <a:gd name="connsiteX40" fmla="*/ 208186 w 418876"/>
              <a:gd name="connsiteY40" fmla="*/ 318855 h 606722"/>
              <a:gd name="connsiteX41" fmla="*/ 227589 w 418876"/>
              <a:gd name="connsiteY41" fmla="*/ 299480 h 606722"/>
              <a:gd name="connsiteX42" fmla="*/ 227589 w 418876"/>
              <a:gd name="connsiteY42" fmla="*/ 283927 h 606722"/>
              <a:gd name="connsiteX43" fmla="*/ 208186 w 418876"/>
              <a:gd name="connsiteY43" fmla="*/ 264641 h 606722"/>
              <a:gd name="connsiteX44" fmla="*/ 102179 w 418876"/>
              <a:gd name="connsiteY44" fmla="*/ 264641 h 606722"/>
              <a:gd name="connsiteX45" fmla="*/ 82776 w 418876"/>
              <a:gd name="connsiteY45" fmla="*/ 283927 h 606722"/>
              <a:gd name="connsiteX46" fmla="*/ 82776 w 418876"/>
              <a:gd name="connsiteY46" fmla="*/ 299480 h 606722"/>
              <a:gd name="connsiteX47" fmla="*/ 102179 w 418876"/>
              <a:gd name="connsiteY47" fmla="*/ 318855 h 606722"/>
              <a:gd name="connsiteX48" fmla="*/ 121583 w 418876"/>
              <a:gd name="connsiteY48" fmla="*/ 299480 h 606722"/>
              <a:gd name="connsiteX49" fmla="*/ 121583 w 418876"/>
              <a:gd name="connsiteY49" fmla="*/ 283927 h 606722"/>
              <a:gd name="connsiteX50" fmla="*/ 102179 w 418876"/>
              <a:gd name="connsiteY50" fmla="*/ 264641 h 606722"/>
              <a:gd name="connsiteX51" fmla="*/ 208186 w 418876"/>
              <a:gd name="connsiteY51" fmla="*/ 158790 h 606722"/>
              <a:gd name="connsiteX52" fmla="*/ 188782 w 418876"/>
              <a:gd name="connsiteY52" fmla="*/ 178076 h 606722"/>
              <a:gd name="connsiteX53" fmla="*/ 188782 w 418876"/>
              <a:gd name="connsiteY53" fmla="*/ 194873 h 606722"/>
              <a:gd name="connsiteX54" fmla="*/ 208186 w 418876"/>
              <a:gd name="connsiteY54" fmla="*/ 214248 h 606722"/>
              <a:gd name="connsiteX55" fmla="*/ 227589 w 418876"/>
              <a:gd name="connsiteY55" fmla="*/ 194873 h 606722"/>
              <a:gd name="connsiteX56" fmla="*/ 227589 w 418876"/>
              <a:gd name="connsiteY56" fmla="*/ 178076 h 606722"/>
              <a:gd name="connsiteX57" fmla="*/ 208186 w 418876"/>
              <a:gd name="connsiteY57" fmla="*/ 158790 h 606722"/>
              <a:gd name="connsiteX58" fmla="*/ 102179 w 418876"/>
              <a:gd name="connsiteY58" fmla="*/ 158790 h 606722"/>
              <a:gd name="connsiteX59" fmla="*/ 82776 w 418876"/>
              <a:gd name="connsiteY59" fmla="*/ 178076 h 606722"/>
              <a:gd name="connsiteX60" fmla="*/ 82776 w 418876"/>
              <a:gd name="connsiteY60" fmla="*/ 194873 h 606722"/>
              <a:gd name="connsiteX61" fmla="*/ 102179 w 418876"/>
              <a:gd name="connsiteY61" fmla="*/ 214248 h 606722"/>
              <a:gd name="connsiteX62" fmla="*/ 121583 w 418876"/>
              <a:gd name="connsiteY62" fmla="*/ 194873 h 606722"/>
              <a:gd name="connsiteX63" fmla="*/ 121583 w 418876"/>
              <a:gd name="connsiteY63" fmla="*/ 178076 h 606722"/>
              <a:gd name="connsiteX64" fmla="*/ 102179 w 418876"/>
              <a:gd name="connsiteY64" fmla="*/ 158790 h 606722"/>
              <a:gd name="connsiteX65" fmla="*/ 19403 w 418876"/>
              <a:gd name="connsiteY65" fmla="*/ 81291 h 606722"/>
              <a:gd name="connsiteX66" fmla="*/ 290873 w 418876"/>
              <a:gd name="connsiteY66" fmla="*/ 81291 h 606722"/>
              <a:gd name="connsiteX67" fmla="*/ 310276 w 418876"/>
              <a:gd name="connsiteY67" fmla="*/ 100666 h 606722"/>
              <a:gd name="connsiteX68" fmla="*/ 310276 w 418876"/>
              <a:gd name="connsiteY68" fmla="*/ 587347 h 606722"/>
              <a:gd name="connsiteX69" fmla="*/ 290873 w 418876"/>
              <a:gd name="connsiteY69" fmla="*/ 606722 h 606722"/>
              <a:gd name="connsiteX70" fmla="*/ 19403 w 418876"/>
              <a:gd name="connsiteY70" fmla="*/ 606722 h 606722"/>
              <a:gd name="connsiteX71" fmla="*/ 0 w 418876"/>
              <a:gd name="connsiteY71" fmla="*/ 587347 h 606722"/>
              <a:gd name="connsiteX72" fmla="*/ 0 w 418876"/>
              <a:gd name="connsiteY72" fmla="*/ 100666 h 606722"/>
              <a:gd name="connsiteX73" fmla="*/ 19403 w 418876"/>
              <a:gd name="connsiteY73" fmla="*/ 81291 h 606722"/>
              <a:gd name="connsiteX74" fmla="*/ 87927 w 418876"/>
              <a:gd name="connsiteY74" fmla="*/ 0 h 606722"/>
              <a:gd name="connsiteX75" fmla="*/ 223690 w 418876"/>
              <a:gd name="connsiteY75" fmla="*/ 0 h 606722"/>
              <a:gd name="connsiteX76" fmla="*/ 243098 w 418876"/>
              <a:gd name="connsiteY76" fmla="*/ 19365 h 606722"/>
              <a:gd name="connsiteX77" fmla="*/ 243098 w 418876"/>
              <a:gd name="connsiteY77" fmla="*/ 36155 h 606722"/>
              <a:gd name="connsiteX78" fmla="*/ 236599 w 418876"/>
              <a:gd name="connsiteY78" fmla="*/ 42551 h 606722"/>
              <a:gd name="connsiteX79" fmla="*/ 75018 w 418876"/>
              <a:gd name="connsiteY79" fmla="*/ 42551 h 606722"/>
              <a:gd name="connsiteX80" fmla="*/ 68519 w 418876"/>
              <a:gd name="connsiteY80" fmla="*/ 36155 h 606722"/>
              <a:gd name="connsiteX81" fmla="*/ 68519 w 418876"/>
              <a:gd name="connsiteY81" fmla="*/ 19365 h 606722"/>
              <a:gd name="connsiteX82" fmla="*/ 87927 w 418876"/>
              <a:gd name="connsiteY8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18876" h="606722">
                <a:moveTo>
                  <a:pt x="208186" y="473765"/>
                </a:moveTo>
                <a:cubicBezTo>
                  <a:pt x="197416" y="473765"/>
                  <a:pt x="188782" y="482386"/>
                  <a:pt x="188782" y="493051"/>
                </a:cubicBezTo>
                <a:lnTo>
                  <a:pt x="188782" y="509848"/>
                </a:lnTo>
                <a:cubicBezTo>
                  <a:pt x="188782" y="520602"/>
                  <a:pt x="197416" y="529223"/>
                  <a:pt x="208186" y="529223"/>
                </a:cubicBezTo>
                <a:cubicBezTo>
                  <a:pt x="218866" y="529223"/>
                  <a:pt x="227589" y="520602"/>
                  <a:pt x="227589" y="509848"/>
                </a:cubicBezTo>
                <a:lnTo>
                  <a:pt x="227589" y="493051"/>
                </a:lnTo>
                <a:cubicBezTo>
                  <a:pt x="227589" y="482386"/>
                  <a:pt x="218866" y="473765"/>
                  <a:pt x="208186" y="473765"/>
                </a:cubicBezTo>
                <a:close/>
                <a:moveTo>
                  <a:pt x="102179" y="473765"/>
                </a:moveTo>
                <a:cubicBezTo>
                  <a:pt x="91409" y="473765"/>
                  <a:pt x="82776" y="482386"/>
                  <a:pt x="82776" y="493051"/>
                </a:cubicBezTo>
                <a:lnTo>
                  <a:pt x="82776" y="509848"/>
                </a:lnTo>
                <a:cubicBezTo>
                  <a:pt x="82776" y="520602"/>
                  <a:pt x="91409" y="529223"/>
                  <a:pt x="102179" y="529223"/>
                </a:cubicBezTo>
                <a:cubicBezTo>
                  <a:pt x="112860" y="529223"/>
                  <a:pt x="121583" y="520602"/>
                  <a:pt x="121583" y="509848"/>
                </a:cubicBezTo>
                <a:lnTo>
                  <a:pt x="121583" y="493051"/>
                </a:lnTo>
                <a:cubicBezTo>
                  <a:pt x="121583" y="482386"/>
                  <a:pt x="112860" y="473765"/>
                  <a:pt x="102179" y="473765"/>
                </a:cubicBezTo>
                <a:close/>
                <a:moveTo>
                  <a:pt x="208186" y="369158"/>
                </a:moveTo>
                <a:cubicBezTo>
                  <a:pt x="197416" y="369158"/>
                  <a:pt x="188782" y="377868"/>
                  <a:pt x="188782" y="388533"/>
                </a:cubicBezTo>
                <a:lnTo>
                  <a:pt x="188782" y="403998"/>
                </a:lnTo>
                <a:cubicBezTo>
                  <a:pt x="188782" y="414752"/>
                  <a:pt x="197416" y="423372"/>
                  <a:pt x="208186" y="423372"/>
                </a:cubicBezTo>
                <a:cubicBezTo>
                  <a:pt x="218866" y="423372"/>
                  <a:pt x="227589" y="414752"/>
                  <a:pt x="227589" y="403998"/>
                </a:cubicBezTo>
                <a:lnTo>
                  <a:pt x="227589" y="388533"/>
                </a:lnTo>
                <a:cubicBezTo>
                  <a:pt x="227589" y="377868"/>
                  <a:pt x="218866" y="369158"/>
                  <a:pt x="208186" y="369158"/>
                </a:cubicBezTo>
                <a:close/>
                <a:moveTo>
                  <a:pt x="102179" y="369158"/>
                </a:moveTo>
                <a:cubicBezTo>
                  <a:pt x="91409" y="369158"/>
                  <a:pt x="82776" y="377868"/>
                  <a:pt x="82776" y="388533"/>
                </a:cubicBezTo>
                <a:lnTo>
                  <a:pt x="82776" y="403998"/>
                </a:lnTo>
                <a:cubicBezTo>
                  <a:pt x="82776" y="414752"/>
                  <a:pt x="91409" y="423372"/>
                  <a:pt x="102179" y="423372"/>
                </a:cubicBezTo>
                <a:cubicBezTo>
                  <a:pt x="112860" y="423372"/>
                  <a:pt x="121583" y="414752"/>
                  <a:pt x="121583" y="403998"/>
                </a:cubicBezTo>
                <a:lnTo>
                  <a:pt x="121583" y="388533"/>
                </a:lnTo>
                <a:cubicBezTo>
                  <a:pt x="121583" y="377868"/>
                  <a:pt x="112860" y="369158"/>
                  <a:pt x="102179" y="369158"/>
                </a:cubicBezTo>
                <a:close/>
                <a:moveTo>
                  <a:pt x="355585" y="283955"/>
                </a:moveTo>
                <a:lnTo>
                  <a:pt x="399470" y="283955"/>
                </a:lnTo>
                <a:cubicBezTo>
                  <a:pt x="410241" y="283955"/>
                  <a:pt x="418876" y="292664"/>
                  <a:pt x="418876" y="303328"/>
                </a:cubicBezTo>
                <a:lnTo>
                  <a:pt x="418876" y="587349"/>
                </a:lnTo>
                <a:cubicBezTo>
                  <a:pt x="418876" y="598013"/>
                  <a:pt x="410241" y="606722"/>
                  <a:pt x="399470" y="606722"/>
                </a:cubicBezTo>
                <a:lnTo>
                  <a:pt x="355585" y="606722"/>
                </a:lnTo>
                <a:cubicBezTo>
                  <a:pt x="352025" y="606722"/>
                  <a:pt x="349087" y="603790"/>
                  <a:pt x="349087" y="600235"/>
                </a:cubicBezTo>
                <a:lnTo>
                  <a:pt x="349087" y="290443"/>
                </a:lnTo>
                <a:cubicBezTo>
                  <a:pt x="349087" y="286888"/>
                  <a:pt x="352025" y="283955"/>
                  <a:pt x="355585" y="283955"/>
                </a:cubicBezTo>
                <a:close/>
                <a:moveTo>
                  <a:pt x="208186" y="264641"/>
                </a:moveTo>
                <a:cubicBezTo>
                  <a:pt x="197416" y="264641"/>
                  <a:pt x="188782" y="273261"/>
                  <a:pt x="188782" y="283927"/>
                </a:cubicBezTo>
                <a:lnTo>
                  <a:pt x="188782" y="299480"/>
                </a:lnTo>
                <a:cubicBezTo>
                  <a:pt x="188782" y="310145"/>
                  <a:pt x="197416" y="318855"/>
                  <a:pt x="208186" y="318855"/>
                </a:cubicBezTo>
                <a:cubicBezTo>
                  <a:pt x="218866" y="318855"/>
                  <a:pt x="227589" y="310145"/>
                  <a:pt x="227589" y="299480"/>
                </a:cubicBezTo>
                <a:lnTo>
                  <a:pt x="227589" y="283927"/>
                </a:lnTo>
                <a:cubicBezTo>
                  <a:pt x="227589" y="273261"/>
                  <a:pt x="218866" y="264641"/>
                  <a:pt x="208186" y="264641"/>
                </a:cubicBezTo>
                <a:close/>
                <a:moveTo>
                  <a:pt x="102179" y="264641"/>
                </a:moveTo>
                <a:cubicBezTo>
                  <a:pt x="91409" y="264641"/>
                  <a:pt x="82776" y="273261"/>
                  <a:pt x="82776" y="283927"/>
                </a:cubicBezTo>
                <a:lnTo>
                  <a:pt x="82776" y="299480"/>
                </a:lnTo>
                <a:cubicBezTo>
                  <a:pt x="82776" y="310145"/>
                  <a:pt x="91409" y="318855"/>
                  <a:pt x="102179" y="318855"/>
                </a:cubicBezTo>
                <a:cubicBezTo>
                  <a:pt x="112860" y="318855"/>
                  <a:pt x="121583" y="310145"/>
                  <a:pt x="121583" y="299480"/>
                </a:cubicBezTo>
                <a:lnTo>
                  <a:pt x="121583" y="283927"/>
                </a:lnTo>
                <a:cubicBezTo>
                  <a:pt x="121583" y="273261"/>
                  <a:pt x="112860" y="264641"/>
                  <a:pt x="102179" y="264641"/>
                </a:cubicBezTo>
                <a:close/>
                <a:moveTo>
                  <a:pt x="208186" y="158790"/>
                </a:moveTo>
                <a:cubicBezTo>
                  <a:pt x="197416" y="158790"/>
                  <a:pt x="188782" y="167411"/>
                  <a:pt x="188782" y="178076"/>
                </a:cubicBezTo>
                <a:lnTo>
                  <a:pt x="188782" y="194873"/>
                </a:lnTo>
                <a:cubicBezTo>
                  <a:pt x="188782" y="205627"/>
                  <a:pt x="197416" y="214248"/>
                  <a:pt x="208186" y="214248"/>
                </a:cubicBezTo>
                <a:cubicBezTo>
                  <a:pt x="218866" y="214248"/>
                  <a:pt x="227589" y="205627"/>
                  <a:pt x="227589" y="194873"/>
                </a:cubicBezTo>
                <a:lnTo>
                  <a:pt x="227589" y="178076"/>
                </a:lnTo>
                <a:cubicBezTo>
                  <a:pt x="227589" y="167411"/>
                  <a:pt x="218866" y="158790"/>
                  <a:pt x="208186" y="158790"/>
                </a:cubicBezTo>
                <a:close/>
                <a:moveTo>
                  <a:pt x="102179" y="158790"/>
                </a:moveTo>
                <a:cubicBezTo>
                  <a:pt x="91409" y="158790"/>
                  <a:pt x="82776" y="167411"/>
                  <a:pt x="82776" y="178076"/>
                </a:cubicBezTo>
                <a:lnTo>
                  <a:pt x="82776" y="194873"/>
                </a:lnTo>
                <a:cubicBezTo>
                  <a:pt x="82776" y="205627"/>
                  <a:pt x="91409" y="214248"/>
                  <a:pt x="102179" y="214248"/>
                </a:cubicBezTo>
                <a:cubicBezTo>
                  <a:pt x="112860" y="214248"/>
                  <a:pt x="121583" y="205627"/>
                  <a:pt x="121583" y="194873"/>
                </a:cubicBezTo>
                <a:lnTo>
                  <a:pt x="121583" y="178076"/>
                </a:lnTo>
                <a:cubicBezTo>
                  <a:pt x="121583" y="167411"/>
                  <a:pt x="112860" y="158790"/>
                  <a:pt x="102179" y="158790"/>
                </a:cubicBezTo>
                <a:close/>
                <a:moveTo>
                  <a:pt x="19403" y="81291"/>
                </a:moveTo>
                <a:lnTo>
                  <a:pt x="290873" y="81291"/>
                </a:lnTo>
                <a:cubicBezTo>
                  <a:pt x="301642" y="81291"/>
                  <a:pt x="310276" y="90001"/>
                  <a:pt x="310276" y="100666"/>
                </a:cubicBezTo>
                <a:lnTo>
                  <a:pt x="310276" y="587347"/>
                </a:lnTo>
                <a:cubicBezTo>
                  <a:pt x="310276" y="598012"/>
                  <a:pt x="301642" y="606722"/>
                  <a:pt x="290873" y="606722"/>
                </a:cubicBezTo>
                <a:lnTo>
                  <a:pt x="19403" y="606722"/>
                </a:lnTo>
                <a:cubicBezTo>
                  <a:pt x="8723" y="606722"/>
                  <a:pt x="0" y="598012"/>
                  <a:pt x="0" y="587347"/>
                </a:cubicBezTo>
                <a:lnTo>
                  <a:pt x="0" y="100666"/>
                </a:lnTo>
                <a:cubicBezTo>
                  <a:pt x="0" y="90001"/>
                  <a:pt x="8723" y="81291"/>
                  <a:pt x="19403" y="81291"/>
                </a:cubicBezTo>
                <a:close/>
                <a:moveTo>
                  <a:pt x="87927" y="0"/>
                </a:moveTo>
                <a:lnTo>
                  <a:pt x="223690" y="0"/>
                </a:lnTo>
                <a:cubicBezTo>
                  <a:pt x="234373" y="0"/>
                  <a:pt x="243098" y="8705"/>
                  <a:pt x="243098" y="19365"/>
                </a:cubicBezTo>
                <a:lnTo>
                  <a:pt x="243098" y="36155"/>
                </a:lnTo>
                <a:cubicBezTo>
                  <a:pt x="243098" y="39708"/>
                  <a:pt x="240160" y="42551"/>
                  <a:pt x="236599" y="42551"/>
                </a:cubicBezTo>
                <a:lnTo>
                  <a:pt x="75018" y="42551"/>
                </a:lnTo>
                <a:cubicBezTo>
                  <a:pt x="71457" y="42551"/>
                  <a:pt x="68519" y="39708"/>
                  <a:pt x="68519" y="36155"/>
                </a:cubicBezTo>
                <a:lnTo>
                  <a:pt x="68519" y="19365"/>
                </a:lnTo>
                <a:cubicBezTo>
                  <a:pt x="68519" y="8705"/>
                  <a:pt x="77243" y="0"/>
                  <a:pt x="879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p>
            <a:endParaRPr lang="zh-CN" altLang="en-US" sz="1510"/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896652" y="1479325"/>
            <a:ext cx="3285020" cy="982306"/>
          </a:xfrm>
          <a:prstGeom prst="rect">
            <a:avLst/>
          </a:prstGeom>
          <a:noFill/>
        </p:spPr>
        <p:txBody>
          <a:bodyPr wrap="square" lIns="75583" tIns="39303" rIns="75583" bIns="0" anchor="ctr">
            <a:normAutofit/>
          </a:bodyPr>
          <a:p>
            <a:pPr>
              <a:lnSpc>
                <a:spcPct val="120000"/>
              </a:lnSpc>
            </a:pPr>
            <a:r>
              <a:rPr lang="en-US" altLang="zh-CN" sz="2015" b="1" spc="30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2015" b="1" spc="300">
                <a:latin typeface="微软雅黑" panose="020B0503020204020204" charset="-122"/>
                <a:ea typeface="微软雅黑" panose="020B0503020204020204" charset="-122"/>
              </a:rPr>
              <a:t>天初级运营养成</a:t>
            </a:r>
            <a:endParaRPr lang="zh-CN" altLang="en-US" sz="2015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75860" y="41097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用户画像，竞调分析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60160" y="3280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选品逻辑及选品分析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72680" y="237109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初级用户分层运营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23945" y="48818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数据汇总表整理及分析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603375" y="148844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172585" y="148844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102475" y="148844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809875" y="327279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535295" y="3272790"/>
            <a:ext cx="1725930" cy="89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24338" y="3492224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选品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6880" y="1708150"/>
            <a:ext cx="162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竞调分析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21688" y="170787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数据分析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00533" y="349222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运营内容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34648" y="170787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用户画像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193290" y="2882265"/>
            <a:ext cx="59766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36513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初级运营标准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6"/>
            </p:custDataLst>
          </p:nvPr>
        </p:nvGraphicFramePr>
        <p:xfrm>
          <a:off x="752475" y="897890"/>
          <a:ext cx="8856980" cy="401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90"/>
                <a:gridCol w="594995"/>
                <a:gridCol w="631190"/>
                <a:gridCol w="2037715"/>
                <a:gridCol w="1325245"/>
                <a:gridCol w="3636645"/>
              </a:tblGrid>
              <a:tr h="3105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岗位职责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业务模块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核心能力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人员交付标准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备注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输入方式</a:t>
                      </a:r>
                      <a:endParaRPr lang="zh-CN" altLang="en-US" sz="800"/>
                    </a:p>
                  </a:txBody>
                  <a:tcPr/>
                </a:tc>
              </a:tr>
              <a:tr h="13531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日常活动落地执行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社群变现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活动策划拆解执行及监督能力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基于项目定位和需求，完成各类活动策划及执行，包含：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1、根据活动方案，拆解节奏和重点；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2、能协调内容团队完成素材制作，并进行审核；（页面，社群、朋友圈）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3、监管销售团队在社群内的活动预演与执行（预热、活动与收尾）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4、完成活动分析与复盘总结，提出改进建议和规划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重心：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1、资深运营提供全量活动方案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2、初级运营提供活动策划拆解与选品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3、监管协调各方落实执行（活动前/活动后）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资深运营以项目实际活动策划落地过程进行带教；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第一步：</a:t>
                      </a:r>
                      <a:r>
                        <a:rPr lang="zh-CN" altLang="en-US" sz="800">
                          <a:solidFill>
                            <a:srgbClr val="FF0000"/>
                          </a:solidFill>
                        </a:rPr>
                        <a:t>我说你听</a:t>
                      </a:r>
                      <a:r>
                        <a:rPr lang="zh-CN" altLang="en-US" sz="800"/>
                        <a:t>，师傅讲述运营意图、方案策划过程，落地过程，徒弟记录并提问；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第二步：</a:t>
                      </a:r>
                      <a:r>
                        <a:rPr lang="zh-CN" altLang="en-US" sz="800">
                          <a:solidFill>
                            <a:srgbClr val="FF0000"/>
                          </a:solidFill>
                        </a:rPr>
                        <a:t>我做你看</a:t>
                      </a:r>
                      <a:r>
                        <a:rPr lang="zh-CN" altLang="en-US" sz="800"/>
                        <a:t>，师傅全程带着参与活动策划落地过程，徒弟以观察身份参与，做好记录并提问；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第三步：</a:t>
                      </a:r>
                      <a:r>
                        <a:rPr lang="zh-CN" altLang="en-US" sz="800">
                          <a:solidFill>
                            <a:srgbClr val="FF0000"/>
                          </a:solidFill>
                        </a:rPr>
                        <a:t>你说我听</a:t>
                      </a:r>
                      <a:r>
                        <a:rPr lang="zh-CN" altLang="en-US" sz="800"/>
                        <a:t>，师傅策划一个新的活动，徒弟按框架进行复述、落地过程，要做的事情及执行标准，双方达成一致；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第四步：</a:t>
                      </a:r>
                      <a:r>
                        <a:rPr lang="zh-CN" altLang="en-US" sz="800">
                          <a:solidFill>
                            <a:srgbClr val="FF0000"/>
                          </a:solidFill>
                        </a:rPr>
                        <a:t>你做我看</a:t>
                      </a:r>
                      <a:r>
                        <a:rPr lang="zh-CN" altLang="en-US" sz="800"/>
                        <a:t>，徒弟自己尝试去进行落地，师傅观察，提示，帮助完成。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第五步：</a:t>
                      </a:r>
                      <a:r>
                        <a:rPr lang="zh-CN" altLang="en-US" sz="800">
                          <a:solidFill>
                            <a:srgbClr val="FF0000"/>
                          </a:solidFill>
                        </a:rPr>
                        <a:t>复盘总结</a:t>
                      </a:r>
                      <a:r>
                        <a:rPr lang="zh-CN" altLang="en-US" sz="800"/>
                        <a:t>，双方总结得失，形成检核标准。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（判断标准：第一次看，第二次自己尝试做，第三次做到80分）</a:t>
                      </a:r>
                      <a:endParaRPr lang="zh-CN" altLang="en-US" sz="800"/>
                    </a:p>
                  </a:txBody>
                  <a:tcPr/>
                </a:tc>
              </a:tr>
              <a:tr h="5511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数据提取，汇总分析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数据分析与迭代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数据分析与理解能力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1、日常运营数据统计、汇总与分析；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2、完成各类活动数据提取、总结与分析，评估执行效果，并针对性提出建议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师傅提供数据模板，并告知数据定义、提取方式、执行要点，我做你看全程带着做一次。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徒弟在次日进行数据填充，汇总与汇报。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判断标准：1周内独立完成，数据汇报要及时，准确。</a:t>
                      </a:r>
                      <a:endParaRPr lang="zh-CN" altLang="en-US" sz="800"/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确保</a:t>
                      </a:r>
                      <a:r>
                        <a:rPr lang="en-US" altLang="zh-CN" sz="800"/>
                        <a:t>sop</a:t>
                      </a:r>
                      <a:r>
                        <a:rPr lang="zh-CN" altLang="en-US" sz="800"/>
                        <a:t>能执行到位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日常工作监管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沟通协调能力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1、监督销售常规动作，如打标、拉群情况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2、监督销售的社群SOP预演，当天SOP执行情况，进行重要节点提醒；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3、监督朋友圈发送情况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4、监督深聊数量与质量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5、监督点对点发送执行情况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6、监督销售完成弹药库搭建、售后流程标准化过程；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师傅提供SOP预演框架，带领参加预演/当日节点提醒，SOP小组长执行要点，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徒弟全程观察1-3次，后续“徒弟做，师傅看”，从旁指导和修正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培养标准：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从参与SOP开始，1周内能独立完成。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SOP预演能让所有销售了解动作和执行要点，当日提醒和检查到位。</a:t>
                      </a:r>
                      <a:endParaRPr lang="zh-CN" altLang="en-US" sz="800"/>
                    </a:p>
                  </a:txBody>
                  <a:tcPr/>
                </a:tc>
              </a:tr>
              <a:tr h="5372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使用系统与工具进行设置，完成提效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日常工作提效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熟悉使用系统能力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800"/>
                        <a:t>1、熟练应用企微SCRM平台功能，</a:t>
                      </a:r>
                      <a:endParaRPr lang="zh-CN" altLang="en-US" sz="800"/>
                    </a:p>
                    <a:p>
                      <a:pPr>
                        <a:buNone/>
                      </a:pPr>
                      <a:r>
                        <a:rPr lang="zh-CN" altLang="en-US" sz="800"/>
                        <a:t>2、熟练应用裂变工具类进行活动设置和发布</a:t>
                      </a: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07938"/>
            <a:ext cx="2277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初级运营养成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>
            <p:custDataLst>
              <p:tags r:id="rId6"/>
            </p:custDataLst>
          </p:nvPr>
        </p:nvSpPr>
        <p:spPr>
          <a:xfrm rot="18943775">
            <a:off x="4922335" y="3670593"/>
            <a:ext cx="662418" cy="640079"/>
          </a:xfrm>
          <a:custGeom>
            <a:avLst/>
            <a:gdLst>
              <a:gd name="connsiteX0" fmla="*/ 58781 w 859656"/>
              <a:gd name="connsiteY0" fmla="*/ 0 h 830666"/>
              <a:gd name="connsiteX1" fmla="*/ 859656 w 859656"/>
              <a:gd name="connsiteY1" fmla="*/ 780734 h 830666"/>
              <a:gd name="connsiteX2" fmla="*/ 841961 w 859656"/>
              <a:gd name="connsiteY2" fmla="*/ 830666 h 830666"/>
              <a:gd name="connsiteX3" fmla="*/ 801281 w 859656"/>
              <a:gd name="connsiteY3" fmla="*/ 821281 h 830666"/>
              <a:gd name="connsiteX4" fmla="*/ 305526 w 859656"/>
              <a:gd name="connsiteY4" fmla="*/ 534350 h 830666"/>
              <a:gd name="connsiteX5" fmla="*/ 6064 w 859656"/>
              <a:gd name="connsiteY5" fmla="*/ 46063 h 830666"/>
              <a:gd name="connsiteX6" fmla="*/ 0 w 859656"/>
              <a:gd name="connsiteY6" fmla="*/ 22531 h 830666"/>
              <a:gd name="connsiteX7" fmla="*/ 58781 w 859656"/>
              <a:gd name="connsiteY7" fmla="*/ 0 h 83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656" h="830666">
                <a:moveTo>
                  <a:pt x="58781" y="0"/>
                </a:moveTo>
                <a:lnTo>
                  <a:pt x="859656" y="780734"/>
                </a:lnTo>
                <a:lnTo>
                  <a:pt x="841961" y="830666"/>
                </a:lnTo>
                <a:lnTo>
                  <a:pt x="801281" y="821281"/>
                </a:lnTo>
                <a:cubicBezTo>
                  <a:pt x="620494" y="770267"/>
                  <a:pt x="449493" y="674696"/>
                  <a:pt x="305526" y="534350"/>
                </a:cubicBezTo>
                <a:cubicBezTo>
                  <a:pt x="161560" y="394005"/>
                  <a:pt x="61666" y="225492"/>
                  <a:pt x="6064" y="46063"/>
                </a:cubicBezTo>
                <a:lnTo>
                  <a:pt x="0" y="22531"/>
                </a:lnTo>
                <a:lnTo>
                  <a:pt x="58781" y="0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任意多边形 100"/>
          <p:cNvSpPr/>
          <p:nvPr>
            <p:custDataLst>
              <p:tags r:id="rId7"/>
            </p:custDataLst>
          </p:nvPr>
        </p:nvSpPr>
        <p:spPr>
          <a:xfrm rot="18943775">
            <a:off x="5531952" y="3323924"/>
            <a:ext cx="836558" cy="393549"/>
          </a:xfrm>
          <a:custGeom>
            <a:avLst/>
            <a:gdLst>
              <a:gd name="connsiteX0" fmla="*/ 1085648 w 1085648"/>
              <a:gd name="connsiteY0" fmla="*/ 49834 h 510731"/>
              <a:gd name="connsiteX1" fmla="*/ 1071581 w 1085648"/>
              <a:gd name="connsiteY1" fmla="*/ 69487 h 510731"/>
              <a:gd name="connsiteX2" fmla="*/ 992745 w 1085648"/>
              <a:gd name="connsiteY2" fmla="*/ 158973 h 510731"/>
              <a:gd name="connsiteX3" fmla="*/ 61700 w 1085648"/>
              <a:gd name="connsiteY3" fmla="*/ 506728 h 510731"/>
              <a:gd name="connsiteX4" fmla="*/ 0 w 1085648"/>
              <a:gd name="connsiteY4" fmla="*/ 498625 h 510731"/>
              <a:gd name="connsiteX5" fmla="*/ 1745 w 1085648"/>
              <a:gd name="connsiteY5" fmla="*/ 438653 h 510731"/>
              <a:gd name="connsiteX6" fmla="*/ 1030595 w 1085648"/>
              <a:gd name="connsiteY6" fmla="*/ 0 h 510731"/>
              <a:gd name="connsiteX7" fmla="*/ 1085648 w 1085648"/>
              <a:gd name="connsiteY7" fmla="*/ 49834 h 5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648" h="510731">
                <a:moveTo>
                  <a:pt x="1085648" y="49834"/>
                </a:moveTo>
                <a:lnTo>
                  <a:pt x="1071581" y="69487"/>
                </a:lnTo>
                <a:cubicBezTo>
                  <a:pt x="1047092" y="100305"/>
                  <a:pt x="1020814" y="130180"/>
                  <a:pt x="992745" y="158973"/>
                </a:cubicBezTo>
                <a:cubicBezTo>
                  <a:pt x="740122" y="418112"/>
                  <a:pt x="396238" y="534457"/>
                  <a:pt x="61700" y="506728"/>
                </a:cubicBezTo>
                <a:lnTo>
                  <a:pt x="0" y="498625"/>
                </a:lnTo>
                <a:lnTo>
                  <a:pt x="1745" y="438653"/>
                </a:lnTo>
                <a:lnTo>
                  <a:pt x="1030595" y="0"/>
                </a:lnTo>
                <a:lnTo>
                  <a:pt x="1085648" y="49834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任意多边形 92"/>
          <p:cNvSpPr/>
          <p:nvPr>
            <p:custDataLst>
              <p:tags r:id="rId8"/>
            </p:custDataLst>
          </p:nvPr>
        </p:nvSpPr>
        <p:spPr>
          <a:xfrm rot="18943775">
            <a:off x="5822041" y="3026493"/>
            <a:ext cx="1393390" cy="1418146"/>
          </a:xfrm>
          <a:custGeom>
            <a:avLst/>
            <a:gdLst>
              <a:gd name="connsiteX0" fmla="*/ 1808280 w 1808280"/>
              <a:gd name="connsiteY0" fmla="*/ 629077 h 1840407"/>
              <a:gd name="connsiteX1" fmla="*/ 1280935 w 1808280"/>
              <a:gd name="connsiteY1" fmla="*/ 1835454 h 1840407"/>
              <a:gd name="connsiteX2" fmla="*/ 1278775 w 1808280"/>
              <a:gd name="connsiteY2" fmla="*/ 1840407 h 1840407"/>
              <a:gd name="connsiteX3" fmla="*/ 0 w 1808280"/>
              <a:gd name="connsiteY3" fmla="*/ 1400042 h 1840407"/>
              <a:gd name="connsiteX4" fmla="*/ 27673 w 1808280"/>
              <a:gd name="connsiteY4" fmla="*/ 448791 h 1840407"/>
              <a:gd name="connsiteX5" fmla="*/ 89373 w 1808280"/>
              <a:gd name="connsiteY5" fmla="*/ 456894 h 1840407"/>
              <a:gd name="connsiteX6" fmla="*/ 1020418 w 1808280"/>
              <a:gd name="connsiteY6" fmla="*/ 109139 h 1840407"/>
              <a:gd name="connsiteX7" fmla="*/ 1099254 w 1808280"/>
              <a:gd name="connsiteY7" fmla="*/ 19653 h 1840407"/>
              <a:gd name="connsiteX8" fmla="*/ 1113321 w 1808280"/>
              <a:gd name="connsiteY8" fmla="*/ 0 h 1840407"/>
              <a:gd name="connsiteX9" fmla="*/ 1808280 w 1808280"/>
              <a:gd name="connsiteY9" fmla="*/ 629077 h 18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8280" h="1840407">
                <a:moveTo>
                  <a:pt x="1808280" y="629077"/>
                </a:moveTo>
                <a:lnTo>
                  <a:pt x="1280935" y="1835454"/>
                </a:lnTo>
                <a:lnTo>
                  <a:pt x="1278775" y="1840407"/>
                </a:lnTo>
                <a:lnTo>
                  <a:pt x="0" y="1400042"/>
                </a:lnTo>
                <a:lnTo>
                  <a:pt x="27673" y="448791"/>
                </a:lnTo>
                <a:lnTo>
                  <a:pt x="89373" y="456894"/>
                </a:lnTo>
                <a:cubicBezTo>
                  <a:pt x="423911" y="484623"/>
                  <a:pt x="767795" y="368278"/>
                  <a:pt x="1020418" y="109139"/>
                </a:cubicBezTo>
                <a:cubicBezTo>
                  <a:pt x="1048487" y="80346"/>
                  <a:pt x="1074765" y="50471"/>
                  <a:pt x="1099254" y="19653"/>
                </a:cubicBezTo>
                <a:lnTo>
                  <a:pt x="1113321" y="0"/>
                </a:lnTo>
                <a:lnTo>
                  <a:pt x="1808280" y="629077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任意多边形 90"/>
          <p:cNvSpPr/>
          <p:nvPr>
            <p:custDataLst>
              <p:tags r:id="rId9"/>
            </p:custDataLst>
          </p:nvPr>
        </p:nvSpPr>
        <p:spPr>
          <a:xfrm rot="18943775">
            <a:off x="4587660" y="3829637"/>
            <a:ext cx="1331388" cy="1319009"/>
          </a:xfrm>
          <a:custGeom>
            <a:avLst/>
            <a:gdLst>
              <a:gd name="connsiteX0" fmla="*/ 1727815 w 1727815"/>
              <a:gd name="connsiteY0" fmla="*/ 808135 h 1711751"/>
              <a:gd name="connsiteX1" fmla="*/ 1407598 w 1727815"/>
              <a:gd name="connsiteY1" fmla="*/ 1711751 h 1711751"/>
              <a:gd name="connsiteX2" fmla="*/ 91187 w 1727815"/>
              <a:gd name="connsiteY2" fmla="*/ 1689390 h 1711751"/>
              <a:gd name="connsiteX3" fmla="*/ 85785 w 1727815"/>
              <a:gd name="connsiteY3" fmla="*/ 1689304 h 1711751"/>
              <a:gd name="connsiteX4" fmla="*/ 0 w 1727815"/>
              <a:gd name="connsiteY4" fmla="*/ 339551 h 1711751"/>
              <a:gd name="connsiteX5" fmla="*/ 885854 w 1727815"/>
              <a:gd name="connsiteY5" fmla="*/ 0 h 1711751"/>
              <a:gd name="connsiteX6" fmla="*/ 891918 w 1727815"/>
              <a:gd name="connsiteY6" fmla="*/ 23532 h 1711751"/>
              <a:gd name="connsiteX7" fmla="*/ 1191380 w 1727815"/>
              <a:gd name="connsiteY7" fmla="*/ 511819 h 1711751"/>
              <a:gd name="connsiteX8" fmla="*/ 1687135 w 1727815"/>
              <a:gd name="connsiteY8" fmla="*/ 798750 h 1711751"/>
              <a:gd name="connsiteX9" fmla="*/ 1727815 w 1727815"/>
              <a:gd name="connsiteY9" fmla="*/ 808135 h 17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815" h="1711751">
                <a:moveTo>
                  <a:pt x="1727815" y="808135"/>
                </a:moveTo>
                <a:lnTo>
                  <a:pt x="1407598" y="1711751"/>
                </a:lnTo>
                <a:lnTo>
                  <a:pt x="91187" y="1689390"/>
                </a:lnTo>
                <a:lnTo>
                  <a:pt x="85785" y="1689304"/>
                </a:lnTo>
                <a:lnTo>
                  <a:pt x="0" y="339551"/>
                </a:lnTo>
                <a:lnTo>
                  <a:pt x="885854" y="0"/>
                </a:lnTo>
                <a:lnTo>
                  <a:pt x="891918" y="23532"/>
                </a:lnTo>
                <a:cubicBezTo>
                  <a:pt x="947520" y="202961"/>
                  <a:pt x="1047414" y="371474"/>
                  <a:pt x="1191380" y="511819"/>
                </a:cubicBezTo>
                <a:cubicBezTo>
                  <a:pt x="1335347" y="652165"/>
                  <a:pt x="1506348" y="747736"/>
                  <a:pt x="1687135" y="798750"/>
                </a:cubicBezTo>
                <a:lnTo>
                  <a:pt x="1727815" y="808135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六边形 7"/>
          <p:cNvSpPr/>
          <p:nvPr>
            <p:custDataLst>
              <p:tags r:id="rId10"/>
            </p:custDataLst>
          </p:nvPr>
        </p:nvSpPr>
        <p:spPr>
          <a:xfrm>
            <a:off x="4557166" y="2449710"/>
            <a:ext cx="1405673" cy="1339699"/>
          </a:xfrm>
          <a:custGeom>
            <a:avLst/>
            <a:gdLst>
              <a:gd name="connsiteX0" fmla="*/ 0 w 1824220"/>
              <a:gd name="connsiteY0" fmla="*/ 786302 h 1572604"/>
              <a:gd name="connsiteX1" fmla="*/ 393151 w 1824220"/>
              <a:gd name="connsiteY1" fmla="*/ 0 h 1572604"/>
              <a:gd name="connsiteX2" fmla="*/ 1431069 w 1824220"/>
              <a:gd name="connsiteY2" fmla="*/ 0 h 1572604"/>
              <a:gd name="connsiteX3" fmla="*/ 1824220 w 1824220"/>
              <a:gd name="connsiteY3" fmla="*/ 786302 h 1572604"/>
              <a:gd name="connsiteX4" fmla="*/ 1431069 w 1824220"/>
              <a:gd name="connsiteY4" fmla="*/ 1572604 h 1572604"/>
              <a:gd name="connsiteX5" fmla="*/ 393151 w 1824220"/>
              <a:gd name="connsiteY5" fmla="*/ 1572604 h 1572604"/>
              <a:gd name="connsiteX6" fmla="*/ 0 w 1824220"/>
              <a:gd name="connsiteY6" fmla="*/ 786302 h 1572604"/>
              <a:gd name="connsiteX0-1" fmla="*/ 0 w 1824220"/>
              <a:gd name="connsiteY0-2" fmla="*/ 795632 h 1581934"/>
              <a:gd name="connsiteX1-3" fmla="*/ 813029 w 1824220"/>
              <a:gd name="connsiteY1-4" fmla="*/ 0 h 1581934"/>
              <a:gd name="connsiteX2-5" fmla="*/ 1431069 w 1824220"/>
              <a:gd name="connsiteY2-6" fmla="*/ 9330 h 1581934"/>
              <a:gd name="connsiteX3-7" fmla="*/ 1824220 w 1824220"/>
              <a:gd name="connsiteY3-8" fmla="*/ 795632 h 1581934"/>
              <a:gd name="connsiteX4-9" fmla="*/ 1431069 w 1824220"/>
              <a:gd name="connsiteY4-10" fmla="*/ 1581934 h 1581934"/>
              <a:gd name="connsiteX5-11" fmla="*/ 393151 w 1824220"/>
              <a:gd name="connsiteY5-12" fmla="*/ 1581934 h 1581934"/>
              <a:gd name="connsiteX6-13" fmla="*/ 0 w 1824220"/>
              <a:gd name="connsiteY6-14" fmla="*/ 795632 h 1581934"/>
              <a:gd name="connsiteX0-15" fmla="*/ 0 w 1824220"/>
              <a:gd name="connsiteY0-16" fmla="*/ 795632 h 1581934"/>
              <a:gd name="connsiteX1-17" fmla="*/ 813029 w 1824220"/>
              <a:gd name="connsiteY1-18" fmla="*/ 0 h 1581934"/>
              <a:gd name="connsiteX2-19" fmla="*/ 899224 w 1824220"/>
              <a:gd name="connsiteY2-20" fmla="*/ 0 h 1581934"/>
              <a:gd name="connsiteX3-21" fmla="*/ 1824220 w 1824220"/>
              <a:gd name="connsiteY3-22" fmla="*/ 795632 h 1581934"/>
              <a:gd name="connsiteX4-23" fmla="*/ 1431069 w 1824220"/>
              <a:gd name="connsiteY4-24" fmla="*/ 1581934 h 1581934"/>
              <a:gd name="connsiteX5-25" fmla="*/ 393151 w 1824220"/>
              <a:gd name="connsiteY5-26" fmla="*/ 1581934 h 1581934"/>
              <a:gd name="connsiteX6-27" fmla="*/ 0 w 1824220"/>
              <a:gd name="connsiteY6-28" fmla="*/ 795632 h 1581934"/>
              <a:gd name="connsiteX0-29" fmla="*/ 0 w 1824220"/>
              <a:gd name="connsiteY0-30" fmla="*/ 795632 h 1581934"/>
              <a:gd name="connsiteX1-31" fmla="*/ 863829 w 1824220"/>
              <a:gd name="connsiteY1-32" fmla="*/ 0 h 1581934"/>
              <a:gd name="connsiteX2-33" fmla="*/ 899224 w 1824220"/>
              <a:gd name="connsiteY2-34" fmla="*/ 0 h 1581934"/>
              <a:gd name="connsiteX3-35" fmla="*/ 1824220 w 1824220"/>
              <a:gd name="connsiteY3-36" fmla="*/ 795632 h 1581934"/>
              <a:gd name="connsiteX4-37" fmla="*/ 1431069 w 1824220"/>
              <a:gd name="connsiteY4-38" fmla="*/ 1581934 h 1581934"/>
              <a:gd name="connsiteX5-39" fmla="*/ 393151 w 1824220"/>
              <a:gd name="connsiteY5-40" fmla="*/ 1581934 h 1581934"/>
              <a:gd name="connsiteX6-41" fmla="*/ 0 w 1824220"/>
              <a:gd name="connsiteY6-42" fmla="*/ 795632 h 1581934"/>
              <a:gd name="connsiteX0-43" fmla="*/ 0 w 1824220"/>
              <a:gd name="connsiteY0-44" fmla="*/ 798807 h 1585109"/>
              <a:gd name="connsiteX1-45" fmla="*/ 863829 w 1824220"/>
              <a:gd name="connsiteY1-46" fmla="*/ 3175 h 1585109"/>
              <a:gd name="connsiteX2-47" fmla="*/ 883349 w 1824220"/>
              <a:gd name="connsiteY2-48" fmla="*/ 0 h 1585109"/>
              <a:gd name="connsiteX3-49" fmla="*/ 1824220 w 1824220"/>
              <a:gd name="connsiteY3-50" fmla="*/ 798807 h 1585109"/>
              <a:gd name="connsiteX4-51" fmla="*/ 1431069 w 1824220"/>
              <a:gd name="connsiteY4-52" fmla="*/ 1585109 h 1585109"/>
              <a:gd name="connsiteX5-53" fmla="*/ 393151 w 1824220"/>
              <a:gd name="connsiteY5-54" fmla="*/ 1585109 h 1585109"/>
              <a:gd name="connsiteX6-55" fmla="*/ 0 w 1824220"/>
              <a:gd name="connsiteY6-56" fmla="*/ 798807 h 1585109"/>
              <a:gd name="connsiteX0-57" fmla="*/ 0 w 1824220"/>
              <a:gd name="connsiteY0-58" fmla="*/ 801338 h 1587640"/>
              <a:gd name="connsiteX1-59" fmla="*/ 886054 w 1824220"/>
              <a:gd name="connsiteY1-60" fmla="*/ 0 h 1587640"/>
              <a:gd name="connsiteX2-61" fmla="*/ 883349 w 1824220"/>
              <a:gd name="connsiteY2-62" fmla="*/ 2531 h 1587640"/>
              <a:gd name="connsiteX3-63" fmla="*/ 1824220 w 1824220"/>
              <a:gd name="connsiteY3-64" fmla="*/ 801338 h 1587640"/>
              <a:gd name="connsiteX4-65" fmla="*/ 1431069 w 1824220"/>
              <a:gd name="connsiteY4-66" fmla="*/ 1587640 h 1587640"/>
              <a:gd name="connsiteX5-67" fmla="*/ 393151 w 1824220"/>
              <a:gd name="connsiteY5-68" fmla="*/ 1587640 h 1587640"/>
              <a:gd name="connsiteX6-69" fmla="*/ 0 w 1824220"/>
              <a:gd name="connsiteY6-70" fmla="*/ 801338 h 1587640"/>
              <a:gd name="connsiteX0-71" fmla="*/ 0 w 1824220"/>
              <a:gd name="connsiteY0-72" fmla="*/ 801338 h 1587640"/>
              <a:gd name="connsiteX1-73" fmla="*/ 886054 w 1824220"/>
              <a:gd name="connsiteY1-74" fmla="*/ 0 h 1587640"/>
              <a:gd name="connsiteX2-75" fmla="*/ 848424 w 1824220"/>
              <a:gd name="connsiteY2-76" fmla="*/ 19649 h 1587640"/>
              <a:gd name="connsiteX3-77" fmla="*/ 1824220 w 1824220"/>
              <a:gd name="connsiteY3-78" fmla="*/ 801338 h 1587640"/>
              <a:gd name="connsiteX4-79" fmla="*/ 1431069 w 1824220"/>
              <a:gd name="connsiteY4-80" fmla="*/ 1587640 h 1587640"/>
              <a:gd name="connsiteX5-81" fmla="*/ 393151 w 1824220"/>
              <a:gd name="connsiteY5-82" fmla="*/ 1587640 h 1587640"/>
              <a:gd name="connsiteX6-83" fmla="*/ 0 w 1824220"/>
              <a:gd name="connsiteY6-84" fmla="*/ 801338 h 1587640"/>
              <a:gd name="connsiteX0-85" fmla="*/ 0 w 1824220"/>
              <a:gd name="connsiteY0-86" fmla="*/ 810219 h 1596521"/>
              <a:gd name="connsiteX1-87" fmla="*/ 886054 w 1824220"/>
              <a:gd name="connsiteY1-88" fmla="*/ 8881 h 1596521"/>
              <a:gd name="connsiteX2-89" fmla="*/ 991299 w 1824220"/>
              <a:gd name="connsiteY2-90" fmla="*/ 0 h 1596521"/>
              <a:gd name="connsiteX3-91" fmla="*/ 1824220 w 1824220"/>
              <a:gd name="connsiteY3-92" fmla="*/ 810219 h 1596521"/>
              <a:gd name="connsiteX4-93" fmla="*/ 1431069 w 1824220"/>
              <a:gd name="connsiteY4-94" fmla="*/ 1596521 h 1596521"/>
              <a:gd name="connsiteX5-95" fmla="*/ 393151 w 1824220"/>
              <a:gd name="connsiteY5-96" fmla="*/ 1596521 h 1596521"/>
              <a:gd name="connsiteX6-97" fmla="*/ 0 w 1824220"/>
              <a:gd name="connsiteY6-98" fmla="*/ 810219 h 1596521"/>
              <a:gd name="connsiteX0-99" fmla="*/ 0 w 1824220"/>
              <a:gd name="connsiteY0-100" fmla="*/ 810219 h 1596521"/>
              <a:gd name="connsiteX1-101" fmla="*/ 889229 w 1824220"/>
              <a:gd name="connsiteY1-102" fmla="*/ 37411 h 1596521"/>
              <a:gd name="connsiteX2-103" fmla="*/ 991299 w 1824220"/>
              <a:gd name="connsiteY2-104" fmla="*/ 0 h 1596521"/>
              <a:gd name="connsiteX3-105" fmla="*/ 1824220 w 1824220"/>
              <a:gd name="connsiteY3-106" fmla="*/ 810219 h 1596521"/>
              <a:gd name="connsiteX4-107" fmla="*/ 1431069 w 1824220"/>
              <a:gd name="connsiteY4-108" fmla="*/ 1596521 h 1596521"/>
              <a:gd name="connsiteX5-109" fmla="*/ 393151 w 1824220"/>
              <a:gd name="connsiteY5-110" fmla="*/ 1596521 h 1596521"/>
              <a:gd name="connsiteX6-111" fmla="*/ 0 w 1824220"/>
              <a:gd name="connsiteY6-112" fmla="*/ 810219 h 1596521"/>
              <a:gd name="connsiteX0-113" fmla="*/ 0 w 1824220"/>
              <a:gd name="connsiteY0-114" fmla="*/ 775983 h 1562285"/>
              <a:gd name="connsiteX1-115" fmla="*/ 889229 w 1824220"/>
              <a:gd name="connsiteY1-116" fmla="*/ 3175 h 1562285"/>
              <a:gd name="connsiteX2-117" fmla="*/ 892874 w 1824220"/>
              <a:gd name="connsiteY2-118" fmla="*/ 0 h 1562285"/>
              <a:gd name="connsiteX3-119" fmla="*/ 1824220 w 1824220"/>
              <a:gd name="connsiteY3-120" fmla="*/ 775983 h 1562285"/>
              <a:gd name="connsiteX4-121" fmla="*/ 1431069 w 1824220"/>
              <a:gd name="connsiteY4-122" fmla="*/ 1562285 h 1562285"/>
              <a:gd name="connsiteX5-123" fmla="*/ 393151 w 1824220"/>
              <a:gd name="connsiteY5-124" fmla="*/ 1562285 h 1562285"/>
              <a:gd name="connsiteX6-125" fmla="*/ 0 w 1824220"/>
              <a:gd name="connsiteY6-126" fmla="*/ 775983 h 15622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24220" h="1562285">
                <a:moveTo>
                  <a:pt x="0" y="775983"/>
                </a:moveTo>
                <a:lnTo>
                  <a:pt x="889229" y="3175"/>
                </a:lnTo>
                <a:lnTo>
                  <a:pt x="892874" y="0"/>
                </a:lnTo>
                <a:lnTo>
                  <a:pt x="1824220" y="775983"/>
                </a:lnTo>
                <a:lnTo>
                  <a:pt x="1431069" y="1562285"/>
                </a:lnTo>
                <a:lnTo>
                  <a:pt x="393151" y="1562285"/>
                </a:lnTo>
                <a:lnTo>
                  <a:pt x="0" y="775983"/>
                </a:lnTo>
                <a:close/>
              </a:path>
            </a:pathLst>
          </a:custGeom>
          <a:noFill/>
          <a:ln w="28575">
            <a:solidFill>
              <a:srgbClr val="FFFFFF">
                <a:lumMod val="50000"/>
              </a:srgbClr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4620052" y="2886752"/>
            <a:ext cx="1295784" cy="308309"/>
          </a:xfrm>
          <a:prstGeom prst="rect">
            <a:avLst/>
          </a:prstGeom>
          <a:noFill/>
        </p:spPr>
        <p:txBody>
          <a:bodyPr wrap="square" bIns="0" rtlCol="0" anchor="b" anchorCtr="0">
            <a:normAutofit fontScale="8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8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初级运营</a:t>
            </a:r>
            <a:endParaRPr lang="zh-CN" altLang="en-US" sz="168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12"/>
            </p:custDataLst>
          </p:nvPr>
        </p:nvSpPr>
        <p:spPr>
          <a:xfrm>
            <a:off x="5897174" y="3858262"/>
            <a:ext cx="1209519" cy="34443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留</a:t>
            </a:r>
            <a:endParaRPr lang="zh-CN" altLang="en-US" sz="151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boss-with-tie_81303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6360134" y="3391187"/>
            <a:ext cx="283599" cy="205772"/>
          </a:xfrm>
          <a:custGeom>
            <a:avLst/>
            <a:gdLst>
              <a:gd name="connsiteX0" fmla="*/ 515191 w 608979"/>
              <a:gd name="connsiteY0" fmla="*/ 87293 h 441863"/>
              <a:gd name="connsiteX1" fmla="*/ 504157 w 608979"/>
              <a:gd name="connsiteY1" fmla="*/ 98310 h 441863"/>
              <a:gd name="connsiteX2" fmla="*/ 515191 w 608979"/>
              <a:gd name="connsiteY2" fmla="*/ 109420 h 441863"/>
              <a:gd name="connsiteX3" fmla="*/ 526319 w 608979"/>
              <a:gd name="connsiteY3" fmla="*/ 98310 h 441863"/>
              <a:gd name="connsiteX4" fmla="*/ 515191 w 608979"/>
              <a:gd name="connsiteY4" fmla="*/ 87293 h 441863"/>
              <a:gd name="connsiteX5" fmla="*/ 478162 w 608979"/>
              <a:gd name="connsiteY5" fmla="*/ 87293 h 441863"/>
              <a:gd name="connsiteX6" fmla="*/ 467129 w 608979"/>
              <a:gd name="connsiteY6" fmla="*/ 98310 h 441863"/>
              <a:gd name="connsiteX7" fmla="*/ 478162 w 608979"/>
              <a:gd name="connsiteY7" fmla="*/ 109420 h 441863"/>
              <a:gd name="connsiteX8" fmla="*/ 489290 w 608979"/>
              <a:gd name="connsiteY8" fmla="*/ 98310 h 441863"/>
              <a:gd name="connsiteX9" fmla="*/ 478162 w 608979"/>
              <a:gd name="connsiteY9" fmla="*/ 87293 h 441863"/>
              <a:gd name="connsiteX10" fmla="*/ 441133 w 608979"/>
              <a:gd name="connsiteY10" fmla="*/ 87293 h 441863"/>
              <a:gd name="connsiteX11" fmla="*/ 430100 w 608979"/>
              <a:gd name="connsiteY11" fmla="*/ 98310 h 441863"/>
              <a:gd name="connsiteX12" fmla="*/ 441133 w 608979"/>
              <a:gd name="connsiteY12" fmla="*/ 109420 h 441863"/>
              <a:gd name="connsiteX13" fmla="*/ 452261 w 608979"/>
              <a:gd name="connsiteY13" fmla="*/ 98310 h 441863"/>
              <a:gd name="connsiteX14" fmla="*/ 441133 w 608979"/>
              <a:gd name="connsiteY14" fmla="*/ 87293 h 441863"/>
              <a:gd name="connsiteX15" fmla="*/ 437300 w 608979"/>
              <a:gd name="connsiteY15" fmla="*/ 8309 h 441863"/>
              <a:gd name="connsiteX16" fmla="*/ 518932 w 608979"/>
              <a:gd name="connsiteY16" fmla="*/ 8309 h 441863"/>
              <a:gd name="connsiteX17" fmla="*/ 608979 w 608979"/>
              <a:gd name="connsiteY17" fmla="*/ 98216 h 441863"/>
              <a:gd name="connsiteX18" fmla="*/ 518932 w 608979"/>
              <a:gd name="connsiteY18" fmla="*/ 188124 h 441863"/>
              <a:gd name="connsiteX19" fmla="*/ 457871 w 608979"/>
              <a:gd name="connsiteY19" fmla="*/ 188124 h 441863"/>
              <a:gd name="connsiteX20" fmla="*/ 416448 w 608979"/>
              <a:gd name="connsiteY20" fmla="*/ 229390 h 441863"/>
              <a:gd name="connsiteX21" fmla="*/ 408873 w 608979"/>
              <a:gd name="connsiteY21" fmla="*/ 226309 h 441863"/>
              <a:gd name="connsiteX22" fmla="*/ 408873 w 608979"/>
              <a:gd name="connsiteY22" fmla="*/ 183456 h 441863"/>
              <a:gd name="connsiteX23" fmla="*/ 347252 w 608979"/>
              <a:gd name="connsiteY23" fmla="*/ 98216 h 441863"/>
              <a:gd name="connsiteX24" fmla="*/ 437300 w 608979"/>
              <a:gd name="connsiteY24" fmla="*/ 8309 h 441863"/>
              <a:gd name="connsiteX25" fmla="*/ 206407 w 608979"/>
              <a:gd name="connsiteY25" fmla="*/ 368 h 441863"/>
              <a:gd name="connsiteX26" fmla="*/ 256349 w 608979"/>
              <a:gd name="connsiteY26" fmla="*/ 10919 h 441863"/>
              <a:gd name="connsiteX27" fmla="*/ 280666 w 608979"/>
              <a:gd name="connsiteY27" fmla="*/ 33611 h 441863"/>
              <a:gd name="connsiteX28" fmla="*/ 307507 w 608979"/>
              <a:gd name="connsiteY28" fmla="*/ 118492 h 441863"/>
              <a:gd name="connsiteX29" fmla="*/ 305730 w 608979"/>
              <a:gd name="connsiteY29" fmla="*/ 126149 h 441863"/>
              <a:gd name="connsiteX30" fmla="*/ 312838 w 608979"/>
              <a:gd name="connsiteY30" fmla="*/ 161820 h 441863"/>
              <a:gd name="connsiteX31" fmla="*/ 295536 w 608979"/>
              <a:gd name="connsiteY31" fmla="*/ 191888 h 441863"/>
              <a:gd name="connsiteX32" fmla="*/ 283471 w 608979"/>
              <a:gd name="connsiteY32" fmla="*/ 224944 h 441863"/>
              <a:gd name="connsiteX33" fmla="*/ 283471 w 608979"/>
              <a:gd name="connsiteY33" fmla="*/ 266311 h 441863"/>
              <a:gd name="connsiteX34" fmla="*/ 285529 w 608979"/>
              <a:gd name="connsiteY34" fmla="*/ 269766 h 441863"/>
              <a:gd name="connsiteX35" fmla="*/ 410383 w 608979"/>
              <a:gd name="connsiteY35" fmla="*/ 349698 h 441863"/>
              <a:gd name="connsiteX36" fmla="*/ 425721 w 608979"/>
              <a:gd name="connsiteY36" fmla="*/ 382007 h 441863"/>
              <a:gd name="connsiteX37" fmla="*/ 425721 w 608979"/>
              <a:gd name="connsiteY37" fmla="*/ 441863 h 441863"/>
              <a:gd name="connsiteX38" fmla="*/ 240824 w 608979"/>
              <a:gd name="connsiteY38" fmla="*/ 441863 h 441863"/>
              <a:gd name="connsiteX39" fmla="*/ 222587 w 608979"/>
              <a:gd name="connsiteY39" fmla="*/ 358569 h 441863"/>
              <a:gd name="connsiteX40" fmla="*/ 212861 w 608979"/>
              <a:gd name="connsiteY40" fmla="*/ 304689 h 441863"/>
              <a:gd name="connsiteX41" fmla="*/ 203134 w 608979"/>
              <a:gd name="connsiteY41" fmla="*/ 358569 h 441863"/>
              <a:gd name="connsiteX42" fmla="*/ 184897 w 608979"/>
              <a:gd name="connsiteY42" fmla="*/ 441863 h 441863"/>
              <a:gd name="connsiteX43" fmla="*/ 0 w 608979"/>
              <a:gd name="connsiteY43" fmla="*/ 441863 h 441863"/>
              <a:gd name="connsiteX44" fmla="*/ 0 w 608979"/>
              <a:gd name="connsiteY44" fmla="*/ 382007 h 441863"/>
              <a:gd name="connsiteX45" fmla="*/ 15245 w 608979"/>
              <a:gd name="connsiteY45" fmla="*/ 349325 h 441863"/>
              <a:gd name="connsiteX46" fmla="*/ 140005 w 608979"/>
              <a:gd name="connsiteY46" fmla="*/ 269392 h 441863"/>
              <a:gd name="connsiteX47" fmla="*/ 142157 w 608979"/>
              <a:gd name="connsiteY47" fmla="*/ 265937 h 441863"/>
              <a:gd name="connsiteX48" fmla="*/ 142157 w 608979"/>
              <a:gd name="connsiteY48" fmla="*/ 224757 h 441863"/>
              <a:gd name="connsiteX49" fmla="*/ 130092 w 608979"/>
              <a:gd name="connsiteY49" fmla="*/ 191608 h 441863"/>
              <a:gd name="connsiteX50" fmla="*/ 112696 w 608979"/>
              <a:gd name="connsiteY50" fmla="*/ 161633 h 441863"/>
              <a:gd name="connsiteX51" fmla="*/ 119430 w 608979"/>
              <a:gd name="connsiteY51" fmla="*/ 125962 h 441863"/>
              <a:gd name="connsiteX52" fmla="*/ 117747 w 608979"/>
              <a:gd name="connsiteY52" fmla="*/ 118399 h 441863"/>
              <a:gd name="connsiteX53" fmla="*/ 117466 w 608979"/>
              <a:gd name="connsiteY53" fmla="*/ 76658 h 441863"/>
              <a:gd name="connsiteX54" fmla="*/ 141876 w 608979"/>
              <a:gd name="connsiteY54" fmla="*/ 33984 h 441863"/>
              <a:gd name="connsiteX55" fmla="*/ 164509 w 608979"/>
              <a:gd name="connsiteY55" fmla="*/ 15308 h 441863"/>
              <a:gd name="connsiteX56" fmla="*/ 186393 w 608979"/>
              <a:gd name="connsiteY56" fmla="*/ 4103 h 441863"/>
              <a:gd name="connsiteX57" fmla="*/ 206407 w 608979"/>
              <a:gd name="connsiteY57" fmla="*/ 368 h 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8979" h="441863">
                <a:moveTo>
                  <a:pt x="515191" y="87293"/>
                </a:moveTo>
                <a:cubicBezTo>
                  <a:pt x="509113" y="87293"/>
                  <a:pt x="504157" y="92241"/>
                  <a:pt x="504157" y="98310"/>
                </a:cubicBezTo>
                <a:cubicBezTo>
                  <a:pt x="504157" y="104472"/>
                  <a:pt x="509113" y="109420"/>
                  <a:pt x="515191" y="109420"/>
                </a:cubicBezTo>
                <a:cubicBezTo>
                  <a:pt x="521363" y="109420"/>
                  <a:pt x="526319" y="104472"/>
                  <a:pt x="526319" y="98310"/>
                </a:cubicBezTo>
                <a:cubicBezTo>
                  <a:pt x="526319" y="92241"/>
                  <a:pt x="521363" y="87293"/>
                  <a:pt x="515191" y="87293"/>
                </a:cubicBezTo>
                <a:close/>
                <a:moveTo>
                  <a:pt x="478162" y="87293"/>
                </a:moveTo>
                <a:cubicBezTo>
                  <a:pt x="472084" y="87293"/>
                  <a:pt x="467129" y="92241"/>
                  <a:pt x="467129" y="98310"/>
                </a:cubicBezTo>
                <a:cubicBezTo>
                  <a:pt x="467129" y="104472"/>
                  <a:pt x="472084" y="109420"/>
                  <a:pt x="478162" y="109420"/>
                </a:cubicBezTo>
                <a:cubicBezTo>
                  <a:pt x="484334" y="109420"/>
                  <a:pt x="489290" y="104472"/>
                  <a:pt x="489290" y="98310"/>
                </a:cubicBezTo>
                <a:cubicBezTo>
                  <a:pt x="489290" y="92241"/>
                  <a:pt x="484334" y="87293"/>
                  <a:pt x="478162" y="87293"/>
                </a:cubicBezTo>
                <a:close/>
                <a:moveTo>
                  <a:pt x="441133" y="87293"/>
                </a:moveTo>
                <a:cubicBezTo>
                  <a:pt x="435056" y="87293"/>
                  <a:pt x="430100" y="92241"/>
                  <a:pt x="430100" y="98310"/>
                </a:cubicBezTo>
                <a:cubicBezTo>
                  <a:pt x="430100" y="104472"/>
                  <a:pt x="435056" y="109420"/>
                  <a:pt x="441133" y="109420"/>
                </a:cubicBezTo>
                <a:cubicBezTo>
                  <a:pt x="447398" y="109420"/>
                  <a:pt x="452354" y="104472"/>
                  <a:pt x="452261" y="98310"/>
                </a:cubicBezTo>
                <a:cubicBezTo>
                  <a:pt x="452261" y="92241"/>
                  <a:pt x="447305" y="87293"/>
                  <a:pt x="441133" y="87293"/>
                </a:cubicBezTo>
                <a:close/>
                <a:moveTo>
                  <a:pt x="437300" y="8309"/>
                </a:moveTo>
                <a:lnTo>
                  <a:pt x="518932" y="8309"/>
                </a:lnTo>
                <a:cubicBezTo>
                  <a:pt x="568677" y="8309"/>
                  <a:pt x="608979" y="48548"/>
                  <a:pt x="608979" y="98216"/>
                </a:cubicBezTo>
                <a:cubicBezTo>
                  <a:pt x="608979" y="147885"/>
                  <a:pt x="568677" y="188124"/>
                  <a:pt x="518932" y="188124"/>
                </a:cubicBezTo>
                <a:lnTo>
                  <a:pt x="457871" y="188124"/>
                </a:lnTo>
                <a:lnTo>
                  <a:pt x="416448" y="229390"/>
                </a:lnTo>
                <a:cubicBezTo>
                  <a:pt x="413736" y="232284"/>
                  <a:pt x="408873" y="230323"/>
                  <a:pt x="408873" y="226309"/>
                </a:cubicBezTo>
                <a:lnTo>
                  <a:pt x="408873" y="183456"/>
                </a:lnTo>
                <a:cubicBezTo>
                  <a:pt x="373060" y="171506"/>
                  <a:pt x="347252" y="137895"/>
                  <a:pt x="347252" y="98216"/>
                </a:cubicBezTo>
                <a:cubicBezTo>
                  <a:pt x="347252" y="48548"/>
                  <a:pt x="387554" y="8309"/>
                  <a:pt x="437300" y="8309"/>
                </a:cubicBezTo>
                <a:close/>
                <a:moveTo>
                  <a:pt x="206407" y="368"/>
                </a:moveTo>
                <a:cubicBezTo>
                  <a:pt x="228105" y="-1500"/>
                  <a:pt x="244565" y="4009"/>
                  <a:pt x="256349" y="10919"/>
                </a:cubicBezTo>
                <a:cubicBezTo>
                  <a:pt x="273932" y="20818"/>
                  <a:pt x="280666" y="33611"/>
                  <a:pt x="280666" y="33611"/>
                </a:cubicBezTo>
                <a:cubicBezTo>
                  <a:pt x="280666" y="33611"/>
                  <a:pt x="321255" y="36505"/>
                  <a:pt x="307507" y="118492"/>
                </a:cubicBezTo>
                <a:cubicBezTo>
                  <a:pt x="307133" y="121013"/>
                  <a:pt x="306478" y="123628"/>
                  <a:pt x="305730" y="126149"/>
                </a:cubicBezTo>
                <a:cubicBezTo>
                  <a:pt x="313399" y="126149"/>
                  <a:pt x="321348" y="132125"/>
                  <a:pt x="312838" y="161820"/>
                </a:cubicBezTo>
                <a:cubicBezTo>
                  <a:pt x="306291" y="184978"/>
                  <a:pt x="300118" y="191514"/>
                  <a:pt x="295536" y="191888"/>
                </a:cubicBezTo>
                <a:cubicBezTo>
                  <a:pt x="293946" y="202440"/>
                  <a:pt x="289831" y="214019"/>
                  <a:pt x="283471" y="224944"/>
                </a:cubicBezTo>
                <a:lnTo>
                  <a:pt x="283471" y="266311"/>
                </a:lnTo>
                <a:cubicBezTo>
                  <a:pt x="283471" y="267805"/>
                  <a:pt x="284219" y="269205"/>
                  <a:pt x="285529" y="269766"/>
                </a:cubicBezTo>
                <a:cubicBezTo>
                  <a:pt x="297500" y="275555"/>
                  <a:pt x="356139" y="305156"/>
                  <a:pt x="410383" y="349698"/>
                </a:cubicBezTo>
                <a:cubicBezTo>
                  <a:pt x="420110" y="357729"/>
                  <a:pt x="425721" y="369775"/>
                  <a:pt x="425721" y="382007"/>
                </a:cubicBezTo>
                <a:lnTo>
                  <a:pt x="425721" y="441863"/>
                </a:lnTo>
                <a:lnTo>
                  <a:pt x="240824" y="441863"/>
                </a:lnTo>
                <a:lnTo>
                  <a:pt x="222587" y="358569"/>
                </a:lnTo>
                <a:cubicBezTo>
                  <a:pt x="259342" y="307117"/>
                  <a:pt x="219688" y="304689"/>
                  <a:pt x="212861" y="304689"/>
                </a:cubicBezTo>
                <a:cubicBezTo>
                  <a:pt x="205846" y="304689"/>
                  <a:pt x="166192" y="307117"/>
                  <a:pt x="203134" y="358569"/>
                </a:cubicBezTo>
                <a:lnTo>
                  <a:pt x="184897" y="441863"/>
                </a:lnTo>
                <a:lnTo>
                  <a:pt x="0" y="441863"/>
                </a:lnTo>
                <a:lnTo>
                  <a:pt x="0" y="382007"/>
                </a:lnTo>
                <a:cubicBezTo>
                  <a:pt x="0" y="369401"/>
                  <a:pt x="5518" y="357355"/>
                  <a:pt x="15245" y="349325"/>
                </a:cubicBezTo>
                <a:cubicBezTo>
                  <a:pt x="69582" y="304783"/>
                  <a:pt x="128221" y="275275"/>
                  <a:pt x="140005" y="269392"/>
                </a:cubicBezTo>
                <a:cubicBezTo>
                  <a:pt x="141315" y="268832"/>
                  <a:pt x="142157" y="267431"/>
                  <a:pt x="142157" y="265937"/>
                </a:cubicBezTo>
                <a:lnTo>
                  <a:pt x="142157" y="224757"/>
                </a:lnTo>
                <a:cubicBezTo>
                  <a:pt x="135797" y="213645"/>
                  <a:pt x="131682" y="202066"/>
                  <a:pt x="130092" y="191608"/>
                </a:cubicBezTo>
                <a:cubicBezTo>
                  <a:pt x="125416" y="191234"/>
                  <a:pt x="119337" y="184791"/>
                  <a:pt x="112696" y="161633"/>
                </a:cubicBezTo>
                <a:cubicBezTo>
                  <a:pt x="104373" y="132312"/>
                  <a:pt x="111855" y="126149"/>
                  <a:pt x="119430" y="125962"/>
                </a:cubicBezTo>
                <a:cubicBezTo>
                  <a:pt x="118869" y="123534"/>
                  <a:pt x="118214" y="120920"/>
                  <a:pt x="117747" y="118399"/>
                </a:cubicBezTo>
                <a:cubicBezTo>
                  <a:pt x="114754" y="103551"/>
                  <a:pt x="114006" y="89918"/>
                  <a:pt x="117466" y="76658"/>
                </a:cubicBezTo>
                <a:cubicBezTo>
                  <a:pt x="121675" y="59010"/>
                  <a:pt x="131214" y="44909"/>
                  <a:pt x="141876" y="33984"/>
                </a:cubicBezTo>
                <a:cubicBezTo>
                  <a:pt x="148610" y="26794"/>
                  <a:pt x="156372" y="20444"/>
                  <a:pt x="164509" y="15308"/>
                </a:cubicBezTo>
                <a:cubicBezTo>
                  <a:pt x="171055" y="10733"/>
                  <a:pt x="178444" y="6811"/>
                  <a:pt x="186393" y="4103"/>
                </a:cubicBezTo>
                <a:cubicBezTo>
                  <a:pt x="192659" y="2142"/>
                  <a:pt x="199393" y="741"/>
                  <a:pt x="206407" y="368"/>
                </a:cubicBezTo>
                <a:close/>
              </a:path>
            </a:pathLst>
          </a:custGeom>
          <a:solidFill>
            <a:srgbClr val="40A69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>
            <p:custDataLst>
              <p:tags r:id="rId14"/>
            </p:custDataLst>
          </p:nvPr>
        </p:nvSpPr>
        <p:spPr>
          <a:xfrm>
            <a:off x="4693266" y="4651065"/>
            <a:ext cx="1220170" cy="34443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育</a:t>
            </a:r>
            <a:endParaRPr lang="zh-CN" altLang="en-US" sz="151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boss-with-tie_81303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5174765" y="4130727"/>
            <a:ext cx="257172" cy="283597"/>
          </a:xfrm>
          <a:custGeom>
            <a:avLst/>
            <a:gdLst>
              <a:gd name="T0" fmla="*/ 4729 w 4950"/>
              <a:gd name="T1" fmla="*/ 4345 h 5467"/>
              <a:gd name="T2" fmla="*/ 4092 w 4950"/>
              <a:gd name="T3" fmla="*/ 1833 h 5467"/>
              <a:gd name="T4" fmla="*/ 4377 w 4950"/>
              <a:gd name="T5" fmla="*/ 1164 h 5467"/>
              <a:gd name="T6" fmla="*/ 4712 w 4950"/>
              <a:gd name="T7" fmla="*/ 540 h 5467"/>
              <a:gd name="T8" fmla="*/ 4087 w 4950"/>
              <a:gd name="T9" fmla="*/ 0 h 5467"/>
              <a:gd name="T10" fmla="*/ 3608 w 4950"/>
              <a:gd name="T11" fmla="*/ 394 h 5467"/>
              <a:gd name="T12" fmla="*/ 3448 w 4950"/>
              <a:gd name="T13" fmla="*/ 367 h 5467"/>
              <a:gd name="T14" fmla="*/ 1554 w 4950"/>
              <a:gd name="T15" fmla="*/ 2064 h 5467"/>
              <a:gd name="T16" fmla="*/ 1300 w 4950"/>
              <a:gd name="T17" fmla="*/ 2702 h 5467"/>
              <a:gd name="T18" fmla="*/ 1300 w 4950"/>
              <a:gd name="T19" fmla="*/ 3375 h 5467"/>
              <a:gd name="T20" fmla="*/ 1733 w 4950"/>
              <a:gd name="T21" fmla="*/ 3611 h 5467"/>
              <a:gd name="T22" fmla="*/ 2211 w 4950"/>
              <a:gd name="T23" fmla="*/ 3329 h 5467"/>
              <a:gd name="T24" fmla="*/ 2708 w 4950"/>
              <a:gd name="T25" fmla="*/ 3218 h 5467"/>
              <a:gd name="T26" fmla="*/ 3134 w 4950"/>
              <a:gd name="T27" fmla="*/ 2918 h 5467"/>
              <a:gd name="T28" fmla="*/ 2626 w 4950"/>
              <a:gd name="T29" fmla="*/ 4345 h 5467"/>
              <a:gd name="T30" fmla="*/ 719 w 4950"/>
              <a:gd name="T31" fmla="*/ 4156 h 5467"/>
              <a:gd name="T32" fmla="*/ 2578 w 4950"/>
              <a:gd name="T33" fmla="*/ 3952 h 5467"/>
              <a:gd name="T34" fmla="*/ 220 w 4950"/>
              <a:gd name="T35" fmla="*/ 3748 h 5467"/>
              <a:gd name="T36" fmla="*/ 77 w 4950"/>
              <a:gd name="T37" fmla="*/ 4097 h 5467"/>
              <a:gd name="T38" fmla="*/ 647 w 4950"/>
              <a:gd name="T39" fmla="*/ 5263 h 5467"/>
              <a:gd name="T40" fmla="*/ 4746 w 4950"/>
              <a:gd name="T41" fmla="*/ 5467 h 5467"/>
              <a:gd name="T42" fmla="*/ 4950 w 4950"/>
              <a:gd name="T43" fmla="*/ 4549 h 5467"/>
              <a:gd name="T44" fmla="*/ 1639 w 4950"/>
              <a:gd name="T45" fmla="*/ 5059 h 5467"/>
              <a:gd name="T46" fmla="*/ 2956 w 4950"/>
              <a:gd name="T47" fmla="*/ 4753 h 5467"/>
              <a:gd name="T48" fmla="*/ 1639 w 4950"/>
              <a:gd name="T49" fmla="*/ 5059 h 5467"/>
              <a:gd name="T50" fmla="*/ 1781 w 4950"/>
              <a:gd name="T51" fmla="*/ 3183 h 5467"/>
              <a:gd name="T52" fmla="*/ 1685 w 4950"/>
              <a:gd name="T53" fmla="*/ 3183 h 5467"/>
              <a:gd name="T54" fmla="*/ 1568 w 4950"/>
              <a:gd name="T55" fmla="*/ 3039 h 5467"/>
              <a:gd name="T56" fmla="*/ 1698 w 4950"/>
              <a:gd name="T57" fmla="*/ 2881 h 5467"/>
              <a:gd name="T58" fmla="*/ 1781 w 4950"/>
              <a:gd name="T59" fmla="*/ 3183 h 5467"/>
              <a:gd name="T60" fmla="*/ 2801 w 4950"/>
              <a:gd name="T61" fmla="*/ 2547 h 5467"/>
              <a:gd name="T62" fmla="*/ 2371 w 4950"/>
              <a:gd name="T63" fmla="*/ 2949 h 5467"/>
              <a:gd name="T64" fmla="*/ 1842 w 4950"/>
              <a:gd name="T65" fmla="*/ 2448 h 5467"/>
              <a:gd name="T66" fmla="*/ 3400 w 4950"/>
              <a:gd name="T67" fmla="*/ 794 h 5467"/>
              <a:gd name="T68" fmla="*/ 3496 w 4950"/>
              <a:gd name="T69" fmla="*/ 794 h 5467"/>
              <a:gd name="T70" fmla="*/ 3664 w 4950"/>
              <a:gd name="T71" fmla="*/ 963 h 5467"/>
              <a:gd name="T72" fmla="*/ 3785 w 4950"/>
              <a:gd name="T73" fmla="*/ 1083 h 5467"/>
              <a:gd name="T74" fmla="*/ 3855 w 4950"/>
              <a:gd name="T75" fmla="*/ 1153 h 5467"/>
              <a:gd name="T76" fmla="*/ 3977 w 4950"/>
              <a:gd name="T77" fmla="*/ 1371 h 5467"/>
              <a:gd name="T78" fmla="*/ 3487 w 4950"/>
              <a:gd name="T79" fmla="*/ 1522 h 5467"/>
              <a:gd name="T80" fmla="*/ 3722 w 4950"/>
              <a:gd name="T81" fmla="*/ 4929 h 5467"/>
              <a:gd name="T82" fmla="*/ 3722 w 4950"/>
              <a:gd name="T83" fmla="*/ 4155 h 5467"/>
              <a:gd name="T84" fmla="*/ 3722 w 4950"/>
              <a:gd name="T85" fmla="*/ 4929 h 5467"/>
              <a:gd name="T86" fmla="*/ 4325 w 4950"/>
              <a:gd name="T87" fmla="*/ 5059 h 5467"/>
              <a:gd name="T88" fmla="*/ 4542 w 4950"/>
              <a:gd name="T89" fmla="*/ 4753 h 5467"/>
              <a:gd name="T90" fmla="*/ 4542 w 4950"/>
              <a:gd name="T91" fmla="*/ 5059 h 5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50" h="5467">
                <a:moveTo>
                  <a:pt x="4746" y="4345"/>
                </a:moveTo>
                <a:lnTo>
                  <a:pt x="4729" y="4345"/>
                </a:lnTo>
                <a:cubicBezTo>
                  <a:pt x="4871" y="3179"/>
                  <a:pt x="4492" y="2471"/>
                  <a:pt x="4216" y="2124"/>
                </a:cubicBezTo>
                <a:cubicBezTo>
                  <a:pt x="4196" y="2016"/>
                  <a:pt x="4153" y="1918"/>
                  <a:pt x="4092" y="1833"/>
                </a:cubicBezTo>
                <a:lnTo>
                  <a:pt x="4265" y="1660"/>
                </a:lnTo>
                <a:cubicBezTo>
                  <a:pt x="4399" y="1526"/>
                  <a:pt x="4437" y="1331"/>
                  <a:pt x="4377" y="1164"/>
                </a:cubicBezTo>
                <a:lnTo>
                  <a:pt x="4712" y="829"/>
                </a:lnTo>
                <a:cubicBezTo>
                  <a:pt x="4791" y="749"/>
                  <a:pt x="4791" y="620"/>
                  <a:pt x="4712" y="540"/>
                </a:cubicBezTo>
                <a:lnTo>
                  <a:pt x="4231" y="60"/>
                </a:lnTo>
                <a:cubicBezTo>
                  <a:pt x="4193" y="21"/>
                  <a:pt x="4141" y="0"/>
                  <a:pt x="4087" y="0"/>
                </a:cubicBezTo>
                <a:cubicBezTo>
                  <a:pt x="4033" y="0"/>
                  <a:pt x="3981" y="21"/>
                  <a:pt x="3942" y="60"/>
                </a:cubicBezTo>
                <a:lnTo>
                  <a:pt x="3608" y="394"/>
                </a:lnTo>
                <a:cubicBezTo>
                  <a:pt x="3557" y="376"/>
                  <a:pt x="3503" y="367"/>
                  <a:pt x="3448" y="367"/>
                </a:cubicBezTo>
                <a:lnTo>
                  <a:pt x="3448" y="367"/>
                </a:lnTo>
                <a:cubicBezTo>
                  <a:pt x="3321" y="367"/>
                  <a:pt x="3201" y="416"/>
                  <a:pt x="3112" y="506"/>
                </a:cubicBezTo>
                <a:lnTo>
                  <a:pt x="1554" y="2064"/>
                </a:lnTo>
                <a:cubicBezTo>
                  <a:pt x="1420" y="2198"/>
                  <a:pt x="1383" y="2392"/>
                  <a:pt x="1442" y="2560"/>
                </a:cubicBezTo>
                <a:lnTo>
                  <a:pt x="1300" y="2702"/>
                </a:lnTo>
                <a:cubicBezTo>
                  <a:pt x="1210" y="2792"/>
                  <a:pt x="1161" y="2912"/>
                  <a:pt x="1161" y="3039"/>
                </a:cubicBezTo>
                <a:cubicBezTo>
                  <a:pt x="1161" y="3166"/>
                  <a:pt x="1210" y="3285"/>
                  <a:pt x="1300" y="3375"/>
                </a:cubicBezTo>
                <a:lnTo>
                  <a:pt x="1396" y="3471"/>
                </a:lnTo>
                <a:cubicBezTo>
                  <a:pt x="1486" y="3561"/>
                  <a:pt x="1605" y="3611"/>
                  <a:pt x="1733" y="3611"/>
                </a:cubicBezTo>
                <a:cubicBezTo>
                  <a:pt x="1860" y="3611"/>
                  <a:pt x="1979" y="3561"/>
                  <a:pt x="2069" y="3471"/>
                </a:cubicBezTo>
                <a:lnTo>
                  <a:pt x="2211" y="3329"/>
                </a:lnTo>
                <a:cubicBezTo>
                  <a:pt x="2262" y="3348"/>
                  <a:pt x="2316" y="3357"/>
                  <a:pt x="2371" y="3357"/>
                </a:cubicBezTo>
                <a:cubicBezTo>
                  <a:pt x="2498" y="3357"/>
                  <a:pt x="2618" y="3307"/>
                  <a:pt x="2708" y="3218"/>
                </a:cubicBezTo>
                <a:lnTo>
                  <a:pt x="3056" y="2869"/>
                </a:lnTo>
                <a:cubicBezTo>
                  <a:pt x="3081" y="2887"/>
                  <a:pt x="3107" y="2903"/>
                  <a:pt x="3134" y="2918"/>
                </a:cubicBezTo>
                <a:cubicBezTo>
                  <a:pt x="3219" y="3256"/>
                  <a:pt x="3161" y="3596"/>
                  <a:pt x="2961" y="3930"/>
                </a:cubicBezTo>
                <a:cubicBezTo>
                  <a:pt x="2841" y="4131"/>
                  <a:pt x="2700" y="4276"/>
                  <a:pt x="2626" y="4345"/>
                </a:cubicBezTo>
                <a:lnTo>
                  <a:pt x="912" y="4345"/>
                </a:lnTo>
                <a:lnTo>
                  <a:pt x="719" y="4156"/>
                </a:lnTo>
                <a:lnTo>
                  <a:pt x="2374" y="4156"/>
                </a:lnTo>
                <a:cubicBezTo>
                  <a:pt x="2487" y="4156"/>
                  <a:pt x="2578" y="4064"/>
                  <a:pt x="2578" y="3952"/>
                </a:cubicBezTo>
                <a:cubicBezTo>
                  <a:pt x="2578" y="3839"/>
                  <a:pt x="2487" y="3748"/>
                  <a:pt x="2374" y="3748"/>
                </a:cubicBezTo>
                <a:lnTo>
                  <a:pt x="220" y="3748"/>
                </a:lnTo>
                <a:cubicBezTo>
                  <a:pt x="137" y="3748"/>
                  <a:pt x="63" y="3798"/>
                  <a:pt x="32" y="3874"/>
                </a:cubicBezTo>
                <a:cubicBezTo>
                  <a:pt x="0" y="3951"/>
                  <a:pt x="18" y="4039"/>
                  <a:pt x="77" y="4097"/>
                </a:cubicBezTo>
                <a:lnTo>
                  <a:pt x="647" y="4656"/>
                </a:lnTo>
                <a:lnTo>
                  <a:pt x="647" y="5263"/>
                </a:lnTo>
                <a:cubicBezTo>
                  <a:pt x="647" y="5375"/>
                  <a:pt x="738" y="5467"/>
                  <a:pt x="851" y="5467"/>
                </a:cubicBezTo>
                <a:lnTo>
                  <a:pt x="4746" y="5467"/>
                </a:lnTo>
                <a:cubicBezTo>
                  <a:pt x="4859" y="5467"/>
                  <a:pt x="4950" y="5375"/>
                  <a:pt x="4950" y="5263"/>
                </a:cubicBezTo>
                <a:lnTo>
                  <a:pt x="4950" y="4549"/>
                </a:lnTo>
                <a:cubicBezTo>
                  <a:pt x="4950" y="4436"/>
                  <a:pt x="4859" y="4345"/>
                  <a:pt x="4746" y="4345"/>
                </a:cubicBezTo>
                <a:close/>
                <a:moveTo>
                  <a:pt x="1639" y="5059"/>
                </a:moveTo>
                <a:lnTo>
                  <a:pt x="1327" y="4753"/>
                </a:lnTo>
                <a:lnTo>
                  <a:pt x="2956" y="4753"/>
                </a:lnTo>
                <a:cubicBezTo>
                  <a:pt x="2987" y="4867"/>
                  <a:pt x="3043" y="4971"/>
                  <a:pt x="3118" y="5059"/>
                </a:cubicBezTo>
                <a:lnTo>
                  <a:pt x="1639" y="5059"/>
                </a:lnTo>
                <a:lnTo>
                  <a:pt x="1639" y="5059"/>
                </a:lnTo>
                <a:close/>
                <a:moveTo>
                  <a:pt x="1781" y="3183"/>
                </a:moveTo>
                <a:cubicBezTo>
                  <a:pt x="1763" y="3200"/>
                  <a:pt x="1743" y="3203"/>
                  <a:pt x="1733" y="3203"/>
                </a:cubicBezTo>
                <a:cubicBezTo>
                  <a:pt x="1722" y="3203"/>
                  <a:pt x="1702" y="3200"/>
                  <a:pt x="1685" y="3183"/>
                </a:cubicBezTo>
                <a:lnTo>
                  <a:pt x="1588" y="3087"/>
                </a:lnTo>
                <a:cubicBezTo>
                  <a:pt x="1571" y="3070"/>
                  <a:pt x="1568" y="3049"/>
                  <a:pt x="1568" y="3039"/>
                </a:cubicBezTo>
                <a:cubicBezTo>
                  <a:pt x="1568" y="3028"/>
                  <a:pt x="1571" y="3008"/>
                  <a:pt x="1588" y="2991"/>
                </a:cubicBezTo>
                <a:lnTo>
                  <a:pt x="1698" y="2881"/>
                </a:lnTo>
                <a:lnTo>
                  <a:pt x="1890" y="3073"/>
                </a:lnTo>
                <a:lnTo>
                  <a:pt x="1781" y="3183"/>
                </a:lnTo>
                <a:close/>
                <a:moveTo>
                  <a:pt x="2745" y="2264"/>
                </a:moveTo>
                <a:cubicBezTo>
                  <a:pt x="2745" y="2363"/>
                  <a:pt x="2765" y="2459"/>
                  <a:pt x="2801" y="2547"/>
                </a:cubicBezTo>
                <a:lnTo>
                  <a:pt x="2419" y="2929"/>
                </a:lnTo>
                <a:cubicBezTo>
                  <a:pt x="2402" y="2946"/>
                  <a:pt x="2382" y="2949"/>
                  <a:pt x="2371" y="2949"/>
                </a:cubicBezTo>
                <a:cubicBezTo>
                  <a:pt x="2361" y="2949"/>
                  <a:pt x="2340" y="2946"/>
                  <a:pt x="2323" y="2929"/>
                </a:cubicBezTo>
                <a:lnTo>
                  <a:pt x="1842" y="2448"/>
                </a:lnTo>
                <a:cubicBezTo>
                  <a:pt x="1816" y="2422"/>
                  <a:pt x="1816" y="2379"/>
                  <a:pt x="1842" y="2352"/>
                </a:cubicBezTo>
                <a:lnTo>
                  <a:pt x="3400" y="794"/>
                </a:lnTo>
                <a:cubicBezTo>
                  <a:pt x="3417" y="777"/>
                  <a:pt x="3438" y="775"/>
                  <a:pt x="3448" y="775"/>
                </a:cubicBezTo>
                <a:cubicBezTo>
                  <a:pt x="3459" y="775"/>
                  <a:pt x="3479" y="777"/>
                  <a:pt x="3496" y="794"/>
                </a:cubicBezTo>
                <a:lnTo>
                  <a:pt x="3618" y="917"/>
                </a:lnTo>
                <a:cubicBezTo>
                  <a:pt x="3634" y="933"/>
                  <a:pt x="3649" y="948"/>
                  <a:pt x="3664" y="963"/>
                </a:cubicBezTo>
                <a:cubicBezTo>
                  <a:pt x="3671" y="970"/>
                  <a:pt x="3679" y="977"/>
                  <a:pt x="3687" y="985"/>
                </a:cubicBezTo>
                <a:lnTo>
                  <a:pt x="3785" y="1083"/>
                </a:lnTo>
                <a:cubicBezTo>
                  <a:pt x="3793" y="1091"/>
                  <a:pt x="3801" y="1099"/>
                  <a:pt x="3809" y="1107"/>
                </a:cubicBezTo>
                <a:cubicBezTo>
                  <a:pt x="3823" y="1122"/>
                  <a:pt x="3839" y="1138"/>
                  <a:pt x="3855" y="1153"/>
                </a:cubicBezTo>
                <a:lnTo>
                  <a:pt x="3977" y="1275"/>
                </a:lnTo>
                <a:cubicBezTo>
                  <a:pt x="4003" y="1302"/>
                  <a:pt x="4003" y="1345"/>
                  <a:pt x="3977" y="1371"/>
                </a:cubicBezTo>
                <a:lnTo>
                  <a:pt x="3771" y="1578"/>
                </a:lnTo>
                <a:cubicBezTo>
                  <a:pt x="3683" y="1542"/>
                  <a:pt x="3587" y="1522"/>
                  <a:pt x="3487" y="1522"/>
                </a:cubicBezTo>
                <a:cubicBezTo>
                  <a:pt x="3078" y="1522"/>
                  <a:pt x="2745" y="1855"/>
                  <a:pt x="2745" y="2264"/>
                </a:cubicBezTo>
                <a:close/>
                <a:moveTo>
                  <a:pt x="3722" y="4929"/>
                </a:moveTo>
                <a:cubicBezTo>
                  <a:pt x="3508" y="4929"/>
                  <a:pt x="3335" y="4756"/>
                  <a:pt x="3335" y="4542"/>
                </a:cubicBezTo>
                <a:cubicBezTo>
                  <a:pt x="3335" y="4329"/>
                  <a:pt x="3508" y="4155"/>
                  <a:pt x="3722" y="4155"/>
                </a:cubicBezTo>
                <a:cubicBezTo>
                  <a:pt x="3935" y="4155"/>
                  <a:pt x="4109" y="4329"/>
                  <a:pt x="4109" y="4542"/>
                </a:cubicBezTo>
                <a:cubicBezTo>
                  <a:pt x="4109" y="4756"/>
                  <a:pt x="3935" y="4929"/>
                  <a:pt x="3722" y="4929"/>
                </a:cubicBezTo>
                <a:close/>
                <a:moveTo>
                  <a:pt x="4542" y="5059"/>
                </a:moveTo>
                <a:lnTo>
                  <a:pt x="4325" y="5059"/>
                </a:lnTo>
                <a:cubicBezTo>
                  <a:pt x="4400" y="4971"/>
                  <a:pt x="4457" y="4867"/>
                  <a:pt x="4488" y="4753"/>
                </a:cubicBezTo>
                <a:lnTo>
                  <a:pt x="4542" y="4753"/>
                </a:lnTo>
                <a:lnTo>
                  <a:pt x="4542" y="5059"/>
                </a:lnTo>
                <a:lnTo>
                  <a:pt x="4542" y="5059"/>
                </a:lnTo>
                <a:close/>
              </a:path>
            </a:pathLst>
          </a:custGeom>
          <a:solidFill>
            <a:srgbClr val="5268A5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任意多边形 103"/>
          <p:cNvSpPr/>
          <p:nvPr>
            <p:custDataLst>
              <p:tags r:id="rId16"/>
            </p:custDataLst>
          </p:nvPr>
        </p:nvSpPr>
        <p:spPr>
          <a:xfrm rot="18943775">
            <a:off x="4268127" y="2517482"/>
            <a:ext cx="922289" cy="196490"/>
          </a:xfrm>
          <a:custGeom>
            <a:avLst/>
            <a:gdLst>
              <a:gd name="connsiteX0" fmla="*/ 1196905 w 1196905"/>
              <a:gd name="connsiteY0" fmla="*/ 212013 h 254995"/>
              <a:gd name="connsiteX1" fmla="*/ 1177083 w 1196905"/>
              <a:gd name="connsiteY1" fmla="*/ 254995 h 254995"/>
              <a:gd name="connsiteX2" fmla="*/ 58626 w 1196905"/>
              <a:gd name="connsiteY2" fmla="*/ 254995 h 254995"/>
              <a:gd name="connsiteX3" fmla="*/ 0 w 1196905"/>
              <a:gd name="connsiteY3" fmla="*/ 127870 h 254995"/>
              <a:gd name="connsiteX4" fmla="*/ 76922 w 1196905"/>
              <a:gd name="connsiteY4" fmla="*/ 90971 h 254995"/>
              <a:gd name="connsiteX5" fmla="*/ 1157549 w 1196905"/>
              <a:gd name="connsiteY5" fmla="*/ 183844 h 254995"/>
              <a:gd name="connsiteX6" fmla="*/ 1196905 w 1196905"/>
              <a:gd name="connsiteY6" fmla="*/ 212013 h 25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905" h="254995">
                <a:moveTo>
                  <a:pt x="1196905" y="212013"/>
                </a:moveTo>
                <a:lnTo>
                  <a:pt x="1177083" y="254995"/>
                </a:lnTo>
                <a:lnTo>
                  <a:pt x="58626" y="254995"/>
                </a:lnTo>
                <a:lnTo>
                  <a:pt x="0" y="127870"/>
                </a:lnTo>
                <a:lnTo>
                  <a:pt x="76922" y="90971"/>
                </a:lnTo>
                <a:cubicBezTo>
                  <a:pt x="425667" y="-55649"/>
                  <a:pt x="831879" y="-25277"/>
                  <a:pt x="1157549" y="183844"/>
                </a:cubicBezTo>
                <a:lnTo>
                  <a:pt x="1196905" y="212013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任意多边形 102"/>
          <p:cNvSpPr/>
          <p:nvPr>
            <p:custDataLst>
              <p:tags r:id="rId17"/>
            </p:custDataLst>
          </p:nvPr>
        </p:nvSpPr>
        <p:spPr>
          <a:xfrm rot="18943775">
            <a:off x="5656778" y="2166619"/>
            <a:ext cx="214692" cy="910293"/>
          </a:xfrm>
          <a:custGeom>
            <a:avLst/>
            <a:gdLst>
              <a:gd name="connsiteX0" fmla="*/ 54511 w 278617"/>
              <a:gd name="connsiteY0" fmla="*/ 0 h 1181338"/>
              <a:gd name="connsiteX1" fmla="*/ 78450 w 278617"/>
              <a:gd name="connsiteY1" fmla="*/ 31709 h 1181338"/>
              <a:gd name="connsiteX2" fmla="*/ 198810 w 278617"/>
              <a:gd name="connsiteY2" fmla="*/ 1109620 h 1181338"/>
              <a:gd name="connsiteX3" fmla="*/ 166629 w 278617"/>
              <a:gd name="connsiteY3" fmla="*/ 1181338 h 1181338"/>
              <a:gd name="connsiteX4" fmla="*/ 73624 w 278617"/>
              <a:gd name="connsiteY4" fmla="*/ 1145668 h 1181338"/>
              <a:gd name="connsiteX5" fmla="*/ 0 w 278617"/>
              <a:gd name="connsiteY5" fmla="*/ 29637 h 1181338"/>
              <a:gd name="connsiteX6" fmla="*/ 54511 w 278617"/>
              <a:gd name="connsiteY6" fmla="*/ 0 h 11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17" h="1181338">
                <a:moveTo>
                  <a:pt x="54511" y="0"/>
                </a:moveTo>
                <a:lnTo>
                  <a:pt x="78450" y="31709"/>
                </a:lnTo>
                <a:cubicBezTo>
                  <a:pt x="295797" y="351948"/>
                  <a:pt x="336503" y="757254"/>
                  <a:pt x="198810" y="1109620"/>
                </a:cubicBezTo>
                <a:lnTo>
                  <a:pt x="166629" y="1181338"/>
                </a:lnTo>
                <a:lnTo>
                  <a:pt x="73624" y="1145668"/>
                </a:lnTo>
                <a:lnTo>
                  <a:pt x="0" y="29637"/>
                </a:lnTo>
                <a:lnTo>
                  <a:pt x="54511" y="0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任意多边形 101"/>
          <p:cNvSpPr/>
          <p:nvPr>
            <p:custDataLst>
              <p:tags r:id="rId18"/>
            </p:custDataLst>
          </p:nvPr>
        </p:nvSpPr>
        <p:spPr>
          <a:xfrm rot="18943775">
            <a:off x="4346060" y="3072941"/>
            <a:ext cx="414520" cy="856006"/>
          </a:xfrm>
          <a:custGeom>
            <a:avLst/>
            <a:gdLst>
              <a:gd name="connsiteX0" fmla="*/ 465130 w 537946"/>
              <a:gd name="connsiteY0" fmla="*/ 0 h 1110887"/>
              <a:gd name="connsiteX1" fmla="*/ 537946 w 537946"/>
              <a:gd name="connsiteY1" fmla="*/ 80793 h 1110887"/>
              <a:gd name="connsiteX2" fmla="*/ 97066 w 537946"/>
              <a:gd name="connsiteY2" fmla="*/ 1108690 h 1110887"/>
              <a:gd name="connsiteX3" fmla="*/ 15467 w 537946"/>
              <a:gd name="connsiteY3" fmla="*/ 1110887 h 1110887"/>
              <a:gd name="connsiteX4" fmla="*/ 6847 w 537946"/>
              <a:gd name="connsiteY4" fmla="*/ 1056097 h 1110887"/>
              <a:gd name="connsiteX5" fmla="*/ 330780 w 537946"/>
              <a:gd name="connsiteY5" fmla="*/ 116499 h 1110887"/>
              <a:gd name="connsiteX6" fmla="*/ 418230 w 537946"/>
              <a:gd name="connsiteY6" fmla="*/ 35409 h 1110887"/>
              <a:gd name="connsiteX7" fmla="*/ 465130 w 537946"/>
              <a:gd name="connsiteY7" fmla="*/ 0 h 111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946" h="1110887">
                <a:moveTo>
                  <a:pt x="465130" y="0"/>
                </a:moveTo>
                <a:lnTo>
                  <a:pt x="537946" y="80793"/>
                </a:lnTo>
                <a:lnTo>
                  <a:pt x="97066" y="1108690"/>
                </a:lnTo>
                <a:lnTo>
                  <a:pt x="15467" y="1110887"/>
                </a:lnTo>
                <a:lnTo>
                  <a:pt x="6847" y="1056097"/>
                </a:lnTo>
                <a:cubicBezTo>
                  <a:pt x="-29392" y="722374"/>
                  <a:pt x="78158" y="375638"/>
                  <a:pt x="330780" y="116499"/>
                </a:cubicBezTo>
                <a:cubicBezTo>
                  <a:pt x="358850" y="87706"/>
                  <a:pt x="388045" y="60675"/>
                  <a:pt x="418230" y="35409"/>
                </a:cubicBezTo>
                <a:lnTo>
                  <a:pt x="465130" y="0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任意多边形 98"/>
          <p:cNvSpPr/>
          <p:nvPr>
            <p:custDataLst>
              <p:tags r:id="rId19"/>
            </p:custDataLst>
          </p:nvPr>
        </p:nvSpPr>
        <p:spPr>
          <a:xfrm rot="18943775">
            <a:off x="5486019" y="1391907"/>
            <a:ext cx="1388751" cy="1511464"/>
          </a:xfrm>
          <a:custGeom>
            <a:avLst/>
            <a:gdLst>
              <a:gd name="connsiteX0" fmla="*/ 1802259 w 1802259"/>
              <a:gd name="connsiteY0" fmla="*/ 900393 h 1961511"/>
              <a:gd name="connsiteX1" fmla="*/ 963677 w 1802259"/>
              <a:gd name="connsiteY1" fmla="*/ 1961511 h 1961511"/>
              <a:gd name="connsiteX2" fmla="*/ 112118 w 1802259"/>
              <a:gd name="connsiteY2" fmla="*/ 1634914 h 1961511"/>
              <a:gd name="connsiteX3" fmla="*/ 144299 w 1802259"/>
              <a:gd name="connsiteY3" fmla="*/ 1563196 h 1961511"/>
              <a:gd name="connsiteX4" fmla="*/ 23939 w 1802259"/>
              <a:gd name="connsiteY4" fmla="*/ 485285 h 1961511"/>
              <a:gd name="connsiteX5" fmla="*/ 0 w 1802259"/>
              <a:gd name="connsiteY5" fmla="*/ 453576 h 1961511"/>
              <a:gd name="connsiteX6" fmla="*/ 834278 w 1802259"/>
              <a:gd name="connsiteY6" fmla="*/ 0 h 1961511"/>
              <a:gd name="connsiteX7" fmla="*/ 1798299 w 1802259"/>
              <a:gd name="connsiteY7" fmla="*/ 896717 h 1961511"/>
              <a:gd name="connsiteX8" fmla="*/ 1802259 w 1802259"/>
              <a:gd name="connsiteY8" fmla="*/ 900393 h 196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259" h="1961511">
                <a:moveTo>
                  <a:pt x="1802259" y="900393"/>
                </a:moveTo>
                <a:lnTo>
                  <a:pt x="963677" y="1961511"/>
                </a:lnTo>
                <a:lnTo>
                  <a:pt x="112118" y="1634914"/>
                </a:lnTo>
                <a:lnTo>
                  <a:pt x="144299" y="1563196"/>
                </a:lnTo>
                <a:cubicBezTo>
                  <a:pt x="281992" y="1210830"/>
                  <a:pt x="241286" y="805524"/>
                  <a:pt x="23939" y="485285"/>
                </a:cubicBezTo>
                <a:lnTo>
                  <a:pt x="0" y="453576"/>
                </a:lnTo>
                <a:lnTo>
                  <a:pt x="834278" y="0"/>
                </a:lnTo>
                <a:lnTo>
                  <a:pt x="1798299" y="896717"/>
                </a:lnTo>
                <a:lnTo>
                  <a:pt x="1802259" y="900393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任意多边形 97"/>
          <p:cNvSpPr/>
          <p:nvPr>
            <p:custDataLst>
              <p:tags r:id="rId20"/>
            </p:custDataLst>
          </p:nvPr>
        </p:nvSpPr>
        <p:spPr>
          <a:xfrm rot="18943775">
            <a:off x="3548724" y="1473535"/>
            <a:ext cx="1514749" cy="1373371"/>
          </a:xfrm>
          <a:custGeom>
            <a:avLst/>
            <a:gdLst>
              <a:gd name="connsiteX0" fmla="*/ 1965774 w 1965774"/>
              <a:gd name="connsiteY0" fmla="*/ 906613 h 1782299"/>
              <a:gd name="connsiteX1" fmla="*/ 1561937 w 1965774"/>
              <a:gd name="connsiteY1" fmla="*/ 1782299 h 1782299"/>
              <a:gd name="connsiteX2" fmla="*/ 1522581 w 1965774"/>
              <a:gd name="connsiteY2" fmla="*/ 1754130 h 1782299"/>
              <a:gd name="connsiteX3" fmla="*/ 441954 w 1965774"/>
              <a:gd name="connsiteY3" fmla="*/ 1661257 h 1782299"/>
              <a:gd name="connsiteX4" fmla="*/ 365032 w 1965774"/>
              <a:gd name="connsiteY4" fmla="*/ 1698156 h 1782299"/>
              <a:gd name="connsiteX5" fmla="*/ 0 w 1965774"/>
              <a:gd name="connsiteY5" fmla="*/ 906613 h 1782299"/>
              <a:gd name="connsiteX6" fmla="*/ 958230 w 1965774"/>
              <a:gd name="connsiteY6" fmla="*/ 3709 h 1782299"/>
              <a:gd name="connsiteX7" fmla="*/ 962159 w 1965774"/>
              <a:gd name="connsiteY7" fmla="*/ 0 h 1782299"/>
              <a:gd name="connsiteX8" fmla="*/ 1965774 w 1965774"/>
              <a:gd name="connsiteY8" fmla="*/ 906613 h 1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774" h="1782299">
                <a:moveTo>
                  <a:pt x="1965774" y="906613"/>
                </a:moveTo>
                <a:lnTo>
                  <a:pt x="1561937" y="1782299"/>
                </a:lnTo>
                <a:lnTo>
                  <a:pt x="1522581" y="1754130"/>
                </a:lnTo>
                <a:cubicBezTo>
                  <a:pt x="1196911" y="1545009"/>
                  <a:pt x="790699" y="1514637"/>
                  <a:pt x="441954" y="1661257"/>
                </a:cubicBezTo>
                <a:lnTo>
                  <a:pt x="365032" y="1698156"/>
                </a:lnTo>
                <a:lnTo>
                  <a:pt x="0" y="906613"/>
                </a:lnTo>
                <a:lnTo>
                  <a:pt x="958230" y="3709"/>
                </a:lnTo>
                <a:lnTo>
                  <a:pt x="962159" y="0"/>
                </a:lnTo>
                <a:lnTo>
                  <a:pt x="1965774" y="906613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任意多边形 93"/>
          <p:cNvSpPr/>
          <p:nvPr>
            <p:custDataLst>
              <p:tags r:id="rId21"/>
            </p:custDataLst>
          </p:nvPr>
        </p:nvSpPr>
        <p:spPr>
          <a:xfrm rot="18943775">
            <a:off x="3275809" y="3014309"/>
            <a:ext cx="1412659" cy="1392101"/>
          </a:xfrm>
          <a:custGeom>
            <a:avLst/>
            <a:gdLst>
              <a:gd name="connsiteX0" fmla="*/ 1228816 w 1833285"/>
              <a:gd name="connsiteY0" fmla="*/ 0 h 1806607"/>
              <a:gd name="connsiteX1" fmla="*/ 1833285 w 1833285"/>
              <a:gd name="connsiteY1" fmla="*/ 670688 h 1806607"/>
              <a:gd name="connsiteX2" fmla="*/ 1786385 w 1833285"/>
              <a:gd name="connsiteY2" fmla="*/ 706097 h 1806607"/>
              <a:gd name="connsiteX3" fmla="*/ 1698935 w 1833285"/>
              <a:gd name="connsiteY3" fmla="*/ 787187 h 1806607"/>
              <a:gd name="connsiteX4" fmla="*/ 1375002 w 1833285"/>
              <a:gd name="connsiteY4" fmla="*/ 1726785 h 1806607"/>
              <a:gd name="connsiteX5" fmla="*/ 1383622 w 1833285"/>
              <a:gd name="connsiteY5" fmla="*/ 1781575 h 1806607"/>
              <a:gd name="connsiteX6" fmla="*/ 453936 w 1833285"/>
              <a:gd name="connsiteY6" fmla="*/ 1806607 h 1806607"/>
              <a:gd name="connsiteX7" fmla="*/ 1861 w 1833285"/>
              <a:gd name="connsiteY7" fmla="*/ 570052 h 1806607"/>
              <a:gd name="connsiteX8" fmla="*/ 0 w 1833285"/>
              <a:gd name="connsiteY8" fmla="*/ 564980 h 1806607"/>
              <a:gd name="connsiteX9" fmla="*/ 1228816 w 1833285"/>
              <a:gd name="connsiteY9" fmla="*/ 0 h 1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3285" h="1806607">
                <a:moveTo>
                  <a:pt x="1228816" y="0"/>
                </a:moveTo>
                <a:lnTo>
                  <a:pt x="1833285" y="670688"/>
                </a:lnTo>
                <a:lnTo>
                  <a:pt x="1786385" y="706097"/>
                </a:lnTo>
                <a:cubicBezTo>
                  <a:pt x="1756200" y="731363"/>
                  <a:pt x="1727005" y="758394"/>
                  <a:pt x="1698935" y="787187"/>
                </a:cubicBezTo>
                <a:cubicBezTo>
                  <a:pt x="1446313" y="1046326"/>
                  <a:pt x="1338763" y="1393062"/>
                  <a:pt x="1375002" y="1726785"/>
                </a:cubicBezTo>
                <a:lnTo>
                  <a:pt x="1383622" y="1781575"/>
                </a:lnTo>
                <a:lnTo>
                  <a:pt x="453936" y="1806607"/>
                </a:lnTo>
                <a:lnTo>
                  <a:pt x="1861" y="570052"/>
                </a:lnTo>
                <a:lnTo>
                  <a:pt x="0" y="564980"/>
                </a:lnTo>
                <a:lnTo>
                  <a:pt x="1228816" y="0"/>
                </a:lnTo>
                <a:close/>
              </a:path>
            </a:pathLst>
          </a:custGeom>
          <a:solidFill>
            <a:srgbClr val="FFFFFF"/>
          </a:solidFill>
          <a:ln w="28575">
            <a:noFill/>
          </a:ln>
          <a:effectLst>
            <a:outerShdw blurRad="228600" dist="38100" dir="5400000" algn="ctr" rotWithShape="0">
              <a:srgbClr val="000000">
                <a:alpha val="54000"/>
              </a:srgbClr>
            </a:outerShdw>
          </a:effec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51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22"/>
            </p:custDataLst>
          </p:nvPr>
        </p:nvSpPr>
        <p:spPr>
          <a:xfrm>
            <a:off x="3726815" y="2273530"/>
            <a:ext cx="1209519" cy="34443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选</a:t>
            </a:r>
            <a:endParaRPr lang="zh-CN" altLang="en-US" sz="151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boss-with-tie_81303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4189774" y="1791650"/>
            <a:ext cx="283599" cy="22954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4276AA"/>
          </a:solidFill>
          <a:ln>
            <a:noFill/>
          </a:ln>
        </p:spPr>
      </p:sp>
      <p:sp>
        <p:nvSpPr>
          <p:cNvPr id="75" name="文本框 74"/>
          <p:cNvSpPr txBox="1"/>
          <p:nvPr>
            <p:custDataLst>
              <p:tags r:id="rId24"/>
            </p:custDataLst>
          </p:nvPr>
        </p:nvSpPr>
        <p:spPr>
          <a:xfrm>
            <a:off x="5569668" y="2274658"/>
            <a:ext cx="1209519" cy="34443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汰</a:t>
            </a:r>
            <a:endParaRPr lang="zh-CN" altLang="en-US" sz="151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boss-with-tie_81303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6032628" y="1790523"/>
            <a:ext cx="283599" cy="257515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rgbClr val="178AA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26"/>
            </p:custDataLst>
          </p:nvPr>
        </p:nvSpPr>
        <p:spPr>
          <a:xfrm>
            <a:off x="3370285" y="3770531"/>
            <a:ext cx="1209519" cy="34443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用</a:t>
            </a:r>
            <a:endParaRPr lang="zh-CN" altLang="en-US" sz="151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boss-with-tie_81303"/>
          <p:cNvSpPr>
            <a:spLocks noChangeAspect="1"/>
          </p:cNvSpPr>
          <p:nvPr>
            <p:custDataLst>
              <p:tags r:id="rId27"/>
            </p:custDataLst>
          </p:nvPr>
        </p:nvSpPr>
        <p:spPr bwMode="auto">
          <a:xfrm>
            <a:off x="3833244" y="3258866"/>
            <a:ext cx="283599" cy="283170"/>
          </a:xfrm>
          <a:custGeom>
            <a:avLst/>
            <a:gdLst>
              <a:gd name="connsiteX0" fmla="*/ 497263 w 607639"/>
              <a:gd name="connsiteY0" fmla="*/ 328623 h 606722"/>
              <a:gd name="connsiteX1" fmla="*/ 544974 w 607639"/>
              <a:gd name="connsiteY1" fmla="*/ 350843 h 606722"/>
              <a:gd name="connsiteX2" fmla="*/ 543639 w 607639"/>
              <a:gd name="connsiteY2" fmla="*/ 393860 h 606722"/>
              <a:gd name="connsiteX3" fmla="*/ 541324 w 607639"/>
              <a:gd name="connsiteY3" fmla="*/ 396170 h 606722"/>
              <a:gd name="connsiteX4" fmla="*/ 540612 w 607639"/>
              <a:gd name="connsiteY4" fmla="*/ 409591 h 606722"/>
              <a:gd name="connsiteX5" fmla="*/ 545241 w 607639"/>
              <a:gd name="connsiteY5" fmla="*/ 413679 h 606722"/>
              <a:gd name="connsiteX6" fmla="*/ 550938 w 607639"/>
              <a:gd name="connsiteY6" fmla="*/ 432077 h 606722"/>
              <a:gd name="connsiteX7" fmla="*/ 548178 w 607639"/>
              <a:gd name="connsiteY7" fmla="*/ 454119 h 606722"/>
              <a:gd name="connsiteX8" fmla="*/ 535538 w 607639"/>
              <a:gd name="connsiteY8" fmla="*/ 472161 h 606722"/>
              <a:gd name="connsiteX9" fmla="*/ 515688 w 607639"/>
              <a:gd name="connsiteY9" fmla="*/ 511356 h 606722"/>
              <a:gd name="connsiteX10" fmla="*/ 517291 w 607639"/>
              <a:gd name="connsiteY10" fmla="*/ 517667 h 606722"/>
              <a:gd name="connsiteX11" fmla="*/ 555299 w 607639"/>
              <a:gd name="connsiteY11" fmla="*/ 527177 h 606722"/>
              <a:gd name="connsiteX12" fmla="*/ 607639 w 607639"/>
              <a:gd name="connsiteY12" fmla="*/ 594013 h 606722"/>
              <a:gd name="connsiteX13" fmla="*/ 594910 w 607639"/>
              <a:gd name="connsiteY13" fmla="*/ 606722 h 606722"/>
              <a:gd name="connsiteX14" fmla="*/ 341757 w 607639"/>
              <a:gd name="connsiteY14" fmla="*/ 606722 h 606722"/>
              <a:gd name="connsiteX15" fmla="*/ 329117 w 607639"/>
              <a:gd name="connsiteY15" fmla="*/ 594013 h 606722"/>
              <a:gd name="connsiteX16" fmla="*/ 381368 w 607639"/>
              <a:gd name="connsiteY16" fmla="*/ 527177 h 606722"/>
              <a:gd name="connsiteX17" fmla="*/ 419376 w 607639"/>
              <a:gd name="connsiteY17" fmla="*/ 517667 h 606722"/>
              <a:gd name="connsiteX18" fmla="*/ 421246 w 607639"/>
              <a:gd name="connsiteY18" fmla="*/ 510290 h 606722"/>
              <a:gd name="connsiteX19" fmla="*/ 402553 w 607639"/>
              <a:gd name="connsiteY19" fmla="*/ 472517 h 606722"/>
              <a:gd name="connsiteX20" fmla="*/ 388489 w 607639"/>
              <a:gd name="connsiteY20" fmla="*/ 454030 h 606722"/>
              <a:gd name="connsiteX21" fmla="*/ 385729 w 607639"/>
              <a:gd name="connsiteY21" fmla="*/ 432077 h 606722"/>
              <a:gd name="connsiteX22" fmla="*/ 391515 w 607639"/>
              <a:gd name="connsiteY22" fmla="*/ 413502 h 606722"/>
              <a:gd name="connsiteX23" fmla="*/ 396589 w 607639"/>
              <a:gd name="connsiteY23" fmla="*/ 409236 h 606722"/>
              <a:gd name="connsiteX24" fmla="*/ 395165 w 607639"/>
              <a:gd name="connsiteY24" fmla="*/ 390660 h 606722"/>
              <a:gd name="connsiteX25" fmla="*/ 453379 w 607639"/>
              <a:gd name="connsiteY25" fmla="*/ 339644 h 606722"/>
              <a:gd name="connsiteX26" fmla="*/ 497263 w 607639"/>
              <a:gd name="connsiteY26" fmla="*/ 328623 h 606722"/>
              <a:gd name="connsiteX27" fmla="*/ 346615 w 607639"/>
              <a:gd name="connsiteY27" fmla="*/ 177945 h 606722"/>
              <a:gd name="connsiteX28" fmla="*/ 354451 w 607639"/>
              <a:gd name="connsiteY28" fmla="*/ 189587 h 606722"/>
              <a:gd name="connsiteX29" fmla="*/ 354451 w 607639"/>
              <a:gd name="connsiteY29" fmla="*/ 391861 h 606722"/>
              <a:gd name="connsiteX30" fmla="*/ 341807 w 607639"/>
              <a:gd name="connsiteY30" fmla="*/ 404481 h 606722"/>
              <a:gd name="connsiteX31" fmla="*/ 329074 w 607639"/>
              <a:gd name="connsiteY31" fmla="*/ 391861 h 606722"/>
              <a:gd name="connsiteX32" fmla="*/ 329074 w 607639"/>
              <a:gd name="connsiteY32" fmla="*/ 220159 h 606722"/>
              <a:gd name="connsiteX33" fmla="*/ 300136 w 607639"/>
              <a:gd name="connsiteY33" fmla="*/ 249132 h 606722"/>
              <a:gd name="connsiteX34" fmla="*/ 282149 w 607639"/>
              <a:gd name="connsiteY34" fmla="*/ 249132 h 606722"/>
              <a:gd name="connsiteX35" fmla="*/ 282149 w 607639"/>
              <a:gd name="connsiteY35" fmla="*/ 231268 h 606722"/>
              <a:gd name="connsiteX36" fmla="*/ 332814 w 607639"/>
              <a:gd name="connsiteY36" fmla="*/ 180700 h 606722"/>
              <a:gd name="connsiteX37" fmla="*/ 346615 w 607639"/>
              <a:gd name="connsiteY37" fmla="*/ 177945 h 606722"/>
              <a:gd name="connsiteX38" fmla="*/ 189856 w 607639"/>
              <a:gd name="connsiteY38" fmla="*/ 176978 h 606722"/>
              <a:gd name="connsiteX39" fmla="*/ 253118 w 607639"/>
              <a:gd name="connsiteY39" fmla="*/ 240163 h 606722"/>
              <a:gd name="connsiteX40" fmla="*/ 227849 w 607639"/>
              <a:gd name="connsiteY40" fmla="*/ 290729 h 606722"/>
              <a:gd name="connsiteX41" fmla="*/ 253118 w 607639"/>
              <a:gd name="connsiteY41" fmla="*/ 341296 h 606722"/>
              <a:gd name="connsiteX42" fmla="*/ 189856 w 607639"/>
              <a:gd name="connsiteY42" fmla="*/ 404481 h 606722"/>
              <a:gd name="connsiteX43" fmla="*/ 126594 w 607639"/>
              <a:gd name="connsiteY43" fmla="*/ 341296 h 606722"/>
              <a:gd name="connsiteX44" fmla="*/ 139229 w 607639"/>
              <a:gd name="connsiteY44" fmla="*/ 328677 h 606722"/>
              <a:gd name="connsiteX45" fmla="*/ 151952 w 607639"/>
              <a:gd name="connsiteY45" fmla="*/ 341296 h 606722"/>
              <a:gd name="connsiteX46" fmla="*/ 189856 w 607639"/>
              <a:gd name="connsiteY46" fmla="*/ 379243 h 606722"/>
              <a:gd name="connsiteX47" fmla="*/ 227849 w 607639"/>
              <a:gd name="connsiteY47" fmla="*/ 341296 h 606722"/>
              <a:gd name="connsiteX48" fmla="*/ 189856 w 607639"/>
              <a:gd name="connsiteY48" fmla="*/ 303349 h 606722"/>
              <a:gd name="connsiteX49" fmla="*/ 164587 w 607639"/>
              <a:gd name="connsiteY49" fmla="*/ 303349 h 606722"/>
              <a:gd name="connsiteX50" fmla="*/ 151952 w 607639"/>
              <a:gd name="connsiteY50" fmla="*/ 290729 h 606722"/>
              <a:gd name="connsiteX51" fmla="*/ 164587 w 607639"/>
              <a:gd name="connsiteY51" fmla="*/ 278110 h 606722"/>
              <a:gd name="connsiteX52" fmla="*/ 189856 w 607639"/>
              <a:gd name="connsiteY52" fmla="*/ 278110 h 606722"/>
              <a:gd name="connsiteX53" fmla="*/ 227849 w 607639"/>
              <a:gd name="connsiteY53" fmla="*/ 240163 h 606722"/>
              <a:gd name="connsiteX54" fmla="*/ 189856 w 607639"/>
              <a:gd name="connsiteY54" fmla="*/ 202305 h 606722"/>
              <a:gd name="connsiteX55" fmla="*/ 151952 w 607639"/>
              <a:gd name="connsiteY55" fmla="*/ 240163 h 606722"/>
              <a:gd name="connsiteX56" fmla="*/ 139229 w 607639"/>
              <a:gd name="connsiteY56" fmla="*/ 252782 h 606722"/>
              <a:gd name="connsiteX57" fmla="*/ 126594 w 607639"/>
              <a:gd name="connsiteY57" fmla="*/ 240163 h 606722"/>
              <a:gd name="connsiteX58" fmla="*/ 189856 w 607639"/>
              <a:gd name="connsiteY58" fmla="*/ 176978 h 606722"/>
              <a:gd name="connsiteX59" fmla="*/ 139201 w 607639"/>
              <a:gd name="connsiteY59" fmla="*/ 0 h 606722"/>
              <a:gd name="connsiteX60" fmla="*/ 151929 w 607639"/>
              <a:gd name="connsiteY60" fmla="*/ 12620 h 606722"/>
              <a:gd name="connsiteX61" fmla="*/ 151929 w 607639"/>
              <a:gd name="connsiteY61" fmla="*/ 63188 h 606722"/>
              <a:gd name="connsiteX62" fmla="*/ 164567 w 607639"/>
              <a:gd name="connsiteY62" fmla="*/ 75808 h 606722"/>
              <a:gd name="connsiteX63" fmla="*/ 177206 w 607639"/>
              <a:gd name="connsiteY63" fmla="*/ 63188 h 606722"/>
              <a:gd name="connsiteX64" fmla="*/ 177206 w 607639"/>
              <a:gd name="connsiteY64" fmla="*/ 25240 h 606722"/>
              <a:gd name="connsiteX65" fmla="*/ 329134 w 607639"/>
              <a:gd name="connsiteY65" fmla="*/ 25240 h 606722"/>
              <a:gd name="connsiteX66" fmla="*/ 329134 w 607639"/>
              <a:gd name="connsiteY66" fmla="*/ 12620 h 606722"/>
              <a:gd name="connsiteX67" fmla="*/ 341773 w 607639"/>
              <a:gd name="connsiteY67" fmla="*/ 0 h 606722"/>
              <a:gd name="connsiteX68" fmla="*/ 354411 w 607639"/>
              <a:gd name="connsiteY68" fmla="*/ 12620 h 606722"/>
              <a:gd name="connsiteX69" fmla="*/ 354411 w 607639"/>
              <a:gd name="connsiteY69" fmla="*/ 63188 h 606722"/>
              <a:gd name="connsiteX70" fmla="*/ 367050 w 607639"/>
              <a:gd name="connsiteY70" fmla="*/ 75808 h 606722"/>
              <a:gd name="connsiteX71" fmla="*/ 379777 w 607639"/>
              <a:gd name="connsiteY71" fmla="*/ 63188 h 606722"/>
              <a:gd name="connsiteX72" fmla="*/ 379777 w 607639"/>
              <a:gd name="connsiteY72" fmla="*/ 25240 h 606722"/>
              <a:gd name="connsiteX73" fmla="*/ 392416 w 607639"/>
              <a:gd name="connsiteY73" fmla="*/ 25240 h 606722"/>
              <a:gd name="connsiteX74" fmla="*/ 480974 w 607639"/>
              <a:gd name="connsiteY74" fmla="*/ 113757 h 606722"/>
              <a:gd name="connsiteX75" fmla="*/ 480974 w 607639"/>
              <a:gd name="connsiteY75" fmla="*/ 290703 h 606722"/>
              <a:gd name="connsiteX76" fmla="*/ 468336 w 607639"/>
              <a:gd name="connsiteY76" fmla="*/ 303323 h 606722"/>
              <a:gd name="connsiteX77" fmla="*/ 455697 w 607639"/>
              <a:gd name="connsiteY77" fmla="*/ 290703 h 606722"/>
              <a:gd name="connsiteX78" fmla="*/ 455697 w 607639"/>
              <a:gd name="connsiteY78" fmla="*/ 126377 h 606722"/>
              <a:gd name="connsiteX79" fmla="*/ 25277 w 607639"/>
              <a:gd name="connsiteY79" fmla="*/ 126377 h 606722"/>
              <a:gd name="connsiteX80" fmla="*/ 25277 w 607639"/>
              <a:gd name="connsiteY80" fmla="*/ 391841 h 606722"/>
              <a:gd name="connsiteX81" fmla="*/ 88647 w 607639"/>
              <a:gd name="connsiteY81" fmla="*/ 455029 h 606722"/>
              <a:gd name="connsiteX82" fmla="*/ 341773 w 607639"/>
              <a:gd name="connsiteY82" fmla="*/ 455029 h 606722"/>
              <a:gd name="connsiteX83" fmla="*/ 354411 w 607639"/>
              <a:gd name="connsiteY83" fmla="*/ 467649 h 606722"/>
              <a:gd name="connsiteX84" fmla="*/ 341773 w 607639"/>
              <a:gd name="connsiteY84" fmla="*/ 480269 h 606722"/>
              <a:gd name="connsiteX85" fmla="*/ 88647 w 607639"/>
              <a:gd name="connsiteY85" fmla="*/ 480269 h 606722"/>
              <a:gd name="connsiteX86" fmla="*/ 0 w 607639"/>
              <a:gd name="connsiteY86" fmla="*/ 391841 h 606722"/>
              <a:gd name="connsiteX87" fmla="*/ 0 w 607639"/>
              <a:gd name="connsiteY87" fmla="*/ 113757 h 606722"/>
              <a:gd name="connsiteX88" fmla="*/ 88647 w 607639"/>
              <a:gd name="connsiteY88" fmla="*/ 25240 h 606722"/>
              <a:gd name="connsiteX89" fmla="*/ 126563 w 607639"/>
              <a:gd name="connsiteY89" fmla="*/ 25240 h 606722"/>
              <a:gd name="connsiteX90" fmla="*/ 126563 w 607639"/>
              <a:gd name="connsiteY90" fmla="*/ 12620 h 606722"/>
              <a:gd name="connsiteX91" fmla="*/ 139201 w 607639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7639" h="606722">
                <a:moveTo>
                  <a:pt x="497263" y="328623"/>
                </a:moveTo>
                <a:cubicBezTo>
                  <a:pt x="524679" y="328623"/>
                  <a:pt x="538298" y="340711"/>
                  <a:pt x="544974" y="350843"/>
                </a:cubicBezTo>
                <a:cubicBezTo>
                  <a:pt x="558949" y="372173"/>
                  <a:pt x="550137" y="386927"/>
                  <a:pt x="543639" y="393860"/>
                </a:cubicBezTo>
                <a:lnTo>
                  <a:pt x="541324" y="396170"/>
                </a:lnTo>
                <a:lnTo>
                  <a:pt x="540612" y="409591"/>
                </a:lnTo>
                <a:cubicBezTo>
                  <a:pt x="542303" y="410746"/>
                  <a:pt x="543906" y="412080"/>
                  <a:pt x="545241" y="413679"/>
                </a:cubicBezTo>
                <a:cubicBezTo>
                  <a:pt x="549692" y="418745"/>
                  <a:pt x="551739" y="425411"/>
                  <a:pt x="550938" y="432077"/>
                </a:cubicBezTo>
                <a:lnTo>
                  <a:pt x="548178" y="454119"/>
                </a:lnTo>
                <a:cubicBezTo>
                  <a:pt x="547199" y="462029"/>
                  <a:pt x="542303" y="468695"/>
                  <a:pt x="535538" y="472161"/>
                </a:cubicBezTo>
                <a:cubicBezTo>
                  <a:pt x="532601" y="486559"/>
                  <a:pt x="525569" y="500424"/>
                  <a:pt x="515688" y="511356"/>
                </a:cubicBezTo>
                <a:lnTo>
                  <a:pt x="517291" y="517667"/>
                </a:lnTo>
                <a:lnTo>
                  <a:pt x="555299" y="527177"/>
                </a:lnTo>
                <a:cubicBezTo>
                  <a:pt x="586098" y="534820"/>
                  <a:pt x="607639" y="562372"/>
                  <a:pt x="607639" y="594013"/>
                </a:cubicBezTo>
                <a:cubicBezTo>
                  <a:pt x="607639" y="601034"/>
                  <a:pt x="601942" y="606722"/>
                  <a:pt x="594910" y="606722"/>
                </a:cubicBezTo>
                <a:lnTo>
                  <a:pt x="341757" y="606722"/>
                </a:lnTo>
                <a:cubicBezTo>
                  <a:pt x="334814" y="606722"/>
                  <a:pt x="329117" y="601034"/>
                  <a:pt x="329117" y="594013"/>
                </a:cubicBezTo>
                <a:cubicBezTo>
                  <a:pt x="329117" y="562372"/>
                  <a:pt x="350569" y="534820"/>
                  <a:pt x="381368" y="527177"/>
                </a:cubicBezTo>
                <a:lnTo>
                  <a:pt x="419376" y="517667"/>
                </a:lnTo>
                <a:lnTo>
                  <a:pt x="421246" y="510290"/>
                </a:lnTo>
                <a:cubicBezTo>
                  <a:pt x="411988" y="499624"/>
                  <a:pt x="405401" y="486293"/>
                  <a:pt x="402553" y="472517"/>
                </a:cubicBezTo>
                <a:cubicBezTo>
                  <a:pt x="394809" y="469139"/>
                  <a:pt x="389557" y="462296"/>
                  <a:pt x="388489" y="454030"/>
                </a:cubicBezTo>
                <a:lnTo>
                  <a:pt x="385729" y="432077"/>
                </a:lnTo>
                <a:cubicBezTo>
                  <a:pt x="384928" y="425411"/>
                  <a:pt x="387065" y="418568"/>
                  <a:pt x="391515" y="413502"/>
                </a:cubicBezTo>
                <a:cubicBezTo>
                  <a:pt x="393028" y="411813"/>
                  <a:pt x="394720" y="410391"/>
                  <a:pt x="396589" y="409236"/>
                </a:cubicBezTo>
                <a:cubicBezTo>
                  <a:pt x="395877" y="402659"/>
                  <a:pt x="395165" y="394837"/>
                  <a:pt x="395165" y="390660"/>
                </a:cubicBezTo>
                <a:cubicBezTo>
                  <a:pt x="395165" y="369507"/>
                  <a:pt x="401218" y="341511"/>
                  <a:pt x="453379" y="339644"/>
                </a:cubicBezTo>
                <a:cubicBezTo>
                  <a:pt x="471004" y="328623"/>
                  <a:pt x="489252" y="328623"/>
                  <a:pt x="497263" y="328623"/>
                </a:cubicBezTo>
                <a:close/>
                <a:moveTo>
                  <a:pt x="346615" y="177945"/>
                </a:moveTo>
                <a:cubicBezTo>
                  <a:pt x="351424" y="179900"/>
                  <a:pt x="354451" y="184522"/>
                  <a:pt x="354451" y="189587"/>
                </a:cubicBezTo>
                <a:lnTo>
                  <a:pt x="354451" y="391861"/>
                </a:lnTo>
                <a:cubicBezTo>
                  <a:pt x="354451" y="398793"/>
                  <a:pt x="348841" y="404481"/>
                  <a:pt x="341807" y="404481"/>
                </a:cubicBezTo>
                <a:cubicBezTo>
                  <a:pt x="334773" y="404481"/>
                  <a:pt x="329163" y="398793"/>
                  <a:pt x="329074" y="391861"/>
                </a:cubicBezTo>
                <a:lnTo>
                  <a:pt x="329074" y="220159"/>
                </a:lnTo>
                <a:lnTo>
                  <a:pt x="300136" y="249132"/>
                </a:lnTo>
                <a:cubicBezTo>
                  <a:pt x="295149" y="254020"/>
                  <a:pt x="287136" y="254020"/>
                  <a:pt x="282149" y="249132"/>
                </a:cubicBezTo>
                <a:cubicBezTo>
                  <a:pt x="277252" y="244155"/>
                  <a:pt x="277252" y="236156"/>
                  <a:pt x="282149" y="231268"/>
                </a:cubicBezTo>
                <a:lnTo>
                  <a:pt x="332814" y="180700"/>
                </a:lnTo>
                <a:cubicBezTo>
                  <a:pt x="336465" y="177056"/>
                  <a:pt x="341896" y="175990"/>
                  <a:pt x="346615" y="177945"/>
                </a:cubicBezTo>
                <a:close/>
                <a:moveTo>
                  <a:pt x="189856" y="176978"/>
                </a:moveTo>
                <a:cubicBezTo>
                  <a:pt x="224735" y="176978"/>
                  <a:pt x="253118" y="205327"/>
                  <a:pt x="253118" y="240163"/>
                </a:cubicBezTo>
                <a:cubicBezTo>
                  <a:pt x="253118" y="260781"/>
                  <a:pt x="243153" y="279176"/>
                  <a:pt x="227849" y="290729"/>
                </a:cubicBezTo>
                <a:cubicBezTo>
                  <a:pt x="243153" y="302282"/>
                  <a:pt x="253118" y="320678"/>
                  <a:pt x="253118" y="341296"/>
                </a:cubicBezTo>
                <a:cubicBezTo>
                  <a:pt x="253118" y="376132"/>
                  <a:pt x="224735" y="404481"/>
                  <a:pt x="189856" y="404481"/>
                </a:cubicBezTo>
                <a:cubicBezTo>
                  <a:pt x="154977" y="404481"/>
                  <a:pt x="126594" y="376132"/>
                  <a:pt x="126594" y="341296"/>
                </a:cubicBezTo>
                <a:cubicBezTo>
                  <a:pt x="126594" y="334275"/>
                  <a:pt x="132289" y="328677"/>
                  <a:pt x="139229" y="328677"/>
                </a:cubicBezTo>
                <a:cubicBezTo>
                  <a:pt x="146258" y="328677"/>
                  <a:pt x="151952" y="334275"/>
                  <a:pt x="151952" y="341296"/>
                </a:cubicBezTo>
                <a:cubicBezTo>
                  <a:pt x="151952" y="362180"/>
                  <a:pt x="168947" y="379243"/>
                  <a:pt x="189856" y="379243"/>
                </a:cubicBezTo>
                <a:cubicBezTo>
                  <a:pt x="210854" y="379243"/>
                  <a:pt x="227849" y="362180"/>
                  <a:pt x="227849" y="341296"/>
                </a:cubicBezTo>
                <a:cubicBezTo>
                  <a:pt x="227849" y="320411"/>
                  <a:pt x="210854" y="303349"/>
                  <a:pt x="189856" y="303349"/>
                </a:cubicBezTo>
                <a:lnTo>
                  <a:pt x="164587" y="303349"/>
                </a:lnTo>
                <a:cubicBezTo>
                  <a:pt x="157558" y="303349"/>
                  <a:pt x="151952" y="297750"/>
                  <a:pt x="151952" y="290729"/>
                </a:cubicBezTo>
                <a:cubicBezTo>
                  <a:pt x="151952" y="283798"/>
                  <a:pt x="157558" y="278110"/>
                  <a:pt x="164587" y="278110"/>
                </a:cubicBezTo>
                <a:lnTo>
                  <a:pt x="189856" y="278110"/>
                </a:lnTo>
                <a:cubicBezTo>
                  <a:pt x="210854" y="278110"/>
                  <a:pt x="227849" y="261047"/>
                  <a:pt x="227849" y="240163"/>
                </a:cubicBezTo>
                <a:cubicBezTo>
                  <a:pt x="227849" y="219279"/>
                  <a:pt x="210854" y="202305"/>
                  <a:pt x="189856" y="202305"/>
                </a:cubicBezTo>
                <a:cubicBezTo>
                  <a:pt x="168947" y="202305"/>
                  <a:pt x="151952" y="219279"/>
                  <a:pt x="151952" y="240163"/>
                </a:cubicBezTo>
                <a:cubicBezTo>
                  <a:pt x="151952" y="247184"/>
                  <a:pt x="146258" y="252782"/>
                  <a:pt x="139229" y="252782"/>
                </a:cubicBezTo>
                <a:cubicBezTo>
                  <a:pt x="132289" y="252782"/>
                  <a:pt x="126594" y="247184"/>
                  <a:pt x="126594" y="240163"/>
                </a:cubicBezTo>
                <a:cubicBezTo>
                  <a:pt x="126594" y="205327"/>
                  <a:pt x="154977" y="176978"/>
                  <a:pt x="189856" y="176978"/>
                </a:cubicBezTo>
                <a:close/>
                <a:moveTo>
                  <a:pt x="139201" y="0"/>
                </a:moveTo>
                <a:cubicBezTo>
                  <a:pt x="146232" y="0"/>
                  <a:pt x="151929" y="5688"/>
                  <a:pt x="151929" y="12620"/>
                </a:cubicBezTo>
                <a:lnTo>
                  <a:pt x="151929" y="63188"/>
                </a:lnTo>
                <a:cubicBezTo>
                  <a:pt x="151929" y="70209"/>
                  <a:pt x="157536" y="75808"/>
                  <a:pt x="164567" y="75808"/>
                </a:cubicBezTo>
                <a:cubicBezTo>
                  <a:pt x="171509" y="75808"/>
                  <a:pt x="177206" y="70209"/>
                  <a:pt x="177206" y="63188"/>
                </a:cubicBezTo>
                <a:lnTo>
                  <a:pt x="177206" y="25240"/>
                </a:lnTo>
                <a:lnTo>
                  <a:pt x="329134" y="25240"/>
                </a:lnTo>
                <a:lnTo>
                  <a:pt x="329134" y="12620"/>
                </a:lnTo>
                <a:cubicBezTo>
                  <a:pt x="329134" y="5688"/>
                  <a:pt x="334742" y="0"/>
                  <a:pt x="341773" y="0"/>
                </a:cubicBezTo>
                <a:cubicBezTo>
                  <a:pt x="348804" y="0"/>
                  <a:pt x="354411" y="5688"/>
                  <a:pt x="354411" y="12620"/>
                </a:cubicBezTo>
                <a:lnTo>
                  <a:pt x="354411" y="63188"/>
                </a:lnTo>
                <a:cubicBezTo>
                  <a:pt x="354411" y="70209"/>
                  <a:pt x="360107" y="75808"/>
                  <a:pt x="367050" y="75808"/>
                </a:cubicBezTo>
                <a:cubicBezTo>
                  <a:pt x="374081" y="75808"/>
                  <a:pt x="379777" y="70209"/>
                  <a:pt x="379777" y="63188"/>
                </a:cubicBezTo>
                <a:lnTo>
                  <a:pt x="379777" y="25240"/>
                </a:lnTo>
                <a:lnTo>
                  <a:pt x="392416" y="25240"/>
                </a:lnTo>
                <a:cubicBezTo>
                  <a:pt x="441279" y="25240"/>
                  <a:pt x="480974" y="64966"/>
                  <a:pt x="480974" y="113757"/>
                </a:cubicBezTo>
                <a:lnTo>
                  <a:pt x="480974" y="290703"/>
                </a:lnTo>
                <a:cubicBezTo>
                  <a:pt x="480974" y="297724"/>
                  <a:pt x="475367" y="303323"/>
                  <a:pt x="468336" y="303323"/>
                </a:cubicBezTo>
                <a:cubicBezTo>
                  <a:pt x="461393" y="303323"/>
                  <a:pt x="455697" y="297724"/>
                  <a:pt x="455697" y="290703"/>
                </a:cubicBezTo>
                <a:lnTo>
                  <a:pt x="455697" y="126377"/>
                </a:lnTo>
                <a:lnTo>
                  <a:pt x="25277" y="126377"/>
                </a:lnTo>
                <a:lnTo>
                  <a:pt x="25277" y="391841"/>
                </a:lnTo>
                <a:cubicBezTo>
                  <a:pt x="25277" y="426679"/>
                  <a:pt x="53758" y="455029"/>
                  <a:pt x="88647" y="455029"/>
                </a:cubicBezTo>
                <a:lnTo>
                  <a:pt x="341773" y="455029"/>
                </a:lnTo>
                <a:cubicBezTo>
                  <a:pt x="348804" y="455029"/>
                  <a:pt x="354411" y="460717"/>
                  <a:pt x="354411" y="467649"/>
                </a:cubicBezTo>
                <a:cubicBezTo>
                  <a:pt x="354411" y="474670"/>
                  <a:pt x="348804" y="480269"/>
                  <a:pt x="341773" y="480269"/>
                </a:cubicBezTo>
                <a:lnTo>
                  <a:pt x="88647" y="480269"/>
                </a:lnTo>
                <a:cubicBezTo>
                  <a:pt x="39785" y="480269"/>
                  <a:pt x="0" y="440632"/>
                  <a:pt x="0" y="391841"/>
                </a:cubicBezTo>
                <a:lnTo>
                  <a:pt x="0" y="113757"/>
                </a:lnTo>
                <a:cubicBezTo>
                  <a:pt x="0" y="64966"/>
                  <a:pt x="39785" y="25240"/>
                  <a:pt x="88647" y="25240"/>
                </a:cubicBezTo>
                <a:lnTo>
                  <a:pt x="126563" y="25240"/>
                </a:lnTo>
                <a:lnTo>
                  <a:pt x="126563" y="12620"/>
                </a:lnTo>
                <a:cubicBezTo>
                  <a:pt x="126563" y="5688"/>
                  <a:pt x="132259" y="0"/>
                  <a:pt x="139201" y="0"/>
                </a:cubicBezTo>
                <a:close/>
              </a:path>
            </a:pathLst>
          </a:custGeom>
          <a:solidFill>
            <a:srgbClr val="5E5CA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31433"/>
            <a:ext cx="34963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第一周（入门基本功）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733560" y="1143058"/>
            <a:ext cx="4381597" cy="3928748"/>
          </a:xfrm>
          <a:prstGeom prst="rect">
            <a:avLst/>
          </a:prstGeom>
          <a:blipFill>
            <a:blip r:embed="rId7"/>
            <a:srcRect/>
            <a:stretch>
              <a:fillRect l="-18990" t="153" r="-19612" b="-15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276AA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163632" y="1143004"/>
            <a:ext cx="1684868" cy="59449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p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入门</a:t>
            </a:r>
            <a:r>
              <a:rPr lang="en-US" altLang="zh-CN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3+2</a:t>
            </a:r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模式</a:t>
            </a:r>
            <a:endParaRPr lang="zh-CN" altLang="en-US" sz="2015" b="1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 bwMode="auto">
          <a:xfrm>
            <a:off x="1163632" y="1769995"/>
            <a:ext cx="2088286" cy="705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l">
              <a:lnSpc>
                <a:spcPct val="120000"/>
              </a:lnSpc>
              <a:defRPr/>
            </a:pP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、</a:t>
            </a: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3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天进行系统工具培训，客服工作账号体验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2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、</a:t>
            </a: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2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天进行数据整理及分析及节点</a:t>
            </a:r>
            <a:r>
              <a:rPr lang="en-US" altLang="zh-CN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 </a:t>
            </a: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监督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  <a:defRPr/>
            </a:pP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10"/>
            </p:custDataLst>
          </p:nvPr>
        </p:nvSpPr>
        <p:spPr>
          <a:xfrm>
            <a:off x="1163632" y="2613165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5268A5">
              <a:lumMod val="100000"/>
            </a:srgbClr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11"/>
            </p:custDataLst>
          </p:nvPr>
        </p:nvSpPr>
        <p:spPr>
          <a:xfrm>
            <a:off x="1443074" y="2506227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2142485" y="2704394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系统及客服处理流程体验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13"/>
            </p:custDataLst>
          </p:nvPr>
        </p:nvSpPr>
        <p:spPr>
          <a:xfrm>
            <a:off x="1550012" y="2613165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5268A5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14"/>
            </p:custDataLst>
          </p:nvPr>
        </p:nvSpPr>
        <p:spPr>
          <a:xfrm>
            <a:off x="1651432" y="2710089"/>
            <a:ext cx="235856" cy="19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rgbClr val="5268A5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5"/>
            </p:custDataLst>
          </p:nvPr>
        </p:nvSpPr>
        <p:spPr>
          <a:xfrm>
            <a:off x="1163632" y="3369961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6"/>
            </p:custDataLst>
          </p:nvPr>
        </p:nvSpPr>
        <p:spPr>
          <a:xfrm>
            <a:off x="1443074" y="3263023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2142485" y="34611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数据整理及分析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8"/>
            </p:custDataLst>
          </p:nvPr>
        </p:nvSpPr>
        <p:spPr>
          <a:xfrm>
            <a:off x="1550012" y="3369961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4276AA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9"/>
            </p:custDataLst>
          </p:nvPr>
        </p:nvSpPr>
        <p:spPr>
          <a:xfrm>
            <a:off x="1651759" y="3476827"/>
            <a:ext cx="222613" cy="2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27" y="0"/>
                </a:moveTo>
                <a:cubicBezTo>
                  <a:pt x="3608" y="0"/>
                  <a:pt x="2704" y="903"/>
                  <a:pt x="2704" y="2023"/>
                </a:cubicBezTo>
                <a:lnTo>
                  <a:pt x="2704" y="3375"/>
                </a:lnTo>
                <a:lnTo>
                  <a:pt x="2023" y="3375"/>
                </a:lnTo>
                <a:cubicBezTo>
                  <a:pt x="904" y="3375"/>
                  <a:pt x="0" y="4278"/>
                  <a:pt x="0" y="5397"/>
                </a:cubicBezTo>
                <a:lnTo>
                  <a:pt x="0" y="18896"/>
                </a:lnTo>
                <a:cubicBezTo>
                  <a:pt x="0" y="20387"/>
                  <a:pt x="1213" y="21600"/>
                  <a:pt x="2704" y="21600"/>
                </a:cubicBezTo>
                <a:lnTo>
                  <a:pt x="18896" y="21600"/>
                </a:lnTo>
                <a:cubicBezTo>
                  <a:pt x="20387" y="21600"/>
                  <a:pt x="21600" y="20387"/>
                  <a:pt x="21600" y="18896"/>
                </a:cubicBezTo>
                <a:lnTo>
                  <a:pt x="21600" y="2023"/>
                </a:lnTo>
                <a:cubicBezTo>
                  <a:pt x="21600" y="903"/>
                  <a:pt x="20696" y="0"/>
                  <a:pt x="19577" y="0"/>
                </a:cubicBezTo>
                <a:lnTo>
                  <a:pt x="4727" y="0"/>
                </a:lnTo>
                <a:close/>
                <a:moveTo>
                  <a:pt x="4696" y="1321"/>
                </a:moveTo>
                <a:lnTo>
                  <a:pt x="19546" y="1321"/>
                </a:lnTo>
                <a:cubicBezTo>
                  <a:pt x="19919" y="1321"/>
                  <a:pt x="20217" y="1619"/>
                  <a:pt x="20217" y="1992"/>
                </a:cubicBezTo>
                <a:cubicBezTo>
                  <a:pt x="20217" y="1992"/>
                  <a:pt x="20217" y="18865"/>
                  <a:pt x="20217" y="18865"/>
                </a:cubicBezTo>
                <a:cubicBezTo>
                  <a:pt x="20217" y="19608"/>
                  <a:pt x="19610" y="20217"/>
                  <a:pt x="18865" y="20217"/>
                </a:cubicBezTo>
                <a:lnTo>
                  <a:pt x="2673" y="20217"/>
                </a:lnTo>
                <a:cubicBezTo>
                  <a:pt x="1928" y="20217"/>
                  <a:pt x="1321" y="19608"/>
                  <a:pt x="1321" y="18865"/>
                </a:cubicBezTo>
                <a:lnTo>
                  <a:pt x="1321" y="5366"/>
                </a:lnTo>
                <a:cubicBezTo>
                  <a:pt x="1321" y="4994"/>
                  <a:pt x="1620" y="4696"/>
                  <a:pt x="1992" y="4696"/>
                </a:cubicBezTo>
                <a:lnTo>
                  <a:pt x="2673" y="4696"/>
                </a:lnTo>
                <a:lnTo>
                  <a:pt x="2673" y="18194"/>
                </a:lnTo>
                <a:cubicBezTo>
                  <a:pt x="2673" y="18567"/>
                  <a:pt x="2971" y="18865"/>
                  <a:pt x="3344" y="18865"/>
                </a:cubicBezTo>
                <a:cubicBezTo>
                  <a:pt x="3717" y="18865"/>
                  <a:pt x="4025" y="18567"/>
                  <a:pt x="4025" y="18194"/>
                </a:cubicBezTo>
                <a:lnTo>
                  <a:pt x="4025" y="1992"/>
                </a:lnTo>
                <a:cubicBezTo>
                  <a:pt x="4025" y="1619"/>
                  <a:pt x="4323" y="1321"/>
                  <a:pt x="4696" y="1321"/>
                </a:cubicBezTo>
                <a:close/>
                <a:moveTo>
                  <a:pt x="5955" y="2642"/>
                </a:moveTo>
                <a:cubicBezTo>
                  <a:pt x="5582" y="2642"/>
                  <a:pt x="5284" y="2940"/>
                  <a:pt x="5284" y="3313"/>
                </a:cubicBezTo>
                <a:lnTo>
                  <a:pt x="5284" y="8039"/>
                </a:lnTo>
                <a:cubicBezTo>
                  <a:pt x="5284" y="8412"/>
                  <a:pt x="5582" y="8710"/>
                  <a:pt x="5955" y="8710"/>
                </a:cubicBezTo>
                <a:lnTo>
                  <a:pt x="10681" y="8710"/>
                </a:lnTo>
                <a:cubicBezTo>
                  <a:pt x="11054" y="8710"/>
                  <a:pt x="11362" y="8412"/>
                  <a:pt x="11362" y="8039"/>
                </a:cubicBezTo>
                <a:lnTo>
                  <a:pt x="11362" y="3313"/>
                </a:lnTo>
                <a:cubicBezTo>
                  <a:pt x="11362" y="2940"/>
                  <a:pt x="11054" y="2642"/>
                  <a:pt x="10681" y="2642"/>
                </a:cubicBezTo>
                <a:lnTo>
                  <a:pt x="5955" y="2642"/>
                </a:lnTo>
                <a:close/>
                <a:moveTo>
                  <a:pt x="6605" y="3963"/>
                </a:moveTo>
                <a:lnTo>
                  <a:pt x="9980" y="3963"/>
                </a:lnTo>
                <a:lnTo>
                  <a:pt x="9980" y="7338"/>
                </a:lnTo>
                <a:lnTo>
                  <a:pt x="6605" y="7338"/>
                </a:lnTo>
                <a:cubicBezTo>
                  <a:pt x="6605" y="7338"/>
                  <a:pt x="6605" y="3963"/>
                  <a:pt x="6605" y="3963"/>
                </a:cubicBezTo>
                <a:close/>
                <a:moveTo>
                  <a:pt x="13045" y="3963"/>
                </a:moveTo>
                <a:cubicBezTo>
                  <a:pt x="12858" y="3963"/>
                  <a:pt x="12704" y="4117"/>
                  <a:pt x="12704" y="4303"/>
                </a:cubicBezTo>
                <a:cubicBezTo>
                  <a:pt x="12704" y="4490"/>
                  <a:pt x="12858" y="4634"/>
                  <a:pt x="13045" y="4634"/>
                </a:cubicBezTo>
                <a:lnTo>
                  <a:pt x="18442" y="4634"/>
                </a:lnTo>
                <a:cubicBezTo>
                  <a:pt x="18629" y="4634"/>
                  <a:pt x="18783" y="4490"/>
                  <a:pt x="18783" y="4303"/>
                </a:cubicBezTo>
                <a:cubicBezTo>
                  <a:pt x="18783" y="4117"/>
                  <a:pt x="18629" y="3963"/>
                  <a:pt x="18442" y="3963"/>
                </a:cubicBezTo>
                <a:lnTo>
                  <a:pt x="13045" y="3963"/>
                </a:lnTo>
                <a:close/>
                <a:moveTo>
                  <a:pt x="13045" y="5986"/>
                </a:moveTo>
                <a:cubicBezTo>
                  <a:pt x="12858" y="5986"/>
                  <a:pt x="12704" y="6140"/>
                  <a:pt x="12704" y="6326"/>
                </a:cubicBezTo>
                <a:cubicBezTo>
                  <a:pt x="12704" y="6512"/>
                  <a:pt x="12858" y="6667"/>
                  <a:pt x="13045" y="6667"/>
                </a:cubicBezTo>
                <a:lnTo>
                  <a:pt x="18442" y="6667"/>
                </a:lnTo>
                <a:cubicBezTo>
                  <a:pt x="18629" y="6667"/>
                  <a:pt x="18783" y="6512"/>
                  <a:pt x="18783" y="6326"/>
                </a:cubicBezTo>
                <a:cubicBezTo>
                  <a:pt x="18783" y="6140"/>
                  <a:pt x="18629" y="5986"/>
                  <a:pt x="18442" y="5986"/>
                </a:cubicBezTo>
                <a:lnTo>
                  <a:pt x="13045" y="5986"/>
                </a:lnTo>
                <a:close/>
                <a:moveTo>
                  <a:pt x="13045" y="8008"/>
                </a:moveTo>
                <a:cubicBezTo>
                  <a:pt x="12858" y="8008"/>
                  <a:pt x="12704" y="8163"/>
                  <a:pt x="12704" y="8349"/>
                </a:cubicBezTo>
                <a:cubicBezTo>
                  <a:pt x="12704" y="8535"/>
                  <a:pt x="12858" y="8690"/>
                  <a:pt x="13045" y="8690"/>
                </a:cubicBezTo>
                <a:lnTo>
                  <a:pt x="18442" y="8690"/>
                </a:lnTo>
                <a:cubicBezTo>
                  <a:pt x="18629" y="8690"/>
                  <a:pt x="18783" y="8535"/>
                  <a:pt x="18783" y="8349"/>
                </a:cubicBezTo>
                <a:cubicBezTo>
                  <a:pt x="18783" y="8163"/>
                  <a:pt x="18629" y="8008"/>
                  <a:pt x="18442" y="8008"/>
                </a:cubicBezTo>
                <a:lnTo>
                  <a:pt x="13045" y="8008"/>
                </a:lnTo>
                <a:close/>
                <a:moveTo>
                  <a:pt x="5624" y="10041"/>
                </a:moveTo>
                <a:cubicBezTo>
                  <a:pt x="5439" y="10041"/>
                  <a:pt x="5284" y="10186"/>
                  <a:pt x="5284" y="10372"/>
                </a:cubicBezTo>
                <a:cubicBezTo>
                  <a:pt x="5284" y="10558"/>
                  <a:pt x="5439" y="10712"/>
                  <a:pt x="5624" y="10712"/>
                </a:cubicBezTo>
                <a:lnTo>
                  <a:pt x="18442" y="10712"/>
                </a:lnTo>
                <a:cubicBezTo>
                  <a:pt x="18628" y="10712"/>
                  <a:pt x="18783" y="10558"/>
                  <a:pt x="18783" y="10372"/>
                </a:cubicBezTo>
                <a:cubicBezTo>
                  <a:pt x="18783" y="10186"/>
                  <a:pt x="18628" y="10041"/>
                  <a:pt x="18442" y="10041"/>
                </a:cubicBezTo>
                <a:lnTo>
                  <a:pt x="5624" y="10041"/>
                </a:lnTo>
                <a:close/>
                <a:moveTo>
                  <a:pt x="5624" y="12064"/>
                </a:moveTo>
                <a:cubicBezTo>
                  <a:pt x="5439" y="12064"/>
                  <a:pt x="5284" y="12209"/>
                  <a:pt x="5284" y="12394"/>
                </a:cubicBezTo>
                <a:cubicBezTo>
                  <a:pt x="5284" y="12582"/>
                  <a:pt x="5439" y="12735"/>
                  <a:pt x="5624" y="12735"/>
                </a:cubicBezTo>
                <a:lnTo>
                  <a:pt x="18442" y="12735"/>
                </a:lnTo>
                <a:cubicBezTo>
                  <a:pt x="18628" y="12735"/>
                  <a:pt x="18783" y="12582"/>
                  <a:pt x="18783" y="12394"/>
                </a:cubicBezTo>
                <a:cubicBezTo>
                  <a:pt x="18783" y="12209"/>
                  <a:pt x="18628" y="12064"/>
                  <a:pt x="18442" y="12064"/>
                </a:cubicBezTo>
                <a:lnTo>
                  <a:pt x="5624" y="12064"/>
                </a:lnTo>
                <a:close/>
                <a:moveTo>
                  <a:pt x="5624" y="14087"/>
                </a:moveTo>
                <a:cubicBezTo>
                  <a:pt x="5439" y="14087"/>
                  <a:pt x="5284" y="14241"/>
                  <a:pt x="5284" y="14428"/>
                </a:cubicBezTo>
                <a:cubicBezTo>
                  <a:pt x="5284" y="14615"/>
                  <a:pt x="5439" y="14758"/>
                  <a:pt x="5624" y="14758"/>
                </a:cubicBezTo>
                <a:lnTo>
                  <a:pt x="11022" y="14758"/>
                </a:lnTo>
                <a:cubicBezTo>
                  <a:pt x="11208" y="14758"/>
                  <a:pt x="11362" y="14615"/>
                  <a:pt x="11362" y="14428"/>
                </a:cubicBezTo>
                <a:cubicBezTo>
                  <a:pt x="11362" y="14241"/>
                  <a:pt x="11208" y="14087"/>
                  <a:pt x="11022" y="14087"/>
                </a:cubicBezTo>
                <a:lnTo>
                  <a:pt x="5624" y="14087"/>
                </a:lnTo>
                <a:close/>
                <a:moveTo>
                  <a:pt x="13045" y="14087"/>
                </a:moveTo>
                <a:cubicBezTo>
                  <a:pt x="12859" y="14087"/>
                  <a:pt x="12704" y="14241"/>
                  <a:pt x="12704" y="14428"/>
                </a:cubicBezTo>
                <a:cubicBezTo>
                  <a:pt x="12704" y="14615"/>
                  <a:pt x="12859" y="14758"/>
                  <a:pt x="13045" y="14758"/>
                </a:cubicBezTo>
                <a:lnTo>
                  <a:pt x="18442" y="14758"/>
                </a:lnTo>
                <a:cubicBezTo>
                  <a:pt x="18628" y="14758"/>
                  <a:pt x="18783" y="14615"/>
                  <a:pt x="18783" y="14428"/>
                </a:cubicBezTo>
                <a:cubicBezTo>
                  <a:pt x="18783" y="14241"/>
                  <a:pt x="18628" y="14087"/>
                  <a:pt x="18442" y="14087"/>
                </a:cubicBezTo>
                <a:lnTo>
                  <a:pt x="13045" y="14087"/>
                </a:lnTo>
                <a:close/>
                <a:moveTo>
                  <a:pt x="5624" y="16110"/>
                </a:moveTo>
                <a:cubicBezTo>
                  <a:pt x="5439" y="16110"/>
                  <a:pt x="5284" y="16264"/>
                  <a:pt x="5284" y="16450"/>
                </a:cubicBezTo>
                <a:cubicBezTo>
                  <a:pt x="5284" y="16637"/>
                  <a:pt x="5439" y="16791"/>
                  <a:pt x="5624" y="16791"/>
                </a:cubicBezTo>
                <a:lnTo>
                  <a:pt x="11022" y="16791"/>
                </a:lnTo>
                <a:cubicBezTo>
                  <a:pt x="11208" y="16791"/>
                  <a:pt x="11362" y="16637"/>
                  <a:pt x="11362" y="16450"/>
                </a:cubicBezTo>
                <a:cubicBezTo>
                  <a:pt x="11362" y="16264"/>
                  <a:pt x="11208" y="16110"/>
                  <a:pt x="11022" y="16110"/>
                </a:cubicBezTo>
                <a:lnTo>
                  <a:pt x="5624" y="16110"/>
                </a:lnTo>
                <a:close/>
                <a:moveTo>
                  <a:pt x="13045" y="16110"/>
                </a:moveTo>
                <a:cubicBezTo>
                  <a:pt x="12859" y="16110"/>
                  <a:pt x="12704" y="16264"/>
                  <a:pt x="12704" y="16450"/>
                </a:cubicBezTo>
                <a:cubicBezTo>
                  <a:pt x="12704" y="16637"/>
                  <a:pt x="12859" y="16791"/>
                  <a:pt x="13045" y="16791"/>
                </a:cubicBezTo>
                <a:lnTo>
                  <a:pt x="18442" y="16791"/>
                </a:lnTo>
                <a:cubicBezTo>
                  <a:pt x="18628" y="16791"/>
                  <a:pt x="18783" y="16637"/>
                  <a:pt x="18783" y="16450"/>
                </a:cubicBezTo>
                <a:cubicBezTo>
                  <a:pt x="18783" y="16264"/>
                  <a:pt x="18628" y="16110"/>
                  <a:pt x="18442" y="16110"/>
                </a:cubicBezTo>
                <a:lnTo>
                  <a:pt x="13045" y="16110"/>
                </a:lnTo>
                <a:close/>
                <a:moveTo>
                  <a:pt x="5624" y="18132"/>
                </a:moveTo>
                <a:cubicBezTo>
                  <a:pt x="5439" y="18132"/>
                  <a:pt x="5284" y="18287"/>
                  <a:pt x="5284" y="18473"/>
                </a:cubicBezTo>
                <a:cubicBezTo>
                  <a:pt x="5284" y="18660"/>
                  <a:pt x="5439" y="18814"/>
                  <a:pt x="5624" y="18814"/>
                </a:cubicBezTo>
                <a:lnTo>
                  <a:pt x="11022" y="18814"/>
                </a:lnTo>
                <a:cubicBezTo>
                  <a:pt x="11208" y="18814"/>
                  <a:pt x="11362" y="18660"/>
                  <a:pt x="11362" y="18473"/>
                </a:cubicBezTo>
                <a:cubicBezTo>
                  <a:pt x="11362" y="18287"/>
                  <a:pt x="11208" y="18132"/>
                  <a:pt x="11022" y="18132"/>
                </a:cubicBezTo>
                <a:lnTo>
                  <a:pt x="5624" y="18132"/>
                </a:lnTo>
                <a:close/>
                <a:moveTo>
                  <a:pt x="13045" y="18132"/>
                </a:moveTo>
                <a:cubicBezTo>
                  <a:pt x="12859" y="18132"/>
                  <a:pt x="12704" y="18287"/>
                  <a:pt x="12704" y="18473"/>
                </a:cubicBezTo>
                <a:cubicBezTo>
                  <a:pt x="12704" y="18660"/>
                  <a:pt x="12859" y="18814"/>
                  <a:pt x="13045" y="18814"/>
                </a:cubicBezTo>
                <a:lnTo>
                  <a:pt x="18442" y="18814"/>
                </a:lnTo>
                <a:cubicBezTo>
                  <a:pt x="18628" y="18814"/>
                  <a:pt x="18783" y="18660"/>
                  <a:pt x="18783" y="18473"/>
                </a:cubicBezTo>
                <a:cubicBezTo>
                  <a:pt x="18783" y="18287"/>
                  <a:pt x="18628" y="18132"/>
                  <a:pt x="18442" y="18132"/>
                </a:cubicBezTo>
                <a:lnTo>
                  <a:pt x="13045" y="18132"/>
                </a:lnTo>
                <a:close/>
              </a:path>
            </a:pathLst>
          </a:cu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20"/>
            </p:custDataLst>
          </p:nvPr>
        </p:nvSpPr>
        <p:spPr>
          <a:xfrm>
            <a:off x="1163632" y="4126757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 dirty="0"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21"/>
            </p:custDataLst>
          </p:nvPr>
        </p:nvSpPr>
        <p:spPr>
          <a:xfrm>
            <a:off x="1443074" y="4019819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22"/>
            </p:custDataLst>
          </p:nvPr>
        </p:nvSpPr>
        <p:spPr>
          <a:xfrm>
            <a:off x="2142485" y="42119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节点监督执行，输出数据表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23"/>
            </p:custDataLst>
          </p:nvPr>
        </p:nvSpPr>
        <p:spPr>
          <a:xfrm>
            <a:off x="1550012" y="4126756"/>
            <a:ext cx="438697" cy="43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178AA1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24"/>
            </p:custDataLst>
          </p:nvPr>
        </p:nvSpPr>
        <p:spPr>
          <a:xfrm>
            <a:off x="1629654" y="4236925"/>
            <a:ext cx="254230" cy="22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2" y="0"/>
                </a:moveTo>
                <a:cubicBezTo>
                  <a:pt x="10633" y="0"/>
                  <a:pt x="10476" y="23"/>
                  <a:pt x="10320" y="63"/>
                </a:cubicBezTo>
                <a:lnTo>
                  <a:pt x="1569" y="2361"/>
                </a:lnTo>
                <a:cubicBezTo>
                  <a:pt x="647" y="2604"/>
                  <a:pt x="0" y="3536"/>
                  <a:pt x="0" y="4617"/>
                </a:cubicBezTo>
                <a:cubicBezTo>
                  <a:pt x="0" y="5699"/>
                  <a:pt x="647" y="6620"/>
                  <a:pt x="1569" y="6863"/>
                </a:cubicBezTo>
                <a:lnTo>
                  <a:pt x="3369" y="7337"/>
                </a:lnTo>
                <a:lnTo>
                  <a:pt x="3369" y="13841"/>
                </a:lnTo>
                <a:cubicBezTo>
                  <a:pt x="3369" y="15882"/>
                  <a:pt x="5418" y="17689"/>
                  <a:pt x="10782" y="17689"/>
                </a:cubicBezTo>
                <a:cubicBezTo>
                  <a:pt x="16144" y="17689"/>
                  <a:pt x="18185" y="15882"/>
                  <a:pt x="18185" y="13841"/>
                </a:cubicBezTo>
                <a:lnTo>
                  <a:pt x="18185" y="7337"/>
                </a:lnTo>
                <a:lnTo>
                  <a:pt x="19985" y="6863"/>
                </a:lnTo>
                <a:cubicBezTo>
                  <a:pt x="20907" y="6620"/>
                  <a:pt x="21554" y="5699"/>
                  <a:pt x="21554" y="4617"/>
                </a:cubicBezTo>
                <a:cubicBezTo>
                  <a:pt x="21554" y="3536"/>
                  <a:pt x="20906" y="2604"/>
                  <a:pt x="19985" y="2361"/>
                </a:cubicBezTo>
                <a:lnTo>
                  <a:pt x="11225" y="53"/>
                </a:lnTo>
                <a:cubicBezTo>
                  <a:pt x="11078" y="15"/>
                  <a:pt x="10930" y="0"/>
                  <a:pt x="10782" y="0"/>
                </a:cubicBezTo>
                <a:close/>
                <a:moveTo>
                  <a:pt x="10615" y="1687"/>
                </a:moveTo>
                <a:cubicBezTo>
                  <a:pt x="10666" y="1687"/>
                  <a:pt x="10713" y="1695"/>
                  <a:pt x="10763" y="1708"/>
                </a:cubicBezTo>
                <a:lnTo>
                  <a:pt x="19523" y="4016"/>
                </a:lnTo>
                <a:cubicBezTo>
                  <a:pt x="19830" y="4097"/>
                  <a:pt x="20040" y="4407"/>
                  <a:pt x="20040" y="4765"/>
                </a:cubicBezTo>
                <a:cubicBezTo>
                  <a:pt x="20040" y="5123"/>
                  <a:pt x="19830" y="5433"/>
                  <a:pt x="19523" y="5513"/>
                </a:cubicBezTo>
                <a:lnTo>
                  <a:pt x="10763" y="7822"/>
                </a:lnTo>
                <a:cubicBezTo>
                  <a:pt x="10713" y="7835"/>
                  <a:pt x="10666" y="7843"/>
                  <a:pt x="10615" y="7843"/>
                </a:cubicBezTo>
                <a:cubicBezTo>
                  <a:pt x="10564" y="7843"/>
                  <a:pt x="10508" y="7835"/>
                  <a:pt x="10458" y="7822"/>
                </a:cubicBezTo>
                <a:lnTo>
                  <a:pt x="1708" y="5513"/>
                </a:lnTo>
                <a:cubicBezTo>
                  <a:pt x="1402" y="5433"/>
                  <a:pt x="1182" y="5123"/>
                  <a:pt x="1182" y="4765"/>
                </a:cubicBezTo>
                <a:cubicBezTo>
                  <a:pt x="1182" y="4407"/>
                  <a:pt x="1402" y="4097"/>
                  <a:pt x="1708" y="4016"/>
                </a:cubicBezTo>
                <a:lnTo>
                  <a:pt x="10458" y="1708"/>
                </a:lnTo>
                <a:cubicBezTo>
                  <a:pt x="10508" y="1695"/>
                  <a:pt x="10564" y="1687"/>
                  <a:pt x="10615" y="1687"/>
                </a:cubicBezTo>
                <a:close/>
                <a:moveTo>
                  <a:pt x="4726" y="7759"/>
                </a:moveTo>
                <a:lnTo>
                  <a:pt x="10338" y="9235"/>
                </a:lnTo>
                <a:cubicBezTo>
                  <a:pt x="10486" y="9272"/>
                  <a:pt x="10642" y="9298"/>
                  <a:pt x="10791" y="9298"/>
                </a:cubicBezTo>
                <a:cubicBezTo>
                  <a:pt x="10939" y="9298"/>
                  <a:pt x="11086" y="9275"/>
                  <a:pt x="11243" y="9235"/>
                </a:cubicBezTo>
                <a:lnTo>
                  <a:pt x="16846" y="7759"/>
                </a:lnTo>
                <a:cubicBezTo>
                  <a:pt x="16846" y="7759"/>
                  <a:pt x="16846" y="13915"/>
                  <a:pt x="16846" y="13915"/>
                </a:cubicBezTo>
                <a:cubicBezTo>
                  <a:pt x="16846" y="14765"/>
                  <a:pt x="14832" y="16213"/>
                  <a:pt x="10791" y="16213"/>
                </a:cubicBezTo>
                <a:cubicBezTo>
                  <a:pt x="6749" y="16213"/>
                  <a:pt x="4726" y="14765"/>
                  <a:pt x="4726" y="13915"/>
                </a:cubicBezTo>
                <a:lnTo>
                  <a:pt x="4726" y="7759"/>
                </a:lnTo>
                <a:close/>
                <a:moveTo>
                  <a:pt x="20252" y="7759"/>
                </a:moveTo>
                <a:cubicBezTo>
                  <a:pt x="19881" y="7759"/>
                  <a:pt x="19578" y="8103"/>
                  <a:pt x="19578" y="8528"/>
                </a:cubicBezTo>
                <a:lnTo>
                  <a:pt x="19578" y="15454"/>
                </a:lnTo>
                <a:cubicBezTo>
                  <a:pt x="19578" y="15880"/>
                  <a:pt x="19881" y="16224"/>
                  <a:pt x="20252" y="16224"/>
                </a:cubicBezTo>
                <a:cubicBezTo>
                  <a:pt x="20624" y="16224"/>
                  <a:pt x="20926" y="15880"/>
                  <a:pt x="20926" y="15454"/>
                </a:cubicBezTo>
                <a:lnTo>
                  <a:pt x="20926" y="8528"/>
                </a:lnTo>
                <a:cubicBezTo>
                  <a:pt x="20926" y="8103"/>
                  <a:pt x="20624" y="7759"/>
                  <a:pt x="20252" y="7759"/>
                </a:cubicBezTo>
                <a:close/>
                <a:moveTo>
                  <a:pt x="20252" y="16993"/>
                </a:moveTo>
                <a:cubicBezTo>
                  <a:pt x="19509" y="16993"/>
                  <a:pt x="18905" y="19222"/>
                  <a:pt x="18905" y="20071"/>
                </a:cubicBezTo>
                <a:cubicBezTo>
                  <a:pt x="18905" y="20920"/>
                  <a:pt x="19509" y="21600"/>
                  <a:pt x="20252" y="21600"/>
                </a:cubicBezTo>
                <a:cubicBezTo>
                  <a:pt x="20995" y="21600"/>
                  <a:pt x="21600" y="20920"/>
                  <a:pt x="21600" y="20071"/>
                </a:cubicBezTo>
                <a:cubicBezTo>
                  <a:pt x="21600" y="19222"/>
                  <a:pt x="20995" y="16993"/>
                  <a:pt x="20252" y="16993"/>
                </a:cubicBezTo>
                <a:close/>
              </a:path>
            </a:pathLst>
          </a:cu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33290" y="1143000"/>
            <a:ext cx="4382135" cy="39287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35878"/>
            <a:ext cx="34963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第一周（入门基本功）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边形 27"/>
          <p:cNvSpPr/>
          <p:nvPr>
            <p:custDataLst>
              <p:tags r:id="rId6"/>
            </p:custDataLst>
          </p:nvPr>
        </p:nvSpPr>
        <p:spPr>
          <a:xfrm>
            <a:off x="6197882" y="3888211"/>
            <a:ext cx="3170139" cy="625920"/>
          </a:xfrm>
          <a:prstGeom prst="homePlate">
            <a:avLst/>
          </a:prstGeom>
          <a:solidFill>
            <a:srgbClr val="40A693">
              <a:lumMod val="100000"/>
            </a:srgbClr>
          </a:solidFill>
          <a:ln w="57150">
            <a:solidFill>
              <a:srgbClr val="FFFFFF"/>
            </a:solidFill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节点</a:t>
            </a:r>
            <a:r>
              <a:rPr lang="en-US" altLang="zh-CN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监督执行</a:t>
            </a:r>
            <a:endParaRPr lang="zh-CN" alt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 bwMode="auto">
          <a:xfrm>
            <a:off x="888904" y="4514132"/>
            <a:ext cx="2438398" cy="73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p>
            <a:pPr algn="l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、项目数据整理后，公布每天数据变化及表格登记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  <a:p>
            <a:pPr algn="l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2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、根据项目需求，制定公布数据维度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  <a:p>
            <a:pPr algn="l" latinLnBrk="0">
              <a:lnSpc>
                <a:spcPct val="120000"/>
              </a:lnSpc>
            </a:pP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 bwMode="auto">
          <a:xfrm>
            <a:off x="3749648" y="4514132"/>
            <a:ext cx="2438398" cy="73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p>
            <a:pPr algn="ctr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、整理数据之后，对数据产生变化进行分析，找出不同点，进行方案调整校验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 bwMode="auto">
          <a:xfrm>
            <a:off x="6494754" y="4514132"/>
            <a:ext cx="2438398" cy="73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 fontScale="90000" lnSpcReduction="20000"/>
            <a:scene3d>
              <a:camera prst="orthographicFront"/>
              <a:lightRig rig="threePt" dir="t"/>
            </a:scene3d>
          </a:bodyPr>
          <a:p>
            <a:pPr algn="l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1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、参与每日启动会</a:t>
            </a: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/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复盘会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  <a:p>
            <a:pPr algn="l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2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、对活动节点监督执行（例如：社群节奏，公告，朋友圈发送）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  <a:p>
            <a:pPr algn="l" latinLnBrk="0">
              <a:lnSpc>
                <a:spcPct val="120000"/>
              </a:lnSpc>
            </a:pPr>
            <a:r>
              <a:rPr lang="en-US" altLang="zh-CN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3</a:t>
            </a:r>
            <a:r>
              <a:rPr lang="zh-CN" altLang="en-US" sz="1010">
                <a:solidFill>
                  <a:srgbClr val="000000">
                    <a:lumMod val="75000"/>
                    <a:lumOff val="25000"/>
                  </a:srgbClr>
                </a:solidFill>
                <a:sym typeface="Arial" panose="020B0604020202020204" pitchFamily="34" charset="0"/>
              </a:rPr>
              <a:t>、同步方案至策划与销售，答疑且反馈并调整方案</a:t>
            </a:r>
            <a:endParaRPr lang="zh-CN" altLang="en-US" sz="101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10"/>
            </p:custDataLst>
          </p:nvPr>
        </p:nvSpPr>
        <p:spPr>
          <a:xfrm>
            <a:off x="3393597" y="3888211"/>
            <a:ext cx="3051752" cy="62592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178AA1">
              <a:lumMod val="100000"/>
            </a:srgbClr>
          </a:solidFill>
          <a:ln w="57150">
            <a:solidFill>
              <a:srgbClr val="FFFFFF"/>
            </a:solidFill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数据分析</a:t>
            </a:r>
            <a:endParaRPr lang="zh-CN" alt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1"/>
            </p:custDataLst>
          </p:nvPr>
        </p:nvSpPr>
        <p:spPr>
          <a:xfrm>
            <a:off x="582322" y="3888211"/>
            <a:ext cx="3051752" cy="62592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4276AA">
              <a:lumMod val="100000"/>
            </a:srgbClr>
          </a:solidFill>
          <a:ln w="57150">
            <a:solidFill>
              <a:srgbClr val="FFFFFF"/>
            </a:solidFill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5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数据整理</a:t>
            </a:r>
            <a:endParaRPr lang="zh-CN" alt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9675" y="1071245"/>
            <a:ext cx="1966595" cy="27266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305" y="1116965"/>
            <a:ext cx="2003425" cy="277114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4145" y="1071245"/>
            <a:ext cx="2190115" cy="2726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64691" y="431433"/>
            <a:ext cx="3293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初级运营培训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第二周（用户画像）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3632" y="1143004"/>
            <a:ext cx="1684868" cy="59449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p>
            <a:r>
              <a:rPr lang="en-US" altLang="zh-CN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知己</a:t>
            </a:r>
            <a:r>
              <a:rPr lang="en-US" altLang="zh-CN" sz="2015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”</a:t>
            </a:r>
            <a:endParaRPr lang="en-US" altLang="zh-CN" sz="2015" b="1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 bwMode="auto">
          <a:xfrm>
            <a:off x="1163632" y="1769995"/>
            <a:ext cx="2088286" cy="705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l">
              <a:lnSpc>
                <a:spcPct val="120000"/>
              </a:lnSpc>
              <a:defRPr/>
            </a:pPr>
            <a:r>
              <a:rPr lang="zh-CN" altLang="en-US" sz="1010">
                <a:solidFill>
                  <a:srgbClr val="000000">
                    <a:lumMod val="100000"/>
                  </a:srgbClr>
                </a:solidFill>
                <a:sym typeface="Arial" panose="020B0604020202020204" pitchFamily="34" charset="0"/>
              </a:rPr>
              <a:t>利用电商生意参谋，问卷等工具收集用户信息，订单信息等进行拆解汇总</a:t>
            </a:r>
            <a:endParaRPr lang="zh-CN" altLang="en-US" sz="1010">
              <a:solidFill>
                <a:srgbClr val="000000">
                  <a:lumMod val="10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8"/>
            </p:custDataLst>
          </p:nvPr>
        </p:nvSpPr>
        <p:spPr>
          <a:xfrm>
            <a:off x="1163632" y="2613165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5268A5">
              <a:lumMod val="100000"/>
            </a:srgbClr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9"/>
            </p:custDataLst>
          </p:nvPr>
        </p:nvSpPr>
        <p:spPr>
          <a:xfrm>
            <a:off x="1443074" y="2506227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2142485" y="2704394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生意参谋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11"/>
            </p:custDataLst>
          </p:nvPr>
        </p:nvSpPr>
        <p:spPr>
          <a:xfrm>
            <a:off x="1550012" y="2613165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5268A5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12"/>
            </p:custDataLst>
          </p:nvPr>
        </p:nvSpPr>
        <p:spPr>
          <a:xfrm>
            <a:off x="1651432" y="2710089"/>
            <a:ext cx="235856" cy="198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rgbClr val="5268A5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3"/>
            </p:custDataLst>
          </p:nvPr>
        </p:nvSpPr>
        <p:spPr>
          <a:xfrm>
            <a:off x="1163632" y="3369961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14"/>
            </p:custDataLst>
          </p:nvPr>
        </p:nvSpPr>
        <p:spPr>
          <a:xfrm>
            <a:off x="1443074" y="3263023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2142485" y="34611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经典用户朋友圈分析，问卷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6"/>
            </p:custDataLst>
          </p:nvPr>
        </p:nvSpPr>
        <p:spPr>
          <a:xfrm>
            <a:off x="1550012" y="3369961"/>
            <a:ext cx="438697" cy="43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4276AA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7"/>
            </p:custDataLst>
          </p:nvPr>
        </p:nvSpPr>
        <p:spPr>
          <a:xfrm>
            <a:off x="1651759" y="3476827"/>
            <a:ext cx="222613" cy="2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27" y="0"/>
                </a:moveTo>
                <a:cubicBezTo>
                  <a:pt x="3608" y="0"/>
                  <a:pt x="2704" y="903"/>
                  <a:pt x="2704" y="2023"/>
                </a:cubicBezTo>
                <a:lnTo>
                  <a:pt x="2704" y="3375"/>
                </a:lnTo>
                <a:lnTo>
                  <a:pt x="2023" y="3375"/>
                </a:lnTo>
                <a:cubicBezTo>
                  <a:pt x="904" y="3375"/>
                  <a:pt x="0" y="4278"/>
                  <a:pt x="0" y="5397"/>
                </a:cubicBezTo>
                <a:lnTo>
                  <a:pt x="0" y="18896"/>
                </a:lnTo>
                <a:cubicBezTo>
                  <a:pt x="0" y="20387"/>
                  <a:pt x="1213" y="21600"/>
                  <a:pt x="2704" y="21600"/>
                </a:cubicBezTo>
                <a:lnTo>
                  <a:pt x="18896" y="21600"/>
                </a:lnTo>
                <a:cubicBezTo>
                  <a:pt x="20387" y="21600"/>
                  <a:pt x="21600" y="20387"/>
                  <a:pt x="21600" y="18896"/>
                </a:cubicBezTo>
                <a:lnTo>
                  <a:pt x="21600" y="2023"/>
                </a:lnTo>
                <a:cubicBezTo>
                  <a:pt x="21600" y="903"/>
                  <a:pt x="20696" y="0"/>
                  <a:pt x="19577" y="0"/>
                </a:cubicBezTo>
                <a:lnTo>
                  <a:pt x="4727" y="0"/>
                </a:lnTo>
                <a:close/>
                <a:moveTo>
                  <a:pt x="4696" y="1321"/>
                </a:moveTo>
                <a:lnTo>
                  <a:pt x="19546" y="1321"/>
                </a:lnTo>
                <a:cubicBezTo>
                  <a:pt x="19919" y="1321"/>
                  <a:pt x="20217" y="1619"/>
                  <a:pt x="20217" y="1992"/>
                </a:cubicBezTo>
                <a:cubicBezTo>
                  <a:pt x="20217" y="1992"/>
                  <a:pt x="20217" y="18865"/>
                  <a:pt x="20217" y="18865"/>
                </a:cubicBezTo>
                <a:cubicBezTo>
                  <a:pt x="20217" y="19608"/>
                  <a:pt x="19610" y="20217"/>
                  <a:pt x="18865" y="20217"/>
                </a:cubicBezTo>
                <a:lnTo>
                  <a:pt x="2673" y="20217"/>
                </a:lnTo>
                <a:cubicBezTo>
                  <a:pt x="1928" y="20217"/>
                  <a:pt x="1321" y="19608"/>
                  <a:pt x="1321" y="18865"/>
                </a:cubicBezTo>
                <a:lnTo>
                  <a:pt x="1321" y="5366"/>
                </a:lnTo>
                <a:cubicBezTo>
                  <a:pt x="1321" y="4994"/>
                  <a:pt x="1620" y="4696"/>
                  <a:pt x="1992" y="4696"/>
                </a:cubicBezTo>
                <a:lnTo>
                  <a:pt x="2673" y="4696"/>
                </a:lnTo>
                <a:lnTo>
                  <a:pt x="2673" y="18194"/>
                </a:lnTo>
                <a:cubicBezTo>
                  <a:pt x="2673" y="18567"/>
                  <a:pt x="2971" y="18865"/>
                  <a:pt x="3344" y="18865"/>
                </a:cubicBezTo>
                <a:cubicBezTo>
                  <a:pt x="3717" y="18865"/>
                  <a:pt x="4025" y="18567"/>
                  <a:pt x="4025" y="18194"/>
                </a:cubicBezTo>
                <a:lnTo>
                  <a:pt x="4025" y="1992"/>
                </a:lnTo>
                <a:cubicBezTo>
                  <a:pt x="4025" y="1619"/>
                  <a:pt x="4323" y="1321"/>
                  <a:pt x="4696" y="1321"/>
                </a:cubicBezTo>
                <a:close/>
                <a:moveTo>
                  <a:pt x="5955" y="2642"/>
                </a:moveTo>
                <a:cubicBezTo>
                  <a:pt x="5582" y="2642"/>
                  <a:pt x="5284" y="2940"/>
                  <a:pt x="5284" y="3313"/>
                </a:cubicBezTo>
                <a:lnTo>
                  <a:pt x="5284" y="8039"/>
                </a:lnTo>
                <a:cubicBezTo>
                  <a:pt x="5284" y="8412"/>
                  <a:pt x="5582" y="8710"/>
                  <a:pt x="5955" y="8710"/>
                </a:cubicBezTo>
                <a:lnTo>
                  <a:pt x="10681" y="8710"/>
                </a:lnTo>
                <a:cubicBezTo>
                  <a:pt x="11054" y="8710"/>
                  <a:pt x="11362" y="8412"/>
                  <a:pt x="11362" y="8039"/>
                </a:cubicBezTo>
                <a:lnTo>
                  <a:pt x="11362" y="3313"/>
                </a:lnTo>
                <a:cubicBezTo>
                  <a:pt x="11362" y="2940"/>
                  <a:pt x="11054" y="2642"/>
                  <a:pt x="10681" y="2642"/>
                </a:cubicBezTo>
                <a:lnTo>
                  <a:pt x="5955" y="2642"/>
                </a:lnTo>
                <a:close/>
                <a:moveTo>
                  <a:pt x="6605" y="3963"/>
                </a:moveTo>
                <a:lnTo>
                  <a:pt x="9980" y="3963"/>
                </a:lnTo>
                <a:lnTo>
                  <a:pt x="9980" y="7338"/>
                </a:lnTo>
                <a:lnTo>
                  <a:pt x="6605" y="7338"/>
                </a:lnTo>
                <a:cubicBezTo>
                  <a:pt x="6605" y="7338"/>
                  <a:pt x="6605" y="3963"/>
                  <a:pt x="6605" y="3963"/>
                </a:cubicBezTo>
                <a:close/>
                <a:moveTo>
                  <a:pt x="13045" y="3963"/>
                </a:moveTo>
                <a:cubicBezTo>
                  <a:pt x="12858" y="3963"/>
                  <a:pt x="12704" y="4117"/>
                  <a:pt x="12704" y="4303"/>
                </a:cubicBezTo>
                <a:cubicBezTo>
                  <a:pt x="12704" y="4490"/>
                  <a:pt x="12858" y="4634"/>
                  <a:pt x="13045" y="4634"/>
                </a:cubicBezTo>
                <a:lnTo>
                  <a:pt x="18442" y="4634"/>
                </a:lnTo>
                <a:cubicBezTo>
                  <a:pt x="18629" y="4634"/>
                  <a:pt x="18783" y="4490"/>
                  <a:pt x="18783" y="4303"/>
                </a:cubicBezTo>
                <a:cubicBezTo>
                  <a:pt x="18783" y="4117"/>
                  <a:pt x="18629" y="3963"/>
                  <a:pt x="18442" y="3963"/>
                </a:cubicBezTo>
                <a:lnTo>
                  <a:pt x="13045" y="3963"/>
                </a:lnTo>
                <a:close/>
                <a:moveTo>
                  <a:pt x="13045" y="5986"/>
                </a:moveTo>
                <a:cubicBezTo>
                  <a:pt x="12858" y="5986"/>
                  <a:pt x="12704" y="6140"/>
                  <a:pt x="12704" y="6326"/>
                </a:cubicBezTo>
                <a:cubicBezTo>
                  <a:pt x="12704" y="6512"/>
                  <a:pt x="12858" y="6667"/>
                  <a:pt x="13045" y="6667"/>
                </a:cubicBezTo>
                <a:lnTo>
                  <a:pt x="18442" y="6667"/>
                </a:lnTo>
                <a:cubicBezTo>
                  <a:pt x="18629" y="6667"/>
                  <a:pt x="18783" y="6512"/>
                  <a:pt x="18783" y="6326"/>
                </a:cubicBezTo>
                <a:cubicBezTo>
                  <a:pt x="18783" y="6140"/>
                  <a:pt x="18629" y="5986"/>
                  <a:pt x="18442" y="5986"/>
                </a:cubicBezTo>
                <a:lnTo>
                  <a:pt x="13045" y="5986"/>
                </a:lnTo>
                <a:close/>
                <a:moveTo>
                  <a:pt x="13045" y="8008"/>
                </a:moveTo>
                <a:cubicBezTo>
                  <a:pt x="12858" y="8008"/>
                  <a:pt x="12704" y="8163"/>
                  <a:pt x="12704" y="8349"/>
                </a:cubicBezTo>
                <a:cubicBezTo>
                  <a:pt x="12704" y="8535"/>
                  <a:pt x="12858" y="8690"/>
                  <a:pt x="13045" y="8690"/>
                </a:cubicBezTo>
                <a:lnTo>
                  <a:pt x="18442" y="8690"/>
                </a:lnTo>
                <a:cubicBezTo>
                  <a:pt x="18629" y="8690"/>
                  <a:pt x="18783" y="8535"/>
                  <a:pt x="18783" y="8349"/>
                </a:cubicBezTo>
                <a:cubicBezTo>
                  <a:pt x="18783" y="8163"/>
                  <a:pt x="18629" y="8008"/>
                  <a:pt x="18442" y="8008"/>
                </a:cubicBezTo>
                <a:lnTo>
                  <a:pt x="13045" y="8008"/>
                </a:lnTo>
                <a:close/>
                <a:moveTo>
                  <a:pt x="5624" y="10041"/>
                </a:moveTo>
                <a:cubicBezTo>
                  <a:pt x="5439" y="10041"/>
                  <a:pt x="5284" y="10186"/>
                  <a:pt x="5284" y="10372"/>
                </a:cubicBezTo>
                <a:cubicBezTo>
                  <a:pt x="5284" y="10558"/>
                  <a:pt x="5439" y="10712"/>
                  <a:pt x="5624" y="10712"/>
                </a:cubicBezTo>
                <a:lnTo>
                  <a:pt x="18442" y="10712"/>
                </a:lnTo>
                <a:cubicBezTo>
                  <a:pt x="18628" y="10712"/>
                  <a:pt x="18783" y="10558"/>
                  <a:pt x="18783" y="10372"/>
                </a:cubicBezTo>
                <a:cubicBezTo>
                  <a:pt x="18783" y="10186"/>
                  <a:pt x="18628" y="10041"/>
                  <a:pt x="18442" y="10041"/>
                </a:cubicBezTo>
                <a:lnTo>
                  <a:pt x="5624" y="10041"/>
                </a:lnTo>
                <a:close/>
                <a:moveTo>
                  <a:pt x="5624" y="12064"/>
                </a:moveTo>
                <a:cubicBezTo>
                  <a:pt x="5439" y="12064"/>
                  <a:pt x="5284" y="12209"/>
                  <a:pt x="5284" y="12394"/>
                </a:cubicBezTo>
                <a:cubicBezTo>
                  <a:pt x="5284" y="12582"/>
                  <a:pt x="5439" y="12735"/>
                  <a:pt x="5624" y="12735"/>
                </a:cubicBezTo>
                <a:lnTo>
                  <a:pt x="18442" y="12735"/>
                </a:lnTo>
                <a:cubicBezTo>
                  <a:pt x="18628" y="12735"/>
                  <a:pt x="18783" y="12582"/>
                  <a:pt x="18783" y="12394"/>
                </a:cubicBezTo>
                <a:cubicBezTo>
                  <a:pt x="18783" y="12209"/>
                  <a:pt x="18628" y="12064"/>
                  <a:pt x="18442" y="12064"/>
                </a:cubicBezTo>
                <a:lnTo>
                  <a:pt x="5624" y="12064"/>
                </a:lnTo>
                <a:close/>
                <a:moveTo>
                  <a:pt x="5624" y="14087"/>
                </a:moveTo>
                <a:cubicBezTo>
                  <a:pt x="5439" y="14087"/>
                  <a:pt x="5284" y="14241"/>
                  <a:pt x="5284" y="14428"/>
                </a:cubicBezTo>
                <a:cubicBezTo>
                  <a:pt x="5284" y="14615"/>
                  <a:pt x="5439" y="14758"/>
                  <a:pt x="5624" y="14758"/>
                </a:cubicBezTo>
                <a:lnTo>
                  <a:pt x="11022" y="14758"/>
                </a:lnTo>
                <a:cubicBezTo>
                  <a:pt x="11208" y="14758"/>
                  <a:pt x="11362" y="14615"/>
                  <a:pt x="11362" y="14428"/>
                </a:cubicBezTo>
                <a:cubicBezTo>
                  <a:pt x="11362" y="14241"/>
                  <a:pt x="11208" y="14087"/>
                  <a:pt x="11022" y="14087"/>
                </a:cubicBezTo>
                <a:lnTo>
                  <a:pt x="5624" y="14087"/>
                </a:lnTo>
                <a:close/>
                <a:moveTo>
                  <a:pt x="13045" y="14087"/>
                </a:moveTo>
                <a:cubicBezTo>
                  <a:pt x="12859" y="14087"/>
                  <a:pt x="12704" y="14241"/>
                  <a:pt x="12704" y="14428"/>
                </a:cubicBezTo>
                <a:cubicBezTo>
                  <a:pt x="12704" y="14615"/>
                  <a:pt x="12859" y="14758"/>
                  <a:pt x="13045" y="14758"/>
                </a:cubicBezTo>
                <a:lnTo>
                  <a:pt x="18442" y="14758"/>
                </a:lnTo>
                <a:cubicBezTo>
                  <a:pt x="18628" y="14758"/>
                  <a:pt x="18783" y="14615"/>
                  <a:pt x="18783" y="14428"/>
                </a:cubicBezTo>
                <a:cubicBezTo>
                  <a:pt x="18783" y="14241"/>
                  <a:pt x="18628" y="14087"/>
                  <a:pt x="18442" y="14087"/>
                </a:cubicBezTo>
                <a:lnTo>
                  <a:pt x="13045" y="14087"/>
                </a:lnTo>
                <a:close/>
                <a:moveTo>
                  <a:pt x="5624" y="16110"/>
                </a:moveTo>
                <a:cubicBezTo>
                  <a:pt x="5439" y="16110"/>
                  <a:pt x="5284" y="16264"/>
                  <a:pt x="5284" y="16450"/>
                </a:cubicBezTo>
                <a:cubicBezTo>
                  <a:pt x="5284" y="16637"/>
                  <a:pt x="5439" y="16791"/>
                  <a:pt x="5624" y="16791"/>
                </a:cubicBezTo>
                <a:lnTo>
                  <a:pt x="11022" y="16791"/>
                </a:lnTo>
                <a:cubicBezTo>
                  <a:pt x="11208" y="16791"/>
                  <a:pt x="11362" y="16637"/>
                  <a:pt x="11362" y="16450"/>
                </a:cubicBezTo>
                <a:cubicBezTo>
                  <a:pt x="11362" y="16264"/>
                  <a:pt x="11208" y="16110"/>
                  <a:pt x="11022" y="16110"/>
                </a:cubicBezTo>
                <a:lnTo>
                  <a:pt x="5624" y="16110"/>
                </a:lnTo>
                <a:close/>
                <a:moveTo>
                  <a:pt x="13045" y="16110"/>
                </a:moveTo>
                <a:cubicBezTo>
                  <a:pt x="12859" y="16110"/>
                  <a:pt x="12704" y="16264"/>
                  <a:pt x="12704" y="16450"/>
                </a:cubicBezTo>
                <a:cubicBezTo>
                  <a:pt x="12704" y="16637"/>
                  <a:pt x="12859" y="16791"/>
                  <a:pt x="13045" y="16791"/>
                </a:cubicBezTo>
                <a:lnTo>
                  <a:pt x="18442" y="16791"/>
                </a:lnTo>
                <a:cubicBezTo>
                  <a:pt x="18628" y="16791"/>
                  <a:pt x="18783" y="16637"/>
                  <a:pt x="18783" y="16450"/>
                </a:cubicBezTo>
                <a:cubicBezTo>
                  <a:pt x="18783" y="16264"/>
                  <a:pt x="18628" y="16110"/>
                  <a:pt x="18442" y="16110"/>
                </a:cubicBezTo>
                <a:lnTo>
                  <a:pt x="13045" y="16110"/>
                </a:lnTo>
                <a:close/>
                <a:moveTo>
                  <a:pt x="5624" y="18132"/>
                </a:moveTo>
                <a:cubicBezTo>
                  <a:pt x="5439" y="18132"/>
                  <a:pt x="5284" y="18287"/>
                  <a:pt x="5284" y="18473"/>
                </a:cubicBezTo>
                <a:cubicBezTo>
                  <a:pt x="5284" y="18660"/>
                  <a:pt x="5439" y="18814"/>
                  <a:pt x="5624" y="18814"/>
                </a:cubicBezTo>
                <a:lnTo>
                  <a:pt x="11022" y="18814"/>
                </a:lnTo>
                <a:cubicBezTo>
                  <a:pt x="11208" y="18814"/>
                  <a:pt x="11362" y="18660"/>
                  <a:pt x="11362" y="18473"/>
                </a:cubicBezTo>
                <a:cubicBezTo>
                  <a:pt x="11362" y="18287"/>
                  <a:pt x="11208" y="18132"/>
                  <a:pt x="11022" y="18132"/>
                </a:cubicBezTo>
                <a:lnTo>
                  <a:pt x="5624" y="18132"/>
                </a:lnTo>
                <a:close/>
                <a:moveTo>
                  <a:pt x="13045" y="18132"/>
                </a:moveTo>
                <a:cubicBezTo>
                  <a:pt x="12859" y="18132"/>
                  <a:pt x="12704" y="18287"/>
                  <a:pt x="12704" y="18473"/>
                </a:cubicBezTo>
                <a:cubicBezTo>
                  <a:pt x="12704" y="18660"/>
                  <a:pt x="12859" y="18814"/>
                  <a:pt x="13045" y="18814"/>
                </a:cubicBezTo>
                <a:lnTo>
                  <a:pt x="18442" y="18814"/>
                </a:lnTo>
                <a:cubicBezTo>
                  <a:pt x="18628" y="18814"/>
                  <a:pt x="18783" y="18660"/>
                  <a:pt x="18783" y="18473"/>
                </a:cubicBezTo>
                <a:cubicBezTo>
                  <a:pt x="18783" y="18287"/>
                  <a:pt x="18628" y="18132"/>
                  <a:pt x="18442" y="18132"/>
                </a:cubicBezTo>
                <a:lnTo>
                  <a:pt x="13045" y="18132"/>
                </a:lnTo>
                <a:close/>
              </a:path>
            </a:pathLst>
          </a:custGeom>
          <a:solidFill>
            <a:srgbClr val="4276AA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18"/>
            </p:custDataLst>
          </p:nvPr>
        </p:nvSpPr>
        <p:spPr>
          <a:xfrm>
            <a:off x="1163632" y="4126757"/>
            <a:ext cx="2590532" cy="438697"/>
          </a:xfrm>
          <a:prstGeom prst="roundRect">
            <a:avLst>
              <a:gd name="adj" fmla="val 21525"/>
            </a:avLst>
          </a:pr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 dirty="0"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19"/>
            </p:custDataLst>
          </p:nvPr>
        </p:nvSpPr>
        <p:spPr>
          <a:xfrm>
            <a:off x="1443074" y="4019819"/>
            <a:ext cx="652572" cy="65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20"/>
            </p:custDataLst>
          </p:nvPr>
        </p:nvSpPr>
        <p:spPr>
          <a:xfrm>
            <a:off x="2142485" y="4211990"/>
            <a:ext cx="1486368" cy="232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输出用户画像汇总</a:t>
            </a:r>
            <a:r>
              <a:rPr lang="en-US" altLang="zh-CN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1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或表</a:t>
            </a:r>
            <a:endParaRPr lang="zh-CN" altLang="en-US" sz="10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21"/>
            </p:custDataLst>
          </p:nvPr>
        </p:nvSpPr>
        <p:spPr>
          <a:xfrm>
            <a:off x="1550012" y="4126756"/>
            <a:ext cx="438697" cy="43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0" cap="flat">
            <a:solidFill>
              <a:srgbClr val="178AA1"/>
            </a:solidFill>
            <a:prstDash val="solid"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22"/>
            </p:custDataLst>
          </p:nvPr>
        </p:nvSpPr>
        <p:spPr>
          <a:xfrm>
            <a:off x="1629654" y="4236925"/>
            <a:ext cx="254230" cy="22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2" y="0"/>
                </a:moveTo>
                <a:cubicBezTo>
                  <a:pt x="10633" y="0"/>
                  <a:pt x="10476" y="23"/>
                  <a:pt x="10320" y="63"/>
                </a:cubicBezTo>
                <a:lnTo>
                  <a:pt x="1569" y="2361"/>
                </a:lnTo>
                <a:cubicBezTo>
                  <a:pt x="647" y="2604"/>
                  <a:pt x="0" y="3536"/>
                  <a:pt x="0" y="4617"/>
                </a:cubicBezTo>
                <a:cubicBezTo>
                  <a:pt x="0" y="5699"/>
                  <a:pt x="647" y="6620"/>
                  <a:pt x="1569" y="6863"/>
                </a:cubicBezTo>
                <a:lnTo>
                  <a:pt x="3369" y="7337"/>
                </a:lnTo>
                <a:lnTo>
                  <a:pt x="3369" y="13841"/>
                </a:lnTo>
                <a:cubicBezTo>
                  <a:pt x="3369" y="15882"/>
                  <a:pt x="5418" y="17689"/>
                  <a:pt x="10782" y="17689"/>
                </a:cubicBezTo>
                <a:cubicBezTo>
                  <a:pt x="16144" y="17689"/>
                  <a:pt x="18185" y="15882"/>
                  <a:pt x="18185" y="13841"/>
                </a:cubicBezTo>
                <a:lnTo>
                  <a:pt x="18185" y="7337"/>
                </a:lnTo>
                <a:lnTo>
                  <a:pt x="19985" y="6863"/>
                </a:lnTo>
                <a:cubicBezTo>
                  <a:pt x="20907" y="6620"/>
                  <a:pt x="21554" y="5699"/>
                  <a:pt x="21554" y="4617"/>
                </a:cubicBezTo>
                <a:cubicBezTo>
                  <a:pt x="21554" y="3536"/>
                  <a:pt x="20906" y="2604"/>
                  <a:pt x="19985" y="2361"/>
                </a:cubicBezTo>
                <a:lnTo>
                  <a:pt x="11225" y="53"/>
                </a:lnTo>
                <a:cubicBezTo>
                  <a:pt x="11078" y="15"/>
                  <a:pt x="10930" y="0"/>
                  <a:pt x="10782" y="0"/>
                </a:cubicBezTo>
                <a:close/>
                <a:moveTo>
                  <a:pt x="10615" y="1687"/>
                </a:moveTo>
                <a:cubicBezTo>
                  <a:pt x="10666" y="1687"/>
                  <a:pt x="10713" y="1695"/>
                  <a:pt x="10763" y="1708"/>
                </a:cubicBezTo>
                <a:lnTo>
                  <a:pt x="19523" y="4016"/>
                </a:lnTo>
                <a:cubicBezTo>
                  <a:pt x="19830" y="4097"/>
                  <a:pt x="20040" y="4407"/>
                  <a:pt x="20040" y="4765"/>
                </a:cubicBezTo>
                <a:cubicBezTo>
                  <a:pt x="20040" y="5123"/>
                  <a:pt x="19830" y="5433"/>
                  <a:pt x="19523" y="5513"/>
                </a:cubicBezTo>
                <a:lnTo>
                  <a:pt x="10763" y="7822"/>
                </a:lnTo>
                <a:cubicBezTo>
                  <a:pt x="10713" y="7835"/>
                  <a:pt x="10666" y="7843"/>
                  <a:pt x="10615" y="7843"/>
                </a:cubicBezTo>
                <a:cubicBezTo>
                  <a:pt x="10564" y="7843"/>
                  <a:pt x="10508" y="7835"/>
                  <a:pt x="10458" y="7822"/>
                </a:cubicBezTo>
                <a:lnTo>
                  <a:pt x="1708" y="5513"/>
                </a:lnTo>
                <a:cubicBezTo>
                  <a:pt x="1402" y="5433"/>
                  <a:pt x="1182" y="5123"/>
                  <a:pt x="1182" y="4765"/>
                </a:cubicBezTo>
                <a:cubicBezTo>
                  <a:pt x="1182" y="4407"/>
                  <a:pt x="1402" y="4097"/>
                  <a:pt x="1708" y="4016"/>
                </a:cubicBezTo>
                <a:lnTo>
                  <a:pt x="10458" y="1708"/>
                </a:lnTo>
                <a:cubicBezTo>
                  <a:pt x="10508" y="1695"/>
                  <a:pt x="10564" y="1687"/>
                  <a:pt x="10615" y="1687"/>
                </a:cubicBezTo>
                <a:close/>
                <a:moveTo>
                  <a:pt x="4726" y="7759"/>
                </a:moveTo>
                <a:lnTo>
                  <a:pt x="10338" y="9235"/>
                </a:lnTo>
                <a:cubicBezTo>
                  <a:pt x="10486" y="9272"/>
                  <a:pt x="10642" y="9298"/>
                  <a:pt x="10791" y="9298"/>
                </a:cubicBezTo>
                <a:cubicBezTo>
                  <a:pt x="10939" y="9298"/>
                  <a:pt x="11086" y="9275"/>
                  <a:pt x="11243" y="9235"/>
                </a:cubicBezTo>
                <a:lnTo>
                  <a:pt x="16846" y="7759"/>
                </a:lnTo>
                <a:cubicBezTo>
                  <a:pt x="16846" y="7759"/>
                  <a:pt x="16846" y="13915"/>
                  <a:pt x="16846" y="13915"/>
                </a:cubicBezTo>
                <a:cubicBezTo>
                  <a:pt x="16846" y="14765"/>
                  <a:pt x="14832" y="16213"/>
                  <a:pt x="10791" y="16213"/>
                </a:cubicBezTo>
                <a:cubicBezTo>
                  <a:pt x="6749" y="16213"/>
                  <a:pt x="4726" y="14765"/>
                  <a:pt x="4726" y="13915"/>
                </a:cubicBezTo>
                <a:lnTo>
                  <a:pt x="4726" y="7759"/>
                </a:lnTo>
                <a:close/>
                <a:moveTo>
                  <a:pt x="20252" y="7759"/>
                </a:moveTo>
                <a:cubicBezTo>
                  <a:pt x="19881" y="7759"/>
                  <a:pt x="19578" y="8103"/>
                  <a:pt x="19578" y="8528"/>
                </a:cubicBezTo>
                <a:lnTo>
                  <a:pt x="19578" y="15454"/>
                </a:lnTo>
                <a:cubicBezTo>
                  <a:pt x="19578" y="15880"/>
                  <a:pt x="19881" y="16224"/>
                  <a:pt x="20252" y="16224"/>
                </a:cubicBezTo>
                <a:cubicBezTo>
                  <a:pt x="20624" y="16224"/>
                  <a:pt x="20926" y="15880"/>
                  <a:pt x="20926" y="15454"/>
                </a:cubicBezTo>
                <a:lnTo>
                  <a:pt x="20926" y="8528"/>
                </a:lnTo>
                <a:cubicBezTo>
                  <a:pt x="20926" y="8103"/>
                  <a:pt x="20624" y="7759"/>
                  <a:pt x="20252" y="7759"/>
                </a:cubicBezTo>
                <a:close/>
                <a:moveTo>
                  <a:pt x="20252" y="16993"/>
                </a:moveTo>
                <a:cubicBezTo>
                  <a:pt x="19509" y="16993"/>
                  <a:pt x="18905" y="19222"/>
                  <a:pt x="18905" y="20071"/>
                </a:cubicBezTo>
                <a:cubicBezTo>
                  <a:pt x="18905" y="20920"/>
                  <a:pt x="19509" y="21600"/>
                  <a:pt x="20252" y="21600"/>
                </a:cubicBezTo>
                <a:cubicBezTo>
                  <a:pt x="20995" y="21600"/>
                  <a:pt x="21600" y="20920"/>
                  <a:pt x="21600" y="20071"/>
                </a:cubicBezTo>
                <a:cubicBezTo>
                  <a:pt x="21600" y="19222"/>
                  <a:pt x="20995" y="16993"/>
                  <a:pt x="20252" y="16993"/>
                </a:cubicBezTo>
                <a:close/>
              </a:path>
            </a:pathLst>
          </a:custGeom>
          <a:solidFill>
            <a:srgbClr val="178AA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510"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07000" y="1143000"/>
            <a:ext cx="3474720" cy="3898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88127_3*m_i*1_1"/>
  <p:tag name="KSO_WM_TEMPLATE_CATEGORY" val="diagram"/>
  <p:tag name="KSO_WM_TEMPLATE_INDEX" val="20188127"/>
  <p:tag name="KSO_WM_UNIT_LAYERLEVEL" val="1_1"/>
  <p:tag name="KSO_WM_TAG_VERSION" val="1.0"/>
  <p:tag name="KSO_WM_BEAUTIFY_FLAG" val="#wm#"/>
  <p:tag name="KSO_WM_UNIT_LINE_FORE_SCHEMECOLOR_INDEX" val="15"/>
  <p:tag name="KSO_WM_UNIT_LINE_FILL_TYPE" val="2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VALUE" val="64*7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188127_3*m_h_x*1_2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0599_5*l_h_i*1_3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0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599_5*l_h_i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0599_5*l_h_a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599_5*l_h_f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5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0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5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5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5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5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0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5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88127_3*m_h_a*1_1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10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5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599_5*l_h_f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70599_5*l_h_i*1_6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13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70599_5*l_h_a*1_6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70599_5*l_h_f*1_6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diagram20170599_5*l_h_i*1_6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4"/>
  <p:tag name="KSO_WM_UNIT_TEXT_FILL_TYPE" val="1"/>
</p:tagLst>
</file>

<file path=ppt/tags/tag11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70599_5*l_h_i*1_5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1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170599_5*l_h_i*1_5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70599_5*l_h_a*1_5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70599_5*l_h_f*1_5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88127_3*m_h_i*1_1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0.xml><?xml version="1.0" encoding="utf-8"?>
<p:tagLst xmlns:p="http://schemas.openxmlformats.org/presentationml/2006/main">
  <p:tag name="KSO_WM_TEMPLATE_CATEGORY" val="diagram"/>
  <p:tag name="KSO_WM_TEMPLATE_INDEX" val="20186202"/>
  <p:tag name="KSO_WM_UNIT_TYPE" val="a"/>
  <p:tag name="KSO_WM_UNIT_INDEX" val="1"/>
  <p:tag name="KSO_WM_UNIT_ID" val="diagram20186202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标题文本预设"/>
</p:tagLst>
</file>

<file path=ppt/tags/tag121.xml><?xml version="1.0" encoding="utf-8"?>
<p:tagLst xmlns:p="http://schemas.openxmlformats.org/presentationml/2006/main">
  <p:tag name="KSO_WM_TEMPLATE_CATEGORY" val="diagram"/>
  <p:tag name="KSO_WM_TEMPLATE_INDEX" val="20186202"/>
  <p:tag name="KSO_WM_UNIT_TYPE" val="f"/>
  <p:tag name="KSO_WM_UNIT_INDEX" val="1"/>
  <p:tag name="KSO_WM_UNIT_ID" val="diagram20186202_1*f*1"/>
  <p:tag name="KSO_WM_UNIT_LAYERLEVEL" val="1"/>
  <p:tag name="KSO_WM_UNIT_VALUE" val="64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此部分内容作为文字排版占位显示（建议使用主题字体）_x000B_如需更改请在（设置形状格式）菜单下（文本选项）中调整"/>
</p:tagLst>
</file>

<file path=ppt/tags/tag12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1"/>
  <p:tag name="KSO_WM_UNIT_ID" val="diagram2018620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2"/>
  <p:tag name="KSO_WM_UNIT_ID" val="diagram20186202_1*l_h_i*1_1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1_1"/>
  <p:tag name="KSO_WM_UNIT_ID" val="diagram20186202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2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3"/>
  <p:tag name="KSO_WM_UNIT_ID" val="diagram2018620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4"/>
  <p:tag name="KSO_WM_UNIT_ID" val="diagram20186202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1"/>
  <p:tag name="KSO_WM_UNIT_ID" val="diagram2018620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2"/>
  <p:tag name="KSO_WM_UNIT_ID" val="diagram20186202_1*l_h_i*1_2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2_1"/>
  <p:tag name="KSO_WM_UNIT_ID" val="diagram20186202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VALUE" val="83*5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188127_3*m_h_x*1_1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3"/>
  <p:tag name="KSO_WM_UNIT_ID" val="diagram2018620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4"/>
  <p:tag name="KSO_WM_UNIT_ID" val="diagram20186202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1"/>
  <p:tag name="KSO_WM_UNIT_ID" val="diagram20186202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2"/>
  <p:tag name="KSO_WM_UNIT_ID" val="diagram20186202_1*l_h_i*1_3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3_1"/>
  <p:tag name="KSO_WM_UNIT_ID" val="diagram20186202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3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3"/>
  <p:tag name="KSO_WM_UNIT_ID" val="diagram20186202_1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4"/>
  <p:tag name="KSO_WM_UNIT_ID" val="diagram20186202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TEMPLATE_CATEGORY" val="diagram"/>
  <p:tag name="KSO_WM_TEMPLATE_INDEX" val="20186202"/>
  <p:tag name="KSO_WM_UNIT_TYPE" val="a"/>
  <p:tag name="KSO_WM_UNIT_INDEX" val="1"/>
  <p:tag name="KSO_WM_UNIT_ID" val="diagram20186202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标题文本预设"/>
</p:tagLst>
</file>

<file path=ppt/tags/tag138.xml><?xml version="1.0" encoding="utf-8"?>
<p:tagLst xmlns:p="http://schemas.openxmlformats.org/presentationml/2006/main">
  <p:tag name="KSO_WM_TEMPLATE_CATEGORY" val="diagram"/>
  <p:tag name="KSO_WM_TEMPLATE_INDEX" val="20186202"/>
  <p:tag name="KSO_WM_UNIT_TYPE" val="f"/>
  <p:tag name="KSO_WM_UNIT_INDEX" val="1"/>
  <p:tag name="KSO_WM_UNIT_ID" val="diagram20186202_1*f*1"/>
  <p:tag name="KSO_WM_UNIT_LAYERLEVEL" val="1"/>
  <p:tag name="KSO_WM_UNIT_VALUE" val="64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此部分内容作为文字排版占位显示（建议使用主题字体）_x000B_如需更改请在（设置形状格式）菜单下（文本选项）中调整"/>
</p:tagLst>
</file>

<file path=ppt/tags/tag13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1"/>
  <p:tag name="KSO_WM_UNIT_ID" val="diagram2018620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188127_3*a*1"/>
  <p:tag name="KSO_WM_TEMPLATE_CATEGORY" val="diagram"/>
  <p:tag name="KSO_WM_TEMPLATE_INDEX" val="2018812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2"/>
  <p:tag name="KSO_WM_UNIT_ID" val="diagram20186202_1*l_h_i*1_1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1_1"/>
  <p:tag name="KSO_WM_UNIT_ID" val="diagram20186202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4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3"/>
  <p:tag name="KSO_WM_UNIT_ID" val="diagram2018620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4"/>
  <p:tag name="KSO_WM_UNIT_ID" val="diagram20186202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1"/>
  <p:tag name="KSO_WM_UNIT_ID" val="diagram2018620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2"/>
  <p:tag name="KSO_WM_UNIT_ID" val="diagram20186202_1*l_h_i*1_2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2_1"/>
  <p:tag name="KSO_WM_UNIT_ID" val="diagram20186202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3"/>
  <p:tag name="KSO_WM_UNIT_ID" val="diagram2018620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4"/>
  <p:tag name="KSO_WM_UNIT_ID" val="diagram20186202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1"/>
  <p:tag name="KSO_WM_UNIT_ID" val="diagram20186202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TABLE_BEAUTIFY" val="smartTable{0eddf524-d174-4a75-a2b2-41289b66791a}"/>
  <p:tag name="TABLE_ENDDRAG_ORIGIN_RECT" val="668*366"/>
  <p:tag name="TABLE_ENDDRAG_RECT" val="86*84*668*366"/>
</p:tagLst>
</file>

<file path=ppt/tags/tag15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2"/>
  <p:tag name="KSO_WM_UNIT_ID" val="diagram20186202_1*l_h_i*1_3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3_1"/>
  <p:tag name="KSO_WM_UNIT_ID" val="diagram20186202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3"/>
  <p:tag name="KSO_WM_UNIT_ID" val="diagram20186202_1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4"/>
  <p:tag name="KSO_WM_UNIT_ID" val="diagram20186202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TEMPLATE_CATEGORY" val="diagram"/>
  <p:tag name="KSO_WM_TEMPLATE_INDEX" val="20186202"/>
  <p:tag name="KSO_WM_UNIT_TYPE" val="a"/>
  <p:tag name="KSO_WM_UNIT_INDEX" val="1"/>
  <p:tag name="KSO_WM_UNIT_ID" val="diagram20186202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标题文本预设"/>
</p:tagLst>
</file>

<file path=ppt/tags/tag155.xml><?xml version="1.0" encoding="utf-8"?>
<p:tagLst xmlns:p="http://schemas.openxmlformats.org/presentationml/2006/main">
  <p:tag name="KSO_WM_TEMPLATE_CATEGORY" val="diagram"/>
  <p:tag name="KSO_WM_TEMPLATE_INDEX" val="20186202"/>
  <p:tag name="KSO_WM_UNIT_TYPE" val="f"/>
  <p:tag name="KSO_WM_UNIT_INDEX" val="1"/>
  <p:tag name="KSO_WM_UNIT_ID" val="diagram20186202_1*f*1"/>
  <p:tag name="KSO_WM_UNIT_LAYERLEVEL" val="1"/>
  <p:tag name="KSO_WM_UNIT_VALUE" val="64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此部分内容作为文字排版占位显示（建议使用主题字体）_x000B_如需更改请在（设置形状格式）菜单下（文本选项）中调整"/>
</p:tagLst>
</file>

<file path=ppt/tags/tag156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1"/>
  <p:tag name="KSO_WM_UNIT_ID" val="diagram2018620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2"/>
  <p:tag name="KSO_WM_UNIT_ID" val="diagram20186202_1*l_h_i*1_1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1_1"/>
  <p:tag name="KSO_WM_UNIT_ID" val="diagram20186202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3"/>
  <p:tag name="KSO_WM_UNIT_ID" val="diagram2018620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4_3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4_3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4"/>
  <p:tag name="KSO_WM_UNIT_ID" val="diagram20186202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1"/>
  <p:tag name="KSO_WM_UNIT_ID" val="diagram2018620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2"/>
  <p:tag name="KSO_WM_UNIT_ID" val="diagram20186202_1*l_h_i*1_2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2_1"/>
  <p:tag name="KSO_WM_UNIT_ID" val="diagram20186202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6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3"/>
  <p:tag name="KSO_WM_UNIT_ID" val="diagram2018620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4"/>
  <p:tag name="KSO_WM_UNIT_ID" val="diagram20186202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1"/>
  <p:tag name="KSO_WM_UNIT_ID" val="diagram20186202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2"/>
  <p:tag name="KSO_WM_UNIT_ID" val="diagram20186202_1*l_h_i*1_3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3_1"/>
  <p:tag name="KSO_WM_UNIT_ID" val="diagram20186202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3"/>
  <p:tag name="KSO_WM_UNIT_ID" val="diagram20186202_1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3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3_1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4"/>
  <p:tag name="KSO_WM_UNIT_ID" val="diagram20186202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20186232"/>
  <p:tag name="KSO_WM_UNIT_TYPE" val="m_h_a"/>
  <p:tag name="KSO_WM_UNIT_INDEX" val="1_3_1"/>
  <p:tag name="KSO_WM_UNIT_ID" val="diagram20186232_1*m_h_a*1_3_1"/>
  <p:tag name="KSO_WM_UNIT_LAYERLEVEL" val="1_1_1"/>
  <p:tag name="KSO_WM_UNIT_VALUE" val="2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标题文本预设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72.xml><?xml version="1.0" encoding="utf-8"?>
<p:tagLst xmlns:p="http://schemas.openxmlformats.org/presentationml/2006/main">
  <p:tag name="KSO_WM_TEMPLATE_CATEGORY" val="diagram"/>
  <p:tag name="KSO_WM_TEMPLATE_INDEX" val="20186232"/>
  <p:tag name="KSO_WM_UNIT_TYPE" val="m_h_f"/>
  <p:tag name="KSO_WM_UNIT_INDEX" val="1_1_1"/>
  <p:tag name="KSO_WM_UNIT_ID" val="diagram20186232_1*m_h_f*1_1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此部分内容作为文字排版占位显示_x000B_（建议使用主题字体）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20186232"/>
  <p:tag name="KSO_WM_UNIT_TYPE" val="m_h_f"/>
  <p:tag name="KSO_WM_UNIT_INDEX" val="1_2_1"/>
  <p:tag name="KSO_WM_UNIT_ID" val="diagram20186232_1*m_h_f*1_2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此部分内容作为文字排版占位显示_x000B_（建议使用主题字体）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20186232"/>
  <p:tag name="KSO_WM_UNIT_TYPE" val="m_h_f"/>
  <p:tag name="KSO_WM_UNIT_INDEX" val="1_3_1"/>
  <p:tag name="KSO_WM_UNIT_ID" val="diagram20186232_1*m_h_f*1_3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此部分内容作为文字排版占位显示_x000B_（建议使用主题字体）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20186232"/>
  <p:tag name="KSO_WM_UNIT_TYPE" val="m_h_a"/>
  <p:tag name="KSO_WM_UNIT_INDEX" val="1_2_1"/>
  <p:tag name="KSO_WM_UNIT_ID" val="diagram20186232_1*m_h_a*1_2_1"/>
  <p:tag name="KSO_WM_UNIT_LAYERLEVEL" val="1_1_1"/>
  <p:tag name="KSO_WM_UNIT_VALUE" val="2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标题文本预设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20186232"/>
  <p:tag name="KSO_WM_UNIT_TYPE" val="m_h_a"/>
  <p:tag name="KSO_WM_UNIT_INDEX" val="1_1_1"/>
  <p:tag name="KSO_WM_UNIT_ID" val="diagram20186232_1*m_h_a*1_1_1"/>
  <p:tag name="KSO_WM_UNIT_LAYERLEVEL" val="1_1_1"/>
  <p:tag name="KSO_WM_UNIT_VALUE" val="2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标题文本预设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1_1*i*0"/>
  <p:tag name="KSO_WM_TEMPLATE_CATEGORY" val="diagram"/>
  <p:tag name="KSO_WM_TEMPLATE_INDEX" val="160071"/>
  <p:tag name="KSO_WM_UNIT_INDEX" val="0"/>
</p:tagLst>
</file>

<file path=ppt/tags/tag178.xml><?xml version="1.0" encoding="utf-8"?>
<p:tagLst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2"/>
  <p:tag name="KSO_WM_UNIT_ID" val="diagram160071_1*n_h_i*1_2_2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1"/>
  <p:tag name="KSO_WM_UNIT_ID" val="diagram160071_1*n_h_f*1_2_1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3_3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3_3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1_1*i*5"/>
  <p:tag name="KSO_WM_TEMPLATE_CATEGORY" val="diagram"/>
  <p:tag name="KSO_WM_TEMPLATE_INDEX" val="160071"/>
  <p:tag name="KSO_WM_UNIT_INDEX" val="5"/>
</p:tagLst>
</file>

<file path=ppt/tags/tag181.xml><?xml version="1.0" encoding="utf-8"?>
<p:tagLst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1"/>
  <p:tag name="KSO_WM_UNIT_ID" val="diagram160071_1*n_h_i*1_2_1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2"/>
  <p:tag name="KSO_WM_UNIT_ID" val="diagram160071_1*n_h_f*1_2_2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1_1*i*10"/>
  <p:tag name="KSO_WM_TEMPLATE_CATEGORY" val="diagram"/>
  <p:tag name="KSO_WM_TEMPLATE_INDEX" val="160071"/>
  <p:tag name="KSO_WM_UNIT_INDEX" val="10"/>
</p:tagLst>
</file>

<file path=ppt/tags/tag184.xml><?xml version="1.0" encoding="utf-8"?>
<p:tagLst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3"/>
  <p:tag name="KSO_WM_UNIT_ID" val="diagram160071_1*n_h_i*1_2_3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3"/>
  <p:tag name="KSO_WM_UNIT_ID" val="diagram160071_1*n_h_f*1_2_3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186.xml><?xml version="1.0" encoding="utf-8"?>
<p:tagLst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1_1"/>
  <p:tag name="KSO_WM_UNIT_ID" val="diagram160071_1*n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12"/>
  <p:tag name="KSO_WM_DIAGRAM_GROUP_CODE" val="n1-1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160071"/>
  <p:tag name="KSO_WM_UNIT_TYPE" val="a"/>
  <p:tag name="KSO_WM_UNIT_INDEX" val="1"/>
  <p:tag name="KSO_WM_UNIT_ID" val="diagram160071_1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RELATE_UNITID" val="diagram160071_1*n*1"/>
  <p:tag name="KSO_WM_BEAUTIFY_FLAG" val="#wm#"/>
  <p:tag name="KSO_WM_TAG_VERSION" val="1.0"/>
  <p:tag name="KSO_WM_UNIT_PRESET_TEXT" val="LOREM IPSUM DOLOR LOREM"/>
</p:tagLst>
</file>

<file path=ppt/tags/tag188.xml><?xml version="1.0" encoding="utf-8"?>
<p:tagLst xmlns:p="http://schemas.openxmlformats.org/presentationml/2006/main">
  <p:tag name="KSO_WM_SLIDE_ITEM_CNT" val="3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i*1_1"/>
  <p:tag name="KSO_WM_TEMPLATE_CATEGORY" val="diagram"/>
  <p:tag name="KSO_WM_TEMPLATE_INDEX" val="20190564"/>
  <p:tag name="KSO_WM_UNIT_LAYERLEVEL" val="1_1"/>
  <p:tag name="KSO_WM_TAG_VERSION" val="1.0"/>
  <p:tag name="KSO_WM_BEAUTIFY_FLAG" val="#wm#"/>
  <p:tag name="KSO_WM_UNIT_TYPE" val="p_i"/>
  <p:tag name="KSO_WM_UNIT_INDEX" val="1_1"/>
  <p:tag name="KSO_WM_UNIT_LINE_FORE_SCHEMECOLOR_INDEX" val="14"/>
  <p:tag name="KSO_WM_UNIT_LINE_FILL_TYPE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4_2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4_2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i*1_4"/>
  <p:tag name="KSO_WM_TEMPLATE_CATEGORY" val="diagram"/>
  <p:tag name="KSO_WM_TEMPLATE_INDEX" val="20190564"/>
  <p:tag name="KSO_WM_UNIT_LAYERLEVEL" val="1_1"/>
  <p:tag name="KSO_WM_TAG_VERSION" val="1.0"/>
  <p:tag name="KSO_WM_BEAUTIFY_FLAG" val="#wm#"/>
  <p:tag name="KSO_WM_UNIT_TYPE" val="p_i"/>
  <p:tag name="KSO_WM_UNIT_INDEX" val="1_4"/>
  <p:tag name="KSO_WM_UNIT_LINE_FORE_SCHEMECOLOR_INDEX" val="14"/>
  <p:tag name="KSO_WM_UNIT_LINE_FILL_TYPE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i*1_1_1"/>
  <p:tag name="KSO_WM_TEMPLATE_CATEGORY" val="diagram"/>
  <p:tag name="KSO_WM_TEMPLATE_INDEX" val="20190564"/>
  <p:tag name="KSO_WM_UNIT_LAYERLEVEL" val="1_1_1"/>
  <p:tag name="KSO_WM_TAG_VERSION" val="1.0"/>
  <p:tag name="KSO_WM_BEAUTIFY_FLAG" val="#wm#"/>
  <p:tag name="KSO_WM_UNIT_TYPE" val="p_h_i"/>
  <p:tag name="KSO_WM_UNIT_INDEX" val="1_1_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i*1_1_2"/>
  <p:tag name="KSO_WM_TEMPLATE_CATEGORY" val="diagram"/>
  <p:tag name="KSO_WM_TEMPLATE_INDEX" val="20190564"/>
  <p:tag name="KSO_WM_UNIT_LAYERLEVEL" val="1_1_1"/>
  <p:tag name="KSO_WM_TAG_VERSION" val="1.0"/>
  <p:tag name="KSO_WM_BEAUTIFY_FLAG" val="#wm#"/>
  <p:tag name="KSO_WM_UNIT_TYPE" val="p_h_i"/>
  <p:tag name="KSO_WM_UNIT_INDEX" val="1_1_2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a"/>
  <p:tag name="KSO_WM_UNIT_INDEX" val="1_1_1"/>
  <p:tag name="KSO_WM_UNIT_ID" val="diagram20190564_1*p_h_a*1_1_1"/>
  <p:tag name="KSO_WM_TEMPLATE_CATEGORY" val="diagram"/>
  <p:tag name="KSO_WM_TEMPLATE_INDEX" val="2019056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i*1_5"/>
  <p:tag name="KSO_WM_TEMPLATE_CATEGORY" val="diagram"/>
  <p:tag name="KSO_WM_TEMPLATE_INDEX" val="20190564"/>
  <p:tag name="KSO_WM_UNIT_LAYERLEVEL" val="1_1"/>
  <p:tag name="KSO_WM_TAG_VERSION" val="1.0"/>
  <p:tag name="KSO_WM_BEAUTIFY_FLAG" val="#wm#"/>
  <p:tag name="KSO_WM_UNIT_TYPE" val="p_i"/>
  <p:tag name="KSO_WM_UNIT_INDEX" val="1_5"/>
  <p:tag name="KSO_WM_UNIT_LINE_FORE_SCHEMECOLOR_INDEX" val="14"/>
  <p:tag name="KSO_WM_UNIT_LINE_FILL_TYPE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i*1_10"/>
  <p:tag name="KSO_WM_TEMPLATE_CATEGORY" val="diagram"/>
  <p:tag name="KSO_WM_TEMPLATE_INDEX" val="20190564"/>
  <p:tag name="KSO_WM_UNIT_LAYERLEVEL" val="1_1"/>
  <p:tag name="KSO_WM_TAG_VERSION" val="1.0"/>
  <p:tag name="KSO_WM_BEAUTIFY_FLAG" val="#wm#"/>
  <p:tag name="KSO_WM_UNIT_TYPE" val="p_i"/>
  <p:tag name="KSO_WM_UNIT_INDEX" val="1_10"/>
  <p:tag name="KSO_WM_UNIT_LINE_FORE_SCHEMECOLOR_INDEX" val="14"/>
  <p:tag name="KSO_WM_UNIT_LINE_FILL_TYPE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i*1_6"/>
  <p:tag name="KSO_WM_TEMPLATE_CATEGORY" val="diagram"/>
  <p:tag name="KSO_WM_TEMPLATE_INDEX" val="20190564"/>
  <p:tag name="KSO_WM_UNIT_LAYERLEVEL" val="1_1"/>
  <p:tag name="KSO_WM_TAG_VERSION" val="1.0"/>
  <p:tag name="KSO_WM_BEAUTIFY_FLAG" val="#wm#"/>
  <p:tag name="KSO_WM_UNIT_TYPE" val="p_i"/>
  <p:tag name="KSO_WM_UNIT_INDEX" val="1_6"/>
  <p:tag name="KSO_WM_UNIT_LINE_FORE_SCHEMECOLOR_INDEX" val="14"/>
  <p:tag name="KSO_WM_UNIT_LINE_FILL_TYPE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h_f*1_1_1_1"/>
  <p:tag name="KSO_WM_TEMPLATE_CATEGORY" val="diagram"/>
  <p:tag name="KSO_WM_TEMPLATE_INDEX" val="20190564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46"/>
  <p:tag name="KSO_WM_UNIT_TYPE" val="p_h_h_f"/>
  <p:tag name="KSO_WM_UNIT_INDEX" val="1_1_1_1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h_a*1_1_1_1"/>
  <p:tag name="KSO_WM_TEMPLATE_CATEGORY" val="diagram"/>
  <p:tag name="KSO_WM_TEMPLATE_INDEX" val="20190564"/>
  <p:tag name="KSO_WM_UNIT_LAYERLEVEL" val="1_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5"/>
  <p:tag name="KSO_WM_UNIT_TYPE" val="p_h_h_a"/>
  <p:tag name="KSO_WM_UNIT_INDEX" val="1_1_1_1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h_i*1_1_1_1"/>
  <p:tag name="KSO_WM_TEMPLATE_CATEGORY" val="diagram"/>
  <p:tag name="KSO_WM_TEMPLATE_INDEX" val="20190564"/>
  <p:tag name="KSO_WM_UNIT_LAYERLEVEL" val="1_1_1_1"/>
  <p:tag name="KSO_WM_TAG_VERSION" val="1.0"/>
  <p:tag name="KSO_WM_BEAUTIFY_FLAG" val="#wm#"/>
  <p:tag name="KSO_WM_UNIT_TYPE" val="p_h_h_i"/>
  <p:tag name="KSO_WM_UNIT_INDEX" val="1_1_1_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88127_3*m_h_a*1_4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i*1_1_1"/>
  <p:tag name="KSO_WM_TEMPLATE_CATEGORY" val="diagram"/>
  <p:tag name="KSO_WM_TEMPLATE_INDEX" val="20200132"/>
  <p:tag name="KSO_WM_UNIT_LAYERLEVEL" val="1_1_1"/>
  <p:tag name="KSO_WM_TAG_VERSION" val="1.0"/>
  <p:tag name="KSO_WM_BEAUTIFY_FLAG" val="#wm#"/>
  <p:tag name="KSO_WM_DIAGRAM_GROUP_CODE" val="n1-1"/>
  <p:tag name="KSO_WM_UNIT_TYPE" val="n_h_i"/>
  <p:tag name="KSO_WM_UNIT_INDEX" val="1_1_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h_f*1_1_2_1"/>
  <p:tag name="KSO_WM_TEMPLATE_CATEGORY" val="diagram"/>
  <p:tag name="KSO_WM_TEMPLATE_INDEX" val="20190564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46"/>
  <p:tag name="KSO_WM_UNIT_TYPE" val="p_h_h_f"/>
  <p:tag name="KSO_WM_UNIT_INDEX" val="1_1_2_1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h_a*1_1_2_1"/>
  <p:tag name="KSO_WM_TEMPLATE_CATEGORY" val="diagram"/>
  <p:tag name="KSO_WM_TEMPLATE_INDEX" val="20190564"/>
  <p:tag name="KSO_WM_UNIT_LAYERLEVEL" val="1_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5"/>
  <p:tag name="KSO_WM_UNIT_TYPE" val="p_h_h_a"/>
  <p:tag name="KSO_WM_UNIT_INDEX" val="1_1_2_1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ID" val="diagram20190564_1*p_h_h_i*1_1_2_1"/>
  <p:tag name="KSO_WM_TEMPLATE_CATEGORY" val="diagram"/>
  <p:tag name="KSO_WM_TEMPLATE_INDEX" val="20190564"/>
  <p:tag name="KSO_WM_UNIT_LAYERLEVEL" val="1_1_1_1"/>
  <p:tag name="KSO_WM_TAG_VERSION" val="1.0"/>
  <p:tag name="KSO_WM_BEAUTIFY_FLAG" val="#wm#"/>
  <p:tag name="KSO_WM_UNIT_TYPE" val="p_h_h_i"/>
  <p:tag name="KSO_WM_UNIT_INDEX" val="1_1_2_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a*1_1_1"/>
  <p:tag name="KSO_WM_TEMPLATE_CATEGORY" val="diagram"/>
  <p:tag name="KSO_WM_TEMPLATE_INDEX" val="20200132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6"/>
  <p:tag name="KSO_WM_DIAGRAM_GROUP_CODE" val="n1-1"/>
  <p:tag name="KSO_WM_UNIT_TYPE" val="n_h_a"/>
  <p:tag name="KSO_WM_UNIT_INDEX" val="1_1_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a*1_1_3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6"/>
  <p:tag name="KSO_WM_DIAGRAM_GROUP_CODE" val="n1-1"/>
  <p:tag name="KSO_WM_UNIT_TYPE" val="n_h_h_a"/>
  <p:tag name="KSO_WM_UNIT_INDEX" val="1_1_3_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3_2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3_2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a*1_1_4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DIAGRAM_GROUP_CODE" val="n1-1"/>
  <p:tag name="KSO_WM_UNIT_TYPE" val="n_h_h_a"/>
  <p:tag name="KSO_WM_UNIT_INDEX" val="1_1_4_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4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4_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1_3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1_3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2_3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2_3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5_3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5_3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2_2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2_2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88127_3*m_h_i*1_4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1_2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1_2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5_2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5_2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a*1_1_1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DIAGRAM_GROUP_CODE" val="n1-1"/>
  <p:tag name="KSO_WM_UNIT_TYPE" val="n_h_h_a"/>
  <p:tag name="KSO_WM_UNIT_INDEX" val="1_1_1_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1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1_1"/>
  <p:tag name="KSO_WM_UNIT_FILL_FORE_SCHEMECOLOR_INDEX" val="5"/>
  <p:tag name="KSO_WM_UNI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a*1_1_2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DIAGRAM_GROUP_CODE" val="n1-1"/>
  <p:tag name="KSO_WM_UNIT_TYPE" val="n_h_h_a"/>
  <p:tag name="KSO_WM_UNIT_INDEX" val="1_1_2_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2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2_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a*1_1_5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DIAGRAM_GROUP_CODE" val="n1-1"/>
  <p:tag name="KSO_WM_UNIT_TYPE" val="n_h_h_a"/>
  <p:tag name="KSO_WM_UNIT_INDEX" val="1_1_5_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32_4*n_h_h_i*1_1_5_1"/>
  <p:tag name="KSO_WM_TEMPLATE_CATEGORY" val="diagram"/>
  <p:tag name="KSO_WM_TEMPLATE_INDEX" val="2020013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1_5_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6202"/>
  <p:tag name="KSO_WM_UNIT_TYPE" val="l_i"/>
  <p:tag name="KSO_WM_UNIT_INDEX" val="1_1"/>
  <p:tag name="KSO_WM_UNIT_ID" val="diagram20186202_1*l_i*1_1"/>
  <p:tag name="KSO_WM_UNIT_LAYERLEVEL" val="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6202"/>
  <p:tag name="KSO_WM_UNIT_TYPE" val="a"/>
  <p:tag name="KSO_WM_UNIT_INDEX" val="1"/>
  <p:tag name="KSO_WM_UNIT_ID" val="diagram20186202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标题文本预设"/>
</p:tagLst>
</file>

<file path=ppt/tags/tag4.xml><?xml version="1.0" encoding="utf-8"?>
<p:tagLst xmlns:p="http://schemas.openxmlformats.org/presentationml/2006/main">
  <p:tag name="KSO_WM_UNIT_VALUE" val="74*7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4_1"/>
  <p:tag name="KSO_WM_UNIT_ID" val="diagram20188127_3*m_h_x*1_4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TEMPLATE_CATEGORY" val="diagram"/>
  <p:tag name="KSO_WM_TEMPLATE_INDEX" val="20186202"/>
  <p:tag name="KSO_WM_UNIT_TYPE" val="f"/>
  <p:tag name="KSO_WM_UNIT_INDEX" val="1"/>
  <p:tag name="KSO_WM_UNIT_ID" val="diagram20186202_1*f*1"/>
  <p:tag name="KSO_WM_UNIT_LAYERLEVEL" val="1"/>
  <p:tag name="KSO_WM_UNIT_VALUE" val="64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此部分内容作为文字排版占位显示（建议使用主题字体）_x000B_如需更改请在（设置形状格式）菜单下（文本选项）中调整"/>
</p:tagLst>
</file>

<file path=ppt/tags/tag41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1"/>
  <p:tag name="KSO_WM_UNIT_ID" val="diagram2018620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2"/>
  <p:tag name="KSO_WM_UNIT_ID" val="diagram20186202_1*l_h_i*1_1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1_1"/>
  <p:tag name="KSO_WM_UNIT_ID" val="diagram20186202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3"/>
  <p:tag name="KSO_WM_UNIT_ID" val="diagram2018620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4"/>
  <p:tag name="KSO_WM_UNIT_ID" val="diagram20186202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1"/>
  <p:tag name="KSO_WM_UNIT_ID" val="diagram2018620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2"/>
  <p:tag name="KSO_WM_UNIT_ID" val="diagram20186202_1*l_h_i*1_2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2_1"/>
  <p:tag name="KSO_WM_UNIT_ID" val="diagram20186202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3"/>
  <p:tag name="KSO_WM_UNIT_ID" val="diagram2018620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88127_3*m_h_a*1_3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5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4"/>
  <p:tag name="KSO_WM_UNIT_ID" val="diagram20186202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1"/>
  <p:tag name="KSO_WM_UNIT_ID" val="diagram20186202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2"/>
  <p:tag name="KSO_WM_UNIT_ID" val="diagram20186202_1*l_h_i*1_3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3_1"/>
  <p:tag name="KSO_WM_UNIT_ID" val="diagram20186202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3"/>
  <p:tag name="KSO_WM_UNIT_ID" val="diagram20186202_1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4"/>
  <p:tag name="KSO_WM_UNIT_ID" val="diagram20186202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6232"/>
  <p:tag name="KSO_WM_UNIT_TYPE" val="m_h_a"/>
  <p:tag name="KSO_WM_UNIT_INDEX" val="1_3_1"/>
  <p:tag name="KSO_WM_UNIT_ID" val="diagram20186232_1*m_h_a*1_3_1"/>
  <p:tag name="KSO_WM_UNIT_LAYERLEVEL" val="1_1_1"/>
  <p:tag name="KSO_WM_UNIT_VALUE" val="2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标题文本预设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6232"/>
  <p:tag name="KSO_WM_UNIT_TYPE" val="m_h_f"/>
  <p:tag name="KSO_WM_UNIT_INDEX" val="1_1_1"/>
  <p:tag name="KSO_WM_UNIT_ID" val="diagram20186232_1*m_h_f*1_1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此部分内容作为文字排版占位显示_x000B_（建议使用主题字体）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20186232"/>
  <p:tag name="KSO_WM_UNIT_TYPE" val="m_h_f"/>
  <p:tag name="KSO_WM_UNIT_INDEX" val="1_2_1"/>
  <p:tag name="KSO_WM_UNIT_ID" val="diagram20186232_1*m_h_f*1_2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此部分内容作为文字排版占位显示_x000B_（建议使用主题字体）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20186232"/>
  <p:tag name="KSO_WM_UNIT_TYPE" val="m_h_f"/>
  <p:tag name="KSO_WM_UNIT_INDEX" val="1_3_1"/>
  <p:tag name="KSO_WM_UNIT_ID" val="diagram20186232_1*m_h_f*1_3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此部分内容作为文字排版占位显示_x000B_（建议使用主题字体）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88127_3*m_h_i*1_3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0.xml><?xml version="1.0" encoding="utf-8"?>
<p:tagLst xmlns:p="http://schemas.openxmlformats.org/presentationml/2006/main">
  <p:tag name="KSO_WM_TEMPLATE_CATEGORY" val="diagram"/>
  <p:tag name="KSO_WM_TEMPLATE_INDEX" val="20186232"/>
  <p:tag name="KSO_WM_UNIT_TYPE" val="m_h_a"/>
  <p:tag name="KSO_WM_UNIT_INDEX" val="1_2_1"/>
  <p:tag name="KSO_WM_UNIT_ID" val="diagram20186232_1*m_h_a*1_2_1"/>
  <p:tag name="KSO_WM_UNIT_LAYERLEVEL" val="1_1_1"/>
  <p:tag name="KSO_WM_UNIT_VALUE" val="2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标题文本预设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6232"/>
  <p:tag name="KSO_WM_UNIT_TYPE" val="m_h_a"/>
  <p:tag name="KSO_WM_UNIT_INDEX" val="1_1_1"/>
  <p:tag name="KSO_WM_UNIT_ID" val="diagram20186232_1*m_h_a*1_1_1"/>
  <p:tag name="KSO_WM_UNIT_LAYERLEVEL" val="1_1_1"/>
  <p:tag name="KSO_WM_UNIT_VALUE" val="2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标题文本预设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6202"/>
  <p:tag name="KSO_WM_UNIT_TYPE" val="a"/>
  <p:tag name="KSO_WM_UNIT_INDEX" val="1"/>
  <p:tag name="KSO_WM_UNIT_ID" val="diagram20186202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标题文本预设"/>
</p:tagLst>
</file>

<file path=ppt/tags/tag63.xml><?xml version="1.0" encoding="utf-8"?>
<p:tagLst xmlns:p="http://schemas.openxmlformats.org/presentationml/2006/main">
  <p:tag name="KSO_WM_TEMPLATE_CATEGORY" val="diagram"/>
  <p:tag name="KSO_WM_TEMPLATE_INDEX" val="20186202"/>
  <p:tag name="KSO_WM_UNIT_TYPE" val="f"/>
  <p:tag name="KSO_WM_UNIT_INDEX" val="1"/>
  <p:tag name="KSO_WM_UNIT_ID" val="diagram20186202_1*f*1"/>
  <p:tag name="KSO_WM_UNIT_LAYERLEVEL" val="1"/>
  <p:tag name="KSO_WM_UNIT_VALUE" val="64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此部分内容作为文字排版占位显示（建议使用主题字体）_x000B_如需更改请在（设置形状格式）菜单下（文本选项）中调整"/>
</p:tagLst>
</file>

<file path=ppt/tags/tag6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1"/>
  <p:tag name="KSO_WM_UNIT_ID" val="diagram2018620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2"/>
  <p:tag name="KSO_WM_UNIT_ID" val="diagram20186202_1*l_h_i*1_1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1_1"/>
  <p:tag name="KSO_WM_UNIT_ID" val="diagram20186202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3"/>
  <p:tag name="KSO_WM_UNIT_ID" val="diagram2018620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4"/>
  <p:tag name="KSO_WM_UNIT_ID" val="diagram20186202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1"/>
  <p:tag name="KSO_WM_UNIT_ID" val="diagram2018620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VALUE" val="85*7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188127_3*m_h_x*1_3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2"/>
  <p:tag name="KSO_WM_UNIT_ID" val="diagram20186202_1*l_h_i*1_2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2_1"/>
  <p:tag name="KSO_WM_UNIT_ID" val="diagram20186202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3"/>
  <p:tag name="KSO_WM_UNIT_ID" val="diagram2018620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4"/>
  <p:tag name="KSO_WM_UNIT_ID" val="diagram20186202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1"/>
  <p:tag name="KSO_WM_UNIT_ID" val="diagram20186202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2"/>
  <p:tag name="KSO_WM_UNIT_ID" val="diagram20186202_1*l_h_i*1_3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3_1"/>
  <p:tag name="KSO_WM_UNIT_ID" val="diagram20186202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3"/>
  <p:tag name="KSO_WM_UNIT_ID" val="diagram20186202_1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4"/>
  <p:tag name="KSO_WM_UNIT_ID" val="diagram20186202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86202"/>
  <p:tag name="KSO_WM_UNIT_TYPE" val="a"/>
  <p:tag name="KSO_WM_UNIT_INDEX" val="1"/>
  <p:tag name="KSO_WM_UNIT_ID" val="diagram20186202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标题文本预设"/>
</p:tagLst>
</file>

<file path=ppt/tags/tag8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88127_3*m_h_a*1_2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80.xml><?xml version="1.0" encoding="utf-8"?>
<p:tagLst xmlns:p="http://schemas.openxmlformats.org/presentationml/2006/main">
  <p:tag name="KSO_WM_TEMPLATE_CATEGORY" val="diagram"/>
  <p:tag name="KSO_WM_TEMPLATE_INDEX" val="20186202"/>
  <p:tag name="KSO_WM_UNIT_TYPE" val="f"/>
  <p:tag name="KSO_WM_UNIT_INDEX" val="1"/>
  <p:tag name="KSO_WM_UNIT_ID" val="diagram20186202_1*f*1"/>
  <p:tag name="KSO_WM_UNIT_LAYERLEVEL" val="1"/>
  <p:tag name="KSO_WM_UNIT_VALUE" val="64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此部分内容作为文字排版占位显示（建议使用主题字体）_x000B_如需更改请在（设置形状格式）菜单下（文本选项）中调整"/>
</p:tagLst>
</file>

<file path=ppt/tags/tag81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1"/>
  <p:tag name="KSO_WM_UNIT_ID" val="diagram20186202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2"/>
  <p:tag name="KSO_WM_UNIT_ID" val="diagram20186202_1*l_h_i*1_1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1_1"/>
  <p:tag name="KSO_WM_UNIT_ID" val="diagram20186202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3"/>
  <p:tag name="KSO_WM_UNIT_ID" val="diagram20186202_1*l_h_i*1_1_3"/>
  <p:tag name="KSO_WM_UNIT_LAYERLEVEL" val="1_1_1"/>
  <p:tag name="KSO_WM_BEAUTIFY_FLAG" val="#wm#"/>
  <p:tag name="KSO_WM_TAG_VERSION" val="1.0"/>
  <p:tag name="KSO_WM_DIAGRAM_GROUP_CODE" val="l1-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1_4"/>
  <p:tag name="KSO_WM_UNIT_ID" val="diagram20186202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1"/>
  <p:tag name="KSO_WM_UNIT_ID" val="diagram20186202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2"/>
  <p:tag name="KSO_WM_UNIT_ID" val="diagram20186202_1*l_h_i*1_2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2_1"/>
  <p:tag name="KSO_WM_UNIT_ID" val="diagram20186202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3"/>
  <p:tag name="KSO_WM_UNIT_ID" val="diagram20186202_1*l_h_i*1_2_3"/>
  <p:tag name="KSO_WM_UNIT_LAYERLEVEL" val="1_1_1"/>
  <p:tag name="KSO_WM_BEAUTIFY_FLAG" val="#wm#"/>
  <p:tag name="KSO_WM_TAG_VERSION" val="1.0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88127_3*m_h_i*1_2_1"/>
  <p:tag name="KSO_WM_TEMPLATE_CATEGORY" val="diagram"/>
  <p:tag name="KSO_WM_TEMPLATE_INDEX" val="2018812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2_4"/>
  <p:tag name="KSO_WM_UNIT_ID" val="diagram20186202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1"/>
  <p:tag name="KSO_WM_UNIT_ID" val="diagram20186202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2"/>
  <p:tag name="KSO_WM_UNIT_ID" val="diagram20186202_1*l_h_i*1_3_2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86202"/>
  <p:tag name="KSO_WM_UNIT_TYPE" val="l_h_a"/>
  <p:tag name="KSO_WM_UNIT_INDEX" val="1_3_1"/>
  <p:tag name="KSO_WM_UNIT_ID" val="diagram20186202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3"/>
  <p:tag name="KSO_WM_UNIT_ID" val="diagram20186202_1*l_h_i*1_3_3"/>
  <p:tag name="KSO_WM_UNIT_LAYERLEVEL" val="1_1_1"/>
  <p:tag name="KSO_WM_BEAUTIFY_FLAG" val="#wm#"/>
  <p:tag name="KSO_WM_TAG_VERSION" val="1.0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6202"/>
  <p:tag name="KSO_WM_UNIT_TYPE" val="l_h_i"/>
  <p:tag name="KSO_WM_UNIT_INDEX" val="1_3_4"/>
  <p:tag name="KSO_WM_UNIT_ID" val="diagram20186202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0599_5*l_h_i*1_4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97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0599_5*l_h_a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599_5*l_h_f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170599_5*l_h_i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2760</Words>
  <Application>WPS 演示</Application>
  <PresentationFormat>自定义</PresentationFormat>
  <Paragraphs>354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Sosi Lee</cp:lastModifiedBy>
  <cp:revision>408</cp:revision>
  <dcterms:created xsi:type="dcterms:W3CDTF">2019-12-22T05:53:00Z</dcterms:created>
  <dcterms:modified xsi:type="dcterms:W3CDTF">2021-07-16T01:59:59Z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7B79CF93D6504D7D80519C469959DAB9</vt:lpwstr>
  </property>
</Properties>
</file>