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diagrams/colors1.xml" ContentType="application/vnd.openxmlformats-officedocument.drawingml.diagramColors+xml"/>
  <Override PartName="/ppt/diagrams/data1.xml" ContentType="application/vnd.openxmlformats-officedocument.drawingml.diagramData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media/image1.svg" ContentType="image/svg+xml"/>
  <Override PartName="/ppt/media/image2.svg" ContentType="image/svg+xml"/>
  <Override PartName="/ppt/media/image3.svg" ContentType="image/svg+xml"/>
  <Override PartName="/ppt/media/image4.svg" ContentType="image/svg+xml"/>
  <Override PartName="/ppt/media/image5.svg" ContentType="image/svg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283" r:id="rId3"/>
    <p:sldId id="2635" r:id="rId5"/>
    <p:sldId id="2644" r:id="rId6"/>
    <p:sldId id="2645" r:id="rId7"/>
    <p:sldId id="2646" r:id="rId8"/>
    <p:sldId id="2652" r:id="rId9"/>
    <p:sldId id="2655" r:id="rId10"/>
    <p:sldId id="2656" r:id="rId11"/>
    <p:sldId id="2647" r:id="rId12"/>
    <p:sldId id="2649" r:id="rId13"/>
    <p:sldId id="2634" r:id="rId14"/>
  </p:sldIdLst>
  <p:sldSz cx="10259695" cy="575945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o jun" initials="cj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A900"/>
    <a:srgbClr val="F8F8F8"/>
    <a:srgbClr val="120C16"/>
    <a:srgbClr val="6DF5ED"/>
    <a:srgbClr val="E93252"/>
    <a:srgbClr val="0358B2"/>
    <a:srgbClr val="0358B1"/>
    <a:srgbClr val="035898"/>
    <a:srgbClr val="F1F1F1"/>
    <a:srgbClr val="0264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4660"/>
  </p:normalViewPr>
  <p:slideViewPr>
    <p:cSldViewPr snapToGrid="0">
      <p:cViewPr varScale="1">
        <p:scale>
          <a:sx n="80" d="100"/>
          <a:sy n="80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commentAuthors" Target="commentAuthors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796176-FFEA-4453-B3C5-86FCA4C88052}" type="doc">
      <dgm:prSet loTypeId="urn:microsoft.com/office/officeart/2005/8/layout/list1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zh-CN" altLang="en-US"/>
        </a:p>
      </dgm:t>
    </dgm:pt>
    <dgm:pt modelId="{A7E2548B-AC32-4B01-BBFA-02F40C0F4EC3}">
      <dgm:prSet phldrT="[文本]" custT="1"/>
      <dgm:spPr/>
      <dgm:t>
        <a:bodyPr/>
        <a:lstStyle/>
        <a:p>
          <a:r>
            <a:rPr lang="zh-CN" altLang="en-US" sz="1600"/>
            <a:t>案例目标</a:t>
          </a:r>
          <a:endParaRPr lang="zh-CN" altLang="en-US" sz="1600" dirty="0"/>
        </a:p>
      </dgm:t>
    </dgm:pt>
    <dgm:pt modelId="{E4D0092D-1226-4D08-9799-2812B1B3A205}" cxnId="{6BEE0550-6D9B-47B5-84B9-F11F2F713F67}" type="parTrans">
      <dgm:prSet/>
      <dgm:spPr/>
      <dgm:t>
        <a:bodyPr/>
        <a:lstStyle/>
        <a:p>
          <a:endParaRPr lang="zh-CN" altLang="en-US" sz="1600"/>
        </a:p>
      </dgm:t>
    </dgm:pt>
    <dgm:pt modelId="{28DDF60F-4746-4323-950A-660C2ED12F4C}" cxnId="{6BEE0550-6D9B-47B5-84B9-F11F2F713F67}" type="sibTrans">
      <dgm:prSet/>
      <dgm:spPr/>
      <dgm:t>
        <a:bodyPr/>
        <a:lstStyle/>
        <a:p>
          <a:endParaRPr lang="zh-CN" altLang="en-US" sz="1600"/>
        </a:p>
      </dgm:t>
    </dgm:pt>
    <dgm:pt modelId="{6229A896-BA79-4F93-B4A4-52AF8D0E63B7}">
      <dgm:prSet phldrT="[文本]" custT="1"/>
      <dgm:spPr/>
      <dgm:t>
        <a:bodyPr/>
        <a:lstStyle/>
        <a:p>
          <a:r>
            <a:rPr lang="zh-CN" altLang="en-US" sz="1600"/>
            <a:t>案例关键词</a:t>
          </a:r>
          <a:endParaRPr lang="zh-CN" altLang="en-US" sz="1600" dirty="0"/>
        </a:p>
      </dgm:t>
    </dgm:pt>
    <dgm:pt modelId="{EDE61E28-8052-4A4A-BF9B-F66B384DF533}" cxnId="{887BFA02-BCAF-487A-B16B-8789C96DCC49}" type="parTrans">
      <dgm:prSet/>
      <dgm:spPr/>
      <dgm:t>
        <a:bodyPr/>
        <a:lstStyle/>
        <a:p>
          <a:endParaRPr lang="zh-CN" altLang="en-US" sz="1600"/>
        </a:p>
      </dgm:t>
    </dgm:pt>
    <dgm:pt modelId="{7165FF18-8236-4A4E-8431-4608C1BAE295}" cxnId="{887BFA02-BCAF-487A-B16B-8789C96DCC49}" type="sibTrans">
      <dgm:prSet/>
      <dgm:spPr/>
      <dgm:t>
        <a:bodyPr/>
        <a:lstStyle/>
        <a:p>
          <a:endParaRPr lang="zh-CN" altLang="en-US" sz="1600"/>
        </a:p>
      </dgm:t>
    </dgm:pt>
    <dgm:pt modelId="{730938A3-D819-41F7-BE39-9DDAA446A19F}">
      <dgm:prSet phldrT="[文本]" custT="1"/>
      <dgm:spPr/>
      <dgm:t>
        <a:bodyPr/>
        <a:lstStyle/>
        <a:p>
          <a:r>
            <a:rPr lang="zh-CN" altLang="en-US" sz="1600"/>
            <a:t>案例概述（或运作流程）</a:t>
          </a:r>
          <a:endParaRPr lang="zh-CN" altLang="en-US" sz="1600" dirty="0"/>
        </a:p>
      </dgm:t>
    </dgm:pt>
    <dgm:pt modelId="{EE78992F-1051-4CC8-911D-A5A310796546}" cxnId="{0C85494C-7B1B-411A-B530-B960AFD64002}" type="parTrans">
      <dgm:prSet/>
      <dgm:spPr/>
      <dgm:t>
        <a:bodyPr/>
        <a:lstStyle/>
        <a:p>
          <a:endParaRPr lang="zh-CN" altLang="en-US" sz="1600"/>
        </a:p>
      </dgm:t>
    </dgm:pt>
    <dgm:pt modelId="{F1FDF1A8-948A-4D3C-AA2E-BCB9DB7C421F}" cxnId="{0C85494C-7B1B-411A-B530-B960AFD64002}" type="sibTrans">
      <dgm:prSet/>
      <dgm:spPr/>
      <dgm:t>
        <a:bodyPr/>
        <a:lstStyle/>
        <a:p>
          <a:endParaRPr lang="zh-CN" altLang="en-US" sz="1600"/>
        </a:p>
      </dgm:t>
    </dgm:pt>
    <dgm:pt modelId="{ACC21E35-BE52-4B64-9CE3-EAFB2C2B911E}">
      <dgm:prSet phldrT="[文本]" custT="1"/>
      <dgm:spPr/>
      <dgm:t>
        <a:bodyPr/>
        <a:lstStyle/>
        <a:p>
          <a:r>
            <a:rPr lang="zh-CN" altLang="en-US" sz="1600" dirty="0"/>
            <a:t>案例中亮点及可复用的点</a:t>
          </a:r>
        </a:p>
      </dgm:t>
    </dgm:pt>
    <dgm:pt modelId="{5C958575-B741-4319-9217-20F3E98CD28B}" cxnId="{C42EA695-7709-4918-8810-62A424A62B70}" type="parTrans">
      <dgm:prSet/>
      <dgm:spPr/>
      <dgm:t>
        <a:bodyPr/>
        <a:lstStyle/>
        <a:p>
          <a:endParaRPr lang="zh-CN" altLang="en-US" sz="1600"/>
        </a:p>
      </dgm:t>
    </dgm:pt>
    <dgm:pt modelId="{ED660174-D282-4491-8B21-ACACA759DF36}" cxnId="{C42EA695-7709-4918-8810-62A424A62B70}" type="sibTrans">
      <dgm:prSet/>
      <dgm:spPr/>
      <dgm:t>
        <a:bodyPr/>
        <a:lstStyle/>
        <a:p>
          <a:endParaRPr lang="zh-CN" altLang="en-US" sz="1600"/>
        </a:p>
      </dgm:t>
    </dgm:pt>
    <dgm:pt modelId="{5BA5075A-9611-40EC-B66E-1C50AF866171}">
      <dgm:prSet phldrT="[文本]" custT="1"/>
      <dgm:spPr/>
      <dgm:t>
        <a:bodyPr/>
        <a:lstStyle/>
        <a:p>
          <a:r>
            <a:rPr lang="zh-CN" altLang="en-US" sz="1600" dirty="0"/>
            <a:t>针对案例的延伸思考</a:t>
          </a:r>
        </a:p>
      </dgm:t>
    </dgm:pt>
    <dgm:pt modelId="{752AA41A-2BAD-4D16-954A-DD9664E56ECB}" cxnId="{22DFA2B1-674C-44BD-92A1-3981B3374E79}" type="parTrans">
      <dgm:prSet/>
      <dgm:spPr/>
      <dgm:t>
        <a:bodyPr/>
        <a:lstStyle/>
        <a:p>
          <a:endParaRPr lang="zh-CN" altLang="en-US" sz="1600"/>
        </a:p>
      </dgm:t>
    </dgm:pt>
    <dgm:pt modelId="{A41368AE-CFFF-41C3-A83B-7C82DA837351}" cxnId="{22DFA2B1-674C-44BD-92A1-3981B3374E79}" type="sibTrans">
      <dgm:prSet/>
      <dgm:spPr/>
      <dgm:t>
        <a:bodyPr/>
        <a:lstStyle/>
        <a:p>
          <a:endParaRPr lang="zh-CN" altLang="en-US" sz="1600"/>
        </a:p>
      </dgm:t>
    </dgm:pt>
    <dgm:pt modelId="{5CB4522F-075B-43D2-9CCA-FF96AAAB0675}" type="pres">
      <dgm:prSet presAssocID="{AA796176-FFEA-4453-B3C5-86FCA4C88052}" presName="linear" presStyleCnt="0">
        <dgm:presLayoutVars>
          <dgm:dir/>
          <dgm:animLvl val="lvl"/>
          <dgm:resizeHandles val="exact"/>
        </dgm:presLayoutVars>
      </dgm:prSet>
      <dgm:spPr/>
    </dgm:pt>
    <dgm:pt modelId="{792D5933-AD40-45AE-8480-2968FCA8CAA1}" type="pres">
      <dgm:prSet presAssocID="{A7E2548B-AC32-4B01-BBFA-02F40C0F4EC3}" presName="parentLin" presStyleCnt="0"/>
      <dgm:spPr/>
    </dgm:pt>
    <dgm:pt modelId="{E4755B94-5E72-4C9F-A91A-56B0FCDA28F1}" type="pres">
      <dgm:prSet presAssocID="{A7E2548B-AC32-4B01-BBFA-02F40C0F4EC3}" presName="parentLeftMargin" presStyleCnt="0"/>
      <dgm:spPr/>
    </dgm:pt>
    <dgm:pt modelId="{C385AF22-AC18-4DC8-9B28-602D0C637594}" type="pres">
      <dgm:prSet presAssocID="{A7E2548B-AC32-4B01-BBFA-02F40C0F4EC3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744720FB-B56E-4487-9420-26F63FDC8A92}" type="pres">
      <dgm:prSet presAssocID="{A7E2548B-AC32-4B01-BBFA-02F40C0F4EC3}" presName="negativeSpace" presStyleCnt="0"/>
      <dgm:spPr/>
    </dgm:pt>
    <dgm:pt modelId="{46544825-FBF5-4CDD-8C6C-17BDB8D6624D}" type="pres">
      <dgm:prSet presAssocID="{A7E2548B-AC32-4B01-BBFA-02F40C0F4EC3}" presName="childText" presStyleLbl="conFgAcc1" presStyleIdx="0" presStyleCnt="5">
        <dgm:presLayoutVars>
          <dgm:bulletEnabled val="1"/>
        </dgm:presLayoutVars>
      </dgm:prSet>
      <dgm:spPr/>
    </dgm:pt>
    <dgm:pt modelId="{4BCF71AD-8735-4E36-8AA7-859BE626CF89}" type="pres">
      <dgm:prSet presAssocID="{28DDF60F-4746-4323-950A-660C2ED12F4C}" presName="spaceBetweenRectangles" presStyleCnt="0"/>
      <dgm:spPr/>
    </dgm:pt>
    <dgm:pt modelId="{EED333AA-5EDE-462B-829D-585765A00D61}" type="pres">
      <dgm:prSet presAssocID="{6229A896-BA79-4F93-B4A4-52AF8D0E63B7}" presName="parentLin" presStyleCnt="0"/>
      <dgm:spPr/>
    </dgm:pt>
    <dgm:pt modelId="{75DA4DF2-046A-4C6A-8086-7C3E7861D4E7}" type="pres">
      <dgm:prSet presAssocID="{6229A896-BA79-4F93-B4A4-52AF8D0E63B7}" presName="parentLeftMargin" presStyleCnt="0"/>
      <dgm:spPr/>
    </dgm:pt>
    <dgm:pt modelId="{FBD91DA6-F483-4103-904B-0A0489E1DCE7}" type="pres">
      <dgm:prSet presAssocID="{6229A896-BA79-4F93-B4A4-52AF8D0E63B7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48F65CE9-588F-481F-B88C-E3C4A9B9C782}" type="pres">
      <dgm:prSet presAssocID="{6229A896-BA79-4F93-B4A4-52AF8D0E63B7}" presName="negativeSpace" presStyleCnt="0"/>
      <dgm:spPr/>
    </dgm:pt>
    <dgm:pt modelId="{9A2FC35B-336D-4AB9-BE3B-E5A027415580}" type="pres">
      <dgm:prSet presAssocID="{6229A896-BA79-4F93-B4A4-52AF8D0E63B7}" presName="childText" presStyleLbl="conFgAcc1" presStyleIdx="1" presStyleCnt="5">
        <dgm:presLayoutVars>
          <dgm:bulletEnabled val="1"/>
        </dgm:presLayoutVars>
      </dgm:prSet>
      <dgm:spPr/>
    </dgm:pt>
    <dgm:pt modelId="{781EB76A-EEE2-4822-9A02-692FC3F6DBFE}" type="pres">
      <dgm:prSet presAssocID="{7165FF18-8236-4A4E-8431-4608C1BAE295}" presName="spaceBetweenRectangles" presStyleCnt="0"/>
      <dgm:spPr/>
    </dgm:pt>
    <dgm:pt modelId="{1A83AB0C-0313-42B2-AD86-7F1781B8A4B2}" type="pres">
      <dgm:prSet presAssocID="{730938A3-D819-41F7-BE39-9DDAA446A19F}" presName="parentLin" presStyleCnt="0"/>
      <dgm:spPr/>
    </dgm:pt>
    <dgm:pt modelId="{0B52D98E-03C2-4BD0-85E7-F52451A2A69F}" type="pres">
      <dgm:prSet presAssocID="{730938A3-D819-41F7-BE39-9DDAA446A19F}" presName="parentLeftMargin" presStyleCnt="0"/>
      <dgm:spPr/>
    </dgm:pt>
    <dgm:pt modelId="{427123AE-6E68-4008-BD50-9CC20F57260E}" type="pres">
      <dgm:prSet presAssocID="{730938A3-D819-41F7-BE39-9DDAA446A19F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3E45E6F7-D029-421E-9785-40AC3D5809F6}" type="pres">
      <dgm:prSet presAssocID="{730938A3-D819-41F7-BE39-9DDAA446A19F}" presName="negativeSpace" presStyleCnt="0"/>
      <dgm:spPr/>
    </dgm:pt>
    <dgm:pt modelId="{DC58CA3D-313C-426E-A0D6-37AFDA45F7F0}" type="pres">
      <dgm:prSet presAssocID="{730938A3-D819-41F7-BE39-9DDAA446A19F}" presName="childText" presStyleLbl="conFgAcc1" presStyleIdx="2" presStyleCnt="5">
        <dgm:presLayoutVars>
          <dgm:bulletEnabled val="1"/>
        </dgm:presLayoutVars>
      </dgm:prSet>
      <dgm:spPr/>
    </dgm:pt>
    <dgm:pt modelId="{97D0A409-687F-48B8-8F97-815DE1E84580}" type="pres">
      <dgm:prSet presAssocID="{F1FDF1A8-948A-4D3C-AA2E-BCB9DB7C421F}" presName="spaceBetweenRectangles" presStyleCnt="0"/>
      <dgm:spPr/>
    </dgm:pt>
    <dgm:pt modelId="{6C682417-E35E-4747-8277-8398315EE0A6}" type="pres">
      <dgm:prSet presAssocID="{ACC21E35-BE52-4B64-9CE3-EAFB2C2B911E}" presName="parentLin" presStyleCnt="0"/>
      <dgm:spPr/>
    </dgm:pt>
    <dgm:pt modelId="{3240125D-75FD-4A57-A758-6C50E602A37F}" type="pres">
      <dgm:prSet presAssocID="{ACC21E35-BE52-4B64-9CE3-EAFB2C2B911E}" presName="parentLeftMargin" presStyleCnt="0"/>
      <dgm:spPr/>
    </dgm:pt>
    <dgm:pt modelId="{19E92E6E-C255-46EA-A296-4EEB24EE3A0F}" type="pres">
      <dgm:prSet presAssocID="{ACC21E35-BE52-4B64-9CE3-EAFB2C2B911E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B5396BCF-9918-4D1E-8A96-750EB7B7FAF0}" type="pres">
      <dgm:prSet presAssocID="{ACC21E35-BE52-4B64-9CE3-EAFB2C2B911E}" presName="negativeSpace" presStyleCnt="0"/>
      <dgm:spPr/>
    </dgm:pt>
    <dgm:pt modelId="{F46CC245-10BE-4E19-B679-8FD2CCBD83C6}" type="pres">
      <dgm:prSet presAssocID="{ACC21E35-BE52-4B64-9CE3-EAFB2C2B911E}" presName="childText" presStyleLbl="conFgAcc1" presStyleIdx="3" presStyleCnt="5">
        <dgm:presLayoutVars>
          <dgm:bulletEnabled val="1"/>
        </dgm:presLayoutVars>
      </dgm:prSet>
      <dgm:spPr/>
    </dgm:pt>
    <dgm:pt modelId="{259E2F94-8223-4A49-9E41-02FF9C3E6DB7}" type="pres">
      <dgm:prSet presAssocID="{ED660174-D282-4491-8B21-ACACA759DF36}" presName="spaceBetweenRectangles" presStyleCnt="0"/>
      <dgm:spPr/>
    </dgm:pt>
    <dgm:pt modelId="{9922DA3E-3EF6-42FA-9CC9-86C6C0F10C5A}" type="pres">
      <dgm:prSet presAssocID="{5BA5075A-9611-40EC-B66E-1C50AF866171}" presName="parentLin" presStyleCnt="0"/>
      <dgm:spPr/>
    </dgm:pt>
    <dgm:pt modelId="{06CD99E7-5F6F-4B3A-B6AF-722345E5A49F}" type="pres">
      <dgm:prSet presAssocID="{5BA5075A-9611-40EC-B66E-1C50AF866171}" presName="parentLeftMargin" presStyleCnt="0"/>
      <dgm:spPr/>
    </dgm:pt>
    <dgm:pt modelId="{ABF73B35-4281-4C64-B65F-D7E1D426DC52}" type="pres">
      <dgm:prSet presAssocID="{5BA5075A-9611-40EC-B66E-1C50AF866171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E970D71D-ECBA-4E7B-8977-0075B3C64135}" type="pres">
      <dgm:prSet presAssocID="{5BA5075A-9611-40EC-B66E-1C50AF866171}" presName="negativeSpace" presStyleCnt="0"/>
      <dgm:spPr/>
    </dgm:pt>
    <dgm:pt modelId="{1EBF7F84-B88A-4276-8D3B-5221674D7BF1}" type="pres">
      <dgm:prSet presAssocID="{5BA5075A-9611-40EC-B66E-1C50AF866171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6BEE0550-6D9B-47B5-84B9-F11F2F713F67}" srcId="{AA796176-FFEA-4453-B3C5-86FCA4C88052}" destId="{A7E2548B-AC32-4B01-BBFA-02F40C0F4EC3}" srcOrd="0" destOrd="0" parTransId="{E4D0092D-1226-4D08-9799-2812B1B3A205}" sibTransId="{28DDF60F-4746-4323-950A-660C2ED12F4C}"/>
    <dgm:cxn modelId="{887BFA02-BCAF-487A-B16B-8789C96DCC49}" srcId="{AA796176-FFEA-4453-B3C5-86FCA4C88052}" destId="{6229A896-BA79-4F93-B4A4-52AF8D0E63B7}" srcOrd="1" destOrd="0" parTransId="{EDE61E28-8052-4A4A-BF9B-F66B384DF533}" sibTransId="{7165FF18-8236-4A4E-8431-4608C1BAE295}"/>
    <dgm:cxn modelId="{0C85494C-7B1B-411A-B530-B960AFD64002}" srcId="{AA796176-FFEA-4453-B3C5-86FCA4C88052}" destId="{730938A3-D819-41F7-BE39-9DDAA446A19F}" srcOrd="2" destOrd="0" parTransId="{EE78992F-1051-4CC8-911D-A5A310796546}" sibTransId="{F1FDF1A8-948A-4D3C-AA2E-BCB9DB7C421F}"/>
    <dgm:cxn modelId="{C42EA695-7709-4918-8810-62A424A62B70}" srcId="{AA796176-FFEA-4453-B3C5-86FCA4C88052}" destId="{ACC21E35-BE52-4B64-9CE3-EAFB2C2B911E}" srcOrd="3" destOrd="0" parTransId="{5C958575-B741-4319-9217-20F3E98CD28B}" sibTransId="{ED660174-D282-4491-8B21-ACACA759DF36}"/>
    <dgm:cxn modelId="{22DFA2B1-674C-44BD-92A1-3981B3374E79}" srcId="{AA796176-FFEA-4453-B3C5-86FCA4C88052}" destId="{5BA5075A-9611-40EC-B66E-1C50AF866171}" srcOrd="4" destOrd="0" parTransId="{752AA41A-2BAD-4D16-954A-DD9664E56ECB}" sibTransId="{A41368AE-CFFF-41C3-A83B-7C82DA837351}"/>
    <dgm:cxn modelId="{309D7782-02AB-49EC-8691-5B895E2B4DB5}" type="presOf" srcId="{AA796176-FFEA-4453-B3C5-86FCA4C88052}" destId="{5CB4522F-075B-43D2-9CCA-FF96AAAB0675}" srcOrd="0" destOrd="0" presId="urn:microsoft.com/office/officeart/2005/8/layout/list1"/>
    <dgm:cxn modelId="{64AEAA6E-CA48-42D8-A703-298DB3C0B429}" type="presParOf" srcId="{5CB4522F-075B-43D2-9CCA-FF96AAAB0675}" destId="{792D5933-AD40-45AE-8480-2968FCA8CAA1}" srcOrd="0" destOrd="0" presId="urn:microsoft.com/office/officeart/2005/8/layout/list1"/>
    <dgm:cxn modelId="{78DEEF43-6374-4230-81E6-20113A378EE9}" type="presParOf" srcId="{792D5933-AD40-45AE-8480-2968FCA8CAA1}" destId="{E4755B94-5E72-4C9F-A91A-56B0FCDA28F1}" srcOrd="0" destOrd="0" presId="urn:microsoft.com/office/officeart/2005/8/layout/list1"/>
    <dgm:cxn modelId="{9179C436-C3E6-4554-8397-84DD37AF1AC0}" type="presOf" srcId="{A7E2548B-AC32-4B01-BBFA-02F40C0F4EC3}" destId="{E4755B94-5E72-4C9F-A91A-56B0FCDA28F1}" srcOrd="0" destOrd="0" presId="urn:microsoft.com/office/officeart/2005/8/layout/list1"/>
    <dgm:cxn modelId="{CB2701FD-7E3A-4299-957F-827AE0A902A3}" type="presParOf" srcId="{792D5933-AD40-45AE-8480-2968FCA8CAA1}" destId="{C385AF22-AC18-4DC8-9B28-602D0C637594}" srcOrd="1" destOrd="0" presId="urn:microsoft.com/office/officeart/2005/8/layout/list1"/>
    <dgm:cxn modelId="{7DBF894E-CB9D-4B51-9D3A-F10F8FBDCF35}" type="presOf" srcId="{A7E2548B-AC32-4B01-BBFA-02F40C0F4EC3}" destId="{C385AF22-AC18-4DC8-9B28-602D0C637594}" srcOrd="0" destOrd="0" presId="urn:microsoft.com/office/officeart/2005/8/layout/list1"/>
    <dgm:cxn modelId="{24845581-934F-4505-8E13-3880D867D5AF}" type="presParOf" srcId="{5CB4522F-075B-43D2-9CCA-FF96AAAB0675}" destId="{744720FB-B56E-4487-9420-26F63FDC8A92}" srcOrd="1" destOrd="0" presId="urn:microsoft.com/office/officeart/2005/8/layout/list1"/>
    <dgm:cxn modelId="{61E78288-69DF-4892-896D-35F6D830A252}" type="presParOf" srcId="{5CB4522F-075B-43D2-9CCA-FF96AAAB0675}" destId="{46544825-FBF5-4CDD-8C6C-17BDB8D6624D}" srcOrd="2" destOrd="0" presId="urn:microsoft.com/office/officeart/2005/8/layout/list1"/>
    <dgm:cxn modelId="{8A451ECA-2777-43AA-BEFA-894B8A1FB78D}" type="presParOf" srcId="{5CB4522F-075B-43D2-9CCA-FF96AAAB0675}" destId="{4BCF71AD-8735-4E36-8AA7-859BE626CF89}" srcOrd="3" destOrd="0" presId="urn:microsoft.com/office/officeart/2005/8/layout/list1"/>
    <dgm:cxn modelId="{C71499B7-DFAE-4690-9A55-2B4BAE7E66B1}" type="presParOf" srcId="{5CB4522F-075B-43D2-9CCA-FF96AAAB0675}" destId="{EED333AA-5EDE-462B-829D-585765A00D61}" srcOrd="4" destOrd="0" presId="urn:microsoft.com/office/officeart/2005/8/layout/list1"/>
    <dgm:cxn modelId="{5BD4EB03-FE1C-49CA-9616-9F0BDB32462F}" type="presParOf" srcId="{EED333AA-5EDE-462B-829D-585765A00D61}" destId="{75DA4DF2-046A-4C6A-8086-7C3E7861D4E7}" srcOrd="0" destOrd="4" presId="urn:microsoft.com/office/officeart/2005/8/layout/list1"/>
    <dgm:cxn modelId="{4BFAB368-A447-4BF1-873A-D77FBFA1666D}" type="presOf" srcId="{6229A896-BA79-4F93-B4A4-52AF8D0E63B7}" destId="{75DA4DF2-046A-4C6A-8086-7C3E7861D4E7}" srcOrd="0" destOrd="0" presId="urn:microsoft.com/office/officeart/2005/8/layout/list1"/>
    <dgm:cxn modelId="{FA666145-EACE-4109-A595-1661F9435ED1}" type="presParOf" srcId="{EED333AA-5EDE-462B-829D-585765A00D61}" destId="{FBD91DA6-F483-4103-904B-0A0489E1DCE7}" srcOrd="1" destOrd="4" presId="urn:microsoft.com/office/officeart/2005/8/layout/list1"/>
    <dgm:cxn modelId="{235E148D-582A-4798-8E1C-034658EEA07E}" type="presOf" srcId="{6229A896-BA79-4F93-B4A4-52AF8D0E63B7}" destId="{FBD91DA6-F483-4103-904B-0A0489E1DCE7}" srcOrd="0" destOrd="0" presId="urn:microsoft.com/office/officeart/2005/8/layout/list1"/>
    <dgm:cxn modelId="{6A1F9553-16AF-42AA-8A3F-55FB4CFD0013}" type="presParOf" srcId="{5CB4522F-075B-43D2-9CCA-FF96AAAB0675}" destId="{48F65CE9-588F-481F-B88C-E3C4A9B9C782}" srcOrd="5" destOrd="0" presId="urn:microsoft.com/office/officeart/2005/8/layout/list1"/>
    <dgm:cxn modelId="{3E7B6EE6-4884-448E-BF21-8FB9288B5DA4}" type="presParOf" srcId="{5CB4522F-075B-43D2-9CCA-FF96AAAB0675}" destId="{9A2FC35B-336D-4AB9-BE3B-E5A027415580}" srcOrd="6" destOrd="0" presId="urn:microsoft.com/office/officeart/2005/8/layout/list1"/>
    <dgm:cxn modelId="{F375CD21-5ACF-4279-B8AD-95E46FC0071C}" type="presParOf" srcId="{5CB4522F-075B-43D2-9CCA-FF96AAAB0675}" destId="{781EB76A-EEE2-4822-9A02-692FC3F6DBFE}" srcOrd="7" destOrd="0" presId="urn:microsoft.com/office/officeart/2005/8/layout/list1"/>
    <dgm:cxn modelId="{85455F42-BF8B-4C1E-A7FF-94513F6DF61B}" type="presParOf" srcId="{5CB4522F-075B-43D2-9CCA-FF96AAAB0675}" destId="{1A83AB0C-0313-42B2-AD86-7F1781B8A4B2}" srcOrd="8" destOrd="0" presId="urn:microsoft.com/office/officeart/2005/8/layout/list1"/>
    <dgm:cxn modelId="{02FD156B-9219-41E5-BD84-C03C4FA736DE}" type="presParOf" srcId="{1A83AB0C-0313-42B2-AD86-7F1781B8A4B2}" destId="{0B52D98E-03C2-4BD0-85E7-F52451A2A69F}" srcOrd="0" destOrd="8" presId="urn:microsoft.com/office/officeart/2005/8/layout/list1"/>
    <dgm:cxn modelId="{BA6595D8-736B-4E71-A22B-8EF3650593D7}" type="presOf" srcId="{730938A3-D819-41F7-BE39-9DDAA446A19F}" destId="{0B52D98E-03C2-4BD0-85E7-F52451A2A69F}" srcOrd="0" destOrd="0" presId="urn:microsoft.com/office/officeart/2005/8/layout/list1"/>
    <dgm:cxn modelId="{4AA9783F-C5E5-4469-87DC-DB497E791F60}" type="presParOf" srcId="{1A83AB0C-0313-42B2-AD86-7F1781B8A4B2}" destId="{427123AE-6E68-4008-BD50-9CC20F57260E}" srcOrd="1" destOrd="8" presId="urn:microsoft.com/office/officeart/2005/8/layout/list1"/>
    <dgm:cxn modelId="{F94B4FFB-4D7C-41D1-BEF6-53F8D16FE5F6}" type="presOf" srcId="{730938A3-D819-41F7-BE39-9DDAA446A19F}" destId="{427123AE-6E68-4008-BD50-9CC20F57260E}" srcOrd="0" destOrd="0" presId="urn:microsoft.com/office/officeart/2005/8/layout/list1"/>
    <dgm:cxn modelId="{819406BA-0372-429F-883C-8195D529BE41}" type="presParOf" srcId="{5CB4522F-075B-43D2-9CCA-FF96AAAB0675}" destId="{3E45E6F7-D029-421E-9785-40AC3D5809F6}" srcOrd="9" destOrd="0" presId="urn:microsoft.com/office/officeart/2005/8/layout/list1"/>
    <dgm:cxn modelId="{2A56F250-3E3B-4975-9731-A43CD1EAE7A3}" type="presParOf" srcId="{5CB4522F-075B-43D2-9CCA-FF96AAAB0675}" destId="{DC58CA3D-313C-426E-A0D6-37AFDA45F7F0}" srcOrd="10" destOrd="0" presId="urn:microsoft.com/office/officeart/2005/8/layout/list1"/>
    <dgm:cxn modelId="{439B8219-EE02-4876-A295-EC70719B346B}" type="presParOf" srcId="{5CB4522F-075B-43D2-9CCA-FF96AAAB0675}" destId="{97D0A409-687F-48B8-8F97-815DE1E84580}" srcOrd="11" destOrd="0" presId="urn:microsoft.com/office/officeart/2005/8/layout/list1"/>
    <dgm:cxn modelId="{EB5CBEFB-92C8-4E3C-A646-CAA2DCED7F3F}" type="presParOf" srcId="{5CB4522F-075B-43D2-9CCA-FF96AAAB0675}" destId="{6C682417-E35E-4747-8277-8398315EE0A6}" srcOrd="12" destOrd="0" presId="urn:microsoft.com/office/officeart/2005/8/layout/list1"/>
    <dgm:cxn modelId="{2873D3FB-2933-48B4-9A08-92AFDA4674DA}" type="presParOf" srcId="{6C682417-E35E-4747-8277-8398315EE0A6}" destId="{3240125D-75FD-4A57-A758-6C50E602A37F}" srcOrd="0" destOrd="12" presId="urn:microsoft.com/office/officeart/2005/8/layout/list1"/>
    <dgm:cxn modelId="{83467607-888D-4B35-9676-D3753A89E836}" type="presOf" srcId="{ACC21E35-BE52-4B64-9CE3-EAFB2C2B911E}" destId="{3240125D-75FD-4A57-A758-6C50E602A37F}" srcOrd="0" destOrd="0" presId="urn:microsoft.com/office/officeart/2005/8/layout/list1"/>
    <dgm:cxn modelId="{88621253-3E60-4F41-9860-D7F5C40BFC2C}" type="presParOf" srcId="{6C682417-E35E-4747-8277-8398315EE0A6}" destId="{19E92E6E-C255-46EA-A296-4EEB24EE3A0F}" srcOrd="1" destOrd="12" presId="urn:microsoft.com/office/officeart/2005/8/layout/list1"/>
    <dgm:cxn modelId="{069B031E-0A38-43A2-BD3C-A9B9AA256712}" type="presOf" srcId="{ACC21E35-BE52-4B64-9CE3-EAFB2C2B911E}" destId="{19E92E6E-C255-46EA-A296-4EEB24EE3A0F}" srcOrd="0" destOrd="0" presId="urn:microsoft.com/office/officeart/2005/8/layout/list1"/>
    <dgm:cxn modelId="{DCA69A6C-366C-47D5-A01F-C3052CE14CBF}" type="presParOf" srcId="{5CB4522F-075B-43D2-9CCA-FF96AAAB0675}" destId="{B5396BCF-9918-4D1E-8A96-750EB7B7FAF0}" srcOrd="13" destOrd="0" presId="urn:microsoft.com/office/officeart/2005/8/layout/list1"/>
    <dgm:cxn modelId="{B4A64E9C-6C33-4421-ADB1-09B2DBF37A58}" type="presParOf" srcId="{5CB4522F-075B-43D2-9CCA-FF96AAAB0675}" destId="{F46CC245-10BE-4E19-B679-8FD2CCBD83C6}" srcOrd="14" destOrd="0" presId="urn:microsoft.com/office/officeart/2005/8/layout/list1"/>
    <dgm:cxn modelId="{3D9398C6-2559-43DA-913E-75F802BDB08B}" type="presParOf" srcId="{5CB4522F-075B-43D2-9CCA-FF96AAAB0675}" destId="{259E2F94-8223-4A49-9E41-02FF9C3E6DB7}" srcOrd="15" destOrd="0" presId="urn:microsoft.com/office/officeart/2005/8/layout/list1"/>
    <dgm:cxn modelId="{0DB93CAE-31DA-44B7-A24B-49CC9CD80B1E}" type="presParOf" srcId="{5CB4522F-075B-43D2-9CCA-FF96AAAB0675}" destId="{9922DA3E-3EF6-42FA-9CC9-86C6C0F10C5A}" srcOrd="16" destOrd="0" presId="urn:microsoft.com/office/officeart/2005/8/layout/list1"/>
    <dgm:cxn modelId="{C4FDACCA-3954-41BD-AFAD-C24185037F23}" type="presParOf" srcId="{9922DA3E-3EF6-42FA-9CC9-86C6C0F10C5A}" destId="{06CD99E7-5F6F-4B3A-B6AF-722345E5A49F}" srcOrd="0" destOrd="16" presId="urn:microsoft.com/office/officeart/2005/8/layout/list1"/>
    <dgm:cxn modelId="{599E1254-1B2F-4A24-AC72-7920A32F4A70}" type="presOf" srcId="{5BA5075A-9611-40EC-B66E-1C50AF866171}" destId="{06CD99E7-5F6F-4B3A-B6AF-722345E5A49F}" srcOrd="0" destOrd="0" presId="urn:microsoft.com/office/officeart/2005/8/layout/list1"/>
    <dgm:cxn modelId="{4CE25B72-4E21-40E6-B6F6-298CBC991561}" type="presParOf" srcId="{9922DA3E-3EF6-42FA-9CC9-86C6C0F10C5A}" destId="{ABF73B35-4281-4C64-B65F-D7E1D426DC52}" srcOrd="1" destOrd="16" presId="urn:microsoft.com/office/officeart/2005/8/layout/list1"/>
    <dgm:cxn modelId="{3C59C7C0-3F28-4A3F-ADD5-11EDEECA224C}" type="presOf" srcId="{5BA5075A-9611-40EC-B66E-1C50AF866171}" destId="{ABF73B35-4281-4C64-B65F-D7E1D426DC52}" srcOrd="0" destOrd="0" presId="urn:microsoft.com/office/officeart/2005/8/layout/list1"/>
    <dgm:cxn modelId="{FEBCC827-03C4-403D-9DE5-E9249343AA92}" type="presParOf" srcId="{5CB4522F-075B-43D2-9CCA-FF96AAAB0675}" destId="{E970D71D-ECBA-4E7B-8977-0075B3C64135}" srcOrd="17" destOrd="0" presId="urn:microsoft.com/office/officeart/2005/8/layout/list1"/>
    <dgm:cxn modelId="{CC178D11-086F-42C0-9B91-3CC6D0326A48}" type="presParOf" srcId="{5CB4522F-075B-43D2-9CCA-FF96AAAB0675}" destId="{1EBF7F84-B88A-4276-8D3B-5221674D7BF1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544825-FBF5-4CDD-8C6C-17BDB8D6624D}">
      <dsp:nvSpPr>
        <dsp:cNvPr id="0" name=""/>
        <dsp:cNvSpPr/>
      </dsp:nvSpPr>
      <dsp:spPr>
        <a:xfrm>
          <a:off x="0" y="20489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85AF22-AC18-4DC8-9B28-602D0C637594}">
      <dsp:nvSpPr>
        <dsp:cNvPr id="0" name=""/>
        <dsp:cNvSpPr/>
      </dsp:nvSpPr>
      <dsp:spPr>
        <a:xfrm>
          <a:off x="263562" y="2777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/>
            <a:t>案例目标</a:t>
          </a:r>
          <a:endParaRPr lang="zh-CN" altLang="en-US" sz="1600" kern="1200" dirty="0"/>
        </a:p>
      </dsp:txBody>
      <dsp:txXfrm>
        <a:off x="280855" y="45063"/>
        <a:ext cx="3655284" cy="319654"/>
      </dsp:txXfrm>
    </dsp:sp>
    <dsp:sp modelId="{9A2FC35B-336D-4AB9-BE3B-E5A027415580}">
      <dsp:nvSpPr>
        <dsp:cNvPr id="0" name=""/>
        <dsp:cNvSpPr/>
      </dsp:nvSpPr>
      <dsp:spPr>
        <a:xfrm>
          <a:off x="0" y="74921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D91DA6-F483-4103-904B-0A0489E1DCE7}">
      <dsp:nvSpPr>
        <dsp:cNvPr id="0" name=""/>
        <dsp:cNvSpPr/>
      </dsp:nvSpPr>
      <dsp:spPr>
        <a:xfrm>
          <a:off x="263562" y="57209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/>
            <a:t>案例关键词</a:t>
          </a:r>
          <a:endParaRPr lang="zh-CN" altLang="en-US" sz="1600" kern="1200" dirty="0"/>
        </a:p>
      </dsp:txBody>
      <dsp:txXfrm>
        <a:off x="280855" y="589383"/>
        <a:ext cx="3655284" cy="319654"/>
      </dsp:txXfrm>
    </dsp:sp>
    <dsp:sp modelId="{DC58CA3D-313C-426E-A0D6-37AFDA45F7F0}">
      <dsp:nvSpPr>
        <dsp:cNvPr id="0" name=""/>
        <dsp:cNvSpPr/>
      </dsp:nvSpPr>
      <dsp:spPr>
        <a:xfrm>
          <a:off x="0" y="129353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7123AE-6E68-4008-BD50-9CC20F57260E}">
      <dsp:nvSpPr>
        <dsp:cNvPr id="0" name=""/>
        <dsp:cNvSpPr/>
      </dsp:nvSpPr>
      <dsp:spPr>
        <a:xfrm>
          <a:off x="263562" y="111641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/>
            <a:t>案例概述（或运作流程）</a:t>
          </a:r>
          <a:endParaRPr lang="zh-CN" altLang="en-US" sz="1600" kern="1200" dirty="0"/>
        </a:p>
      </dsp:txBody>
      <dsp:txXfrm>
        <a:off x="280855" y="1133703"/>
        <a:ext cx="3655284" cy="319654"/>
      </dsp:txXfrm>
    </dsp:sp>
    <dsp:sp modelId="{F46CC245-10BE-4E19-B679-8FD2CCBD83C6}">
      <dsp:nvSpPr>
        <dsp:cNvPr id="0" name=""/>
        <dsp:cNvSpPr/>
      </dsp:nvSpPr>
      <dsp:spPr>
        <a:xfrm>
          <a:off x="0" y="183785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E92E6E-C255-46EA-A296-4EEB24EE3A0F}">
      <dsp:nvSpPr>
        <dsp:cNvPr id="0" name=""/>
        <dsp:cNvSpPr/>
      </dsp:nvSpPr>
      <dsp:spPr>
        <a:xfrm>
          <a:off x="263562" y="166073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 dirty="0"/>
            <a:t>案例中亮点及可复用的点</a:t>
          </a:r>
        </a:p>
      </dsp:txBody>
      <dsp:txXfrm>
        <a:off x="280855" y="1678023"/>
        <a:ext cx="3655284" cy="319654"/>
      </dsp:txXfrm>
    </dsp:sp>
    <dsp:sp modelId="{5AA363B9-8FB5-41E3-8B35-97BD2D191B34}">
      <dsp:nvSpPr>
        <dsp:cNvPr id="0" name=""/>
        <dsp:cNvSpPr/>
      </dsp:nvSpPr>
      <dsp:spPr>
        <a:xfrm>
          <a:off x="0" y="238217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C4936E-ED17-4D2F-9813-87EE95763F16}">
      <dsp:nvSpPr>
        <dsp:cNvPr id="0" name=""/>
        <dsp:cNvSpPr/>
      </dsp:nvSpPr>
      <dsp:spPr>
        <a:xfrm>
          <a:off x="263562" y="220505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/>
            <a:t>案例中待优化点及改善方案</a:t>
          </a:r>
          <a:endParaRPr lang="zh-CN" altLang="en-US" sz="1600" kern="1200" dirty="0"/>
        </a:p>
      </dsp:txBody>
      <dsp:txXfrm>
        <a:off x="280855" y="2222343"/>
        <a:ext cx="3655284" cy="319654"/>
      </dsp:txXfrm>
    </dsp:sp>
    <dsp:sp modelId="{1EBF7F84-B88A-4276-8D3B-5221674D7BF1}">
      <dsp:nvSpPr>
        <dsp:cNvPr id="0" name=""/>
        <dsp:cNvSpPr/>
      </dsp:nvSpPr>
      <dsp:spPr>
        <a:xfrm>
          <a:off x="0" y="292649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F73B35-4281-4C64-B65F-D7E1D426DC52}">
      <dsp:nvSpPr>
        <dsp:cNvPr id="0" name=""/>
        <dsp:cNvSpPr/>
      </dsp:nvSpPr>
      <dsp:spPr>
        <a:xfrm>
          <a:off x="263562" y="274937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 dirty="0"/>
            <a:t>针对案例的延伸思考</a:t>
          </a:r>
        </a:p>
      </dsp:txBody>
      <dsp:txXfrm>
        <a:off x="280855" y="2766663"/>
        <a:ext cx="3655284" cy="3196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nodeHorzAlign" val="l"/>
          <dgm:param type="horzAlign" val="l"/>
        </dgm:alg>
      </dgm:if>
      <dgm:else name="Name2">
        <dgm:alg type="lin">
          <dgm:param type="linDir" val="fromT"/>
          <dgm:param type="vertAlign" val="mid"/>
          <dgm:param type="nodeHorzAlign" val="r"/>
          <dgm:param type="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nodeHorzAlign" val="l"/>
              <dgm:param type="horzAlign" val="l"/>
            </dgm:alg>
          </dgm:if>
          <dgm:else name="Name6">
            <dgm:alg type="lin">
              <dgm:param type="linDir" val="fromR"/>
              <dgm:param type="nodeHorzAlign" val="r"/>
              <dgm:param type="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0261" y="1143000"/>
            <a:ext cx="5497477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1038" y="1143000"/>
            <a:ext cx="5495925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282591" y="942757"/>
            <a:ext cx="7695544" cy="2005523"/>
          </a:xfrm>
        </p:spPr>
        <p:txBody>
          <a:bodyPr anchor="b"/>
          <a:lstStyle>
            <a:lvl1pPr algn="ctr">
              <a:defRPr sz="503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282591" y="3025619"/>
            <a:ext cx="7695544" cy="1390797"/>
          </a:xfrm>
        </p:spPr>
        <p:txBody>
          <a:bodyPr/>
          <a:lstStyle>
            <a:lvl1pPr marL="0" indent="0" algn="ctr">
              <a:buNone/>
              <a:defRPr sz="2010"/>
            </a:lvl1pPr>
            <a:lvl2pPr marL="382905" indent="0" algn="ctr">
              <a:buNone/>
              <a:defRPr sz="1670"/>
            </a:lvl2pPr>
            <a:lvl3pPr marL="766445" indent="0" algn="ctr">
              <a:buNone/>
              <a:defRPr sz="1510"/>
            </a:lvl3pPr>
            <a:lvl4pPr marL="1148715" indent="0" algn="ctr">
              <a:buNone/>
              <a:defRPr sz="1340"/>
            </a:lvl4pPr>
            <a:lvl5pPr marL="1533525" indent="0" algn="ctr">
              <a:buNone/>
              <a:defRPr sz="1340"/>
            </a:lvl5pPr>
            <a:lvl6pPr marL="1915795" indent="0" algn="ctr">
              <a:buNone/>
              <a:defRPr sz="1340"/>
            </a:lvl6pPr>
            <a:lvl7pPr marL="2299970" indent="0" algn="ctr">
              <a:buNone/>
              <a:defRPr sz="1340"/>
            </a:lvl7pPr>
            <a:lvl8pPr marL="2682240" indent="0" algn="ctr">
              <a:buNone/>
              <a:defRPr sz="1340"/>
            </a:lvl8pPr>
            <a:lvl9pPr marL="3065780" indent="0" algn="ctr">
              <a:buNone/>
              <a:defRPr sz="134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342833" y="306697"/>
            <a:ext cx="2212469" cy="488179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705426" y="306697"/>
            <a:ext cx="6509148" cy="488179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0082" y="1436137"/>
            <a:ext cx="8849876" cy="2396226"/>
          </a:xfrm>
        </p:spPr>
        <p:txBody>
          <a:bodyPr anchor="b"/>
          <a:lstStyle>
            <a:lvl1pPr>
              <a:defRPr sz="503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00082" y="3855032"/>
            <a:ext cx="8849876" cy="1260118"/>
          </a:xfrm>
        </p:spPr>
        <p:txBody>
          <a:bodyPr/>
          <a:lstStyle>
            <a:lvl1pPr marL="0" indent="0">
              <a:buNone/>
              <a:defRPr sz="2010">
                <a:solidFill>
                  <a:schemeClr val="tx1">
                    <a:tint val="75000"/>
                  </a:schemeClr>
                </a:solidFill>
              </a:defRPr>
            </a:lvl1pPr>
            <a:lvl2pPr marL="382905" indent="0">
              <a:buNone/>
              <a:defRPr sz="1670">
                <a:solidFill>
                  <a:schemeClr val="tx1">
                    <a:tint val="75000"/>
                  </a:schemeClr>
                </a:solidFill>
              </a:defRPr>
            </a:lvl2pPr>
            <a:lvl3pPr marL="766445" indent="0">
              <a:buNone/>
              <a:defRPr sz="1510">
                <a:solidFill>
                  <a:schemeClr val="tx1">
                    <a:tint val="75000"/>
                  </a:schemeClr>
                </a:solidFill>
              </a:defRPr>
            </a:lvl3pPr>
            <a:lvl4pPr marL="1148715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4pPr>
            <a:lvl5pPr marL="1533525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5pPr>
            <a:lvl6pPr marL="1915795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6pPr>
            <a:lvl7pPr marL="2299970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7pPr>
            <a:lvl8pPr marL="2682240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8pPr>
            <a:lvl9pPr marL="3065780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705426" y="1533478"/>
            <a:ext cx="4360808" cy="36550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194493" y="1533478"/>
            <a:ext cx="4360808" cy="36550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6762" y="306697"/>
            <a:ext cx="8849876" cy="111343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06762" y="1412135"/>
            <a:ext cx="4340767" cy="692065"/>
          </a:xfrm>
        </p:spPr>
        <p:txBody>
          <a:bodyPr anchor="b"/>
          <a:lstStyle>
            <a:lvl1pPr marL="0" indent="0">
              <a:buNone/>
              <a:defRPr sz="2010" b="1"/>
            </a:lvl1pPr>
            <a:lvl2pPr marL="382905" indent="0">
              <a:buNone/>
              <a:defRPr sz="1670" b="1"/>
            </a:lvl2pPr>
            <a:lvl3pPr marL="766445" indent="0">
              <a:buNone/>
              <a:defRPr sz="1510" b="1"/>
            </a:lvl3pPr>
            <a:lvl4pPr marL="1148715" indent="0">
              <a:buNone/>
              <a:defRPr sz="1340" b="1"/>
            </a:lvl4pPr>
            <a:lvl5pPr marL="1533525" indent="0">
              <a:buNone/>
              <a:defRPr sz="1340" b="1"/>
            </a:lvl5pPr>
            <a:lvl6pPr marL="1915795" indent="0">
              <a:buNone/>
              <a:defRPr sz="1340" b="1"/>
            </a:lvl6pPr>
            <a:lvl7pPr marL="2299970" indent="0">
              <a:buNone/>
              <a:defRPr sz="1340" b="1"/>
            </a:lvl7pPr>
            <a:lvl8pPr marL="2682240" indent="0">
              <a:buNone/>
              <a:defRPr sz="1340" b="1"/>
            </a:lvl8pPr>
            <a:lvl9pPr marL="3065780" indent="0">
              <a:buNone/>
              <a:defRPr sz="134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706762" y="2104200"/>
            <a:ext cx="4340767" cy="309495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5194493" y="1412135"/>
            <a:ext cx="4362145" cy="692065"/>
          </a:xfrm>
        </p:spPr>
        <p:txBody>
          <a:bodyPr anchor="b"/>
          <a:lstStyle>
            <a:lvl1pPr marL="0" indent="0">
              <a:buNone/>
              <a:defRPr sz="2010" b="1"/>
            </a:lvl1pPr>
            <a:lvl2pPr marL="382905" indent="0">
              <a:buNone/>
              <a:defRPr sz="1670" b="1"/>
            </a:lvl2pPr>
            <a:lvl3pPr marL="766445" indent="0">
              <a:buNone/>
              <a:defRPr sz="1510" b="1"/>
            </a:lvl3pPr>
            <a:lvl4pPr marL="1148715" indent="0">
              <a:buNone/>
              <a:defRPr sz="1340" b="1"/>
            </a:lvl4pPr>
            <a:lvl5pPr marL="1533525" indent="0">
              <a:buNone/>
              <a:defRPr sz="1340" b="1"/>
            </a:lvl5pPr>
            <a:lvl6pPr marL="1915795" indent="0">
              <a:buNone/>
              <a:defRPr sz="1340" b="1"/>
            </a:lvl6pPr>
            <a:lvl7pPr marL="2299970" indent="0">
              <a:buNone/>
              <a:defRPr sz="1340" b="1"/>
            </a:lvl7pPr>
            <a:lvl8pPr marL="2682240" indent="0">
              <a:buNone/>
              <a:defRPr sz="1340" b="1"/>
            </a:lvl8pPr>
            <a:lvl9pPr marL="3065780" indent="0">
              <a:buNone/>
              <a:defRPr sz="134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5194493" y="2104200"/>
            <a:ext cx="4362145" cy="309495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6762" y="384036"/>
            <a:ext cx="3309351" cy="1344127"/>
          </a:xfrm>
        </p:spPr>
        <p:txBody>
          <a:bodyPr anchor="b"/>
          <a:lstStyle>
            <a:lvl1pPr>
              <a:defRPr sz="2675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362145" y="829413"/>
            <a:ext cx="5194492" cy="4093720"/>
          </a:xfrm>
        </p:spPr>
        <p:txBody>
          <a:bodyPr/>
          <a:lstStyle>
            <a:lvl1pPr>
              <a:defRPr sz="2675"/>
            </a:lvl1pPr>
            <a:lvl2pPr>
              <a:defRPr sz="2345"/>
            </a:lvl2pPr>
            <a:lvl3pPr>
              <a:defRPr sz="2010"/>
            </a:lvl3pPr>
            <a:lvl4pPr>
              <a:defRPr sz="1670"/>
            </a:lvl4pPr>
            <a:lvl5pPr>
              <a:defRPr sz="1670"/>
            </a:lvl5pPr>
            <a:lvl6pPr>
              <a:defRPr sz="1670"/>
            </a:lvl6pPr>
            <a:lvl7pPr>
              <a:defRPr sz="1670"/>
            </a:lvl7pPr>
            <a:lvl8pPr>
              <a:defRPr sz="1670"/>
            </a:lvl8pPr>
            <a:lvl9pPr>
              <a:defRPr sz="167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06762" y="1728163"/>
            <a:ext cx="3309351" cy="3201636"/>
          </a:xfrm>
        </p:spPr>
        <p:txBody>
          <a:bodyPr/>
          <a:lstStyle>
            <a:lvl1pPr marL="0" indent="0">
              <a:buNone/>
              <a:defRPr sz="1340"/>
            </a:lvl1pPr>
            <a:lvl2pPr marL="382905" indent="0">
              <a:buNone/>
              <a:defRPr sz="1175"/>
            </a:lvl2pPr>
            <a:lvl3pPr marL="766445" indent="0">
              <a:buNone/>
              <a:defRPr sz="1005"/>
            </a:lvl3pPr>
            <a:lvl4pPr marL="1148715" indent="0">
              <a:buNone/>
              <a:defRPr sz="840"/>
            </a:lvl4pPr>
            <a:lvl5pPr marL="1533525" indent="0">
              <a:buNone/>
              <a:defRPr sz="840"/>
            </a:lvl5pPr>
            <a:lvl6pPr marL="1915795" indent="0">
              <a:buNone/>
              <a:defRPr sz="840"/>
            </a:lvl6pPr>
            <a:lvl7pPr marL="2299970" indent="0">
              <a:buNone/>
              <a:defRPr sz="840"/>
            </a:lvl7pPr>
            <a:lvl8pPr marL="2682240" indent="0">
              <a:buNone/>
              <a:defRPr sz="840"/>
            </a:lvl8pPr>
            <a:lvl9pPr marL="3065780" indent="0">
              <a:buNone/>
              <a:defRPr sz="84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6762" y="384036"/>
            <a:ext cx="3309351" cy="1344127"/>
          </a:xfrm>
        </p:spPr>
        <p:txBody>
          <a:bodyPr anchor="b"/>
          <a:lstStyle>
            <a:lvl1pPr>
              <a:defRPr sz="2675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362145" y="829413"/>
            <a:ext cx="5194492" cy="4093720"/>
          </a:xfrm>
        </p:spPr>
        <p:txBody>
          <a:bodyPr/>
          <a:lstStyle>
            <a:lvl1pPr marL="0" indent="0">
              <a:buNone/>
              <a:defRPr sz="2675"/>
            </a:lvl1pPr>
            <a:lvl2pPr marL="382905" indent="0">
              <a:buNone/>
              <a:defRPr sz="2345"/>
            </a:lvl2pPr>
            <a:lvl3pPr marL="766445" indent="0">
              <a:buNone/>
              <a:defRPr sz="2010"/>
            </a:lvl3pPr>
            <a:lvl4pPr marL="1148715" indent="0">
              <a:buNone/>
              <a:defRPr sz="1670"/>
            </a:lvl4pPr>
            <a:lvl5pPr marL="1533525" indent="0">
              <a:buNone/>
              <a:defRPr sz="1670"/>
            </a:lvl5pPr>
            <a:lvl6pPr marL="1915795" indent="0">
              <a:buNone/>
              <a:defRPr sz="1670"/>
            </a:lvl6pPr>
            <a:lvl7pPr marL="2299970" indent="0">
              <a:buNone/>
              <a:defRPr sz="1670"/>
            </a:lvl7pPr>
            <a:lvl8pPr marL="2682240" indent="0">
              <a:buNone/>
              <a:defRPr sz="1670"/>
            </a:lvl8pPr>
            <a:lvl9pPr marL="3065780" indent="0">
              <a:buNone/>
              <a:defRPr sz="167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06762" y="1728163"/>
            <a:ext cx="3309351" cy="3201636"/>
          </a:xfrm>
        </p:spPr>
        <p:txBody>
          <a:bodyPr/>
          <a:lstStyle>
            <a:lvl1pPr marL="0" indent="0">
              <a:buNone/>
              <a:defRPr sz="1340"/>
            </a:lvl1pPr>
            <a:lvl2pPr marL="382905" indent="0">
              <a:buNone/>
              <a:defRPr sz="1175"/>
            </a:lvl2pPr>
            <a:lvl3pPr marL="766445" indent="0">
              <a:buNone/>
              <a:defRPr sz="1005"/>
            </a:lvl3pPr>
            <a:lvl4pPr marL="1148715" indent="0">
              <a:buNone/>
              <a:defRPr sz="840"/>
            </a:lvl4pPr>
            <a:lvl5pPr marL="1533525" indent="0">
              <a:buNone/>
              <a:defRPr sz="840"/>
            </a:lvl5pPr>
            <a:lvl6pPr marL="1915795" indent="0">
              <a:buNone/>
              <a:defRPr sz="840"/>
            </a:lvl6pPr>
            <a:lvl7pPr marL="2299970" indent="0">
              <a:buNone/>
              <a:defRPr sz="840"/>
            </a:lvl7pPr>
            <a:lvl8pPr marL="2682240" indent="0">
              <a:buNone/>
              <a:defRPr sz="840"/>
            </a:lvl8pPr>
            <a:lvl9pPr marL="3065780" indent="0">
              <a:buNone/>
              <a:defRPr sz="84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705425" y="306697"/>
            <a:ext cx="8849876" cy="11134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05425" y="1533478"/>
            <a:ext cx="8849876" cy="36550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705425" y="5339170"/>
            <a:ext cx="2308663" cy="3066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398866" y="5339170"/>
            <a:ext cx="3462995" cy="3066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7246637" y="5339170"/>
            <a:ext cx="2308663" cy="3066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766445" rtl="0" eaLnBrk="1" latinLnBrk="0" hangingPunct="1">
        <a:lnSpc>
          <a:spcPct val="90000"/>
        </a:lnSpc>
        <a:spcBef>
          <a:spcPct val="0"/>
        </a:spcBef>
        <a:buNone/>
        <a:defRPr sz="36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1770" indent="-191770" algn="l" defTabSz="766445" rtl="0" eaLnBrk="1" latinLnBrk="0" hangingPunct="1">
        <a:lnSpc>
          <a:spcPct val="90000"/>
        </a:lnSpc>
        <a:spcBef>
          <a:spcPts val="840"/>
        </a:spcBef>
        <a:buFont typeface="Arial" panose="020B0604020202020204" pitchFamily="34" charset="0"/>
        <a:buChar char="•"/>
        <a:defRPr sz="2345" kern="12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2010" kern="1200">
          <a:solidFill>
            <a:schemeClr val="tx1"/>
          </a:solidFill>
          <a:latin typeface="+mn-lt"/>
          <a:ea typeface="+mn-ea"/>
          <a:cs typeface="+mn-cs"/>
        </a:defRPr>
      </a:lvl2pPr>
      <a:lvl3pPr marL="95885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670" kern="1200">
          <a:solidFill>
            <a:schemeClr val="tx1"/>
          </a:solidFill>
          <a:latin typeface="+mn-lt"/>
          <a:ea typeface="+mn-ea"/>
          <a:cs typeface="+mn-cs"/>
        </a:defRPr>
      </a:lvl3pPr>
      <a:lvl4pPr marL="134112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4pPr>
      <a:lvl5pPr marL="172466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5pPr>
      <a:lvl6pPr marL="210756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6pPr>
      <a:lvl7pPr marL="249110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7pPr>
      <a:lvl8pPr marL="287401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8pPr>
      <a:lvl9pPr marL="325818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1pPr>
      <a:lvl2pPr marL="38290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2pPr>
      <a:lvl3pPr marL="76644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3pPr>
      <a:lvl4pPr marL="114871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4pPr>
      <a:lvl5pPr marL="153352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5pPr>
      <a:lvl6pPr marL="191579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6pPr>
      <a:lvl7pPr marL="229997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7pPr>
      <a:lvl8pPr marL="268224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8pPr>
      <a:lvl9pPr marL="306578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svg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2.xml"/><Relationship Id="rId8" Type="http://schemas.openxmlformats.org/officeDocument/2006/relationships/slideLayout" Target="../slideLayouts/slideLayout1.xml"/><Relationship Id="rId7" Type="http://schemas.openxmlformats.org/officeDocument/2006/relationships/image" Target="../media/image5.svg"/><Relationship Id="rId6" Type="http://schemas.openxmlformats.org/officeDocument/2006/relationships/image" Target="../media/image16.png"/><Relationship Id="rId5" Type="http://schemas.openxmlformats.org/officeDocument/2006/relationships/image" Target="../media/image4.svg"/><Relationship Id="rId4" Type="http://schemas.openxmlformats.org/officeDocument/2006/relationships/image" Target="../media/image15.png"/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diagramColors" Target="../diagrams/colors1.xml"/><Relationship Id="rId8" Type="http://schemas.openxmlformats.org/officeDocument/2006/relationships/diagramQuickStyle" Target="../diagrams/quickStyle1.xml"/><Relationship Id="rId7" Type="http://schemas.openxmlformats.org/officeDocument/2006/relationships/diagramLayout" Target="../diagrams/layout1.xml"/><Relationship Id="rId6" Type="http://schemas.openxmlformats.org/officeDocument/2006/relationships/diagramData" Target="../diagrams/data1.xml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1" Type="http://schemas.openxmlformats.org/officeDocument/2006/relationships/slideLayout" Target="../slideLayouts/slideLayout1.xml"/><Relationship Id="rId10" Type="http://schemas.microsoft.com/office/2007/relationships/diagramDrawing" Target="../diagrams/drawing1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7" Type="http://schemas.openxmlformats.org/officeDocument/2006/relationships/image" Target="../media/image6.png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7" Type="http://schemas.openxmlformats.org/officeDocument/2006/relationships/image" Target="../media/image8.png"/><Relationship Id="rId6" Type="http://schemas.openxmlformats.org/officeDocument/2006/relationships/image" Target="../media/image7.png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7" Type="http://schemas.openxmlformats.org/officeDocument/2006/relationships/image" Target="../media/image10.png"/><Relationship Id="rId6" Type="http://schemas.openxmlformats.org/officeDocument/2006/relationships/image" Target="../media/image9.png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7" Type="http://schemas.openxmlformats.org/officeDocument/2006/relationships/image" Target="../media/image12.png"/><Relationship Id="rId6" Type="http://schemas.openxmlformats.org/officeDocument/2006/relationships/image" Target="../media/image11.png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A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323656" y="1131512"/>
            <a:ext cx="7498080" cy="36925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3600" b="1" dirty="0">
                <a:solidFill>
                  <a:schemeClr val="tx1"/>
                </a:solidFill>
              </a:rPr>
              <a:t>关于如何从传统客服快速转型成社群</a:t>
            </a:r>
            <a:endParaRPr lang="zh-CN" altLang="en-US" sz="3600" b="1" dirty="0">
              <a:solidFill>
                <a:schemeClr val="tx1"/>
              </a:solidFill>
            </a:endParaRPr>
          </a:p>
          <a:p>
            <a:pPr algn="ctr"/>
            <a:r>
              <a:rPr lang="zh-CN" altLang="en-US" sz="3600" b="1" dirty="0">
                <a:solidFill>
                  <a:schemeClr val="tx1"/>
                </a:solidFill>
              </a:rPr>
              <a:t>营销专员</a:t>
            </a:r>
            <a:r>
              <a:rPr lang="zh-CN" altLang="en-US" sz="3600" b="1" dirty="0"/>
              <a:t>案例的复盘</a:t>
            </a:r>
            <a:endParaRPr lang="en-US" altLang="zh-CN" sz="3600" b="1" dirty="0"/>
          </a:p>
          <a:p>
            <a:pPr algn="ctr">
              <a:lnSpc>
                <a:spcPct val="150000"/>
              </a:lnSpc>
            </a:pPr>
            <a:r>
              <a:rPr lang="zh-CN" altLang="en-US" sz="3600" b="1" dirty="0">
                <a:solidFill>
                  <a:schemeClr val="tx1"/>
                </a:solidFill>
              </a:rPr>
              <a:t>   </a:t>
            </a:r>
            <a:r>
              <a:rPr lang="zh-CN" altLang="en-US" b="1" dirty="0"/>
              <a:t>部门：碧翠园自营项目组</a:t>
            </a:r>
            <a:r>
              <a:rPr lang="zh-CN" altLang="en-US" sz="3600" b="1" dirty="0">
                <a:solidFill>
                  <a:schemeClr val="tx1"/>
                </a:solidFill>
              </a:rPr>
              <a:t>   </a:t>
            </a:r>
            <a:endParaRPr lang="en-US" altLang="zh-CN" sz="3600" b="1" dirty="0"/>
          </a:p>
          <a:p>
            <a:pPr algn="ctr">
              <a:lnSpc>
                <a:spcPct val="150000"/>
              </a:lnSpc>
            </a:pPr>
            <a:r>
              <a:rPr lang="zh-CN" altLang="en-US" b="1" dirty="0">
                <a:solidFill>
                  <a:schemeClr val="tx1"/>
                </a:solidFill>
              </a:rPr>
              <a:t>姓名：麦耀锋</a:t>
            </a:r>
            <a:endParaRPr lang="en-US" altLang="zh-CN" b="1" dirty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zh-CN" altLang="en-US" b="1" dirty="0"/>
              <a:t>花名：奶锡</a:t>
            </a:r>
            <a:endParaRPr lang="zh-CN" altLang="en-US" b="1" dirty="0"/>
          </a:p>
          <a:p>
            <a:pPr algn="ctr">
              <a:lnSpc>
                <a:spcPct val="150000"/>
              </a:lnSpc>
            </a:pPr>
            <a:endParaRPr lang="en-US" altLang="zh-CN" b="1" dirty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</a:pPr>
            <a:endParaRPr lang="en-US" altLang="zh-CN" b="1" dirty="0">
              <a:solidFill>
                <a:schemeClr val="tx1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577552" y="3941688"/>
            <a:ext cx="4990289" cy="8125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dist">
              <a:lnSpc>
                <a:spcPct val="130000"/>
              </a:lnSpc>
            </a:pPr>
            <a:r>
              <a:rPr lang="zh-CN" altLang="en-US" sz="1200" b="1" dirty="0"/>
              <a:t>最专业的品牌私域运营服务商</a:t>
            </a:r>
            <a:endParaRPr lang="en-US" altLang="zh-CN" sz="1200" b="1" dirty="0"/>
          </a:p>
          <a:p>
            <a:pPr algn="dist">
              <a:lnSpc>
                <a:spcPct val="130000"/>
              </a:lnSpc>
            </a:pPr>
            <a:r>
              <a:rPr lang="zh-CN" altLang="zh-CN" sz="1200" b="1" dirty="0"/>
              <a:t>帮你管理最有价值的用户资产</a:t>
            </a:r>
            <a:endParaRPr lang="en-US" altLang="zh-CN" sz="1200" b="1" dirty="0"/>
          </a:p>
          <a:p>
            <a:pPr algn="dist">
              <a:lnSpc>
                <a:spcPct val="130000"/>
              </a:lnSpc>
            </a:pPr>
            <a:endParaRPr lang="zh-CN" altLang="en-US" sz="1200" b="1" dirty="0">
              <a:solidFill>
                <a:schemeClr val="tx1"/>
              </a:solidFill>
              <a:sym typeface="+mn-ea"/>
            </a:endParaRPr>
          </a:p>
        </p:txBody>
      </p:sp>
      <p:cxnSp>
        <p:nvCxnSpPr>
          <p:cNvPr id="4" name="直接连接符 3"/>
          <p:cNvCxnSpPr/>
          <p:nvPr/>
        </p:nvCxnSpPr>
        <p:spPr>
          <a:xfrm flipH="1" flipV="1">
            <a:off x="7620" y="4621530"/>
            <a:ext cx="10130155" cy="762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组合 8"/>
          <p:cNvGrpSpPr/>
          <p:nvPr/>
        </p:nvGrpSpPr>
        <p:grpSpPr>
          <a:xfrm>
            <a:off x="3871753" y="380942"/>
            <a:ext cx="2516505" cy="621030"/>
            <a:chOff x="5993" y="4227"/>
            <a:chExt cx="3963" cy="978"/>
          </a:xfrm>
        </p:grpSpPr>
        <p:sp>
          <p:nvSpPr>
            <p:cNvPr id="31" name="矩形 30"/>
            <p:cNvSpPr/>
            <p:nvPr/>
          </p:nvSpPr>
          <p:spPr>
            <a:xfrm>
              <a:off x="6984" y="4672"/>
              <a:ext cx="2973" cy="532"/>
            </a:xfrm>
            <a:prstGeom prst="rect">
              <a:avLst/>
            </a:prstGeom>
            <a:solidFill>
              <a:schemeClr val="tx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矩形 29"/>
            <p:cNvSpPr/>
            <p:nvPr/>
          </p:nvSpPr>
          <p:spPr>
            <a:xfrm>
              <a:off x="5993" y="4673"/>
              <a:ext cx="991" cy="5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28" name="图片 27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6022" y="4227"/>
              <a:ext cx="587" cy="58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9" name="文本框 18"/>
            <p:cNvSpPr txBox="1"/>
            <p:nvPr/>
          </p:nvSpPr>
          <p:spPr>
            <a:xfrm>
              <a:off x="6985" y="4673"/>
              <a:ext cx="2971" cy="5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 dirty="0">
                  <a:solidFill>
                    <a:srgbClr val="FEA900"/>
                  </a:solidFill>
                  <a:sym typeface="+mn-ea"/>
                </a:rPr>
                <a:t>品牌私域运营中心</a:t>
              </a:r>
              <a:endParaRPr lang="zh-CN" altLang="en-US" sz="1600" b="1" dirty="0">
                <a:solidFill>
                  <a:srgbClr val="FEA900"/>
                </a:solidFill>
                <a:sym typeface="+mn-ea"/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5994" y="4673"/>
              <a:ext cx="990" cy="53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chemeClr val="tx1"/>
                  </a:solidFill>
                  <a:sym typeface="+mn-ea"/>
                </a:rPr>
                <a:t>点燃 </a:t>
              </a:r>
              <a:endParaRPr lang="zh-CN" altLang="en-US" sz="1600" b="1">
                <a:solidFill>
                  <a:schemeClr val="tx1"/>
                </a:solidFill>
                <a:sym typeface="+mn-ea"/>
              </a:endParaRP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192936" y="453560"/>
            <a:ext cx="20313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tx1"/>
                </a:solidFill>
              </a:rPr>
              <a:t>针对案例的延伸思考</a:t>
            </a:r>
            <a:endParaRPr lang="zh-CN" altLang="en-US" sz="1600" b="1" dirty="0">
              <a:solidFill>
                <a:schemeClr val="tx1"/>
              </a:solidFill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1094307" y="1441451"/>
            <a:ext cx="8412480" cy="1476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rgbClr val="FF0000"/>
                </a:solidFill>
              </a:rPr>
              <a:t>在社群营销专员的岗位上，我们需要负责到的有平台售后咨询，个人的单独深聊</a:t>
            </a:r>
            <a:endParaRPr lang="zh-CN" altLang="en-US" dirty="0">
              <a:solidFill>
                <a:srgbClr val="FF0000"/>
              </a:solidFill>
            </a:endParaRPr>
          </a:p>
          <a:p>
            <a:r>
              <a:rPr lang="zh-CN" altLang="en-US" dirty="0">
                <a:solidFill>
                  <a:srgbClr val="FF0000"/>
                </a:solidFill>
              </a:rPr>
              <a:t>还有社群内容的输出等这些方面的工作，由于每个人掌握的销售技能或者销售强</a:t>
            </a:r>
            <a:endParaRPr lang="zh-CN" altLang="en-US" dirty="0">
              <a:solidFill>
                <a:srgbClr val="FF0000"/>
              </a:solidFill>
            </a:endParaRPr>
          </a:p>
          <a:p>
            <a:r>
              <a:rPr lang="zh-CN" altLang="en-US" dirty="0">
                <a:solidFill>
                  <a:srgbClr val="FF0000"/>
                </a:solidFill>
              </a:rPr>
              <a:t>项会有不同，需要合理分配好每个环节投入的时间成本，才会更有效地提升个人</a:t>
            </a:r>
            <a:endParaRPr lang="zh-CN" altLang="en-US" dirty="0">
              <a:solidFill>
                <a:srgbClr val="FF0000"/>
              </a:solidFill>
            </a:endParaRPr>
          </a:p>
          <a:p>
            <a:r>
              <a:rPr lang="zh-CN" altLang="en-US" dirty="0">
                <a:solidFill>
                  <a:srgbClr val="FF0000"/>
                </a:solidFill>
              </a:rPr>
              <a:t>业绩。同时也要不断坚持学习，吸收新的知识，勤总结，勤分析，对于每天工作下</a:t>
            </a:r>
            <a:endParaRPr lang="zh-CN" altLang="en-US" dirty="0">
              <a:solidFill>
                <a:srgbClr val="FF0000"/>
              </a:solidFill>
            </a:endParaRPr>
          </a:p>
          <a:p>
            <a:r>
              <a:rPr lang="zh-CN" altLang="en-US" dirty="0">
                <a:solidFill>
                  <a:srgbClr val="FF0000"/>
                </a:solidFill>
              </a:rPr>
              <a:t>来做好个人的工作复盘。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A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/>
        </p:nvGrpSpPr>
        <p:grpSpPr>
          <a:xfrm>
            <a:off x="3886835" y="1041400"/>
            <a:ext cx="2516505" cy="621030"/>
            <a:chOff x="5993" y="4227"/>
            <a:chExt cx="3963" cy="978"/>
          </a:xfrm>
        </p:grpSpPr>
        <p:sp>
          <p:nvSpPr>
            <p:cNvPr id="31" name="矩形 30"/>
            <p:cNvSpPr/>
            <p:nvPr/>
          </p:nvSpPr>
          <p:spPr>
            <a:xfrm>
              <a:off x="6984" y="4672"/>
              <a:ext cx="2973" cy="532"/>
            </a:xfrm>
            <a:prstGeom prst="rect">
              <a:avLst/>
            </a:prstGeom>
            <a:solidFill>
              <a:schemeClr val="tx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矩形 29"/>
            <p:cNvSpPr/>
            <p:nvPr/>
          </p:nvSpPr>
          <p:spPr>
            <a:xfrm>
              <a:off x="5993" y="4673"/>
              <a:ext cx="991" cy="5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28" name="图片 27" descr="resource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6022" y="4227"/>
              <a:ext cx="587" cy="58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9" name="文本框 18"/>
            <p:cNvSpPr txBox="1"/>
            <p:nvPr/>
          </p:nvSpPr>
          <p:spPr>
            <a:xfrm>
              <a:off x="6985" y="4673"/>
              <a:ext cx="2971" cy="5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rgbClr val="FEA900"/>
                  </a:solidFill>
                  <a:sym typeface="+mn-ea"/>
                </a:rPr>
                <a:t>品牌私域运营中心</a:t>
              </a:r>
              <a:endParaRPr lang="zh-CN" altLang="en-US" sz="1600" b="1">
                <a:solidFill>
                  <a:srgbClr val="FEA900"/>
                </a:solidFill>
                <a:sym typeface="+mn-ea"/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5994" y="4673"/>
              <a:ext cx="990" cy="53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chemeClr val="tx1"/>
                  </a:solidFill>
                  <a:sym typeface="+mn-ea"/>
                </a:rPr>
                <a:t>点燃 </a:t>
              </a:r>
              <a:endParaRPr lang="zh-CN" altLang="en-US" sz="1600" b="1">
                <a:solidFill>
                  <a:schemeClr val="tx1"/>
                </a:solidFill>
                <a:sym typeface="+mn-ea"/>
              </a:endParaRP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1042035" y="1943735"/>
            <a:ext cx="820610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b="1">
                <a:solidFill>
                  <a:schemeClr val="tx1"/>
                </a:solidFill>
              </a:rPr>
              <a:t>最专业的品牌私域运营服务商</a:t>
            </a:r>
            <a:endParaRPr lang="zh-CN" altLang="en-US" sz="3600" b="1">
              <a:solidFill>
                <a:schemeClr val="tx1"/>
              </a:solidFill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4688840" y="3872865"/>
            <a:ext cx="737870" cy="749300"/>
            <a:chOff x="6602" y="7573"/>
            <a:chExt cx="1162" cy="1180"/>
          </a:xfrm>
        </p:grpSpPr>
        <p:pic>
          <p:nvPicPr>
            <p:cNvPr id="3" name="图片 2" descr="015d8b6baa35987936daeba60c0d12a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14" y="7591"/>
              <a:ext cx="1139" cy="1144"/>
            </a:xfrm>
            <a:prstGeom prst="rect">
              <a:avLst/>
            </a:prstGeom>
          </p:spPr>
        </p:pic>
        <p:pic>
          <p:nvPicPr>
            <p:cNvPr id="42" name="图片 4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033" y="8016"/>
              <a:ext cx="300" cy="295"/>
            </a:xfrm>
            <a:prstGeom prst="rect">
              <a:avLst/>
            </a:prstGeom>
          </p:spPr>
        </p:pic>
        <p:sp>
          <p:nvSpPr>
            <p:cNvPr id="4" name="矩形 3"/>
            <p:cNvSpPr/>
            <p:nvPr/>
          </p:nvSpPr>
          <p:spPr>
            <a:xfrm>
              <a:off x="6602" y="7573"/>
              <a:ext cx="1162" cy="1180"/>
            </a:xfrm>
            <a:prstGeom prst="rect">
              <a:avLst/>
            </a:prstGeom>
            <a:noFill/>
            <a:ln w="12700" cmpd="sng">
              <a:solidFill>
                <a:srgbClr val="120C16"/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12" name="图片 11" descr="resource"/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398395" y="3971608"/>
            <a:ext cx="475615" cy="47561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7" name="文本框 46"/>
          <p:cNvSpPr txBox="1"/>
          <p:nvPr/>
        </p:nvSpPr>
        <p:spPr>
          <a:xfrm>
            <a:off x="2013585" y="4518660"/>
            <a:ext cx="1244600" cy="394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zh-CN" sz="900" b="1">
                <a:latin typeface="+mj-lt"/>
                <a:ea typeface="微软雅黑" panose="020B0503020204020204" charset="-122"/>
                <a:cs typeface="+mj-lt"/>
              </a:rPr>
              <a:t>Wei Zi Jun</a:t>
            </a:r>
            <a:endParaRPr lang="en-US" altLang="zh-CN" sz="900" b="1">
              <a:latin typeface="+mj-lt"/>
              <a:ea typeface="微软雅黑" panose="020B0503020204020204" charset="-122"/>
              <a:cs typeface="+mj-lt"/>
            </a:endParaRPr>
          </a:p>
          <a:p>
            <a:pPr algn="ctr">
              <a:lnSpc>
                <a:spcPct val="110000"/>
              </a:lnSpc>
            </a:pPr>
            <a:r>
              <a:rPr lang="en-US" altLang="zh-CN" sz="900" b="1">
                <a:latin typeface="+mj-lt"/>
                <a:ea typeface="微软雅黑" panose="020B0503020204020204" charset="-122"/>
                <a:cs typeface="+mj-lt"/>
              </a:rPr>
              <a:t>+86   139  0227  0098</a:t>
            </a:r>
            <a:endParaRPr lang="en-US" altLang="zh-CN" sz="900" b="1">
              <a:latin typeface="+mj-lt"/>
              <a:ea typeface="微软雅黑" panose="020B0503020204020204" charset="-122"/>
              <a:cs typeface="+mj-lt"/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6908165" y="4670425"/>
            <a:ext cx="1186815" cy="2432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zh-CN" sz="900" b="1">
                <a:latin typeface="+mj-lt"/>
                <a:ea typeface="微软雅黑" panose="020B0503020204020204" charset="-122"/>
                <a:cs typeface="+mj-lt"/>
              </a:rPr>
              <a:t>510970969@qq.com</a:t>
            </a:r>
            <a:endParaRPr lang="en-US" altLang="zh-CN" sz="900" b="1">
              <a:latin typeface="+mj-lt"/>
              <a:ea typeface="微软雅黑" panose="020B0503020204020204" charset="-122"/>
              <a:cs typeface="+mj-lt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4628515" y="4670425"/>
            <a:ext cx="840740" cy="2432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zh-CN" sz="900" b="1">
                <a:latin typeface="+mj-lt"/>
                <a:ea typeface="微软雅黑" panose="020B0503020204020204" charset="-122"/>
                <a:cs typeface="+mj-lt"/>
              </a:rPr>
              <a:t>WeChat</a:t>
            </a:r>
            <a:endParaRPr lang="en-US" altLang="zh-CN" sz="900" b="1">
              <a:latin typeface="+mj-lt"/>
              <a:ea typeface="微软雅黑" panose="020B0503020204020204" charset="-122"/>
              <a:cs typeface="+mj-lt"/>
            </a:endParaRPr>
          </a:p>
        </p:txBody>
      </p:sp>
      <p:pic>
        <p:nvPicPr>
          <p:cNvPr id="11" name="图片 10" descr="resource"/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241540" y="4093845"/>
            <a:ext cx="454660" cy="30734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" name="文本框 5"/>
          <p:cNvSpPr txBox="1"/>
          <p:nvPr/>
        </p:nvSpPr>
        <p:spPr>
          <a:xfrm>
            <a:off x="1594168" y="2640965"/>
            <a:ext cx="710184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sz="3600" b="1">
                <a:solidFill>
                  <a:schemeClr val="tx1"/>
                </a:solidFill>
              </a:rPr>
              <a:t>帮你管理最有价值的用户资产</a:t>
            </a:r>
            <a:endParaRPr lang="en-US" altLang="zh-CN" sz="3600" b="1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90284" y="406062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目录</a:t>
            </a:r>
            <a:endParaRPr lang="zh-CN" altLang="en-US" sz="1600" b="1" dirty="0"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graphicFrame>
        <p:nvGraphicFramePr>
          <p:cNvPr id="5" name="图示 4"/>
          <p:cNvGraphicFramePr/>
          <p:nvPr/>
        </p:nvGraphicFramePr>
        <p:xfrm>
          <a:off x="1606635" y="1458463"/>
          <a:ext cx="5271243" cy="32566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61709" y="438150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tx1"/>
                </a:solidFill>
                <a:sym typeface="+mn-ea"/>
              </a:rPr>
              <a:t>案例目标</a:t>
            </a:r>
            <a:endParaRPr lang="zh-CN" altLang="en-US" sz="1600" b="1" dirty="0">
              <a:solidFill>
                <a:schemeClr val="tx1"/>
              </a:solidFill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1362213" y="2111734"/>
            <a:ext cx="78028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>
                <a:solidFill>
                  <a:srgbClr val="FF0000"/>
                </a:solidFill>
              </a:rPr>
              <a:t>认清身份定位，与传统客服工作区分开来，提高销售业绩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70435" y="438150"/>
            <a:ext cx="12105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案例关键词</a:t>
            </a:r>
            <a:endParaRPr lang="zh-CN" altLang="en-US" sz="1600" b="1" dirty="0">
              <a:solidFill>
                <a:schemeClr val="tx1"/>
              </a:solidFill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2989083" y="1540869"/>
            <a:ext cx="2194560" cy="26765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 dirty="0">
                <a:solidFill>
                  <a:srgbClr val="FF0000"/>
                </a:solidFill>
              </a:rPr>
              <a:t>◆具有狼性意识</a:t>
            </a:r>
            <a:endParaRPr lang="zh-CN" altLang="en-US" sz="2400" b="1" dirty="0">
              <a:solidFill>
                <a:srgbClr val="FF0000"/>
              </a:solidFill>
            </a:endParaRPr>
          </a:p>
          <a:p>
            <a:pPr algn="l"/>
            <a:endParaRPr lang="zh-CN" altLang="en-US" sz="2400" b="1" dirty="0">
              <a:solidFill>
                <a:srgbClr val="FF0000"/>
              </a:solidFill>
            </a:endParaRPr>
          </a:p>
          <a:p>
            <a:pPr algn="l"/>
            <a:r>
              <a:rPr lang="zh-CN" altLang="en-US" sz="2400" b="1" dirty="0">
                <a:solidFill>
                  <a:srgbClr val="FF0000"/>
                </a:solidFill>
              </a:rPr>
              <a:t>◆需要主动出击</a:t>
            </a:r>
            <a:endParaRPr lang="zh-CN" altLang="en-US" sz="2400" b="1" dirty="0">
              <a:solidFill>
                <a:srgbClr val="FF0000"/>
              </a:solidFill>
            </a:endParaRPr>
          </a:p>
          <a:p>
            <a:pPr algn="l"/>
            <a:endParaRPr lang="zh-CN" altLang="en-US" sz="2400" b="1" dirty="0">
              <a:solidFill>
                <a:srgbClr val="FF0000"/>
              </a:solidFill>
            </a:endParaRPr>
          </a:p>
          <a:p>
            <a:pPr algn="l"/>
            <a:r>
              <a:rPr lang="zh-CN" altLang="en-US" sz="2400" b="1" dirty="0">
                <a:solidFill>
                  <a:srgbClr val="FF0000"/>
                </a:solidFill>
              </a:rPr>
              <a:t>◆提升韧性耐性</a:t>
            </a:r>
            <a:endParaRPr lang="zh-CN" altLang="en-US" sz="2400" b="1" dirty="0">
              <a:solidFill>
                <a:srgbClr val="FF0000"/>
              </a:solidFill>
            </a:endParaRPr>
          </a:p>
          <a:p>
            <a:pPr algn="l"/>
            <a:endParaRPr lang="zh-CN" altLang="en-US" sz="2400" b="1" dirty="0">
              <a:solidFill>
                <a:srgbClr val="FF0000"/>
              </a:solidFill>
            </a:endParaRPr>
          </a:p>
          <a:p>
            <a:pPr algn="l"/>
            <a:r>
              <a:rPr lang="zh-CN" altLang="en-US" sz="2400" b="1" dirty="0">
                <a:solidFill>
                  <a:srgbClr val="FF0000"/>
                </a:solidFill>
              </a:rPr>
              <a:t>◆及时把握分寸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90284" y="470168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案例概述</a:t>
            </a:r>
            <a:endParaRPr lang="zh-CN" altLang="en-US" sz="1600" b="1" dirty="0">
              <a:solidFill>
                <a:schemeClr val="tx1"/>
              </a:solidFill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1362075" y="4733925"/>
            <a:ext cx="67614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1400">
                <a:solidFill>
                  <a:srgbClr val="FF0000"/>
                </a:solidFill>
              </a:rPr>
              <a:t>所谓狼性意识，就是善于捕捉机会，抓住并不放过任何机会，对于出现的商机总是能</a:t>
            </a:r>
            <a:endParaRPr lang="zh-CN" altLang="en-US" sz="1400">
              <a:solidFill>
                <a:srgbClr val="FF0000"/>
              </a:solidFill>
            </a:endParaRPr>
          </a:p>
          <a:p>
            <a:pPr algn="l"/>
            <a:r>
              <a:rPr lang="zh-CN" altLang="en-US" sz="1400">
                <a:solidFill>
                  <a:srgbClr val="FF0000"/>
                </a:solidFill>
              </a:rPr>
              <a:t>很好的抓住并把握住机会。</a:t>
            </a:r>
            <a:endParaRPr lang="zh-CN" altLang="en-US" sz="1400">
              <a:solidFill>
                <a:srgbClr val="FF0000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286885" y="744855"/>
            <a:ext cx="15544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sym typeface="+mn-ea"/>
              </a:rPr>
              <a:t>具有狼性意识</a:t>
            </a:r>
            <a:endParaRPr lang="zh-CN" altLang="en-US" b="1" dirty="0">
              <a:solidFill>
                <a:srgbClr val="FF0000"/>
              </a:solidFill>
              <a:sym typeface="+mn-ea"/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91870" y="1321435"/>
            <a:ext cx="3870325" cy="319976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069205" y="1319530"/>
            <a:ext cx="4260215" cy="320167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90284" y="470168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案例概述</a:t>
            </a:r>
            <a:endParaRPr lang="zh-CN" altLang="en-US" sz="1600" b="1" dirty="0">
              <a:solidFill>
                <a:schemeClr val="tx1"/>
              </a:solidFill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4488180" y="808355"/>
            <a:ext cx="1554480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sym typeface="+mn-ea"/>
              </a:rPr>
              <a:t>需要主动出击</a:t>
            </a:r>
            <a:endParaRPr lang="zh-CN" altLang="en-US" b="1" dirty="0">
              <a:solidFill>
                <a:srgbClr val="FF0000"/>
              </a:solidFill>
            </a:endParaRPr>
          </a:p>
          <a:p>
            <a:pPr algn="l"/>
            <a:endParaRPr lang="zh-CN" altLang="en-US" b="1"/>
          </a:p>
        </p:txBody>
      </p:sp>
      <p:sp>
        <p:nvSpPr>
          <p:cNvPr id="8" name="文本框 7"/>
          <p:cNvSpPr txBox="1"/>
          <p:nvPr/>
        </p:nvSpPr>
        <p:spPr>
          <a:xfrm>
            <a:off x="904875" y="4467860"/>
            <a:ext cx="7955280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1200">
                <a:solidFill>
                  <a:srgbClr val="FF0000"/>
                </a:solidFill>
              </a:rPr>
              <a:t>机会总是留给有准备的人，一味的等待商机的出现，不主动有所作为是不会成功的。无论是处于内心对金钱的渴望</a:t>
            </a:r>
            <a:endParaRPr lang="zh-CN" altLang="en-US" sz="1200">
              <a:solidFill>
                <a:srgbClr val="FF0000"/>
              </a:solidFill>
            </a:endParaRPr>
          </a:p>
          <a:p>
            <a:pPr algn="l"/>
            <a:r>
              <a:rPr lang="zh-CN" altLang="en-US" sz="1200">
                <a:solidFill>
                  <a:srgbClr val="FF0000"/>
                </a:solidFill>
              </a:rPr>
              <a:t>还是出于对公司产生价值的渴望，都应主动跟进商机，并针对客户需求提供一套完整的解决方案。在深聊的过程中</a:t>
            </a:r>
            <a:endParaRPr lang="zh-CN" altLang="en-US" sz="1200">
              <a:solidFill>
                <a:srgbClr val="FF0000"/>
              </a:solidFill>
            </a:endParaRPr>
          </a:p>
          <a:p>
            <a:pPr algn="l"/>
            <a:r>
              <a:rPr lang="zh-CN" altLang="en-US" sz="1200">
                <a:solidFill>
                  <a:srgbClr val="FF0000"/>
                </a:solidFill>
              </a:rPr>
              <a:t>有针对性的去跟进，对于有利于销售的点主动去询问、刨根问底，挖掘一切有利于维护商机的资料，并做好客户标签</a:t>
            </a:r>
            <a:endParaRPr lang="zh-CN" altLang="en-US" sz="1200">
              <a:solidFill>
                <a:srgbClr val="FF0000"/>
              </a:solidFill>
            </a:endParaRPr>
          </a:p>
          <a:p>
            <a:pPr algn="l"/>
            <a:r>
              <a:rPr lang="zh-CN" altLang="en-US" sz="1200">
                <a:solidFill>
                  <a:srgbClr val="FF0000"/>
                </a:solidFill>
              </a:rPr>
              <a:t>的管理。</a:t>
            </a:r>
            <a:endParaRPr lang="zh-CN" altLang="en-US" sz="1200">
              <a:solidFill>
                <a:srgbClr val="FF0000"/>
              </a:solidFill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94105" y="1259205"/>
            <a:ext cx="3869055" cy="3018155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173980" y="1259205"/>
            <a:ext cx="4286885" cy="301815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90284" y="470168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案例概述</a:t>
            </a:r>
            <a:endParaRPr lang="zh-CN" altLang="en-US" sz="1600" b="1" dirty="0">
              <a:solidFill>
                <a:schemeClr val="tx1"/>
              </a:solidFill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1572260" y="4516120"/>
            <a:ext cx="6583680" cy="73723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1400">
                <a:solidFill>
                  <a:srgbClr val="FF0000"/>
                </a:solidFill>
              </a:rPr>
              <a:t>商机并不是时时都会存在的，需要时间去发现和捕捉，也经常会有空档的时间段，</a:t>
            </a:r>
            <a:endParaRPr lang="zh-CN" altLang="en-US" sz="1400">
              <a:solidFill>
                <a:srgbClr val="FF0000"/>
              </a:solidFill>
            </a:endParaRPr>
          </a:p>
          <a:p>
            <a:pPr algn="l"/>
            <a:r>
              <a:rPr lang="zh-CN" altLang="en-US" sz="1400">
                <a:solidFill>
                  <a:srgbClr val="FF0000"/>
                </a:solidFill>
              </a:rPr>
              <a:t>例如平时在主动想深聊的时候，会接收到很多拒绝或者客户聊着聊着就不见人的，</a:t>
            </a:r>
            <a:endParaRPr lang="zh-CN" altLang="en-US" sz="1400">
              <a:solidFill>
                <a:srgbClr val="FF0000"/>
              </a:solidFill>
            </a:endParaRPr>
          </a:p>
          <a:p>
            <a:pPr algn="l"/>
            <a:r>
              <a:rPr lang="zh-CN" altLang="en-US" sz="1400">
                <a:solidFill>
                  <a:srgbClr val="FF0000"/>
                </a:solidFill>
              </a:rPr>
              <a:t>这个时间段就需要调整好心态，提升自己的耐性，继续坚持做好每一个深聊。</a:t>
            </a:r>
            <a:endParaRPr lang="zh-CN" altLang="en-US" sz="1400">
              <a:solidFill>
                <a:srgbClr val="FF0000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575810" y="744855"/>
            <a:ext cx="15544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sym typeface="+mn-ea"/>
              </a:rPr>
              <a:t>提升韧性耐性</a:t>
            </a:r>
            <a:endParaRPr lang="zh-CN" altLang="en-US" b="1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89000" y="1113155"/>
            <a:ext cx="4150995" cy="323596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371465" y="1113155"/>
            <a:ext cx="4304030" cy="327977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90284" y="470168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案例概述</a:t>
            </a:r>
            <a:endParaRPr lang="zh-CN" altLang="en-US" sz="1600" b="1" dirty="0">
              <a:solidFill>
                <a:schemeClr val="tx1"/>
              </a:solidFill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854710" y="4790440"/>
            <a:ext cx="85394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1400">
                <a:solidFill>
                  <a:srgbClr val="FF0000"/>
                </a:solidFill>
              </a:rPr>
              <a:t>在销售过程中要有衡量分寸的能力，在哪个场景需要说什么话，无论是与客户开玩笑或者询问客户相关问题</a:t>
            </a:r>
            <a:endParaRPr lang="zh-CN" altLang="en-US" sz="1400">
              <a:solidFill>
                <a:srgbClr val="FF0000"/>
              </a:solidFill>
            </a:endParaRPr>
          </a:p>
          <a:p>
            <a:pPr algn="l"/>
            <a:r>
              <a:rPr lang="zh-CN" altLang="en-US" sz="1400">
                <a:solidFill>
                  <a:srgbClr val="FF0000"/>
                </a:solidFill>
              </a:rPr>
              <a:t>都要注意分寸，最终也要收回来回归到销售上面的。</a:t>
            </a:r>
            <a:endParaRPr lang="zh-CN" altLang="en-US" sz="1400">
              <a:solidFill>
                <a:srgbClr val="FF0000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581525" y="808355"/>
            <a:ext cx="15544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sym typeface="+mn-ea"/>
              </a:rPr>
              <a:t>及时把握分寸</a:t>
            </a:r>
            <a:endParaRPr lang="zh-CN" altLang="en-US" b="1" dirty="0">
              <a:solidFill>
                <a:srgbClr val="FF0000"/>
              </a:solidFill>
              <a:sym typeface="+mn-ea"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1980" y="1176655"/>
            <a:ext cx="4514215" cy="353123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314950" y="1176655"/>
            <a:ext cx="4512945" cy="353187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60429" y="453560"/>
            <a:ext cx="24416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tx1"/>
                </a:solidFill>
              </a:rPr>
              <a:t>案例中亮点及可复用的点</a:t>
            </a:r>
            <a:endParaRPr lang="zh-CN" altLang="en-US" sz="1600" b="1" dirty="0">
              <a:solidFill>
                <a:schemeClr val="tx1"/>
              </a:solidFill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923491" y="1280161"/>
            <a:ext cx="8602143" cy="2030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dirty="0">
                <a:solidFill>
                  <a:srgbClr val="FF0000"/>
                </a:solidFill>
              </a:rPr>
              <a:t>传统的网店客服，由于受到平台规则的约束，很多时候聊天的过程中，都会发送提前制定好的快捷短语，聊天信息内容都会偏官方一些，会形成一个框架，处于被动的位置，久而久之会养成一个习惯，少说话就少犯错。而社群营销专员侧需要主动出击，把主动权掌握在自己手上，以上分享的四点在不同的类目的私域运营过程中都是可以通用的，可以列入到新入职的培训内容里面。</a:t>
            </a:r>
            <a:endParaRPr lang="zh-CN" dirty="0">
              <a:solidFill>
                <a:srgbClr val="FF0000"/>
              </a:solidFill>
            </a:endParaRPr>
          </a:p>
          <a:p>
            <a:endParaRPr lang="zh-CN" dirty="0">
              <a:solidFill>
                <a:srgbClr val="FF0000"/>
              </a:solidFill>
            </a:endParaRPr>
          </a:p>
          <a:p>
            <a:endParaRPr lang="zh-CN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1004</Words>
  <Application>WPS 演示</Application>
  <PresentationFormat>自定义</PresentationFormat>
  <Paragraphs>93</Paragraphs>
  <Slides>11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8" baseType="lpstr">
      <vt:lpstr>Arial</vt:lpstr>
      <vt:lpstr>宋体</vt:lpstr>
      <vt:lpstr>Wingdings</vt:lpstr>
      <vt:lpstr>微软雅黑</vt:lpstr>
      <vt:lpstr>Calibri</vt:lpstr>
      <vt:lpstr>Arial Unicode MS</vt:lpstr>
      <vt:lpstr>1_Office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user</dc:creator>
  <cp:lastModifiedBy>00255</cp:lastModifiedBy>
  <cp:revision>403</cp:revision>
  <dcterms:created xsi:type="dcterms:W3CDTF">2019-12-22T05:53:00Z</dcterms:created>
  <dcterms:modified xsi:type="dcterms:W3CDTF">2021-04-22T06:14:11Z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2052-11.1.0.10314</vt:lpwstr>
  </property>
</Properties>
</file>