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283" r:id="rId3"/>
    <p:sldId id="2635" r:id="rId5"/>
    <p:sldId id="2644" r:id="rId6"/>
    <p:sldId id="2645" r:id="rId7"/>
    <p:sldId id="2651" r:id="rId8"/>
    <p:sldId id="2646" r:id="rId9"/>
    <p:sldId id="2647" r:id="rId10"/>
    <p:sldId id="2648" r:id="rId11"/>
    <p:sldId id="2652" r:id="rId12"/>
    <p:sldId id="2649" r:id="rId13"/>
    <p:sldId id="2654" r:id="rId14"/>
    <p:sldId id="2655" r:id="rId15"/>
    <p:sldId id="2634" r:id="rId16"/>
  </p:sldIdLst>
  <p:sldSz cx="10259695" cy="57594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o jun" initials="c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A900"/>
    <a:srgbClr val="F8F8F8"/>
    <a:srgbClr val="120C16"/>
    <a:srgbClr val="6DF5ED"/>
    <a:srgbClr val="E93252"/>
    <a:srgbClr val="0358B2"/>
    <a:srgbClr val="0358B1"/>
    <a:srgbClr val="035898"/>
    <a:srgbClr val="F1F1F1"/>
    <a:srgbClr val="026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4660"/>
  </p:normalViewPr>
  <p:slideViewPr>
    <p:cSldViewPr snapToGrid="0">
      <p:cViewPr varScale="1">
        <p:scale>
          <a:sx n="80" d="100"/>
          <a:sy n="80"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796176-FFEA-4453-B3C5-86FCA4C8805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zh-CN" altLang="en-US"/>
        </a:p>
      </dgm:t>
    </dgm:pt>
    <dgm:pt modelId="{A7E2548B-AC32-4B01-BBFA-02F40C0F4EC3}">
      <dgm:prSet phldrT="[文本]" custT="1"/>
      <dgm:spPr/>
      <dgm:t>
        <a:bodyPr/>
        <a:lstStyle/>
        <a:p>
          <a:r>
            <a:rPr lang="zh-CN" altLang="en-US" sz="1600"/>
            <a:t>案例目标</a:t>
          </a:r>
          <a:endParaRPr lang="zh-CN" altLang="en-US" sz="1600" dirty="0"/>
        </a:p>
      </dgm:t>
    </dgm:pt>
    <dgm:pt modelId="{E4D0092D-1226-4D08-9799-2812B1B3A205}" cxnId="{6DA28C3E-4066-4121-A777-396E8AC56E95}" type="parTrans">
      <dgm:prSet/>
      <dgm:spPr/>
      <dgm:t>
        <a:bodyPr/>
        <a:lstStyle/>
        <a:p>
          <a:endParaRPr lang="zh-CN" altLang="en-US" sz="1600"/>
        </a:p>
      </dgm:t>
    </dgm:pt>
    <dgm:pt modelId="{28DDF60F-4746-4323-950A-660C2ED12F4C}" cxnId="{6DA28C3E-4066-4121-A777-396E8AC56E95}" type="sibTrans">
      <dgm:prSet/>
      <dgm:spPr/>
      <dgm:t>
        <a:bodyPr/>
        <a:lstStyle/>
        <a:p>
          <a:endParaRPr lang="zh-CN" altLang="en-US" sz="1600"/>
        </a:p>
      </dgm:t>
    </dgm:pt>
    <dgm:pt modelId="{6229A896-BA79-4F93-B4A4-52AF8D0E63B7}">
      <dgm:prSet phldrT="[文本]" custT="1"/>
      <dgm:spPr/>
      <dgm:t>
        <a:bodyPr/>
        <a:lstStyle/>
        <a:p>
          <a:r>
            <a:rPr lang="zh-CN" altLang="en-US" sz="1600"/>
            <a:t>案例关键词</a:t>
          </a:r>
          <a:endParaRPr lang="zh-CN" altLang="en-US" sz="1600" dirty="0"/>
        </a:p>
      </dgm:t>
    </dgm:pt>
    <dgm:pt modelId="{EDE61E28-8052-4A4A-BF9B-F66B384DF533}" cxnId="{540F4AF6-C377-45C5-A590-7CA2DAF93499}" type="parTrans">
      <dgm:prSet/>
      <dgm:spPr/>
      <dgm:t>
        <a:bodyPr/>
        <a:lstStyle/>
        <a:p>
          <a:endParaRPr lang="zh-CN" altLang="en-US" sz="1600"/>
        </a:p>
      </dgm:t>
    </dgm:pt>
    <dgm:pt modelId="{7165FF18-8236-4A4E-8431-4608C1BAE295}" cxnId="{540F4AF6-C377-45C5-A590-7CA2DAF93499}" type="sibTrans">
      <dgm:prSet/>
      <dgm:spPr/>
      <dgm:t>
        <a:bodyPr/>
        <a:lstStyle/>
        <a:p>
          <a:endParaRPr lang="zh-CN" altLang="en-US" sz="1600"/>
        </a:p>
      </dgm:t>
    </dgm:pt>
    <dgm:pt modelId="{ACC21E35-BE52-4B64-9CE3-EAFB2C2B911E}">
      <dgm:prSet phldrT="[文本]" custT="1"/>
      <dgm:spPr/>
      <dgm:t>
        <a:bodyPr/>
        <a:lstStyle/>
        <a:p>
          <a:r>
            <a:rPr lang="zh-CN" altLang="en-US" sz="1600" dirty="0"/>
            <a:t>案例中亮点及可复用的点</a:t>
          </a:r>
        </a:p>
      </dgm:t>
    </dgm:pt>
    <dgm:pt modelId="{5C958575-B741-4319-9217-20F3E98CD28B}" cxnId="{A98C5DC5-964A-4B38-9CEA-B18325772BEA}" type="parTrans">
      <dgm:prSet/>
      <dgm:spPr/>
      <dgm:t>
        <a:bodyPr/>
        <a:lstStyle/>
        <a:p>
          <a:endParaRPr lang="zh-CN" altLang="en-US" sz="1600"/>
        </a:p>
      </dgm:t>
    </dgm:pt>
    <dgm:pt modelId="{ED660174-D282-4491-8B21-ACACA759DF36}" cxnId="{A98C5DC5-964A-4B38-9CEA-B18325772BEA}" type="sibTrans">
      <dgm:prSet/>
      <dgm:spPr/>
      <dgm:t>
        <a:bodyPr/>
        <a:lstStyle/>
        <a:p>
          <a:endParaRPr lang="zh-CN" altLang="en-US" sz="1600"/>
        </a:p>
      </dgm:t>
    </dgm:pt>
    <dgm:pt modelId="{5BA5075A-9611-40EC-B66E-1C50AF866171}">
      <dgm:prSet phldrT="[文本]" custT="1"/>
      <dgm:spPr/>
      <dgm:t>
        <a:bodyPr/>
        <a:lstStyle/>
        <a:p>
          <a:r>
            <a:rPr lang="zh-CN" altLang="en-US" sz="1600" dirty="0"/>
            <a:t>针对案例的延伸思考</a:t>
          </a:r>
        </a:p>
      </dgm:t>
    </dgm:pt>
    <dgm:pt modelId="{752AA41A-2BAD-4D16-954A-DD9664E56ECB}" cxnId="{6812FF8E-3082-4F64-839F-77BEEBDD451D}" type="parTrans">
      <dgm:prSet/>
      <dgm:spPr/>
      <dgm:t>
        <a:bodyPr/>
        <a:lstStyle/>
        <a:p>
          <a:endParaRPr lang="zh-CN" altLang="en-US" sz="1600"/>
        </a:p>
      </dgm:t>
    </dgm:pt>
    <dgm:pt modelId="{A41368AE-CFFF-41C3-A83B-7C82DA837351}" cxnId="{6812FF8E-3082-4F64-839F-77BEEBDD451D}" type="sibTrans">
      <dgm:prSet/>
      <dgm:spPr/>
      <dgm:t>
        <a:bodyPr/>
        <a:lstStyle/>
        <a:p>
          <a:endParaRPr lang="zh-CN" altLang="en-US" sz="1600"/>
        </a:p>
      </dgm:t>
    </dgm:pt>
    <dgm:pt modelId="{0FABB1E1-B967-41CD-8BD9-01EE970157FC}">
      <dgm:prSet phldrT="[文本]" custT="1"/>
      <dgm:spPr/>
      <dgm:t>
        <a:bodyPr/>
        <a:lstStyle/>
        <a:p>
          <a:r>
            <a:rPr lang="zh-CN" altLang="en-US" sz="1600"/>
            <a:t>案例中待优化点及改善方案</a:t>
          </a:r>
          <a:endParaRPr lang="zh-CN" altLang="en-US" sz="1600" dirty="0"/>
        </a:p>
      </dgm:t>
    </dgm:pt>
    <dgm:pt modelId="{C7B9EA86-F8CF-4931-9277-55EE61494FC9}" cxnId="{74F191C9-5108-49CC-A7FB-DE006B0A1E5B}" type="parTrans">
      <dgm:prSet/>
      <dgm:spPr/>
      <dgm:t>
        <a:bodyPr/>
        <a:lstStyle/>
        <a:p>
          <a:endParaRPr lang="zh-CN" altLang="en-US" sz="1600"/>
        </a:p>
      </dgm:t>
    </dgm:pt>
    <dgm:pt modelId="{3CA35860-4109-4C87-9304-98F472AD5542}" cxnId="{74F191C9-5108-49CC-A7FB-DE006B0A1E5B}" type="sibTrans">
      <dgm:prSet/>
      <dgm:spPr/>
      <dgm:t>
        <a:bodyPr/>
        <a:lstStyle/>
        <a:p>
          <a:endParaRPr lang="zh-CN" altLang="en-US" sz="1600"/>
        </a:p>
      </dgm:t>
    </dgm:pt>
    <dgm:pt modelId="{730938A3-D819-41F7-BE39-9DDAA446A19F}">
      <dgm:prSet phldrT="[文本]" custT="1"/>
      <dgm:spPr/>
      <dgm:t>
        <a:bodyPr/>
        <a:lstStyle/>
        <a:p>
          <a:r>
            <a:rPr lang="zh-CN" altLang="en-US" sz="1600"/>
            <a:t>案例概述（或运作流程）</a:t>
          </a:r>
          <a:endParaRPr lang="zh-CN" altLang="en-US" sz="1600" dirty="0"/>
        </a:p>
      </dgm:t>
    </dgm:pt>
    <dgm:pt modelId="{EE78992F-1051-4CC8-911D-A5A310796546}" cxnId="{5B67546E-5008-497C-A4CC-7BC7374777BD}" type="parTrans">
      <dgm:prSet/>
      <dgm:spPr/>
      <dgm:t>
        <a:bodyPr/>
        <a:lstStyle/>
        <a:p>
          <a:endParaRPr lang="zh-CN" altLang="en-US" sz="1600"/>
        </a:p>
      </dgm:t>
    </dgm:pt>
    <dgm:pt modelId="{F1FDF1A8-948A-4D3C-AA2E-BCB9DB7C421F}" cxnId="{5B67546E-5008-497C-A4CC-7BC7374777BD}" type="sibTrans">
      <dgm:prSet/>
      <dgm:spPr/>
      <dgm:t>
        <a:bodyPr/>
        <a:lstStyle/>
        <a:p>
          <a:endParaRPr lang="zh-CN" altLang="en-US" sz="1600"/>
        </a:p>
      </dgm:t>
    </dgm:pt>
    <dgm:pt modelId="{5CB4522F-075B-43D2-9CCA-FF96AAAB0675}" type="pres">
      <dgm:prSet presAssocID="{AA796176-FFEA-4453-B3C5-86FCA4C88052}" presName="linear" presStyleCnt="0">
        <dgm:presLayoutVars>
          <dgm:dir/>
          <dgm:animLvl val="lvl"/>
          <dgm:resizeHandles val="exact"/>
        </dgm:presLayoutVars>
      </dgm:prSet>
      <dgm:spPr/>
    </dgm:pt>
    <dgm:pt modelId="{792D5933-AD40-45AE-8480-2968FCA8CAA1}" type="pres">
      <dgm:prSet presAssocID="{A7E2548B-AC32-4B01-BBFA-02F40C0F4EC3}" presName="parentLin" presStyleCnt="0"/>
      <dgm:spPr/>
    </dgm:pt>
    <dgm:pt modelId="{E4755B94-5E72-4C9F-A91A-56B0FCDA28F1}" type="pres">
      <dgm:prSet presAssocID="{A7E2548B-AC32-4B01-BBFA-02F40C0F4EC3}" presName="parentLeftMargin" presStyleLbl="node1" presStyleIdx="0" presStyleCnt="6"/>
      <dgm:spPr/>
    </dgm:pt>
    <dgm:pt modelId="{C385AF22-AC18-4DC8-9B28-602D0C637594}" type="pres">
      <dgm:prSet presAssocID="{A7E2548B-AC32-4B01-BBFA-02F40C0F4EC3}" presName="parentText" presStyleLbl="node1" presStyleIdx="0" presStyleCnt="6">
        <dgm:presLayoutVars>
          <dgm:chMax val="0"/>
          <dgm:bulletEnabled val="1"/>
        </dgm:presLayoutVars>
      </dgm:prSet>
      <dgm:spPr/>
    </dgm:pt>
    <dgm:pt modelId="{744720FB-B56E-4487-9420-26F63FDC8A92}" type="pres">
      <dgm:prSet presAssocID="{A7E2548B-AC32-4B01-BBFA-02F40C0F4EC3}" presName="negativeSpace" presStyleCnt="0"/>
      <dgm:spPr/>
    </dgm:pt>
    <dgm:pt modelId="{46544825-FBF5-4CDD-8C6C-17BDB8D6624D}" type="pres">
      <dgm:prSet presAssocID="{A7E2548B-AC32-4B01-BBFA-02F40C0F4EC3}" presName="childText" presStyleLbl="conFgAcc1" presStyleIdx="0" presStyleCnt="6">
        <dgm:presLayoutVars>
          <dgm:bulletEnabled val="1"/>
        </dgm:presLayoutVars>
      </dgm:prSet>
      <dgm:spPr/>
    </dgm:pt>
    <dgm:pt modelId="{4BCF71AD-8735-4E36-8AA7-859BE626CF89}" type="pres">
      <dgm:prSet presAssocID="{28DDF60F-4746-4323-950A-660C2ED12F4C}" presName="spaceBetweenRectangles" presStyleCnt="0"/>
      <dgm:spPr/>
    </dgm:pt>
    <dgm:pt modelId="{EED333AA-5EDE-462B-829D-585765A00D61}" type="pres">
      <dgm:prSet presAssocID="{6229A896-BA79-4F93-B4A4-52AF8D0E63B7}" presName="parentLin" presStyleCnt="0"/>
      <dgm:spPr/>
    </dgm:pt>
    <dgm:pt modelId="{75DA4DF2-046A-4C6A-8086-7C3E7861D4E7}" type="pres">
      <dgm:prSet presAssocID="{6229A896-BA79-4F93-B4A4-52AF8D0E63B7}" presName="parentLeftMargin" presStyleLbl="node1" presStyleIdx="0" presStyleCnt="6"/>
      <dgm:spPr/>
    </dgm:pt>
    <dgm:pt modelId="{FBD91DA6-F483-4103-904B-0A0489E1DCE7}" type="pres">
      <dgm:prSet presAssocID="{6229A896-BA79-4F93-B4A4-52AF8D0E63B7}" presName="parentText" presStyleLbl="node1" presStyleIdx="1" presStyleCnt="6">
        <dgm:presLayoutVars>
          <dgm:chMax val="0"/>
          <dgm:bulletEnabled val="1"/>
        </dgm:presLayoutVars>
      </dgm:prSet>
      <dgm:spPr/>
    </dgm:pt>
    <dgm:pt modelId="{48F65CE9-588F-481F-B88C-E3C4A9B9C782}" type="pres">
      <dgm:prSet presAssocID="{6229A896-BA79-4F93-B4A4-52AF8D0E63B7}" presName="negativeSpace" presStyleCnt="0"/>
      <dgm:spPr/>
    </dgm:pt>
    <dgm:pt modelId="{9A2FC35B-336D-4AB9-BE3B-E5A027415580}" type="pres">
      <dgm:prSet presAssocID="{6229A896-BA79-4F93-B4A4-52AF8D0E63B7}" presName="childText" presStyleLbl="conFgAcc1" presStyleIdx="1" presStyleCnt="6">
        <dgm:presLayoutVars>
          <dgm:bulletEnabled val="1"/>
        </dgm:presLayoutVars>
      </dgm:prSet>
      <dgm:spPr/>
    </dgm:pt>
    <dgm:pt modelId="{781EB76A-EEE2-4822-9A02-692FC3F6DBFE}" type="pres">
      <dgm:prSet presAssocID="{7165FF18-8236-4A4E-8431-4608C1BAE295}" presName="spaceBetweenRectangles" presStyleCnt="0"/>
      <dgm:spPr/>
    </dgm:pt>
    <dgm:pt modelId="{1A83AB0C-0313-42B2-AD86-7F1781B8A4B2}" type="pres">
      <dgm:prSet presAssocID="{730938A3-D819-41F7-BE39-9DDAA446A19F}" presName="parentLin" presStyleCnt="0"/>
      <dgm:spPr/>
    </dgm:pt>
    <dgm:pt modelId="{0B52D98E-03C2-4BD0-85E7-F52451A2A69F}" type="pres">
      <dgm:prSet presAssocID="{730938A3-D819-41F7-BE39-9DDAA446A19F}" presName="parentLeftMargin" presStyleLbl="node1" presStyleIdx="1" presStyleCnt="6"/>
      <dgm:spPr/>
    </dgm:pt>
    <dgm:pt modelId="{427123AE-6E68-4008-BD50-9CC20F57260E}" type="pres">
      <dgm:prSet presAssocID="{730938A3-D819-41F7-BE39-9DDAA446A19F}" presName="parentText" presStyleLbl="node1" presStyleIdx="2" presStyleCnt="6">
        <dgm:presLayoutVars>
          <dgm:chMax val="0"/>
          <dgm:bulletEnabled val="1"/>
        </dgm:presLayoutVars>
      </dgm:prSet>
      <dgm:spPr/>
    </dgm:pt>
    <dgm:pt modelId="{3E45E6F7-D029-421E-9785-40AC3D5809F6}" type="pres">
      <dgm:prSet presAssocID="{730938A3-D819-41F7-BE39-9DDAA446A19F}" presName="negativeSpace" presStyleCnt="0"/>
      <dgm:spPr/>
    </dgm:pt>
    <dgm:pt modelId="{DC58CA3D-313C-426E-A0D6-37AFDA45F7F0}" type="pres">
      <dgm:prSet presAssocID="{730938A3-D819-41F7-BE39-9DDAA446A19F}" presName="childText" presStyleLbl="conFgAcc1" presStyleIdx="2" presStyleCnt="6">
        <dgm:presLayoutVars>
          <dgm:bulletEnabled val="1"/>
        </dgm:presLayoutVars>
      </dgm:prSet>
      <dgm:spPr/>
    </dgm:pt>
    <dgm:pt modelId="{97D0A409-687F-48B8-8F97-815DE1E84580}" type="pres">
      <dgm:prSet presAssocID="{F1FDF1A8-948A-4D3C-AA2E-BCB9DB7C421F}" presName="spaceBetweenRectangles" presStyleCnt="0"/>
      <dgm:spPr/>
    </dgm:pt>
    <dgm:pt modelId="{6C682417-E35E-4747-8277-8398315EE0A6}" type="pres">
      <dgm:prSet presAssocID="{ACC21E35-BE52-4B64-9CE3-EAFB2C2B911E}" presName="parentLin" presStyleCnt="0"/>
      <dgm:spPr/>
    </dgm:pt>
    <dgm:pt modelId="{3240125D-75FD-4A57-A758-6C50E602A37F}" type="pres">
      <dgm:prSet presAssocID="{ACC21E35-BE52-4B64-9CE3-EAFB2C2B911E}" presName="parentLeftMargin" presStyleLbl="node1" presStyleIdx="2" presStyleCnt="6"/>
      <dgm:spPr/>
    </dgm:pt>
    <dgm:pt modelId="{19E92E6E-C255-46EA-A296-4EEB24EE3A0F}" type="pres">
      <dgm:prSet presAssocID="{ACC21E35-BE52-4B64-9CE3-EAFB2C2B911E}" presName="parentText" presStyleLbl="node1" presStyleIdx="3" presStyleCnt="6">
        <dgm:presLayoutVars>
          <dgm:chMax val="0"/>
          <dgm:bulletEnabled val="1"/>
        </dgm:presLayoutVars>
      </dgm:prSet>
      <dgm:spPr/>
    </dgm:pt>
    <dgm:pt modelId="{B5396BCF-9918-4D1E-8A96-750EB7B7FAF0}" type="pres">
      <dgm:prSet presAssocID="{ACC21E35-BE52-4B64-9CE3-EAFB2C2B911E}" presName="negativeSpace" presStyleCnt="0"/>
      <dgm:spPr/>
    </dgm:pt>
    <dgm:pt modelId="{F46CC245-10BE-4E19-B679-8FD2CCBD83C6}" type="pres">
      <dgm:prSet presAssocID="{ACC21E35-BE52-4B64-9CE3-EAFB2C2B911E}" presName="childText" presStyleLbl="conFgAcc1" presStyleIdx="3" presStyleCnt="6">
        <dgm:presLayoutVars>
          <dgm:bulletEnabled val="1"/>
        </dgm:presLayoutVars>
      </dgm:prSet>
      <dgm:spPr/>
    </dgm:pt>
    <dgm:pt modelId="{259E2F94-8223-4A49-9E41-02FF9C3E6DB7}" type="pres">
      <dgm:prSet presAssocID="{ED660174-D282-4491-8B21-ACACA759DF36}" presName="spaceBetweenRectangles" presStyleCnt="0"/>
      <dgm:spPr/>
    </dgm:pt>
    <dgm:pt modelId="{0582B587-2F69-4A4E-91D2-4D573939D386}" type="pres">
      <dgm:prSet presAssocID="{0FABB1E1-B967-41CD-8BD9-01EE970157FC}" presName="parentLin" presStyleCnt="0"/>
      <dgm:spPr/>
    </dgm:pt>
    <dgm:pt modelId="{5637D23C-C60D-4167-8816-BB9B9D431E0E}" type="pres">
      <dgm:prSet presAssocID="{0FABB1E1-B967-41CD-8BD9-01EE970157FC}" presName="parentLeftMargin" presStyleLbl="node1" presStyleIdx="3" presStyleCnt="6"/>
      <dgm:spPr/>
    </dgm:pt>
    <dgm:pt modelId="{1CC4936E-ED17-4D2F-9813-87EE95763F16}" type="pres">
      <dgm:prSet presAssocID="{0FABB1E1-B967-41CD-8BD9-01EE970157FC}" presName="parentText" presStyleLbl="node1" presStyleIdx="4" presStyleCnt="6">
        <dgm:presLayoutVars>
          <dgm:chMax val="0"/>
          <dgm:bulletEnabled val="1"/>
        </dgm:presLayoutVars>
      </dgm:prSet>
      <dgm:spPr/>
    </dgm:pt>
    <dgm:pt modelId="{9E8ED095-A689-4B24-8673-40FB702F4F98}" type="pres">
      <dgm:prSet presAssocID="{0FABB1E1-B967-41CD-8BD9-01EE970157FC}" presName="negativeSpace" presStyleCnt="0"/>
      <dgm:spPr/>
    </dgm:pt>
    <dgm:pt modelId="{5AA363B9-8FB5-41E3-8B35-97BD2D191B34}" type="pres">
      <dgm:prSet presAssocID="{0FABB1E1-B967-41CD-8BD9-01EE970157FC}" presName="childText" presStyleLbl="conFgAcc1" presStyleIdx="4" presStyleCnt="6">
        <dgm:presLayoutVars>
          <dgm:bulletEnabled val="1"/>
        </dgm:presLayoutVars>
      </dgm:prSet>
      <dgm:spPr/>
    </dgm:pt>
    <dgm:pt modelId="{165391A6-F699-41AC-8B55-B5334317737C}" type="pres">
      <dgm:prSet presAssocID="{3CA35860-4109-4C87-9304-98F472AD5542}" presName="spaceBetweenRectangles" presStyleCnt="0"/>
      <dgm:spPr/>
    </dgm:pt>
    <dgm:pt modelId="{9922DA3E-3EF6-42FA-9CC9-86C6C0F10C5A}" type="pres">
      <dgm:prSet presAssocID="{5BA5075A-9611-40EC-B66E-1C50AF866171}" presName="parentLin" presStyleCnt="0"/>
      <dgm:spPr/>
    </dgm:pt>
    <dgm:pt modelId="{06CD99E7-5F6F-4B3A-B6AF-722345E5A49F}" type="pres">
      <dgm:prSet presAssocID="{5BA5075A-9611-40EC-B66E-1C50AF866171}" presName="parentLeftMargin" presStyleLbl="node1" presStyleIdx="4" presStyleCnt="6"/>
      <dgm:spPr/>
    </dgm:pt>
    <dgm:pt modelId="{ABF73B35-4281-4C64-B65F-D7E1D426DC52}" type="pres">
      <dgm:prSet presAssocID="{5BA5075A-9611-40EC-B66E-1C50AF866171}" presName="parentText" presStyleLbl="node1" presStyleIdx="5" presStyleCnt="6">
        <dgm:presLayoutVars>
          <dgm:chMax val="0"/>
          <dgm:bulletEnabled val="1"/>
        </dgm:presLayoutVars>
      </dgm:prSet>
      <dgm:spPr/>
    </dgm:pt>
    <dgm:pt modelId="{E970D71D-ECBA-4E7B-8977-0075B3C64135}" type="pres">
      <dgm:prSet presAssocID="{5BA5075A-9611-40EC-B66E-1C50AF866171}" presName="negativeSpace" presStyleCnt="0"/>
      <dgm:spPr/>
    </dgm:pt>
    <dgm:pt modelId="{1EBF7F84-B88A-4276-8D3B-5221674D7BF1}" type="pres">
      <dgm:prSet presAssocID="{5BA5075A-9611-40EC-B66E-1C50AF866171}" presName="childText" presStyleLbl="conFgAcc1" presStyleIdx="5" presStyleCnt="6">
        <dgm:presLayoutVars>
          <dgm:bulletEnabled val="1"/>
        </dgm:presLayoutVars>
      </dgm:prSet>
      <dgm:spPr/>
    </dgm:pt>
  </dgm:ptLst>
  <dgm:cxnLst>
    <dgm:cxn modelId="{662F1812-AED3-4BAE-8542-D20165F5DAA1}" type="presOf" srcId="{6229A896-BA79-4F93-B4A4-52AF8D0E63B7}" destId="{FBD91DA6-F483-4103-904B-0A0489E1DCE7}" srcOrd="1" destOrd="0" presId="urn:microsoft.com/office/officeart/2005/8/layout/list1"/>
    <dgm:cxn modelId="{B85F9E25-C652-4B7F-8FD1-439B78BFFC09}" type="presOf" srcId="{A7E2548B-AC32-4B01-BBFA-02F40C0F4EC3}" destId="{C385AF22-AC18-4DC8-9B28-602D0C637594}" srcOrd="1" destOrd="0" presId="urn:microsoft.com/office/officeart/2005/8/layout/list1"/>
    <dgm:cxn modelId="{C0C92239-6F59-4A67-8B01-83B8CED33E59}" type="presOf" srcId="{5BA5075A-9611-40EC-B66E-1C50AF866171}" destId="{06CD99E7-5F6F-4B3A-B6AF-722345E5A49F}" srcOrd="0" destOrd="0" presId="urn:microsoft.com/office/officeart/2005/8/layout/list1"/>
    <dgm:cxn modelId="{6DA28C3E-4066-4121-A777-396E8AC56E95}" srcId="{AA796176-FFEA-4453-B3C5-86FCA4C88052}" destId="{A7E2548B-AC32-4B01-BBFA-02F40C0F4EC3}" srcOrd="0" destOrd="0" parTransId="{E4D0092D-1226-4D08-9799-2812B1B3A205}" sibTransId="{28DDF60F-4746-4323-950A-660C2ED12F4C}"/>
    <dgm:cxn modelId="{AE945048-99BB-4E6F-831F-941A69103276}" type="presOf" srcId="{0FABB1E1-B967-41CD-8BD9-01EE970157FC}" destId="{5637D23C-C60D-4167-8816-BB9B9D431E0E}" srcOrd="0" destOrd="0" presId="urn:microsoft.com/office/officeart/2005/8/layout/list1"/>
    <dgm:cxn modelId="{5B67546E-5008-497C-A4CC-7BC7374777BD}" srcId="{AA796176-FFEA-4453-B3C5-86FCA4C88052}" destId="{730938A3-D819-41F7-BE39-9DDAA446A19F}" srcOrd="2" destOrd="0" parTransId="{EE78992F-1051-4CC8-911D-A5A310796546}" sibTransId="{F1FDF1A8-948A-4D3C-AA2E-BCB9DB7C421F}"/>
    <dgm:cxn modelId="{5746D370-F655-4369-9829-A3CB05B885AA}" type="presOf" srcId="{ACC21E35-BE52-4B64-9CE3-EAFB2C2B911E}" destId="{19E92E6E-C255-46EA-A296-4EEB24EE3A0F}" srcOrd="1" destOrd="0" presId="urn:microsoft.com/office/officeart/2005/8/layout/list1"/>
    <dgm:cxn modelId="{5DA8AC74-33F2-4C28-8300-0E50990216C1}" type="presOf" srcId="{AA796176-FFEA-4453-B3C5-86FCA4C88052}" destId="{5CB4522F-075B-43D2-9CCA-FF96AAAB0675}" srcOrd="0" destOrd="0" presId="urn:microsoft.com/office/officeart/2005/8/layout/list1"/>
    <dgm:cxn modelId="{D8070E78-59F1-4513-9398-C426422CA6D2}" type="presOf" srcId="{A7E2548B-AC32-4B01-BBFA-02F40C0F4EC3}" destId="{E4755B94-5E72-4C9F-A91A-56B0FCDA28F1}" srcOrd="0" destOrd="0" presId="urn:microsoft.com/office/officeart/2005/8/layout/list1"/>
    <dgm:cxn modelId="{6812FF8E-3082-4F64-839F-77BEEBDD451D}" srcId="{AA796176-FFEA-4453-B3C5-86FCA4C88052}" destId="{5BA5075A-9611-40EC-B66E-1C50AF866171}" srcOrd="5" destOrd="0" parTransId="{752AA41A-2BAD-4D16-954A-DD9664E56ECB}" sibTransId="{A41368AE-CFFF-41C3-A83B-7C82DA837351}"/>
    <dgm:cxn modelId="{8E1CF39A-2C53-4078-B676-390FA42BD10D}" type="presOf" srcId="{6229A896-BA79-4F93-B4A4-52AF8D0E63B7}" destId="{75DA4DF2-046A-4C6A-8086-7C3E7861D4E7}" srcOrd="0" destOrd="0" presId="urn:microsoft.com/office/officeart/2005/8/layout/list1"/>
    <dgm:cxn modelId="{B7AC3EAD-C2E5-4EE1-AD67-1717C0B0AE79}" type="presOf" srcId="{ACC21E35-BE52-4B64-9CE3-EAFB2C2B911E}" destId="{3240125D-75FD-4A57-A758-6C50E602A37F}" srcOrd="0" destOrd="0" presId="urn:microsoft.com/office/officeart/2005/8/layout/list1"/>
    <dgm:cxn modelId="{A0A139B8-C29C-4CF6-B01A-C9215FF29A1B}" type="presOf" srcId="{0FABB1E1-B967-41CD-8BD9-01EE970157FC}" destId="{1CC4936E-ED17-4D2F-9813-87EE95763F16}" srcOrd="1" destOrd="0" presId="urn:microsoft.com/office/officeart/2005/8/layout/list1"/>
    <dgm:cxn modelId="{04D720C0-4218-4938-9515-27C87D79C1B0}" type="presOf" srcId="{730938A3-D819-41F7-BE39-9DDAA446A19F}" destId="{427123AE-6E68-4008-BD50-9CC20F57260E}" srcOrd="1" destOrd="0" presId="urn:microsoft.com/office/officeart/2005/8/layout/list1"/>
    <dgm:cxn modelId="{A98C5DC5-964A-4B38-9CEA-B18325772BEA}" srcId="{AA796176-FFEA-4453-B3C5-86FCA4C88052}" destId="{ACC21E35-BE52-4B64-9CE3-EAFB2C2B911E}" srcOrd="3" destOrd="0" parTransId="{5C958575-B741-4319-9217-20F3E98CD28B}" sibTransId="{ED660174-D282-4491-8B21-ACACA759DF36}"/>
    <dgm:cxn modelId="{74F191C9-5108-49CC-A7FB-DE006B0A1E5B}" srcId="{AA796176-FFEA-4453-B3C5-86FCA4C88052}" destId="{0FABB1E1-B967-41CD-8BD9-01EE970157FC}" srcOrd="4" destOrd="0" parTransId="{C7B9EA86-F8CF-4931-9277-55EE61494FC9}" sibTransId="{3CA35860-4109-4C87-9304-98F472AD5542}"/>
    <dgm:cxn modelId="{F846AED5-C5CD-4945-9041-FB212C89E9C3}" type="presOf" srcId="{5BA5075A-9611-40EC-B66E-1C50AF866171}" destId="{ABF73B35-4281-4C64-B65F-D7E1D426DC52}" srcOrd="1" destOrd="0" presId="urn:microsoft.com/office/officeart/2005/8/layout/list1"/>
    <dgm:cxn modelId="{A1FCD9D6-88FE-42F6-A005-7CB64FD4DF60}" type="presOf" srcId="{730938A3-D819-41F7-BE39-9DDAA446A19F}" destId="{0B52D98E-03C2-4BD0-85E7-F52451A2A69F}" srcOrd="0" destOrd="0" presId="urn:microsoft.com/office/officeart/2005/8/layout/list1"/>
    <dgm:cxn modelId="{540F4AF6-C377-45C5-A590-7CA2DAF93499}" srcId="{AA796176-FFEA-4453-B3C5-86FCA4C88052}" destId="{6229A896-BA79-4F93-B4A4-52AF8D0E63B7}" srcOrd="1" destOrd="0" parTransId="{EDE61E28-8052-4A4A-BF9B-F66B384DF533}" sibTransId="{7165FF18-8236-4A4E-8431-4608C1BAE295}"/>
    <dgm:cxn modelId="{E64F7986-A22F-4AFA-B479-79081A7B952B}" type="presParOf" srcId="{5CB4522F-075B-43D2-9CCA-FF96AAAB0675}" destId="{792D5933-AD40-45AE-8480-2968FCA8CAA1}" srcOrd="0" destOrd="0" presId="urn:microsoft.com/office/officeart/2005/8/layout/list1"/>
    <dgm:cxn modelId="{3C593DDB-6C1E-4F28-B97E-4C473646A717}" type="presParOf" srcId="{792D5933-AD40-45AE-8480-2968FCA8CAA1}" destId="{E4755B94-5E72-4C9F-A91A-56B0FCDA28F1}" srcOrd="0" destOrd="0" presId="urn:microsoft.com/office/officeart/2005/8/layout/list1"/>
    <dgm:cxn modelId="{53C2F299-254F-4955-8E1D-0975BFA29DEA}" type="presParOf" srcId="{792D5933-AD40-45AE-8480-2968FCA8CAA1}" destId="{C385AF22-AC18-4DC8-9B28-602D0C637594}" srcOrd="1" destOrd="0" presId="urn:microsoft.com/office/officeart/2005/8/layout/list1"/>
    <dgm:cxn modelId="{3A418ED2-15B8-43F7-9CB2-B8862013A2CF}" type="presParOf" srcId="{5CB4522F-075B-43D2-9CCA-FF96AAAB0675}" destId="{744720FB-B56E-4487-9420-26F63FDC8A92}" srcOrd="1" destOrd="0" presId="urn:microsoft.com/office/officeart/2005/8/layout/list1"/>
    <dgm:cxn modelId="{4B625579-78F4-45B2-9DFA-A7F13878CD9D}" type="presParOf" srcId="{5CB4522F-075B-43D2-9CCA-FF96AAAB0675}" destId="{46544825-FBF5-4CDD-8C6C-17BDB8D6624D}" srcOrd="2" destOrd="0" presId="urn:microsoft.com/office/officeart/2005/8/layout/list1"/>
    <dgm:cxn modelId="{2DFB4BE4-930E-4611-A053-82E8D625F27C}" type="presParOf" srcId="{5CB4522F-075B-43D2-9CCA-FF96AAAB0675}" destId="{4BCF71AD-8735-4E36-8AA7-859BE626CF89}" srcOrd="3" destOrd="0" presId="urn:microsoft.com/office/officeart/2005/8/layout/list1"/>
    <dgm:cxn modelId="{F4723558-B28C-40C9-B27F-72F9BE0AF3F5}" type="presParOf" srcId="{5CB4522F-075B-43D2-9CCA-FF96AAAB0675}" destId="{EED333AA-5EDE-462B-829D-585765A00D61}" srcOrd="4" destOrd="0" presId="urn:microsoft.com/office/officeart/2005/8/layout/list1"/>
    <dgm:cxn modelId="{3D31BDE9-49B2-47DF-A12F-0683BC775F18}" type="presParOf" srcId="{EED333AA-5EDE-462B-829D-585765A00D61}" destId="{75DA4DF2-046A-4C6A-8086-7C3E7861D4E7}" srcOrd="0" destOrd="0" presId="urn:microsoft.com/office/officeart/2005/8/layout/list1"/>
    <dgm:cxn modelId="{37B9B0F7-2467-4A73-A2F3-48AAF33F4ACD}" type="presParOf" srcId="{EED333AA-5EDE-462B-829D-585765A00D61}" destId="{FBD91DA6-F483-4103-904B-0A0489E1DCE7}" srcOrd="1" destOrd="0" presId="urn:microsoft.com/office/officeart/2005/8/layout/list1"/>
    <dgm:cxn modelId="{85C47340-8A9E-4592-AB66-216A17057F11}" type="presParOf" srcId="{5CB4522F-075B-43D2-9CCA-FF96AAAB0675}" destId="{48F65CE9-588F-481F-B88C-E3C4A9B9C782}" srcOrd="5" destOrd="0" presId="urn:microsoft.com/office/officeart/2005/8/layout/list1"/>
    <dgm:cxn modelId="{B514B097-DCDB-49D3-9A46-45A481532DCB}" type="presParOf" srcId="{5CB4522F-075B-43D2-9CCA-FF96AAAB0675}" destId="{9A2FC35B-336D-4AB9-BE3B-E5A027415580}" srcOrd="6" destOrd="0" presId="urn:microsoft.com/office/officeart/2005/8/layout/list1"/>
    <dgm:cxn modelId="{8445FA2B-93A1-4A85-A633-6C53B31E6640}" type="presParOf" srcId="{5CB4522F-075B-43D2-9CCA-FF96AAAB0675}" destId="{781EB76A-EEE2-4822-9A02-692FC3F6DBFE}" srcOrd="7" destOrd="0" presId="urn:microsoft.com/office/officeart/2005/8/layout/list1"/>
    <dgm:cxn modelId="{585724F5-D580-4123-A6B5-18BCB4B61298}" type="presParOf" srcId="{5CB4522F-075B-43D2-9CCA-FF96AAAB0675}" destId="{1A83AB0C-0313-42B2-AD86-7F1781B8A4B2}" srcOrd="8" destOrd="0" presId="urn:microsoft.com/office/officeart/2005/8/layout/list1"/>
    <dgm:cxn modelId="{D3A9A500-291D-4315-A0B5-48A11AFD7872}" type="presParOf" srcId="{1A83AB0C-0313-42B2-AD86-7F1781B8A4B2}" destId="{0B52D98E-03C2-4BD0-85E7-F52451A2A69F}" srcOrd="0" destOrd="0" presId="urn:microsoft.com/office/officeart/2005/8/layout/list1"/>
    <dgm:cxn modelId="{08FF2DFE-CF0C-4A40-BF76-5D8DF2A83E45}" type="presParOf" srcId="{1A83AB0C-0313-42B2-AD86-7F1781B8A4B2}" destId="{427123AE-6E68-4008-BD50-9CC20F57260E}" srcOrd="1" destOrd="0" presId="urn:microsoft.com/office/officeart/2005/8/layout/list1"/>
    <dgm:cxn modelId="{6BF98521-58EF-4718-94C0-86D18F889A8F}" type="presParOf" srcId="{5CB4522F-075B-43D2-9CCA-FF96AAAB0675}" destId="{3E45E6F7-D029-421E-9785-40AC3D5809F6}" srcOrd="9" destOrd="0" presId="urn:microsoft.com/office/officeart/2005/8/layout/list1"/>
    <dgm:cxn modelId="{05C125E2-B9C9-4C04-B36D-0D1E8CAE682E}" type="presParOf" srcId="{5CB4522F-075B-43D2-9CCA-FF96AAAB0675}" destId="{DC58CA3D-313C-426E-A0D6-37AFDA45F7F0}" srcOrd="10" destOrd="0" presId="urn:microsoft.com/office/officeart/2005/8/layout/list1"/>
    <dgm:cxn modelId="{E919EC92-820A-428D-99E1-2B124C1E1608}" type="presParOf" srcId="{5CB4522F-075B-43D2-9CCA-FF96AAAB0675}" destId="{97D0A409-687F-48B8-8F97-815DE1E84580}" srcOrd="11" destOrd="0" presId="urn:microsoft.com/office/officeart/2005/8/layout/list1"/>
    <dgm:cxn modelId="{5EF25026-603F-4335-9104-A837A384B12F}" type="presParOf" srcId="{5CB4522F-075B-43D2-9CCA-FF96AAAB0675}" destId="{6C682417-E35E-4747-8277-8398315EE0A6}" srcOrd="12" destOrd="0" presId="urn:microsoft.com/office/officeart/2005/8/layout/list1"/>
    <dgm:cxn modelId="{9C82A2E3-73F3-44C2-B38A-81C0C8565E9A}" type="presParOf" srcId="{6C682417-E35E-4747-8277-8398315EE0A6}" destId="{3240125D-75FD-4A57-A758-6C50E602A37F}" srcOrd="0" destOrd="0" presId="urn:microsoft.com/office/officeart/2005/8/layout/list1"/>
    <dgm:cxn modelId="{F376AE30-1079-4CDB-8E35-FE488DCEAD2D}" type="presParOf" srcId="{6C682417-E35E-4747-8277-8398315EE0A6}" destId="{19E92E6E-C255-46EA-A296-4EEB24EE3A0F}" srcOrd="1" destOrd="0" presId="urn:microsoft.com/office/officeart/2005/8/layout/list1"/>
    <dgm:cxn modelId="{F33726E3-490B-4D06-A525-1BA1AEBB1C8F}" type="presParOf" srcId="{5CB4522F-075B-43D2-9CCA-FF96AAAB0675}" destId="{B5396BCF-9918-4D1E-8A96-750EB7B7FAF0}" srcOrd="13" destOrd="0" presId="urn:microsoft.com/office/officeart/2005/8/layout/list1"/>
    <dgm:cxn modelId="{D7FFDA87-5839-4CB8-B744-1B7230101671}" type="presParOf" srcId="{5CB4522F-075B-43D2-9CCA-FF96AAAB0675}" destId="{F46CC245-10BE-4E19-B679-8FD2CCBD83C6}" srcOrd="14" destOrd="0" presId="urn:microsoft.com/office/officeart/2005/8/layout/list1"/>
    <dgm:cxn modelId="{771C0B25-5E8F-4FF8-B0F2-C6E7A9E26EB1}" type="presParOf" srcId="{5CB4522F-075B-43D2-9CCA-FF96AAAB0675}" destId="{259E2F94-8223-4A49-9E41-02FF9C3E6DB7}" srcOrd="15" destOrd="0" presId="urn:microsoft.com/office/officeart/2005/8/layout/list1"/>
    <dgm:cxn modelId="{51C24110-273A-445F-A797-AAB07E190C8A}" type="presParOf" srcId="{5CB4522F-075B-43D2-9CCA-FF96AAAB0675}" destId="{0582B587-2F69-4A4E-91D2-4D573939D386}" srcOrd="16" destOrd="0" presId="urn:microsoft.com/office/officeart/2005/8/layout/list1"/>
    <dgm:cxn modelId="{88995C75-011B-442D-B3B0-68C8AA231378}" type="presParOf" srcId="{0582B587-2F69-4A4E-91D2-4D573939D386}" destId="{5637D23C-C60D-4167-8816-BB9B9D431E0E}" srcOrd="0" destOrd="0" presId="urn:microsoft.com/office/officeart/2005/8/layout/list1"/>
    <dgm:cxn modelId="{E0066D49-5AF0-4005-90B5-6383B1A25CC7}" type="presParOf" srcId="{0582B587-2F69-4A4E-91D2-4D573939D386}" destId="{1CC4936E-ED17-4D2F-9813-87EE95763F16}" srcOrd="1" destOrd="0" presId="urn:microsoft.com/office/officeart/2005/8/layout/list1"/>
    <dgm:cxn modelId="{81049395-50FC-4BE5-999A-FA3A910C6AB6}" type="presParOf" srcId="{5CB4522F-075B-43D2-9CCA-FF96AAAB0675}" destId="{9E8ED095-A689-4B24-8673-40FB702F4F98}" srcOrd="17" destOrd="0" presId="urn:microsoft.com/office/officeart/2005/8/layout/list1"/>
    <dgm:cxn modelId="{3D70EB50-153F-4492-947D-EB83294A4E59}" type="presParOf" srcId="{5CB4522F-075B-43D2-9CCA-FF96AAAB0675}" destId="{5AA363B9-8FB5-41E3-8B35-97BD2D191B34}" srcOrd="18" destOrd="0" presId="urn:microsoft.com/office/officeart/2005/8/layout/list1"/>
    <dgm:cxn modelId="{B4FB1D32-D4A2-4494-BD76-A825F382590C}" type="presParOf" srcId="{5CB4522F-075B-43D2-9CCA-FF96AAAB0675}" destId="{165391A6-F699-41AC-8B55-B5334317737C}" srcOrd="19" destOrd="0" presId="urn:microsoft.com/office/officeart/2005/8/layout/list1"/>
    <dgm:cxn modelId="{393A8961-3DBD-4564-A6C2-813CA257BD58}" type="presParOf" srcId="{5CB4522F-075B-43D2-9CCA-FF96AAAB0675}" destId="{9922DA3E-3EF6-42FA-9CC9-86C6C0F10C5A}" srcOrd="20" destOrd="0" presId="urn:microsoft.com/office/officeart/2005/8/layout/list1"/>
    <dgm:cxn modelId="{87A52DF9-2C26-4E57-84A9-EEF8930BCF18}" type="presParOf" srcId="{9922DA3E-3EF6-42FA-9CC9-86C6C0F10C5A}" destId="{06CD99E7-5F6F-4B3A-B6AF-722345E5A49F}" srcOrd="0" destOrd="0" presId="urn:microsoft.com/office/officeart/2005/8/layout/list1"/>
    <dgm:cxn modelId="{D7C378C8-1B98-4734-835E-992B34B3F5DC}" type="presParOf" srcId="{9922DA3E-3EF6-42FA-9CC9-86C6C0F10C5A}" destId="{ABF73B35-4281-4C64-B65F-D7E1D426DC52}" srcOrd="1" destOrd="0" presId="urn:microsoft.com/office/officeart/2005/8/layout/list1"/>
    <dgm:cxn modelId="{32DA0E08-E2AD-4011-8E55-153870D66355}" type="presParOf" srcId="{5CB4522F-075B-43D2-9CCA-FF96AAAB0675}" destId="{E970D71D-ECBA-4E7B-8977-0075B3C64135}" srcOrd="21" destOrd="0" presId="urn:microsoft.com/office/officeart/2005/8/layout/list1"/>
    <dgm:cxn modelId="{74407CAF-1C80-44D2-BC80-84029926B96A}" type="presParOf" srcId="{5CB4522F-075B-43D2-9CCA-FF96AAAB0675}" destId="{1EBF7F84-B88A-4276-8D3B-5221674D7BF1}" srcOrd="22"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44825-FBF5-4CDD-8C6C-17BDB8D6624D}">
      <dsp:nvSpPr>
        <dsp:cNvPr id="0" name=""/>
        <dsp:cNvSpPr/>
      </dsp:nvSpPr>
      <dsp:spPr>
        <a:xfrm>
          <a:off x="0" y="2048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5AF22-AC18-4DC8-9B28-602D0C637594}">
      <dsp:nvSpPr>
        <dsp:cNvPr id="0" name=""/>
        <dsp:cNvSpPr/>
      </dsp:nvSpPr>
      <dsp:spPr>
        <a:xfrm>
          <a:off x="263562" y="277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案例目标</a:t>
          </a:r>
          <a:endParaRPr lang="zh-CN" altLang="en-US" sz="1600" kern="1200" dirty="0"/>
        </a:p>
      </dsp:txBody>
      <dsp:txXfrm>
        <a:off x="280855" y="45063"/>
        <a:ext cx="3655284" cy="319654"/>
      </dsp:txXfrm>
    </dsp:sp>
    <dsp:sp modelId="{9A2FC35B-336D-4AB9-BE3B-E5A027415580}">
      <dsp:nvSpPr>
        <dsp:cNvPr id="0" name=""/>
        <dsp:cNvSpPr/>
      </dsp:nvSpPr>
      <dsp:spPr>
        <a:xfrm>
          <a:off x="0" y="74921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D91DA6-F483-4103-904B-0A0489E1DCE7}">
      <dsp:nvSpPr>
        <dsp:cNvPr id="0" name=""/>
        <dsp:cNvSpPr/>
      </dsp:nvSpPr>
      <dsp:spPr>
        <a:xfrm>
          <a:off x="263562" y="57209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案例关键词</a:t>
          </a:r>
          <a:endParaRPr lang="zh-CN" altLang="en-US" sz="1600" kern="1200" dirty="0"/>
        </a:p>
      </dsp:txBody>
      <dsp:txXfrm>
        <a:off x="280855" y="589383"/>
        <a:ext cx="3655284" cy="319654"/>
      </dsp:txXfrm>
    </dsp:sp>
    <dsp:sp modelId="{DC58CA3D-313C-426E-A0D6-37AFDA45F7F0}">
      <dsp:nvSpPr>
        <dsp:cNvPr id="0" name=""/>
        <dsp:cNvSpPr/>
      </dsp:nvSpPr>
      <dsp:spPr>
        <a:xfrm>
          <a:off x="0" y="129353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123AE-6E68-4008-BD50-9CC20F57260E}">
      <dsp:nvSpPr>
        <dsp:cNvPr id="0" name=""/>
        <dsp:cNvSpPr/>
      </dsp:nvSpPr>
      <dsp:spPr>
        <a:xfrm>
          <a:off x="263562" y="111641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案例概述（或运作流程）</a:t>
          </a:r>
          <a:endParaRPr lang="zh-CN" altLang="en-US" sz="1600" kern="1200" dirty="0"/>
        </a:p>
      </dsp:txBody>
      <dsp:txXfrm>
        <a:off x="280855" y="1133703"/>
        <a:ext cx="3655284" cy="319654"/>
      </dsp:txXfrm>
    </dsp:sp>
    <dsp:sp modelId="{F46CC245-10BE-4E19-B679-8FD2CCBD83C6}">
      <dsp:nvSpPr>
        <dsp:cNvPr id="0" name=""/>
        <dsp:cNvSpPr/>
      </dsp:nvSpPr>
      <dsp:spPr>
        <a:xfrm>
          <a:off x="0" y="183785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92E6E-C255-46EA-A296-4EEB24EE3A0F}">
      <dsp:nvSpPr>
        <dsp:cNvPr id="0" name=""/>
        <dsp:cNvSpPr/>
      </dsp:nvSpPr>
      <dsp:spPr>
        <a:xfrm>
          <a:off x="263562" y="166073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案例中亮点及可复用的点</a:t>
          </a:r>
        </a:p>
      </dsp:txBody>
      <dsp:txXfrm>
        <a:off x="280855" y="1678023"/>
        <a:ext cx="3655284" cy="319654"/>
      </dsp:txXfrm>
    </dsp:sp>
    <dsp:sp modelId="{5AA363B9-8FB5-41E3-8B35-97BD2D191B34}">
      <dsp:nvSpPr>
        <dsp:cNvPr id="0" name=""/>
        <dsp:cNvSpPr/>
      </dsp:nvSpPr>
      <dsp:spPr>
        <a:xfrm>
          <a:off x="0" y="238217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4936E-ED17-4D2F-9813-87EE95763F16}">
      <dsp:nvSpPr>
        <dsp:cNvPr id="0" name=""/>
        <dsp:cNvSpPr/>
      </dsp:nvSpPr>
      <dsp:spPr>
        <a:xfrm>
          <a:off x="263562" y="220505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案例中待优化点及改善方案</a:t>
          </a:r>
          <a:endParaRPr lang="zh-CN" altLang="en-US" sz="1600" kern="1200" dirty="0"/>
        </a:p>
      </dsp:txBody>
      <dsp:txXfrm>
        <a:off x="280855" y="2222343"/>
        <a:ext cx="3655284" cy="319654"/>
      </dsp:txXfrm>
    </dsp:sp>
    <dsp:sp modelId="{1EBF7F84-B88A-4276-8D3B-5221674D7BF1}">
      <dsp:nvSpPr>
        <dsp:cNvPr id="0" name=""/>
        <dsp:cNvSpPr/>
      </dsp:nvSpPr>
      <dsp:spPr>
        <a:xfrm>
          <a:off x="0" y="29264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73B35-4281-4C64-B65F-D7E1D426DC52}">
      <dsp:nvSpPr>
        <dsp:cNvPr id="0" name=""/>
        <dsp:cNvSpPr/>
      </dsp:nvSpPr>
      <dsp:spPr>
        <a:xfrm>
          <a:off x="263562" y="27493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针对案例的延伸思考</a:t>
          </a:r>
        </a:p>
      </dsp:txBody>
      <dsp:txXfrm>
        <a:off x="280855" y="2766663"/>
        <a:ext cx="365528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0261" y="1143000"/>
            <a:ext cx="549747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1038" y="1143000"/>
            <a:ext cx="54959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82591" y="942757"/>
            <a:ext cx="7695544" cy="2005523"/>
          </a:xfrm>
        </p:spPr>
        <p:txBody>
          <a:bodyPr anchor="b"/>
          <a:lstStyle>
            <a:lvl1pPr algn="ctr">
              <a:defRPr sz="5030"/>
            </a:lvl1pPr>
          </a:lstStyle>
          <a:p>
            <a:r>
              <a:rPr lang="zh-CN" altLang="en-US"/>
              <a:t>单击此处编辑母版标题样式</a:t>
            </a:r>
            <a:endParaRPr lang="zh-CN" altLang="en-US"/>
          </a:p>
        </p:txBody>
      </p:sp>
      <p:sp>
        <p:nvSpPr>
          <p:cNvPr id="3" name="副标题 2"/>
          <p:cNvSpPr>
            <a:spLocks noGrp="1"/>
          </p:cNvSpPr>
          <p:nvPr>
            <p:ph type="subTitle" idx="1"/>
          </p:nvPr>
        </p:nvSpPr>
        <p:spPr>
          <a:xfrm>
            <a:off x="1282591" y="3025619"/>
            <a:ext cx="7695544" cy="1390797"/>
          </a:xfrm>
        </p:spPr>
        <p:txBody>
          <a:bodyPr/>
          <a:lstStyle>
            <a:lvl1pPr marL="0" indent="0" algn="ctr">
              <a:buNone/>
              <a:defRPr sz="2010"/>
            </a:lvl1pPr>
            <a:lvl2pPr marL="382905" indent="0" algn="ctr">
              <a:buNone/>
              <a:defRPr sz="1670"/>
            </a:lvl2pPr>
            <a:lvl3pPr marL="766445" indent="0" algn="ctr">
              <a:buNone/>
              <a:defRPr sz="1510"/>
            </a:lvl3pPr>
            <a:lvl4pPr marL="1148715" indent="0" algn="ctr">
              <a:buNone/>
              <a:defRPr sz="1340"/>
            </a:lvl4pPr>
            <a:lvl5pPr marL="1533525" indent="0" algn="ctr">
              <a:buNone/>
              <a:defRPr sz="1340"/>
            </a:lvl5pPr>
            <a:lvl6pPr marL="1915795" indent="0" algn="ctr">
              <a:buNone/>
              <a:defRPr sz="1340"/>
            </a:lvl6pPr>
            <a:lvl7pPr marL="2299970" indent="0" algn="ctr">
              <a:buNone/>
              <a:defRPr sz="1340"/>
            </a:lvl7pPr>
            <a:lvl8pPr marL="2682240" indent="0" algn="ctr">
              <a:buNone/>
              <a:defRPr sz="1340"/>
            </a:lvl8pPr>
            <a:lvl9pPr marL="3065780" indent="0" algn="ctr">
              <a:buNone/>
              <a:defRPr sz="134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2833" y="306697"/>
            <a:ext cx="2212469" cy="488179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05426" y="306697"/>
            <a:ext cx="6509148" cy="488179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0082" y="1436137"/>
            <a:ext cx="8849876" cy="2396226"/>
          </a:xfrm>
        </p:spPr>
        <p:txBody>
          <a:bodyPr anchor="b"/>
          <a:lstStyle>
            <a:lvl1pPr>
              <a:defRPr sz="503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00082" y="3855032"/>
            <a:ext cx="8849876" cy="1260118"/>
          </a:xfrm>
        </p:spPr>
        <p:txBody>
          <a:bodyPr/>
          <a:lstStyle>
            <a:lvl1pPr marL="0" indent="0">
              <a:buNone/>
              <a:defRPr sz="2010">
                <a:solidFill>
                  <a:schemeClr val="tx1">
                    <a:tint val="75000"/>
                  </a:schemeClr>
                </a:solidFill>
              </a:defRPr>
            </a:lvl1pPr>
            <a:lvl2pPr marL="382905" indent="0">
              <a:buNone/>
              <a:defRPr sz="1670">
                <a:solidFill>
                  <a:schemeClr val="tx1">
                    <a:tint val="75000"/>
                  </a:schemeClr>
                </a:solidFill>
              </a:defRPr>
            </a:lvl2pPr>
            <a:lvl3pPr marL="766445" indent="0">
              <a:buNone/>
              <a:defRPr sz="1510">
                <a:solidFill>
                  <a:schemeClr val="tx1">
                    <a:tint val="75000"/>
                  </a:schemeClr>
                </a:solidFill>
              </a:defRPr>
            </a:lvl3pPr>
            <a:lvl4pPr marL="1148715" indent="0">
              <a:buNone/>
              <a:defRPr sz="1340">
                <a:solidFill>
                  <a:schemeClr val="tx1">
                    <a:tint val="75000"/>
                  </a:schemeClr>
                </a:solidFill>
              </a:defRPr>
            </a:lvl4pPr>
            <a:lvl5pPr marL="1533525" indent="0">
              <a:buNone/>
              <a:defRPr sz="1340">
                <a:solidFill>
                  <a:schemeClr val="tx1">
                    <a:tint val="75000"/>
                  </a:schemeClr>
                </a:solidFill>
              </a:defRPr>
            </a:lvl5pPr>
            <a:lvl6pPr marL="1915795" indent="0">
              <a:buNone/>
              <a:defRPr sz="1340">
                <a:solidFill>
                  <a:schemeClr val="tx1">
                    <a:tint val="75000"/>
                  </a:schemeClr>
                </a:solidFill>
              </a:defRPr>
            </a:lvl6pPr>
            <a:lvl7pPr marL="2299970" indent="0">
              <a:buNone/>
              <a:defRPr sz="1340">
                <a:solidFill>
                  <a:schemeClr val="tx1">
                    <a:tint val="75000"/>
                  </a:schemeClr>
                </a:solidFill>
              </a:defRPr>
            </a:lvl7pPr>
            <a:lvl8pPr marL="2682240" indent="0">
              <a:buNone/>
              <a:defRPr sz="1340">
                <a:solidFill>
                  <a:schemeClr val="tx1">
                    <a:tint val="75000"/>
                  </a:schemeClr>
                </a:solidFill>
              </a:defRPr>
            </a:lvl8pPr>
            <a:lvl9pPr marL="3065780" indent="0">
              <a:buNone/>
              <a:defRPr sz="134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05426"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194493"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6762" y="306697"/>
            <a:ext cx="8849876" cy="111343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6762" y="1412135"/>
            <a:ext cx="4340767"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06762" y="2104200"/>
            <a:ext cx="4340767"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194493" y="1412135"/>
            <a:ext cx="4362145"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194493" y="2104200"/>
            <a:ext cx="4362145"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内容占位符 2"/>
          <p:cNvSpPr>
            <a:spLocks noGrp="1"/>
          </p:cNvSpPr>
          <p:nvPr>
            <p:ph idx="1"/>
          </p:nvPr>
        </p:nvSpPr>
        <p:spPr>
          <a:xfrm>
            <a:off x="4362145" y="829413"/>
            <a:ext cx="5194492" cy="4093720"/>
          </a:xfrm>
        </p:spPr>
        <p:txBody>
          <a:bodyPr/>
          <a:lstStyle>
            <a:lvl1pPr>
              <a:defRPr sz="2675"/>
            </a:lvl1pPr>
            <a:lvl2pPr>
              <a:defRPr sz="2345"/>
            </a:lvl2pPr>
            <a:lvl3pPr>
              <a:defRPr sz="201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362145" y="829413"/>
            <a:ext cx="5194492" cy="4093720"/>
          </a:xfrm>
        </p:spPr>
        <p:txBody>
          <a:bodyPr/>
          <a:lstStyle>
            <a:lvl1pPr marL="0" indent="0">
              <a:buNone/>
              <a:defRPr sz="2675"/>
            </a:lvl1pPr>
            <a:lvl2pPr marL="382905" indent="0">
              <a:buNone/>
              <a:defRPr sz="2345"/>
            </a:lvl2pPr>
            <a:lvl3pPr marL="766445" indent="0">
              <a:buNone/>
              <a:defRPr sz="2010"/>
            </a:lvl3pPr>
            <a:lvl4pPr marL="1148715" indent="0">
              <a:buNone/>
              <a:defRPr sz="1670"/>
            </a:lvl4pPr>
            <a:lvl5pPr marL="1533525" indent="0">
              <a:buNone/>
              <a:defRPr sz="1670"/>
            </a:lvl5pPr>
            <a:lvl6pPr marL="1915795" indent="0">
              <a:buNone/>
              <a:defRPr sz="1670"/>
            </a:lvl6pPr>
            <a:lvl7pPr marL="2299970" indent="0">
              <a:buNone/>
              <a:defRPr sz="1670"/>
            </a:lvl7pPr>
            <a:lvl8pPr marL="2682240" indent="0">
              <a:buNone/>
              <a:defRPr sz="1670"/>
            </a:lvl8pPr>
            <a:lvl9pPr marL="3065780" indent="0">
              <a:buNone/>
              <a:defRPr sz="1670"/>
            </a:lvl9pPr>
          </a:lstStyle>
          <a:p>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5425" y="306697"/>
            <a:ext cx="8849876" cy="111343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5425" y="1533478"/>
            <a:ext cx="8849876" cy="36550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05425" y="5339170"/>
            <a:ext cx="2308663" cy="306696"/>
          </a:xfrm>
          <a:prstGeom prst="rect">
            <a:avLst/>
          </a:prstGeom>
        </p:spPr>
        <p:txBody>
          <a:bodyPr vert="horz" lIns="91440" tIns="45720" rIns="91440" bIns="45720" rtlCol="0" anchor="ctr"/>
          <a:lstStyle>
            <a:lvl1pPr algn="l">
              <a:defRPr sz="1005">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398866" y="5339170"/>
            <a:ext cx="3462995" cy="306696"/>
          </a:xfrm>
          <a:prstGeom prst="rect">
            <a:avLst/>
          </a:prstGeom>
        </p:spPr>
        <p:txBody>
          <a:bodyPr vert="horz" lIns="91440" tIns="45720" rIns="91440" bIns="45720" rtlCol="0" anchor="ctr"/>
          <a:lstStyle>
            <a:lvl1pPr algn="ctr">
              <a:defRPr sz="10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46637" y="5339170"/>
            <a:ext cx="2308663" cy="306696"/>
          </a:xfrm>
          <a:prstGeom prst="rect">
            <a:avLst/>
          </a:prstGeom>
        </p:spPr>
        <p:txBody>
          <a:bodyPr vert="horz" lIns="91440" tIns="45720" rIns="91440" bIns="45720" rtlCol="0" anchor="ctr"/>
          <a:lstStyle>
            <a:lvl1pPr algn="r">
              <a:defRPr sz="1005">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6445" rtl="0" eaLnBrk="1" latinLnBrk="0" hangingPunct="1">
        <a:lnSpc>
          <a:spcPct val="90000"/>
        </a:lnSpc>
        <a:spcBef>
          <a:spcPct val="0"/>
        </a:spcBef>
        <a:buNone/>
        <a:defRPr sz="3690" kern="1200">
          <a:solidFill>
            <a:schemeClr val="tx1"/>
          </a:solidFill>
          <a:latin typeface="+mj-lt"/>
          <a:ea typeface="+mj-ea"/>
          <a:cs typeface="+mj-cs"/>
        </a:defRPr>
      </a:lvl1pPr>
    </p:titleStyle>
    <p:bodyStyle>
      <a:lvl1pPr marL="191770" indent="-191770" algn="l" defTabSz="766445" rtl="0" eaLnBrk="1" latinLnBrk="0" hangingPunct="1">
        <a:lnSpc>
          <a:spcPct val="90000"/>
        </a:lnSpc>
        <a:spcBef>
          <a:spcPts val="840"/>
        </a:spcBef>
        <a:buFont typeface="Arial" panose="020B0604020202020204" pitchFamily="34" charset="0"/>
        <a:buChar char="•"/>
        <a:defRPr sz="2345" kern="1200">
          <a:solidFill>
            <a:schemeClr val="tx1"/>
          </a:solidFill>
          <a:latin typeface="+mn-lt"/>
          <a:ea typeface="+mn-ea"/>
          <a:cs typeface="+mn-cs"/>
        </a:defRPr>
      </a:lvl1pPr>
      <a:lvl2pPr marL="574675" indent="-191770" algn="l" defTabSz="766445" rtl="0" eaLnBrk="1" latinLnBrk="0" hangingPunct="1">
        <a:lnSpc>
          <a:spcPct val="90000"/>
        </a:lnSpc>
        <a:spcBef>
          <a:spcPct val="84000"/>
        </a:spcBef>
        <a:buFont typeface="Arial" panose="020B0604020202020204" pitchFamily="34" charset="0"/>
        <a:buChar char="•"/>
        <a:defRPr sz="2010" kern="1200">
          <a:solidFill>
            <a:schemeClr val="tx1"/>
          </a:solidFill>
          <a:latin typeface="+mn-lt"/>
          <a:ea typeface="+mn-ea"/>
          <a:cs typeface="+mn-cs"/>
        </a:defRPr>
      </a:lvl2pPr>
      <a:lvl3pPr marL="958850" indent="-191770" algn="l" defTabSz="766445" rtl="0" eaLnBrk="1" latinLnBrk="0" hangingPunct="1">
        <a:lnSpc>
          <a:spcPct val="90000"/>
        </a:lnSpc>
        <a:spcBef>
          <a:spcPct val="84000"/>
        </a:spcBef>
        <a:buFont typeface="Arial" panose="020B0604020202020204" pitchFamily="34" charset="0"/>
        <a:buChar char="•"/>
        <a:defRPr sz="1670" kern="1200">
          <a:solidFill>
            <a:schemeClr val="tx1"/>
          </a:solidFill>
          <a:latin typeface="+mn-lt"/>
          <a:ea typeface="+mn-ea"/>
          <a:cs typeface="+mn-cs"/>
        </a:defRPr>
      </a:lvl3pPr>
      <a:lvl4pPr marL="134112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4pPr>
      <a:lvl5pPr marL="172466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5pPr>
      <a:lvl6pPr marL="210756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6pPr>
      <a:lvl7pPr marL="249110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7pPr>
      <a:lvl8pPr marL="287401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8pPr>
      <a:lvl9pPr marL="325818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6445" rtl="0" eaLnBrk="1" latinLnBrk="0" hangingPunct="1">
        <a:defRPr sz="1510" kern="1200">
          <a:solidFill>
            <a:schemeClr val="tx1"/>
          </a:solidFill>
          <a:latin typeface="+mn-lt"/>
          <a:ea typeface="+mn-ea"/>
          <a:cs typeface="+mn-cs"/>
        </a:defRPr>
      </a:lvl1pPr>
      <a:lvl2pPr marL="382905" algn="l" defTabSz="766445" rtl="0" eaLnBrk="1" latinLnBrk="0" hangingPunct="1">
        <a:defRPr sz="1510" kern="1200">
          <a:solidFill>
            <a:schemeClr val="tx1"/>
          </a:solidFill>
          <a:latin typeface="+mn-lt"/>
          <a:ea typeface="+mn-ea"/>
          <a:cs typeface="+mn-cs"/>
        </a:defRPr>
      </a:lvl2pPr>
      <a:lvl3pPr marL="766445" algn="l" defTabSz="766445" rtl="0" eaLnBrk="1" latinLnBrk="0" hangingPunct="1">
        <a:defRPr sz="1510" kern="1200">
          <a:solidFill>
            <a:schemeClr val="tx1"/>
          </a:solidFill>
          <a:latin typeface="+mn-lt"/>
          <a:ea typeface="+mn-ea"/>
          <a:cs typeface="+mn-cs"/>
        </a:defRPr>
      </a:lvl3pPr>
      <a:lvl4pPr marL="1148715" algn="l" defTabSz="766445" rtl="0" eaLnBrk="1" latinLnBrk="0" hangingPunct="1">
        <a:defRPr sz="1510" kern="1200">
          <a:solidFill>
            <a:schemeClr val="tx1"/>
          </a:solidFill>
          <a:latin typeface="+mn-lt"/>
          <a:ea typeface="+mn-ea"/>
          <a:cs typeface="+mn-cs"/>
        </a:defRPr>
      </a:lvl4pPr>
      <a:lvl5pPr marL="1533525" algn="l" defTabSz="766445" rtl="0" eaLnBrk="1" latinLnBrk="0" hangingPunct="1">
        <a:defRPr sz="1510" kern="1200">
          <a:solidFill>
            <a:schemeClr val="tx1"/>
          </a:solidFill>
          <a:latin typeface="+mn-lt"/>
          <a:ea typeface="+mn-ea"/>
          <a:cs typeface="+mn-cs"/>
        </a:defRPr>
      </a:lvl5pPr>
      <a:lvl6pPr marL="1915795" algn="l" defTabSz="766445" rtl="0" eaLnBrk="1" latinLnBrk="0" hangingPunct="1">
        <a:defRPr sz="1510" kern="1200">
          <a:solidFill>
            <a:schemeClr val="tx1"/>
          </a:solidFill>
          <a:latin typeface="+mn-lt"/>
          <a:ea typeface="+mn-ea"/>
          <a:cs typeface="+mn-cs"/>
        </a:defRPr>
      </a:lvl6pPr>
      <a:lvl7pPr marL="2299970" algn="l" defTabSz="766445" rtl="0" eaLnBrk="1" latinLnBrk="0" hangingPunct="1">
        <a:defRPr sz="1510" kern="1200">
          <a:solidFill>
            <a:schemeClr val="tx1"/>
          </a:solidFill>
          <a:latin typeface="+mn-lt"/>
          <a:ea typeface="+mn-ea"/>
          <a:cs typeface="+mn-cs"/>
        </a:defRPr>
      </a:lvl7pPr>
      <a:lvl8pPr marL="2682240" algn="l" defTabSz="766445" rtl="0" eaLnBrk="1" latinLnBrk="0" hangingPunct="1">
        <a:defRPr sz="1510" kern="1200">
          <a:solidFill>
            <a:schemeClr val="tx1"/>
          </a:solidFill>
          <a:latin typeface="+mn-lt"/>
          <a:ea typeface="+mn-ea"/>
          <a:cs typeface="+mn-cs"/>
        </a:defRPr>
      </a:lvl8pPr>
      <a:lvl9pPr marL="3065780" algn="l" defTabSz="766445" rtl="0" eaLnBrk="1" latinLnBrk="0" hangingPunct="1">
        <a:defRPr sz="1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1" Type="http://schemas.openxmlformats.org/officeDocument/2006/relationships/slideLayout" Target="../slideLayouts/slideLayout1.xml"/><Relationship Id="rId50" Type="http://schemas.openxmlformats.org/officeDocument/2006/relationships/tags" Target="../tags/tag126.xml"/><Relationship Id="rId5" Type="http://schemas.openxmlformats.org/officeDocument/2006/relationships/image" Target="../media/image14.png"/><Relationship Id="rId49" Type="http://schemas.openxmlformats.org/officeDocument/2006/relationships/tags" Target="../tags/tag125.xml"/><Relationship Id="rId48" Type="http://schemas.openxmlformats.org/officeDocument/2006/relationships/tags" Target="../tags/tag124.xml"/><Relationship Id="rId47" Type="http://schemas.openxmlformats.org/officeDocument/2006/relationships/tags" Target="../tags/tag123.xml"/><Relationship Id="rId46" Type="http://schemas.openxmlformats.org/officeDocument/2006/relationships/tags" Target="../tags/tag122.xml"/><Relationship Id="rId45" Type="http://schemas.openxmlformats.org/officeDocument/2006/relationships/tags" Target="../tags/tag121.xml"/><Relationship Id="rId44" Type="http://schemas.openxmlformats.org/officeDocument/2006/relationships/tags" Target="../tags/tag120.xml"/><Relationship Id="rId43" Type="http://schemas.openxmlformats.org/officeDocument/2006/relationships/tags" Target="../tags/tag119.xml"/><Relationship Id="rId42" Type="http://schemas.openxmlformats.org/officeDocument/2006/relationships/tags" Target="../tags/tag118.xml"/><Relationship Id="rId41" Type="http://schemas.openxmlformats.org/officeDocument/2006/relationships/tags" Target="../tags/tag117.xml"/><Relationship Id="rId40" Type="http://schemas.openxmlformats.org/officeDocument/2006/relationships/tags" Target="../tags/tag116.xml"/><Relationship Id="rId4" Type="http://schemas.openxmlformats.org/officeDocument/2006/relationships/image" Target="../media/image3.svg"/><Relationship Id="rId39" Type="http://schemas.openxmlformats.org/officeDocument/2006/relationships/tags" Target="../tags/tag115.xml"/><Relationship Id="rId38" Type="http://schemas.openxmlformats.org/officeDocument/2006/relationships/tags" Target="../tags/tag114.xml"/><Relationship Id="rId37" Type="http://schemas.openxmlformats.org/officeDocument/2006/relationships/tags" Target="../tags/tag113.xml"/><Relationship Id="rId36" Type="http://schemas.openxmlformats.org/officeDocument/2006/relationships/tags" Target="../tags/tag112.xml"/><Relationship Id="rId35" Type="http://schemas.openxmlformats.org/officeDocument/2006/relationships/tags" Target="../tags/tag111.xml"/><Relationship Id="rId34" Type="http://schemas.openxmlformats.org/officeDocument/2006/relationships/tags" Target="../tags/tag110.xml"/><Relationship Id="rId33" Type="http://schemas.openxmlformats.org/officeDocument/2006/relationships/tags" Target="../tags/tag109.xml"/><Relationship Id="rId32" Type="http://schemas.openxmlformats.org/officeDocument/2006/relationships/tags" Target="../tags/tag108.xml"/><Relationship Id="rId31" Type="http://schemas.openxmlformats.org/officeDocument/2006/relationships/tags" Target="../tags/tag107.xml"/><Relationship Id="rId30" Type="http://schemas.openxmlformats.org/officeDocument/2006/relationships/tags" Target="../tags/tag106.xml"/><Relationship Id="rId3" Type="http://schemas.openxmlformats.org/officeDocument/2006/relationships/image" Target="../media/image3.png"/><Relationship Id="rId29" Type="http://schemas.openxmlformats.org/officeDocument/2006/relationships/tags" Target="../tags/tag105.xml"/><Relationship Id="rId28" Type="http://schemas.openxmlformats.org/officeDocument/2006/relationships/tags" Target="../tags/tag104.xml"/><Relationship Id="rId27" Type="http://schemas.openxmlformats.org/officeDocument/2006/relationships/tags" Target="../tags/tag103.xml"/><Relationship Id="rId26" Type="http://schemas.openxmlformats.org/officeDocument/2006/relationships/tags" Target="../tags/tag102.xml"/><Relationship Id="rId25" Type="http://schemas.openxmlformats.org/officeDocument/2006/relationships/tags" Target="../tags/tag101.xml"/><Relationship Id="rId24" Type="http://schemas.openxmlformats.org/officeDocument/2006/relationships/tags" Target="../tags/tag100.xml"/><Relationship Id="rId23" Type="http://schemas.openxmlformats.org/officeDocument/2006/relationships/tags" Target="../tags/tag99.xml"/><Relationship Id="rId22" Type="http://schemas.openxmlformats.org/officeDocument/2006/relationships/tags" Target="../tags/tag98.xml"/><Relationship Id="rId21" Type="http://schemas.openxmlformats.org/officeDocument/2006/relationships/tags" Target="../tags/tag97.xml"/><Relationship Id="rId20" Type="http://schemas.openxmlformats.org/officeDocument/2006/relationships/tags" Target="../tags/tag96.xml"/><Relationship Id="rId2" Type="http://schemas.openxmlformats.org/officeDocument/2006/relationships/image" Target="../media/image2.svg"/><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image" Target="../media/image15.jpeg"/><Relationship Id="rId6" Type="http://schemas.openxmlformats.org/officeDocument/2006/relationships/tags" Target="../tags/tag127.xml"/><Relationship Id="rId5" Type="http://schemas.openxmlformats.org/officeDocument/2006/relationships/image" Target="../media/image14.png"/><Relationship Id="rId4" Type="http://schemas.openxmlformats.org/officeDocument/2006/relationships/image" Target="../media/image3.svg"/><Relationship Id="rId3" Type="http://schemas.openxmlformats.org/officeDocument/2006/relationships/image" Target="../media/image3.png"/><Relationship Id="rId23" Type="http://schemas.openxmlformats.org/officeDocument/2006/relationships/slideLayout" Target="../slideLayouts/slideLayout1.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image" Target="../media/image2.svg"/><Relationship Id="rId19" Type="http://schemas.openxmlformats.org/officeDocument/2006/relationships/tags" Target="../tags/tag139.xml"/><Relationship Id="rId18" Type="http://schemas.openxmlformats.org/officeDocument/2006/relationships/tags" Target="../tags/tag138.xml"/><Relationship Id="rId17" Type="http://schemas.openxmlformats.org/officeDocument/2006/relationships/tags" Target="../tags/tag137.xml"/><Relationship Id="rId16" Type="http://schemas.openxmlformats.org/officeDocument/2006/relationships/tags" Target="../tags/tag136.xml"/><Relationship Id="rId15" Type="http://schemas.openxmlformats.org/officeDocument/2006/relationships/tags" Target="../tags/tag135.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5.svg"/><Relationship Id="rId6" Type="http://schemas.openxmlformats.org/officeDocument/2006/relationships/image" Target="../media/image19.png"/><Relationship Id="rId5" Type="http://schemas.openxmlformats.org/officeDocument/2006/relationships/image" Target="../media/image4.sv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diagramColors" Target="../diagrams/colors1.xml"/><Relationship Id="rId8" Type="http://schemas.openxmlformats.org/officeDocument/2006/relationships/diagramQuickStyle" Target="../diagrams/quickStyle1.xml"/><Relationship Id="rId7" Type="http://schemas.openxmlformats.org/officeDocument/2006/relationships/diagramLayout" Target="../diagrams/layout1.xml"/><Relationship Id="rId6" Type="http://schemas.openxmlformats.org/officeDocument/2006/relationships/diagramData" Target="../diagrams/data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1" Type="http://schemas.openxmlformats.org/officeDocument/2006/relationships/slideLayout" Target="../slideLayouts/slideLayout1.xml"/><Relationship Id="rId10" Type="http://schemas.microsoft.com/office/2007/relationships/diagramDrawing" Target="../diagrams/drawing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tags" Target="../tags/tag3.xml"/><Relationship Id="rId7" Type="http://schemas.openxmlformats.org/officeDocument/2006/relationships/tags" Target="../tags/tag2.xml"/><Relationship Id="rId6"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6" Type="http://schemas.openxmlformats.org/officeDocument/2006/relationships/slideLayout" Target="../slideLayouts/slideLayout1.xml"/><Relationship Id="rId25" Type="http://schemas.openxmlformats.org/officeDocument/2006/relationships/tags" Target="../tags/tag20.xml"/><Relationship Id="rId24" Type="http://schemas.openxmlformats.org/officeDocument/2006/relationships/tags" Target="../tags/tag19.xml"/><Relationship Id="rId23" Type="http://schemas.openxmlformats.org/officeDocument/2006/relationships/tags" Target="../tags/tag18.xml"/><Relationship Id="rId22" Type="http://schemas.openxmlformats.org/officeDocument/2006/relationships/tags" Target="../tags/tag17.xml"/><Relationship Id="rId21" Type="http://schemas.openxmlformats.org/officeDocument/2006/relationships/tags" Target="../tags/tag16.xml"/><Relationship Id="rId20" Type="http://schemas.openxmlformats.org/officeDocument/2006/relationships/tags" Target="../tags/tag15.xml"/><Relationship Id="rId2" Type="http://schemas.openxmlformats.org/officeDocument/2006/relationships/image" Target="../media/image2.svg"/><Relationship Id="rId19" Type="http://schemas.openxmlformats.org/officeDocument/2006/relationships/tags" Target="../tags/tag14.xml"/><Relationship Id="rId18" Type="http://schemas.openxmlformats.org/officeDocument/2006/relationships/tags" Target="../tags/tag13.xml"/><Relationship Id="rId17" Type="http://schemas.openxmlformats.org/officeDocument/2006/relationships/tags" Target="../tags/tag12.xml"/><Relationship Id="rId16" Type="http://schemas.openxmlformats.org/officeDocument/2006/relationships/tags" Target="../tags/tag11.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2" Type="http://schemas.openxmlformats.org/officeDocument/2006/relationships/slideLayout" Target="../slideLayouts/slideLayout1.xml"/><Relationship Id="rId21" Type="http://schemas.openxmlformats.org/officeDocument/2006/relationships/tags" Target="../tags/tag36.xml"/><Relationship Id="rId20" Type="http://schemas.openxmlformats.org/officeDocument/2006/relationships/tags" Target="../tags/tag35.xml"/><Relationship Id="rId2" Type="http://schemas.openxmlformats.org/officeDocument/2006/relationships/image" Target="../media/image2.svg"/><Relationship Id="rId19" Type="http://schemas.openxmlformats.org/officeDocument/2006/relationships/tags" Target="../tags/tag34.xml"/><Relationship Id="rId18" Type="http://schemas.openxmlformats.org/officeDocument/2006/relationships/tags" Target="../tags/tag33.xml"/><Relationship Id="rId17" Type="http://schemas.openxmlformats.org/officeDocument/2006/relationships/tags" Target="../tags/tag32.xml"/><Relationship Id="rId16" Type="http://schemas.openxmlformats.org/officeDocument/2006/relationships/tags" Target="../tags/tag31.xml"/><Relationship Id="rId15" Type="http://schemas.openxmlformats.org/officeDocument/2006/relationships/tags" Target="../tags/tag30.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image" Target="../media/image4.png"/><Relationship Id="rId4" Type="http://schemas.openxmlformats.org/officeDocument/2006/relationships/image" Target="../media/image3.svg"/><Relationship Id="rId30" Type="http://schemas.openxmlformats.org/officeDocument/2006/relationships/slideLayout" Target="../slideLayouts/slideLayout1.xml"/><Relationship Id="rId3" Type="http://schemas.openxmlformats.org/officeDocument/2006/relationships/image" Target="../media/image3.png"/><Relationship Id="rId29" Type="http://schemas.openxmlformats.org/officeDocument/2006/relationships/tags" Target="../tags/tag60.xml"/><Relationship Id="rId28" Type="http://schemas.openxmlformats.org/officeDocument/2006/relationships/tags" Target="../tags/tag59.xml"/><Relationship Id="rId27" Type="http://schemas.openxmlformats.org/officeDocument/2006/relationships/tags" Target="../tags/tag58.xml"/><Relationship Id="rId26" Type="http://schemas.openxmlformats.org/officeDocument/2006/relationships/tags" Target="../tags/tag57.xml"/><Relationship Id="rId25" Type="http://schemas.openxmlformats.org/officeDocument/2006/relationships/tags" Target="../tags/tag56.xml"/><Relationship Id="rId24" Type="http://schemas.openxmlformats.org/officeDocument/2006/relationships/tags" Target="../tags/tag55.xml"/><Relationship Id="rId23" Type="http://schemas.openxmlformats.org/officeDocument/2006/relationships/tags" Target="../tags/tag54.xml"/><Relationship Id="rId22" Type="http://schemas.openxmlformats.org/officeDocument/2006/relationships/tags" Target="../tags/tag53.xml"/><Relationship Id="rId21" Type="http://schemas.openxmlformats.org/officeDocument/2006/relationships/tags" Target="../tags/tag52.xml"/><Relationship Id="rId20" Type="http://schemas.openxmlformats.org/officeDocument/2006/relationships/tags" Target="../tags/tag51.xml"/><Relationship Id="rId2" Type="http://schemas.openxmlformats.org/officeDocument/2006/relationships/image" Target="../media/image2.svg"/><Relationship Id="rId19" Type="http://schemas.openxmlformats.org/officeDocument/2006/relationships/tags" Target="../tags/tag50.xml"/><Relationship Id="rId18" Type="http://schemas.openxmlformats.org/officeDocument/2006/relationships/tags" Target="../tags/tag49.xml"/><Relationship Id="rId17" Type="http://schemas.openxmlformats.org/officeDocument/2006/relationships/tags" Target="../tags/tag48.xml"/><Relationship Id="rId16" Type="http://schemas.openxmlformats.org/officeDocument/2006/relationships/tags" Target="../tags/tag47.xml"/><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7" Type="http://schemas.openxmlformats.org/officeDocument/2006/relationships/slideLayout" Target="../slideLayouts/slideLayout1.xml"/><Relationship Id="rId26" Type="http://schemas.openxmlformats.org/officeDocument/2006/relationships/tags" Target="../tags/tag81.xml"/><Relationship Id="rId25" Type="http://schemas.openxmlformats.org/officeDocument/2006/relationships/tags" Target="../tags/tag80.xml"/><Relationship Id="rId24" Type="http://schemas.openxmlformats.org/officeDocument/2006/relationships/tags" Target="../tags/tag79.xml"/><Relationship Id="rId23" Type="http://schemas.openxmlformats.org/officeDocument/2006/relationships/tags" Target="../tags/tag78.xml"/><Relationship Id="rId22" Type="http://schemas.openxmlformats.org/officeDocument/2006/relationships/tags" Target="../tags/tag77.xml"/><Relationship Id="rId21" Type="http://schemas.openxmlformats.org/officeDocument/2006/relationships/tags" Target="../tags/tag76.xml"/><Relationship Id="rId20" Type="http://schemas.openxmlformats.org/officeDocument/2006/relationships/tags" Target="../tags/tag75.xml"/><Relationship Id="rId2" Type="http://schemas.openxmlformats.org/officeDocument/2006/relationships/image" Target="../media/image2.svg"/><Relationship Id="rId19" Type="http://schemas.openxmlformats.org/officeDocument/2006/relationships/tags" Target="../tags/tag74.xml"/><Relationship Id="rId18" Type="http://schemas.openxmlformats.org/officeDocument/2006/relationships/tags" Target="../tags/tag73.xml"/><Relationship Id="rId17" Type="http://schemas.openxmlformats.org/officeDocument/2006/relationships/tags" Target="../tags/tag72.xml"/><Relationship Id="rId16" Type="http://schemas.openxmlformats.org/officeDocument/2006/relationships/tags" Target="../tags/tag71.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sp>
        <p:nvSpPr>
          <p:cNvPr id="5" name="文本框 4"/>
          <p:cNvSpPr txBox="1"/>
          <p:nvPr/>
        </p:nvSpPr>
        <p:spPr>
          <a:xfrm>
            <a:off x="1664968" y="1567122"/>
            <a:ext cx="6815455" cy="1891665"/>
          </a:xfrm>
          <a:prstGeom prst="rect">
            <a:avLst/>
          </a:prstGeom>
          <a:noFill/>
        </p:spPr>
        <p:txBody>
          <a:bodyPr wrap="none" rtlCol="0">
            <a:spAutoFit/>
          </a:bodyPr>
          <a:lstStyle/>
          <a:p>
            <a:pPr algn="ctr"/>
            <a:r>
              <a:rPr lang="en-US" altLang="zh-CN" sz="3600" b="1" dirty="0"/>
              <a:t>2</a:t>
            </a:r>
            <a:r>
              <a:rPr lang="zh-CN" altLang="en-US" sz="3600" b="1" dirty="0"/>
              <a:t>周团队从</a:t>
            </a:r>
            <a:r>
              <a:rPr lang="zh-CN" sz="3600" b="1" dirty="0"/>
              <a:t>负循环进入正循环模式</a:t>
            </a:r>
            <a:endParaRPr sz="3600" b="1" dirty="0"/>
          </a:p>
          <a:p>
            <a:pPr algn="ctr">
              <a:lnSpc>
                <a:spcPct val="150000"/>
              </a:lnSpc>
            </a:pPr>
            <a:r>
              <a:rPr lang="zh-CN" altLang="en-US" b="1" dirty="0"/>
              <a:t>部门：</a:t>
            </a:r>
            <a:r>
              <a:rPr lang="zh-CN" altLang="en-US" sz="1800" b="1" dirty="0">
                <a:solidFill>
                  <a:schemeClr val="tx1"/>
                </a:solidFill>
              </a:rPr>
              <a:t>碧翠园</a:t>
            </a:r>
            <a:endParaRPr lang="zh-CN" altLang="en-US" sz="1800" b="1" dirty="0"/>
          </a:p>
          <a:p>
            <a:pPr algn="ctr">
              <a:lnSpc>
                <a:spcPct val="150000"/>
              </a:lnSpc>
            </a:pPr>
            <a:r>
              <a:rPr lang="zh-CN" altLang="en-US" b="1" dirty="0">
                <a:solidFill>
                  <a:schemeClr val="tx1"/>
                </a:solidFill>
              </a:rPr>
              <a:t>姓名：戴喜新</a:t>
            </a:r>
            <a:endParaRPr lang="en-US" altLang="zh-CN" b="1" dirty="0">
              <a:solidFill>
                <a:schemeClr val="tx1"/>
              </a:solidFill>
            </a:endParaRPr>
          </a:p>
          <a:p>
            <a:pPr algn="ctr">
              <a:lnSpc>
                <a:spcPct val="150000"/>
              </a:lnSpc>
            </a:pPr>
            <a:r>
              <a:rPr lang="zh-CN" altLang="en-US" b="1" dirty="0"/>
              <a:t>花名：青桐</a:t>
            </a:r>
            <a:endParaRPr lang="en-US" altLang="zh-CN" b="1" dirty="0">
              <a:solidFill>
                <a:schemeClr val="tx1"/>
              </a:solidFill>
            </a:endParaRPr>
          </a:p>
        </p:txBody>
      </p:sp>
      <p:sp>
        <p:nvSpPr>
          <p:cNvPr id="3" name="文本框 2"/>
          <p:cNvSpPr txBox="1"/>
          <p:nvPr/>
        </p:nvSpPr>
        <p:spPr>
          <a:xfrm>
            <a:off x="2577552" y="3941688"/>
            <a:ext cx="4990289" cy="812530"/>
          </a:xfrm>
          <a:prstGeom prst="rect">
            <a:avLst/>
          </a:prstGeom>
          <a:noFill/>
        </p:spPr>
        <p:txBody>
          <a:bodyPr wrap="square" rtlCol="0" anchor="t">
            <a:spAutoFit/>
          </a:bodyPr>
          <a:lstStyle/>
          <a:p>
            <a:pPr algn="dist">
              <a:lnSpc>
                <a:spcPct val="130000"/>
              </a:lnSpc>
            </a:pPr>
            <a:r>
              <a:rPr lang="zh-CN" altLang="en-US" sz="1200" b="1" dirty="0"/>
              <a:t>最专业的品牌私域运营服务商</a:t>
            </a:r>
            <a:endParaRPr lang="en-US" altLang="zh-CN" sz="1200" b="1" dirty="0"/>
          </a:p>
          <a:p>
            <a:pPr algn="dist">
              <a:lnSpc>
                <a:spcPct val="130000"/>
              </a:lnSpc>
            </a:pPr>
            <a:r>
              <a:rPr lang="zh-CN" altLang="zh-CN" sz="1200" b="1" dirty="0"/>
              <a:t>帮你管理最有价值的用户资产</a:t>
            </a:r>
            <a:endParaRPr lang="en-US" altLang="zh-CN" sz="1200" b="1" dirty="0"/>
          </a:p>
          <a:p>
            <a:pPr algn="dist">
              <a:lnSpc>
                <a:spcPct val="130000"/>
              </a:lnSpc>
            </a:pPr>
            <a:endParaRPr lang="zh-CN" altLang="en-US" sz="1200" b="1" dirty="0">
              <a:solidFill>
                <a:schemeClr val="tx1"/>
              </a:solidFill>
              <a:sym typeface="+mn-ea"/>
            </a:endParaRP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71753" y="663517"/>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dirty="0">
                  <a:solidFill>
                    <a:srgbClr val="FEA900"/>
                  </a:solidFill>
                  <a:sym typeface="+mn-ea"/>
                </a:rPr>
                <a:t>品牌私域运营中心</a:t>
              </a:r>
              <a:endParaRPr lang="zh-CN" altLang="en-US" sz="1600" b="1" dirty="0">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96409" y="464355"/>
            <a:ext cx="4246880" cy="337185"/>
          </a:xfrm>
          <a:prstGeom prst="rect">
            <a:avLst/>
          </a:prstGeom>
          <a:noFill/>
        </p:spPr>
        <p:txBody>
          <a:bodyPr wrap="none" rtlCol="0">
            <a:spAutoFit/>
          </a:bodyPr>
          <a:lstStyle/>
          <a:p>
            <a:pPr algn="ctr"/>
            <a:r>
              <a:rPr lang="zh-CN" altLang="en-US" sz="1600" b="1" dirty="0">
                <a:solidFill>
                  <a:srgbClr val="FF0000"/>
                </a:solidFill>
              </a:rPr>
              <a:t>少指责，少说，多夸，多共创，造活跃的团队</a:t>
            </a:r>
            <a:endParaRPr lang="zh-CN" altLang="en-US" sz="1600" b="1" dirty="0">
              <a:solidFill>
                <a:srgbClr val="FF0000"/>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6"/>
          <a:stretch>
            <a:fillRect/>
          </a:stretch>
        </p:blipFill>
        <p:spPr>
          <a:xfrm>
            <a:off x="189865" y="938530"/>
            <a:ext cx="2826385" cy="2218690"/>
          </a:xfrm>
          <a:prstGeom prst="rect">
            <a:avLst/>
          </a:prstGeom>
        </p:spPr>
      </p:pic>
      <p:pic>
        <p:nvPicPr>
          <p:cNvPr id="9" name="图片 8"/>
          <p:cNvPicPr>
            <a:picLocks noChangeAspect="1"/>
          </p:cNvPicPr>
          <p:nvPr/>
        </p:nvPicPr>
        <p:blipFill>
          <a:blip r:embed="rId7"/>
          <a:stretch>
            <a:fillRect/>
          </a:stretch>
        </p:blipFill>
        <p:spPr>
          <a:xfrm>
            <a:off x="3105785" y="938530"/>
            <a:ext cx="2807970" cy="2320925"/>
          </a:xfrm>
          <a:prstGeom prst="rect">
            <a:avLst/>
          </a:prstGeom>
        </p:spPr>
      </p:pic>
      <p:pic>
        <p:nvPicPr>
          <p:cNvPr id="10" name="图片 9"/>
          <p:cNvPicPr>
            <a:picLocks noChangeAspect="1"/>
          </p:cNvPicPr>
          <p:nvPr/>
        </p:nvPicPr>
        <p:blipFill>
          <a:blip r:embed="rId8"/>
          <a:stretch>
            <a:fillRect/>
          </a:stretch>
        </p:blipFill>
        <p:spPr>
          <a:xfrm>
            <a:off x="296545" y="3208655"/>
            <a:ext cx="2613025" cy="2188845"/>
          </a:xfrm>
          <a:prstGeom prst="rect">
            <a:avLst/>
          </a:prstGeom>
        </p:spPr>
      </p:pic>
      <p:sp>
        <p:nvSpPr>
          <p:cNvPr id="12" name="文本框 11"/>
          <p:cNvSpPr txBox="1"/>
          <p:nvPr/>
        </p:nvSpPr>
        <p:spPr>
          <a:xfrm>
            <a:off x="3209290" y="3403600"/>
            <a:ext cx="5886450" cy="1753235"/>
          </a:xfrm>
          <a:prstGeom prst="rect">
            <a:avLst/>
          </a:prstGeom>
          <a:noFill/>
        </p:spPr>
        <p:txBody>
          <a:bodyPr wrap="square" rtlCol="0">
            <a:spAutoFit/>
          </a:bodyPr>
          <a:p>
            <a:r>
              <a:rPr lang="zh-CN" altLang="en-US"/>
              <a:t>方法：</a:t>
            </a:r>
            <a:br>
              <a:rPr lang="zh-CN" altLang="en-US"/>
            </a:br>
            <a:r>
              <a:rPr lang="en-US" altLang="zh-CN"/>
              <a:t>1</a:t>
            </a:r>
            <a:r>
              <a:rPr lang="zh-CN" altLang="en-US"/>
              <a:t>、平等沟通，每个人都能</a:t>
            </a:r>
            <a:r>
              <a:rPr lang="en-US" altLang="zh-CN"/>
              <a:t>“</a:t>
            </a:r>
            <a:r>
              <a:rPr lang="zh-CN" altLang="en-US"/>
              <a:t>被看见</a:t>
            </a:r>
            <a:r>
              <a:rPr lang="en-US" altLang="zh-CN"/>
              <a:t>”“</a:t>
            </a:r>
            <a:r>
              <a:rPr lang="zh-CN" altLang="en-US"/>
              <a:t>被听见</a:t>
            </a:r>
            <a:r>
              <a:rPr lang="en-US" altLang="zh-CN"/>
              <a:t>”</a:t>
            </a:r>
            <a:br>
              <a:rPr lang="en-US" altLang="zh-CN"/>
            </a:br>
            <a:r>
              <a:rPr lang="en-US" altLang="zh-CN"/>
              <a:t>2</a:t>
            </a:r>
            <a:r>
              <a:rPr lang="zh-CN" altLang="en-US"/>
              <a:t>、表扬，知道</a:t>
            </a:r>
            <a:r>
              <a:rPr lang="en-US" altLang="zh-CN"/>
              <a:t>“</a:t>
            </a:r>
            <a:r>
              <a:rPr lang="zh-CN" altLang="en-US"/>
              <a:t>什么是做对了</a:t>
            </a:r>
            <a:r>
              <a:rPr lang="en-US" altLang="zh-CN"/>
              <a:t>”</a:t>
            </a:r>
            <a:r>
              <a:rPr lang="zh-CN" altLang="en-US"/>
              <a:t>才能走向正循环。</a:t>
            </a:r>
            <a:endParaRPr lang="zh-CN" altLang="en-US"/>
          </a:p>
          <a:p>
            <a:r>
              <a:rPr lang="en-US" altLang="zh-CN"/>
              <a:t>3</a:t>
            </a:r>
            <a:r>
              <a:rPr lang="zh-CN" altLang="en-US"/>
              <a:t>、共创，达成共识，统一目标的最好方法</a:t>
            </a:r>
            <a:endParaRPr lang="zh-CN" altLang="en-US"/>
          </a:p>
          <a:p>
            <a:r>
              <a:rPr lang="en-US" altLang="zh-CN"/>
              <a:t>4</a:t>
            </a:r>
            <a:r>
              <a:rPr lang="zh-CN" altLang="en-US"/>
              <a:t>、仪式感：早启动，午培训，晚复盘</a:t>
            </a:r>
            <a:r>
              <a:rPr lang="en-US" altLang="zh-CN"/>
              <a:t>/</a:t>
            </a:r>
            <a:br>
              <a:rPr lang="en-US" altLang="zh-CN"/>
            </a:br>
            <a:r>
              <a:rPr lang="en-US" altLang="zh-CN"/>
              <a:t>                         </a:t>
            </a:r>
            <a:r>
              <a:rPr lang="zh-CN" altLang="en-US"/>
              <a:t>团队价值观的宣导</a:t>
            </a:r>
            <a:endParaRPr lang="zh-CN" altLang="en-US"/>
          </a:p>
        </p:txBody>
      </p:sp>
      <p:pic>
        <p:nvPicPr>
          <p:cNvPr id="13" name="图片 12"/>
          <p:cNvPicPr>
            <a:picLocks noChangeAspect="1"/>
          </p:cNvPicPr>
          <p:nvPr/>
        </p:nvPicPr>
        <p:blipFill>
          <a:blip r:embed="rId9"/>
          <a:stretch>
            <a:fillRect/>
          </a:stretch>
        </p:blipFill>
        <p:spPr>
          <a:xfrm>
            <a:off x="5996305" y="989965"/>
            <a:ext cx="4149725" cy="22186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487239" y="436415"/>
            <a:ext cx="2011680" cy="337185"/>
          </a:xfrm>
          <a:prstGeom prst="rect">
            <a:avLst/>
          </a:prstGeom>
          <a:noFill/>
        </p:spPr>
        <p:txBody>
          <a:bodyPr wrap="none" rtlCol="0">
            <a:spAutoFit/>
          </a:bodyPr>
          <a:lstStyle/>
          <a:p>
            <a:pPr lvl="0" algn="l">
              <a:lnSpc>
                <a:spcPct val="100000"/>
              </a:lnSpc>
              <a:spcBef>
                <a:spcPct val="0"/>
              </a:spcBef>
              <a:spcAft>
                <a:spcPct val="35000"/>
              </a:spcAft>
            </a:pPr>
            <a:r>
              <a:rPr lang="zh-CN" altLang="en-US" sz="1600" b="1">
                <a:solidFill>
                  <a:srgbClr val="FF0000"/>
                </a:solidFill>
                <a:sym typeface="+mn-ea"/>
              </a:rPr>
              <a:t>待优化点及改善方案</a:t>
            </a:r>
            <a:endParaRPr lang="zh-CN" altLang="en-US" sz="1600" b="1" dirty="0">
              <a:solidFill>
                <a:srgbClr val="FF0000"/>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custDataLst>
              <p:tags r:id="rId6"/>
            </p:custDataLst>
          </p:nvPr>
        </p:nvSpPr>
        <p:spPr>
          <a:xfrm>
            <a:off x="1240532" y="1135918"/>
            <a:ext cx="246683" cy="19066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10">
              <a:solidFill>
                <a:schemeClr val="tx1"/>
              </a:solidFill>
            </a:endParaRPr>
          </a:p>
        </p:txBody>
      </p:sp>
      <p:sp>
        <p:nvSpPr>
          <p:cNvPr id="7" name="文本框 6"/>
          <p:cNvSpPr txBox="1"/>
          <p:nvPr>
            <p:custDataLst>
              <p:tags r:id="rId7"/>
            </p:custDataLst>
          </p:nvPr>
        </p:nvSpPr>
        <p:spPr>
          <a:xfrm>
            <a:off x="1525571" y="1380691"/>
            <a:ext cx="3116548" cy="527908"/>
          </a:xfrm>
          <a:prstGeom prst="rect">
            <a:avLst/>
          </a:prstGeom>
          <a:noFill/>
        </p:spPr>
        <p:txBody>
          <a:bodyPr wrap="square" rtlCol="0">
            <a:noAutofit/>
          </a:bodyPr>
          <a:lstStyle/>
          <a:p>
            <a:pPr>
              <a:lnSpc>
                <a:spcPct val="130000"/>
              </a:lnSpc>
            </a:pPr>
            <a:r>
              <a:rPr lang="zh-CN" altLang="en-US" sz="1400">
                <a:solidFill>
                  <a:schemeClr val="tx1"/>
                </a:solidFill>
                <a:latin typeface="微软雅黑" panose="020B0503020204020204" charset="-122"/>
                <a:ea typeface="微软雅黑" panose="020B0503020204020204" charset="-122"/>
                <a:cs typeface="微软雅黑" panose="020B0503020204020204" charset="-122"/>
              </a:rPr>
              <a:t>个人目标与团队目标是否一致？</a:t>
            </a:r>
            <a:endParaRPr lang="zh-CN" altLang="en-US" sz="1400">
              <a:solidFill>
                <a:schemeClr val="tx1"/>
              </a:solidFill>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1400">
                <a:solidFill>
                  <a:schemeClr val="tx1"/>
                </a:solidFill>
                <a:latin typeface="微软雅黑" panose="020B0503020204020204" charset="-122"/>
                <a:ea typeface="微软雅黑" panose="020B0503020204020204" charset="-122"/>
                <a:cs typeface="微软雅黑" panose="020B0503020204020204" charset="-122"/>
              </a:rPr>
              <a:t>内外目标是否一致？</a:t>
            </a:r>
            <a:endParaRPr lang="zh-CN" altLang="en-US" sz="1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custDataLst>
              <p:tags r:id="rId8"/>
            </p:custDataLst>
          </p:nvPr>
        </p:nvSpPr>
        <p:spPr>
          <a:xfrm>
            <a:off x="1600288" y="1023263"/>
            <a:ext cx="1405643" cy="380321"/>
          </a:xfrm>
          <a:prstGeom prst="rect">
            <a:avLst/>
          </a:prstGeom>
          <a:noFill/>
        </p:spPr>
        <p:txBody>
          <a:bodyPr wrap="square" rtlCol="0">
            <a:noAutofit/>
          </a:bodyPr>
          <a:lstStyle/>
          <a:p>
            <a:pPr>
              <a:lnSpc>
                <a:spcPct val="130000"/>
              </a:lnSpc>
            </a:pPr>
            <a:r>
              <a:rPr lang="zh-CN" altLang="en-US" sz="1600" b="1">
                <a:solidFill>
                  <a:schemeClr val="tx1"/>
                </a:solidFill>
                <a:latin typeface="+mj-lt"/>
                <a:ea typeface="+mj-ea"/>
                <a:cs typeface="+mj-cs"/>
              </a:rPr>
              <a:t>目标一致性</a:t>
            </a:r>
            <a:endParaRPr lang="zh-CN" altLang="en-US" sz="1600" b="1">
              <a:solidFill>
                <a:schemeClr val="tx1"/>
              </a:solidFill>
              <a:latin typeface="+mj-lt"/>
              <a:ea typeface="+mj-ea"/>
              <a:cs typeface="+mj-cs"/>
            </a:endParaRPr>
          </a:p>
        </p:txBody>
      </p:sp>
      <p:sp>
        <p:nvSpPr>
          <p:cNvPr id="10" name="六边形 9"/>
          <p:cNvSpPr/>
          <p:nvPr>
            <p:custDataLst>
              <p:tags r:id="rId9"/>
            </p:custDataLst>
          </p:nvPr>
        </p:nvSpPr>
        <p:spPr>
          <a:xfrm>
            <a:off x="1240532" y="2177631"/>
            <a:ext cx="246683" cy="19066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10">
              <a:solidFill>
                <a:schemeClr val="tx1"/>
              </a:solidFill>
            </a:endParaRPr>
          </a:p>
        </p:txBody>
      </p:sp>
      <p:sp>
        <p:nvSpPr>
          <p:cNvPr id="12" name="文本框 11"/>
          <p:cNvSpPr txBox="1"/>
          <p:nvPr>
            <p:custDataLst>
              <p:tags r:id="rId10"/>
            </p:custDataLst>
          </p:nvPr>
        </p:nvSpPr>
        <p:spPr>
          <a:xfrm>
            <a:off x="1525571" y="2422405"/>
            <a:ext cx="3116548" cy="527908"/>
          </a:xfrm>
          <a:prstGeom prst="rect">
            <a:avLst/>
          </a:prstGeom>
          <a:noFill/>
        </p:spPr>
        <p:txBody>
          <a:bodyPr wrap="square" rtlCol="0">
            <a:noAutofit/>
          </a:bodyPr>
          <a:lstStyle/>
          <a:p>
            <a:pPr>
              <a:lnSpc>
                <a:spcPct val="130000"/>
              </a:lnSpc>
            </a:pPr>
            <a:r>
              <a:rPr lang="zh-CN" altLang="en-US" sz="1400">
                <a:solidFill>
                  <a:schemeClr val="tx1"/>
                </a:solidFill>
                <a:latin typeface="微软雅黑" panose="020B0503020204020204" charset="-122"/>
                <a:ea typeface="微软雅黑" panose="020B0503020204020204" charset="-122"/>
              </a:rPr>
              <a:t>越检查，越信任。</a:t>
            </a:r>
            <a:endParaRPr lang="zh-CN" altLang="en-US" sz="1400">
              <a:solidFill>
                <a:schemeClr val="tx1"/>
              </a:solidFill>
              <a:latin typeface="微软雅黑" panose="020B0503020204020204" charset="-122"/>
              <a:ea typeface="微软雅黑" panose="020B0503020204020204" charset="-122"/>
            </a:endParaRPr>
          </a:p>
          <a:p>
            <a:pPr>
              <a:lnSpc>
                <a:spcPct val="130000"/>
              </a:lnSpc>
            </a:pPr>
            <a:r>
              <a:rPr lang="zh-CN" altLang="en-US" sz="1400">
                <a:solidFill>
                  <a:schemeClr val="tx1"/>
                </a:solidFill>
                <a:latin typeface="微软雅黑" panose="020B0503020204020204" charset="-122"/>
                <a:ea typeface="微软雅黑" panose="020B0503020204020204" charset="-122"/>
              </a:rPr>
              <a:t>复核与检查必须成为日常工作流。</a:t>
            </a:r>
            <a:endParaRPr lang="zh-CN" altLang="en-US" sz="1400">
              <a:solidFill>
                <a:schemeClr val="tx1"/>
              </a:solidFill>
              <a:latin typeface="微软雅黑" panose="020B0503020204020204" charset="-122"/>
              <a:ea typeface="微软雅黑" panose="020B0503020204020204" charset="-122"/>
            </a:endParaRPr>
          </a:p>
        </p:txBody>
      </p:sp>
      <p:sp>
        <p:nvSpPr>
          <p:cNvPr id="54" name="文本框 53"/>
          <p:cNvSpPr txBox="1"/>
          <p:nvPr>
            <p:custDataLst>
              <p:tags r:id="rId11"/>
            </p:custDataLst>
          </p:nvPr>
        </p:nvSpPr>
        <p:spPr>
          <a:xfrm>
            <a:off x="1530562" y="2064278"/>
            <a:ext cx="1405643" cy="380321"/>
          </a:xfrm>
          <a:prstGeom prst="rect">
            <a:avLst/>
          </a:prstGeom>
          <a:noFill/>
        </p:spPr>
        <p:txBody>
          <a:bodyPr wrap="square" rtlCol="0">
            <a:noAutofit/>
          </a:bodyPr>
          <a:lstStyle/>
          <a:p>
            <a:pPr>
              <a:lnSpc>
                <a:spcPct val="130000"/>
              </a:lnSpc>
            </a:pPr>
            <a:r>
              <a:rPr lang="zh-CN" altLang="en-US" sz="1600" b="1">
                <a:solidFill>
                  <a:schemeClr val="tx1"/>
                </a:solidFill>
                <a:latin typeface="+mj-lt"/>
                <a:ea typeface="+mj-ea"/>
                <a:cs typeface="+mj-cs"/>
              </a:rPr>
              <a:t>复核与检查</a:t>
            </a:r>
            <a:endParaRPr lang="zh-CN" altLang="en-US" sz="1600" b="1">
              <a:solidFill>
                <a:schemeClr val="tx1"/>
              </a:solidFill>
              <a:latin typeface="+mj-lt"/>
              <a:ea typeface="+mj-ea"/>
              <a:cs typeface="+mj-cs"/>
            </a:endParaRPr>
          </a:p>
        </p:txBody>
      </p:sp>
      <p:sp>
        <p:nvSpPr>
          <p:cNvPr id="55" name="六边形 54"/>
          <p:cNvSpPr/>
          <p:nvPr>
            <p:custDataLst>
              <p:tags r:id="rId12"/>
            </p:custDataLst>
          </p:nvPr>
        </p:nvSpPr>
        <p:spPr>
          <a:xfrm>
            <a:off x="1240532" y="3250147"/>
            <a:ext cx="246683" cy="190665"/>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10">
              <a:solidFill>
                <a:schemeClr val="tx1"/>
              </a:solidFill>
            </a:endParaRPr>
          </a:p>
        </p:txBody>
      </p:sp>
      <p:sp>
        <p:nvSpPr>
          <p:cNvPr id="56" name="文本框 55"/>
          <p:cNvSpPr txBox="1"/>
          <p:nvPr>
            <p:custDataLst>
              <p:tags r:id="rId13"/>
            </p:custDataLst>
          </p:nvPr>
        </p:nvSpPr>
        <p:spPr>
          <a:xfrm>
            <a:off x="1525571" y="3548466"/>
            <a:ext cx="3116548" cy="527908"/>
          </a:xfrm>
          <a:prstGeom prst="rect">
            <a:avLst/>
          </a:prstGeom>
          <a:noFill/>
        </p:spPr>
        <p:txBody>
          <a:bodyPr wrap="square" rtlCol="0">
            <a:noAutofit/>
          </a:bodyPr>
          <a:lstStyle/>
          <a:p>
            <a:pPr>
              <a:lnSpc>
                <a:spcPct val="130000"/>
              </a:lnSpc>
            </a:pPr>
            <a:r>
              <a:rPr lang="en-US" altLang="zh-CN" sz="1400">
                <a:solidFill>
                  <a:schemeClr val="tx1"/>
                </a:solidFill>
                <a:latin typeface="微软雅黑" panose="020B0503020204020204" charset="-122"/>
                <a:ea typeface="微软雅黑" panose="020B0503020204020204" charset="-122"/>
                <a:cs typeface="微软雅黑" panose="020B0503020204020204" charset="-122"/>
              </a:rPr>
              <a:t>1</a:t>
            </a:r>
            <a:r>
              <a:rPr lang="zh-CN" altLang="en-US" sz="1400">
                <a:solidFill>
                  <a:schemeClr val="tx1"/>
                </a:solidFill>
                <a:latin typeface="微软雅黑" panose="020B0503020204020204" charset="-122"/>
                <a:ea typeface="微软雅黑" panose="020B0503020204020204" charset="-122"/>
                <a:cs typeface="微软雅黑" panose="020B0503020204020204" charset="-122"/>
              </a:rPr>
              <a:t>对</a:t>
            </a:r>
            <a:r>
              <a:rPr lang="en-US" altLang="zh-CN" sz="1400">
                <a:solidFill>
                  <a:schemeClr val="tx1"/>
                </a:solidFill>
                <a:latin typeface="微软雅黑" panose="020B0503020204020204" charset="-122"/>
                <a:ea typeface="微软雅黑" panose="020B0503020204020204" charset="-122"/>
                <a:cs typeface="微软雅黑" panose="020B0503020204020204" charset="-122"/>
              </a:rPr>
              <a:t>1</a:t>
            </a:r>
            <a:r>
              <a:rPr lang="zh-CN" altLang="en-US" sz="1400">
                <a:solidFill>
                  <a:schemeClr val="tx1"/>
                </a:solidFill>
                <a:latin typeface="微软雅黑" panose="020B0503020204020204" charset="-122"/>
                <a:ea typeface="微软雅黑" panose="020B0503020204020204" charset="-122"/>
                <a:cs typeface="微软雅黑" panose="020B0503020204020204" charset="-122"/>
              </a:rPr>
              <a:t>带教，清晰的成长路径不足</a:t>
            </a:r>
            <a:endParaRPr lang="zh-CN" altLang="en-US" sz="1400">
              <a:solidFill>
                <a:schemeClr val="tx1"/>
              </a:solidFill>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1400">
                <a:solidFill>
                  <a:schemeClr val="tx1"/>
                </a:solidFill>
                <a:latin typeface="微软雅黑" panose="020B0503020204020204" charset="-122"/>
                <a:ea typeface="微软雅黑" panose="020B0503020204020204" charset="-122"/>
                <a:cs typeface="微软雅黑" panose="020B0503020204020204" charset="-122"/>
              </a:rPr>
              <a:t>弹药库资源是否好用？方便？</a:t>
            </a:r>
            <a:endParaRPr lang="zh-CN" altLang="en-US" sz="1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7" name="文本框 56"/>
          <p:cNvSpPr txBox="1"/>
          <p:nvPr>
            <p:custDataLst>
              <p:tags r:id="rId14"/>
            </p:custDataLst>
          </p:nvPr>
        </p:nvSpPr>
        <p:spPr>
          <a:xfrm>
            <a:off x="1600597" y="3122823"/>
            <a:ext cx="1848415" cy="380002"/>
          </a:xfrm>
          <a:prstGeom prst="rect">
            <a:avLst/>
          </a:prstGeom>
          <a:noFill/>
        </p:spPr>
        <p:txBody>
          <a:bodyPr wrap="square" rtlCol="0">
            <a:noAutofit/>
          </a:bodyPr>
          <a:lstStyle/>
          <a:p>
            <a:pPr>
              <a:lnSpc>
                <a:spcPct val="130000"/>
              </a:lnSpc>
            </a:pPr>
            <a:r>
              <a:rPr lang="zh-CN" altLang="en-US" sz="1600" b="1">
                <a:solidFill>
                  <a:schemeClr val="tx1"/>
                </a:solidFill>
                <a:latin typeface="+mj-lt"/>
                <a:ea typeface="+mj-ea"/>
                <a:cs typeface="+mj-cs"/>
              </a:rPr>
              <a:t>带教与弹药库</a:t>
            </a:r>
            <a:endParaRPr lang="zh-CN" altLang="en-US" sz="1600" b="1">
              <a:solidFill>
                <a:schemeClr val="tx1"/>
              </a:solidFill>
              <a:latin typeface="+mj-lt"/>
              <a:ea typeface="+mj-ea"/>
              <a:cs typeface="+mj-cs"/>
            </a:endParaRPr>
          </a:p>
        </p:txBody>
      </p:sp>
      <p:sp>
        <p:nvSpPr>
          <p:cNvPr id="58" name="五边形 57"/>
          <p:cNvSpPr/>
          <p:nvPr>
            <p:custDataLst>
              <p:tags r:id="rId15"/>
            </p:custDataLst>
          </p:nvPr>
        </p:nvSpPr>
        <p:spPr>
          <a:xfrm flipH="1">
            <a:off x="5497168" y="1721095"/>
            <a:ext cx="2804207" cy="45596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10">
              <a:solidFill>
                <a:schemeClr val="tx1"/>
              </a:solidFill>
            </a:endParaRPr>
          </a:p>
        </p:txBody>
      </p:sp>
      <p:sp>
        <p:nvSpPr>
          <p:cNvPr id="59" name="矩形 58"/>
          <p:cNvSpPr/>
          <p:nvPr>
            <p:custDataLst>
              <p:tags r:id="rId16"/>
            </p:custDataLst>
          </p:nvPr>
        </p:nvSpPr>
        <p:spPr>
          <a:xfrm flipH="1">
            <a:off x="8175119" y="1721095"/>
            <a:ext cx="126255" cy="455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10">
              <a:solidFill>
                <a:schemeClr val="tx1"/>
              </a:solidFill>
            </a:endParaRPr>
          </a:p>
        </p:txBody>
      </p:sp>
      <p:sp>
        <p:nvSpPr>
          <p:cNvPr id="60" name="五边形 7"/>
          <p:cNvSpPr/>
          <p:nvPr>
            <p:custDataLst>
              <p:tags r:id="rId17"/>
            </p:custDataLst>
          </p:nvPr>
        </p:nvSpPr>
        <p:spPr>
          <a:xfrm flipH="1">
            <a:off x="5490521" y="2981893"/>
            <a:ext cx="2804207" cy="45596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10">
              <a:solidFill>
                <a:schemeClr val="tx1"/>
              </a:solidFill>
            </a:endParaRPr>
          </a:p>
        </p:txBody>
      </p:sp>
      <p:sp>
        <p:nvSpPr>
          <p:cNvPr id="61" name="矩形 60"/>
          <p:cNvSpPr/>
          <p:nvPr>
            <p:custDataLst>
              <p:tags r:id="rId18"/>
            </p:custDataLst>
          </p:nvPr>
        </p:nvSpPr>
        <p:spPr>
          <a:xfrm flipH="1">
            <a:off x="8168472" y="2981893"/>
            <a:ext cx="126255" cy="455968"/>
          </a:xfrm>
          <a:prstGeom prst="rect">
            <a:avLst/>
          </a:prstGeom>
          <a:solidFill>
            <a:srgbClr val="48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10">
              <a:solidFill>
                <a:schemeClr val="tx1"/>
              </a:solidFill>
            </a:endParaRPr>
          </a:p>
        </p:txBody>
      </p:sp>
      <p:sp>
        <p:nvSpPr>
          <p:cNvPr id="62" name="五边形 10"/>
          <p:cNvSpPr/>
          <p:nvPr>
            <p:custDataLst>
              <p:tags r:id="rId19"/>
            </p:custDataLst>
          </p:nvPr>
        </p:nvSpPr>
        <p:spPr>
          <a:xfrm flipH="1">
            <a:off x="5490522" y="2359945"/>
            <a:ext cx="2804207" cy="45596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rPr>
              <a:t>复核检查</a:t>
            </a:r>
            <a:endParaRPr lang="zh-CN" altLang="en-US" b="1">
              <a:solidFill>
                <a:schemeClr val="bg1"/>
              </a:solidFill>
            </a:endParaRPr>
          </a:p>
        </p:txBody>
      </p:sp>
      <p:sp>
        <p:nvSpPr>
          <p:cNvPr id="63" name="矩形 62"/>
          <p:cNvSpPr/>
          <p:nvPr>
            <p:custDataLst>
              <p:tags r:id="rId20"/>
            </p:custDataLst>
          </p:nvPr>
        </p:nvSpPr>
        <p:spPr>
          <a:xfrm flipH="1">
            <a:off x="8168473" y="2359945"/>
            <a:ext cx="126255" cy="455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10">
              <a:solidFill>
                <a:schemeClr val="tx1"/>
              </a:solidFill>
            </a:endParaRPr>
          </a:p>
        </p:txBody>
      </p:sp>
      <p:sp>
        <p:nvSpPr>
          <p:cNvPr id="64" name="KSO_Shape"/>
          <p:cNvSpPr/>
          <p:nvPr>
            <p:custDataLst>
              <p:tags r:id="rId21"/>
            </p:custDataLst>
          </p:nvPr>
        </p:nvSpPr>
        <p:spPr>
          <a:xfrm>
            <a:off x="5747215" y="1863351"/>
            <a:ext cx="250678" cy="198036"/>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2721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1510" dirty="0">
              <a:solidFill>
                <a:schemeClr val="tx1"/>
              </a:solidFill>
            </a:endParaRPr>
          </a:p>
        </p:txBody>
      </p:sp>
      <p:sp>
        <p:nvSpPr>
          <p:cNvPr id="65" name="KSO_Shape"/>
          <p:cNvSpPr/>
          <p:nvPr>
            <p:custDataLst>
              <p:tags r:id="rId22"/>
            </p:custDataLst>
          </p:nvPr>
        </p:nvSpPr>
        <p:spPr bwMode="auto">
          <a:xfrm>
            <a:off x="5777855" y="2480460"/>
            <a:ext cx="186812" cy="243548"/>
          </a:xfrm>
          <a:custGeom>
            <a:avLst/>
            <a:gdLst>
              <a:gd name="T0" fmla="*/ 626709 w 2415"/>
              <a:gd name="T1" fmla="*/ 1437082 h 3895"/>
              <a:gd name="T2" fmla="*/ 626709 w 2415"/>
              <a:gd name="T3" fmla="*/ 1656643 h 3895"/>
              <a:gd name="T4" fmla="*/ 877670 w 2415"/>
              <a:gd name="T5" fmla="*/ 1656643 h 3895"/>
              <a:gd name="T6" fmla="*/ 877670 w 2415"/>
              <a:gd name="T7" fmla="*/ 1800397 h 3895"/>
              <a:gd name="T8" fmla="*/ 226466 w 2415"/>
              <a:gd name="T9" fmla="*/ 1800397 h 3895"/>
              <a:gd name="T10" fmla="*/ 226466 w 2415"/>
              <a:gd name="T11" fmla="*/ 1656643 h 3895"/>
              <a:gd name="T12" fmla="*/ 477427 w 2415"/>
              <a:gd name="T13" fmla="*/ 1656643 h 3895"/>
              <a:gd name="T14" fmla="*/ 477427 w 2415"/>
              <a:gd name="T15" fmla="*/ 1437082 h 3895"/>
              <a:gd name="T16" fmla="*/ 0 w 2415"/>
              <a:gd name="T17" fmla="*/ 883789 h 3895"/>
              <a:gd name="T18" fmla="*/ 0 w 2415"/>
              <a:gd name="T19" fmla="*/ 683180 h 3895"/>
              <a:gd name="T20" fmla="*/ 155291 w 2415"/>
              <a:gd name="T21" fmla="*/ 683180 h 3895"/>
              <a:gd name="T22" fmla="*/ 155291 w 2415"/>
              <a:gd name="T23" fmla="*/ 883789 h 3895"/>
              <a:gd name="T24" fmla="*/ 268986 w 2415"/>
              <a:gd name="T25" fmla="*/ 1172685 h 3895"/>
              <a:gd name="T26" fmla="*/ 557845 w 2415"/>
              <a:gd name="T27" fmla="*/ 1292403 h 3895"/>
              <a:gd name="T28" fmla="*/ 847166 w 2415"/>
              <a:gd name="T29" fmla="*/ 1172685 h 3895"/>
              <a:gd name="T30" fmla="*/ 948845 w 2415"/>
              <a:gd name="T31" fmla="*/ 883789 h 3895"/>
              <a:gd name="T32" fmla="*/ 948845 w 2415"/>
              <a:gd name="T33" fmla="*/ 683180 h 3895"/>
              <a:gd name="T34" fmla="*/ 1116152 w 2415"/>
              <a:gd name="T35" fmla="*/ 683180 h 3895"/>
              <a:gd name="T36" fmla="*/ 1116152 w 2415"/>
              <a:gd name="T37" fmla="*/ 883789 h 3895"/>
              <a:gd name="T38" fmla="*/ 626709 w 2415"/>
              <a:gd name="T39" fmla="*/ 1437082 h 3895"/>
              <a:gd name="T40" fmla="*/ 570786 w 2415"/>
              <a:gd name="T41" fmla="*/ 1187476 h 3895"/>
              <a:gd name="T42" fmla="*/ 264364 w 2415"/>
              <a:gd name="T43" fmla="*/ 868536 h 3895"/>
              <a:gd name="T44" fmla="*/ 264364 w 2415"/>
              <a:gd name="T45" fmla="*/ 793654 h 3895"/>
              <a:gd name="T46" fmla="*/ 694186 w 2415"/>
              <a:gd name="T47" fmla="*/ 793654 h 3895"/>
              <a:gd name="T48" fmla="*/ 694186 w 2415"/>
              <a:gd name="T49" fmla="*/ 718310 h 3895"/>
              <a:gd name="T50" fmla="*/ 264364 w 2415"/>
              <a:gd name="T51" fmla="*/ 718310 h 3895"/>
              <a:gd name="T52" fmla="*/ 264364 w 2415"/>
              <a:gd name="T53" fmla="*/ 578253 h 3895"/>
              <a:gd name="T54" fmla="*/ 694186 w 2415"/>
              <a:gd name="T55" fmla="*/ 578253 h 3895"/>
              <a:gd name="T56" fmla="*/ 694186 w 2415"/>
              <a:gd name="T57" fmla="*/ 502909 h 3895"/>
              <a:gd name="T58" fmla="*/ 264364 w 2415"/>
              <a:gd name="T59" fmla="*/ 502909 h 3895"/>
              <a:gd name="T60" fmla="*/ 264364 w 2415"/>
              <a:gd name="T61" fmla="*/ 394747 h 3895"/>
              <a:gd name="T62" fmla="*/ 694186 w 2415"/>
              <a:gd name="T63" fmla="*/ 394747 h 3895"/>
              <a:gd name="T64" fmla="*/ 694186 w 2415"/>
              <a:gd name="T65" fmla="*/ 324025 h 3895"/>
              <a:gd name="T66" fmla="*/ 264826 w 2415"/>
              <a:gd name="T67" fmla="*/ 324025 h 3895"/>
              <a:gd name="T68" fmla="*/ 570786 w 2415"/>
              <a:gd name="T69" fmla="*/ 0 h 3895"/>
              <a:gd name="T70" fmla="*/ 876745 w 2415"/>
              <a:gd name="T71" fmla="*/ 318941 h 3895"/>
              <a:gd name="T72" fmla="*/ 876745 w 2415"/>
              <a:gd name="T73" fmla="*/ 868536 h 3895"/>
              <a:gd name="T74" fmla="*/ 570786 w 2415"/>
              <a:gd name="T75" fmla="*/ 1187476 h 3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15" h="3895">
                <a:moveTo>
                  <a:pt x="1356" y="3109"/>
                </a:moveTo>
                <a:cubicBezTo>
                  <a:pt x="1356" y="3584"/>
                  <a:pt x="1356" y="3584"/>
                  <a:pt x="1356" y="3584"/>
                </a:cubicBezTo>
                <a:cubicBezTo>
                  <a:pt x="1899" y="3584"/>
                  <a:pt x="1899" y="3584"/>
                  <a:pt x="1899" y="3584"/>
                </a:cubicBezTo>
                <a:cubicBezTo>
                  <a:pt x="1899" y="3895"/>
                  <a:pt x="1899" y="3895"/>
                  <a:pt x="1899" y="3895"/>
                </a:cubicBezTo>
                <a:cubicBezTo>
                  <a:pt x="490" y="3895"/>
                  <a:pt x="490" y="3895"/>
                  <a:pt x="490" y="3895"/>
                </a:cubicBezTo>
                <a:cubicBezTo>
                  <a:pt x="490" y="3584"/>
                  <a:pt x="490" y="3584"/>
                  <a:pt x="490" y="3584"/>
                </a:cubicBezTo>
                <a:cubicBezTo>
                  <a:pt x="1033" y="3584"/>
                  <a:pt x="1033" y="3584"/>
                  <a:pt x="1033" y="3584"/>
                </a:cubicBezTo>
                <a:cubicBezTo>
                  <a:pt x="1033" y="3109"/>
                  <a:pt x="1033" y="3109"/>
                  <a:pt x="1033" y="3109"/>
                </a:cubicBezTo>
                <a:cubicBezTo>
                  <a:pt x="442" y="3030"/>
                  <a:pt x="0" y="2524"/>
                  <a:pt x="0" y="1912"/>
                </a:cubicBezTo>
                <a:cubicBezTo>
                  <a:pt x="0" y="1478"/>
                  <a:pt x="0" y="1478"/>
                  <a:pt x="0" y="1478"/>
                </a:cubicBezTo>
                <a:cubicBezTo>
                  <a:pt x="336" y="1478"/>
                  <a:pt x="336" y="1478"/>
                  <a:pt x="336" y="1478"/>
                </a:cubicBezTo>
                <a:cubicBezTo>
                  <a:pt x="336" y="1912"/>
                  <a:pt x="336" y="1912"/>
                  <a:pt x="336" y="1912"/>
                </a:cubicBezTo>
                <a:cubicBezTo>
                  <a:pt x="336" y="2157"/>
                  <a:pt x="422" y="2377"/>
                  <a:pt x="582" y="2537"/>
                </a:cubicBezTo>
                <a:cubicBezTo>
                  <a:pt x="743" y="2698"/>
                  <a:pt x="963" y="2796"/>
                  <a:pt x="1207" y="2796"/>
                </a:cubicBezTo>
                <a:cubicBezTo>
                  <a:pt x="1452" y="2796"/>
                  <a:pt x="1672" y="2698"/>
                  <a:pt x="1833" y="2537"/>
                </a:cubicBezTo>
                <a:cubicBezTo>
                  <a:pt x="1993" y="2377"/>
                  <a:pt x="2053" y="2157"/>
                  <a:pt x="2053" y="1912"/>
                </a:cubicBezTo>
                <a:cubicBezTo>
                  <a:pt x="2053" y="1478"/>
                  <a:pt x="2053" y="1478"/>
                  <a:pt x="2053" y="1478"/>
                </a:cubicBezTo>
                <a:cubicBezTo>
                  <a:pt x="2415" y="1478"/>
                  <a:pt x="2415" y="1478"/>
                  <a:pt x="2415" y="1478"/>
                </a:cubicBezTo>
                <a:cubicBezTo>
                  <a:pt x="2415" y="1912"/>
                  <a:pt x="2415" y="1912"/>
                  <a:pt x="2415" y="1912"/>
                </a:cubicBezTo>
                <a:cubicBezTo>
                  <a:pt x="2415" y="2524"/>
                  <a:pt x="1947" y="3030"/>
                  <a:pt x="1356" y="3109"/>
                </a:cubicBezTo>
                <a:close/>
                <a:moveTo>
                  <a:pt x="1235" y="2569"/>
                </a:moveTo>
                <a:cubicBezTo>
                  <a:pt x="879" y="2569"/>
                  <a:pt x="572" y="2260"/>
                  <a:pt x="572" y="1879"/>
                </a:cubicBezTo>
                <a:cubicBezTo>
                  <a:pt x="572" y="1717"/>
                  <a:pt x="572" y="1717"/>
                  <a:pt x="572" y="1717"/>
                </a:cubicBezTo>
                <a:cubicBezTo>
                  <a:pt x="1502" y="1717"/>
                  <a:pt x="1502" y="1717"/>
                  <a:pt x="1502" y="1717"/>
                </a:cubicBezTo>
                <a:cubicBezTo>
                  <a:pt x="1502" y="1554"/>
                  <a:pt x="1502" y="1554"/>
                  <a:pt x="1502" y="1554"/>
                </a:cubicBezTo>
                <a:cubicBezTo>
                  <a:pt x="572" y="1554"/>
                  <a:pt x="572" y="1554"/>
                  <a:pt x="572" y="1554"/>
                </a:cubicBezTo>
                <a:cubicBezTo>
                  <a:pt x="572" y="1251"/>
                  <a:pt x="572" y="1251"/>
                  <a:pt x="572" y="1251"/>
                </a:cubicBezTo>
                <a:cubicBezTo>
                  <a:pt x="1502" y="1251"/>
                  <a:pt x="1502" y="1251"/>
                  <a:pt x="1502" y="1251"/>
                </a:cubicBezTo>
                <a:cubicBezTo>
                  <a:pt x="1502" y="1088"/>
                  <a:pt x="1502" y="1088"/>
                  <a:pt x="1502" y="1088"/>
                </a:cubicBezTo>
                <a:cubicBezTo>
                  <a:pt x="572" y="1088"/>
                  <a:pt x="572" y="1088"/>
                  <a:pt x="572" y="1088"/>
                </a:cubicBezTo>
                <a:cubicBezTo>
                  <a:pt x="572" y="854"/>
                  <a:pt x="572" y="854"/>
                  <a:pt x="572" y="854"/>
                </a:cubicBezTo>
                <a:cubicBezTo>
                  <a:pt x="1502" y="854"/>
                  <a:pt x="1502" y="854"/>
                  <a:pt x="1502" y="854"/>
                </a:cubicBezTo>
                <a:cubicBezTo>
                  <a:pt x="1502" y="701"/>
                  <a:pt x="1502" y="701"/>
                  <a:pt x="1502" y="701"/>
                </a:cubicBezTo>
                <a:cubicBezTo>
                  <a:pt x="573" y="701"/>
                  <a:pt x="573" y="701"/>
                  <a:pt x="573" y="701"/>
                </a:cubicBezTo>
                <a:cubicBezTo>
                  <a:pt x="587" y="333"/>
                  <a:pt x="888" y="0"/>
                  <a:pt x="1235" y="0"/>
                </a:cubicBezTo>
                <a:cubicBezTo>
                  <a:pt x="1590" y="0"/>
                  <a:pt x="1897" y="309"/>
                  <a:pt x="1897" y="690"/>
                </a:cubicBezTo>
                <a:cubicBezTo>
                  <a:pt x="1897" y="1879"/>
                  <a:pt x="1897" y="1879"/>
                  <a:pt x="1897" y="1879"/>
                </a:cubicBezTo>
                <a:cubicBezTo>
                  <a:pt x="1897" y="2260"/>
                  <a:pt x="1590" y="2569"/>
                  <a:pt x="1235" y="25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272100" anchor="ctr"/>
          <a:lstStyle/>
          <a:p>
            <a:pPr algn="ctr"/>
            <a:endParaRPr lang="zh-CN" altLang="en-US" sz="1510">
              <a:solidFill>
                <a:schemeClr val="tx1"/>
              </a:solidFill>
            </a:endParaRPr>
          </a:p>
        </p:txBody>
      </p:sp>
      <p:sp>
        <p:nvSpPr>
          <p:cNvPr id="66" name="KSO_Shape"/>
          <p:cNvSpPr/>
          <p:nvPr>
            <p:custDataLst>
              <p:tags r:id="rId23"/>
            </p:custDataLst>
          </p:nvPr>
        </p:nvSpPr>
        <p:spPr bwMode="auto">
          <a:xfrm>
            <a:off x="5777857" y="3122883"/>
            <a:ext cx="220036" cy="192534"/>
          </a:xfrm>
          <a:custGeom>
            <a:avLst/>
            <a:gdLst>
              <a:gd name="T0" fmla="*/ 1307726 w 3563"/>
              <a:gd name="T1" fmla="*/ 104074 h 3093"/>
              <a:gd name="T2" fmla="*/ 1229404 w 3563"/>
              <a:gd name="T3" fmla="*/ 39912 h 3093"/>
              <a:gd name="T4" fmla="*/ 574025 w 3563"/>
              <a:gd name="T5" fmla="*/ 39912 h 3093"/>
              <a:gd name="T6" fmla="*/ 494187 w 3563"/>
              <a:gd name="T7" fmla="*/ 103064 h 3093"/>
              <a:gd name="T8" fmla="*/ 90449 w 3563"/>
              <a:gd name="T9" fmla="*/ 1286273 h 3093"/>
              <a:gd name="T10" fmla="*/ 100555 w 3563"/>
              <a:gd name="T11" fmla="*/ 1306987 h 3093"/>
              <a:gd name="T12" fmla="*/ 135927 w 3563"/>
              <a:gd name="T13" fmla="*/ 1342352 h 3093"/>
              <a:gd name="T14" fmla="*/ 166245 w 3563"/>
              <a:gd name="T15" fmla="*/ 1352456 h 3093"/>
              <a:gd name="T16" fmla="*/ 274885 w 3563"/>
              <a:gd name="T17" fmla="*/ 1443395 h 3093"/>
              <a:gd name="T18" fmla="*/ 276906 w 3563"/>
              <a:gd name="T19" fmla="*/ 1462088 h 3093"/>
              <a:gd name="T20" fmla="*/ 314804 w 3563"/>
              <a:gd name="T21" fmla="*/ 1533323 h 3093"/>
              <a:gd name="T22" fmla="*/ 390600 w 3563"/>
              <a:gd name="T23" fmla="*/ 1556562 h 3093"/>
              <a:gd name="T24" fmla="*/ 465385 w 3563"/>
              <a:gd name="T25" fmla="*/ 1548984 h 3093"/>
              <a:gd name="T26" fmla="*/ 535622 w 3563"/>
              <a:gd name="T27" fmla="*/ 1511093 h 3093"/>
              <a:gd name="T28" fmla="*/ 558361 w 3563"/>
              <a:gd name="T29" fmla="*/ 1433290 h 3093"/>
              <a:gd name="T30" fmla="*/ 498735 w 3563"/>
              <a:gd name="T31" fmla="*/ 822487 h 3093"/>
              <a:gd name="T32" fmla="*/ 385041 w 3563"/>
              <a:gd name="T33" fmla="*/ 728012 h 3093"/>
              <a:gd name="T34" fmla="*/ 310256 w 3563"/>
              <a:gd name="T35" fmla="*/ 735591 h 3093"/>
              <a:gd name="T36" fmla="*/ 217281 w 3563"/>
              <a:gd name="T37" fmla="*/ 851285 h 3093"/>
              <a:gd name="T38" fmla="*/ 219302 w 3563"/>
              <a:gd name="T39" fmla="*/ 869977 h 3093"/>
              <a:gd name="T40" fmla="*/ 181909 w 3563"/>
              <a:gd name="T41" fmla="*/ 901301 h 3093"/>
              <a:gd name="T42" fmla="*/ 532590 w 3563"/>
              <a:gd name="T43" fmla="*/ 257659 h 3093"/>
              <a:gd name="T44" fmla="*/ 600301 w 3563"/>
              <a:gd name="T45" fmla="*/ 267258 h 3093"/>
              <a:gd name="T46" fmla="*/ 1203128 w 3563"/>
              <a:gd name="T47" fmla="*/ 267763 h 3093"/>
              <a:gd name="T48" fmla="*/ 1268312 w 3563"/>
              <a:gd name="T49" fmla="*/ 258164 h 3093"/>
              <a:gd name="T50" fmla="*/ 1618488 w 3563"/>
              <a:gd name="T51" fmla="*/ 901301 h 3093"/>
              <a:gd name="T52" fmla="*/ 1581095 w 3563"/>
              <a:gd name="T53" fmla="*/ 869977 h 3093"/>
              <a:gd name="T54" fmla="*/ 1583116 w 3563"/>
              <a:gd name="T55" fmla="*/ 851285 h 3093"/>
              <a:gd name="T56" fmla="*/ 1490141 w 3563"/>
              <a:gd name="T57" fmla="*/ 735591 h 3093"/>
              <a:gd name="T58" fmla="*/ 1415356 w 3563"/>
              <a:gd name="T59" fmla="*/ 728012 h 3093"/>
              <a:gd name="T60" fmla="*/ 1301662 w 3563"/>
              <a:gd name="T61" fmla="*/ 822487 h 3093"/>
              <a:gd name="T62" fmla="*/ 1242036 w 3563"/>
              <a:gd name="T63" fmla="*/ 1433290 h 3093"/>
              <a:gd name="T64" fmla="*/ 1265280 w 3563"/>
              <a:gd name="T65" fmla="*/ 1511093 h 3093"/>
              <a:gd name="T66" fmla="*/ 1335012 w 3563"/>
              <a:gd name="T67" fmla="*/ 1548984 h 3093"/>
              <a:gd name="T68" fmla="*/ 1409797 w 3563"/>
              <a:gd name="T69" fmla="*/ 1556562 h 3093"/>
              <a:gd name="T70" fmla="*/ 1523491 w 3563"/>
              <a:gd name="T71" fmla="*/ 1462088 h 3093"/>
              <a:gd name="T72" fmla="*/ 1525512 w 3563"/>
              <a:gd name="T73" fmla="*/ 1443395 h 3093"/>
              <a:gd name="T74" fmla="*/ 1634152 w 3563"/>
              <a:gd name="T75" fmla="*/ 1352456 h 3093"/>
              <a:gd name="T76" fmla="*/ 1664470 w 3563"/>
              <a:gd name="T77" fmla="*/ 1342352 h 3093"/>
              <a:gd name="T78" fmla="*/ 1684682 w 3563"/>
              <a:gd name="T79" fmla="*/ 1322143 h 3093"/>
              <a:gd name="T80" fmla="*/ 1699842 w 3563"/>
              <a:gd name="T81" fmla="*/ 1306987 h 3093"/>
              <a:gd name="T82" fmla="*/ 1709948 w 3563"/>
              <a:gd name="T83" fmla="*/ 1286273 h 3093"/>
              <a:gd name="T84" fmla="*/ 1307726 w 3563"/>
              <a:gd name="T85" fmla="*/ 104074 h 30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63" h="3093">
                <a:moveTo>
                  <a:pt x="2588" y="206"/>
                </a:moveTo>
                <a:cubicBezTo>
                  <a:pt x="2558" y="142"/>
                  <a:pt x="2500" y="93"/>
                  <a:pt x="2433" y="79"/>
                </a:cubicBezTo>
                <a:cubicBezTo>
                  <a:pt x="1989" y="0"/>
                  <a:pt x="1577" y="0"/>
                  <a:pt x="1136" y="79"/>
                </a:cubicBezTo>
                <a:cubicBezTo>
                  <a:pt x="1067" y="93"/>
                  <a:pt x="1009" y="141"/>
                  <a:pt x="978" y="204"/>
                </a:cubicBezTo>
                <a:cubicBezTo>
                  <a:pt x="314" y="521"/>
                  <a:pt x="0" y="1435"/>
                  <a:pt x="179" y="2546"/>
                </a:cubicBezTo>
                <a:cubicBezTo>
                  <a:pt x="181" y="2562"/>
                  <a:pt x="188" y="2576"/>
                  <a:pt x="199" y="2587"/>
                </a:cubicBezTo>
                <a:cubicBezTo>
                  <a:pt x="201" y="2588"/>
                  <a:pt x="269" y="2657"/>
                  <a:pt x="269" y="2657"/>
                </a:cubicBezTo>
                <a:cubicBezTo>
                  <a:pt x="285" y="2673"/>
                  <a:pt x="308" y="2680"/>
                  <a:pt x="329" y="2677"/>
                </a:cubicBezTo>
                <a:cubicBezTo>
                  <a:pt x="388" y="2761"/>
                  <a:pt x="462" y="2823"/>
                  <a:pt x="544" y="2857"/>
                </a:cubicBezTo>
                <a:cubicBezTo>
                  <a:pt x="548" y="2894"/>
                  <a:pt x="548" y="2894"/>
                  <a:pt x="548" y="2894"/>
                </a:cubicBezTo>
                <a:cubicBezTo>
                  <a:pt x="554" y="2949"/>
                  <a:pt x="580" y="2999"/>
                  <a:pt x="623" y="3035"/>
                </a:cubicBezTo>
                <a:cubicBezTo>
                  <a:pt x="665" y="3070"/>
                  <a:pt x="718" y="3087"/>
                  <a:pt x="773" y="3081"/>
                </a:cubicBezTo>
                <a:cubicBezTo>
                  <a:pt x="921" y="3066"/>
                  <a:pt x="921" y="3066"/>
                  <a:pt x="921" y="3066"/>
                </a:cubicBezTo>
                <a:cubicBezTo>
                  <a:pt x="976" y="3060"/>
                  <a:pt x="1025" y="3034"/>
                  <a:pt x="1060" y="2991"/>
                </a:cubicBezTo>
                <a:cubicBezTo>
                  <a:pt x="1094" y="2947"/>
                  <a:pt x="1110" y="2893"/>
                  <a:pt x="1105" y="2837"/>
                </a:cubicBezTo>
                <a:cubicBezTo>
                  <a:pt x="987" y="1628"/>
                  <a:pt x="987" y="1628"/>
                  <a:pt x="987" y="1628"/>
                </a:cubicBezTo>
                <a:cubicBezTo>
                  <a:pt x="976" y="1514"/>
                  <a:pt x="875" y="1430"/>
                  <a:pt x="762" y="1441"/>
                </a:cubicBezTo>
                <a:cubicBezTo>
                  <a:pt x="614" y="1456"/>
                  <a:pt x="614" y="1456"/>
                  <a:pt x="614" y="1456"/>
                </a:cubicBezTo>
                <a:cubicBezTo>
                  <a:pt x="501" y="1468"/>
                  <a:pt x="419" y="1570"/>
                  <a:pt x="430" y="1685"/>
                </a:cubicBezTo>
                <a:cubicBezTo>
                  <a:pt x="430" y="1685"/>
                  <a:pt x="432" y="1703"/>
                  <a:pt x="434" y="1722"/>
                </a:cubicBezTo>
                <a:cubicBezTo>
                  <a:pt x="407" y="1740"/>
                  <a:pt x="383" y="1760"/>
                  <a:pt x="360" y="1784"/>
                </a:cubicBezTo>
                <a:cubicBezTo>
                  <a:pt x="416" y="1173"/>
                  <a:pt x="664" y="711"/>
                  <a:pt x="1054" y="510"/>
                </a:cubicBezTo>
                <a:cubicBezTo>
                  <a:pt x="1094" y="532"/>
                  <a:pt x="1141" y="539"/>
                  <a:pt x="1188" y="529"/>
                </a:cubicBezTo>
                <a:cubicBezTo>
                  <a:pt x="1593" y="457"/>
                  <a:pt x="1973" y="457"/>
                  <a:pt x="2381" y="530"/>
                </a:cubicBezTo>
                <a:cubicBezTo>
                  <a:pt x="2425" y="539"/>
                  <a:pt x="2471" y="532"/>
                  <a:pt x="2510" y="511"/>
                </a:cubicBezTo>
                <a:cubicBezTo>
                  <a:pt x="2900" y="712"/>
                  <a:pt x="3148" y="1173"/>
                  <a:pt x="3203" y="1784"/>
                </a:cubicBezTo>
                <a:cubicBezTo>
                  <a:pt x="3180" y="1760"/>
                  <a:pt x="3156" y="1740"/>
                  <a:pt x="3129" y="1722"/>
                </a:cubicBezTo>
                <a:cubicBezTo>
                  <a:pt x="3133" y="1685"/>
                  <a:pt x="3133" y="1685"/>
                  <a:pt x="3133" y="1685"/>
                </a:cubicBezTo>
                <a:cubicBezTo>
                  <a:pt x="3144" y="1570"/>
                  <a:pt x="3062" y="1468"/>
                  <a:pt x="2949" y="1456"/>
                </a:cubicBezTo>
                <a:cubicBezTo>
                  <a:pt x="2801" y="1441"/>
                  <a:pt x="2801" y="1441"/>
                  <a:pt x="2801" y="1441"/>
                </a:cubicBezTo>
                <a:cubicBezTo>
                  <a:pt x="2688" y="1430"/>
                  <a:pt x="2588" y="1514"/>
                  <a:pt x="2576" y="1628"/>
                </a:cubicBezTo>
                <a:cubicBezTo>
                  <a:pt x="2458" y="2837"/>
                  <a:pt x="2458" y="2837"/>
                  <a:pt x="2458" y="2837"/>
                </a:cubicBezTo>
                <a:cubicBezTo>
                  <a:pt x="2453" y="2893"/>
                  <a:pt x="2469" y="2947"/>
                  <a:pt x="2504" y="2991"/>
                </a:cubicBezTo>
                <a:cubicBezTo>
                  <a:pt x="2538" y="3034"/>
                  <a:pt x="2588" y="3060"/>
                  <a:pt x="2642" y="3066"/>
                </a:cubicBezTo>
                <a:cubicBezTo>
                  <a:pt x="2642" y="3066"/>
                  <a:pt x="2790" y="3081"/>
                  <a:pt x="2790" y="3081"/>
                </a:cubicBezTo>
                <a:cubicBezTo>
                  <a:pt x="2903" y="3093"/>
                  <a:pt x="3004" y="3008"/>
                  <a:pt x="3015" y="2894"/>
                </a:cubicBezTo>
                <a:cubicBezTo>
                  <a:pt x="3015" y="2894"/>
                  <a:pt x="3017" y="2876"/>
                  <a:pt x="3019" y="2857"/>
                </a:cubicBezTo>
                <a:cubicBezTo>
                  <a:pt x="3101" y="2823"/>
                  <a:pt x="3175" y="2761"/>
                  <a:pt x="3234" y="2677"/>
                </a:cubicBezTo>
                <a:cubicBezTo>
                  <a:pt x="3255" y="2680"/>
                  <a:pt x="3277" y="2673"/>
                  <a:pt x="3294" y="2657"/>
                </a:cubicBezTo>
                <a:cubicBezTo>
                  <a:pt x="3334" y="2617"/>
                  <a:pt x="3334" y="2617"/>
                  <a:pt x="3334" y="2617"/>
                </a:cubicBezTo>
                <a:cubicBezTo>
                  <a:pt x="3364" y="2587"/>
                  <a:pt x="3364" y="2587"/>
                  <a:pt x="3364" y="2587"/>
                </a:cubicBezTo>
                <a:cubicBezTo>
                  <a:pt x="3375" y="2576"/>
                  <a:pt x="3382" y="2562"/>
                  <a:pt x="3384" y="2546"/>
                </a:cubicBezTo>
                <a:cubicBezTo>
                  <a:pt x="3563" y="1438"/>
                  <a:pt x="3251" y="524"/>
                  <a:pt x="2588" y="2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272100" anchor="ctr"/>
          <a:lstStyle/>
          <a:p>
            <a:pPr algn="ctr"/>
            <a:endParaRPr lang="zh-CN" altLang="en-US" sz="1510">
              <a:solidFill>
                <a:schemeClr val="tx1"/>
              </a:solidFill>
            </a:endParaRPr>
          </a:p>
        </p:txBody>
      </p:sp>
      <p:sp>
        <p:nvSpPr>
          <p:cNvPr id="67" name="文本框 66"/>
          <p:cNvSpPr txBox="1"/>
          <p:nvPr>
            <p:custDataLst>
              <p:tags r:id="rId24"/>
            </p:custDataLst>
          </p:nvPr>
        </p:nvSpPr>
        <p:spPr>
          <a:xfrm>
            <a:off x="6138446" y="1715375"/>
            <a:ext cx="1647051" cy="482496"/>
          </a:xfrm>
          <a:prstGeom prst="rect">
            <a:avLst/>
          </a:prstGeom>
          <a:noFill/>
        </p:spPr>
        <p:txBody>
          <a:bodyPr wrap="none" rtlCol="0">
            <a:normAutofit/>
          </a:bodyPr>
          <a:lstStyle/>
          <a:p>
            <a:r>
              <a:rPr lang="en-US" altLang="zh-CN" sz="1010" b="1">
                <a:solidFill>
                  <a:schemeClr val="bg1"/>
                </a:solidFill>
              </a:rPr>
              <a:t>   </a:t>
            </a:r>
            <a:r>
              <a:rPr lang="zh-CN" altLang="en-US" b="1">
                <a:solidFill>
                  <a:schemeClr val="bg1"/>
                </a:solidFill>
              </a:rPr>
              <a:t>上下同欲</a:t>
            </a:r>
            <a:endParaRPr lang="zh-CN" altLang="en-US" b="1">
              <a:solidFill>
                <a:schemeClr val="bg1"/>
              </a:solidFill>
            </a:endParaRPr>
          </a:p>
        </p:txBody>
      </p:sp>
      <p:sp>
        <p:nvSpPr>
          <p:cNvPr id="69" name="文本框 68"/>
          <p:cNvSpPr txBox="1"/>
          <p:nvPr>
            <p:custDataLst>
              <p:tags r:id="rId25"/>
            </p:custDataLst>
          </p:nvPr>
        </p:nvSpPr>
        <p:spPr>
          <a:xfrm>
            <a:off x="6138446" y="2965860"/>
            <a:ext cx="1370621" cy="482496"/>
          </a:xfrm>
          <a:prstGeom prst="rect">
            <a:avLst/>
          </a:prstGeom>
          <a:noFill/>
        </p:spPr>
        <p:txBody>
          <a:bodyPr wrap="none" rtlCol="0">
            <a:normAutofit/>
          </a:bodyPr>
          <a:lstStyle/>
          <a:p>
            <a:r>
              <a:rPr lang="en-US" altLang="zh-CN" b="1">
                <a:solidFill>
                  <a:schemeClr val="bg1"/>
                </a:solidFill>
                <a:latin typeface="微软雅黑" panose="020B0503020204020204" charset="-122"/>
                <a:ea typeface="微软雅黑" panose="020B0503020204020204" charset="-122"/>
                <a:cs typeface="微软雅黑" panose="020B0503020204020204" charset="-122"/>
              </a:rPr>
              <a:t>  </a:t>
            </a:r>
            <a:r>
              <a:rPr lang="zh-CN" altLang="en-US" b="1">
                <a:solidFill>
                  <a:schemeClr val="bg1"/>
                </a:solidFill>
                <a:latin typeface="微软雅黑" panose="020B0503020204020204" charset="-122"/>
                <a:ea typeface="微软雅黑" panose="020B0503020204020204" charset="-122"/>
                <a:cs typeface="微软雅黑" panose="020B0503020204020204" charset="-122"/>
              </a:rPr>
              <a:t>带教与弹药库</a:t>
            </a:r>
            <a:endParaRPr lang="zh-CN" altLang="en-US"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0" name="五边形 7"/>
          <p:cNvSpPr/>
          <p:nvPr>
            <p:custDataLst>
              <p:tags r:id="rId26"/>
            </p:custDataLst>
          </p:nvPr>
        </p:nvSpPr>
        <p:spPr>
          <a:xfrm flipH="1">
            <a:off x="5490521" y="3620238"/>
            <a:ext cx="2804207" cy="455968"/>
          </a:xfrm>
          <a:prstGeom prst="homePlat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10">
              <a:solidFill>
                <a:schemeClr val="tx1"/>
              </a:solidFill>
            </a:endParaRPr>
          </a:p>
        </p:txBody>
      </p:sp>
      <p:sp>
        <p:nvSpPr>
          <p:cNvPr id="71" name="矩形 70"/>
          <p:cNvSpPr/>
          <p:nvPr>
            <p:custDataLst>
              <p:tags r:id="rId27"/>
            </p:custDataLst>
          </p:nvPr>
        </p:nvSpPr>
        <p:spPr>
          <a:xfrm flipH="1">
            <a:off x="8168472" y="3620238"/>
            <a:ext cx="126255" cy="455968"/>
          </a:xfrm>
          <a:prstGeom prst="rect">
            <a:avLst/>
          </a:prstGeom>
          <a:solidFill>
            <a:srgbClr val="485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10">
              <a:solidFill>
                <a:schemeClr val="tx1"/>
              </a:solidFill>
            </a:endParaRPr>
          </a:p>
        </p:txBody>
      </p:sp>
      <p:sp>
        <p:nvSpPr>
          <p:cNvPr id="72" name="文本框 71"/>
          <p:cNvSpPr txBox="1"/>
          <p:nvPr>
            <p:custDataLst>
              <p:tags r:id="rId28"/>
            </p:custDataLst>
          </p:nvPr>
        </p:nvSpPr>
        <p:spPr>
          <a:xfrm>
            <a:off x="6138446" y="3606315"/>
            <a:ext cx="1370621" cy="482496"/>
          </a:xfrm>
          <a:prstGeom prst="rect">
            <a:avLst/>
          </a:prstGeom>
          <a:noFill/>
        </p:spPr>
        <p:txBody>
          <a:bodyPr wrap="none" rtlCol="0">
            <a:normAutofit/>
          </a:bodyPr>
          <a:lstStyle/>
          <a:p>
            <a:r>
              <a:rPr lang="en-US" altLang="zh-CN" sz="1010" b="1">
                <a:solidFill>
                  <a:schemeClr val="bg1"/>
                </a:solidFill>
              </a:rPr>
              <a:t> </a:t>
            </a:r>
            <a:r>
              <a:rPr lang="zh-CN" altLang="en-US" b="1">
                <a:solidFill>
                  <a:schemeClr val="bg1"/>
                </a:solidFill>
                <a:latin typeface="微软雅黑" panose="020B0503020204020204" charset="-122"/>
                <a:ea typeface="微软雅黑" panose="020B0503020204020204" charset="-122"/>
              </a:rPr>
              <a:t>交心太少</a:t>
            </a:r>
            <a:endParaRPr lang="zh-CN" altLang="en-US" b="1">
              <a:solidFill>
                <a:schemeClr val="bg1"/>
              </a:solidFill>
              <a:latin typeface="微软雅黑" panose="020B0503020204020204" charset="-122"/>
              <a:ea typeface="微软雅黑" panose="020B0503020204020204" charset="-122"/>
            </a:endParaRPr>
          </a:p>
        </p:txBody>
      </p:sp>
      <p:sp>
        <p:nvSpPr>
          <p:cNvPr id="73" name="六边形 72"/>
          <p:cNvSpPr/>
          <p:nvPr>
            <p:custDataLst>
              <p:tags r:id="rId29"/>
            </p:custDataLst>
          </p:nvPr>
        </p:nvSpPr>
        <p:spPr>
          <a:xfrm>
            <a:off x="1240532" y="4376568"/>
            <a:ext cx="246683" cy="190665"/>
          </a:xfrm>
          <a:prstGeom prst="hexagon">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10">
              <a:solidFill>
                <a:schemeClr val="tx1"/>
              </a:solidFill>
            </a:endParaRPr>
          </a:p>
        </p:txBody>
      </p:sp>
      <p:sp>
        <p:nvSpPr>
          <p:cNvPr id="74" name="文本框 73"/>
          <p:cNvSpPr txBox="1"/>
          <p:nvPr>
            <p:custDataLst>
              <p:tags r:id="rId30"/>
            </p:custDataLst>
          </p:nvPr>
        </p:nvSpPr>
        <p:spPr>
          <a:xfrm>
            <a:off x="1525571" y="4621342"/>
            <a:ext cx="3116548" cy="527908"/>
          </a:xfrm>
          <a:prstGeom prst="rect">
            <a:avLst/>
          </a:prstGeom>
          <a:noFill/>
        </p:spPr>
        <p:txBody>
          <a:bodyPr wrap="square" rtlCol="0">
            <a:noAutofit/>
          </a:bodyPr>
          <a:lstStyle/>
          <a:p>
            <a:pPr>
              <a:lnSpc>
                <a:spcPct val="130000"/>
              </a:lnSpc>
            </a:pPr>
            <a:r>
              <a:rPr lang="zh-CN" altLang="en-US" sz="1400">
                <a:solidFill>
                  <a:schemeClr val="tx1"/>
                </a:solidFill>
                <a:latin typeface="微软雅黑" panose="020B0503020204020204" charset="-122"/>
                <a:ea typeface="微软雅黑" panose="020B0503020204020204" charset="-122"/>
                <a:cs typeface="微软雅黑" panose="020B0503020204020204" charset="-122"/>
              </a:rPr>
              <a:t>说教太多，</a:t>
            </a:r>
            <a:r>
              <a:rPr lang="zh-CN" altLang="en-US" sz="1400">
                <a:latin typeface="微软雅黑" panose="020B0503020204020204" charset="-122"/>
                <a:ea typeface="微软雅黑" panose="020B0503020204020204" charset="-122"/>
                <a:cs typeface="微软雅黑" panose="020B0503020204020204" charset="-122"/>
                <a:sym typeface="+mn-ea"/>
              </a:rPr>
              <a:t>交心太少，</a:t>
            </a:r>
            <a:endParaRPr lang="zh-CN" altLang="en-US" sz="1400">
              <a:latin typeface="微软雅黑" panose="020B0503020204020204" charset="-122"/>
              <a:ea typeface="微软雅黑" panose="020B0503020204020204" charset="-122"/>
              <a:cs typeface="微软雅黑" panose="020B0503020204020204" charset="-122"/>
              <a:sym typeface="+mn-ea"/>
            </a:endParaRPr>
          </a:p>
          <a:p>
            <a:pPr>
              <a:lnSpc>
                <a:spcPct val="130000"/>
              </a:lnSpc>
            </a:pPr>
            <a:r>
              <a:rPr lang="zh-CN" altLang="en-US" sz="1400">
                <a:solidFill>
                  <a:schemeClr val="tx1"/>
                </a:solidFill>
                <a:latin typeface="微软雅黑" panose="020B0503020204020204" charset="-122"/>
                <a:ea typeface="微软雅黑" panose="020B0503020204020204" charset="-122"/>
                <a:cs typeface="微软雅黑" panose="020B0503020204020204" charset="-122"/>
              </a:rPr>
              <a:t>公司部门</a:t>
            </a:r>
            <a:r>
              <a:rPr lang="en-US" altLang="zh-CN" sz="140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a:solidFill>
                  <a:schemeClr val="tx1"/>
                </a:solidFill>
                <a:latin typeface="微软雅黑" panose="020B0503020204020204" charset="-122"/>
                <a:ea typeface="微软雅黑" panose="020B0503020204020204" charset="-122"/>
                <a:cs typeface="微软雅黑" panose="020B0503020204020204" charset="-122"/>
              </a:rPr>
              <a:t>项目间交流太少。</a:t>
            </a:r>
            <a:endParaRPr lang="zh-CN" altLang="en-US" sz="1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5" name="文本框 74"/>
          <p:cNvSpPr txBox="1"/>
          <p:nvPr>
            <p:custDataLst>
              <p:tags r:id="rId31"/>
            </p:custDataLst>
          </p:nvPr>
        </p:nvSpPr>
        <p:spPr>
          <a:xfrm>
            <a:off x="1530872" y="4263527"/>
            <a:ext cx="2650255" cy="380002"/>
          </a:xfrm>
          <a:prstGeom prst="rect">
            <a:avLst/>
          </a:prstGeom>
          <a:noFill/>
        </p:spPr>
        <p:txBody>
          <a:bodyPr wrap="square" rtlCol="0">
            <a:noAutofit/>
          </a:bodyPr>
          <a:lstStyle/>
          <a:p>
            <a:pPr>
              <a:lnSpc>
                <a:spcPct val="130000"/>
              </a:lnSpc>
            </a:pPr>
            <a:r>
              <a:rPr lang="zh-CN" altLang="en-US" sz="1600" b="1">
                <a:solidFill>
                  <a:schemeClr val="tx1"/>
                </a:solidFill>
                <a:latin typeface="+mj-lt"/>
                <a:ea typeface="+mj-ea"/>
                <a:cs typeface="+mj-cs"/>
              </a:rPr>
              <a:t>交流太少</a:t>
            </a:r>
            <a:endParaRPr lang="zh-CN" altLang="en-US" sz="1600" b="1">
              <a:solidFill>
                <a:schemeClr val="tx1"/>
              </a:solidFill>
              <a:latin typeface="+mj-lt"/>
              <a:ea typeface="+mj-ea"/>
              <a:cs typeface="+mj-cs"/>
            </a:endParaRPr>
          </a:p>
        </p:txBody>
      </p:sp>
      <p:sp>
        <p:nvSpPr>
          <p:cNvPr id="76" name="KSO_Shape"/>
          <p:cNvSpPr/>
          <p:nvPr>
            <p:custDataLst>
              <p:tags r:id="rId32"/>
            </p:custDataLst>
          </p:nvPr>
        </p:nvSpPr>
        <p:spPr bwMode="auto">
          <a:xfrm>
            <a:off x="5780721" y="3776300"/>
            <a:ext cx="218241" cy="163681"/>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sz="2015">
              <a:latin typeface="+mn-lt"/>
              <a:ea typeface="+mn-ea"/>
            </a:endParaRPr>
          </a:p>
        </p:txBody>
      </p:sp>
      <p:grpSp>
        <p:nvGrpSpPr>
          <p:cNvPr id="77" name="Group 4"/>
          <p:cNvGrpSpPr>
            <a:grpSpLocks noChangeAspect="1"/>
          </p:cNvGrpSpPr>
          <p:nvPr>
            <p:custDataLst>
              <p:tags r:id="rId33"/>
            </p:custDataLst>
          </p:nvPr>
        </p:nvGrpSpPr>
        <p:grpSpPr bwMode="auto">
          <a:xfrm>
            <a:off x="6503144" y="1018776"/>
            <a:ext cx="3424157" cy="4267385"/>
            <a:chOff x="4564" y="901"/>
            <a:chExt cx="2339" cy="2915"/>
          </a:xfrm>
        </p:grpSpPr>
        <p:sp>
          <p:nvSpPr>
            <p:cNvPr id="78" name="Freeform 5"/>
            <p:cNvSpPr/>
            <p:nvPr>
              <p:custDataLst>
                <p:tags r:id="rId34"/>
              </p:custDataLst>
            </p:nvPr>
          </p:nvSpPr>
          <p:spPr bwMode="auto">
            <a:xfrm>
              <a:off x="4564" y="3380"/>
              <a:ext cx="2337" cy="436"/>
            </a:xfrm>
            <a:custGeom>
              <a:avLst/>
              <a:gdLst>
                <a:gd name="T0" fmla="*/ 2297 w 2337"/>
                <a:gd name="T1" fmla="*/ 148 h 436"/>
                <a:gd name="T2" fmla="*/ 2325 w 2337"/>
                <a:gd name="T3" fmla="*/ 170 h 436"/>
                <a:gd name="T4" fmla="*/ 2337 w 2337"/>
                <a:gd name="T5" fmla="*/ 194 h 436"/>
                <a:gd name="T6" fmla="*/ 2334 w 2337"/>
                <a:gd name="T7" fmla="*/ 217 h 436"/>
                <a:gd name="T8" fmla="*/ 2319 w 2337"/>
                <a:gd name="T9" fmla="*/ 242 h 436"/>
                <a:gd name="T10" fmla="*/ 2289 w 2337"/>
                <a:gd name="T11" fmla="*/ 267 h 436"/>
                <a:gd name="T12" fmla="*/ 2245 w 2337"/>
                <a:gd name="T13" fmla="*/ 291 h 436"/>
                <a:gd name="T14" fmla="*/ 2189 w 2337"/>
                <a:gd name="T15" fmla="*/ 314 h 436"/>
                <a:gd name="T16" fmla="*/ 2119 w 2337"/>
                <a:gd name="T17" fmla="*/ 337 h 436"/>
                <a:gd name="T18" fmla="*/ 2039 w 2337"/>
                <a:gd name="T19" fmla="*/ 358 h 436"/>
                <a:gd name="T20" fmla="*/ 1945 w 2337"/>
                <a:gd name="T21" fmla="*/ 378 h 436"/>
                <a:gd name="T22" fmla="*/ 1842 w 2337"/>
                <a:gd name="T23" fmla="*/ 395 h 436"/>
                <a:gd name="T24" fmla="*/ 1726 w 2337"/>
                <a:gd name="T25" fmla="*/ 409 h 436"/>
                <a:gd name="T26" fmla="*/ 1603 w 2337"/>
                <a:gd name="T27" fmla="*/ 422 h 436"/>
                <a:gd name="T28" fmla="*/ 1468 w 2337"/>
                <a:gd name="T29" fmla="*/ 430 h 436"/>
                <a:gd name="T30" fmla="*/ 1323 w 2337"/>
                <a:gd name="T31" fmla="*/ 434 h 436"/>
                <a:gd name="T32" fmla="*/ 1171 w 2337"/>
                <a:gd name="T33" fmla="*/ 436 h 436"/>
                <a:gd name="T34" fmla="*/ 1093 w 2337"/>
                <a:gd name="T35" fmla="*/ 434 h 436"/>
                <a:gd name="T36" fmla="*/ 944 w 2337"/>
                <a:gd name="T37" fmla="*/ 430 h 436"/>
                <a:gd name="T38" fmla="*/ 805 w 2337"/>
                <a:gd name="T39" fmla="*/ 420 h 436"/>
                <a:gd name="T40" fmla="*/ 675 w 2337"/>
                <a:gd name="T41" fmla="*/ 408 h 436"/>
                <a:gd name="T42" fmla="*/ 555 w 2337"/>
                <a:gd name="T43" fmla="*/ 392 h 436"/>
                <a:gd name="T44" fmla="*/ 447 w 2337"/>
                <a:gd name="T45" fmla="*/ 373 h 436"/>
                <a:gd name="T46" fmla="*/ 349 w 2337"/>
                <a:gd name="T47" fmla="*/ 355 h 436"/>
                <a:gd name="T48" fmla="*/ 261 w 2337"/>
                <a:gd name="T49" fmla="*/ 333 h 436"/>
                <a:gd name="T50" fmla="*/ 186 w 2337"/>
                <a:gd name="T51" fmla="*/ 309 h 436"/>
                <a:gd name="T52" fmla="*/ 122 w 2337"/>
                <a:gd name="T53" fmla="*/ 284 h 436"/>
                <a:gd name="T54" fmla="*/ 72 w 2337"/>
                <a:gd name="T55" fmla="*/ 259 h 436"/>
                <a:gd name="T56" fmla="*/ 34 w 2337"/>
                <a:gd name="T57" fmla="*/ 234 h 436"/>
                <a:gd name="T58" fmla="*/ 9 w 2337"/>
                <a:gd name="T59" fmla="*/ 209 h 436"/>
                <a:gd name="T60" fmla="*/ 0 w 2337"/>
                <a:gd name="T61" fmla="*/ 184 h 436"/>
                <a:gd name="T62" fmla="*/ 5 w 2337"/>
                <a:gd name="T63" fmla="*/ 161 h 436"/>
                <a:gd name="T64" fmla="*/ 23 w 2337"/>
                <a:gd name="T65" fmla="*/ 139 h 436"/>
                <a:gd name="T66" fmla="*/ 38 w 2337"/>
                <a:gd name="T67" fmla="*/ 128 h 436"/>
                <a:gd name="T68" fmla="*/ 67 w 2337"/>
                <a:gd name="T69" fmla="*/ 114 h 436"/>
                <a:gd name="T70" fmla="*/ 150 w 2337"/>
                <a:gd name="T71" fmla="*/ 86 h 436"/>
                <a:gd name="T72" fmla="*/ 260 w 2337"/>
                <a:gd name="T73" fmla="*/ 61 h 436"/>
                <a:gd name="T74" fmla="*/ 392 w 2337"/>
                <a:gd name="T75" fmla="*/ 40 h 436"/>
                <a:gd name="T76" fmla="*/ 544 w 2337"/>
                <a:gd name="T77" fmla="*/ 23 h 436"/>
                <a:gd name="T78" fmla="*/ 710 w 2337"/>
                <a:gd name="T79" fmla="*/ 11 h 436"/>
                <a:gd name="T80" fmla="*/ 887 w 2337"/>
                <a:gd name="T81" fmla="*/ 3 h 436"/>
                <a:gd name="T82" fmla="*/ 1069 w 2337"/>
                <a:gd name="T83" fmla="*/ 0 h 436"/>
                <a:gd name="T84" fmla="*/ 1163 w 2337"/>
                <a:gd name="T85" fmla="*/ 0 h 436"/>
                <a:gd name="T86" fmla="*/ 1348 w 2337"/>
                <a:gd name="T87" fmla="*/ 4 h 436"/>
                <a:gd name="T88" fmla="*/ 1529 w 2337"/>
                <a:gd name="T89" fmla="*/ 14 h 436"/>
                <a:gd name="T90" fmla="*/ 1703 w 2337"/>
                <a:gd name="T91" fmla="*/ 26 h 436"/>
                <a:gd name="T92" fmla="*/ 1862 w 2337"/>
                <a:gd name="T93" fmla="*/ 43 h 436"/>
                <a:gd name="T94" fmla="*/ 2006 w 2337"/>
                <a:gd name="T95" fmla="*/ 65 h 436"/>
                <a:gd name="T96" fmla="*/ 2129 w 2337"/>
                <a:gd name="T97" fmla="*/ 90 h 436"/>
                <a:gd name="T98" fmla="*/ 2228 w 2337"/>
                <a:gd name="T99" fmla="*/ 117 h 436"/>
                <a:gd name="T100" fmla="*/ 2283 w 2337"/>
                <a:gd name="T101" fmla="*/ 140 h 436"/>
                <a:gd name="T102" fmla="*/ 2297 w 2337"/>
                <a:gd name="T103" fmla="*/ 14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37" h="436">
                  <a:moveTo>
                    <a:pt x="2297" y="148"/>
                  </a:moveTo>
                  <a:lnTo>
                    <a:pt x="2297" y="148"/>
                  </a:lnTo>
                  <a:lnTo>
                    <a:pt x="2312" y="159"/>
                  </a:lnTo>
                  <a:lnTo>
                    <a:pt x="2325" y="170"/>
                  </a:lnTo>
                  <a:lnTo>
                    <a:pt x="2333" y="181"/>
                  </a:lnTo>
                  <a:lnTo>
                    <a:pt x="2337" y="194"/>
                  </a:lnTo>
                  <a:lnTo>
                    <a:pt x="2337" y="205"/>
                  </a:lnTo>
                  <a:lnTo>
                    <a:pt x="2334" y="217"/>
                  </a:lnTo>
                  <a:lnTo>
                    <a:pt x="2328" y="230"/>
                  </a:lnTo>
                  <a:lnTo>
                    <a:pt x="2319" y="242"/>
                  </a:lnTo>
                  <a:lnTo>
                    <a:pt x="2305" y="255"/>
                  </a:lnTo>
                  <a:lnTo>
                    <a:pt x="2289" y="267"/>
                  </a:lnTo>
                  <a:lnTo>
                    <a:pt x="2269" y="278"/>
                  </a:lnTo>
                  <a:lnTo>
                    <a:pt x="2245" y="291"/>
                  </a:lnTo>
                  <a:lnTo>
                    <a:pt x="2219" y="303"/>
                  </a:lnTo>
                  <a:lnTo>
                    <a:pt x="2189" y="314"/>
                  </a:lnTo>
                  <a:lnTo>
                    <a:pt x="2155" y="327"/>
                  </a:lnTo>
                  <a:lnTo>
                    <a:pt x="2119" y="337"/>
                  </a:lnTo>
                  <a:lnTo>
                    <a:pt x="2079" y="348"/>
                  </a:lnTo>
                  <a:lnTo>
                    <a:pt x="2039" y="358"/>
                  </a:lnTo>
                  <a:lnTo>
                    <a:pt x="1993" y="369"/>
                  </a:lnTo>
                  <a:lnTo>
                    <a:pt x="1945" y="378"/>
                  </a:lnTo>
                  <a:lnTo>
                    <a:pt x="1895" y="388"/>
                  </a:lnTo>
                  <a:lnTo>
                    <a:pt x="1842" y="395"/>
                  </a:lnTo>
                  <a:lnTo>
                    <a:pt x="1786" y="403"/>
                  </a:lnTo>
                  <a:lnTo>
                    <a:pt x="1726" y="409"/>
                  </a:lnTo>
                  <a:lnTo>
                    <a:pt x="1665" y="416"/>
                  </a:lnTo>
                  <a:lnTo>
                    <a:pt x="1603" y="422"/>
                  </a:lnTo>
                  <a:lnTo>
                    <a:pt x="1535" y="427"/>
                  </a:lnTo>
                  <a:lnTo>
                    <a:pt x="1468" y="430"/>
                  </a:lnTo>
                  <a:lnTo>
                    <a:pt x="1396" y="433"/>
                  </a:lnTo>
                  <a:lnTo>
                    <a:pt x="1323" y="434"/>
                  </a:lnTo>
                  <a:lnTo>
                    <a:pt x="1248" y="436"/>
                  </a:lnTo>
                  <a:lnTo>
                    <a:pt x="1171" y="436"/>
                  </a:lnTo>
                  <a:lnTo>
                    <a:pt x="1171" y="436"/>
                  </a:lnTo>
                  <a:lnTo>
                    <a:pt x="1093" y="434"/>
                  </a:lnTo>
                  <a:lnTo>
                    <a:pt x="1018" y="433"/>
                  </a:lnTo>
                  <a:lnTo>
                    <a:pt x="944" y="430"/>
                  </a:lnTo>
                  <a:lnTo>
                    <a:pt x="874" y="425"/>
                  </a:lnTo>
                  <a:lnTo>
                    <a:pt x="805" y="420"/>
                  </a:lnTo>
                  <a:lnTo>
                    <a:pt x="740" y="414"/>
                  </a:lnTo>
                  <a:lnTo>
                    <a:pt x="675" y="408"/>
                  </a:lnTo>
                  <a:lnTo>
                    <a:pt x="614" y="400"/>
                  </a:lnTo>
                  <a:lnTo>
                    <a:pt x="555" y="392"/>
                  </a:lnTo>
                  <a:lnTo>
                    <a:pt x="500" y="383"/>
                  </a:lnTo>
                  <a:lnTo>
                    <a:pt x="447" y="373"/>
                  </a:lnTo>
                  <a:lnTo>
                    <a:pt x="396" y="364"/>
                  </a:lnTo>
                  <a:lnTo>
                    <a:pt x="349" y="355"/>
                  </a:lnTo>
                  <a:lnTo>
                    <a:pt x="303" y="344"/>
                  </a:lnTo>
                  <a:lnTo>
                    <a:pt x="261" y="333"/>
                  </a:lnTo>
                  <a:lnTo>
                    <a:pt x="222" y="320"/>
                  </a:lnTo>
                  <a:lnTo>
                    <a:pt x="186" y="309"/>
                  </a:lnTo>
                  <a:lnTo>
                    <a:pt x="152" y="297"/>
                  </a:lnTo>
                  <a:lnTo>
                    <a:pt x="122" y="284"/>
                  </a:lnTo>
                  <a:lnTo>
                    <a:pt x="95" y="272"/>
                  </a:lnTo>
                  <a:lnTo>
                    <a:pt x="72" y="259"/>
                  </a:lnTo>
                  <a:lnTo>
                    <a:pt x="52" y="247"/>
                  </a:lnTo>
                  <a:lnTo>
                    <a:pt x="34" y="234"/>
                  </a:lnTo>
                  <a:lnTo>
                    <a:pt x="20" y="222"/>
                  </a:lnTo>
                  <a:lnTo>
                    <a:pt x="9" y="209"/>
                  </a:lnTo>
                  <a:lnTo>
                    <a:pt x="3" y="197"/>
                  </a:lnTo>
                  <a:lnTo>
                    <a:pt x="0" y="184"/>
                  </a:lnTo>
                  <a:lnTo>
                    <a:pt x="0" y="173"/>
                  </a:lnTo>
                  <a:lnTo>
                    <a:pt x="5" y="161"/>
                  </a:lnTo>
                  <a:lnTo>
                    <a:pt x="11" y="150"/>
                  </a:lnTo>
                  <a:lnTo>
                    <a:pt x="23" y="139"/>
                  </a:lnTo>
                  <a:lnTo>
                    <a:pt x="38" y="128"/>
                  </a:lnTo>
                  <a:lnTo>
                    <a:pt x="38" y="128"/>
                  </a:lnTo>
                  <a:lnTo>
                    <a:pt x="52" y="120"/>
                  </a:lnTo>
                  <a:lnTo>
                    <a:pt x="67" y="114"/>
                  </a:lnTo>
                  <a:lnTo>
                    <a:pt x="105" y="98"/>
                  </a:lnTo>
                  <a:lnTo>
                    <a:pt x="150" y="86"/>
                  </a:lnTo>
                  <a:lnTo>
                    <a:pt x="202" y="73"/>
                  </a:lnTo>
                  <a:lnTo>
                    <a:pt x="260" y="61"/>
                  </a:lnTo>
                  <a:lnTo>
                    <a:pt x="324" y="50"/>
                  </a:lnTo>
                  <a:lnTo>
                    <a:pt x="392" y="40"/>
                  </a:lnTo>
                  <a:lnTo>
                    <a:pt x="466" y="31"/>
                  </a:lnTo>
                  <a:lnTo>
                    <a:pt x="544" y="23"/>
                  </a:lnTo>
                  <a:lnTo>
                    <a:pt x="625" y="17"/>
                  </a:lnTo>
                  <a:lnTo>
                    <a:pt x="710" y="11"/>
                  </a:lnTo>
                  <a:lnTo>
                    <a:pt x="797" y="6"/>
                  </a:lnTo>
                  <a:lnTo>
                    <a:pt x="887" y="3"/>
                  </a:lnTo>
                  <a:lnTo>
                    <a:pt x="977" y="1"/>
                  </a:lnTo>
                  <a:lnTo>
                    <a:pt x="1069" y="0"/>
                  </a:lnTo>
                  <a:lnTo>
                    <a:pt x="1163" y="0"/>
                  </a:lnTo>
                  <a:lnTo>
                    <a:pt x="1163" y="0"/>
                  </a:lnTo>
                  <a:lnTo>
                    <a:pt x="1255" y="1"/>
                  </a:lnTo>
                  <a:lnTo>
                    <a:pt x="1348" y="4"/>
                  </a:lnTo>
                  <a:lnTo>
                    <a:pt x="1440" y="8"/>
                  </a:lnTo>
                  <a:lnTo>
                    <a:pt x="1529" y="14"/>
                  </a:lnTo>
                  <a:lnTo>
                    <a:pt x="1617" y="18"/>
                  </a:lnTo>
                  <a:lnTo>
                    <a:pt x="1703" y="26"/>
                  </a:lnTo>
                  <a:lnTo>
                    <a:pt x="1784" y="34"/>
                  </a:lnTo>
                  <a:lnTo>
                    <a:pt x="1862" y="43"/>
                  </a:lnTo>
                  <a:lnTo>
                    <a:pt x="1937" y="54"/>
                  </a:lnTo>
                  <a:lnTo>
                    <a:pt x="2006" y="65"/>
                  </a:lnTo>
                  <a:lnTo>
                    <a:pt x="2070" y="76"/>
                  </a:lnTo>
                  <a:lnTo>
                    <a:pt x="2129" y="90"/>
                  </a:lnTo>
                  <a:lnTo>
                    <a:pt x="2181" y="103"/>
                  </a:lnTo>
                  <a:lnTo>
                    <a:pt x="2228" y="117"/>
                  </a:lnTo>
                  <a:lnTo>
                    <a:pt x="2266" y="133"/>
                  </a:lnTo>
                  <a:lnTo>
                    <a:pt x="2283" y="140"/>
                  </a:lnTo>
                  <a:lnTo>
                    <a:pt x="2297" y="148"/>
                  </a:lnTo>
                  <a:lnTo>
                    <a:pt x="2297" y="148"/>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79" name="Freeform 6"/>
            <p:cNvSpPr/>
            <p:nvPr>
              <p:custDataLst>
                <p:tags r:id="rId35"/>
              </p:custDataLst>
            </p:nvPr>
          </p:nvSpPr>
          <p:spPr bwMode="auto">
            <a:xfrm>
              <a:off x="4564" y="3438"/>
              <a:ext cx="2339" cy="142"/>
            </a:xfrm>
            <a:custGeom>
              <a:avLst/>
              <a:gdLst>
                <a:gd name="T0" fmla="*/ 2 w 2339"/>
                <a:gd name="T1" fmla="*/ 0 h 142"/>
                <a:gd name="T2" fmla="*/ 2339 w 2339"/>
                <a:gd name="T3" fmla="*/ 20 h 142"/>
                <a:gd name="T4" fmla="*/ 2337 w 2339"/>
                <a:gd name="T5" fmla="*/ 142 h 142"/>
                <a:gd name="T6" fmla="*/ 0 w 2339"/>
                <a:gd name="T7" fmla="*/ 122 h 142"/>
                <a:gd name="T8" fmla="*/ 2 w 2339"/>
                <a:gd name="T9" fmla="*/ 0 h 142"/>
              </a:gdLst>
              <a:ahLst/>
              <a:cxnLst>
                <a:cxn ang="0">
                  <a:pos x="T0" y="T1"/>
                </a:cxn>
                <a:cxn ang="0">
                  <a:pos x="T2" y="T3"/>
                </a:cxn>
                <a:cxn ang="0">
                  <a:pos x="T4" y="T5"/>
                </a:cxn>
                <a:cxn ang="0">
                  <a:pos x="T6" y="T7"/>
                </a:cxn>
                <a:cxn ang="0">
                  <a:pos x="T8" y="T9"/>
                </a:cxn>
              </a:cxnLst>
              <a:rect l="0" t="0" r="r" b="b"/>
              <a:pathLst>
                <a:path w="2339" h="142">
                  <a:moveTo>
                    <a:pt x="2" y="0"/>
                  </a:moveTo>
                  <a:lnTo>
                    <a:pt x="2339" y="20"/>
                  </a:lnTo>
                  <a:lnTo>
                    <a:pt x="2337" y="142"/>
                  </a:lnTo>
                  <a:lnTo>
                    <a:pt x="0" y="122"/>
                  </a:lnTo>
                  <a:lnTo>
                    <a:pt x="2"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80" name="Freeform 7"/>
            <p:cNvSpPr/>
            <p:nvPr>
              <p:custDataLst>
                <p:tags r:id="rId36"/>
              </p:custDataLst>
            </p:nvPr>
          </p:nvSpPr>
          <p:spPr bwMode="auto">
            <a:xfrm>
              <a:off x="4566" y="3178"/>
              <a:ext cx="2337" cy="530"/>
            </a:xfrm>
            <a:custGeom>
              <a:avLst/>
              <a:gdLst>
                <a:gd name="T0" fmla="*/ 2296 w 2337"/>
                <a:gd name="T1" fmla="*/ 206 h 530"/>
                <a:gd name="T2" fmla="*/ 2324 w 2337"/>
                <a:gd name="T3" fmla="*/ 238 h 530"/>
                <a:gd name="T4" fmla="*/ 2337 w 2337"/>
                <a:gd name="T5" fmla="*/ 267 h 530"/>
                <a:gd name="T6" fmla="*/ 2334 w 2337"/>
                <a:gd name="T7" fmla="*/ 297 h 530"/>
                <a:gd name="T8" fmla="*/ 2318 w 2337"/>
                <a:gd name="T9" fmla="*/ 327 h 530"/>
                <a:gd name="T10" fmla="*/ 2289 w 2337"/>
                <a:gd name="T11" fmla="*/ 355 h 530"/>
                <a:gd name="T12" fmla="*/ 2245 w 2337"/>
                <a:gd name="T13" fmla="*/ 382 h 530"/>
                <a:gd name="T14" fmla="*/ 2188 w 2337"/>
                <a:gd name="T15" fmla="*/ 408 h 530"/>
                <a:gd name="T16" fmla="*/ 2120 w 2337"/>
                <a:gd name="T17" fmla="*/ 432 h 530"/>
                <a:gd name="T18" fmla="*/ 2040 w 2337"/>
                <a:gd name="T19" fmla="*/ 453 h 530"/>
                <a:gd name="T20" fmla="*/ 1948 w 2337"/>
                <a:gd name="T21" fmla="*/ 474 h 530"/>
                <a:gd name="T22" fmla="*/ 1843 w 2337"/>
                <a:gd name="T23" fmla="*/ 491 h 530"/>
                <a:gd name="T24" fmla="*/ 1729 w 2337"/>
                <a:gd name="T25" fmla="*/ 505 h 530"/>
                <a:gd name="T26" fmla="*/ 1605 w 2337"/>
                <a:gd name="T27" fmla="*/ 516 h 530"/>
                <a:gd name="T28" fmla="*/ 1471 w 2337"/>
                <a:gd name="T29" fmla="*/ 524 h 530"/>
                <a:gd name="T30" fmla="*/ 1327 w 2337"/>
                <a:gd name="T31" fmla="*/ 529 h 530"/>
                <a:gd name="T32" fmla="*/ 1174 w 2337"/>
                <a:gd name="T33" fmla="*/ 530 h 530"/>
                <a:gd name="T34" fmla="*/ 1096 w 2337"/>
                <a:gd name="T35" fmla="*/ 529 h 530"/>
                <a:gd name="T36" fmla="*/ 947 w 2337"/>
                <a:gd name="T37" fmla="*/ 524 h 530"/>
                <a:gd name="T38" fmla="*/ 808 w 2337"/>
                <a:gd name="T39" fmla="*/ 514 h 530"/>
                <a:gd name="T40" fmla="*/ 678 w 2337"/>
                <a:gd name="T41" fmla="*/ 502 h 530"/>
                <a:gd name="T42" fmla="*/ 558 w 2337"/>
                <a:gd name="T43" fmla="*/ 488 h 530"/>
                <a:gd name="T44" fmla="*/ 448 w 2337"/>
                <a:gd name="T45" fmla="*/ 469 h 530"/>
                <a:gd name="T46" fmla="*/ 350 w 2337"/>
                <a:gd name="T47" fmla="*/ 449 h 530"/>
                <a:gd name="T48" fmla="*/ 262 w 2337"/>
                <a:gd name="T49" fmla="*/ 427 h 530"/>
                <a:gd name="T50" fmla="*/ 186 w 2337"/>
                <a:gd name="T51" fmla="*/ 402 h 530"/>
                <a:gd name="T52" fmla="*/ 123 w 2337"/>
                <a:gd name="T53" fmla="*/ 377 h 530"/>
                <a:gd name="T54" fmla="*/ 71 w 2337"/>
                <a:gd name="T55" fmla="*/ 349 h 530"/>
                <a:gd name="T56" fmla="*/ 34 w 2337"/>
                <a:gd name="T57" fmla="*/ 321 h 530"/>
                <a:gd name="T58" fmla="*/ 9 w 2337"/>
                <a:gd name="T59" fmla="*/ 291 h 530"/>
                <a:gd name="T60" fmla="*/ 0 w 2337"/>
                <a:gd name="T61" fmla="*/ 261 h 530"/>
                <a:gd name="T62" fmla="*/ 3 w 2337"/>
                <a:gd name="T63" fmla="*/ 231 h 530"/>
                <a:gd name="T64" fmla="*/ 21 w 2337"/>
                <a:gd name="T65" fmla="*/ 202 h 530"/>
                <a:gd name="T66" fmla="*/ 37 w 2337"/>
                <a:gd name="T67" fmla="*/ 188 h 530"/>
                <a:gd name="T68" fmla="*/ 67 w 2337"/>
                <a:gd name="T69" fmla="*/ 166 h 530"/>
                <a:gd name="T70" fmla="*/ 104 w 2337"/>
                <a:gd name="T71" fmla="*/ 145 h 530"/>
                <a:gd name="T72" fmla="*/ 150 w 2337"/>
                <a:gd name="T73" fmla="*/ 125 h 530"/>
                <a:gd name="T74" fmla="*/ 259 w 2337"/>
                <a:gd name="T75" fmla="*/ 91 h 530"/>
                <a:gd name="T76" fmla="*/ 392 w 2337"/>
                <a:gd name="T77" fmla="*/ 61 h 530"/>
                <a:gd name="T78" fmla="*/ 544 w 2337"/>
                <a:gd name="T79" fmla="*/ 36 h 530"/>
                <a:gd name="T80" fmla="*/ 709 w 2337"/>
                <a:gd name="T81" fmla="*/ 17 h 530"/>
                <a:gd name="T82" fmla="*/ 886 w 2337"/>
                <a:gd name="T83" fmla="*/ 6 h 530"/>
                <a:gd name="T84" fmla="*/ 1069 w 2337"/>
                <a:gd name="T85" fmla="*/ 0 h 530"/>
                <a:gd name="T86" fmla="*/ 1163 w 2337"/>
                <a:gd name="T87" fmla="*/ 0 h 530"/>
                <a:gd name="T88" fmla="*/ 1347 w 2337"/>
                <a:gd name="T89" fmla="*/ 6 h 530"/>
                <a:gd name="T90" fmla="*/ 1529 w 2337"/>
                <a:gd name="T91" fmla="*/ 17 h 530"/>
                <a:gd name="T92" fmla="*/ 1702 w 2337"/>
                <a:gd name="T93" fmla="*/ 36 h 530"/>
                <a:gd name="T94" fmla="*/ 1862 w 2337"/>
                <a:gd name="T95" fmla="*/ 59 h 530"/>
                <a:gd name="T96" fmla="*/ 2006 w 2337"/>
                <a:gd name="T97" fmla="*/ 89 h 530"/>
                <a:gd name="T98" fmla="*/ 2129 w 2337"/>
                <a:gd name="T99" fmla="*/ 125 h 530"/>
                <a:gd name="T100" fmla="*/ 2204 w 2337"/>
                <a:gd name="T101" fmla="*/ 153 h 530"/>
                <a:gd name="T102" fmla="*/ 2246 w 2337"/>
                <a:gd name="T103" fmla="*/ 174 h 530"/>
                <a:gd name="T104" fmla="*/ 2282 w 2337"/>
                <a:gd name="T105" fmla="*/ 195 h 530"/>
                <a:gd name="T106" fmla="*/ 2296 w 2337"/>
                <a:gd name="T107" fmla="*/ 20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7" h="530">
                  <a:moveTo>
                    <a:pt x="2296" y="206"/>
                  </a:moveTo>
                  <a:lnTo>
                    <a:pt x="2296" y="206"/>
                  </a:lnTo>
                  <a:lnTo>
                    <a:pt x="2312" y="222"/>
                  </a:lnTo>
                  <a:lnTo>
                    <a:pt x="2324" y="238"/>
                  </a:lnTo>
                  <a:lnTo>
                    <a:pt x="2332" y="252"/>
                  </a:lnTo>
                  <a:lnTo>
                    <a:pt x="2337" y="267"/>
                  </a:lnTo>
                  <a:lnTo>
                    <a:pt x="2337" y="283"/>
                  </a:lnTo>
                  <a:lnTo>
                    <a:pt x="2334" y="297"/>
                  </a:lnTo>
                  <a:lnTo>
                    <a:pt x="2328" y="311"/>
                  </a:lnTo>
                  <a:lnTo>
                    <a:pt x="2318" y="327"/>
                  </a:lnTo>
                  <a:lnTo>
                    <a:pt x="2306" y="341"/>
                  </a:lnTo>
                  <a:lnTo>
                    <a:pt x="2289" y="355"/>
                  </a:lnTo>
                  <a:lnTo>
                    <a:pt x="2268" y="369"/>
                  </a:lnTo>
                  <a:lnTo>
                    <a:pt x="2245" y="382"/>
                  </a:lnTo>
                  <a:lnTo>
                    <a:pt x="2218" y="394"/>
                  </a:lnTo>
                  <a:lnTo>
                    <a:pt x="2188" y="408"/>
                  </a:lnTo>
                  <a:lnTo>
                    <a:pt x="2156" y="419"/>
                  </a:lnTo>
                  <a:lnTo>
                    <a:pt x="2120" y="432"/>
                  </a:lnTo>
                  <a:lnTo>
                    <a:pt x="2081" y="443"/>
                  </a:lnTo>
                  <a:lnTo>
                    <a:pt x="2040" y="453"/>
                  </a:lnTo>
                  <a:lnTo>
                    <a:pt x="1995" y="463"/>
                  </a:lnTo>
                  <a:lnTo>
                    <a:pt x="1948" y="474"/>
                  </a:lnTo>
                  <a:lnTo>
                    <a:pt x="1896" y="482"/>
                  </a:lnTo>
                  <a:lnTo>
                    <a:pt x="1843" y="491"/>
                  </a:lnTo>
                  <a:lnTo>
                    <a:pt x="1788" y="499"/>
                  </a:lnTo>
                  <a:lnTo>
                    <a:pt x="1729" y="505"/>
                  </a:lnTo>
                  <a:lnTo>
                    <a:pt x="1668" y="511"/>
                  </a:lnTo>
                  <a:lnTo>
                    <a:pt x="1605" y="516"/>
                  </a:lnTo>
                  <a:lnTo>
                    <a:pt x="1538" y="521"/>
                  </a:lnTo>
                  <a:lnTo>
                    <a:pt x="1471" y="524"/>
                  </a:lnTo>
                  <a:lnTo>
                    <a:pt x="1399" y="527"/>
                  </a:lnTo>
                  <a:lnTo>
                    <a:pt x="1327" y="529"/>
                  </a:lnTo>
                  <a:lnTo>
                    <a:pt x="1252" y="530"/>
                  </a:lnTo>
                  <a:lnTo>
                    <a:pt x="1174" y="530"/>
                  </a:lnTo>
                  <a:lnTo>
                    <a:pt x="1174" y="530"/>
                  </a:lnTo>
                  <a:lnTo>
                    <a:pt x="1096" y="529"/>
                  </a:lnTo>
                  <a:lnTo>
                    <a:pt x="1021" y="527"/>
                  </a:lnTo>
                  <a:lnTo>
                    <a:pt x="947" y="524"/>
                  </a:lnTo>
                  <a:lnTo>
                    <a:pt x="877" y="519"/>
                  </a:lnTo>
                  <a:lnTo>
                    <a:pt x="808" y="514"/>
                  </a:lnTo>
                  <a:lnTo>
                    <a:pt x="742" y="508"/>
                  </a:lnTo>
                  <a:lnTo>
                    <a:pt x="678" y="502"/>
                  </a:lnTo>
                  <a:lnTo>
                    <a:pt x="617" y="496"/>
                  </a:lnTo>
                  <a:lnTo>
                    <a:pt x="558" y="488"/>
                  </a:lnTo>
                  <a:lnTo>
                    <a:pt x="501" y="478"/>
                  </a:lnTo>
                  <a:lnTo>
                    <a:pt x="448" y="469"/>
                  </a:lnTo>
                  <a:lnTo>
                    <a:pt x="398" y="460"/>
                  </a:lnTo>
                  <a:lnTo>
                    <a:pt x="350" y="449"/>
                  </a:lnTo>
                  <a:lnTo>
                    <a:pt x="304" y="438"/>
                  </a:lnTo>
                  <a:lnTo>
                    <a:pt x="262" y="427"/>
                  </a:lnTo>
                  <a:lnTo>
                    <a:pt x="223" y="414"/>
                  </a:lnTo>
                  <a:lnTo>
                    <a:pt x="186" y="402"/>
                  </a:lnTo>
                  <a:lnTo>
                    <a:pt x="153" y="389"/>
                  </a:lnTo>
                  <a:lnTo>
                    <a:pt x="123" y="377"/>
                  </a:lnTo>
                  <a:lnTo>
                    <a:pt x="95" y="363"/>
                  </a:lnTo>
                  <a:lnTo>
                    <a:pt x="71" y="349"/>
                  </a:lnTo>
                  <a:lnTo>
                    <a:pt x="51" y="335"/>
                  </a:lnTo>
                  <a:lnTo>
                    <a:pt x="34" y="321"/>
                  </a:lnTo>
                  <a:lnTo>
                    <a:pt x="20" y="306"/>
                  </a:lnTo>
                  <a:lnTo>
                    <a:pt x="9" y="291"/>
                  </a:lnTo>
                  <a:lnTo>
                    <a:pt x="3" y="277"/>
                  </a:lnTo>
                  <a:lnTo>
                    <a:pt x="0" y="261"/>
                  </a:lnTo>
                  <a:lnTo>
                    <a:pt x="0" y="247"/>
                  </a:lnTo>
                  <a:lnTo>
                    <a:pt x="3" y="231"/>
                  </a:lnTo>
                  <a:lnTo>
                    <a:pt x="11" y="217"/>
                  </a:lnTo>
                  <a:lnTo>
                    <a:pt x="21" y="202"/>
                  </a:lnTo>
                  <a:lnTo>
                    <a:pt x="37" y="188"/>
                  </a:lnTo>
                  <a:lnTo>
                    <a:pt x="37" y="188"/>
                  </a:lnTo>
                  <a:lnTo>
                    <a:pt x="51" y="177"/>
                  </a:lnTo>
                  <a:lnTo>
                    <a:pt x="67" y="166"/>
                  </a:lnTo>
                  <a:lnTo>
                    <a:pt x="86" y="155"/>
                  </a:lnTo>
                  <a:lnTo>
                    <a:pt x="104" y="145"/>
                  </a:lnTo>
                  <a:lnTo>
                    <a:pt x="126" y="134"/>
                  </a:lnTo>
                  <a:lnTo>
                    <a:pt x="150" y="125"/>
                  </a:lnTo>
                  <a:lnTo>
                    <a:pt x="201" y="108"/>
                  </a:lnTo>
                  <a:lnTo>
                    <a:pt x="259" y="91"/>
                  </a:lnTo>
                  <a:lnTo>
                    <a:pt x="323" y="75"/>
                  </a:lnTo>
                  <a:lnTo>
                    <a:pt x="392" y="61"/>
                  </a:lnTo>
                  <a:lnTo>
                    <a:pt x="465" y="48"/>
                  </a:lnTo>
                  <a:lnTo>
                    <a:pt x="544" y="36"/>
                  </a:lnTo>
                  <a:lnTo>
                    <a:pt x="625" y="27"/>
                  </a:lnTo>
                  <a:lnTo>
                    <a:pt x="709" y="17"/>
                  </a:lnTo>
                  <a:lnTo>
                    <a:pt x="797" y="11"/>
                  </a:lnTo>
                  <a:lnTo>
                    <a:pt x="886" y="6"/>
                  </a:lnTo>
                  <a:lnTo>
                    <a:pt x="977" y="2"/>
                  </a:lnTo>
                  <a:lnTo>
                    <a:pt x="1069" y="0"/>
                  </a:lnTo>
                  <a:lnTo>
                    <a:pt x="1163" y="0"/>
                  </a:lnTo>
                  <a:lnTo>
                    <a:pt x="1163" y="0"/>
                  </a:lnTo>
                  <a:lnTo>
                    <a:pt x="1255" y="2"/>
                  </a:lnTo>
                  <a:lnTo>
                    <a:pt x="1347" y="6"/>
                  </a:lnTo>
                  <a:lnTo>
                    <a:pt x="1440" y="11"/>
                  </a:lnTo>
                  <a:lnTo>
                    <a:pt x="1529" y="17"/>
                  </a:lnTo>
                  <a:lnTo>
                    <a:pt x="1616" y="27"/>
                  </a:lnTo>
                  <a:lnTo>
                    <a:pt x="1702" y="36"/>
                  </a:lnTo>
                  <a:lnTo>
                    <a:pt x="1784" y="47"/>
                  </a:lnTo>
                  <a:lnTo>
                    <a:pt x="1862" y="59"/>
                  </a:lnTo>
                  <a:lnTo>
                    <a:pt x="1937" y="73"/>
                  </a:lnTo>
                  <a:lnTo>
                    <a:pt x="2006" y="89"/>
                  </a:lnTo>
                  <a:lnTo>
                    <a:pt x="2070" y="106"/>
                  </a:lnTo>
                  <a:lnTo>
                    <a:pt x="2129" y="125"/>
                  </a:lnTo>
                  <a:lnTo>
                    <a:pt x="2181" y="144"/>
                  </a:lnTo>
                  <a:lnTo>
                    <a:pt x="2204" y="153"/>
                  </a:lnTo>
                  <a:lnTo>
                    <a:pt x="2226" y="164"/>
                  </a:lnTo>
                  <a:lnTo>
                    <a:pt x="2246" y="174"/>
                  </a:lnTo>
                  <a:lnTo>
                    <a:pt x="2265" y="184"/>
                  </a:lnTo>
                  <a:lnTo>
                    <a:pt x="2282" y="195"/>
                  </a:lnTo>
                  <a:lnTo>
                    <a:pt x="2296" y="206"/>
                  </a:lnTo>
                  <a:lnTo>
                    <a:pt x="2296" y="206"/>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81" name="Freeform 8"/>
            <p:cNvSpPr/>
            <p:nvPr>
              <p:custDataLst>
                <p:tags r:id="rId37"/>
              </p:custDataLst>
            </p:nvPr>
          </p:nvSpPr>
          <p:spPr bwMode="auto">
            <a:xfrm>
              <a:off x="4813" y="3276"/>
              <a:ext cx="1841" cy="340"/>
            </a:xfrm>
            <a:custGeom>
              <a:avLst/>
              <a:gdLst>
                <a:gd name="T0" fmla="*/ 1827 w 1841"/>
                <a:gd name="T1" fmla="*/ 151 h 340"/>
                <a:gd name="T2" fmla="*/ 1840 w 1841"/>
                <a:gd name="T3" fmla="*/ 169 h 340"/>
                <a:gd name="T4" fmla="*/ 1841 w 1841"/>
                <a:gd name="T5" fmla="*/ 188 h 340"/>
                <a:gd name="T6" fmla="*/ 1832 w 1841"/>
                <a:gd name="T7" fmla="*/ 207 h 340"/>
                <a:gd name="T8" fmla="*/ 1812 w 1841"/>
                <a:gd name="T9" fmla="*/ 224 h 340"/>
                <a:gd name="T10" fmla="*/ 1784 w 1841"/>
                <a:gd name="T11" fmla="*/ 241 h 340"/>
                <a:gd name="T12" fmla="*/ 1744 w 1841"/>
                <a:gd name="T13" fmla="*/ 257 h 340"/>
                <a:gd name="T14" fmla="*/ 1640 w 1841"/>
                <a:gd name="T15" fmla="*/ 285 h 340"/>
                <a:gd name="T16" fmla="*/ 1504 w 1841"/>
                <a:gd name="T17" fmla="*/ 309 h 340"/>
                <a:gd name="T18" fmla="*/ 1338 w 1841"/>
                <a:gd name="T19" fmla="*/ 327 h 340"/>
                <a:gd name="T20" fmla="*/ 1146 w 1841"/>
                <a:gd name="T21" fmla="*/ 337 h 340"/>
                <a:gd name="T22" fmla="*/ 931 w 1841"/>
                <a:gd name="T23" fmla="*/ 340 h 340"/>
                <a:gd name="T24" fmla="*/ 820 w 1841"/>
                <a:gd name="T25" fmla="*/ 338 h 340"/>
                <a:gd name="T26" fmla="*/ 616 w 1841"/>
                <a:gd name="T27" fmla="*/ 327 h 340"/>
                <a:gd name="T28" fmla="*/ 436 w 1841"/>
                <a:gd name="T29" fmla="*/ 310 h 340"/>
                <a:gd name="T30" fmla="*/ 281 w 1841"/>
                <a:gd name="T31" fmla="*/ 287 h 340"/>
                <a:gd name="T32" fmla="*/ 158 w 1841"/>
                <a:gd name="T33" fmla="*/ 259 h 340"/>
                <a:gd name="T34" fmla="*/ 86 w 1841"/>
                <a:gd name="T35" fmla="*/ 233 h 340"/>
                <a:gd name="T36" fmla="*/ 50 w 1841"/>
                <a:gd name="T37" fmla="*/ 216 h 340"/>
                <a:gd name="T38" fmla="*/ 23 w 1841"/>
                <a:gd name="T39" fmla="*/ 199 h 340"/>
                <a:gd name="T40" fmla="*/ 6 w 1841"/>
                <a:gd name="T41" fmla="*/ 182 h 340"/>
                <a:gd name="T42" fmla="*/ 0 w 1841"/>
                <a:gd name="T43" fmla="*/ 163 h 340"/>
                <a:gd name="T44" fmla="*/ 4 w 1841"/>
                <a:gd name="T45" fmla="*/ 144 h 340"/>
                <a:gd name="T46" fmla="*/ 11 w 1841"/>
                <a:gd name="T47" fmla="*/ 135 h 340"/>
                <a:gd name="T48" fmla="*/ 28 w 1841"/>
                <a:gd name="T49" fmla="*/ 119 h 340"/>
                <a:gd name="T50" fmla="*/ 53 w 1841"/>
                <a:gd name="T51" fmla="*/ 105 h 340"/>
                <a:gd name="T52" fmla="*/ 120 w 1841"/>
                <a:gd name="T53" fmla="*/ 79 h 340"/>
                <a:gd name="T54" fmla="*/ 212 w 1841"/>
                <a:gd name="T55" fmla="*/ 55 h 340"/>
                <a:gd name="T56" fmla="*/ 325 w 1841"/>
                <a:gd name="T57" fmla="*/ 35 h 340"/>
                <a:gd name="T58" fmla="*/ 455 w 1841"/>
                <a:gd name="T59" fmla="*/ 21 h 340"/>
                <a:gd name="T60" fmla="*/ 598 w 1841"/>
                <a:gd name="T61" fmla="*/ 8 h 340"/>
                <a:gd name="T62" fmla="*/ 752 w 1841"/>
                <a:gd name="T63" fmla="*/ 2 h 340"/>
                <a:gd name="T64" fmla="*/ 911 w 1841"/>
                <a:gd name="T65" fmla="*/ 2 h 340"/>
                <a:gd name="T66" fmla="*/ 991 w 1841"/>
                <a:gd name="T67" fmla="*/ 2 h 340"/>
                <a:gd name="T68" fmla="*/ 1149 w 1841"/>
                <a:gd name="T69" fmla="*/ 10 h 340"/>
                <a:gd name="T70" fmla="*/ 1299 w 1841"/>
                <a:gd name="T71" fmla="*/ 21 h 340"/>
                <a:gd name="T72" fmla="*/ 1436 w 1841"/>
                <a:gd name="T73" fmla="*/ 36 h 340"/>
                <a:gd name="T74" fmla="*/ 1560 w 1841"/>
                <a:gd name="T75" fmla="*/ 57 h 340"/>
                <a:gd name="T76" fmla="*/ 1666 w 1841"/>
                <a:gd name="T77" fmla="*/ 80 h 340"/>
                <a:gd name="T78" fmla="*/ 1751 w 1841"/>
                <a:gd name="T79" fmla="*/ 107 h 340"/>
                <a:gd name="T80" fmla="*/ 1796 w 1841"/>
                <a:gd name="T81" fmla="*/ 127 h 340"/>
                <a:gd name="T82" fmla="*/ 1820 w 1841"/>
                <a:gd name="T83" fmla="*/ 143 h 340"/>
                <a:gd name="T84" fmla="*/ 1827 w 1841"/>
                <a:gd name="T85" fmla="*/ 1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1" h="340">
                  <a:moveTo>
                    <a:pt x="1827" y="151"/>
                  </a:moveTo>
                  <a:lnTo>
                    <a:pt x="1827" y="151"/>
                  </a:lnTo>
                  <a:lnTo>
                    <a:pt x="1835" y="160"/>
                  </a:lnTo>
                  <a:lnTo>
                    <a:pt x="1840" y="169"/>
                  </a:lnTo>
                  <a:lnTo>
                    <a:pt x="1841" y="179"/>
                  </a:lnTo>
                  <a:lnTo>
                    <a:pt x="1841" y="188"/>
                  </a:lnTo>
                  <a:lnTo>
                    <a:pt x="1838" y="198"/>
                  </a:lnTo>
                  <a:lnTo>
                    <a:pt x="1832" y="207"/>
                  </a:lnTo>
                  <a:lnTo>
                    <a:pt x="1823" y="215"/>
                  </a:lnTo>
                  <a:lnTo>
                    <a:pt x="1812" y="224"/>
                  </a:lnTo>
                  <a:lnTo>
                    <a:pt x="1799" y="232"/>
                  </a:lnTo>
                  <a:lnTo>
                    <a:pt x="1784" y="241"/>
                  </a:lnTo>
                  <a:lnTo>
                    <a:pt x="1765" y="249"/>
                  </a:lnTo>
                  <a:lnTo>
                    <a:pt x="1744" y="257"/>
                  </a:lnTo>
                  <a:lnTo>
                    <a:pt x="1696" y="271"/>
                  </a:lnTo>
                  <a:lnTo>
                    <a:pt x="1640" y="285"/>
                  </a:lnTo>
                  <a:lnTo>
                    <a:pt x="1576" y="298"/>
                  </a:lnTo>
                  <a:lnTo>
                    <a:pt x="1504" y="309"/>
                  </a:lnTo>
                  <a:lnTo>
                    <a:pt x="1424" y="319"/>
                  </a:lnTo>
                  <a:lnTo>
                    <a:pt x="1338" y="327"/>
                  </a:lnTo>
                  <a:lnTo>
                    <a:pt x="1244" y="334"/>
                  </a:lnTo>
                  <a:lnTo>
                    <a:pt x="1146" y="337"/>
                  </a:lnTo>
                  <a:lnTo>
                    <a:pt x="1041" y="340"/>
                  </a:lnTo>
                  <a:lnTo>
                    <a:pt x="931" y="340"/>
                  </a:lnTo>
                  <a:lnTo>
                    <a:pt x="931" y="340"/>
                  </a:lnTo>
                  <a:lnTo>
                    <a:pt x="820" y="338"/>
                  </a:lnTo>
                  <a:lnTo>
                    <a:pt x="716" y="334"/>
                  </a:lnTo>
                  <a:lnTo>
                    <a:pt x="616" y="327"/>
                  </a:lnTo>
                  <a:lnTo>
                    <a:pt x="523" y="319"/>
                  </a:lnTo>
                  <a:lnTo>
                    <a:pt x="436" y="310"/>
                  </a:lnTo>
                  <a:lnTo>
                    <a:pt x="355" y="299"/>
                  </a:lnTo>
                  <a:lnTo>
                    <a:pt x="281" y="287"/>
                  </a:lnTo>
                  <a:lnTo>
                    <a:pt x="215" y="273"/>
                  </a:lnTo>
                  <a:lnTo>
                    <a:pt x="158" y="259"/>
                  </a:lnTo>
                  <a:lnTo>
                    <a:pt x="107" y="241"/>
                  </a:lnTo>
                  <a:lnTo>
                    <a:pt x="86" y="233"/>
                  </a:lnTo>
                  <a:lnTo>
                    <a:pt x="67" y="226"/>
                  </a:lnTo>
                  <a:lnTo>
                    <a:pt x="50" y="216"/>
                  </a:lnTo>
                  <a:lnTo>
                    <a:pt x="36" y="208"/>
                  </a:lnTo>
                  <a:lnTo>
                    <a:pt x="23" y="199"/>
                  </a:lnTo>
                  <a:lnTo>
                    <a:pt x="14" y="190"/>
                  </a:lnTo>
                  <a:lnTo>
                    <a:pt x="6" y="182"/>
                  </a:lnTo>
                  <a:lnTo>
                    <a:pt x="1" y="172"/>
                  </a:lnTo>
                  <a:lnTo>
                    <a:pt x="0" y="163"/>
                  </a:lnTo>
                  <a:lnTo>
                    <a:pt x="1" y="154"/>
                  </a:lnTo>
                  <a:lnTo>
                    <a:pt x="4" y="144"/>
                  </a:lnTo>
                  <a:lnTo>
                    <a:pt x="11" y="135"/>
                  </a:lnTo>
                  <a:lnTo>
                    <a:pt x="11" y="135"/>
                  </a:lnTo>
                  <a:lnTo>
                    <a:pt x="18" y="127"/>
                  </a:lnTo>
                  <a:lnTo>
                    <a:pt x="28" y="119"/>
                  </a:lnTo>
                  <a:lnTo>
                    <a:pt x="39" y="113"/>
                  </a:lnTo>
                  <a:lnTo>
                    <a:pt x="53" y="105"/>
                  </a:lnTo>
                  <a:lnTo>
                    <a:pt x="82" y="91"/>
                  </a:lnTo>
                  <a:lnTo>
                    <a:pt x="120" y="79"/>
                  </a:lnTo>
                  <a:lnTo>
                    <a:pt x="164" y="66"/>
                  </a:lnTo>
                  <a:lnTo>
                    <a:pt x="212" y="55"/>
                  </a:lnTo>
                  <a:lnTo>
                    <a:pt x="267" y="44"/>
                  </a:lnTo>
                  <a:lnTo>
                    <a:pt x="325" y="35"/>
                  </a:lnTo>
                  <a:lnTo>
                    <a:pt x="389" y="27"/>
                  </a:lnTo>
                  <a:lnTo>
                    <a:pt x="455" y="21"/>
                  </a:lnTo>
                  <a:lnTo>
                    <a:pt x="525" y="15"/>
                  </a:lnTo>
                  <a:lnTo>
                    <a:pt x="598" y="8"/>
                  </a:lnTo>
                  <a:lnTo>
                    <a:pt x="673" y="5"/>
                  </a:lnTo>
                  <a:lnTo>
                    <a:pt x="752" y="2"/>
                  </a:lnTo>
                  <a:lnTo>
                    <a:pt x="830" y="0"/>
                  </a:lnTo>
                  <a:lnTo>
                    <a:pt x="911" y="2"/>
                  </a:lnTo>
                  <a:lnTo>
                    <a:pt x="911" y="2"/>
                  </a:lnTo>
                  <a:lnTo>
                    <a:pt x="991" y="2"/>
                  </a:lnTo>
                  <a:lnTo>
                    <a:pt x="1071" y="5"/>
                  </a:lnTo>
                  <a:lnTo>
                    <a:pt x="1149" y="10"/>
                  </a:lnTo>
                  <a:lnTo>
                    <a:pt x="1225" y="15"/>
                  </a:lnTo>
                  <a:lnTo>
                    <a:pt x="1299" y="21"/>
                  </a:lnTo>
                  <a:lnTo>
                    <a:pt x="1369" y="29"/>
                  </a:lnTo>
                  <a:lnTo>
                    <a:pt x="1436" y="36"/>
                  </a:lnTo>
                  <a:lnTo>
                    <a:pt x="1501" y="46"/>
                  </a:lnTo>
                  <a:lnTo>
                    <a:pt x="1560" y="57"/>
                  </a:lnTo>
                  <a:lnTo>
                    <a:pt x="1616" y="68"/>
                  </a:lnTo>
                  <a:lnTo>
                    <a:pt x="1666" y="80"/>
                  </a:lnTo>
                  <a:lnTo>
                    <a:pt x="1712" y="93"/>
                  </a:lnTo>
                  <a:lnTo>
                    <a:pt x="1751" y="107"/>
                  </a:lnTo>
                  <a:lnTo>
                    <a:pt x="1784" y="121"/>
                  </a:lnTo>
                  <a:lnTo>
                    <a:pt x="1796" y="127"/>
                  </a:lnTo>
                  <a:lnTo>
                    <a:pt x="1809" y="135"/>
                  </a:lnTo>
                  <a:lnTo>
                    <a:pt x="1820" y="143"/>
                  </a:lnTo>
                  <a:lnTo>
                    <a:pt x="1827" y="151"/>
                  </a:lnTo>
                  <a:lnTo>
                    <a:pt x="1827" y="1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82" name="Freeform 9"/>
            <p:cNvSpPr/>
            <p:nvPr>
              <p:custDataLst>
                <p:tags r:id="rId38"/>
              </p:custDataLst>
            </p:nvPr>
          </p:nvSpPr>
          <p:spPr bwMode="auto">
            <a:xfrm>
              <a:off x="4980" y="3331"/>
              <a:ext cx="1509" cy="236"/>
            </a:xfrm>
            <a:custGeom>
              <a:avLst/>
              <a:gdLst>
                <a:gd name="T0" fmla="*/ 1502 w 1509"/>
                <a:gd name="T1" fmla="*/ 111 h 236"/>
                <a:gd name="T2" fmla="*/ 1509 w 1509"/>
                <a:gd name="T3" fmla="*/ 124 h 236"/>
                <a:gd name="T4" fmla="*/ 1506 w 1509"/>
                <a:gd name="T5" fmla="*/ 136 h 236"/>
                <a:gd name="T6" fmla="*/ 1495 w 1509"/>
                <a:gd name="T7" fmla="*/ 149 h 236"/>
                <a:gd name="T8" fmla="*/ 1476 w 1509"/>
                <a:gd name="T9" fmla="*/ 160 h 236"/>
                <a:gd name="T10" fmla="*/ 1415 w 1509"/>
                <a:gd name="T11" fmla="*/ 182 h 236"/>
                <a:gd name="T12" fmla="*/ 1327 w 1509"/>
                <a:gd name="T13" fmla="*/ 200 h 236"/>
                <a:gd name="T14" fmla="*/ 1216 w 1509"/>
                <a:gd name="T15" fmla="*/ 216 h 236"/>
                <a:gd name="T16" fmla="*/ 1082 w 1509"/>
                <a:gd name="T17" fmla="*/ 229 h 236"/>
                <a:gd name="T18" fmla="*/ 930 w 1509"/>
                <a:gd name="T19" fmla="*/ 235 h 236"/>
                <a:gd name="T20" fmla="*/ 761 w 1509"/>
                <a:gd name="T21" fmla="*/ 236 h 236"/>
                <a:gd name="T22" fmla="*/ 675 w 1509"/>
                <a:gd name="T23" fmla="*/ 235 h 236"/>
                <a:gd name="T24" fmla="*/ 514 w 1509"/>
                <a:gd name="T25" fmla="*/ 227 h 236"/>
                <a:gd name="T26" fmla="*/ 370 w 1509"/>
                <a:gd name="T27" fmla="*/ 216 h 236"/>
                <a:gd name="T28" fmla="*/ 245 w 1509"/>
                <a:gd name="T29" fmla="*/ 200 h 236"/>
                <a:gd name="T30" fmla="*/ 142 w 1509"/>
                <a:gd name="T31" fmla="*/ 182 h 236"/>
                <a:gd name="T32" fmla="*/ 66 w 1509"/>
                <a:gd name="T33" fmla="*/ 160 h 236"/>
                <a:gd name="T34" fmla="*/ 26 w 1509"/>
                <a:gd name="T35" fmla="*/ 143 h 236"/>
                <a:gd name="T36" fmla="*/ 9 w 1509"/>
                <a:gd name="T37" fmla="*/ 130 h 236"/>
                <a:gd name="T38" fmla="*/ 1 w 1509"/>
                <a:gd name="T39" fmla="*/ 117 h 236"/>
                <a:gd name="T40" fmla="*/ 1 w 1509"/>
                <a:gd name="T41" fmla="*/ 105 h 236"/>
                <a:gd name="T42" fmla="*/ 5 w 1509"/>
                <a:gd name="T43" fmla="*/ 97 h 236"/>
                <a:gd name="T44" fmla="*/ 16 w 1509"/>
                <a:gd name="T45" fmla="*/ 86 h 236"/>
                <a:gd name="T46" fmla="*/ 56 w 1509"/>
                <a:gd name="T47" fmla="*/ 66 h 236"/>
                <a:gd name="T48" fmla="*/ 119 w 1509"/>
                <a:gd name="T49" fmla="*/ 47 h 236"/>
                <a:gd name="T50" fmla="*/ 203 w 1509"/>
                <a:gd name="T51" fmla="*/ 31 h 236"/>
                <a:gd name="T52" fmla="*/ 303 w 1509"/>
                <a:gd name="T53" fmla="*/ 19 h 236"/>
                <a:gd name="T54" fmla="*/ 417 w 1509"/>
                <a:gd name="T55" fmla="*/ 10 h 236"/>
                <a:gd name="T56" fmla="*/ 544 w 1509"/>
                <a:gd name="T57" fmla="*/ 2 h 236"/>
                <a:gd name="T58" fmla="*/ 678 w 1509"/>
                <a:gd name="T59" fmla="*/ 0 h 236"/>
                <a:gd name="T60" fmla="*/ 747 w 1509"/>
                <a:gd name="T61" fmla="*/ 0 h 236"/>
                <a:gd name="T62" fmla="*/ 885 w 1509"/>
                <a:gd name="T63" fmla="*/ 3 h 236"/>
                <a:gd name="T64" fmla="*/ 1015 w 1509"/>
                <a:gd name="T65" fmla="*/ 10 h 236"/>
                <a:gd name="T66" fmla="*/ 1137 w 1509"/>
                <a:gd name="T67" fmla="*/ 21 h 236"/>
                <a:gd name="T68" fmla="*/ 1246 w 1509"/>
                <a:gd name="T69" fmla="*/ 35 h 236"/>
                <a:gd name="T70" fmla="*/ 1341 w 1509"/>
                <a:gd name="T71" fmla="*/ 50 h 236"/>
                <a:gd name="T72" fmla="*/ 1416 w 1509"/>
                <a:gd name="T73" fmla="*/ 69 h 236"/>
                <a:gd name="T74" fmla="*/ 1471 w 1509"/>
                <a:gd name="T75" fmla="*/ 89 h 236"/>
                <a:gd name="T76" fmla="*/ 1498 w 1509"/>
                <a:gd name="T77" fmla="*/ 105 h 236"/>
                <a:gd name="T78" fmla="*/ 1502 w 1509"/>
                <a:gd name="T79" fmla="*/ 11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9" h="236">
                  <a:moveTo>
                    <a:pt x="1502" y="111"/>
                  </a:moveTo>
                  <a:lnTo>
                    <a:pt x="1502" y="111"/>
                  </a:lnTo>
                  <a:lnTo>
                    <a:pt x="1507" y="117"/>
                  </a:lnTo>
                  <a:lnTo>
                    <a:pt x="1509" y="124"/>
                  </a:lnTo>
                  <a:lnTo>
                    <a:pt x="1509" y="130"/>
                  </a:lnTo>
                  <a:lnTo>
                    <a:pt x="1506" y="136"/>
                  </a:lnTo>
                  <a:lnTo>
                    <a:pt x="1501" y="143"/>
                  </a:lnTo>
                  <a:lnTo>
                    <a:pt x="1495" y="149"/>
                  </a:lnTo>
                  <a:lnTo>
                    <a:pt x="1487" y="155"/>
                  </a:lnTo>
                  <a:lnTo>
                    <a:pt x="1476" y="160"/>
                  </a:lnTo>
                  <a:lnTo>
                    <a:pt x="1449" y="172"/>
                  </a:lnTo>
                  <a:lnTo>
                    <a:pt x="1415" y="182"/>
                  </a:lnTo>
                  <a:lnTo>
                    <a:pt x="1374" y="193"/>
                  </a:lnTo>
                  <a:lnTo>
                    <a:pt x="1327" y="200"/>
                  </a:lnTo>
                  <a:lnTo>
                    <a:pt x="1274" y="210"/>
                  </a:lnTo>
                  <a:lnTo>
                    <a:pt x="1216" y="216"/>
                  </a:lnTo>
                  <a:lnTo>
                    <a:pt x="1152" y="222"/>
                  </a:lnTo>
                  <a:lnTo>
                    <a:pt x="1082" y="229"/>
                  </a:lnTo>
                  <a:lnTo>
                    <a:pt x="1008" y="232"/>
                  </a:lnTo>
                  <a:lnTo>
                    <a:pt x="930" y="235"/>
                  </a:lnTo>
                  <a:lnTo>
                    <a:pt x="847" y="236"/>
                  </a:lnTo>
                  <a:lnTo>
                    <a:pt x="761" y="236"/>
                  </a:lnTo>
                  <a:lnTo>
                    <a:pt x="761" y="236"/>
                  </a:lnTo>
                  <a:lnTo>
                    <a:pt x="675" y="235"/>
                  </a:lnTo>
                  <a:lnTo>
                    <a:pt x="592" y="232"/>
                  </a:lnTo>
                  <a:lnTo>
                    <a:pt x="514" y="227"/>
                  </a:lnTo>
                  <a:lnTo>
                    <a:pt x="439" y="222"/>
                  </a:lnTo>
                  <a:lnTo>
                    <a:pt x="370" y="216"/>
                  </a:lnTo>
                  <a:lnTo>
                    <a:pt x="305" y="208"/>
                  </a:lnTo>
                  <a:lnTo>
                    <a:pt x="245" y="200"/>
                  </a:lnTo>
                  <a:lnTo>
                    <a:pt x="191" y="191"/>
                  </a:lnTo>
                  <a:lnTo>
                    <a:pt x="142" y="182"/>
                  </a:lnTo>
                  <a:lnTo>
                    <a:pt x="100" y="171"/>
                  </a:lnTo>
                  <a:lnTo>
                    <a:pt x="66" y="160"/>
                  </a:lnTo>
                  <a:lnTo>
                    <a:pt x="37" y="147"/>
                  </a:lnTo>
                  <a:lnTo>
                    <a:pt x="26" y="143"/>
                  </a:lnTo>
                  <a:lnTo>
                    <a:pt x="17" y="136"/>
                  </a:lnTo>
                  <a:lnTo>
                    <a:pt x="9" y="130"/>
                  </a:lnTo>
                  <a:lnTo>
                    <a:pt x="5" y="124"/>
                  </a:lnTo>
                  <a:lnTo>
                    <a:pt x="1" y="117"/>
                  </a:lnTo>
                  <a:lnTo>
                    <a:pt x="0" y="111"/>
                  </a:lnTo>
                  <a:lnTo>
                    <a:pt x="1" y="105"/>
                  </a:lnTo>
                  <a:lnTo>
                    <a:pt x="5" y="97"/>
                  </a:lnTo>
                  <a:lnTo>
                    <a:pt x="5" y="97"/>
                  </a:lnTo>
                  <a:lnTo>
                    <a:pt x="9" y="92"/>
                  </a:lnTo>
                  <a:lnTo>
                    <a:pt x="16" y="86"/>
                  </a:lnTo>
                  <a:lnTo>
                    <a:pt x="33" y="77"/>
                  </a:lnTo>
                  <a:lnTo>
                    <a:pt x="56" y="66"/>
                  </a:lnTo>
                  <a:lnTo>
                    <a:pt x="84" y="57"/>
                  </a:lnTo>
                  <a:lnTo>
                    <a:pt x="119" y="47"/>
                  </a:lnTo>
                  <a:lnTo>
                    <a:pt x="159" y="39"/>
                  </a:lnTo>
                  <a:lnTo>
                    <a:pt x="203" y="31"/>
                  </a:lnTo>
                  <a:lnTo>
                    <a:pt x="252" y="25"/>
                  </a:lnTo>
                  <a:lnTo>
                    <a:pt x="303" y="19"/>
                  </a:lnTo>
                  <a:lnTo>
                    <a:pt x="359" y="14"/>
                  </a:lnTo>
                  <a:lnTo>
                    <a:pt x="417" y="10"/>
                  </a:lnTo>
                  <a:lnTo>
                    <a:pt x="480" y="5"/>
                  </a:lnTo>
                  <a:lnTo>
                    <a:pt x="544" y="2"/>
                  </a:lnTo>
                  <a:lnTo>
                    <a:pt x="610" y="0"/>
                  </a:lnTo>
                  <a:lnTo>
                    <a:pt x="678" y="0"/>
                  </a:lnTo>
                  <a:lnTo>
                    <a:pt x="747" y="0"/>
                  </a:lnTo>
                  <a:lnTo>
                    <a:pt x="747" y="0"/>
                  </a:lnTo>
                  <a:lnTo>
                    <a:pt x="816" y="0"/>
                  </a:lnTo>
                  <a:lnTo>
                    <a:pt x="885" y="3"/>
                  </a:lnTo>
                  <a:lnTo>
                    <a:pt x="951" y="6"/>
                  </a:lnTo>
                  <a:lnTo>
                    <a:pt x="1015" y="10"/>
                  </a:lnTo>
                  <a:lnTo>
                    <a:pt x="1077" y="14"/>
                  </a:lnTo>
                  <a:lnTo>
                    <a:pt x="1137" y="21"/>
                  </a:lnTo>
                  <a:lnTo>
                    <a:pt x="1193" y="27"/>
                  </a:lnTo>
                  <a:lnTo>
                    <a:pt x="1246" y="35"/>
                  </a:lnTo>
                  <a:lnTo>
                    <a:pt x="1296" y="41"/>
                  </a:lnTo>
                  <a:lnTo>
                    <a:pt x="1341" y="50"/>
                  </a:lnTo>
                  <a:lnTo>
                    <a:pt x="1380" y="60"/>
                  </a:lnTo>
                  <a:lnTo>
                    <a:pt x="1416" y="69"/>
                  </a:lnTo>
                  <a:lnTo>
                    <a:pt x="1448" y="78"/>
                  </a:lnTo>
                  <a:lnTo>
                    <a:pt x="1471" y="89"/>
                  </a:lnTo>
                  <a:lnTo>
                    <a:pt x="1490" y="100"/>
                  </a:lnTo>
                  <a:lnTo>
                    <a:pt x="1498" y="105"/>
                  </a:lnTo>
                  <a:lnTo>
                    <a:pt x="1502" y="111"/>
                  </a:lnTo>
                  <a:lnTo>
                    <a:pt x="1502" y="11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83" name="Freeform 10"/>
            <p:cNvSpPr/>
            <p:nvPr>
              <p:custDataLst>
                <p:tags r:id="rId39"/>
              </p:custDataLst>
            </p:nvPr>
          </p:nvSpPr>
          <p:spPr bwMode="auto">
            <a:xfrm>
              <a:off x="5166" y="3397"/>
              <a:ext cx="1137" cy="103"/>
            </a:xfrm>
            <a:custGeom>
              <a:avLst/>
              <a:gdLst>
                <a:gd name="T0" fmla="*/ 1135 w 1137"/>
                <a:gd name="T1" fmla="*/ 53 h 103"/>
                <a:gd name="T2" fmla="*/ 1135 w 1137"/>
                <a:gd name="T3" fmla="*/ 53 h 103"/>
                <a:gd name="T4" fmla="*/ 1137 w 1137"/>
                <a:gd name="T5" fmla="*/ 56 h 103"/>
                <a:gd name="T6" fmla="*/ 1137 w 1137"/>
                <a:gd name="T7" fmla="*/ 59 h 103"/>
                <a:gd name="T8" fmla="*/ 1133 w 1137"/>
                <a:gd name="T9" fmla="*/ 61 h 103"/>
                <a:gd name="T10" fmla="*/ 1130 w 1137"/>
                <a:gd name="T11" fmla="*/ 64 h 103"/>
                <a:gd name="T12" fmla="*/ 1119 w 1137"/>
                <a:gd name="T13" fmla="*/ 69 h 103"/>
                <a:gd name="T14" fmla="*/ 1102 w 1137"/>
                <a:gd name="T15" fmla="*/ 73 h 103"/>
                <a:gd name="T16" fmla="*/ 1080 w 1137"/>
                <a:gd name="T17" fmla="*/ 78 h 103"/>
                <a:gd name="T18" fmla="*/ 1054 w 1137"/>
                <a:gd name="T19" fmla="*/ 83 h 103"/>
                <a:gd name="T20" fmla="*/ 987 w 1137"/>
                <a:gd name="T21" fmla="*/ 91 h 103"/>
                <a:gd name="T22" fmla="*/ 902 w 1137"/>
                <a:gd name="T23" fmla="*/ 95 h 103"/>
                <a:gd name="T24" fmla="*/ 804 w 1137"/>
                <a:gd name="T25" fmla="*/ 100 h 103"/>
                <a:gd name="T26" fmla="*/ 694 w 1137"/>
                <a:gd name="T27" fmla="*/ 103 h 103"/>
                <a:gd name="T28" fmla="*/ 574 w 1137"/>
                <a:gd name="T29" fmla="*/ 103 h 103"/>
                <a:gd name="T30" fmla="*/ 574 w 1137"/>
                <a:gd name="T31" fmla="*/ 103 h 103"/>
                <a:gd name="T32" fmla="*/ 455 w 1137"/>
                <a:gd name="T33" fmla="*/ 100 h 103"/>
                <a:gd name="T34" fmla="*/ 344 w 1137"/>
                <a:gd name="T35" fmla="*/ 97 h 103"/>
                <a:gd name="T36" fmla="*/ 244 w 1137"/>
                <a:gd name="T37" fmla="*/ 91 h 103"/>
                <a:gd name="T38" fmla="*/ 159 w 1137"/>
                <a:gd name="T39" fmla="*/ 83 h 103"/>
                <a:gd name="T40" fmla="*/ 89 w 1137"/>
                <a:gd name="T41" fmla="*/ 73 h 103"/>
                <a:gd name="T42" fmla="*/ 62 w 1137"/>
                <a:gd name="T43" fmla="*/ 69 h 103"/>
                <a:gd name="T44" fmla="*/ 39 w 1137"/>
                <a:gd name="T45" fmla="*/ 64 h 103"/>
                <a:gd name="T46" fmla="*/ 20 w 1137"/>
                <a:gd name="T47" fmla="*/ 59 h 103"/>
                <a:gd name="T48" fmla="*/ 8 w 1137"/>
                <a:gd name="T49" fmla="*/ 55 h 103"/>
                <a:gd name="T50" fmla="*/ 2 w 1137"/>
                <a:gd name="T51" fmla="*/ 48 h 103"/>
                <a:gd name="T52" fmla="*/ 0 w 1137"/>
                <a:gd name="T53" fmla="*/ 47 h 103"/>
                <a:gd name="T54" fmla="*/ 0 w 1137"/>
                <a:gd name="T55" fmla="*/ 44 h 103"/>
                <a:gd name="T56" fmla="*/ 0 w 1137"/>
                <a:gd name="T57" fmla="*/ 44 h 103"/>
                <a:gd name="T58" fmla="*/ 3 w 1137"/>
                <a:gd name="T59" fmla="*/ 41 h 103"/>
                <a:gd name="T60" fmla="*/ 6 w 1137"/>
                <a:gd name="T61" fmla="*/ 39 h 103"/>
                <a:gd name="T62" fmla="*/ 16 w 1137"/>
                <a:gd name="T63" fmla="*/ 34 h 103"/>
                <a:gd name="T64" fmla="*/ 31 w 1137"/>
                <a:gd name="T65" fmla="*/ 30 h 103"/>
                <a:gd name="T66" fmla="*/ 52 w 1137"/>
                <a:gd name="T67" fmla="*/ 25 h 103"/>
                <a:gd name="T68" fmla="*/ 105 w 1137"/>
                <a:gd name="T69" fmla="*/ 17 h 103"/>
                <a:gd name="T70" fmla="*/ 173 w 1137"/>
                <a:gd name="T71" fmla="*/ 11 h 103"/>
                <a:gd name="T72" fmla="*/ 256 w 1137"/>
                <a:gd name="T73" fmla="*/ 5 h 103"/>
                <a:gd name="T74" fmla="*/ 350 w 1137"/>
                <a:gd name="T75" fmla="*/ 1 h 103"/>
                <a:gd name="T76" fmla="*/ 453 w 1137"/>
                <a:gd name="T77" fmla="*/ 0 h 103"/>
                <a:gd name="T78" fmla="*/ 563 w 1137"/>
                <a:gd name="T79" fmla="*/ 0 h 103"/>
                <a:gd name="T80" fmla="*/ 563 w 1137"/>
                <a:gd name="T81" fmla="*/ 0 h 103"/>
                <a:gd name="T82" fmla="*/ 672 w 1137"/>
                <a:gd name="T83" fmla="*/ 1 h 103"/>
                <a:gd name="T84" fmla="*/ 775 w 1137"/>
                <a:gd name="T85" fmla="*/ 5 h 103"/>
                <a:gd name="T86" fmla="*/ 871 w 1137"/>
                <a:gd name="T87" fmla="*/ 11 h 103"/>
                <a:gd name="T88" fmla="*/ 954 w 1137"/>
                <a:gd name="T89" fmla="*/ 17 h 103"/>
                <a:gd name="T90" fmla="*/ 1026 w 1137"/>
                <a:gd name="T91" fmla="*/ 25 h 103"/>
                <a:gd name="T92" fmla="*/ 1080 w 1137"/>
                <a:gd name="T93" fmla="*/ 34 h 103"/>
                <a:gd name="T94" fmla="*/ 1101 w 1137"/>
                <a:gd name="T95" fmla="*/ 39 h 103"/>
                <a:gd name="T96" fmla="*/ 1118 w 1137"/>
                <a:gd name="T97" fmla="*/ 44 h 103"/>
                <a:gd name="T98" fmla="*/ 1129 w 1137"/>
                <a:gd name="T99" fmla="*/ 48 h 103"/>
                <a:gd name="T100" fmla="*/ 1135 w 1137"/>
                <a:gd name="T101" fmla="*/ 53 h 103"/>
                <a:gd name="T102" fmla="*/ 1135 w 1137"/>
                <a:gd name="T103" fmla="*/ 5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7" h="103">
                  <a:moveTo>
                    <a:pt x="1135" y="53"/>
                  </a:moveTo>
                  <a:lnTo>
                    <a:pt x="1135" y="53"/>
                  </a:lnTo>
                  <a:lnTo>
                    <a:pt x="1137" y="56"/>
                  </a:lnTo>
                  <a:lnTo>
                    <a:pt x="1137" y="59"/>
                  </a:lnTo>
                  <a:lnTo>
                    <a:pt x="1133" y="61"/>
                  </a:lnTo>
                  <a:lnTo>
                    <a:pt x="1130" y="64"/>
                  </a:lnTo>
                  <a:lnTo>
                    <a:pt x="1119" y="69"/>
                  </a:lnTo>
                  <a:lnTo>
                    <a:pt x="1102" y="73"/>
                  </a:lnTo>
                  <a:lnTo>
                    <a:pt x="1080" y="78"/>
                  </a:lnTo>
                  <a:lnTo>
                    <a:pt x="1054" y="83"/>
                  </a:lnTo>
                  <a:lnTo>
                    <a:pt x="987" y="91"/>
                  </a:lnTo>
                  <a:lnTo>
                    <a:pt x="902" y="95"/>
                  </a:lnTo>
                  <a:lnTo>
                    <a:pt x="804" y="100"/>
                  </a:lnTo>
                  <a:lnTo>
                    <a:pt x="694" y="103"/>
                  </a:lnTo>
                  <a:lnTo>
                    <a:pt x="574" y="103"/>
                  </a:lnTo>
                  <a:lnTo>
                    <a:pt x="574" y="103"/>
                  </a:lnTo>
                  <a:lnTo>
                    <a:pt x="455" y="100"/>
                  </a:lnTo>
                  <a:lnTo>
                    <a:pt x="344" y="97"/>
                  </a:lnTo>
                  <a:lnTo>
                    <a:pt x="244" y="91"/>
                  </a:lnTo>
                  <a:lnTo>
                    <a:pt x="159" y="83"/>
                  </a:lnTo>
                  <a:lnTo>
                    <a:pt x="89" y="73"/>
                  </a:lnTo>
                  <a:lnTo>
                    <a:pt x="62" y="69"/>
                  </a:lnTo>
                  <a:lnTo>
                    <a:pt x="39" y="64"/>
                  </a:lnTo>
                  <a:lnTo>
                    <a:pt x="20" y="59"/>
                  </a:lnTo>
                  <a:lnTo>
                    <a:pt x="8" y="55"/>
                  </a:lnTo>
                  <a:lnTo>
                    <a:pt x="2" y="48"/>
                  </a:lnTo>
                  <a:lnTo>
                    <a:pt x="0" y="47"/>
                  </a:lnTo>
                  <a:lnTo>
                    <a:pt x="0" y="44"/>
                  </a:lnTo>
                  <a:lnTo>
                    <a:pt x="0" y="44"/>
                  </a:lnTo>
                  <a:lnTo>
                    <a:pt x="3" y="41"/>
                  </a:lnTo>
                  <a:lnTo>
                    <a:pt x="6" y="39"/>
                  </a:lnTo>
                  <a:lnTo>
                    <a:pt x="16" y="34"/>
                  </a:lnTo>
                  <a:lnTo>
                    <a:pt x="31" y="30"/>
                  </a:lnTo>
                  <a:lnTo>
                    <a:pt x="52" y="25"/>
                  </a:lnTo>
                  <a:lnTo>
                    <a:pt x="105" y="17"/>
                  </a:lnTo>
                  <a:lnTo>
                    <a:pt x="173" y="11"/>
                  </a:lnTo>
                  <a:lnTo>
                    <a:pt x="256" y="5"/>
                  </a:lnTo>
                  <a:lnTo>
                    <a:pt x="350" y="1"/>
                  </a:lnTo>
                  <a:lnTo>
                    <a:pt x="453" y="0"/>
                  </a:lnTo>
                  <a:lnTo>
                    <a:pt x="563" y="0"/>
                  </a:lnTo>
                  <a:lnTo>
                    <a:pt x="563" y="0"/>
                  </a:lnTo>
                  <a:lnTo>
                    <a:pt x="672" y="1"/>
                  </a:lnTo>
                  <a:lnTo>
                    <a:pt x="775" y="5"/>
                  </a:lnTo>
                  <a:lnTo>
                    <a:pt x="871" y="11"/>
                  </a:lnTo>
                  <a:lnTo>
                    <a:pt x="954" y="17"/>
                  </a:lnTo>
                  <a:lnTo>
                    <a:pt x="1026" y="25"/>
                  </a:lnTo>
                  <a:lnTo>
                    <a:pt x="1080" y="34"/>
                  </a:lnTo>
                  <a:lnTo>
                    <a:pt x="1101" y="39"/>
                  </a:lnTo>
                  <a:lnTo>
                    <a:pt x="1118" y="44"/>
                  </a:lnTo>
                  <a:lnTo>
                    <a:pt x="1129" y="48"/>
                  </a:lnTo>
                  <a:lnTo>
                    <a:pt x="1135" y="53"/>
                  </a:lnTo>
                  <a:lnTo>
                    <a:pt x="1135" y="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84" name="Freeform 11"/>
            <p:cNvSpPr/>
            <p:nvPr>
              <p:custDataLst>
                <p:tags r:id="rId40"/>
              </p:custDataLst>
            </p:nvPr>
          </p:nvSpPr>
          <p:spPr bwMode="auto">
            <a:xfrm>
              <a:off x="5479" y="3423"/>
              <a:ext cx="509" cy="47"/>
            </a:xfrm>
            <a:custGeom>
              <a:avLst/>
              <a:gdLst>
                <a:gd name="T0" fmla="*/ 509 w 509"/>
                <a:gd name="T1" fmla="*/ 25 h 47"/>
                <a:gd name="T2" fmla="*/ 509 w 509"/>
                <a:gd name="T3" fmla="*/ 25 h 47"/>
                <a:gd name="T4" fmla="*/ 508 w 509"/>
                <a:gd name="T5" fmla="*/ 29 h 47"/>
                <a:gd name="T6" fmla="*/ 505 w 509"/>
                <a:gd name="T7" fmla="*/ 30 h 47"/>
                <a:gd name="T8" fmla="*/ 492 w 509"/>
                <a:gd name="T9" fmla="*/ 35 h 47"/>
                <a:gd name="T10" fmla="*/ 469 w 509"/>
                <a:gd name="T11" fmla="*/ 38 h 47"/>
                <a:gd name="T12" fmla="*/ 439 w 509"/>
                <a:gd name="T13" fmla="*/ 41 h 47"/>
                <a:gd name="T14" fmla="*/ 401 w 509"/>
                <a:gd name="T15" fmla="*/ 44 h 47"/>
                <a:gd name="T16" fmla="*/ 358 w 509"/>
                <a:gd name="T17" fmla="*/ 46 h 47"/>
                <a:gd name="T18" fmla="*/ 309 w 509"/>
                <a:gd name="T19" fmla="*/ 47 h 47"/>
                <a:gd name="T20" fmla="*/ 258 w 509"/>
                <a:gd name="T21" fmla="*/ 47 h 47"/>
                <a:gd name="T22" fmla="*/ 258 w 509"/>
                <a:gd name="T23" fmla="*/ 47 h 47"/>
                <a:gd name="T24" fmla="*/ 204 w 509"/>
                <a:gd name="T25" fmla="*/ 46 h 47"/>
                <a:gd name="T26" fmla="*/ 156 w 509"/>
                <a:gd name="T27" fmla="*/ 44 h 47"/>
                <a:gd name="T28" fmla="*/ 112 w 509"/>
                <a:gd name="T29" fmla="*/ 41 h 47"/>
                <a:gd name="T30" fmla="*/ 73 w 509"/>
                <a:gd name="T31" fmla="*/ 38 h 47"/>
                <a:gd name="T32" fmla="*/ 42 w 509"/>
                <a:gd name="T33" fmla="*/ 35 h 47"/>
                <a:gd name="T34" fmla="*/ 18 w 509"/>
                <a:gd name="T35" fmla="*/ 30 h 47"/>
                <a:gd name="T36" fmla="*/ 4 w 509"/>
                <a:gd name="T37" fmla="*/ 25 h 47"/>
                <a:gd name="T38" fmla="*/ 1 w 509"/>
                <a:gd name="T39" fmla="*/ 24 h 47"/>
                <a:gd name="T40" fmla="*/ 0 w 509"/>
                <a:gd name="T41" fmla="*/ 21 h 47"/>
                <a:gd name="T42" fmla="*/ 0 w 509"/>
                <a:gd name="T43" fmla="*/ 21 h 47"/>
                <a:gd name="T44" fmla="*/ 1 w 509"/>
                <a:gd name="T45" fmla="*/ 19 h 47"/>
                <a:gd name="T46" fmla="*/ 4 w 509"/>
                <a:gd name="T47" fmla="*/ 16 h 47"/>
                <a:gd name="T48" fmla="*/ 20 w 509"/>
                <a:gd name="T49" fmla="*/ 13 h 47"/>
                <a:gd name="T50" fmla="*/ 43 w 509"/>
                <a:gd name="T51" fmla="*/ 8 h 47"/>
                <a:gd name="T52" fmla="*/ 75 w 509"/>
                <a:gd name="T53" fmla="*/ 5 h 47"/>
                <a:gd name="T54" fmla="*/ 112 w 509"/>
                <a:gd name="T55" fmla="*/ 4 h 47"/>
                <a:gd name="T56" fmla="*/ 154 w 509"/>
                <a:gd name="T57" fmla="*/ 2 h 47"/>
                <a:gd name="T58" fmla="*/ 251 w 509"/>
                <a:gd name="T59" fmla="*/ 0 h 47"/>
                <a:gd name="T60" fmla="*/ 251 w 509"/>
                <a:gd name="T61" fmla="*/ 0 h 47"/>
                <a:gd name="T62" fmla="*/ 350 w 509"/>
                <a:gd name="T63" fmla="*/ 4 h 47"/>
                <a:gd name="T64" fmla="*/ 392 w 509"/>
                <a:gd name="T65" fmla="*/ 5 h 47"/>
                <a:gd name="T66" fmla="*/ 430 w 509"/>
                <a:gd name="T67" fmla="*/ 8 h 47"/>
                <a:gd name="T68" fmla="*/ 462 w 509"/>
                <a:gd name="T69" fmla="*/ 13 h 47"/>
                <a:gd name="T70" fmla="*/ 486 w 509"/>
                <a:gd name="T71" fmla="*/ 16 h 47"/>
                <a:gd name="T72" fmla="*/ 502 w 509"/>
                <a:gd name="T73" fmla="*/ 21 h 47"/>
                <a:gd name="T74" fmla="*/ 506 w 509"/>
                <a:gd name="T75" fmla="*/ 24 h 47"/>
                <a:gd name="T76" fmla="*/ 509 w 509"/>
                <a:gd name="T77" fmla="*/ 25 h 47"/>
                <a:gd name="T78" fmla="*/ 509 w 509"/>
                <a:gd name="T79"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9" h="47">
                  <a:moveTo>
                    <a:pt x="509" y="25"/>
                  </a:moveTo>
                  <a:lnTo>
                    <a:pt x="509" y="25"/>
                  </a:lnTo>
                  <a:lnTo>
                    <a:pt x="508" y="29"/>
                  </a:lnTo>
                  <a:lnTo>
                    <a:pt x="505" y="30"/>
                  </a:lnTo>
                  <a:lnTo>
                    <a:pt x="492" y="35"/>
                  </a:lnTo>
                  <a:lnTo>
                    <a:pt x="469" y="38"/>
                  </a:lnTo>
                  <a:lnTo>
                    <a:pt x="439" y="41"/>
                  </a:lnTo>
                  <a:lnTo>
                    <a:pt x="401" y="44"/>
                  </a:lnTo>
                  <a:lnTo>
                    <a:pt x="358" y="46"/>
                  </a:lnTo>
                  <a:lnTo>
                    <a:pt x="309" y="47"/>
                  </a:lnTo>
                  <a:lnTo>
                    <a:pt x="258" y="47"/>
                  </a:lnTo>
                  <a:lnTo>
                    <a:pt x="258" y="47"/>
                  </a:lnTo>
                  <a:lnTo>
                    <a:pt x="204" y="46"/>
                  </a:lnTo>
                  <a:lnTo>
                    <a:pt x="156" y="44"/>
                  </a:lnTo>
                  <a:lnTo>
                    <a:pt x="112" y="41"/>
                  </a:lnTo>
                  <a:lnTo>
                    <a:pt x="73" y="38"/>
                  </a:lnTo>
                  <a:lnTo>
                    <a:pt x="42" y="35"/>
                  </a:lnTo>
                  <a:lnTo>
                    <a:pt x="18" y="30"/>
                  </a:lnTo>
                  <a:lnTo>
                    <a:pt x="4" y="25"/>
                  </a:lnTo>
                  <a:lnTo>
                    <a:pt x="1" y="24"/>
                  </a:lnTo>
                  <a:lnTo>
                    <a:pt x="0" y="21"/>
                  </a:lnTo>
                  <a:lnTo>
                    <a:pt x="0" y="21"/>
                  </a:lnTo>
                  <a:lnTo>
                    <a:pt x="1" y="19"/>
                  </a:lnTo>
                  <a:lnTo>
                    <a:pt x="4" y="16"/>
                  </a:lnTo>
                  <a:lnTo>
                    <a:pt x="20" y="13"/>
                  </a:lnTo>
                  <a:lnTo>
                    <a:pt x="43" y="8"/>
                  </a:lnTo>
                  <a:lnTo>
                    <a:pt x="75" y="5"/>
                  </a:lnTo>
                  <a:lnTo>
                    <a:pt x="112" y="4"/>
                  </a:lnTo>
                  <a:lnTo>
                    <a:pt x="154" y="2"/>
                  </a:lnTo>
                  <a:lnTo>
                    <a:pt x="251" y="0"/>
                  </a:lnTo>
                  <a:lnTo>
                    <a:pt x="251" y="0"/>
                  </a:lnTo>
                  <a:lnTo>
                    <a:pt x="350" y="4"/>
                  </a:lnTo>
                  <a:lnTo>
                    <a:pt x="392" y="5"/>
                  </a:lnTo>
                  <a:lnTo>
                    <a:pt x="430" y="8"/>
                  </a:lnTo>
                  <a:lnTo>
                    <a:pt x="462" y="13"/>
                  </a:lnTo>
                  <a:lnTo>
                    <a:pt x="486" y="16"/>
                  </a:lnTo>
                  <a:lnTo>
                    <a:pt x="502" y="21"/>
                  </a:lnTo>
                  <a:lnTo>
                    <a:pt x="506" y="24"/>
                  </a:lnTo>
                  <a:lnTo>
                    <a:pt x="509" y="25"/>
                  </a:lnTo>
                  <a:lnTo>
                    <a:pt x="509" y="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85" name="Freeform 12"/>
            <p:cNvSpPr/>
            <p:nvPr>
              <p:custDataLst>
                <p:tags r:id="rId41"/>
              </p:custDataLst>
            </p:nvPr>
          </p:nvSpPr>
          <p:spPr bwMode="auto">
            <a:xfrm>
              <a:off x="5694" y="1035"/>
              <a:ext cx="110" cy="2224"/>
            </a:xfrm>
            <a:custGeom>
              <a:avLst/>
              <a:gdLst>
                <a:gd name="T0" fmla="*/ 91 w 110"/>
                <a:gd name="T1" fmla="*/ 2224 h 2224"/>
                <a:gd name="T2" fmla="*/ 0 w 110"/>
                <a:gd name="T3" fmla="*/ 2223 h 2224"/>
                <a:gd name="T4" fmla="*/ 19 w 110"/>
                <a:gd name="T5" fmla="*/ 0 h 2224"/>
                <a:gd name="T6" fmla="*/ 110 w 110"/>
                <a:gd name="T7" fmla="*/ 0 h 2224"/>
                <a:gd name="T8" fmla="*/ 91 w 110"/>
                <a:gd name="T9" fmla="*/ 2224 h 2224"/>
              </a:gdLst>
              <a:ahLst/>
              <a:cxnLst>
                <a:cxn ang="0">
                  <a:pos x="T0" y="T1"/>
                </a:cxn>
                <a:cxn ang="0">
                  <a:pos x="T2" y="T3"/>
                </a:cxn>
                <a:cxn ang="0">
                  <a:pos x="T4" y="T5"/>
                </a:cxn>
                <a:cxn ang="0">
                  <a:pos x="T6" y="T7"/>
                </a:cxn>
                <a:cxn ang="0">
                  <a:pos x="T8" y="T9"/>
                </a:cxn>
              </a:cxnLst>
              <a:rect l="0" t="0" r="r" b="b"/>
              <a:pathLst>
                <a:path w="110" h="2224">
                  <a:moveTo>
                    <a:pt x="91" y="2224"/>
                  </a:moveTo>
                  <a:lnTo>
                    <a:pt x="0" y="2223"/>
                  </a:lnTo>
                  <a:lnTo>
                    <a:pt x="19" y="0"/>
                  </a:lnTo>
                  <a:lnTo>
                    <a:pt x="110" y="0"/>
                  </a:lnTo>
                  <a:lnTo>
                    <a:pt x="91" y="2224"/>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86" name="Freeform 13"/>
            <p:cNvSpPr/>
            <p:nvPr>
              <p:custDataLst>
                <p:tags r:id="rId42"/>
              </p:custDataLst>
            </p:nvPr>
          </p:nvSpPr>
          <p:spPr bwMode="auto">
            <a:xfrm>
              <a:off x="5799" y="904"/>
              <a:ext cx="182" cy="436"/>
            </a:xfrm>
            <a:custGeom>
              <a:avLst/>
              <a:gdLst>
                <a:gd name="T0" fmla="*/ 0 w 182"/>
                <a:gd name="T1" fmla="*/ 436 h 436"/>
                <a:gd name="T2" fmla="*/ 182 w 182"/>
                <a:gd name="T3" fmla="*/ 304 h 436"/>
                <a:gd name="T4" fmla="*/ 182 w 182"/>
                <a:gd name="T5" fmla="*/ 0 h 436"/>
                <a:gd name="T6" fmla="*/ 3 w 182"/>
                <a:gd name="T7" fmla="*/ 160 h 436"/>
                <a:gd name="T8" fmla="*/ 0 w 182"/>
                <a:gd name="T9" fmla="*/ 436 h 436"/>
              </a:gdLst>
              <a:ahLst/>
              <a:cxnLst>
                <a:cxn ang="0">
                  <a:pos x="T0" y="T1"/>
                </a:cxn>
                <a:cxn ang="0">
                  <a:pos x="T2" y="T3"/>
                </a:cxn>
                <a:cxn ang="0">
                  <a:pos x="T4" y="T5"/>
                </a:cxn>
                <a:cxn ang="0">
                  <a:pos x="T6" y="T7"/>
                </a:cxn>
                <a:cxn ang="0">
                  <a:pos x="T8" y="T9"/>
                </a:cxn>
              </a:cxnLst>
              <a:rect l="0" t="0" r="r" b="b"/>
              <a:pathLst>
                <a:path w="182" h="436">
                  <a:moveTo>
                    <a:pt x="0" y="436"/>
                  </a:moveTo>
                  <a:lnTo>
                    <a:pt x="182" y="304"/>
                  </a:lnTo>
                  <a:lnTo>
                    <a:pt x="182" y="0"/>
                  </a:lnTo>
                  <a:lnTo>
                    <a:pt x="3" y="160"/>
                  </a:lnTo>
                  <a:lnTo>
                    <a:pt x="0" y="43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dirty="0"/>
            </a:p>
          </p:txBody>
        </p:sp>
        <p:sp>
          <p:nvSpPr>
            <p:cNvPr id="87" name="Freeform 14"/>
            <p:cNvSpPr/>
            <p:nvPr>
              <p:custDataLst>
                <p:tags r:id="rId43"/>
              </p:custDataLst>
            </p:nvPr>
          </p:nvSpPr>
          <p:spPr bwMode="auto">
            <a:xfrm>
              <a:off x="5527" y="901"/>
              <a:ext cx="185" cy="438"/>
            </a:xfrm>
            <a:custGeom>
              <a:avLst/>
              <a:gdLst>
                <a:gd name="T0" fmla="*/ 181 w 185"/>
                <a:gd name="T1" fmla="*/ 438 h 438"/>
                <a:gd name="T2" fmla="*/ 3 w 185"/>
                <a:gd name="T3" fmla="*/ 302 h 438"/>
                <a:gd name="T4" fmla="*/ 0 w 185"/>
                <a:gd name="T5" fmla="*/ 0 h 438"/>
                <a:gd name="T6" fmla="*/ 185 w 185"/>
                <a:gd name="T7" fmla="*/ 161 h 438"/>
                <a:gd name="T8" fmla="*/ 181 w 185"/>
                <a:gd name="T9" fmla="*/ 438 h 438"/>
              </a:gdLst>
              <a:ahLst/>
              <a:cxnLst>
                <a:cxn ang="0">
                  <a:pos x="T0" y="T1"/>
                </a:cxn>
                <a:cxn ang="0">
                  <a:pos x="T2" y="T3"/>
                </a:cxn>
                <a:cxn ang="0">
                  <a:pos x="T4" y="T5"/>
                </a:cxn>
                <a:cxn ang="0">
                  <a:pos x="T6" y="T7"/>
                </a:cxn>
                <a:cxn ang="0">
                  <a:pos x="T8" y="T9"/>
                </a:cxn>
              </a:cxnLst>
              <a:rect l="0" t="0" r="r" b="b"/>
              <a:pathLst>
                <a:path w="185" h="438">
                  <a:moveTo>
                    <a:pt x="181" y="438"/>
                  </a:moveTo>
                  <a:lnTo>
                    <a:pt x="3" y="302"/>
                  </a:lnTo>
                  <a:lnTo>
                    <a:pt x="0" y="0"/>
                  </a:lnTo>
                  <a:lnTo>
                    <a:pt x="185" y="161"/>
                  </a:lnTo>
                  <a:lnTo>
                    <a:pt x="181" y="43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dirty="0"/>
            </a:p>
          </p:txBody>
        </p:sp>
        <p:sp>
          <p:nvSpPr>
            <p:cNvPr id="88" name="Freeform 15"/>
            <p:cNvSpPr/>
            <p:nvPr>
              <p:custDataLst>
                <p:tags r:id="rId44"/>
              </p:custDataLst>
            </p:nvPr>
          </p:nvSpPr>
          <p:spPr bwMode="auto">
            <a:xfrm>
              <a:off x="5801" y="1122"/>
              <a:ext cx="180" cy="150"/>
            </a:xfrm>
            <a:custGeom>
              <a:avLst/>
              <a:gdLst>
                <a:gd name="T0" fmla="*/ 180 w 180"/>
                <a:gd name="T1" fmla="*/ 15 h 150"/>
                <a:gd name="T2" fmla="*/ 0 w 180"/>
                <a:gd name="T3" fmla="*/ 150 h 150"/>
                <a:gd name="T4" fmla="*/ 0 w 180"/>
                <a:gd name="T5" fmla="*/ 134 h 150"/>
                <a:gd name="T6" fmla="*/ 180 w 180"/>
                <a:gd name="T7" fmla="*/ 0 h 150"/>
                <a:gd name="T8" fmla="*/ 180 w 180"/>
                <a:gd name="T9" fmla="*/ 15 h 150"/>
              </a:gdLst>
              <a:ahLst/>
              <a:cxnLst>
                <a:cxn ang="0">
                  <a:pos x="T0" y="T1"/>
                </a:cxn>
                <a:cxn ang="0">
                  <a:pos x="T2" y="T3"/>
                </a:cxn>
                <a:cxn ang="0">
                  <a:pos x="T4" y="T5"/>
                </a:cxn>
                <a:cxn ang="0">
                  <a:pos x="T6" y="T7"/>
                </a:cxn>
                <a:cxn ang="0">
                  <a:pos x="T8" y="T9"/>
                </a:cxn>
              </a:cxnLst>
              <a:rect l="0" t="0" r="r" b="b"/>
              <a:pathLst>
                <a:path w="180" h="150">
                  <a:moveTo>
                    <a:pt x="180" y="15"/>
                  </a:moveTo>
                  <a:lnTo>
                    <a:pt x="0" y="150"/>
                  </a:lnTo>
                  <a:lnTo>
                    <a:pt x="0" y="134"/>
                  </a:lnTo>
                  <a:lnTo>
                    <a:pt x="180" y="0"/>
                  </a:lnTo>
                  <a:lnTo>
                    <a:pt x="180" y="1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89" name="Freeform 16"/>
            <p:cNvSpPr/>
            <p:nvPr>
              <p:custDataLst>
                <p:tags r:id="rId45"/>
              </p:custDataLst>
            </p:nvPr>
          </p:nvSpPr>
          <p:spPr bwMode="auto">
            <a:xfrm>
              <a:off x="5801" y="1014"/>
              <a:ext cx="180" cy="148"/>
            </a:xfrm>
            <a:custGeom>
              <a:avLst/>
              <a:gdLst>
                <a:gd name="T0" fmla="*/ 180 w 180"/>
                <a:gd name="T1" fmla="*/ 15 h 148"/>
                <a:gd name="T2" fmla="*/ 0 w 180"/>
                <a:gd name="T3" fmla="*/ 148 h 148"/>
                <a:gd name="T4" fmla="*/ 0 w 180"/>
                <a:gd name="T5" fmla="*/ 134 h 148"/>
                <a:gd name="T6" fmla="*/ 180 w 180"/>
                <a:gd name="T7" fmla="*/ 0 h 148"/>
                <a:gd name="T8" fmla="*/ 180 w 180"/>
                <a:gd name="T9" fmla="*/ 15 h 148"/>
              </a:gdLst>
              <a:ahLst/>
              <a:cxnLst>
                <a:cxn ang="0">
                  <a:pos x="T0" y="T1"/>
                </a:cxn>
                <a:cxn ang="0">
                  <a:pos x="T2" y="T3"/>
                </a:cxn>
                <a:cxn ang="0">
                  <a:pos x="T4" y="T5"/>
                </a:cxn>
                <a:cxn ang="0">
                  <a:pos x="T6" y="T7"/>
                </a:cxn>
                <a:cxn ang="0">
                  <a:pos x="T8" y="T9"/>
                </a:cxn>
              </a:cxnLst>
              <a:rect l="0" t="0" r="r" b="b"/>
              <a:pathLst>
                <a:path w="180" h="148">
                  <a:moveTo>
                    <a:pt x="180" y="15"/>
                  </a:moveTo>
                  <a:lnTo>
                    <a:pt x="0" y="148"/>
                  </a:lnTo>
                  <a:lnTo>
                    <a:pt x="0" y="134"/>
                  </a:lnTo>
                  <a:lnTo>
                    <a:pt x="180" y="0"/>
                  </a:lnTo>
                  <a:lnTo>
                    <a:pt x="180" y="1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90" name="Freeform 17"/>
            <p:cNvSpPr/>
            <p:nvPr>
              <p:custDataLst>
                <p:tags r:id="rId46"/>
              </p:custDataLst>
            </p:nvPr>
          </p:nvSpPr>
          <p:spPr bwMode="auto">
            <a:xfrm>
              <a:off x="5527" y="990"/>
              <a:ext cx="185" cy="167"/>
            </a:xfrm>
            <a:custGeom>
              <a:avLst/>
              <a:gdLst>
                <a:gd name="T0" fmla="*/ 183 w 185"/>
                <a:gd name="T1" fmla="*/ 152 h 167"/>
                <a:gd name="T2" fmla="*/ 0 w 185"/>
                <a:gd name="T3" fmla="*/ 0 h 167"/>
                <a:gd name="T4" fmla="*/ 0 w 185"/>
                <a:gd name="T5" fmla="*/ 16 h 167"/>
                <a:gd name="T6" fmla="*/ 185 w 185"/>
                <a:gd name="T7" fmla="*/ 167 h 167"/>
                <a:gd name="T8" fmla="*/ 183 w 185"/>
                <a:gd name="T9" fmla="*/ 152 h 167"/>
              </a:gdLst>
              <a:ahLst/>
              <a:cxnLst>
                <a:cxn ang="0">
                  <a:pos x="T0" y="T1"/>
                </a:cxn>
                <a:cxn ang="0">
                  <a:pos x="T2" y="T3"/>
                </a:cxn>
                <a:cxn ang="0">
                  <a:pos x="T4" y="T5"/>
                </a:cxn>
                <a:cxn ang="0">
                  <a:pos x="T6" y="T7"/>
                </a:cxn>
                <a:cxn ang="0">
                  <a:pos x="T8" y="T9"/>
                </a:cxn>
              </a:cxnLst>
              <a:rect l="0" t="0" r="r" b="b"/>
              <a:pathLst>
                <a:path w="185" h="167">
                  <a:moveTo>
                    <a:pt x="183" y="152"/>
                  </a:moveTo>
                  <a:lnTo>
                    <a:pt x="0" y="0"/>
                  </a:lnTo>
                  <a:lnTo>
                    <a:pt x="0" y="16"/>
                  </a:lnTo>
                  <a:lnTo>
                    <a:pt x="185" y="167"/>
                  </a:lnTo>
                  <a:lnTo>
                    <a:pt x="183" y="1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91" name="Freeform 18"/>
            <p:cNvSpPr/>
            <p:nvPr>
              <p:custDataLst>
                <p:tags r:id="rId47"/>
              </p:custDataLst>
            </p:nvPr>
          </p:nvSpPr>
          <p:spPr bwMode="auto">
            <a:xfrm>
              <a:off x="5529" y="1100"/>
              <a:ext cx="181" cy="165"/>
            </a:xfrm>
            <a:custGeom>
              <a:avLst/>
              <a:gdLst>
                <a:gd name="T0" fmla="*/ 181 w 181"/>
                <a:gd name="T1" fmla="*/ 148 h 165"/>
                <a:gd name="T2" fmla="*/ 0 w 181"/>
                <a:gd name="T3" fmla="*/ 0 h 165"/>
                <a:gd name="T4" fmla="*/ 0 w 181"/>
                <a:gd name="T5" fmla="*/ 14 h 165"/>
                <a:gd name="T6" fmla="*/ 181 w 181"/>
                <a:gd name="T7" fmla="*/ 165 h 165"/>
                <a:gd name="T8" fmla="*/ 181 w 181"/>
                <a:gd name="T9" fmla="*/ 148 h 165"/>
              </a:gdLst>
              <a:ahLst/>
              <a:cxnLst>
                <a:cxn ang="0">
                  <a:pos x="T0" y="T1"/>
                </a:cxn>
                <a:cxn ang="0">
                  <a:pos x="T2" y="T3"/>
                </a:cxn>
                <a:cxn ang="0">
                  <a:pos x="T4" y="T5"/>
                </a:cxn>
                <a:cxn ang="0">
                  <a:pos x="T6" y="T7"/>
                </a:cxn>
                <a:cxn ang="0">
                  <a:pos x="T8" y="T9"/>
                </a:cxn>
              </a:cxnLst>
              <a:rect l="0" t="0" r="r" b="b"/>
              <a:pathLst>
                <a:path w="181" h="165">
                  <a:moveTo>
                    <a:pt x="181" y="148"/>
                  </a:moveTo>
                  <a:lnTo>
                    <a:pt x="0" y="0"/>
                  </a:lnTo>
                  <a:lnTo>
                    <a:pt x="0" y="14"/>
                  </a:lnTo>
                  <a:lnTo>
                    <a:pt x="181" y="165"/>
                  </a:lnTo>
                  <a:lnTo>
                    <a:pt x="181" y="14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92" name="Freeform 19"/>
            <p:cNvSpPr/>
            <p:nvPr>
              <p:custDataLst>
                <p:tags r:id="rId48"/>
              </p:custDataLst>
            </p:nvPr>
          </p:nvSpPr>
          <p:spPr bwMode="auto">
            <a:xfrm>
              <a:off x="5735" y="3117"/>
              <a:ext cx="149" cy="330"/>
            </a:xfrm>
            <a:custGeom>
              <a:avLst/>
              <a:gdLst>
                <a:gd name="T0" fmla="*/ 0 w 149"/>
                <a:gd name="T1" fmla="*/ 330 h 330"/>
                <a:gd name="T2" fmla="*/ 149 w 149"/>
                <a:gd name="T3" fmla="*/ 0 h 330"/>
                <a:gd name="T4" fmla="*/ 2 w 149"/>
                <a:gd name="T5" fmla="*/ 34 h 330"/>
                <a:gd name="T6" fmla="*/ 0 w 149"/>
                <a:gd name="T7" fmla="*/ 330 h 330"/>
              </a:gdLst>
              <a:ahLst/>
              <a:cxnLst>
                <a:cxn ang="0">
                  <a:pos x="T0" y="T1"/>
                </a:cxn>
                <a:cxn ang="0">
                  <a:pos x="T2" y="T3"/>
                </a:cxn>
                <a:cxn ang="0">
                  <a:pos x="T4" y="T5"/>
                </a:cxn>
                <a:cxn ang="0">
                  <a:pos x="T6" y="T7"/>
                </a:cxn>
              </a:cxnLst>
              <a:rect l="0" t="0" r="r" b="b"/>
              <a:pathLst>
                <a:path w="149" h="330">
                  <a:moveTo>
                    <a:pt x="0" y="330"/>
                  </a:moveTo>
                  <a:lnTo>
                    <a:pt x="149" y="0"/>
                  </a:lnTo>
                  <a:lnTo>
                    <a:pt x="2" y="34"/>
                  </a:lnTo>
                  <a:lnTo>
                    <a:pt x="0" y="33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93" name="Freeform 20"/>
            <p:cNvSpPr/>
            <p:nvPr>
              <p:custDataLst>
                <p:tags r:id="rId49"/>
              </p:custDataLst>
            </p:nvPr>
          </p:nvSpPr>
          <p:spPr bwMode="auto">
            <a:xfrm>
              <a:off x="5582" y="3115"/>
              <a:ext cx="155" cy="332"/>
            </a:xfrm>
            <a:custGeom>
              <a:avLst/>
              <a:gdLst>
                <a:gd name="T0" fmla="*/ 153 w 155"/>
                <a:gd name="T1" fmla="*/ 332 h 332"/>
                <a:gd name="T2" fmla="*/ 155 w 155"/>
                <a:gd name="T3" fmla="*/ 36 h 332"/>
                <a:gd name="T4" fmla="*/ 0 w 155"/>
                <a:gd name="T5" fmla="*/ 0 h 332"/>
                <a:gd name="T6" fmla="*/ 153 w 155"/>
                <a:gd name="T7" fmla="*/ 332 h 332"/>
              </a:gdLst>
              <a:ahLst/>
              <a:cxnLst>
                <a:cxn ang="0">
                  <a:pos x="T0" y="T1"/>
                </a:cxn>
                <a:cxn ang="0">
                  <a:pos x="T2" y="T3"/>
                </a:cxn>
                <a:cxn ang="0">
                  <a:pos x="T4" y="T5"/>
                </a:cxn>
                <a:cxn ang="0">
                  <a:pos x="T6" y="T7"/>
                </a:cxn>
              </a:cxnLst>
              <a:rect l="0" t="0" r="r" b="b"/>
              <a:pathLst>
                <a:path w="155" h="332">
                  <a:moveTo>
                    <a:pt x="153" y="332"/>
                  </a:moveTo>
                  <a:lnTo>
                    <a:pt x="155" y="36"/>
                  </a:lnTo>
                  <a:lnTo>
                    <a:pt x="0" y="0"/>
                  </a:lnTo>
                  <a:lnTo>
                    <a:pt x="153" y="33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grpSp>
    </p:spTree>
    <p:custDataLst>
      <p:tags r:id="rId50"/>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507559" y="453560"/>
            <a:ext cx="1402080" cy="337185"/>
          </a:xfrm>
          <a:prstGeom prst="rect">
            <a:avLst/>
          </a:prstGeom>
          <a:noFill/>
        </p:spPr>
        <p:txBody>
          <a:bodyPr wrap="none" rtlCol="0">
            <a:spAutoFit/>
          </a:bodyPr>
          <a:lstStyle/>
          <a:p>
            <a:pPr algn="ctr"/>
            <a:r>
              <a:rPr lang="zh-CN" altLang="en-US" sz="1600" b="1" dirty="0">
                <a:solidFill>
                  <a:schemeClr val="tx1"/>
                </a:solidFill>
              </a:rPr>
              <a:t>我的延伸思考</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0" y="74485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custDataLst>
              <p:tags r:id="rId6"/>
            </p:custDataLst>
          </p:nvPr>
        </p:nvSpPr>
        <p:spPr>
          <a:xfrm>
            <a:off x="10336" y="114122"/>
            <a:ext cx="10010422" cy="2977223"/>
          </a:xfrm>
          <a:prstGeom prst="rect">
            <a:avLst/>
          </a:prstGeom>
          <a:blipFill>
            <a:blip r:embed="rId7"/>
            <a:srcRect/>
            <a:stretch>
              <a:fillRect t="-58964" b="-58552"/>
            </a:stretch>
          </a:blipFill>
          <a:ln w="12700" cap="flat" cmpd="sng" algn="ctr">
            <a:noFill/>
            <a:prstDash val="solid"/>
            <a:miter lim="800000"/>
          </a:ln>
          <a:effectLst/>
          <a:extLst>
            <a:ext uri="{91240B29-F687-4F45-9708-019B960494DF}">
              <a14:hiddenLine xmlns:a14="http://schemas.microsoft.com/office/drawing/2010/main" w="12700">
                <a:solidFill>
                  <a:srgbClr val="4276AA">
                    <a:shade val="50000"/>
                  </a:srgbClr>
                </a:solidFill>
                <a:prstDash val="solid"/>
                <a:miter lim="800000"/>
                <a:headEnd/>
                <a:tailEnd/>
              </a14:hiddenLine>
            </a:ext>
          </a:extLst>
        </p:spPr>
        <p:style>
          <a:lnRef idx="2">
            <a:srgbClr val="4276AA">
              <a:shade val="50000"/>
            </a:srgbClr>
          </a:lnRef>
          <a:fillRef idx="1">
            <a:srgbClr val="4276AA"/>
          </a:fillRef>
          <a:effectRef idx="0">
            <a:srgbClr val="4276AA"/>
          </a:effectRef>
          <a:fontRef idx="minor">
            <a:srgbClr val="FFFFFF"/>
          </a:fontRef>
        </p:style>
        <p:txBody>
          <a:bodyPr anchor="ctr"/>
          <a:p>
            <a:pPr algn="ctr"/>
            <a:endParaRPr sz="1510">
              <a:sym typeface="Arial" panose="020B0604020202020204" pitchFamily="34" charset="0"/>
            </a:endParaRPr>
          </a:p>
        </p:txBody>
      </p:sp>
      <p:sp>
        <p:nvSpPr>
          <p:cNvPr id="31" name="圆角矩形 30"/>
          <p:cNvSpPr/>
          <p:nvPr>
            <p:custDataLst>
              <p:tags r:id="rId8"/>
            </p:custDataLst>
          </p:nvPr>
        </p:nvSpPr>
        <p:spPr>
          <a:xfrm>
            <a:off x="620348" y="1576581"/>
            <a:ext cx="2361834" cy="3534931"/>
          </a:xfrm>
          <a:prstGeom prst="roundRect">
            <a:avLst>
              <a:gd name="adj" fmla="val 8062"/>
            </a:avLst>
          </a:prstGeom>
          <a:solidFill>
            <a:srgbClr val="FFFFFF">
              <a:lumMod val="95000"/>
            </a:srgbClr>
          </a:solidFill>
          <a:ln>
            <a:noFill/>
          </a:ln>
        </p:spPr>
        <p:style>
          <a:lnRef idx="2">
            <a:srgbClr val="4276AA">
              <a:shade val="50000"/>
            </a:srgbClr>
          </a:lnRef>
          <a:fillRef idx="1">
            <a:srgbClr val="4276AA"/>
          </a:fillRef>
          <a:effectRef idx="0">
            <a:srgbClr val="4276AA"/>
          </a:effectRef>
          <a:fontRef idx="minor">
            <a:srgbClr val="FFFFFF"/>
          </a:fontRef>
        </p:style>
        <p:txBody>
          <a:bodyPr anchor="ctr"/>
          <a:p>
            <a:pPr algn="ctr"/>
            <a:r>
              <a:rPr lang="zh-CN" sz="2000" b="1">
                <a:solidFill>
                  <a:srgbClr val="FF0000"/>
                </a:solidFill>
                <a:latin typeface="微软雅黑" panose="020B0503020204020204" charset="-122"/>
                <a:ea typeface="微软雅黑" panose="020B0503020204020204" charset="-122"/>
                <a:sym typeface="Arial" panose="020B0604020202020204" pitchFamily="34" charset="0"/>
              </a:rPr>
              <a:t>雄关漫道真如铁</a:t>
            </a:r>
            <a:endParaRPr lang="zh-CN" sz="2000" b="1">
              <a:solidFill>
                <a:srgbClr val="FF0000"/>
              </a:solidFill>
              <a:latin typeface="微软雅黑" panose="020B0503020204020204" charset="-122"/>
              <a:ea typeface="微软雅黑" panose="020B0503020204020204" charset="-122"/>
              <a:sym typeface="Arial" panose="020B0604020202020204" pitchFamily="34" charset="0"/>
            </a:endParaRPr>
          </a:p>
        </p:txBody>
      </p:sp>
      <p:sp>
        <p:nvSpPr>
          <p:cNvPr id="32" name="椭圆 31"/>
          <p:cNvSpPr/>
          <p:nvPr>
            <p:custDataLst>
              <p:tags r:id="rId9"/>
            </p:custDataLst>
          </p:nvPr>
        </p:nvSpPr>
        <p:spPr>
          <a:xfrm>
            <a:off x="3865466" y="3488887"/>
            <a:ext cx="460401" cy="460401"/>
          </a:xfrm>
          <a:prstGeom prst="ellipse">
            <a:avLst/>
          </a:prstGeom>
          <a:solidFill>
            <a:srgbClr val="4276AA"/>
          </a:solidFill>
          <a:ln>
            <a:noFill/>
          </a:ln>
        </p:spPr>
        <p:style>
          <a:lnRef idx="2">
            <a:srgbClr val="4276AA">
              <a:shade val="50000"/>
            </a:srgbClr>
          </a:lnRef>
          <a:fillRef idx="1">
            <a:srgbClr val="4276AA"/>
          </a:fillRef>
          <a:effectRef idx="0">
            <a:srgbClr val="4276AA"/>
          </a:effectRef>
          <a:fontRef idx="minor">
            <a:srgbClr val="FFFFFF"/>
          </a:fontRef>
        </p:style>
        <p:txBody>
          <a:bodyPr anchor="ctr"/>
          <a:p>
            <a:pPr algn="ctr"/>
            <a:endParaRPr sz="1510">
              <a:sym typeface="Arial" panose="020B0604020202020204" pitchFamily="34" charset="0"/>
            </a:endParaRPr>
          </a:p>
        </p:txBody>
      </p:sp>
      <p:sp>
        <p:nvSpPr>
          <p:cNvPr id="37" name="文本框 36"/>
          <p:cNvSpPr txBox="1"/>
          <p:nvPr>
            <p:custDataLst>
              <p:tags r:id="rId10"/>
            </p:custDataLst>
          </p:nvPr>
        </p:nvSpPr>
        <p:spPr>
          <a:xfrm>
            <a:off x="3466381" y="4399133"/>
            <a:ext cx="1258572" cy="712379"/>
          </a:xfrm>
          <a:prstGeom prst="rect">
            <a:avLst/>
          </a:prstGeom>
          <a:noFill/>
        </p:spPr>
        <p:txBody>
          <a:bodyPr wrap="square" lIns="60466" tIns="0" rIns="60466" bIns="0" anchor="ctr" anchorCtr="0">
            <a:noAutofit/>
          </a:bodyPr>
          <a:p>
            <a:pPr algn="ctr" defTabSz="913765">
              <a:lnSpc>
                <a:spcPct val="120000"/>
              </a:lnSpc>
              <a:defRPr/>
            </a:pPr>
            <a:r>
              <a:rPr lang="zh-CN" altLang="en-US" sz="1600" b="1" smtClean="0">
                <a:sym typeface="Arial" panose="020B0604020202020204" pitchFamily="34" charset="0"/>
              </a:rPr>
              <a:t>驱动他人</a:t>
            </a:r>
            <a:br>
              <a:rPr lang="zh-CN" altLang="en-US" sz="1600" b="1" smtClean="0">
                <a:sym typeface="Arial" panose="020B0604020202020204" pitchFamily="34" charset="0"/>
              </a:rPr>
            </a:br>
            <a:r>
              <a:rPr lang="zh-CN" altLang="en-US" sz="1600" b="1" smtClean="0">
                <a:sym typeface="Arial" panose="020B0604020202020204" pitchFamily="34" charset="0"/>
              </a:rPr>
              <a:t>达成目标</a:t>
            </a:r>
            <a:endParaRPr lang="zh-CN" altLang="en-US" sz="1600" b="1" smtClean="0">
              <a:sym typeface="Arial" panose="020B0604020202020204" pitchFamily="34" charset="0"/>
            </a:endParaRPr>
          </a:p>
        </p:txBody>
      </p:sp>
      <p:sp>
        <p:nvSpPr>
          <p:cNvPr id="38" name="矩形 37"/>
          <p:cNvSpPr/>
          <p:nvPr>
            <p:custDataLst>
              <p:tags r:id="rId11"/>
            </p:custDataLst>
          </p:nvPr>
        </p:nvSpPr>
        <p:spPr>
          <a:xfrm>
            <a:off x="3466380" y="4096209"/>
            <a:ext cx="1258573" cy="252393"/>
          </a:xfrm>
          <a:prstGeom prst="rect">
            <a:avLst/>
          </a:prstGeom>
        </p:spPr>
        <p:txBody>
          <a:bodyPr wrap="none" lIns="60466" tIns="0" rIns="60466" bIns="0">
            <a:normAutofit/>
          </a:bodyPr>
          <a:p>
            <a:pPr lvl="0" algn="ctr" defTabSz="913765">
              <a:defRPr/>
            </a:pPr>
            <a:r>
              <a:rPr lang="zh-CN" altLang="en-US" sz="1510" b="1" smtClean="0">
                <a:solidFill>
                  <a:srgbClr val="4276AA"/>
                </a:solidFill>
                <a:latin typeface="Arial" panose="020B0604020202020204" pitchFamily="34" charset="0"/>
                <a:ea typeface="微软雅黑" panose="020B0503020204020204" charset="-122"/>
                <a:cs typeface="+mn-ea"/>
                <a:sym typeface="Arial" panose="020B0604020202020204" pitchFamily="34" charset="0"/>
              </a:rPr>
              <a:t>管理的本质</a:t>
            </a:r>
            <a:endParaRPr lang="zh-CN" altLang="en-US" sz="1510" b="1" smtClean="0">
              <a:solidFill>
                <a:srgbClr val="4276AA"/>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0" name="椭圆 39"/>
          <p:cNvSpPr/>
          <p:nvPr>
            <p:custDataLst>
              <p:tags r:id="rId12"/>
            </p:custDataLst>
          </p:nvPr>
        </p:nvSpPr>
        <p:spPr>
          <a:xfrm>
            <a:off x="5469334" y="3488887"/>
            <a:ext cx="460401" cy="460401"/>
          </a:xfrm>
          <a:prstGeom prst="ellipse">
            <a:avLst/>
          </a:prstGeom>
          <a:solidFill>
            <a:srgbClr val="178AA1"/>
          </a:solidFill>
          <a:ln>
            <a:noFill/>
          </a:ln>
        </p:spPr>
        <p:style>
          <a:lnRef idx="2">
            <a:srgbClr val="4276AA">
              <a:shade val="50000"/>
            </a:srgbClr>
          </a:lnRef>
          <a:fillRef idx="1">
            <a:srgbClr val="4276AA"/>
          </a:fillRef>
          <a:effectRef idx="0">
            <a:srgbClr val="4276AA"/>
          </a:effectRef>
          <a:fontRef idx="minor">
            <a:srgbClr val="FFFFFF"/>
          </a:fontRef>
        </p:style>
        <p:txBody>
          <a:bodyPr anchor="ctr"/>
          <a:p>
            <a:pPr algn="ctr"/>
            <a:endParaRPr sz="1510">
              <a:sym typeface="Arial" panose="020B0604020202020204" pitchFamily="34" charset="0"/>
            </a:endParaRPr>
          </a:p>
        </p:txBody>
      </p:sp>
      <p:sp>
        <p:nvSpPr>
          <p:cNvPr id="42" name="文本框 41"/>
          <p:cNvSpPr txBox="1"/>
          <p:nvPr>
            <p:custDataLst>
              <p:tags r:id="rId13"/>
            </p:custDataLst>
          </p:nvPr>
        </p:nvSpPr>
        <p:spPr>
          <a:xfrm>
            <a:off x="5070249" y="4399133"/>
            <a:ext cx="1258572" cy="712379"/>
          </a:xfrm>
          <a:prstGeom prst="rect">
            <a:avLst/>
          </a:prstGeom>
          <a:noFill/>
        </p:spPr>
        <p:txBody>
          <a:bodyPr wrap="square" lIns="60466" tIns="0" rIns="60466" bIns="0" anchor="ctr" anchorCtr="0">
            <a:noAutofit/>
          </a:bodyPr>
          <a:p>
            <a:pPr algn="ctr" defTabSz="913765">
              <a:lnSpc>
                <a:spcPct val="120000"/>
              </a:lnSpc>
              <a:defRPr/>
            </a:pPr>
            <a:r>
              <a:rPr lang="zh-CN" altLang="en-US" sz="1600" b="1" smtClean="0">
                <a:sym typeface="Arial" panose="020B0604020202020204" pitchFamily="34" charset="0"/>
              </a:rPr>
              <a:t>先帮人</a:t>
            </a:r>
            <a:br>
              <a:rPr lang="zh-CN" altLang="en-US" sz="1600" b="1" smtClean="0">
                <a:sym typeface="Arial" panose="020B0604020202020204" pitchFamily="34" charset="0"/>
              </a:rPr>
            </a:br>
            <a:r>
              <a:rPr lang="zh-CN" altLang="en-US" sz="1600" b="1" smtClean="0">
                <a:sym typeface="Arial" panose="020B0604020202020204" pitchFamily="34" charset="0"/>
              </a:rPr>
              <a:t>再管人</a:t>
            </a:r>
            <a:endParaRPr lang="zh-CN" altLang="en-US" sz="1600" b="1" smtClean="0">
              <a:sym typeface="Arial" panose="020B0604020202020204" pitchFamily="34" charset="0"/>
            </a:endParaRPr>
          </a:p>
        </p:txBody>
      </p:sp>
      <p:sp>
        <p:nvSpPr>
          <p:cNvPr id="43" name="矩形 42"/>
          <p:cNvSpPr/>
          <p:nvPr>
            <p:custDataLst>
              <p:tags r:id="rId14"/>
            </p:custDataLst>
          </p:nvPr>
        </p:nvSpPr>
        <p:spPr>
          <a:xfrm>
            <a:off x="5070249" y="4096209"/>
            <a:ext cx="1258573" cy="252393"/>
          </a:xfrm>
          <a:prstGeom prst="rect">
            <a:avLst/>
          </a:prstGeom>
        </p:spPr>
        <p:txBody>
          <a:bodyPr wrap="none" lIns="60466" tIns="0" rIns="60466" bIns="0">
            <a:normAutofit/>
          </a:bodyPr>
          <a:p>
            <a:pPr lvl="0" algn="ctr" defTabSz="913765">
              <a:defRPr/>
            </a:pPr>
            <a:r>
              <a:rPr lang="zh-CN" altLang="en-US" sz="1510" b="1" smtClean="0">
                <a:solidFill>
                  <a:srgbClr val="178AA1"/>
                </a:solidFill>
                <a:latin typeface="Arial" panose="020B0604020202020204" pitchFamily="34" charset="0"/>
                <a:ea typeface="微软雅黑" panose="020B0503020204020204" charset="-122"/>
                <a:cs typeface="+mn-ea"/>
                <a:sym typeface="Arial" panose="020B0604020202020204" pitchFamily="34" charset="0"/>
              </a:rPr>
              <a:t>管理的秘诀</a:t>
            </a:r>
            <a:endParaRPr lang="zh-CN" altLang="en-US" sz="1510" b="1" smtClean="0">
              <a:solidFill>
                <a:srgbClr val="178AA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4" name="椭圆 43"/>
          <p:cNvSpPr/>
          <p:nvPr>
            <p:custDataLst>
              <p:tags r:id="rId15"/>
            </p:custDataLst>
          </p:nvPr>
        </p:nvSpPr>
        <p:spPr>
          <a:xfrm>
            <a:off x="7073202" y="3488887"/>
            <a:ext cx="460401" cy="460401"/>
          </a:xfrm>
          <a:prstGeom prst="ellipse">
            <a:avLst/>
          </a:prstGeom>
          <a:solidFill>
            <a:srgbClr val="5268A5"/>
          </a:solidFill>
          <a:ln>
            <a:noFill/>
          </a:ln>
        </p:spPr>
        <p:style>
          <a:lnRef idx="2">
            <a:srgbClr val="4276AA">
              <a:shade val="50000"/>
            </a:srgbClr>
          </a:lnRef>
          <a:fillRef idx="1">
            <a:srgbClr val="4276AA"/>
          </a:fillRef>
          <a:effectRef idx="0">
            <a:srgbClr val="4276AA"/>
          </a:effectRef>
          <a:fontRef idx="minor">
            <a:srgbClr val="FFFFFF"/>
          </a:fontRef>
        </p:style>
        <p:txBody>
          <a:bodyPr anchor="ctr"/>
          <a:p>
            <a:pPr algn="ctr"/>
            <a:endParaRPr sz="1510">
              <a:sym typeface="Arial" panose="020B0604020202020204" pitchFamily="34" charset="0"/>
            </a:endParaRPr>
          </a:p>
        </p:txBody>
      </p:sp>
      <p:sp>
        <p:nvSpPr>
          <p:cNvPr id="45" name="文本框 44"/>
          <p:cNvSpPr txBox="1"/>
          <p:nvPr>
            <p:custDataLst>
              <p:tags r:id="rId16"/>
            </p:custDataLst>
          </p:nvPr>
        </p:nvSpPr>
        <p:spPr>
          <a:xfrm>
            <a:off x="6674753" y="4399133"/>
            <a:ext cx="1258572" cy="712379"/>
          </a:xfrm>
          <a:prstGeom prst="rect">
            <a:avLst/>
          </a:prstGeom>
          <a:noFill/>
        </p:spPr>
        <p:txBody>
          <a:bodyPr wrap="square" lIns="60466" tIns="0" rIns="60466" bIns="0" anchor="ctr" anchorCtr="0">
            <a:noAutofit/>
          </a:bodyPr>
          <a:p>
            <a:pPr algn="ctr" defTabSz="913765">
              <a:lnSpc>
                <a:spcPct val="120000"/>
              </a:lnSpc>
              <a:defRPr/>
            </a:pPr>
            <a:r>
              <a:rPr lang="zh-CN" altLang="en-US" sz="1600" b="1" smtClean="0">
                <a:sym typeface="Arial" panose="020B0604020202020204" pitchFamily="34" charset="0"/>
              </a:rPr>
              <a:t>相信潜力</a:t>
            </a:r>
            <a:br>
              <a:rPr lang="zh-CN" altLang="en-US" sz="1600" b="1" smtClean="0">
                <a:sym typeface="Arial" panose="020B0604020202020204" pitchFamily="34" charset="0"/>
              </a:rPr>
            </a:br>
            <a:r>
              <a:rPr lang="zh-CN" altLang="en-US" sz="1600" b="1" smtClean="0">
                <a:sym typeface="Arial" panose="020B0604020202020204" pitchFamily="34" charset="0"/>
              </a:rPr>
              <a:t>伸出援手</a:t>
            </a:r>
            <a:endParaRPr lang="zh-CN" altLang="en-US" sz="1600" b="1" smtClean="0">
              <a:sym typeface="Arial" panose="020B0604020202020204" pitchFamily="34" charset="0"/>
            </a:endParaRPr>
          </a:p>
        </p:txBody>
      </p:sp>
      <p:sp>
        <p:nvSpPr>
          <p:cNvPr id="46" name="矩形 45"/>
          <p:cNvSpPr/>
          <p:nvPr>
            <p:custDataLst>
              <p:tags r:id="rId17"/>
            </p:custDataLst>
          </p:nvPr>
        </p:nvSpPr>
        <p:spPr>
          <a:xfrm>
            <a:off x="6674117" y="4096209"/>
            <a:ext cx="1258573" cy="252393"/>
          </a:xfrm>
          <a:prstGeom prst="rect">
            <a:avLst/>
          </a:prstGeom>
        </p:spPr>
        <p:txBody>
          <a:bodyPr wrap="none" lIns="60466" tIns="0" rIns="60466" bIns="0">
            <a:normAutofit/>
          </a:bodyPr>
          <a:p>
            <a:pPr lvl="0" algn="ctr" defTabSz="913765">
              <a:defRPr/>
            </a:pPr>
            <a:r>
              <a:rPr lang="zh-CN" altLang="en-US" sz="1510" b="1" smtClean="0">
                <a:solidFill>
                  <a:srgbClr val="5268A5"/>
                </a:solidFill>
                <a:latin typeface="Arial" panose="020B0604020202020204" pitchFamily="34" charset="0"/>
                <a:ea typeface="微软雅黑" panose="020B0503020204020204" charset="-122"/>
                <a:cs typeface="+mn-ea"/>
                <a:sym typeface="Arial" panose="020B0604020202020204" pitchFamily="34" charset="0"/>
              </a:rPr>
              <a:t>管理的原则</a:t>
            </a:r>
            <a:endParaRPr lang="zh-CN" altLang="en-US" sz="1510" b="1" smtClean="0">
              <a:solidFill>
                <a:srgbClr val="5268A5"/>
              </a:solidFill>
              <a:latin typeface="Arial" panose="020B0604020202020204" pitchFamily="34" charset="0"/>
              <a:ea typeface="微软雅黑" panose="020B0503020204020204" charset="-122"/>
              <a:cs typeface="+mn-ea"/>
              <a:sym typeface="Arial" panose="020B0604020202020204" pitchFamily="34" charset="0"/>
            </a:endParaRPr>
          </a:p>
        </p:txBody>
      </p:sp>
      <p:cxnSp>
        <p:nvCxnSpPr>
          <p:cNvPr id="47" name="直接连接符 46"/>
          <p:cNvCxnSpPr/>
          <p:nvPr>
            <p:custDataLst>
              <p:tags r:id="rId18"/>
            </p:custDataLst>
          </p:nvPr>
        </p:nvCxnSpPr>
        <p:spPr>
          <a:xfrm>
            <a:off x="862787" y="3540943"/>
            <a:ext cx="1876954" cy="0"/>
          </a:xfrm>
          <a:prstGeom prst="line">
            <a:avLst/>
          </a:prstGeom>
          <a:ln>
            <a:solidFill>
              <a:srgbClr val="FFFFFF">
                <a:lumMod val="75000"/>
              </a:srgbClr>
            </a:solidFill>
          </a:ln>
        </p:spPr>
        <p:style>
          <a:lnRef idx="1">
            <a:srgbClr val="4276AA"/>
          </a:lnRef>
          <a:fillRef idx="0">
            <a:srgbClr val="4276AA"/>
          </a:fillRef>
          <a:effectRef idx="0">
            <a:srgbClr val="4276AA"/>
          </a:effectRef>
          <a:fontRef idx="minor">
            <a:srgbClr val="000000"/>
          </a:fontRef>
        </p:style>
      </p:cxnSp>
      <p:sp>
        <p:nvSpPr>
          <p:cNvPr id="68" name="椭圆 67"/>
          <p:cNvSpPr/>
          <p:nvPr>
            <p:custDataLst>
              <p:tags r:id="rId19"/>
            </p:custDataLst>
          </p:nvPr>
        </p:nvSpPr>
        <p:spPr>
          <a:xfrm>
            <a:off x="8677072" y="3488887"/>
            <a:ext cx="460401" cy="460401"/>
          </a:xfrm>
          <a:prstGeom prst="ellipse">
            <a:avLst/>
          </a:prstGeom>
          <a:solidFill>
            <a:srgbClr val="40A693"/>
          </a:solidFill>
          <a:ln>
            <a:noFill/>
          </a:ln>
        </p:spPr>
        <p:style>
          <a:lnRef idx="2">
            <a:srgbClr val="4276AA">
              <a:shade val="50000"/>
            </a:srgbClr>
          </a:lnRef>
          <a:fillRef idx="1">
            <a:srgbClr val="4276AA"/>
          </a:fillRef>
          <a:effectRef idx="0">
            <a:srgbClr val="4276AA"/>
          </a:effectRef>
          <a:fontRef idx="minor">
            <a:srgbClr val="FFFFFF"/>
          </a:fontRef>
        </p:style>
        <p:txBody>
          <a:bodyPr anchor="ctr"/>
          <a:p>
            <a:pPr algn="ctr"/>
            <a:endParaRPr sz="1510">
              <a:sym typeface="Arial" panose="020B0604020202020204" pitchFamily="34" charset="0"/>
            </a:endParaRPr>
          </a:p>
        </p:txBody>
      </p:sp>
      <p:sp>
        <p:nvSpPr>
          <p:cNvPr id="94" name="文本框 93"/>
          <p:cNvSpPr txBox="1"/>
          <p:nvPr>
            <p:custDataLst>
              <p:tags r:id="rId20"/>
            </p:custDataLst>
          </p:nvPr>
        </p:nvSpPr>
        <p:spPr>
          <a:xfrm>
            <a:off x="8277986" y="4399133"/>
            <a:ext cx="1258572" cy="712379"/>
          </a:xfrm>
          <a:prstGeom prst="rect">
            <a:avLst/>
          </a:prstGeom>
          <a:noFill/>
        </p:spPr>
        <p:txBody>
          <a:bodyPr wrap="square" lIns="60466" tIns="0" rIns="60466" bIns="0" anchor="ctr" anchorCtr="0">
            <a:noAutofit/>
          </a:bodyPr>
          <a:p>
            <a:pPr algn="ctr" defTabSz="913765">
              <a:lnSpc>
                <a:spcPct val="120000"/>
              </a:lnSpc>
              <a:defRPr/>
            </a:pPr>
            <a:r>
              <a:rPr lang="zh-CN" altLang="en-US" sz="1600" b="1" smtClean="0">
                <a:sym typeface="Arial" panose="020B0604020202020204" pitchFamily="34" charset="0"/>
              </a:rPr>
              <a:t>掏心入肺</a:t>
            </a:r>
            <a:endParaRPr lang="zh-CN" altLang="en-US" sz="1600" b="1" smtClean="0">
              <a:sym typeface="Arial" panose="020B0604020202020204" pitchFamily="34" charset="0"/>
            </a:endParaRPr>
          </a:p>
          <a:p>
            <a:pPr algn="ctr" defTabSz="913765">
              <a:lnSpc>
                <a:spcPct val="120000"/>
              </a:lnSpc>
              <a:defRPr/>
            </a:pPr>
            <a:r>
              <a:rPr lang="zh-CN" altLang="en-US" sz="1600" b="1" smtClean="0">
                <a:sym typeface="Arial" panose="020B0604020202020204" pitchFamily="34" charset="0"/>
              </a:rPr>
              <a:t>保持平衡</a:t>
            </a:r>
            <a:endParaRPr lang="zh-CN" altLang="en-US" sz="1600" b="1" smtClean="0">
              <a:sym typeface="Arial" panose="020B0604020202020204" pitchFamily="34" charset="0"/>
            </a:endParaRPr>
          </a:p>
        </p:txBody>
      </p:sp>
      <p:sp>
        <p:nvSpPr>
          <p:cNvPr id="95" name="矩形 94"/>
          <p:cNvSpPr/>
          <p:nvPr>
            <p:custDataLst>
              <p:tags r:id="rId21"/>
            </p:custDataLst>
          </p:nvPr>
        </p:nvSpPr>
        <p:spPr>
          <a:xfrm>
            <a:off x="8277985" y="4096209"/>
            <a:ext cx="1258573" cy="252393"/>
          </a:xfrm>
          <a:prstGeom prst="rect">
            <a:avLst/>
          </a:prstGeom>
        </p:spPr>
        <p:txBody>
          <a:bodyPr wrap="none" lIns="60466" tIns="0" rIns="60466" bIns="0">
            <a:normAutofit/>
          </a:bodyPr>
          <a:p>
            <a:pPr lvl="0" algn="ctr" defTabSz="913765">
              <a:defRPr/>
            </a:pPr>
            <a:r>
              <a:rPr lang="zh-CN" altLang="en-US" sz="1510" b="1" smtClean="0">
                <a:solidFill>
                  <a:srgbClr val="40A693"/>
                </a:solidFill>
                <a:latin typeface="Arial" panose="020B0604020202020204" pitchFamily="34" charset="0"/>
                <a:ea typeface="微软雅黑" panose="020B0503020204020204" charset="-122"/>
                <a:cs typeface="+mn-ea"/>
                <a:sym typeface="Arial" panose="020B0604020202020204" pitchFamily="34" charset="0"/>
              </a:rPr>
              <a:t>管理的生命力</a:t>
            </a:r>
            <a:endParaRPr lang="zh-CN" altLang="en-US" sz="1510" b="1" smtClean="0">
              <a:solidFill>
                <a:srgbClr val="40A693"/>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7" name="文本框 96"/>
          <p:cNvSpPr txBox="1"/>
          <p:nvPr/>
        </p:nvSpPr>
        <p:spPr>
          <a:xfrm>
            <a:off x="751840" y="3604895"/>
            <a:ext cx="2049145" cy="645160"/>
          </a:xfrm>
          <a:prstGeom prst="rect">
            <a:avLst/>
          </a:prstGeom>
          <a:noFill/>
        </p:spPr>
        <p:txBody>
          <a:bodyPr wrap="square" rtlCol="0">
            <a:spAutoFit/>
          </a:bodyPr>
          <a:p>
            <a:pPr algn="ctr"/>
            <a:r>
              <a:rPr lang="zh-CN" altLang="en-US"/>
              <a:t>光荣在于平淡</a:t>
            </a:r>
            <a:endParaRPr lang="zh-CN" altLang="en-US"/>
          </a:p>
          <a:p>
            <a:pPr algn="ctr"/>
            <a:r>
              <a:rPr lang="zh-CN" altLang="en-US"/>
              <a:t>艰巨在于漫长</a:t>
            </a:r>
            <a:endParaRPr lang="zh-CN" altLang="en-US"/>
          </a:p>
        </p:txBody>
      </p:sp>
      <p:sp>
        <p:nvSpPr>
          <p:cNvPr id="98" name="文本框 97"/>
          <p:cNvSpPr txBox="1"/>
          <p:nvPr/>
        </p:nvSpPr>
        <p:spPr>
          <a:xfrm>
            <a:off x="620395" y="5238115"/>
            <a:ext cx="9163050" cy="368300"/>
          </a:xfrm>
          <a:prstGeom prst="rect">
            <a:avLst/>
          </a:prstGeom>
          <a:noFill/>
        </p:spPr>
        <p:txBody>
          <a:bodyPr wrap="square" rtlCol="0">
            <a:spAutoFit/>
          </a:bodyPr>
          <a:p>
            <a:pPr algn="ctr"/>
            <a:r>
              <a:rPr lang="zh-CN" altLang="en-US" b="1">
                <a:solidFill>
                  <a:srgbClr val="FF0000"/>
                </a:solidFill>
              </a:rPr>
              <a:t>带教的</a:t>
            </a:r>
            <a:r>
              <a:rPr lang="en-US" altLang="zh-CN" b="1">
                <a:solidFill>
                  <a:srgbClr val="FF0000"/>
                </a:solidFill>
              </a:rPr>
              <a:t>16</a:t>
            </a:r>
            <a:r>
              <a:rPr lang="zh-CN" altLang="en-US" b="1">
                <a:solidFill>
                  <a:srgbClr val="FF0000"/>
                </a:solidFill>
              </a:rPr>
              <a:t>字方针：我说你听，你说我听，我做你看，你做我看</a:t>
            </a:r>
            <a:endParaRPr lang="zh-CN" altLang="en-US" b="1">
              <a:solidFill>
                <a:srgbClr val="FF0000"/>
              </a:solidFill>
            </a:endParaRPr>
          </a:p>
        </p:txBody>
      </p:sp>
    </p:spTree>
    <p:custDataLst>
      <p:tags r:id="rId2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grpSp>
        <p:nvGrpSpPr>
          <p:cNvPr id="9" name="组合 8"/>
          <p:cNvGrpSpPr/>
          <p:nvPr/>
        </p:nvGrpSpPr>
        <p:grpSpPr>
          <a:xfrm>
            <a:off x="3886835" y="1041400"/>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endParaRPr lang="zh-CN" altLang="en-US" sz="1600" b="1">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 name="文本框 1"/>
          <p:cNvSpPr txBox="1"/>
          <p:nvPr/>
        </p:nvSpPr>
        <p:spPr>
          <a:xfrm>
            <a:off x="1042035" y="1943735"/>
            <a:ext cx="8206105" cy="645160"/>
          </a:xfrm>
          <a:prstGeom prst="rect">
            <a:avLst/>
          </a:prstGeom>
          <a:noFill/>
        </p:spPr>
        <p:txBody>
          <a:bodyPr wrap="square" rtlCol="0">
            <a:spAutoFit/>
          </a:bodyPr>
          <a:lstStyle/>
          <a:p>
            <a:pPr algn="ctr"/>
            <a:r>
              <a:rPr lang="zh-CN" altLang="en-US" sz="3600" b="1">
                <a:solidFill>
                  <a:schemeClr val="tx1"/>
                </a:solidFill>
              </a:rPr>
              <a:t>最专业的品牌私域运营服务商</a:t>
            </a:r>
            <a:endParaRPr lang="zh-CN" altLang="en-US" sz="3600" b="1">
              <a:solidFill>
                <a:schemeClr val="tx1"/>
              </a:solidFill>
            </a:endParaRPr>
          </a:p>
        </p:txBody>
      </p:sp>
      <p:grpSp>
        <p:nvGrpSpPr>
          <p:cNvPr id="10" name="组合 9"/>
          <p:cNvGrpSpPr/>
          <p:nvPr/>
        </p:nvGrpSpPr>
        <p:grpSpPr>
          <a:xfrm>
            <a:off x="4688840" y="3872865"/>
            <a:ext cx="737870" cy="749300"/>
            <a:chOff x="6602" y="7573"/>
            <a:chExt cx="1162" cy="1180"/>
          </a:xfrm>
        </p:grpSpPr>
        <p:pic>
          <p:nvPicPr>
            <p:cNvPr id="3" name="图片 2" descr="015d8b6baa35987936daeba60c0d12a"/>
            <p:cNvPicPr>
              <a:picLocks noChangeAspect="1"/>
            </p:cNvPicPr>
            <p:nvPr/>
          </p:nvPicPr>
          <p:blipFill>
            <a:blip r:embed="rId2"/>
            <a:stretch>
              <a:fillRect/>
            </a:stretch>
          </p:blipFill>
          <p:spPr>
            <a:xfrm>
              <a:off x="6614" y="7591"/>
              <a:ext cx="1139" cy="1144"/>
            </a:xfrm>
            <a:prstGeom prst="rect">
              <a:avLst/>
            </a:prstGeom>
          </p:spPr>
        </p:pic>
        <p:pic>
          <p:nvPicPr>
            <p:cNvPr id="42" name="图片 41"/>
            <p:cNvPicPr>
              <a:picLocks noChangeAspect="1"/>
            </p:cNvPicPr>
            <p:nvPr/>
          </p:nvPicPr>
          <p:blipFill>
            <a:blip r:embed="rId3"/>
            <a:stretch>
              <a:fillRect/>
            </a:stretch>
          </p:blipFill>
          <p:spPr>
            <a:xfrm>
              <a:off x="7033" y="8016"/>
              <a:ext cx="300" cy="295"/>
            </a:xfrm>
            <a:prstGeom prst="rect">
              <a:avLst/>
            </a:prstGeom>
          </p:spPr>
        </p:pic>
        <p:sp>
          <p:nvSpPr>
            <p:cNvPr id="4" name="矩形 3"/>
            <p:cNvSpPr/>
            <p:nvPr/>
          </p:nvSpPr>
          <p:spPr>
            <a:xfrm>
              <a:off x="6602" y="7573"/>
              <a:ext cx="1162" cy="1180"/>
            </a:xfrm>
            <a:prstGeom prst="rect">
              <a:avLst/>
            </a:prstGeom>
            <a:noFill/>
            <a:ln w="12700" cmpd="sng">
              <a:solidFill>
                <a:srgbClr val="120C1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98395" y="3971608"/>
            <a:ext cx="475615" cy="475615"/>
          </a:xfrm>
          <a:prstGeom prst="rect">
            <a:avLst/>
          </a:prstGeom>
          <a:effectLst>
            <a:outerShdw blurRad="50800" dist="38100" dir="2700000" algn="tl" rotWithShape="0">
              <a:prstClr val="black">
                <a:alpha val="40000"/>
              </a:prstClr>
            </a:outerShdw>
          </a:effectLst>
        </p:spPr>
      </p:pic>
      <p:sp>
        <p:nvSpPr>
          <p:cNvPr id="47" name="文本框 46"/>
          <p:cNvSpPr txBox="1"/>
          <p:nvPr/>
        </p:nvSpPr>
        <p:spPr>
          <a:xfrm>
            <a:off x="2013585" y="4518660"/>
            <a:ext cx="1244600" cy="394970"/>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Wei Zi Jun</a:t>
            </a:r>
            <a:endParaRPr lang="en-US" altLang="zh-CN" sz="900" b="1">
              <a:latin typeface="+mj-lt"/>
              <a:ea typeface="微软雅黑" panose="020B0503020204020204" charset="-122"/>
              <a:cs typeface="+mj-lt"/>
            </a:endParaRPr>
          </a:p>
          <a:p>
            <a:pPr algn="ctr">
              <a:lnSpc>
                <a:spcPct val="110000"/>
              </a:lnSpc>
            </a:pPr>
            <a:r>
              <a:rPr lang="en-US" altLang="zh-CN" sz="900" b="1">
                <a:latin typeface="+mj-lt"/>
                <a:ea typeface="微软雅黑" panose="020B0503020204020204" charset="-122"/>
                <a:cs typeface="+mj-lt"/>
              </a:rPr>
              <a:t>+86   139  0227  0098</a:t>
            </a:r>
            <a:endParaRPr lang="en-US" altLang="zh-CN" sz="900" b="1">
              <a:latin typeface="+mj-lt"/>
              <a:ea typeface="微软雅黑" panose="020B0503020204020204" charset="-122"/>
              <a:cs typeface="+mj-lt"/>
            </a:endParaRPr>
          </a:p>
        </p:txBody>
      </p:sp>
      <p:sp>
        <p:nvSpPr>
          <p:cNvPr id="38" name="文本框 37"/>
          <p:cNvSpPr txBox="1"/>
          <p:nvPr/>
        </p:nvSpPr>
        <p:spPr>
          <a:xfrm>
            <a:off x="6908165" y="4670425"/>
            <a:ext cx="1186815"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510970969@qq.com</a:t>
            </a:r>
            <a:endParaRPr lang="en-US" altLang="zh-CN" sz="900" b="1">
              <a:latin typeface="+mj-lt"/>
              <a:ea typeface="微软雅黑" panose="020B0503020204020204" charset="-122"/>
              <a:cs typeface="+mj-lt"/>
            </a:endParaRPr>
          </a:p>
        </p:txBody>
      </p:sp>
      <p:sp>
        <p:nvSpPr>
          <p:cNvPr id="39" name="文本框 38"/>
          <p:cNvSpPr txBox="1"/>
          <p:nvPr/>
        </p:nvSpPr>
        <p:spPr>
          <a:xfrm>
            <a:off x="4628515" y="4670425"/>
            <a:ext cx="840740"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WeChat</a:t>
            </a:r>
            <a:endParaRPr lang="en-US" altLang="zh-CN" sz="900" b="1">
              <a:latin typeface="+mj-lt"/>
              <a:ea typeface="微软雅黑" panose="020B0503020204020204" charset="-122"/>
              <a:cs typeface="+mj-lt"/>
            </a:endParaRPr>
          </a:p>
        </p:txBody>
      </p:sp>
      <p:pic>
        <p:nvPicPr>
          <p:cNvPr id="11" name="图片 10"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1540" y="4093845"/>
            <a:ext cx="454660" cy="307340"/>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1594168" y="2640965"/>
            <a:ext cx="7101840" cy="645160"/>
          </a:xfrm>
          <a:prstGeom prst="rect">
            <a:avLst/>
          </a:prstGeom>
          <a:noFill/>
        </p:spPr>
        <p:txBody>
          <a:bodyPr wrap="square" rtlCol="0">
            <a:spAutoFit/>
          </a:bodyPr>
          <a:lstStyle/>
          <a:p>
            <a:pPr algn="ctr"/>
            <a:r>
              <a:rPr lang="zh-CN" sz="3600" b="1">
                <a:solidFill>
                  <a:schemeClr val="tx1"/>
                </a:solidFill>
              </a:rPr>
              <a:t>帮你管理最有价值的用户资产</a:t>
            </a:r>
            <a:endParaRPr lang="en-US" altLang="zh-CN" sz="3600" b="1">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595035" cy="338554"/>
          </a:xfrm>
          <a:prstGeom prst="rect">
            <a:avLst/>
          </a:prstGeom>
          <a:noFill/>
        </p:spPr>
        <p:txBody>
          <a:bodyPr wrap="none" rtlCol="0">
            <a:spAutoFit/>
          </a:bodyPr>
          <a:lstStyle/>
          <a:p>
            <a:pPr algn="ctr"/>
            <a:r>
              <a:rPr lang="zh-CN" altLang="en-US" sz="1600" b="1" dirty="0">
                <a:sym typeface="+mn-ea"/>
              </a:rPr>
              <a:t>目录</a:t>
            </a:r>
            <a:endParaRPr lang="zh-CN" altLang="en-US" sz="1600" b="1" dirty="0">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5" name="图示 4"/>
          <p:cNvGraphicFramePr/>
          <p:nvPr/>
        </p:nvGraphicFramePr>
        <p:xfrm>
          <a:off x="1606635" y="1458463"/>
          <a:ext cx="5271243" cy="32566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6571" y="438150"/>
            <a:ext cx="995680" cy="337185"/>
          </a:xfrm>
          <a:prstGeom prst="rect">
            <a:avLst/>
          </a:prstGeom>
          <a:noFill/>
        </p:spPr>
        <p:txBody>
          <a:bodyPr wrap="none" rtlCol="0">
            <a:spAutoFit/>
          </a:bodyPr>
          <a:lstStyle/>
          <a:p>
            <a:pPr algn="ctr"/>
            <a:r>
              <a:rPr lang="zh-CN" altLang="en-US" sz="1600" b="1" dirty="0">
                <a:solidFill>
                  <a:schemeClr val="tx1"/>
                </a:solidFill>
                <a:sym typeface="+mn-ea"/>
              </a:rPr>
              <a:t>案例目标</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89138" y="1116689"/>
            <a:ext cx="8528050" cy="2584450"/>
          </a:xfrm>
          <a:prstGeom prst="rect">
            <a:avLst/>
          </a:prstGeom>
          <a:noFill/>
        </p:spPr>
        <p:txBody>
          <a:bodyPr wrap="none" rtlCol="0">
            <a:spAutoFit/>
          </a:bodyPr>
          <a:lstStyle/>
          <a:p>
            <a:r>
              <a:rPr lang="zh-CN" altLang="en-US" dirty="0">
                <a:solidFill>
                  <a:srgbClr val="FF0000"/>
                </a:solidFill>
              </a:rPr>
              <a:t>背景输入：新团队</a:t>
            </a:r>
            <a:r>
              <a:rPr lang="en-US" altLang="zh-CN" dirty="0">
                <a:solidFill>
                  <a:srgbClr val="FF0000"/>
                </a:solidFill>
              </a:rPr>
              <a:t>/</a:t>
            </a:r>
            <a:r>
              <a:rPr lang="zh-CN" altLang="en-US" dirty="0">
                <a:solidFill>
                  <a:srgbClr val="FF0000"/>
                </a:solidFill>
              </a:rPr>
              <a:t>执行进度慢</a:t>
            </a:r>
            <a:r>
              <a:rPr lang="en-US" altLang="zh-CN" dirty="0">
                <a:solidFill>
                  <a:srgbClr val="FF0000"/>
                </a:solidFill>
              </a:rPr>
              <a:t>/</a:t>
            </a:r>
            <a:r>
              <a:rPr lang="zh-CN" altLang="en-US" dirty="0">
                <a:solidFill>
                  <a:srgbClr val="FF0000"/>
                </a:solidFill>
              </a:rPr>
              <a:t>领导不满意</a:t>
            </a:r>
            <a:r>
              <a:rPr lang="en-US" altLang="zh-CN" dirty="0">
                <a:solidFill>
                  <a:srgbClr val="FF0000"/>
                </a:solidFill>
              </a:rPr>
              <a:t>/</a:t>
            </a:r>
            <a:r>
              <a:rPr lang="zh-CN" altLang="en-US" dirty="0">
                <a:solidFill>
                  <a:srgbClr val="FF0000"/>
                </a:solidFill>
              </a:rPr>
              <a:t>士气低迷</a:t>
            </a:r>
            <a:r>
              <a:rPr lang="en-US" altLang="zh-CN" dirty="0">
                <a:solidFill>
                  <a:srgbClr val="FF0000"/>
                </a:solidFill>
              </a:rPr>
              <a:t>/</a:t>
            </a:r>
            <a:r>
              <a:rPr lang="zh-CN" altLang="en-US" dirty="0">
                <a:solidFill>
                  <a:srgbClr val="FF0000"/>
                </a:solidFill>
              </a:rPr>
              <a:t>协作不畅</a:t>
            </a:r>
            <a:endParaRPr lang="zh-CN" altLang="en-US" dirty="0">
              <a:solidFill>
                <a:srgbClr val="FF0000"/>
              </a:solidFill>
            </a:endParaRPr>
          </a:p>
          <a:p>
            <a:endParaRPr lang="zh-CN" altLang="en-US" dirty="0">
              <a:solidFill>
                <a:srgbClr val="FF0000"/>
              </a:solidFill>
            </a:endParaRPr>
          </a:p>
          <a:p>
            <a:r>
              <a:rPr lang="zh-CN" altLang="en-US" dirty="0">
                <a:solidFill>
                  <a:schemeClr val="tx1"/>
                </a:solidFill>
              </a:rPr>
              <a:t>目标：</a:t>
            </a:r>
            <a:endParaRPr lang="zh-CN" altLang="en-US" dirty="0">
              <a:solidFill>
                <a:schemeClr val="tx1"/>
              </a:solidFill>
            </a:endParaRPr>
          </a:p>
          <a:p>
            <a:endParaRPr lang="zh-CN" altLang="en-US" dirty="0">
              <a:solidFill>
                <a:schemeClr val="tx1"/>
              </a:solidFill>
            </a:endParaRPr>
          </a:p>
          <a:p>
            <a:r>
              <a:rPr lang="en-US" altLang="zh-CN" dirty="0">
                <a:solidFill>
                  <a:schemeClr val="tx1"/>
                </a:solidFill>
              </a:rPr>
              <a:t>1</a:t>
            </a:r>
            <a:r>
              <a:rPr lang="zh-CN" altLang="en-US" dirty="0">
                <a:solidFill>
                  <a:schemeClr val="tx1"/>
                </a:solidFill>
              </a:rPr>
              <a:t>、提高执行速度，重要事项有进展，细节有完善（检验标准：流星不要天天发飙）</a:t>
            </a:r>
            <a:endParaRPr lang="zh-CN" altLang="en-US" dirty="0">
              <a:solidFill>
                <a:schemeClr val="tx1"/>
              </a:solidFill>
            </a:endParaRPr>
          </a:p>
          <a:p>
            <a:endParaRPr lang="en-US" altLang="zh-CN" dirty="0">
              <a:solidFill>
                <a:schemeClr val="tx1"/>
              </a:solidFill>
            </a:endParaRPr>
          </a:p>
          <a:p>
            <a:r>
              <a:rPr lang="en-US" altLang="zh-CN" dirty="0">
                <a:solidFill>
                  <a:schemeClr val="tx1"/>
                </a:solidFill>
              </a:rPr>
              <a:t>2</a:t>
            </a:r>
            <a:r>
              <a:rPr lang="zh-CN" altLang="en-US" dirty="0">
                <a:solidFill>
                  <a:schemeClr val="tx1"/>
                </a:solidFill>
              </a:rPr>
              <a:t>、团队有士气（检验标准：有交流</a:t>
            </a:r>
            <a:r>
              <a:rPr lang="en-US" altLang="zh-CN" dirty="0">
                <a:solidFill>
                  <a:schemeClr val="tx1"/>
                </a:solidFill>
              </a:rPr>
              <a:t>/</a:t>
            </a:r>
            <a:r>
              <a:rPr lang="zh-CN" altLang="en-US" dirty="0">
                <a:solidFill>
                  <a:schemeClr val="tx1"/>
                </a:solidFill>
              </a:rPr>
              <a:t>有</a:t>
            </a:r>
            <a:r>
              <a:rPr lang="zh-CN" dirty="0">
                <a:solidFill>
                  <a:schemeClr val="tx1"/>
                </a:solidFill>
              </a:rPr>
              <a:t>朝气</a:t>
            </a:r>
            <a:r>
              <a:rPr lang="en-US" altLang="zh-CN" dirty="0">
                <a:solidFill>
                  <a:schemeClr val="tx1"/>
                </a:solidFill>
              </a:rPr>
              <a:t>/</a:t>
            </a:r>
            <a:r>
              <a:rPr lang="zh-CN" altLang="en-US" dirty="0">
                <a:solidFill>
                  <a:schemeClr val="tx1"/>
                </a:solidFill>
              </a:rPr>
              <a:t>有氛围）</a:t>
            </a:r>
            <a:endParaRPr lang="zh-CN" altLang="en-US" dirty="0">
              <a:solidFill>
                <a:schemeClr val="tx1"/>
              </a:solidFill>
            </a:endParaRPr>
          </a:p>
          <a:p>
            <a:endParaRPr lang="zh-CN" altLang="en-US" dirty="0">
              <a:solidFill>
                <a:schemeClr val="tx1"/>
              </a:solidFill>
            </a:endParaRPr>
          </a:p>
          <a:p>
            <a:r>
              <a:rPr lang="en-US" altLang="zh-CN" dirty="0">
                <a:solidFill>
                  <a:schemeClr val="tx1"/>
                </a:solidFill>
              </a:rPr>
              <a:t>3</a:t>
            </a:r>
            <a:r>
              <a:rPr lang="zh-CN" altLang="en-US" dirty="0">
                <a:solidFill>
                  <a:schemeClr val="tx1"/>
                </a:solidFill>
              </a:rPr>
              <a:t>、协作顺畅（检验标准：职责清晰</a:t>
            </a:r>
            <a:r>
              <a:rPr lang="en-US" altLang="zh-CN" dirty="0">
                <a:solidFill>
                  <a:schemeClr val="tx1"/>
                </a:solidFill>
              </a:rPr>
              <a:t>/</a:t>
            </a:r>
            <a:r>
              <a:rPr lang="zh-CN" altLang="en-US" dirty="0">
                <a:solidFill>
                  <a:schemeClr val="tx1"/>
                </a:solidFill>
              </a:rPr>
              <a:t>各司其职</a:t>
            </a:r>
            <a:r>
              <a:rPr lang="en-US" altLang="zh-CN" dirty="0">
                <a:solidFill>
                  <a:schemeClr val="tx1"/>
                </a:solidFill>
              </a:rPr>
              <a:t>/</a:t>
            </a:r>
            <a:r>
              <a:rPr lang="zh-CN" altLang="en-US" dirty="0">
                <a:solidFill>
                  <a:schemeClr val="tx1"/>
                </a:solidFill>
              </a:rPr>
              <a:t>有商有量）</a:t>
            </a:r>
            <a:endParaRPr lang="zh-CN" alt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70435" y="438150"/>
            <a:ext cx="1210588" cy="338554"/>
          </a:xfrm>
          <a:prstGeom prst="rect">
            <a:avLst/>
          </a:prstGeom>
          <a:noFill/>
        </p:spPr>
        <p:txBody>
          <a:bodyPr wrap="none" rtlCol="0">
            <a:spAutoFit/>
          </a:bodyPr>
          <a:lstStyle/>
          <a:p>
            <a:pPr algn="ctr"/>
            <a:r>
              <a:rPr lang="zh-CN" altLang="en-US" sz="1600" b="1" dirty="0">
                <a:sym typeface="+mn-ea"/>
              </a:rPr>
              <a:t>案例关键词</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747" name="直接连接符 7"/>
          <p:cNvCxnSpPr>
            <a:cxnSpLocks noChangeShapeType="1"/>
          </p:cNvCxnSpPr>
          <p:nvPr>
            <p:custDataLst>
              <p:tags r:id="rId6"/>
            </p:custDataLst>
          </p:nvPr>
        </p:nvCxnSpPr>
        <p:spPr bwMode="auto">
          <a:xfrm>
            <a:off x="6122537" y="2400355"/>
            <a:ext cx="427703" cy="0"/>
          </a:xfrm>
          <a:prstGeom prst="line">
            <a:avLst/>
          </a:prstGeom>
          <a:noFill/>
          <a:ln w="3175" cmpd="sng">
            <a:solidFill>
              <a:sysClr val="window" lastClr="FFFFFF">
                <a:lumMod val="75000"/>
              </a:sysClr>
            </a:solidFill>
            <a:prstDash val="dash"/>
            <a:round/>
          </a:ln>
          <a:extLst>
            <a:ext uri="{909E8E84-426E-40DD-AFC4-6F175D3DCCD1}">
              <a14:hiddenFill xmlns:a14="http://schemas.microsoft.com/office/drawing/2010/main">
                <a:noFill/>
              </a14:hiddenFill>
            </a:ext>
          </a:extLst>
        </p:spPr>
      </p:cxnSp>
      <p:sp>
        <p:nvSpPr>
          <p:cNvPr id="31748" name="椭圆 8"/>
          <p:cNvSpPr>
            <a:spLocks noChangeArrowheads="1"/>
          </p:cNvSpPr>
          <p:nvPr>
            <p:custDataLst>
              <p:tags r:id="rId7"/>
            </p:custDataLst>
          </p:nvPr>
        </p:nvSpPr>
        <p:spPr bwMode="auto">
          <a:xfrm>
            <a:off x="6608562" y="2278848"/>
            <a:ext cx="241798" cy="241798"/>
          </a:xfrm>
          <a:prstGeom prst="ellipse">
            <a:avLst/>
          </a:prstGeom>
          <a:solidFill>
            <a:srgbClr val="0F6FC6"/>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ysClr val="windowText" lastClr="000000"/>
                </a:solidFill>
                <a:latin typeface="Arial" panose="020B0604020202020204" pitchFamily="34" charset="0"/>
                <a:ea typeface="幼圆" panose="02010509060101010101" pitchFamily="49" charset="-122"/>
              </a:defRPr>
            </a:lvl1pPr>
            <a:lvl2pPr marL="742950" indent="-285750">
              <a:defRPr>
                <a:solidFill>
                  <a:sysClr val="windowText" lastClr="000000"/>
                </a:solidFill>
                <a:latin typeface="Arial" panose="020B0604020202020204" pitchFamily="34" charset="0"/>
                <a:ea typeface="幼圆" panose="02010509060101010101" pitchFamily="49" charset="-122"/>
              </a:defRPr>
            </a:lvl2pPr>
            <a:lvl3pPr marL="1143000" indent="-228600">
              <a:defRPr>
                <a:solidFill>
                  <a:sysClr val="windowText" lastClr="000000"/>
                </a:solidFill>
                <a:latin typeface="Arial" panose="020B0604020202020204" pitchFamily="34" charset="0"/>
                <a:ea typeface="幼圆" panose="02010509060101010101" pitchFamily="49" charset="-122"/>
              </a:defRPr>
            </a:lvl3pPr>
            <a:lvl4pPr marL="1600200" indent="-228600">
              <a:defRPr>
                <a:solidFill>
                  <a:sysClr val="windowText" lastClr="000000"/>
                </a:solidFill>
                <a:latin typeface="Arial" panose="020B0604020202020204" pitchFamily="34" charset="0"/>
                <a:ea typeface="幼圆" panose="02010509060101010101" pitchFamily="49" charset="-122"/>
              </a:defRPr>
            </a:lvl4pPr>
            <a:lvl5pPr marL="2057400" indent="-228600">
              <a:defRPr>
                <a:solidFill>
                  <a:sysClr val="windowText" lastClr="000000"/>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9pPr>
          </a:lstStyle>
          <a:p>
            <a:pPr algn="ctr" eaLnBrk="1" hangingPunct="1"/>
            <a:r>
              <a:rPr lang="en-US" sz="1510">
                <a:solidFill>
                  <a:sysClr val="window" lastClr="FFFFFF"/>
                </a:solidFill>
                <a:latin typeface="Arial" panose="020B0604020202020204" pitchFamily="34" charset="0"/>
                <a:ea typeface="+mn-ea"/>
              </a:rPr>
              <a:t>1</a:t>
            </a:r>
            <a:endParaRPr lang="zh-CN" altLang="en-US" sz="1510">
              <a:solidFill>
                <a:sysClr val="window" lastClr="FFFFFF"/>
              </a:solidFill>
              <a:latin typeface="Arial" panose="020B0604020202020204" pitchFamily="34" charset="0"/>
              <a:ea typeface="黑体" panose="02010609060101010101" charset="-122"/>
            </a:endParaRPr>
          </a:p>
        </p:txBody>
      </p:sp>
      <p:sp>
        <p:nvSpPr>
          <p:cNvPr id="31749" name="文本框 29"/>
          <p:cNvSpPr txBox="1">
            <a:spLocks noChangeArrowheads="1"/>
          </p:cNvSpPr>
          <p:nvPr>
            <p:custDataLst>
              <p:tags r:id="rId8"/>
            </p:custDataLst>
          </p:nvPr>
        </p:nvSpPr>
        <p:spPr bwMode="auto">
          <a:xfrm>
            <a:off x="6608445" y="1981200"/>
            <a:ext cx="2367915" cy="82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lgn="just">
              <a:lnSpc>
                <a:spcPct val="110000"/>
              </a:lnSpc>
              <a:spcBef>
                <a:spcPts val="600"/>
              </a:spcBef>
              <a:buClr>
                <a:srgbClr val="0F6FC6"/>
              </a:buClr>
              <a:buSzPct val="80000"/>
              <a:buFont typeface="Wingdings" panose="05000000000000000000" pitchFamily="2" charset="2"/>
              <a:buChar char="{"/>
              <a:defRPr sz="2400">
                <a:solidFill>
                  <a:srgbClr val="0F6FC6"/>
                </a:solidFill>
                <a:latin typeface="Arial" panose="020B0604020202020204" pitchFamily="34" charset="0"/>
                <a:ea typeface="黑体" panose="02010609060101010101" charset="-122"/>
              </a:defRPr>
            </a:lvl1pPr>
            <a:lvl2pPr marL="742950" indent="-285750" algn="just">
              <a:lnSpc>
                <a:spcPct val="120000"/>
              </a:lnSpc>
              <a:buClr>
                <a:srgbClr val="DABE8B"/>
              </a:buClr>
              <a:buFont typeface="幼圆" panose="02010509060101010101" pitchFamily="49" charset="-122"/>
              <a:buChar char=" "/>
              <a:defRPr>
                <a:solidFill>
                  <a:sysClr val="windowText" lastClr="000000"/>
                </a:solidFill>
                <a:latin typeface="Arial" panose="020B0604020202020204" pitchFamily="34" charset="0"/>
                <a:ea typeface="黑体" panose="02010609060101010101" charset="-122"/>
              </a:defRPr>
            </a:lvl2pPr>
            <a:lvl3pPr marL="1143000" indent="-228600">
              <a:lnSpc>
                <a:spcPct val="90000"/>
              </a:lnSpc>
              <a:spcBef>
                <a:spcPts val="500"/>
              </a:spcBef>
              <a:buChar char="•"/>
              <a:defRPr sz="2000">
                <a:solidFill>
                  <a:sysClr val="windowText" lastClr="000000"/>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ysClr val="windowText" lastClr="000000"/>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ysClr val="windowText" lastClr="000000"/>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9pPr>
          </a:lstStyle>
          <a:p>
            <a:pPr algn="ctr" eaLnBrk="1" hangingPunct="1">
              <a:lnSpc>
                <a:spcPct val="130000"/>
              </a:lnSpc>
              <a:spcBef>
                <a:spcPct val="0"/>
              </a:spcBef>
              <a:buClrTx/>
              <a:buSzTx/>
              <a:buNone/>
            </a:pPr>
            <a:r>
              <a:rPr lang="zh-CN" altLang="en-US" sz="1400" dirty="0">
                <a:solidFill>
                  <a:sysClr val="windowText" lastClr="000000"/>
                </a:solidFill>
                <a:latin typeface="微软雅黑" panose="020B0503020204020204" charset="-122"/>
                <a:ea typeface="微软雅黑" panose="020B0503020204020204" charset="-122"/>
              </a:rPr>
              <a:t>事项没结果，</a:t>
            </a:r>
            <a:endParaRPr lang="zh-CN" altLang="en-US" sz="1400" dirty="0">
              <a:solidFill>
                <a:sysClr val="windowText" lastClr="000000"/>
              </a:solidFill>
              <a:latin typeface="微软雅黑" panose="020B0503020204020204" charset="-122"/>
              <a:ea typeface="微软雅黑" panose="020B0503020204020204" charset="-122"/>
            </a:endParaRPr>
          </a:p>
          <a:p>
            <a:pPr algn="ctr" eaLnBrk="1" hangingPunct="1">
              <a:lnSpc>
                <a:spcPct val="130000"/>
              </a:lnSpc>
              <a:spcBef>
                <a:spcPct val="0"/>
              </a:spcBef>
              <a:buClrTx/>
              <a:buSzTx/>
              <a:buNone/>
            </a:pPr>
            <a:r>
              <a:rPr lang="zh-CN" altLang="en-US" sz="1400" dirty="0">
                <a:solidFill>
                  <a:sysClr val="windowText" lastClr="000000"/>
                </a:solidFill>
                <a:latin typeface="微软雅黑" panose="020B0503020204020204" charset="-122"/>
                <a:ea typeface="微软雅黑" panose="020B0503020204020204" charset="-122"/>
              </a:rPr>
              <a:t>流星发现</a:t>
            </a:r>
            <a:endParaRPr lang="zh-CN" altLang="en-US" sz="1400" dirty="0">
              <a:solidFill>
                <a:sysClr val="windowText" lastClr="000000"/>
              </a:solidFill>
              <a:latin typeface="微软雅黑" panose="020B0503020204020204" charset="-122"/>
              <a:ea typeface="微软雅黑" panose="020B0503020204020204" charset="-122"/>
            </a:endParaRPr>
          </a:p>
        </p:txBody>
      </p:sp>
      <p:sp>
        <p:nvSpPr>
          <p:cNvPr id="31752" name="任意多边形 27"/>
          <p:cNvSpPr/>
          <p:nvPr>
            <p:custDataLst>
              <p:tags r:id="rId9"/>
            </p:custDataLst>
          </p:nvPr>
        </p:nvSpPr>
        <p:spPr bwMode="auto">
          <a:xfrm rot="3240000">
            <a:off x="5521080" y="2354182"/>
            <a:ext cx="777641" cy="306196"/>
          </a:xfrm>
          <a:custGeom>
            <a:avLst/>
            <a:gdLst>
              <a:gd name="T0" fmla="*/ 1213505 w 1391850"/>
              <a:gd name="T1" fmla="*/ 0 h 696292"/>
              <a:gd name="T2" fmla="*/ 1391850 w 1391850"/>
              <a:gd name="T3" fmla="*/ 680523 h 696292"/>
              <a:gd name="T4" fmla="*/ 664395 w 1391850"/>
              <a:gd name="T5" fmla="*/ 679784 h 696292"/>
              <a:gd name="T6" fmla="*/ 810270 w 1391850"/>
              <a:gd name="T7" fmla="*/ 476062 h 696292"/>
              <a:gd name="T8" fmla="*/ 0 w 1391850"/>
              <a:gd name="T9" fmla="*/ 696292 h 696292"/>
              <a:gd name="T10" fmla="*/ 1084978 w 1391850"/>
              <a:gd name="T11" fmla="*/ 149640 h 696292"/>
              <a:gd name="T12" fmla="*/ 1213505 w 1391850"/>
              <a:gd name="T13" fmla="*/ 0 h 696292"/>
            </a:gdLst>
            <a:ahLst/>
            <a:cxnLst>
              <a:cxn ang="0">
                <a:pos x="T0" y="T1"/>
              </a:cxn>
              <a:cxn ang="0">
                <a:pos x="T2" y="T3"/>
              </a:cxn>
              <a:cxn ang="0">
                <a:pos x="T4" y="T5"/>
              </a:cxn>
              <a:cxn ang="0">
                <a:pos x="T6" y="T7"/>
              </a:cxn>
              <a:cxn ang="0">
                <a:pos x="T8" y="T9"/>
              </a:cxn>
              <a:cxn ang="0">
                <a:pos x="T10" y="T11"/>
              </a:cxn>
              <a:cxn ang="0">
                <a:pos x="T12" y="T13"/>
              </a:cxn>
            </a:cxnLst>
            <a:rect l="0" t="0"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lnTo>
                  <a:pt x="1213505" y="0"/>
                </a:lnTo>
                <a:close/>
              </a:path>
            </a:pathLst>
          </a:custGeom>
          <a:solidFill>
            <a:srgbClr val="0F6FC6"/>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endParaRPr lang="zh-CN" altLang="en-US" sz="1510"/>
          </a:p>
        </p:txBody>
      </p:sp>
      <p:sp>
        <p:nvSpPr>
          <p:cNvPr id="31753" name="任意多边形 28"/>
          <p:cNvSpPr/>
          <p:nvPr>
            <p:custDataLst>
              <p:tags r:id="rId10"/>
            </p:custDataLst>
          </p:nvPr>
        </p:nvSpPr>
        <p:spPr bwMode="auto">
          <a:xfrm rot="7560000">
            <a:off x="5521080" y="3348105"/>
            <a:ext cx="777641" cy="306196"/>
          </a:xfrm>
          <a:custGeom>
            <a:avLst/>
            <a:gdLst>
              <a:gd name="T0" fmla="*/ 1213505 w 1391850"/>
              <a:gd name="T1" fmla="*/ 0 h 696292"/>
              <a:gd name="T2" fmla="*/ 1391850 w 1391850"/>
              <a:gd name="T3" fmla="*/ 680523 h 696292"/>
              <a:gd name="T4" fmla="*/ 664395 w 1391850"/>
              <a:gd name="T5" fmla="*/ 679784 h 696292"/>
              <a:gd name="T6" fmla="*/ 810270 w 1391850"/>
              <a:gd name="T7" fmla="*/ 476062 h 696292"/>
              <a:gd name="T8" fmla="*/ 0 w 1391850"/>
              <a:gd name="T9" fmla="*/ 696292 h 696292"/>
              <a:gd name="T10" fmla="*/ 1084978 w 1391850"/>
              <a:gd name="T11" fmla="*/ 149640 h 696292"/>
              <a:gd name="T12" fmla="*/ 1213505 w 1391850"/>
              <a:gd name="T13" fmla="*/ 0 h 696292"/>
            </a:gdLst>
            <a:ahLst/>
            <a:cxnLst>
              <a:cxn ang="0">
                <a:pos x="T0" y="T1"/>
              </a:cxn>
              <a:cxn ang="0">
                <a:pos x="T2" y="T3"/>
              </a:cxn>
              <a:cxn ang="0">
                <a:pos x="T4" y="T5"/>
              </a:cxn>
              <a:cxn ang="0">
                <a:pos x="T6" y="T7"/>
              </a:cxn>
              <a:cxn ang="0">
                <a:pos x="T8" y="T9"/>
              </a:cxn>
              <a:cxn ang="0">
                <a:pos x="T10" y="T11"/>
              </a:cxn>
              <a:cxn ang="0">
                <a:pos x="T12" y="T13"/>
              </a:cxn>
            </a:cxnLst>
            <a:rect l="0" t="0"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lnTo>
                  <a:pt x="1213505" y="0"/>
                </a:lnTo>
                <a:close/>
              </a:path>
            </a:pathLst>
          </a:custGeom>
          <a:solidFill>
            <a:srgbClr val="009DD9"/>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endParaRPr lang="zh-CN" altLang="en-US" sz="1510"/>
          </a:p>
        </p:txBody>
      </p:sp>
      <p:cxnSp>
        <p:nvCxnSpPr>
          <p:cNvPr id="31755" name="直接连接符 31"/>
          <p:cNvCxnSpPr>
            <a:cxnSpLocks noChangeShapeType="1"/>
          </p:cNvCxnSpPr>
          <p:nvPr>
            <p:custDataLst>
              <p:tags r:id="rId11"/>
            </p:custDataLst>
          </p:nvPr>
        </p:nvCxnSpPr>
        <p:spPr bwMode="auto">
          <a:xfrm>
            <a:off x="6122537" y="3583827"/>
            <a:ext cx="427703" cy="0"/>
          </a:xfrm>
          <a:prstGeom prst="line">
            <a:avLst/>
          </a:prstGeom>
          <a:noFill/>
          <a:ln w="3175" cmpd="sng">
            <a:solidFill>
              <a:sysClr val="window" lastClr="FFFFFF">
                <a:lumMod val="75000"/>
              </a:sysClr>
            </a:solidFill>
            <a:prstDash val="dash"/>
            <a:round/>
          </a:ln>
          <a:extLst>
            <a:ext uri="{909E8E84-426E-40DD-AFC4-6F175D3DCCD1}">
              <a14:hiddenFill xmlns:a14="http://schemas.microsoft.com/office/drawing/2010/main">
                <a:noFill/>
              </a14:hiddenFill>
            </a:ext>
          </a:extLst>
        </p:spPr>
      </p:cxnSp>
      <p:sp>
        <p:nvSpPr>
          <p:cNvPr id="31756" name="椭圆 34"/>
          <p:cNvSpPr>
            <a:spLocks noChangeArrowheads="1"/>
          </p:cNvSpPr>
          <p:nvPr>
            <p:custDataLst>
              <p:tags r:id="rId12"/>
            </p:custDataLst>
          </p:nvPr>
        </p:nvSpPr>
        <p:spPr bwMode="auto">
          <a:xfrm>
            <a:off x="6608562" y="3462320"/>
            <a:ext cx="241798" cy="241798"/>
          </a:xfrm>
          <a:prstGeom prst="ellipse">
            <a:avLst/>
          </a:prstGeom>
          <a:solidFill>
            <a:srgbClr val="009DD9"/>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ysClr val="windowText" lastClr="000000"/>
                </a:solidFill>
                <a:latin typeface="Arial" panose="020B0604020202020204" pitchFamily="34" charset="0"/>
                <a:ea typeface="幼圆" panose="02010509060101010101" pitchFamily="49" charset="-122"/>
              </a:defRPr>
            </a:lvl1pPr>
            <a:lvl2pPr marL="742950" indent="-285750">
              <a:defRPr>
                <a:solidFill>
                  <a:sysClr val="windowText" lastClr="000000"/>
                </a:solidFill>
                <a:latin typeface="Arial" panose="020B0604020202020204" pitchFamily="34" charset="0"/>
                <a:ea typeface="幼圆" panose="02010509060101010101" pitchFamily="49" charset="-122"/>
              </a:defRPr>
            </a:lvl2pPr>
            <a:lvl3pPr marL="1143000" indent="-228600">
              <a:defRPr>
                <a:solidFill>
                  <a:sysClr val="windowText" lastClr="000000"/>
                </a:solidFill>
                <a:latin typeface="Arial" panose="020B0604020202020204" pitchFamily="34" charset="0"/>
                <a:ea typeface="幼圆" panose="02010509060101010101" pitchFamily="49" charset="-122"/>
              </a:defRPr>
            </a:lvl3pPr>
            <a:lvl4pPr marL="1600200" indent="-228600">
              <a:defRPr>
                <a:solidFill>
                  <a:sysClr val="windowText" lastClr="000000"/>
                </a:solidFill>
                <a:latin typeface="Arial" panose="020B0604020202020204" pitchFamily="34" charset="0"/>
                <a:ea typeface="幼圆" panose="02010509060101010101" pitchFamily="49" charset="-122"/>
              </a:defRPr>
            </a:lvl4pPr>
            <a:lvl5pPr marL="2057400" indent="-228600">
              <a:defRPr>
                <a:solidFill>
                  <a:sysClr val="windowText" lastClr="000000"/>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9pPr>
          </a:lstStyle>
          <a:p>
            <a:pPr algn="ctr" eaLnBrk="1" hangingPunct="1"/>
            <a:r>
              <a:rPr lang="en-US" sz="1510">
                <a:solidFill>
                  <a:sysClr val="window" lastClr="FFFFFF"/>
                </a:solidFill>
                <a:latin typeface="Arial" panose="020B0604020202020204" pitchFamily="34" charset="0"/>
                <a:ea typeface="+mn-ea"/>
              </a:rPr>
              <a:t>2</a:t>
            </a:r>
            <a:endParaRPr lang="zh-CN" altLang="en-US" sz="1510">
              <a:solidFill>
                <a:sysClr val="window" lastClr="FFFFFF"/>
              </a:solidFill>
              <a:latin typeface="Arial" panose="020B0604020202020204" pitchFamily="34" charset="0"/>
              <a:ea typeface="黑体" panose="02010609060101010101" charset="-122"/>
            </a:endParaRPr>
          </a:p>
        </p:txBody>
      </p:sp>
      <p:sp>
        <p:nvSpPr>
          <p:cNvPr id="31757" name="文本框 29"/>
          <p:cNvSpPr txBox="1">
            <a:spLocks noChangeArrowheads="1"/>
          </p:cNvSpPr>
          <p:nvPr>
            <p:custDataLst>
              <p:tags r:id="rId13"/>
            </p:custDataLst>
          </p:nvPr>
        </p:nvSpPr>
        <p:spPr bwMode="auto">
          <a:xfrm>
            <a:off x="6608445" y="3164840"/>
            <a:ext cx="2367915" cy="82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lgn="just">
              <a:lnSpc>
                <a:spcPct val="110000"/>
              </a:lnSpc>
              <a:spcBef>
                <a:spcPts val="600"/>
              </a:spcBef>
              <a:buClr>
                <a:srgbClr val="0F6FC6"/>
              </a:buClr>
              <a:buSzPct val="80000"/>
              <a:buFont typeface="Wingdings" panose="05000000000000000000" pitchFamily="2" charset="2"/>
              <a:buChar char="{"/>
              <a:defRPr sz="2400">
                <a:solidFill>
                  <a:srgbClr val="0F6FC6"/>
                </a:solidFill>
                <a:latin typeface="Arial" panose="020B0604020202020204" pitchFamily="34" charset="0"/>
                <a:ea typeface="黑体" panose="02010609060101010101" charset="-122"/>
              </a:defRPr>
            </a:lvl1pPr>
            <a:lvl2pPr marL="742950" indent="-285750" algn="just">
              <a:lnSpc>
                <a:spcPct val="120000"/>
              </a:lnSpc>
              <a:buClr>
                <a:srgbClr val="DABE8B"/>
              </a:buClr>
              <a:buFont typeface="幼圆" panose="02010509060101010101" pitchFamily="49" charset="-122"/>
              <a:buChar char=" "/>
              <a:defRPr>
                <a:solidFill>
                  <a:sysClr val="windowText" lastClr="000000"/>
                </a:solidFill>
                <a:latin typeface="Arial" panose="020B0604020202020204" pitchFamily="34" charset="0"/>
                <a:ea typeface="黑体" panose="02010609060101010101" charset="-122"/>
              </a:defRPr>
            </a:lvl2pPr>
            <a:lvl3pPr marL="1143000" indent="-228600">
              <a:lnSpc>
                <a:spcPct val="90000"/>
              </a:lnSpc>
              <a:spcBef>
                <a:spcPts val="500"/>
              </a:spcBef>
              <a:buChar char="•"/>
              <a:defRPr sz="2000">
                <a:solidFill>
                  <a:sysClr val="windowText" lastClr="000000"/>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ysClr val="windowText" lastClr="000000"/>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ysClr val="windowText" lastClr="000000"/>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9pPr>
          </a:lstStyle>
          <a:p>
            <a:pPr algn="ctr" eaLnBrk="1" hangingPunct="1">
              <a:lnSpc>
                <a:spcPct val="130000"/>
              </a:lnSpc>
              <a:spcBef>
                <a:spcPct val="0"/>
              </a:spcBef>
              <a:buClrTx/>
              <a:buSzTx/>
              <a:buNone/>
            </a:pPr>
            <a:r>
              <a:rPr lang="zh-CN" altLang="en-US" sz="1400" dirty="0">
                <a:solidFill>
                  <a:sysClr val="windowText" lastClr="000000"/>
                </a:solidFill>
                <a:latin typeface="微软雅黑" panose="020B0503020204020204" charset="-122"/>
                <a:ea typeface="微软雅黑" panose="020B0503020204020204" charset="-122"/>
                <a:sym typeface="+mn-ea"/>
              </a:rPr>
              <a:t>听流星指挥</a:t>
            </a:r>
            <a:endParaRPr lang="zh-CN" altLang="en-US" sz="1400" dirty="0">
              <a:solidFill>
                <a:sysClr val="windowText" lastClr="000000"/>
              </a:solidFill>
              <a:latin typeface="微软雅黑" panose="020B0503020204020204" charset="-122"/>
              <a:ea typeface="微软雅黑" panose="020B0503020204020204" charset="-122"/>
            </a:endParaRPr>
          </a:p>
          <a:p>
            <a:pPr algn="ctr" eaLnBrk="1" hangingPunct="1">
              <a:lnSpc>
                <a:spcPct val="130000"/>
              </a:lnSpc>
              <a:spcBef>
                <a:spcPct val="0"/>
              </a:spcBef>
              <a:buClrTx/>
              <a:buSzTx/>
              <a:buNone/>
            </a:pPr>
            <a:r>
              <a:rPr lang="zh-CN" altLang="en-US" sz="1400" dirty="0">
                <a:solidFill>
                  <a:sysClr val="windowText" lastClr="000000"/>
                </a:solidFill>
                <a:latin typeface="微软雅黑" panose="020B0503020204020204" charset="-122"/>
                <a:ea typeface="微软雅黑" panose="020B0503020204020204" charset="-122"/>
              </a:rPr>
              <a:t>放下手头事项</a:t>
            </a:r>
            <a:endParaRPr lang="zh-CN" altLang="en-US" sz="1400" dirty="0">
              <a:solidFill>
                <a:sysClr val="windowText" lastClr="000000"/>
              </a:solidFill>
              <a:latin typeface="微软雅黑" panose="020B0503020204020204" charset="-122"/>
              <a:ea typeface="微软雅黑" panose="020B0503020204020204" charset="-122"/>
            </a:endParaRPr>
          </a:p>
        </p:txBody>
      </p:sp>
      <p:sp>
        <p:nvSpPr>
          <p:cNvPr id="31751" name="任意多边形 21"/>
          <p:cNvSpPr/>
          <p:nvPr>
            <p:custDataLst>
              <p:tags r:id="rId14"/>
            </p:custDataLst>
          </p:nvPr>
        </p:nvSpPr>
        <p:spPr bwMode="auto">
          <a:xfrm rot="20520000">
            <a:off x="4575761" y="2046771"/>
            <a:ext cx="777641" cy="306196"/>
          </a:xfrm>
          <a:custGeom>
            <a:avLst/>
            <a:gdLst>
              <a:gd name="T0" fmla="*/ 1213505 w 1391850"/>
              <a:gd name="T1" fmla="*/ 0 h 696292"/>
              <a:gd name="T2" fmla="*/ 1391850 w 1391850"/>
              <a:gd name="T3" fmla="*/ 680523 h 696292"/>
              <a:gd name="T4" fmla="*/ 664395 w 1391850"/>
              <a:gd name="T5" fmla="*/ 679784 h 696292"/>
              <a:gd name="T6" fmla="*/ 810270 w 1391850"/>
              <a:gd name="T7" fmla="*/ 476062 h 696292"/>
              <a:gd name="T8" fmla="*/ 0 w 1391850"/>
              <a:gd name="T9" fmla="*/ 696292 h 696292"/>
              <a:gd name="T10" fmla="*/ 1084978 w 1391850"/>
              <a:gd name="T11" fmla="*/ 149640 h 696292"/>
              <a:gd name="T12" fmla="*/ 1213505 w 1391850"/>
              <a:gd name="T13" fmla="*/ 0 h 696292"/>
            </a:gdLst>
            <a:ahLst/>
            <a:cxnLst>
              <a:cxn ang="0">
                <a:pos x="T0" y="T1"/>
              </a:cxn>
              <a:cxn ang="0">
                <a:pos x="T2" y="T3"/>
              </a:cxn>
              <a:cxn ang="0">
                <a:pos x="T4" y="T5"/>
              </a:cxn>
              <a:cxn ang="0">
                <a:pos x="T6" y="T7"/>
              </a:cxn>
              <a:cxn ang="0">
                <a:pos x="T8" y="T9"/>
              </a:cxn>
              <a:cxn ang="0">
                <a:pos x="T10" y="T11"/>
              </a:cxn>
              <a:cxn ang="0">
                <a:pos x="T12" y="T13"/>
              </a:cxn>
            </a:cxnLst>
            <a:rect l="0" t="0"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lnTo>
                  <a:pt x="1213505" y="0"/>
                </a:lnTo>
                <a:close/>
              </a:path>
            </a:pathLst>
          </a:custGeom>
          <a:solidFill>
            <a:srgbClr val="A5C249"/>
          </a:solidFill>
          <a:ln>
            <a:noFill/>
          </a:ln>
        </p:spPr>
        <p:txBody>
          <a:bodyPr lIns="0" tIns="0" rIns="0" bIns="0" anchor="ctr"/>
          <a:lstStyle/>
          <a:p>
            <a:pPr algn="ctr"/>
            <a:endParaRPr lang="zh-CN" altLang="en-US" sz="1510"/>
          </a:p>
        </p:txBody>
      </p:sp>
      <p:cxnSp>
        <p:nvCxnSpPr>
          <p:cNvPr id="31758" name="直接连接符 37"/>
          <p:cNvCxnSpPr>
            <a:cxnSpLocks noChangeShapeType="1"/>
          </p:cNvCxnSpPr>
          <p:nvPr>
            <p:custDataLst>
              <p:tags r:id="rId15"/>
            </p:custDataLst>
          </p:nvPr>
        </p:nvCxnSpPr>
        <p:spPr bwMode="auto">
          <a:xfrm flipH="1">
            <a:off x="4349759" y="1981157"/>
            <a:ext cx="427703" cy="0"/>
          </a:xfrm>
          <a:prstGeom prst="line">
            <a:avLst/>
          </a:prstGeom>
          <a:noFill/>
          <a:ln w="3175" cmpd="sng">
            <a:solidFill>
              <a:sysClr val="window" lastClr="FFFFFF">
                <a:lumMod val="75000"/>
              </a:sysClr>
            </a:solidFill>
            <a:prstDash val="dash"/>
            <a:round/>
          </a:ln>
          <a:extLst>
            <a:ext uri="{909E8E84-426E-40DD-AFC4-6F175D3DCCD1}">
              <a14:hiddenFill xmlns:a14="http://schemas.microsoft.com/office/drawing/2010/main">
                <a:noFill/>
              </a14:hiddenFill>
            </a:ext>
          </a:extLst>
        </p:spPr>
      </p:cxnSp>
      <p:sp>
        <p:nvSpPr>
          <p:cNvPr id="31759" name="椭圆 38"/>
          <p:cNvSpPr>
            <a:spLocks noChangeArrowheads="1"/>
          </p:cNvSpPr>
          <p:nvPr>
            <p:custDataLst>
              <p:tags r:id="rId16"/>
            </p:custDataLst>
          </p:nvPr>
        </p:nvSpPr>
        <p:spPr bwMode="auto">
          <a:xfrm flipH="1">
            <a:off x="4049638" y="1859651"/>
            <a:ext cx="241798" cy="241798"/>
          </a:xfrm>
          <a:prstGeom prst="ellipse">
            <a:avLst/>
          </a:prstGeom>
          <a:solidFill>
            <a:srgbClr val="A5C249"/>
          </a:solidFill>
          <a:ln>
            <a:noFill/>
          </a:ln>
        </p:spPr>
        <p:txBody>
          <a:bodyPr lIns="0" tIns="0" rIns="0" bIns="0" anchor="ctr"/>
          <a:lstStyle>
            <a:lvl1pPr>
              <a:defRPr>
                <a:solidFill>
                  <a:sysClr val="windowText" lastClr="000000"/>
                </a:solidFill>
                <a:latin typeface="Arial" panose="020B0604020202020204" pitchFamily="34" charset="0"/>
                <a:ea typeface="幼圆" panose="02010509060101010101" pitchFamily="49" charset="-122"/>
              </a:defRPr>
            </a:lvl1pPr>
            <a:lvl2pPr marL="742950" indent="-285750">
              <a:defRPr>
                <a:solidFill>
                  <a:sysClr val="windowText" lastClr="000000"/>
                </a:solidFill>
                <a:latin typeface="Arial" panose="020B0604020202020204" pitchFamily="34" charset="0"/>
                <a:ea typeface="幼圆" panose="02010509060101010101" pitchFamily="49" charset="-122"/>
              </a:defRPr>
            </a:lvl2pPr>
            <a:lvl3pPr marL="1143000" indent="-228600">
              <a:defRPr>
                <a:solidFill>
                  <a:sysClr val="windowText" lastClr="000000"/>
                </a:solidFill>
                <a:latin typeface="Arial" panose="020B0604020202020204" pitchFamily="34" charset="0"/>
                <a:ea typeface="幼圆" panose="02010509060101010101" pitchFamily="49" charset="-122"/>
              </a:defRPr>
            </a:lvl3pPr>
            <a:lvl4pPr marL="1600200" indent="-228600">
              <a:defRPr>
                <a:solidFill>
                  <a:sysClr val="windowText" lastClr="000000"/>
                </a:solidFill>
                <a:latin typeface="Arial" panose="020B0604020202020204" pitchFamily="34" charset="0"/>
                <a:ea typeface="幼圆" panose="02010509060101010101" pitchFamily="49" charset="-122"/>
              </a:defRPr>
            </a:lvl4pPr>
            <a:lvl5pPr marL="2057400" indent="-228600">
              <a:defRPr>
                <a:solidFill>
                  <a:sysClr val="windowText" lastClr="000000"/>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9pPr>
          </a:lstStyle>
          <a:p>
            <a:pPr algn="ctr" eaLnBrk="1" hangingPunct="1"/>
            <a:r>
              <a:rPr lang="en-US" sz="1510">
                <a:solidFill>
                  <a:sysClr val="window" lastClr="FFFFFF"/>
                </a:solidFill>
                <a:latin typeface="Arial" panose="020B0604020202020204" pitchFamily="34" charset="0"/>
                <a:ea typeface="+mn-ea"/>
              </a:rPr>
              <a:t>5</a:t>
            </a:r>
            <a:endParaRPr lang="zh-CN" altLang="en-US" sz="1510">
              <a:solidFill>
                <a:sysClr val="window" lastClr="FFFFFF"/>
              </a:solidFill>
              <a:latin typeface="Arial" panose="020B0604020202020204" pitchFamily="34" charset="0"/>
              <a:ea typeface="黑体" panose="02010609060101010101" charset="-122"/>
            </a:endParaRPr>
          </a:p>
        </p:txBody>
      </p:sp>
      <p:sp>
        <p:nvSpPr>
          <p:cNvPr id="31760" name="文本框 29"/>
          <p:cNvSpPr txBox="1">
            <a:spLocks noChangeArrowheads="1"/>
          </p:cNvSpPr>
          <p:nvPr>
            <p:custDataLst>
              <p:tags r:id="rId17"/>
            </p:custDataLst>
          </p:nvPr>
        </p:nvSpPr>
        <p:spPr bwMode="auto">
          <a:xfrm flipH="1">
            <a:off x="1504315" y="1562100"/>
            <a:ext cx="2367915" cy="82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gn="just">
              <a:lnSpc>
                <a:spcPct val="110000"/>
              </a:lnSpc>
              <a:spcBef>
                <a:spcPts val="600"/>
              </a:spcBef>
              <a:buClr>
                <a:srgbClr val="0F6FC6"/>
              </a:buClr>
              <a:buSzPct val="80000"/>
              <a:buFont typeface="Wingdings" panose="05000000000000000000" pitchFamily="2" charset="2"/>
              <a:buChar char="{"/>
              <a:defRPr sz="2400">
                <a:solidFill>
                  <a:srgbClr val="0F6FC6"/>
                </a:solidFill>
                <a:latin typeface="Arial" panose="020B0604020202020204" pitchFamily="34" charset="0"/>
                <a:ea typeface="黑体" panose="02010609060101010101" charset="-122"/>
              </a:defRPr>
            </a:lvl1pPr>
            <a:lvl2pPr marL="742950" indent="-285750" algn="just">
              <a:lnSpc>
                <a:spcPct val="120000"/>
              </a:lnSpc>
              <a:buClr>
                <a:srgbClr val="DABE8B"/>
              </a:buClr>
              <a:buFont typeface="幼圆" panose="02010509060101010101" pitchFamily="49" charset="-122"/>
              <a:buChar char=" "/>
              <a:defRPr>
                <a:solidFill>
                  <a:sysClr val="windowText" lastClr="000000"/>
                </a:solidFill>
                <a:latin typeface="Arial" panose="020B0604020202020204" pitchFamily="34" charset="0"/>
                <a:ea typeface="黑体" panose="02010609060101010101" charset="-122"/>
              </a:defRPr>
            </a:lvl2pPr>
            <a:lvl3pPr marL="1143000" indent="-228600">
              <a:lnSpc>
                <a:spcPct val="90000"/>
              </a:lnSpc>
              <a:spcBef>
                <a:spcPts val="500"/>
              </a:spcBef>
              <a:buChar char="•"/>
              <a:defRPr sz="2000">
                <a:solidFill>
                  <a:sysClr val="windowText" lastClr="000000"/>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ysClr val="windowText" lastClr="000000"/>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ysClr val="windowText" lastClr="000000"/>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9pPr>
          </a:lstStyle>
          <a:p>
            <a:pPr algn="ctr" eaLnBrk="1" hangingPunct="1">
              <a:lnSpc>
                <a:spcPct val="130000"/>
              </a:lnSpc>
              <a:spcBef>
                <a:spcPct val="0"/>
              </a:spcBef>
              <a:buClrTx/>
              <a:buSzTx/>
              <a:buNone/>
            </a:pP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rPr>
              <a:t>在修正流星发现的</a:t>
            </a:r>
            <a:r>
              <a:rPr lang="en-US" altLang="zh-CN" sz="1400" dirty="0">
                <a:solidFill>
                  <a:sysClr val="windowText" lastClr="000000"/>
                </a:solidFill>
                <a:latin typeface="微软雅黑" panose="020B0503020204020204" charset="-122"/>
                <a:ea typeface="微软雅黑" panose="020B0503020204020204" charset="-122"/>
                <a:cs typeface="微软雅黑" panose="020B0503020204020204" charset="-122"/>
              </a:rPr>
              <a:t>bug</a:t>
            </a:r>
            <a:br>
              <a:rPr lang="en-US" altLang="zh-CN" sz="1400" dirty="0">
                <a:solidFill>
                  <a:sysClr val="windowText" lastClr="000000"/>
                </a:solidFill>
                <a:latin typeface="微软雅黑" panose="020B0503020204020204" charset="-122"/>
                <a:ea typeface="微软雅黑" panose="020B0503020204020204" charset="-122"/>
                <a:cs typeface="微软雅黑" panose="020B0503020204020204" charset="-122"/>
              </a:rPr>
            </a:br>
            <a:endPar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endParaRPr>
          </a:p>
        </p:txBody>
      </p:sp>
      <p:sp>
        <p:nvSpPr>
          <p:cNvPr id="31750" name="任意多边形 23"/>
          <p:cNvSpPr/>
          <p:nvPr>
            <p:custDataLst>
              <p:tags r:id="rId18"/>
            </p:custDataLst>
          </p:nvPr>
        </p:nvSpPr>
        <p:spPr bwMode="auto">
          <a:xfrm rot="16200000">
            <a:off x="3991315" y="2851143"/>
            <a:ext cx="777641" cy="306196"/>
          </a:xfrm>
          <a:custGeom>
            <a:avLst/>
            <a:gdLst>
              <a:gd name="T0" fmla="*/ 1213505 w 1391850"/>
              <a:gd name="T1" fmla="*/ 0 h 696292"/>
              <a:gd name="T2" fmla="*/ 1391850 w 1391850"/>
              <a:gd name="T3" fmla="*/ 680523 h 696292"/>
              <a:gd name="T4" fmla="*/ 664395 w 1391850"/>
              <a:gd name="T5" fmla="*/ 679784 h 696292"/>
              <a:gd name="T6" fmla="*/ 810270 w 1391850"/>
              <a:gd name="T7" fmla="*/ 476062 h 696292"/>
              <a:gd name="T8" fmla="*/ 0 w 1391850"/>
              <a:gd name="T9" fmla="*/ 696292 h 696292"/>
              <a:gd name="T10" fmla="*/ 1084978 w 1391850"/>
              <a:gd name="T11" fmla="*/ 149640 h 696292"/>
              <a:gd name="T12" fmla="*/ 1213505 w 1391850"/>
              <a:gd name="T13" fmla="*/ 0 h 696292"/>
            </a:gdLst>
            <a:ahLst/>
            <a:cxnLst>
              <a:cxn ang="0">
                <a:pos x="T0" y="T1"/>
              </a:cxn>
              <a:cxn ang="0">
                <a:pos x="T2" y="T3"/>
              </a:cxn>
              <a:cxn ang="0">
                <a:pos x="T4" y="T5"/>
              </a:cxn>
              <a:cxn ang="0">
                <a:pos x="T6" y="T7"/>
              </a:cxn>
              <a:cxn ang="0">
                <a:pos x="T8" y="T9"/>
              </a:cxn>
              <a:cxn ang="0">
                <a:pos x="T10" y="T11"/>
              </a:cxn>
              <a:cxn ang="0">
                <a:pos x="T12" y="T13"/>
              </a:cxn>
            </a:cxnLst>
            <a:rect l="0" t="0"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lnTo>
                  <a:pt x="1213505" y="0"/>
                </a:lnTo>
                <a:close/>
              </a:path>
            </a:pathLst>
          </a:custGeom>
          <a:solidFill>
            <a:srgbClr val="009DD9"/>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endParaRPr lang="zh-CN" altLang="en-US" sz="1510"/>
          </a:p>
        </p:txBody>
      </p:sp>
      <p:cxnSp>
        <p:nvCxnSpPr>
          <p:cNvPr id="31761" name="直接连接符 41"/>
          <p:cNvCxnSpPr>
            <a:cxnSpLocks noChangeShapeType="1"/>
          </p:cNvCxnSpPr>
          <p:nvPr>
            <p:custDataLst>
              <p:tags r:id="rId19"/>
            </p:custDataLst>
          </p:nvPr>
        </p:nvCxnSpPr>
        <p:spPr bwMode="auto">
          <a:xfrm flipH="1">
            <a:off x="3699700" y="3018821"/>
            <a:ext cx="427703" cy="0"/>
          </a:xfrm>
          <a:prstGeom prst="line">
            <a:avLst/>
          </a:prstGeom>
          <a:noFill/>
          <a:ln w="3175" cmpd="sng">
            <a:solidFill>
              <a:sysClr val="window" lastClr="FFFFFF">
                <a:lumMod val="75000"/>
              </a:sysClr>
            </a:solidFill>
            <a:prstDash val="dash"/>
            <a:round/>
          </a:ln>
          <a:extLst>
            <a:ext uri="{909E8E84-426E-40DD-AFC4-6F175D3DCCD1}">
              <a14:hiddenFill xmlns:a14="http://schemas.microsoft.com/office/drawing/2010/main">
                <a:noFill/>
              </a14:hiddenFill>
            </a:ext>
          </a:extLst>
        </p:spPr>
      </p:cxnSp>
      <p:sp>
        <p:nvSpPr>
          <p:cNvPr id="31762" name="椭圆 42"/>
          <p:cNvSpPr>
            <a:spLocks noChangeArrowheads="1"/>
          </p:cNvSpPr>
          <p:nvPr>
            <p:custDataLst>
              <p:tags r:id="rId20"/>
            </p:custDataLst>
          </p:nvPr>
        </p:nvSpPr>
        <p:spPr bwMode="auto">
          <a:xfrm flipH="1">
            <a:off x="3399580" y="2897316"/>
            <a:ext cx="241798" cy="241798"/>
          </a:xfrm>
          <a:prstGeom prst="ellipse">
            <a:avLst/>
          </a:prstGeom>
          <a:solidFill>
            <a:srgbClr val="009DD9"/>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ysClr val="windowText" lastClr="000000"/>
                </a:solidFill>
                <a:latin typeface="Arial" panose="020B0604020202020204" pitchFamily="34" charset="0"/>
                <a:ea typeface="幼圆" panose="02010509060101010101" pitchFamily="49" charset="-122"/>
              </a:defRPr>
            </a:lvl1pPr>
            <a:lvl2pPr marL="742950" indent="-285750">
              <a:defRPr>
                <a:solidFill>
                  <a:sysClr val="windowText" lastClr="000000"/>
                </a:solidFill>
                <a:latin typeface="Arial" panose="020B0604020202020204" pitchFamily="34" charset="0"/>
                <a:ea typeface="幼圆" panose="02010509060101010101" pitchFamily="49" charset="-122"/>
              </a:defRPr>
            </a:lvl2pPr>
            <a:lvl3pPr marL="1143000" indent="-228600">
              <a:defRPr>
                <a:solidFill>
                  <a:sysClr val="windowText" lastClr="000000"/>
                </a:solidFill>
                <a:latin typeface="Arial" panose="020B0604020202020204" pitchFamily="34" charset="0"/>
                <a:ea typeface="幼圆" panose="02010509060101010101" pitchFamily="49" charset="-122"/>
              </a:defRPr>
            </a:lvl3pPr>
            <a:lvl4pPr marL="1600200" indent="-228600">
              <a:defRPr>
                <a:solidFill>
                  <a:sysClr val="windowText" lastClr="000000"/>
                </a:solidFill>
                <a:latin typeface="Arial" panose="020B0604020202020204" pitchFamily="34" charset="0"/>
                <a:ea typeface="幼圆" panose="02010509060101010101" pitchFamily="49" charset="-122"/>
              </a:defRPr>
            </a:lvl4pPr>
            <a:lvl5pPr marL="2057400" indent="-228600">
              <a:defRPr>
                <a:solidFill>
                  <a:sysClr val="windowText" lastClr="000000"/>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9pPr>
          </a:lstStyle>
          <a:p>
            <a:pPr algn="ctr" eaLnBrk="1" hangingPunct="1"/>
            <a:r>
              <a:rPr lang="en-US" sz="1510">
                <a:solidFill>
                  <a:sysClr val="window" lastClr="FFFFFF"/>
                </a:solidFill>
                <a:latin typeface="Arial" panose="020B0604020202020204" pitchFamily="34" charset="0"/>
                <a:ea typeface="+mn-ea"/>
              </a:rPr>
              <a:t>4</a:t>
            </a:r>
            <a:endParaRPr lang="zh-CN" altLang="en-US" sz="1510">
              <a:solidFill>
                <a:sysClr val="window" lastClr="FFFFFF"/>
              </a:solidFill>
              <a:latin typeface="Arial" panose="020B0604020202020204" pitchFamily="34" charset="0"/>
              <a:ea typeface="黑体" panose="02010609060101010101" charset="-122"/>
            </a:endParaRPr>
          </a:p>
        </p:txBody>
      </p:sp>
      <p:sp>
        <p:nvSpPr>
          <p:cNvPr id="31763" name="文本框 29"/>
          <p:cNvSpPr txBox="1">
            <a:spLocks noChangeArrowheads="1"/>
          </p:cNvSpPr>
          <p:nvPr>
            <p:custDataLst>
              <p:tags r:id="rId21"/>
            </p:custDataLst>
          </p:nvPr>
        </p:nvSpPr>
        <p:spPr bwMode="auto">
          <a:xfrm flipH="1">
            <a:off x="854075" y="2599690"/>
            <a:ext cx="236791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lgn="just">
              <a:lnSpc>
                <a:spcPct val="110000"/>
              </a:lnSpc>
              <a:spcBef>
                <a:spcPts val="600"/>
              </a:spcBef>
              <a:buClr>
                <a:srgbClr val="0F6FC6"/>
              </a:buClr>
              <a:buSzPct val="80000"/>
              <a:buFont typeface="Wingdings" panose="05000000000000000000" pitchFamily="2" charset="2"/>
              <a:buChar char="{"/>
              <a:defRPr sz="2400">
                <a:solidFill>
                  <a:srgbClr val="0F6FC6"/>
                </a:solidFill>
                <a:latin typeface="Arial" panose="020B0604020202020204" pitchFamily="34" charset="0"/>
                <a:ea typeface="黑体" panose="02010609060101010101" charset="-122"/>
              </a:defRPr>
            </a:lvl1pPr>
            <a:lvl2pPr marL="742950" indent="-285750" algn="just">
              <a:lnSpc>
                <a:spcPct val="120000"/>
              </a:lnSpc>
              <a:buClr>
                <a:srgbClr val="DABE8B"/>
              </a:buClr>
              <a:buFont typeface="幼圆" panose="02010509060101010101" pitchFamily="49" charset="-122"/>
              <a:buChar char=" "/>
              <a:defRPr>
                <a:solidFill>
                  <a:sysClr val="windowText" lastClr="000000"/>
                </a:solidFill>
                <a:latin typeface="Arial" panose="020B0604020202020204" pitchFamily="34" charset="0"/>
                <a:ea typeface="黑体" panose="02010609060101010101" charset="-122"/>
              </a:defRPr>
            </a:lvl2pPr>
            <a:lvl3pPr marL="1143000" indent="-228600">
              <a:lnSpc>
                <a:spcPct val="90000"/>
              </a:lnSpc>
              <a:spcBef>
                <a:spcPts val="500"/>
              </a:spcBef>
              <a:buChar char="•"/>
              <a:defRPr sz="2000">
                <a:solidFill>
                  <a:sysClr val="windowText" lastClr="000000"/>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ysClr val="windowText" lastClr="000000"/>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ysClr val="windowText" lastClr="000000"/>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9pPr>
          </a:lstStyle>
          <a:p>
            <a:pPr algn="ctr" eaLnBrk="1" hangingPunct="1">
              <a:lnSpc>
                <a:spcPct val="130000"/>
              </a:lnSpc>
              <a:spcBef>
                <a:spcPct val="0"/>
              </a:spcBef>
              <a:buClrTx/>
              <a:buSzTx/>
              <a:buNone/>
            </a:pPr>
            <a:r>
              <a:rPr lang="zh-CN" altLang="en-US" sz="1400" dirty="0">
                <a:solidFill>
                  <a:sysClr val="windowText" lastClr="000000"/>
                </a:solidFill>
                <a:latin typeface="微软雅黑" panose="020B0503020204020204" charset="-122"/>
                <a:ea typeface="微软雅黑" panose="020B0503020204020204" charset="-122"/>
              </a:rPr>
              <a:t>匆忙赶进度，细节不完善</a:t>
            </a:r>
            <a:endParaRPr lang="zh-CN" altLang="en-US" sz="1400" dirty="0">
              <a:solidFill>
                <a:sysClr val="windowText" lastClr="000000"/>
              </a:solidFill>
              <a:latin typeface="微软雅黑" panose="020B0503020204020204" charset="-122"/>
              <a:ea typeface="微软雅黑" panose="020B0503020204020204" charset="-122"/>
            </a:endParaRPr>
          </a:p>
        </p:txBody>
      </p:sp>
      <p:sp>
        <p:nvSpPr>
          <p:cNvPr id="31754" name="任意多边形 29"/>
          <p:cNvSpPr/>
          <p:nvPr>
            <p:custDataLst>
              <p:tags r:id="rId22"/>
            </p:custDataLst>
          </p:nvPr>
        </p:nvSpPr>
        <p:spPr bwMode="auto">
          <a:xfrm rot="11880000">
            <a:off x="4575761" y="3655515"/>
            <a:ext cx="777641" cy="306196"/>
          </a:xfrm>
          <a:custGeom>
            <a:avLst/>
            <a:gdLst>
              <a:gd name="T0" fmla="*/ 1213505 w 1391850"/>
              <a:gd name="T1" fmla="*/ 0 h 696292"/>
              <a:gd name="T2" fmla="*/ 1391850 w 1391850"/>
              <a:gd name="T3" fmla="*/ 680523 h 696292"/>
              <a:gd name="T4" fmla="*/ 664395 w 1391850"/>
              <a:gd name="T5" fmla="*/ 679784 h 696292"/>
              <a:gd name="T6" fmla="*/ 810270 w 1391850"/>
              <a:gd name="T7" fmla="*/ 476062 h 696292"/>
              <a:gd name="T8" fmla="*/ 0 w 1391850"/>
              <a:gd name="T9" fmla="*/ 696292 h 696292"/>
              <a:gd name="T10" fmla="*/ 1084978 w 1391850"/>
              <a:gd name="T11" fmla="*/ 149640 h 696292"/>
              <a:gd name="T12" fmla="*/ 1213505 w 1391850"/>
              <a:gd name="T13" fmla="*/ 0 h 696292"/>
            </a:gdLst>
            <a:ahLst/>
            <a:cxnLst>
              <a:cxn ang="0">
                <a:pos x="T0" y="T1"/>
              </a:cxn>
              <a:cxn ang="0">
                <a:pos x="T2" y="T3"/>
              </a:cxn>
              <a:cxn ang="0">
                <a:pos x="T4" y="T5"/>
              </a:cxn>
              <a:cxn ang="0">
                <a:pos x="T6" y="T7"/>
              </a:cxn>
              <a:cxn ang="0">
                <a:pos x="T8" y="T9"/>
              </a:cxn>
              <a:cxn ang="0">
                <a:pos x="T10" y="T11"/>
              </a:cxn>
              <a:cxn ang="0">
                <a:pos x="T12" y="T13"/>
              </a:cxn>
            </a:cxnLst>
            <a:rect l="0" t="0"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lnTo>
                  <a:pt x="1213505" y="0"/>
                </a:lnTo>
                <a:close/>
              </a:path>
            </a:pathLst>
          </a:custGeom>
          <a:solidFill>
            <a:srgbClr val="0F6FC6"/>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endParaRPr lang="zh-CN" altLang="en-US" sz="1510"/>
          </a:p>
        </p:txBody>
      </p:sp>
      <p:cxnSp>
        <p:nvCxnSpPr>
          <p:cNvPr id="31764" name="直接连接符 45"/>
          <p:cNvCxnSpPr>
            <a:cxnSpLocks noChangeShapeType="1"/>
          </p:cNvCxnSpPr>
          <p:nvPr>
            <p:custDataLst>
              <p:tags r:id="rId23"/>
            </p:custDataLst>
          </p:nvPr>
        </p:nvCxnSpPr>
        <p:spPr bwMode="auto">
          <a:xfrm flipH="1">
            <a:off x="4371630" y="4049196"/>
            <a:ext cx="427703" cy="0"/>
          </a:xfrm>
          <a:prstGeom prst="line">
            <a:avLst/>
          </a:prstGeom>
          <a:noFill/>
          <a:ln w="3175" cmpd="sng">
            <a:solidFill>
              <a:sysClr val="window" lastClr="FFFFFF">
                <a:lumMod val="75000"/>
              </a:sysClr>
            </a:solidFill>
            <a:prstDash val="dash"/>
            <a:round/>
          </a:ln>
          <a:extLst>
            <a:ext uri="{909E8E84-426E-40DD-AFC4-6F175D3DCCD1}">
              <a14:hiddenFill xmlns:a14="http://schemas.microsoft.com/office/drawing/2010/main">
                <a:noFill/>
              </a14:hiddenFill>
            </a:ext>
          </a:extLst>
        </p:spPr>
      </p:cxnSp>
      <p:sp>
        <p:nvSpPr>
          <p:cNvPr id="31765" name="椭圆 46"/>
          <p:cNvSpPr>
            <a:spLocks noChangeArrowheads="1"/>
          </p:cNvSpPr>
          <p:nvPr>
            <p:custDataLst>
              <p:tags r:id="rId24"/>
            </p:custDataLst>
          </p:nvPr>
        </p:nvSpPr>
        <p:spPr bwMode="auto">
          <a:xfrm flipH="1">
            <a:off x="4071509" y="3927689"/>
            <a:ext cx="241798" cy="241798"/>
          </a:xfrm>
          <a:prstGeom prst="ellipse">
            <a:avLst/>
          </a:prstGeom>
          <a:solidFill>
            <a:srgbClr val="0F6FC6"/>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ysClr val="windowText" lastClr="000000"/>
                </a:solidFill>
                <a:latin typeface="Arial" panose="020B0604020202020204" pitchFamily="34" charset="0"/>
                <a:ea typeface="幼圆" panose="02010509060101010101" pitchFamily="49" charset="-122"/>
              </a:defRPr>
            </a:lvl1pPr>
            <a:lvl2pPr marL="742950" indent="-285750">
              <a:defRPr>
                <a:solidFill>
                  <a:sysClr val="windowText" lastClr="000000"/>
                </a:solidFill>
                <a:latin typeface="Arial" panose="020B0604020202020204" pitchFamily="34" charset="0"/>
                <a:ea typeface="幼圆" panose="02010509060101010101" pitchFamily="49" charset="-122"/>
              </a:defRPr>
            </a:lvl2pPr>
            <a:lvl3pPr marL="1143000" indent="-228600">
              <a:defRPr>
                <a:solidFill>
                  <a:sysClr val="windowText" lastClr="000000"/>
                </a:solidFill>
                <a:latin typeface="Arial" panose="020B0604020202020204" pitchFamily="34" charset="0"/>
                <a:ea typeface="幼圆" panose="02010509060101010101" pitchFamily="49" charset="-122"/>
              </a:defRPr>
            </a:lvl3pPr>
            <a:lvl4pPr marL="1600200" indent="-228600">
              <a:defRPr>
                <a:solidFill>
                  <a:sysClr val="windowText" lastClr="000000"/>
                </a:solidFill>
                <a:latin typeface="Arial" panose="020B0604020202020204" pitchFamily="34" charset="0"/>
                <a:ea typeface="幼圆" panose="02010509060101010101" pitchFamily="49" charset="-122"/>
              </a:defRPr>
            </a:lvl4pPr>
            <a:lvl5pPr marL="2057400" indent="-228600">
              <a:defRPr>
                <a:solidFill>
                  <a:sysClr val="windowText" lastClr="000000"/>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幼圆" panose="02010509060101010101" pitchFamily="49" charset="-122"/>
              </a:defRPr>
            </a:lvl9pPr>
          </a:lstStyle>
          <a:p>
            <a:pPr algn="ctr" eaLnBrk="1" hangingPunct="1"/>
            <a:r>
              <a:rPr lang="en-US" sz="1510">
                <a:solidFill>
                  <a:sysClr val="window" lastClr="FFFFFF"/>
                </a:solidFill>
                <a:latin typeface="Arial" panose="020B0604020202020204" pitchFamily="34" charset="0"/>
                <a:ea typeface="+mn-ea"/>
              </a:rPr>
              <a:t>3</a:t>
            </a:r>
            <a:endParaRPr lang="zh-CN" altLang="en-US" sz="1510">
              <a:solidFill>
                <a:sysClr val="window" lastClr="FFFFFF"/>
              </a:solidFill>
              <a:latin typeface="Arial" panose="020B0604020202020204" pitchFamily="34" charset="0"/>
              <a:ea typeface="黑体" panose="02010609060101010101" charset="-122"/>
            </a:endParaRPr>
          </a:p>
        </p:txBody>
      </p:sp>
      <p:sp>
        <p:nvSpPr>
          <p:cNvPr id="31766" name="文本框 29"/>
          <p:cNvSpPr txBox="1">
            <a:spLocks noChangeArrowheads="1"/>
          </p:cNvSpPr>
          <p:nvPr>
            <p:custDataLst>
              <p:tags r:id="rId25"/>
            </p:custDataLst>
          </p:nvPr>
        </p:nvSpPr>
        <p:spPr bwMode="auto">
          <a:xfrm flipH="1">
            <a:off x="1525905" y="3630295"/>
            <a:ext cx="2367915" cy="82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lgn="just">
              <a:lnSpc>
                <a:spcPct val="110000"/>
              </a:lnSpc>
              <a:spcBef>
                <a:spcPts val="600"/>
              </a:spcBef>
              <a:buClr>
                <a:srgbClr val="0F6FC6"/>
              </a:buClr>
              <a:buSzPct val="80000"/>
              <a:buFont typeface="Wingdings" panose="05000000000000000000" pitchFamily="2" charset="2"/>
              <a:buChar char="{"/>
              <a:defRPr sz="2400">
                <a:solidFill>
                  <a:srgbClr val="0F6FC6"/>
                </a:solidFill>
                <a:latin typeface="Arial" panose="020B0604020202020204" pitchFamily="34" charset="0"/>
                <a:ea typeface="黑体" panose="02010609060101010101" charset="-122"/>
              </a:defRPr>
            </a:lvl1pPr>
            <a:lvl2pPr marL="742950" indent="-285750" algn="just">
              <a:lnSpc>
                <a:spcPct val="120000"/>
              </a:lnSpc>
              <a:buClr>
                <a:srgbClr val="DABE8B"/>
              </a:buClr>
              <a:buFont typeface="幼圆" panose="02010509060101010101" pitchFamily="49" charset="-122"/>
              <a:buChar char=" "/>
              <a:defRPr>
                <a:solidFill>
                  <a:sysClr val="windowText" lastClr="000000"/>
                </a:solidFill>
                <a:latin typeface="Arial" panose="020B0604020202020204" pitchFamily="34" charset="0"/>
                <a:ea typeface="黑体" panose="02010609060101010101" charset="-122"/>
              </a:defRPr>
            </a:lvl2pPr>
            <a:lvl3pPr marL="1143000" indent="-228600">
              <a:lnSpc>
                <a:spcPct val="90000"/>
              </a:lnSpc>
              <a:spcBef>
                <a:spcPts val="500"/>
              </a:spcBef>
              <a:buChar char="•"/>
              <a:defRPr sz="2000">
                <a:solidFill>
                  <a:sysClr val="windowText" lastClr="000000"/>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ysClr val="windowText" lastClr="000000"/>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ysClr val="windowText" lastClr="000000"/>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ysClr val="windowText" lastClr="000000"/>
                </a:solidFill>
                <a:latin typeface="Arial" panose="020B0604020202020204" pitchFamily="34" charset="0"/>
                <a:ea typeface="幼圆" panose="02010509060101010101" pitchFamily="49" charset="-122"/>
              </a:defRPr>
            </a:lvl9pPr>
          </a:lstStyle>
          <a:p>
            <a:pPr algn="ctr" eaLnBrk="1" hangingPunct="1">
              <a:lnSpc>
                <a:spcPct val="130000"/>
              </a:lnSpc>
              <a:spcBef>
                <a:spcPct val="0"/>
              </a:spcBef>
              <a:buClrTx/>
              <a:buSzTx/>
              <a:buNone/>
            </a:pPr>
            <a:r>
              <a:rPr lang="zh-CN" altLang="en-US" sz="1400" dirty="0">
                <a:solidFill>
                  <a:sysClr val="windowText" lastClr="000000"/>
                </a:solidFill>
                <a:latin typeface="微软雅黑" panose="020B0503020204020204" charset="-122"/>
                <a:ea typeface="微软雅黑" panose="020B0503020204020204" charset="-122"/>
              </a:rPr>
              <a:t>关键事项没完成，被发现被追</a:t>
            </a:r>
            <a:endParaRPr lang="zh-CN" altLang="en-US" sz="1400" dirty="0">
              <a:solidFill>
                <a:sysClr val="windowText" lastClr="000000"/>
              </a:solidFill>
              <a:latin typeface="微软雅黑" panose="020B0503020204020204" charset="-122"/>
              <a:ea typeface="微软雅黑" panose="020B0503020204020204" charset="-122"/>
            </a:endParaRPr>
          </a:p>
        </p:txBody>
      </p:sp>
      <p:sp>
        <p:nvSpPr>
          <p:cNvPr id="7" name="文本框 6"/>
          <p:cNvSpPr txBox="1"/>
          <p:nvPr/>
        </p:nvSpPr>
        <p:spPr>
          <a:xfrm>
            <a:off x="991870" y="4609465"/>
            <a:ext cx="7707630" cy="922020"/>
          </a:xfrm>
          <a:prstGeom prst="rect">
            <a:avLst/>
          </a:prstGeom>
          <a:noFill/>
        </p:spPr>
        <p:txBody>
          <a:bodyPr wrap="square" rtlCol="0">
            <a:spAutoFit/>
          </a:bodyPr>
          <a:p>
            <a:r>
              <a:rPr lang="zh-CN" altLang="en-US"/>
              <a:t>结果：</a:t>
            </a:r>
            <a:br>
              <a:rPr lang="zh-CN" altLang="en-US"/>
            </a:br>
            <a:r>
              <a:rPr lang="en-US" altLang="zh-CN"/>
              <a:t>1</a:t>
            </a:r>
            <a:r>
              <a:rPr lang="zh-CN" altLang="en-US"/>
              <a:t>、流星的感觉很差：没结果</a:t>
            </a:r>
            <a:r>
              <a:rPr lang="en-US" altLang="zh-CN"/>
              <a:t>/</a:t>
            </a:r>
            <a:r>
              <a:rPr lang="zh-CN" altLang="en-US"/>
              <a:t>速度慢</a:t>
            </a:r>
            <a:r>
              <a:rPr lang="en-US" altLang="zh-CN"/>
              <a:t>/</a:t>
            </a:r>
            <a:r>
              <a:rPr lang="zh-CN" altLang="en-US"/>
              <a:t>漏洞多</a:t>
            </a:r>
            <a:endParaRPr lang="zh-CN" altLang="en-US"/>
          </a:p>
          <a:p>
            <a:r>
              <a:rPr lang="en-US" altLang="zh-CN"/>
              <a:t>2</a:t>
            </a:r>
            <a:r>
              <a:rPr lang="zh-CN" altLang="en-US"/>
              <a:t>、团队感觉很差：很被动</a:t>
            </a:r>
            <a:r>
              <a:rPr lang="en-US" altLang="zh-CN"/>
              <a:t>/</a:t>
            </a:r>
            <a:r>
              <a:rPr lang="zh-CN" altLang="en-US"/>
              <a:t>天天挨骂</a:t>
            </a:r>
            <a:r>
              <a:rPr lang="en-US" altLang="zh-CN"/>
              <a:t>/</a:t>
            </a:r>
            <a:r>
              <a:rPr lang="zh-CN" altLang="en-US"/>
              <a:t>无所适从</a:t>
            </a:r>
            <a:endParaRPr lang="zh-CN" altLang="en-US"/>
          </a:p>
        </p:txBody>
      </p:sp>
      <p:sp>
        <p:nvSpPr>
          <p:cNvPr id="8" name="文本框 7"/>
          <p:cNvSpPr txBox="1"/>
          <p:nvPr/>
        </p:nvSpPr>
        <p:spPr>
          <a:xfrm>
            <a:off x="1047115" y="946150"/>
            <a:ext cx="6886575" cy="368300"/>
          </a:xfrm>
          <a:prstGeom prst="rect">
            <a:avLst/>
          </a:prstGeom>
          <a:noFill/>
        </p:spPr>
        <p:txBody>
          <a:bodyPr wrap="square" rtlCol="0">
            <a:spAutoFit/>
          </a:bodyPr>
          <a:p>
            <a:r>
              <a:rPr lang="zh-CN" altLang="en-US"/>
              <a:t>背景输入：人手不足</a:t>
            </a:r>
            <a:r>
              <a:rPr lang="en-US" altLang="zh-CN"/>
              <a:t>/</a:t>
            </a:r>
            <a:r>
              <a:rPr lang="zh-CN" altLang="en-US"/>
              <a:t>目标不清晰</a:t>
            </a:r>
            <a:r>
              <a:rPr lang="en-US" altLang="zh-CN"/>
              <a:t>/</a:t>
            </a:r>
            <a:r>
              <a:rPr lang="zh-CN" altLang="en-US"/>
              <a:t>节奏被带着跑</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70435" y="438150"/>
            <a:ext cx="1210588" cy="338554"/>
          </a:xfrm>
          <a:prstGeom prst="rect">
            <a:avLst/>
          </a:prstGeom>
          <a:noFill/>
        </p:spPr>
        <p:txBody>
          <a:bodyPr wrap="none" rtlCol="0">
            <a:spAutoFit/>
          </a:bodyPr>
          <a:lstStyle/>
          <a:p>
            <a:pPr algn="ctr"/>
            <a:r>
              <a:rPr lang="zh-CN" altLang="en-US" sz="1600" b="1" dirty="0">
                <a:sym typeface="+mn-ea"/>
              </a:rPr>
              <a:t>案例关键词</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928758" y="408029"/>
            <a:ext cx="2926080" cy="368300"/>
          </a:xfrm>
          <a:prstGeom prst="rect">
            <a:avLst/>
          </a:prstGeom>
          <a:noFill/>
        </p:spPr>
        <p:txBody>
          <a:bodyPr wrap="none" rtlCol="0">
            <a:spAutoFit/>
          </a:bodyPr>
          <a:lstStyle/>
          <a:p>
            <a:r>
              <a:rPr lang="zh-CN" altLang="en-US" b="1" dirty="0">
                <a:solidFill>
                  <a:srgbClr val="FF0000"/>
                </a:solidFill>
              </a:rPr>
              <a:t>胜负手：构建正循环的环境</a:t>
            </a:r>
            <a:endParaRPr lang="zh-CN" altLang="en-US" b="1" dirty="0">
              <a:solidFill>
                <a:srgbClr val="FF0000"/>
              </a:solidFill>
            </a:endParaRPr>
          </a:p>
        </p:txBody>
      </p:sp>
      <p:sp>
        <p:nvSpPr>
          <p:cNvPr id="5" name="泪滴形 4"/>
          <p:cNvSpPr>
            <a:spLocks noChangeAspect="1"/>
          </p:cNvSpPr>
          <p:nvPr>
            <p:custDataLst>
              <p:tags r:id="rId6"/>
            </p:custDataLst>
          </p:nvPr>
        </p:nvSpPr>
        <p:spPr>
          <a:xfrm>
            <a:off x="3860054" y="2877460"/>
            <a:ext cx="1292374" cy="1292374"/>
          </a:xfrm>
          <a:prstGeom prst="teardrop">
            <a:avLst/>
          </a:prstGeom>
          <a:solidFill>
            <a:srgbClr val="3E5161"/>
          </a:solidFill>
          <a:ln>
            <a:noFill/>
          </a:ln>
        </p:spPr>
        <p:style>
          <a:lnRef idx="2">
            <a:srgbClr val="3E5161">
              <a:shade val="50000"/>
            </a:srgbClr>
          </a:lnRef>
          <a:fillRef idx="1">
            <a:srgbClr val="3E5161"/>
          </a:fillRef>
          <a:effectRef idx="0">
            <a:srgbClr val="3E5161"/>
          </a:effectRef>
          <a:fontRef idx="minor">
            <a:sysClr val="window" lastClr="FFFFFF"/>
          </a:fontRef>
        </p:style>
        <p:txBody>
          <a:bodyPr vert="horz" wrap="square" lIns="75583" tIns="39303" rIns="75583" bIns="39303" rtlCol="0" anchor="ctr">
            <a:normAutofit/>
          </a:bodyPr>
          <a:lstStyle/>
          <a:p>
            <a:pPr algn="ctr"/>
            <a:endParaRPr lang="zh-CN" altLang="en-US" sz="1510"/>
          </a:p>
        </p:txBody>
      </p:sp>
      <p:sp>
        <p:nvSpPr>
          <p:cNvPr id="8" name="泪滴形 7"/>
          <p:cNvSpPr>
            <a:spLocks noChangeAspect="1"/>
          </p:cNvSpPr>
          <p:nvPr>
            <p:custDataLst>
              <p:tags r:id="rId7"/>
            </p:custDataLst>
          </p:nvPr>
        </p:nvSpPr>
        <p:spPr>
          <a:xfrm rot="5400000">
            <a:off x="3860054" y="1526400"/>
            <a:ext cx="1292374" cy="1292374"/>
          </a:xfrm>
          <a:prstGeom prst="teardrop">
            <a:avLst/>
          </a:prstGeom>
          <a:solidFill>
            <a:srgbClr val="C6D9EC"/>
          </a:solidFill>
          <a:ln>
            <a:noFill/>
          </a:ln>
        </p:spPr>
        <p:style>
          <a:lnRef idx="2">
            <a:srgbClr val="3E5161">
              <a:shade val="50000"/>
            </a:srgbClr>
          </a:lnRef>
          <a:fillRef idx="1">
            <a:srgbClr val="3E5161"/>
          </a:fillRef>
          <a:effectRef idx="0">
            <a:srgbClr val="3E5161"/>
          </a:effectRef>
          <a:fontRef idx="minor">
            <a:sysClr val="window" lastClr="FFFFFF"/>
          </a:fontRef>
        </p:style>
        <p:txBody>
          <a:bodyPr vert="horz" wrap="square" lIns="75583" tIns="39303" rIns="75583" bIns="39303" rtlCol="0" anchor="ctr">
            <a:normAutofit/>
          </a:bodyPr>
          <a:lstStyle/>
          <a:p>
            <a:pPr algn="ctr"/>
            <a:endParaRPr lang="zh-CN" altLang="en-US" sz="1510">
              <a:solidFill>
                <a:srgbClr val="FFFFFF"/>
              </a:solidFill>
            </a:endParaRPr>
          </a:p>
        </p:txBody>
      </p:sp>
      <p:sp>
        <p:nvSpPr>
          <p:cNvPr id="9" name="泪滴形 8"/>
          <p:cNvSpPr>
            <a:spLocks noChangeAspect="1"/>
          </p:cNvSpPr>
          <p:nvPr>
            <p:custDataLst>
              <p:tags r:id="rId8"/>
            </p:custDataLst>
          </p:nvPr>
        </p:nvSpPr>
        <p:spPr>
          <a:xfrm rot="10800000">
            <a:off x="5211116" y="1526400"/>
            <a:ext cx="1292374" cy="1292374"/>
          </a:xfrm>
          <a:prstGeom prst="teardrop">
            <a:avLst/>
          </a:prstGeom>
          <a:solidFill>
            <a:srgbClr val="F0503F"/>
          </a:solidFill>
          <a:ln>
            <a:noFill/>
          </a:ln>
        </p:spPr>
        <p:style>
          <a:lnRef idx="2">
            <a:srgbClr val="3E5161">
              <a:shade val="50000"/>
            </a:srgbClr>
          </a:lnRef>
          <a:fillRef idx="1">
            <a:srgbClr val="3E5161"/>
          </a:fillRef>
          <a:effectRef idx="0">
            <a:srgbClr val="3E5161"/>
          </a:effectRef>
          <a:fontRef idx="minor">
            <a:sysClr val="window" lastClr="FFFFFF"/>
          </a:fontRef>
        </p:style>
        <p:txBody>
          <a:bodyPr vert="horz" wrap="square" lIns="75583" tIns="39303" rIns="75583" bIns="39303" rtlCol="0" anchor="ctr">
            <a:normAutofit/>
          </a:bodyPr>
          <a:lstStyle/>
          <a:p>
            <a:pPr algn="ctr"/>
            <a:endParaRPr lang="zh-CN" altLang="en-US" sz="1510"/>
          </a:p>
        </p:txBody>
      </p:sp>
      <p:sp>
        <p:nvSpPr>
          <p:cNvPr id="10" name="泪滴形 9"/>
          <p:cNvSpPr>
            <a:spLocks noChangeAspect="1"/>
          </p:cNvSpPr>
          <p:nvPr>
            <p:custDataLst>
              <p:tags r:id="rId9"/>
            </p:custDataLst>
          </p:nvPr>
        </p:nvSpPr>
        <p:spPr>
          <a:xfrm rot="10800000" flipV="1">
            <a:off x="5211116" y="2877460"/>
            <a:ext cx="1292374" cy="1292374"/>
          </a:xfrm>
          <a:prstGeom prst="teardrop">
            <a:avLst/>
          </a:prstGeom>
          <a:solidFill>
            <a:srgbClr val="5BC5ED"/>
          </a:solidFill>
          <a:ln>
            <a:noFill/>
          </a:ln>
        </p:spPr>
        <p:style>
          <a:lnRef idx="2">
            <a:srgbClr val="3E5161">
              <a:shade val="50000"/>
            </a:srgbClr>
          </a:lnRef>
          <a:fillRef idx="1">
            <a:srgbClr val="3E5161"/>
          </a:fillRef>
          <a:effectRef idx="0">
            <a:srgbClr val="3E5161"/>
          </a:effectRef>
          <a:fontRef idx="minor">
            <a:sysClr val="window" lastClr="FFFFFF"/>
          </a:fontRef>
        </p:style>
        <p:txBody>
          <a:bodyPr vert="horz" wrap="square" lIns="75583" tIns="39303" rIns="75583" bIns="39303" rtlCol="0" anchor="ctr">
            <a:normAutofit/>
          </a:bodyPr>
          <a:lstStyle/>
          <a:p>
            <a:pPr algn="ctr"/>
            <a:endParaRPr lang="zh-CN" altLang="en-US" sz="1510">
              <a:solidFill>
                <a:srgbClr val="FFFFFF"/>
              </a:solidFill>
            </a:endParaRPr>
          </a:p>
        </p:txBody>
      </p:sp>
      <p:sp>
        <p:nvSpPr>
          <p:cNvPr id="11" name="文本框 10"/>
          <p:cNvSpPr txBox="1"/>
          <p:nvPr>
            <p:custDataLst>
              <p:tags r:id="rId10"/>
            </p:custDataLst>
          </p:nvPr>
        </p:nvSpPr>
        <p:spPr>
          <a:xfrm>
            <a:off x="4276993" y="1827307"/>
            <a:ext cx="402201" cy="690559"/>
          </a:xfrm>
          <a:prstGeom prst="rect">
            <a:avLst/>
          </a:prstGeom>
          <a:noFill/>
        </p:spPr>
        <p:txBody>
          <a:bodyPr vert="horz" wrap="square" lIns="75583" tIns="39303" rIns="75583" bIns="39303" rtlCol="0">
            <a:normAutofit/>
          </a:bodyPr>
          <a:lstStyle/>
          <a:p>
            <a:r>
              <a:rPr lang="en-US" altLang="zh-CN" sz="3360" dirty="0" smtClean="0">
                <a:solidFill>
                  <a:srgbClr val="FFFFFF"/>
                </a:solidFill>
              </a:rPr>
              <a:t>1</a:t>
            </a:r>
            <a:endParaRPr lang="zh-CN" altLang="en-US" sz="3360" dirty="0">
              <a:solidFill>
                <a:srgbClr val="FFFFFF"/>
              </a:solidFill>
            </a:endParaRPr>
          </a:p>
        </p:txBody>
      </p:sp>
      <p:sp>
        <p:nvSpPr>
          <p:cNvPr id="13" name="文本框 12"/>
          <p:cNvSpPr txBox="1"/>
          <p:nvPr>
            <p:custDataLst>
              <p:tags r:id="rId11"/>
            </p:custDataLst>
          </p:nvPr>
        </p:nvSpPr>
        <p:spPr>
          <a:xfrm>
            <a:off x="5628054" y="3178366"/>
            <a:ext cx="402201" cy="690559"/>
          </a:xfrm>
          <a:prstGeom prst="rect">
            <a:avLst/>
          </a:prstGeom>
          <a:noFill/>
        </p:spPr>
        <p:txBody>
          <a:bodyPr vert="horz" wrap="square" lIns="75583" tIns="39303" rIns="75583" bIns="39303" rtlCol="0">
            <a:normAutofit/>
          </a:bodyPr>
          <a:lstStyle/>
          <a:p>
            <a:r>
              <a:rPr lang="en-US" altLang="zh-CN" sz="3360" dirty="0">
                <a:solidFill>
                  <a:srgbClr val="FFFFFF"/>
                </a:solidFill>
              </a:rPr>
              <a:t>3</a:t>
            </a:r>
            <a:endParaRPr lang="zh-CN" altLang="en-US" sz="3360" dirty="0">
              <a:solidFill>
                <a:srgbClr val="FFFFFF"/>
              </a:solidFill>
            </a:endParaRPr>
          </a:p>
        </p:txBody>
      </p:sp>
      <p:sp>
        <p:nvSpPr>
          <p:cNvPr id="14" name="文本框 13"/>
          <p:cNvSpPr txBox="1"/>
          <p:nvPr>
            <p:custDataLst>
              <p:tags r:id="rId12"/>
            </p:custDataLst>
          </p:nvPr>
        </p:nvSpPr>
        <p:spPr>
          <a:xfrm>
            <a:off x="5628054" y="1827307"/>
            <a:ext cx="402201" cy="690559"/>
          </a:xfrm>
          <a:prstGeom prst="rect">
            <a:avLst/>
          </a:prstGeom>
          <a:noFill/>
        </p:spPr>
        <p:txBody>
          <a:bodyPr vert="horz" wrap="square" lIns="75583" tIns="39303" rIns="75583" bIns="39303" rtlCol="0">
            <a:normAutofit/>
          </a:bodyPr>
          <a:lstStyle/>
          <a:p>
            <a:r>
              <a:rPr lang="en-US" altLang="zh-CN" sz="3360" dirty="0" smtClean="0">
                <a:solidFill>
                  <a:srgbClr val="FFFFFF"/>
                </a:solidFill>
              </a:rPr>
              <a:t>2</a:t>
            </a:r>
            <a:endParaRPr lang="zh-CN" altLang="en-US" sz="3360" dirty="0">
              <a:solidFill>
                <a:srgbClr val="FFFFFF"/>
              </a:solidFill>
            </a:endParaRPr>
          </a:p>
        </p:txBody>
      </p:sp>
      <p:sp>
        <p:nvSpPr>
          <p:cNvPr id="15" name="文本框 14"/>
          <p:cNvSpPr txBox="1"/>
          <p:nvPr>
            <p:custDataLst>
              <p:tags r:id="rId13"/>
            </p:custDataLst>
          </p:nvPr>
        </p:nvSpPr>
        <p:spPr>
          <a:xfrm>
            <a:off x="4276993" y="3178366"/>
            <a:ext cx="402201" cy="690559"/>
          </a:xfrm>
          <a:prstGeom prst="rect">
            <a:avLst/>
          </a:prstGeom>
          <a:noFill/>
        </p:spPr>
        <p:txBody>
          <a:bodyPr vert="horz" wrap="square" lIns="75583" tIns="39303" rIns="75583" bIns="39303" rtlCol="0">
            <a:normAutofit/>
          </a:bodyPr>
          <a:lstStyle/>
          <a:p>
            <a:r>
              <a:rPr lang="en-US" altLang="zh-CN" sz="3360" dirty="0" smtClean="0">
                <a:solidFill>
                  <a:srgbClr val="FFFFFF"/>
                </a:solidFill>
              </a:rPr>
              <a:t>4</a:t>
            </a:r>
            <a:endParaRPr lang="zh-CN" altLang="en-US" sz="3360" dirty="0">
              <a:solidFill>
                <a:srgbClr val="FFFFFF"/>
              </a:solidFill>
            </a:endParaRPr>
          </a:p>
        </p:txBody>
      </p:sp>
      <p:sp>
        <p:nvSpPr>
          <p:cNvPr id="17" name="文本框 16"/>
          <p:cNvSpPr txBox="1"/>
          <p:nvPr>
            <p:custDataLst>
              <p:tags r:id="rId14"/>
            </p:custDataLst>
          </p:nvPr>
        </p:nvSpPr>
        <p:spPr>
          <a:xfrm>
            <a:off x="1680842" y="1452731"/>
            <a:ext cx="1990920" cy="383908"/>
          </a:xfrm>
          <a:prstGeom prst="rect">
            <a:avLst/>
          </a:prstGeom>
          <a:noFill/>
        </p:spPr>
        <p:txBody>
          <a:bodyPr vert="horz" wrap="square" lIns="75583" tIns="39303" rIns="75583" bIns="39303" rtlCol="0">
            <a:noAutofit/>
          </a:bodyPr>
          <a:lstStyle/>
          <a:p>
            <a:pPr algn="r"/>
            <a:r>
              <a:rPr lang="zh-CN" altLang="zh-TW" sz="2000" b="1" spc="150" dirty="0">
                <a:solidFill>
                  <a:srgbClr val="000000"/>
                </a:solidFill>
                <a:latin typeface="微软雅黑" panose="020B0503020204020204" charset="-122"/>
                <a:ea typeface="微软雅黑" panose="020B0503020204020204" charset="-122"/>
                <a:cs typeface="+mn-ea"/>
              </a:rPr>
              <a:t>做正确的事</a:t>
            </a:r>
            <a:endParaRPr lang="zh-CN" altLang="zh-TW" sz="2000" b="1" spc="150" dirty="0">
              <a:solidFill>
                <a:srgbClr val="000000"/>
              </a:solidFill>
              <a:latin typeface="微软雅黑" panose="020B0503020204020204" charset="-122"/>
              <a:ea typeface="微软雅黑" panose="020B0503020204020204" charset="-122"/>
              <a:cs typeface="+mn-ea"/>
            </a:endParaRPr>
          </a:p>
        </p:txBody>
      </p:sp>
      <p:sp>
        <p:nvSpPr>
          <p:cNvPr id="21" name="文本框 20"/>
          <p:cNvSpPr txBox="1"/>
          <p:nvPr>
            <p:custDataLst>
              <p:tags r:id="rId15"/>
            </p:custDataLst>
          </p:nvPr>
        </p:nvSpPr>
        <p:spPr>
          <a:xfrm>
            <a:off x="6686519" y="1452731"/>
            <a:ext cx="1990920" cy="383908"/>
          </a:xfrm>
          <a:prstGeom prst="rect">
            <a:avLst/>
          </a:prstGeom>
          <a:noFill/>
        </p:spPr>
        <p:txBody>
          <a:bodyPr vert="horz" wrap="square" lIns="75583" tIns="39303" rIns="75583" bIns="39303" rtlCol="0">
            <a:noAutofit/>
          </a:bodyPr>
          <a:lstStyle/>
          <a:p>
            <a:r>
              <a:rPr lang="zh-CN" altLang="zh-TW" sz="2000" b="1" spc="150" dirty="0">
                <a:solidFill>
                  <a:srgbClr val="000000"/>
                </a:solidFill>
                <a:latin typeface="微软雅黑" panose="020B0503020204020204" charset="-122"/>
                <a:ea typeface="微软雅黑" panose="020B0503020204020204" charset="-122"/>
                <a:cs typeface="+mn-ea"/>
              </a:rPr>
              <a:t>正确的做事</a:t>
            </a:r>
            <a:endParaRPr lang="zh-CN" altLang="zh-TW" sz="2000" b="1" spc="150" dirty="0">
              <a:solidFill>
                <a:srgbClr val="000000"/>
              </a:solidFill>
              <a:latin typeface="微软雅黑" panose="020B0503020204020204" charset="-122"/>
              <a:ea typeface="微软雅黑" panose="020B0503020204020204" charset="-122"/>
              <a:cs typeface="+mn-ea"/>
            </a:endParaRPr>
          </a:p>
        </p:txBody>
      </p:sp>
      <p:sp>
        <p:nvSpPr>
          <p:cNvPr id="44" name="文本框 43"/>
          <p:cNvSpPr txBox="1"/>
          <p:nvPr>
            <p:custDataLst>
              <p:tags r:id="rId16"/>
            </p:custDataLst>
          </p:nvPr>
        </p:nvSpPr>
        <p:spPr>
          <a:xfrm>
            <a:off x="1359981" y="3052784"/>
            <a:ext cx="2311675" cy="383558"/>
          </a:xfrm>
          <a:prstGeom prst="rect">
            <a:avLst/>
          </a:prstGeom>
          <a:noFill/>
        </p:spPr>
        <p:txBody>
          <a:bodyPr vert="horz" wrap="square" lIns="75583" tIns="39303" rIns="75583" bIns="39303" rtlCol="0">
            <a:noAutofit/>
          </a:bodyPr>
          <a:lstStyle/>
          <a:p>
            <a:pPr algn="r"/>
            <a:r>
              <a:rPr lang="zh-CN" altLang="zh-TW" sz="1500" b="1" spc="150" dirty="0">
                <a:solidFill>
                  <a:srgbClr val="000000"/>
                </a:solidFill>
                <a:latin typeface="微软雅黑" panose="020B0503020204020204" charset="-122"/>
                <a:ea typeface="微软雅黑" panose="020B0503020204020204" charset="-122"/>
                <a:cs typeface="+mn-ea"/>
              </a:rPr>
              <a:t>有时间去修正细节</a:t>
            </a:r>
            <a:endParaRPr lang="zh-CN" altLang="zh-TW" sz="1500" b="1" spc="150" dirty="0">
              <a:solidFill>
                <a:srgbClr val="000000"/>
              </a:solidFill>
              <a:latin typeface="微软雅黑" panose="020B0503020204020204" charset="-122"/>
              <a:ea typeface="微软雅黑" panose="020B0503020204020204" charset="-122"/>
              <a:cs typeface="+mn-ea"/>
            </a:endParaRPr>
          </a:p>
        </p:txBody>
      </p:sp>
      <p:sp>
        <p:nvSpPr>
          <p:cNvPr id="46" name="文本框 45"/>
          <p:cNvSpPr txBox="1"/>
          <p:nvPr>
            <p:custDataLst>
              <p:tags r:id="rId17"/>
            </p:custDataLst>
          </p:nvPr>
        </p:nvSpPr>
        <p:spPr>
          <a:xfrm>
            <a:off x="6686276" y="3052784"/>
            <a:ext cx="2477638" cy="383558"/>
          </a:xfrm>
          <a:prstGeom prst="rect">
            <a:avLst/>
          </a:prstGeom>
          <a:noFill/>
        </p:spPr>
        <p:txBody>
          <a:bodyPr vert="horz" wrap="square" lIns="75583" tIns="39303" rIns="75583" bIns="39303" rtlCol="0">
            <a:noAutofit/>
          </a:bodyPr>
          <a:lstStyle/>
          <a:p>
            <a:r>
              <a:rPr lang="zh-CN" altLang="zh-TW" sz="2000" b="1" spc="150" dirty="0">
                <a:solidFill>
                  <a:srgbClr val="000000"/>
                </a:solidFill>
                <a:latin typeface="微软雅黑" panose="020B0503020204020204" charset="-122"/>
                <a:ea typeface="微软雅黑" panose="020B0503020204020204" charset="-122"/>
                <a:cs typeface="+mn-ea"/>
              </a:rPr>
              <a:t>重大事项有结果</a:t>
            </a:r>
            <a:endParaRPr lang="zh-CN" altLang="zh-TW" sz="2000" b="1" spc="150" dirty="0">
              <a:solidFill>
                <a:srgbClr val="000000"/>
              </a:solidFill>
              <a:latin typeface="微软雅黑" panose="020B0503020204020204" charset="-122"/>
              <a:ea typeface="微软雅黑" panose="020B0503020204020204" charset="-122"/>
              <a:cs typeface="+mn-ea"/>
            </a:endParaRPr>
          </a:p>
        </p:txBody>
      </p:sp>
      <p:sp>
        <p:nvSpPr>
          <p:cNvPr id="16" name="文本框 15"/>
          <p:cNvSpPr txBox="1"/>
          <p:nvPr>
            <p:custDataLst>
              <p:tags r:id="rId18"/>
            </p:custDataLst>
          </p:nvPr>
        </p:nvSpPr>
        <p:spPr>
          <a:xfrm>
            <a:off x="6686519" y="3470916"/>
            <a:ext cx="3032630" cy="720584"/>
          </a:xfrm>
          <a:prstGeom prst="rect">
            <a:avLst/>
          </a:prstGeom>
        </p:spPr>
        <p:txBody>
          <a:bodyPr vert="horz" wrap="square" lIns="75583" tIns="39303" rIns="75583" bIns="39303">
            <a:normAutofit/>
          </a:bodyPr>
          <a:lstStyle>
            <a:defPPr>
              <a:defRPr lang="zh-CN"/>
            </a:defPPr>
            <a:lvl1pPr>
              <a:defRPr>
                <a:solidFill>
                  <a:srgbClr val="000000"/>
                </a:solidFill>
              </a:defRPr>
            </a:lvl1pPr>
          </a:lstStyle>
          <a:p>
            <a:r>
              <a:rPr lang="zh-CN" altLang="en-US" sz="1510" dirty="0"/>
              <a:t>不管是好是坏，有句号。</a:t>
            </a:r>
            <a:endParaRPr lang="zh-CN" altLang="en-US" sz="1510" dirty="0"/>
          </a:p>
        </p:txBody>
      </p:sp>
      <p:sp>
        <p:nvSpPr>
          <p:cNvPr id="18" name="文本框 17"/>
          <p:cNvSpPr txBox="1"/>
          <p:nvPr>
            <p:custDataLst>
              <p:tags r:id="rId19"/>
            </p:custDataLst>
          </p:nvPr>
        </p:nvSpPr>
        <p:spPr>
          <a:xfrm>
            <a:off x="627027" y="3470916"/>
            <a:ext cx="3044734" cy="720584"/>
          </a:xfrm>
          <a:prstGeom prst="rect">
            <a:avLst/>
          </a:prstGeom>
        </p:spPr>
        <p:txBody>
          <a:bodyPr vert="horz" wrap="square" lIns="75583" tIns="39303" rIns="75583" bIns="39303">
            <a:normAutofit/>
          </a:bodyPr>
          <a:lstStyle>
            <a:defPPr>
              <a:defRPr lang="zh-CN"/>
            </a:defPPr>
            <a:lvl1pPr algn="r">
              <a:defRPr>
                <a:solidFill>
                  <a:srgbClr val="000000"/>
                </a:solidFill>
              </a:defRPr>
            </a:lvl1pPr>
          </a:lstStyle>
          <a:p>
            <a:r>
              <a:rPr lang="zh-CN" altLang="en-US" sz="1510" dirty="0"/>
              <a:t>得到正反馈，有时间做正确的事情</a:t>
            </a:r>
            <a:endParaRPr lang="zh-CN" altLang="en-US" sz="1510" dirty="0"/>
          </a:p>
        </p:txBody>
      </p:sp>
      <p:sp>
        <p:nvSpPr>
          <p:cNvPr id="19" name="文本框 18"/>
          <p:cNvSpPr txBox="1"/>
          <p:nvPr>
            <p:custDataLst>
              <p:tags r:id="rId20"/>
            </p:custDataLst>
          </p:nvPr>
        </p:nvSpPr>
        <p:spPr>
          <a:xfrm>
            <a:off x="6686519" y="1871171"/>
            <a:ext cx="3032630" cy="720584"/>
          </a:xfrm>
          <a:prstGeom prst="rect">
            <a:avLst/>
          </a:prstGeom>
        </p:spPr>
        <p:txBody>
          <a:bodyPr vert="horz" wrap="square" lIns="75583" tIns="39303" rIns="75583" bIns="39303">
            <a:normAutofit lnSpcReduction="20000"/>
          </a:bodyPr>
          <a:lstStyle>
            <a:defPPr>
              <a:defRPr lang="zh-CN"/>
            </a:defPPr>
            <a:lvl1pPr>
              <a:defRPr>
                <a:solidFill>
                  <a:srgbClr val="000000"/>
                </a:solidFill>
              </a:defRPr>
            </a:lvl1pPr>
          </a:lstStyle>
          <a:p>
            <a:r>
              <a:rPr lang="zh-CN" altLang="en-US" sz="1510" dirty="0"/>
              <a:t>团队共创</a:t>
            </a:r>
            <a:br>
              <a:rPr lang="zh-CN" altLang="en-US" sz="1510" dirty="0"/>
            </a:br>
            <a:r>
              <a:rPr lang="zh-CN" altLang="en-US" sz="1510" dirty="0"/>
              <a:t>专项解决</a:t>
            </a:r>
            <a:br>
              <a:rPr lang="zh-CN" altLang="en-US" sz="1510" dirty="0"/>
            </a:br>
            <a:r>
              <a:rPr lang="zh-CN" altLang="en-US" sz="1510" dirty="0">
                <a:sym typeface="+mn-ea"/>
              </a:rPr>
              <a:t>逐个击破，</a:t>
            </a:r>
            <a:endParaRPr lang="zh-CN" altLang="en-US" sz="1510" dirty="0"/>
          </a:p>
        </p:txBody>
      </p:sp>
      <p:sp>
        <p:nvSpPr>
          <p:cNvPr id="20" name="文本框 19"/>
          <p:cNvSpPr txBox="1"/>
          <p:nvPr>
            <p:custDataLst>
              <p:tags r:id="rId21"/>
            </p:custDataLst>
          </p:nvPr>
        </p:nvSpPr>
        <p:spPr>
          <a:xfrm>
            <a:off x="627027" y="1871171"/>
            <a:ext cx="3044734" cy="720584"/>
          </a:xfrm>
          <a:prstGeom prst="rect">
            <a:avLst/>
          </a:prstGeom>
        </p:spPr>
        <p:txBody>
          <a:bodyPr vert="horz" wrap="square" lIns="75583" tIns="39303" rIns="75583" bIns="39303">
            <a:normAutofit/>
          </a:bodyPr>
          <a:lstStyle>
            <a:defPPr>
              <a:defRPr lang="zh-CN"/>
            </a:defPPr>
            <a:lvl1pPr algn="r">
              <a:defRPr>
                <a:solidFill>
                  <a:srgbClr val="000000"/>
                </a:solidFill>
              </a:defRPr>
            </a:lvl1pPr>
          </a:lstStyle>
          <a:p>
            <a:r>
              <a:rPr lang="zh-CN" sz="1510" dirty="0"/>
              <a:t>掌握主动权，集中精力</a:t>
            </a:r>
            <a:br>
              <a:rPr lang="zh-CN" sz="1510" dirty="0"/>
            </a:br>
            <a:r>
              <a:rPr lang="zh-CN" sz="1510" dirty="0"/>
              <a:t>做最重要的事</a:t>
            </a:r>
            <a:endParaRPr lang="zh-CN" sz="1510" dirty="0"/>
          </a:p>
        </p:txBody>
      </p:sp>
      <p:sp>
        <p:nvSpPr>
          <p:cNvPr id="22" name="文本框 21"/>
          <p:cNvSpPr txBox="1"/>
          <p:nvPr/>
        </p:nvSpPr>
        <p:spPr>
          <a:xfrm>
            <a:off x="485140" y="4460875"/>
            <a:ext cx="8943975" cy="922020"/>
          </a:xfrm>
          <a:prstGeom prst="rect">
            <a:avLst/>
          </a:prstGeom>
          <a:noFill/>
        </p:spPr>
        <p:txBody>
          <a:bodyPr wrap="square" rtlCol="0">
            <a:spAutoFit/>
          </a:bodyPr>
          <a:p>
            <a:r>
              <a:rPr lang="zh-CN" altLang="en-US"/>
              <a:t>正循环：</a:t>
            </a:r>
            <a:br>
              <a:rPr lang="zh-CN" altLang="en-US"/>
            </a:br>
            <a:r>
              <a:rPr lang="zh-CN" altLang="en-US"/>
              <a:t>流星：抓主要指标，不用天天哪都不爽</a:t>
            </a:r>
            <a:br>
              <a:rPr lang="zh-CN" altLang="en-US"/>
            </a:br>
            <a:r>
              <a:rPr lang="zh-CN" altLang="en-US"/>
              <a:t>团队：抓主要指标</a:t>
            </a:r>
            <a:r>
              <a:rPr lang="en-US" altLang="zh-CN"/>
              <a:t>/</a:t>
            </a:r>
            <a:r>
              <a:rPr lang="zh-CN" altLang="en-US"/>
              <a:t>事项，其他的声音不用听，很清晰。</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416948" y="744579"/>
            <a:ext cx="2468880" cy="368300"/>
          </a:xfrm>
          <a:prstGeom prst="rect">
            <a:avLst/>
          </a:prstGeom>
          <a:noFill/>
        </p:spPr>
        <p:txBody>
          <a:bodyPr wrap="none" rtlCol="0">
            <a:spAutoFit/>
          </a:bodyPr>
          <a:lstStyle/>
          <a:p>
            <a:r>
              <a:rPr lang="zh-CN" altLang="en-US" dirty="0">
                <a:solidFill>
                  <a:srgbClr val="FF0000"/>
                </a:solidFill>
              </a:rPr>
              <a:t>核心流程：争取主动权</a:t>
            </a:r>
            <a:endParaRPr lang="zh-CN" altLang="en-US" dirty="0">
              <a:solidFill>
                <a:srgbClr val="FF0000"/>
              </a:solidFill>
            </a:endParaRPr>
          </a:p>
        </p:txBody>
      </p:sp>
      <p:grpSp>
        <p:nvGrpSpPr>
          <p:cNvPr id="18" name="组合 17"/>
          <p:cNvGrpSpPr/>
          <p:nvPr>
            <p:custDataLst>
              <p:tags r:id="rId6"/>
            </p:custDataLst>
          </p:nvPr>
        </p:nvGrpSpPr>
        <p:grpSpPr>
          <a:xfrm>
            <a:off x="1585082" y="1178161"/>
            <a:ext cx="2453613" cy="1617214"/>
            <a:chOff x="1304924" y="3171825"/>
            <a:chExt cx="2647951" cy="1745305"/>
          </a:xfrm>
        </p:grpSpPr>
        <p:cxnSp>
          <p:nvCxnSpPr>
            <p:cNvPr id="9" name="直接连接符 8"/>
            <p:cNvCxnSpPr/>
            <p:nvPr>
              <p:custDataLst>
                <p:tags r:id="rId7"/>
              </p:custDataLst>
            </p:nvPr>
          </p:nvCxnSpPr>
          <p:spPr>
            <a:xfrm>
              <a:off x="1390650" y="4791075"/>
              <a:ext cx="1866900" cy="0"/>
            </a:xfrm>
            <a:prstGeom prst="line">
              <a:avLst/>
            </a:prstGeom>
            <a:ln>
              <a:solidFill>
                <a:srgbClr val="52C2A5"/>
              </a:solidFill>
            </a:ln>
          </p:spPr>
          <p:style>
            <a:lnRef idx="1">
              <a:srgbClr val="70CFE2"/>
            </a:lnRef>
            <a:fillRef idx="0">
              <a:srgbClr val="70CFE2"/>
            </a:fillRef>
            <a:effectRef idx="0">
              <a:srgbClr val="70CFE2"/>
            </a:effectRef>
            <a:fontRef idx="minor">
              <a:srgbClr val="5F5F5F"/>
            </a:fontRef>
          </p:style>
        </p:cxnSp>
        <p:cxnSp>
          <p:nvCxnSpPr>
            <p:cNvPr id="10" name="直接连接符 9"/>
            <p:cNvCxnSpPr/>
            <p:nvPr>
              <p:custDataLst>
                <p:tags r:id="rId8"/>
              </p:custDataLst>
            </p:nvPr>
          </p:nvCxnSpPr>
          <p:spPr>
            <a:xfrm>
              <a:off x="1304924" y="4907605"/>
              <a:ext cx="2505076" cy="0"/>
            </a:xfrm>
            <a:prstGeom prst="line">
              <a:avLst/>
            </a:prstGeom>
            <a:ln>
              <a:solidFill>
                <a:srgbClr val="52C2A5"/>
              </a:solidFill>
              <a:tailEnd type="oval"/>
            </a:ln>
          </p:spPr>
          <p:style>
            <a:lnRef idx="1">
              <a:srgbClr val="70CFE2"/>
            </a:lnRef>
            <a:fillRef idx="0">
              <a:srgbClr val="70CFE2"/>
            </a:fillRef>
            <a:effectRef idx="0">
              <a:srgbClr val="70CFE2"/>
            </a:effectRef>
            <a:fontRef idx="minor">
              <a:srgbClr val="5F5F5F"/>
            </a:fontRef>
          </p:style>
        </p:cxnSp>
        <p:sp>
          <p:nvSpPr>
            <p:cNvPr id="7" name="任意多边形 6"/>
            <p:cNvSpPr/>
            <p:nvPr>
              <p:custDataLst>
                <p:tags r:id="rId9"/>
              </p:custDataLst>
            </p:nvPr>
          </p:nvSpPr>
          <p:spPr>
            <a:xfrm>
              <a:off x="1304924" y="3171825"/>
              <a:ext cx="2647951" cy="1745305"/>
            </a:xfrm>
            <a:custGeom>
              <a:avLst/>
              <a:gdLst>
                <a:gd name="connsiteX0" fmla="*/ 1 w 2647951"/>
                <a:gd name="connsiteY0" fmla="*/ 0 h 1743075"/>
                <a:gd name="connsiteX1" fmla="*/ 2647951 w 2647951"/>
                <a:gd name="connsiteY1" fmla="*/ 0 h 1743075"/>
                <a:gd name="connsiteX2" fmla="*/ 2647951 w 2647951"/>
                <a:gd name="connsiteY2" fmla="*/ 1266825 h 1743075"/>
                <a:gd name="connsiteX3" fmla="*/ 297057 w 2647951"/>
                <a:gd name="connsiteY3" fmla="*/ 1266825 h 1743075"/>
                <a:gd name="connsiteX4" fmla="*/ 233437 w 2647951"/>
                <a:gd name="connsiteY4" fmla="*/ 1329240 h 1743075"/>
                <a:gd name="connsiteX5" fmla="*/ 0 w 2647951"/>
                <a:gd name="connsiteY5" fmla="*/ 1743075 h 1743075"/>
                <a:gd name="connsiteX6" fmla="*/ 0 w 2647951"/>
                <a:gd name="connsiteY6" fmla="*/ 1114425 h 1743075"/>
                <a:gd name="connsiteX7" fmla="*/ 1 w 2647951"/>
                <a:gd name="connsiteY7" fmla="*/ 1114425 h 1743075"/>
                <a:gd name="connsiteX0-1" fmla="*/ 1 w 2647951"/>
                <a:gd name="connsiteY0-2" fmla="*/ 0 h 1743075"/>
                <a:gd name="connsiteX1-3" fmla="*/ 2647951 w 2647951"/>
                <a:gd name="connsiteY1-4" fmla="*/ 0 h 1743075"/>
                <a:gd name="connsiteX2-5" fmla="*/ 2647951 w 2647951"/>
                <a:gd name="connsiteY2-6" fmla="*/ 1266825 h 1743075"/>
                <a:gd name="connsiteX3-7" fmla="*/ 297057 w 2647951"/>
                <a:gd name="connsiteY3-8" fmla="*/ 1266825 h 1743075"/>
                <a:gd name="connsiteX4-9" fmla="*/ 233437 w 2647951"/>
                <a:gd name="connsiteY4-10" fmla="*/ 1329240 h 1743075"/>
                <a:gd name="connsiteX5-11" fmla="*/ 0 w 2647951"/>
                <a:gd name="connsiteY5-12" fmla="*/ 1743075 h 1743075"/>
                <a:gd name="connsiteX6-13" fmla="*/ 0 w 2647951"/>
                <a:gd name="connsiteY6-14" fmla="*/ 1114425 h 1743075"/>
                <a:gd name="connsiteX7-15" fmla="*/ 1 w 2647951"/>
                <a:gd name="connsiteY7-16" fmla="*/ 1114425 h 1743075"/>
                <a:gd name="connsiteX8" fmla="*/ 1 w 2647951"/>
                <a:gd name="connsiteY8" fmla="*/ 0 h 1743075"/>
                <a:gd name="connsiteX0-17" fmla="*/ 1 w 2647951"/>
                <a:gd name="connsiteY0-18" fmla="*/ 0 h 1743075"/>
                <a:gd name="connsiteX1-19" fmla="*/ 2647951 w 2647951"/>
                <a:gd name="connsiteY1-20" fmla="*/ 0 h 1743075"/>
                <a:gd name="connsiteX2-21" fmla="*/ 2647951 w 2647951"/>
                <a:gd name="connsiteY2-22" fmla="*/ 1266825 h 1743075"/>
                <a:gd name="connsiteX3-23" fmla="*/ 516132 w 2647951"/>
                <a:gd name="connsiteY3-24" fmla="*/ 1323975 h 1743075"/>
                <a:gd name="connsiteX4-25" fmla="*/ 233437 w 2647951"/>
                <a:gd name="connsiteY4-26" fmla="*/ 1329240 h 1743075"/>
                <a:gd name="connsiteX5-27" fmla="*/ 0 w 2647951"/>
                <a:gd name="connsiteY5-28" fmla="*/ 1743075 h 1743075"/>
                <a:gd name="connsiteX6-29" fmla="*/ 0 w 2647951"/>
                <a:gd name="connsiteY6-30" fmla="*/ 1114425 h 1743075"/>
                <a:gd name="connsiteX7-31" fmla="*/ 1 w 2647951"/>
                <a:gd name="connsiteY7-32" fmla="*/ 1114425 h 1743075"/>
                <a:gd name="connsiteX8-33" fmla="*/ 1 w 2647951"/>
                <a:gd name="connsiteY8-34" fmla="*/ 0 h 1743075"/>
                <a:gd name="connsiteX0-35" fmla="*/ 1 w 2647951"/>
                <a:gd name="connsiteY0-36" fmla="*/ 0 h 1743075"/>
                <a:gd name="connsiteX1-37" fmla="*/ 2647951 w 2647951"/>
                <a:gd name="connsiteY1-38" fmla="*/ 0 h 1743075"/>
                <a:gd name="connsiteX2-39" fmla="*/ 2647951 w 2647951"/>
                <a:gd name="connsiteY2-40" fmla="*/ 1266825 h 1743075"/>
                <a:gd name="connsiteX3-41" fmla="*/ 516132 w 2647951"/>
                <a:gd name="connsiteY3-42" fmla="*/ 1323975 h 1743075"/>
                <a:gd name="connsiteX4-43" fmla="*/ 233437 w 2647951"/>
                <a:gd name="connsiteY4-44" fmla="*/ 1329240 h 1743075"/>
                <a:gd name="connsiteX5-45" fmla="*/ 0 w 2647951"/>
                <a:gd name="connsiteY5-46" fmla="*/ 1743075 h 1743075"/>
                <a:gd name="connsiteX6-47" fmla="*/ 0 w 2647951"/>
                <a:gd name="connsiteY6-48" fmla="*/ 1114425 h 1743075"/>
                <a:gd name="connsiteX7-49" fmla="*/ 1 w 2647951"/>
                <a:gd name="connsiteY7-50" fmla="*/ 1114425 h 1743075"/>
                <a:gd name="connsiteX8-51" fmla="*/ 1 w 2647951"/>
                <a:gd name="connsiteY8-52" fmla="*/ 0 h 1743075"/>
                <a:gd name="connsiteX0-53" fmla="*/ 1 w 2647951"/>
                <a:gd name="connsiteY0-54" fmla="*/ 0 h 1745366"/>
                <a:gd name="connsiteX1-55" fmla="*/ 2647951 w 2647951"/>
                <a:gd name="connsiteY1-56" fmla="*/ 0 h 1745366"/>
                <a:gd name="connsiteX2-57" fmla="*/ 2647951 w 2647951"/>
                <a:gd name="connsiteY2-58" fmla="*/ 1266825 h 1745366"/>
                <a:gd name="connsiteX3-59" fmla="*/ 516132 w 2647951"/>
                <a:gd name="connsiteY3-60" fmla="*/ 1323975 h 1745366"/>
                <a:gd name="connsiteX4-61" fmla="*/ 0 w 2647951"/>
                <a:gd name="connsiteY4-62" fmla="*/ 1743075 h 1745366"/>
                <a:gd name="connsiteX5-63" fmla="*/ 0 w 2647951"/>
                <a:gd name="connsiteY5-64" fmla="*/ 1114425 h 1745366"/>
                <a:gd name="connsiteX6-65" fmla="*/ 1 w 2647951"/>
                <a:gd name="connsiteY6-66" fmla="*/ 1114425 h 1745366"/>
                <a:gd name="connsiteX7-67" fmla="*/ 1 w 2647951"/>
                <a:gd name="connsiteY7-68" fmla="*/ 0 h 1745366"/>
                <a:gd name="connsiteX0-69" fmla="*/ 1 w 2647951"/>
                <a:gd name="connsiteY0-70" fmla="*/ 0 h 1745305"/>
                <a:gd name="connsiteX1-71" fmla="*/ 2647951 w 2647951"/>
                <a:gd name="connsiteY1-72" fmla="*/ 0 h 1745305"/>
                <a:gd name="connsiteX2-73" fmla="*/ 2638426 w 2647951"/>
                <a:gd name="connsiteY2-74" fmla="*/ 1333500 h 1745305"/>
                <a:gd name="connsiteX3-75" fmla="*/ 516132 w 2647951"/>
                <a:gd name="connsiteY3-76" fmla="*/ 1323975 h 1745305"/>
                <a:gd name="connsiteX4-77" fmla="*/ 0 w 2647951"/>
                <a:gd name="connsiteY4-78" fmla="*/ 1743075 h 1745305"/>
                <a:gd name="connsiteX5-79" fmla="*/ 0 w 2647951"/>
                <a:gd name="connsiteY5-80" fmla="*/ 1114425 h 1745305"/>
                <a:gd name="connsiteX6-81" fmla="*/ 1 w 2647951"/>
                <a:gd name="connsiteY6-82" fmla="*/ 1114425 h 1745305"/>
                <a:gd name="connsiteX7-83" fmla="*/ 1 w 2647951"/>
                <a:gd name="connsiteY7-84" fmla="*/ 0 h 1745305"/>
              </a:gdLst>
              <a:ahLst/>
              <a:cxnLst>
                <a:cxn ang="0">
                  <a:pos x="connsiteX0-69" y="connsiteY0-70"/>
                </a:cxn>
                <a:cxn ang="0">
                  <a:pos x="connsiteX1-71" y="connsiteY1-72"/>
                </a:cxn>
                <a:cxn ang="0">
                  <a:pos x="connsiteX2-73" y="connsiteY2-74"/>
                </a:cxn>
                <a:cxn ang="0">
                  <a:pos x="connsiteX3-75" y="connsiteY3-76"/>
                </a:cxn>
                <a:cxn ang="0">
                  <a:pos x="connsiteX4-77" y="connsiteY4-78"/>
                </a:cxn>
                <a:cxn ang="0">
                  <a:pos x="connsiteX5-79" y="connsiteY5-80"/>
                </a:cxn>
                <a:cxn ang="0">
                  <a:pos x="connsiteX6-81" y="connsiteY6-82"/>
                </a:cxn>
                <a:cxn ang="0">
                  <a:pos x="connsiteX7-83" y="connsiteY7-84"/>
                </a:cxn>
              </a:cxnLst>
              <a:rect l="l" t="t" r="r" b="b"/>
              <a:pathLst>
                <a:path w="2647951" h="1745305">
                  <a:moveTo>
                    <a:pt x="1" y="0"/>
                  </a:moveTo>
                  <a:lnTo>
                    <a:pt x="2647951" y="0"/>
                  </a:lnTo>
                  <a:lnTo>
                    <a:pt x="2638426" y="1333500"/>
                  </a:lnTo>
                  <a:cubicBezTo>
                    <a:pt x="2246610" y="1544638"/>
                    <a:pt x="955870" y="1255713"/>
                    <a:pt x="516132" y="1323975"/>
                  </a:cubicBezTo>
                  <a:cubicBezTo>
                    <a:pt x="76394" y="1392237"/>
                    <a:pt x="86022" y="1778000"/>
                    <a:pt x="0" y="1743075"/>
                  </a:cubicBezTo>
                  <a:lnTo>
                    <a:pt x="0" y="1114425"/>
                  </a:lnTo>
                  <a:lnTo>
                    <a:pt x="1" y="1114425"/>
                  </a:lnTo>
                  <a:lnTo>
                    <a:pt x="1" y="0"/>
                  </a:lnTo>
                  <a:close/>
                </a:path>
              </a:pathLst>
            </a:custGeom>
            <a:ln>
              <a:noFill/>
            </a:ln>
          </p:spPr>
          <p:style>
            <a:lnRef idx="2">
              <a:srgbClr val="70CFE2">
                <a:shade val="50000"/>
              </a:srgbClr>
            </a:lnRef>
            <a:fillRef idx="1">
              <a:srgbClr val="70CFE2"/>
            </a:fillRef>
            <a:effectRef idx="0">
              <a:srgbClr val="70CFE2"/>
            </a:effectRef>
            <a:fontRef idx="minor">
              <a:srgbClr val="FFFFFF"/>
            </a:fontRef>
          </p:style>
          <p:txBody>
            <a:bodyPr bIns="423266" rtlCol="0" anchor="ctr">
              <a:normAutofit/>
            </a:bodyPr>
            <a:p>
              <a:pPr algn="ctr" fontAlgn="auto">
                <a:lnSpc>
                  <a:spcPct val="120000"/>
                </a:lnSpc>
              </a:pPr>
              <a:endParaRPr lang="zh-CN" altLang="en-US" sz="1510" dirty="0">
                <a:solidFill>
                  <a:srgbClr val="FFFFFF"/>
                </a:solidFill>
              </a:endParaRPr>
            </a:p>
          </p:txBody>
        </p:sp>
        <p:sp>
          <p:nvSpPr>
            <p:cNvPr id="15" name="文本框 14"/>
            <p:cNvSpPr txBox="1"/>
            <p:nvPr>
              <p:custDataLst>
                <p:tags r:id="rId10"/>
              </p:custDataLst>
            </p:nvPr>
          </p:nvSpPr>
          <p:spPr>
            <a:xfrm>
              <a:off x="3295650" y="4539734"/>
              <a:ext cx="476250" cy="369332"/>
            </a:xfrm>
            <a:prstGeom prst="rect">
              <a:avLst/>
            </a:prstGeom>
            <a:noFill/>
          </p:spPr>
          <p:txBody>
            <a:bodyPr wrap="square" rtlCol="0" anchor="ctr">
              <a:normAutofit fontScale="80000"/>
            </a:bodyPr>
            <a:p>
              <a:pPr algn="ctr" fontAlgn="auto">
                <a:lnSpc>
                  <a:spcPct val="120000"/>
                </a:lnSpc>
              </a:pPr>
              <a:r>
                <a:rPr lang="en-US" altLang="zh-CN" sz="1510" b="1" dirty="0">
                  <a:solidFill>
                    <a:srgbClr val="FF0000"/>
                  </a:solidFill>
                </a:rPr>
                <a:t>A</a:t>
              </a:r>
              <a:endParaRPr lang="en-US" altLang="zh-CN" sz="1510" b="1" dirty="0">
                <a:solidFill>
                  <a:srgbClr val="FF0000"/>
                </a:solidFill>
              </a:endParaRPr>
            </a:p>
          </p:txBody>
        </p:sp>
      </p:grpSp>
      <p:grpSp>
        <p:nvGrpSpPr>
          <p:cNvPr id="19" name="组合 18"/>
          <p:cNvGrpSpPr/>
          <p:nvPr>
            <p:custDataLst>
              <p:tags r:id="rId11"/>
            </p:custDataLst>
          </p:nvPr>
        </p:nvGrpSpPr>
        <p:grpSpPr>
          <a:xfrm>
            <a:off x="5091496" y="1178161"/>
            <a:ext cx="2453613" cy="1617214"/>
            <a:chOff x="1304924" y="3171825"/>
            <a:chExt cx="2647951" cy="1745305"/>
          </a:xfrm>
        </p:grpSpPr>
        <p:cxnSp>
          <p:nvCxnSpPr>
            <p:cNvPr id="20" name="直接连接符 19"/>
            <p:cNvCxnSpPr/>
            <p:nvPr>
              <p:custDataLst>
                <p:tags r:id="rId12"/>
              </p:custDataLst>
            </p:nvPr>
          </p:nvCxnSpPr>
          <p:spPr>
            <a:xfrm>
              <a:off x="1390650" y="4791075"/>
              <a:ext cx="1866900" cy="0"/>
            </a:xfrm>
            <a:prstGeom prst="line">
              <a:avLst/>
            </a:prstGeom>
            <a:ln>
              <a:solidFill>
                <a:srgbClr val="52C2A5"/>
              </a:solidFill>
            </a:ln>
          </p:spPr>
          <p:style>
            <a:lnRef idx="1">
              <a:srgbClr val="70CFE2"/>
            </a:lnRef>
            <a:fillRef idx="0">
              <a:srgbClr val="70CFE2"/>
            </a:fillRef>
            <a:effectRef idx="0">
              <a:srgbClr val="70CFE2"/>
            </a:effectRef>
            <a:fontRef idx="minor">
              <a:srgbClr val="5F5F5F"/>
            </a:fontRef>
          </p:style>
        </p:cxnSp>
        <p:cxnSp>
          <p:nvCxnSpPr>
            <p:cNvPr id="21" name="直接连接符 20"/>
            <p:cNvCxnSpPr/>
            <p:nvPr>
              <p:custDataLst>
                <p:tags r:id="rId13"/>
              </p:custDataLst>
            </p:nvPr>
          </p:nvCxnSpPr>
          <p:spPr>
            <a:xfrm>
              <a:off x="1304924" y="4907605"/>
              <a:ext cx="2505076" cy="0"/>
            </a:xfrm>
            <a:prstGeom prst="line">
              <a:avLst/>
            </a:prstGeom>
            <a:ln>
              <a:solidFill>
                <a:srgbClr val="52C2A5"/>
              </a:solidFill>
              <a:tailEnd type="oval"/>
            </a:ln>
          </p:spPr>
          <p:style>
            <a:lnRef idx="1">
              <a:srgbClr val="70CFE2"/>
            </a:lnRef>
            <a:fillRef idx="0">
              <a:srgbClr val="70CFE2"/>
            </a:fillRef>
            <a:effectRef idx="0">
              <a:srgbClr val="70CFE2"/>
            </a:effectRef>
            <a:fontRef idx="minor">
              <a:srgbClr val="5F5F5F"/>
            </a:fontRef>
          </p:style>
        </p:cxnSp>
        <p:sp>
          <p:nvSpPr>
            <p:cNvPr id="22" name="任意多边形 21"/>
            <p:cNvSpPr/>
            <p:nvPr>
              <p:custDataLst>
                <p:tags r:id="rId14"/>
              </p:custDataLst>
            </p:nvPr>
          </p:nvSpPr>
          <p:spPr>
            <a:xfrm>
              <a:off x="1304924" y="3171825"/>
              <a:ext cx="2647951" cy="1745305"/>
            </a:xfrm>
            <a:custGeom>
              <a:avLst/>
              <a:gdLst>
                <a:gd name="connsiteX0" fmla="*/ 1 w 2647951"/>
                <a:gd name="connsiteY0" fmla="*/ 0 h 1743075"/>
                <a:gd name="connsiteX1" fmla="*/ 2647951 w 2647951"/>
                <a:gd name="connsiteY1" fmla="*/ 0 h 1743075"/>
                <a:gd name="connsiteX2" fmla="*/ 2647951 w 2647951"/>
                <a:gd name="connsiteY2" fmla="*/ 1266825 h 1743075"/>
                <a:gd name="connsiteX3" fmla="*/ 297057 w 2647951"/>
                <a:gd name="connsiteY3" fmla="*/ 1266825 h 1743075"/>
                <a:gd name="connsiteX4" fmla="*/ 233437 w 2647951"/>
                <a:gd name="connsiteY4" fmla="*/ 1329240 h 1743075"/>
                <a:gd name="connsiteX5" fmla="*/ 0 w 2647951"/>
                <a:gd name="connsiteY5" fmla="*/ 1743075 h 1743075"/>
                <a:gd name="connsiteX6" fmla="*/ 0 w 2647951"/>
                <a:gd name="connsiteY6" fmla="*/ 1114425 h 1743075"/>
                <a:gd name="connsiteX7" fmla="*/ 1 w 2647951"/>
                <a:gd name="connsiteY7" fmla="*/ 1114425 h 1743075"/>
                <a:gd name="connsiteX0-1" fmla="*/ 1 w 2647951"/>
                <a:gd name="connsiteY0-2" fmla="*/ 0 h 1743075"/>
                <a:gd name="connsiteX1-3" fmla="*/ 2647951 w 2647951"/>
                <a:gd name="connsiteY1-4" fmla="*/ 0 h 1743075"/>
                <a:gd name="connsiteX2-5" fmla="*/ 2647951 w 2647951"/>
                <a:gd name="connsiteY2-6" fmla="*/ 1266825 h 1743075"/>
                <a:gd name="connsiteX3-7" fmla="*/ 297057 w 2647951"/>
                <a:gd name="connsiteY3-8" fmla="*/ 1266825 h 1743075"/>
                <a:gd name="connsiteX4-9" fmla="*/ 233437 w 2647951"/>
                <a:gd name="connsiteY4-10" fmla="*/ 1329240 h 1743075"/>
                <a:gd name="connsiteX5-11" fmla="*/ 0 w 2647951"/>
                <a:gd name="connsiteY5-12" fmla="*/ 1743075 h 1743075"/>
                <a:gd name="connsiteX6-13" fmla="*/ 0 w 2647951"/>
                <a:gd name="connsiteY6-14" fmla="*/ 1114425 h 1743075"/>
                <a:gd name="connsiteX7-15" fmla="*/ 1 w 2647951"/>
                <a:gd name="connsiteY7-16" fmla="*/ 1114425 h 1743075"/>
                <a:gd name="connsiteX8" fmla="*/ 1 w 2647951"/>
                <a:gd name="connsiteY8" fmla="*/ 0 h 1743075"/>
                <a:gd name="connsiteX0-17" fmla="*/ 1 w 2647951"/>
                <a:gd name="connsiteY0-18" fmla="*/ 0 h 1743075"/>
                <a:gd name="connsiteX1-19" fmla="*/ 2647951 w 2647951"/>
                <a:gd name="connsiteY1-20" fmla="*/ 0 h 1743075"/>
                <a:gd name="connsiteX2-21" fmla="*/ 2647951 w 2647951"/>
                <a:gd name="connsiteY2-22" fmla="*/ 1266825 h 1743075"/>
                <a:gd name="connsiteX3-23" fmla="*/ 516132 w 2647951"/>
                <a:gd name="connsiteY3-24" fmla="*/ 1323975 h 1743075"/>
                <a:gd name="connsiteX4-25" fmla="*/ 233437 w 2647951"/>
                <a:gd name="connsiteY4-26" fmla="*/ 1329240 h 1743075"/>
                <a:gd name="connsiteX5-27" fmla="*/ 0 w 2647951"/>
                <a:gd name="connsiteY5-28" fmla="*/ 1743075 h 1743075"/>
                <a:gd name="connsiteX6-29" fmla="*/ 0 w 2647951"/>
                <a:gd name="connsiteY6-30" fmla="*/ 1114425 h 1743075"/>
                <a:gd name="connsiteX7-31" fmla="*/ 1 w 2647951"/>
                <a:gd name="connsiteY7-32" fmla="*/ 1114425 h 1743075"/>
                <a:gd name="connsiteX8-33" fmla="*/ 1 w 2647951"/>
                <a:gd name="connsiteY8-34" fmla="*/ 0 h 1743075"/>
                <a:gd name="connsiteX0-35" fmla="*/ 1 w 2647951"/>
                <a:gd name="connsiteY0-36" fmla="*/ 0 h 1743075"/>
                <a:gd name="connsiteX1-37" fmla="*/ 2647951 w 2647951"/>
                <a:gd name="connsiteY1-38" fmla="*/ 0 h 1743075"/>
                <a:gd name="connsiteX2-39" fmla="*/ 2647951 w 2647951"/>
                <a:gd name="connsiteY2-40" fmla="*/ 1266825 h 1743075"/>
                <a:gd name="connsiteX3-41" fmla="*/ 516132 w 2647951"/>
                <a:gd name="connsiteY3-42" fmla="*/ 1323975 h 1743075"/>
                <a:gd name="connsiteX4-43" fmla="*/ 233437 w 2647951"/>
                <a:gd name="connsiteY4-44" fmla="*/ 1329240 h 1743075"/>
                <a:gd name="connsiteX5-45" fmla="*/ 0 w 2647951"/>
                <a:gd name="connsiteY5-46" fmla="*/ 1743075 h 1743075"/>
                <a:gd name="connsiteX6-47" fmla="*/ 0 w 2647951"/>
                <a:gd name="connsiteY6-48" fmla="*/ 1114425 h 1743075"/>
                <a:gd name="connsiteX7-49" fmla="*/ 1 w 2647951"/>
                <a:gd name="connsiteY7-50" fmla="*/ 1114425 h 1743075"/>
                <a:gd name="connsiteX8-51" fmla="*/ 1 w 2647951"/>
                <a:gd name="connsiteY8-52" fmla="*/ 0 h 1743075"/>
                <a:gd name="connsiteX0-53" fmla="*/ 1 w 2647951"/>
                <a:gd name="connsiteY0-54" fmla="*/ 0 h 1745366"/>
                <a:gd name="connsiteX1-55" fmla="*/ 2647951 w 2647951"/>
                <a:gd name="connsiteY1-56" fmla="*/ 0 h 1745366"/>
                <a:gd name="connsiteX2-57" fmla="*/ 2647951 w 2647951"/>
                <a:gd name="connsiteY2-58" fmla="*/ 1266825 h 1745366"/>
                <a:gd name="connsiteX3-59" fmla="*/ 516132 w 2647951"/>
                <a:gd name="connsiteY3-60" fmla="*/ 1323975 h 1745366"/>
                <a:gd name="connsiteX4-61" fmla="*/ 0 w 2647951"/>
                <a:gd name="connsiteY4-62" fmla="*/ 1743075 h 1745366"/>
                <a:gd name="connsiteX5-63" fmla="*/ 0 w 2647951"/>
                <a:gd name="connsiteY5-64" fmla="*/ 1114425 h 1745366"/>
                <a:gd name="connsiteX6-65" fmla="*/ 1 w 2647951"/>
                <a:gd name="connsiteY6-66" fmla="*/ 1114425 h 1745366"/>
                <a:gd name="connsiteX7-67" fmla="*/ 1 w 2647951"/>
                <a:gd name="connsiteY7-68" fmla="*/ 0 h 1745366"/>
                <a:gd name="connsiteX0-69" fmla="*/ 1 w 2647951"/>
                <a:gd name="connsiteY0-70" fmla="*/ 0 h 1745305"/>
                <a:gd name="connsiteX1-71" fmla="*/ 2647951 w 2647951"/>
                <a:gd name="connsiteY1-72" fmla="*/ 0 h 1745305"/>
                <a:gd name="connsiteX2-73" fmla="*/ 2638426 w 2647951"/>
                <a:gd name="connsiteY2-74" fmla="*/ 1333500 h 1745305"/>
                <a:gd name="connsiteX3-75" fmla="*/ 516132 w 2647951"/>
                <a:gd name="connsiteY3-76" fmla="*/ 1323975 h 1745305"/>
                <a:gd name="connsiteX4-77" fmla="*/ 0 w 2647951"/>
                <a:gd name="connsiteY4-78" fmla="*/ 1743075 h 1745305"/>
                <a:gd name="connsiteX5-79" fmla="*/ 0 w 2647951"/>
                <a:gd name="connsiteY5-80" fmla="*/ 1114425 h 1745305"/>
                <a:gd name="connsiteX6-81" fmla="*/ 1 w 2647951"/>
                <a:gd name="connsiteY6-82" fmla="*/ 1114425 h 1745305"/>
                <a:gd name="connsiteX7-83" fmla="*/ 1 w 2647951"/>
                <a:gd name="connsiteY7-84" fmla="*/ 0 h 1745305"/>
              </a:gdLst>
              <a:ahLst/>
              <a:cxnLst>
                <a:cxn ang="0">
                  <a:pos x="connsiteX0-69" y="connsiteY0-70"/>
                </a:cxn>
                <a:cxn ang="0">
                  <a:pos x="connsiteX1-71" y="connsiteY1-72"/>
                </a:cxn>
                <a:cxn ang="0">
                  <a:pos x="connsiteX2-73" y="connsiteY2-74"/>
                </a:cxn>
                <a:cxn ang="0">
                  <a:pos x="connsiteX3-75" y="connsiteY3-76"/>
                </a:cxn>
                <a:cxn ang="0">
                  <a:pos x="connsiteX4-77" y="connsiteY4-78"/>
                </a:cxn>
                <a:cxn ang="0">
                  <a:pos x="connsiteX5-79" y="connsiteY5-80"/>
                </a:cxn>
                <a:cxn ang="0">
                  <a:pos x="connsiteX6-81" y="connsiteY6-82"/>
                </a:cxn>
                <a:cxn ang="0">
                  <a:pos x="connsiteX7-83" y="connsiteY7-84"/>
                </a:cxn>
              </a:cxnLst>
              <a:rect l="l" t="t" r="r" b="b"/>
              <a:pathLst>
                <a:path w="2647951" h="1745305">
                  <a:moveTo>
                    <a:pt x="1" y="0"/>
                  </a:moveTo>
                  <a:lnTo>
                    <a:pt x="2647951" y="0"/>
                  </a:lnTo>
                  <a:lnTo>
                    <a:pt x="2638426" y="1333500"/>
                  </a:lnTo>
                  <a:cubicBezTo>
                    <a:pt x="2246610" y="1544638"/>
                    <a:pt x="955870" y="1255713"/>
                    <a:pt x="516132" y="1323975"/>
                  </a:cubicBezTo>
                  <a:cubicBezTo>
                    <a:pt x="76394" y="1392237"/>
                    <a:pt x="86022" y="1778000"/>
                    <a:pt x="0" y="1743075"/>
                  </a:cubicBezTo>
                  <a:lnTo>
                    <a:pt x="0" y="1114425"/>
                  </a:lnTo>
                  <a:lnTo>
                    <a:pt x="1" y="1114425"/>
                  </a:lnTo>
                  <a:lnTo>
                    <a:pt x="1" y="0"/>
                  </a:lnTo>
                  <a:close/>
                </a:path>
              </a:pathLst>
            </a:custGeom>
            <a:ln>
              <a:noFill/>
            </a:ln>
          </p:spPr>
          <p:style>
            <a:lnRef idx="2">
              <a:srgbClr val="70CFE2">
                <a:shade val="50000"/>
              </a:srgbClr>
            </a:lnRef>
            <a:fillRef idx="1">
              <a:srgbClr val="70CFE2"/>
            </a:fillRef>
            <a:effectRef idx="0">
              <a:srgbClr val="70CFE2"/>
            </a:effectRef>
            <a:fontRef idx="minor">
              <a:srgbClr val="FFFFFF"/>
            </a:fontRef>
          </p:style>
          <p:txBody>
            <a:bodyPr bIns="423266" rtlCol="0" anchor="ctr">
              <a:normAutofit/>
            </a:bodyPr>
            <a:p>
              <a:pPr algn="ctr" fontAlgn="auto">
                <a:lnSpc>
                  <a:spcPct val="120000"/>
                </a:lnSpc>
              </a:pPr>
              <a:endParaRPr lang="zh-CN" altLang="en-US" sz="1510" dirty="0">
                <a:solidFill>
                  <a:srgbClr val="FFFFFF"/>
                </a:solidFill>
              </a:endParaRPr>
            </a:p>
          </p:txBody>
        </p:sp>
        <p:sp>
          <p:nvSpPr>
            <p:cNvPr id="23" name="文本框 22"/>
            <p:cNvSpPr txBox="1"/>
            <p:nvPr>
              <p:custDataLst>
                <p:tags r:id="rId15"/>
              </p:custDataLst>
            </p:nvPr>
          </p:nvSpPr>
          <p:spPr>
            <a:xfrm>
              <a:off x="3295650" y="4539734"/>
              <a:ext cx="476250" cy="369332"/>
            </a:xfrm>
            <a:prstGeom prst="rect">
              <a:avLst/>
            </a:prstGeom>
            <a:noFill/>
          </p:spPr>
          <p:txBody>
            <a:bodyPr wrap="square" rtlCol="0" anchor="ctr">
              <a:normAutofit fontScale="80000"/>
            </a:bodyPr>
            <a:p>
              <a:pPr algn="ctr" fontAlgn="auto">
                <a:lnSpc>
                  <a:spcPct val="120000"/>
                </a:lnSpc>
              </a:pPr>
              <a:r>
                <a:rPr lang="en-US" altLang="zh-CN" sz="1510" b="1" dirty="0">
                  <a:solidFill>
                    <a:srgbClr val="FF0000"/>
                  </a:solidFill>
                </a:rPr>
                <a:t>B</a:t>
              </a:r>
              <a:endParaRPr lang="en-US" altLang="zh-CN" sz="1510" b="1" dirty="0">
                <a:solidFill>
                  <a:srgbClr val="FF0000"/>
                </a:solidFill>
              </a:endParaRPr>
            </a:p>
          </p:txBody>
        </p:sp>
      </p:grpSp>
      <p:grpSp>
        <p:nvGrpSpPr>
          <p:cNvPr id="5" name="组合 4"/>
          <p:cNvGrpSpPr/>
          <p:nvPr>
            <p:custDataLst>
              <p:tags r:id="rId16"/>
            </p:custDataLst>
          </p:nvPr>
        </p:nvGrpSpPr>
        <p:grpSpPr>
          <a:xfrm>
            <a:off x="1585082" y="3071036"/>
            <a:ext cx="2453613" cy="1617214"/>
            <a:chOff x="1304924" y="3171825"/>
            <a:chExt cx="2647951" cy="1745305"/>
          </a:xfrm>
        </p:grpSpPr>
        <p:cxnSp>
          <p:nvCxnSpPr>
            <p:cNvPr id="42" name="直接连接符 41"/>
            <p:cNvCxnSpPr/>
            <p:nvPr>
              <p:custDataLst>
                <p:tags r:id="rId17"/>
              </p:custDataLst>
            </p:nvPr>
          </p:nvCxnSpPr>
          <p:spPr>
            <a:xfrm>
              <a:off x="1390650" y="4791075"/>
              <a:ext cx="1866900" cy="0"/>
            </a:xfrm>
            <a:prstGeom prst="line">
              <a:avLst/>
            </a:prstGeom>
            <a:ln>
              <a:solidFill>
                <a:srgbClr val="52C2A5"/>
              </a:solidFill>
            </a:ln>
          </p:spPr>
          <p:style>
            <a:lnRef idx="1">
              <a:srgbClr val="70CFE2"/>
            </a:lnRef>
            <a:fillRef idx="0">
              <a:srgbClr val="70CFE2"/>
            </a:fillRef>
            <a:effectRef idx="0">
              <a:srgbClr val="70CFE2"/>
            </a:effectRef>
            <a:fontRef idx="minor">
              <a:srgbClr val="5F5F5F"/>
            </a:fontRef>
          </p:style>
        </p:cxnSp>
        <p:cxnSp>
          <p:nvCxnSpPr>
            <p:cNvPr id="43" name="直接连接符 42"/>
            <p:cNvCxnSpPr/>
            <p:nvPr>
              <p:custDataLst>
                <p:tags r:id="rId18"/>
              </p:custDataLst>
            </p:nvPr>
          </p:nvCxnSpPr>
          <p:spPr>
            <a:xfrm>
              <a:off x="1304924" y="4907605"/>
              <a:ext cx="2505076" cy="0"/>
            </a:xfrm>
            <a:prstGeom prst="line">
              <a:avLst/>
            </a:prstGeom>
            <a:ln>
              <a:solidFill>
                <a:srgbClr val="52C2A5"/>
              </a:solidFill>
              <a:tailEnd type="oval"/>
            </a:ln>
          </p:spPr>
          <p:style>
            <a:lnRef idx="1">
              <a:srgbClr val="70CFE2"/>
            </a:lnRef>
            <a:fillRef idx="0">
              <a:srgbClr val="70CFE2"/>
            </a:fillRef>
            <a:effectRef idx="0">
              <a:srgbClr val="70CFE2"/>
            </a:effectRef>
            <a:fontRef idx="minor">
              <a:srgbClr val="5F5F5F"/>
            </a:fontRef>
          </p:style>
        </p:cxnSp>
        <p:sp>
          <p:nvSpPr>
            <p:cNvPr id="44" name="任意多边形 43"/>
            <p:cNvSpPr/>
            <p:nvPr>
              <p:custDataLst>
                <p:tags r:id="rId19"/>
              </p:custDataLst>
            </p:nvPr>
          </p:nvSpPr>
          <p:spPr>
            <a:xfrm>
              <a:off x="1304924" y="3171825"/>
              <a:ext cx="2647951" cy="1745305"/>
            </a:xfrm>
            <a:custGeom>
              <a:avLst/>
              <a:gdLst>
                <a:gd name="connsiteX0" fmla="*/ 1 w 2647951"/>
                <a:gd name="connsiteY0" fmla="*/ 0 h 1743075"/>
                <a:gd name="connsiteX1" fmla="*/ 2647951 w 2647951"/>
                <a:gd name="connsiteY1" fmla="*/ 0 h 1743075"/>
                <a:gd name="connsiteX2" fmla="*/ 2647951 w 2647951"/>
                <a:gd name="connsiteY2" fmla="*/ 1266825 h 1743075"/>
                <a:gd name="connsiteX3" fmla="*/ 297057 w 2647951"/>
                <a:gd name="connsiteY3" fmla="*/ 1266825 h 1743075"/>
                <a:gd name="connsiteX4" fmla="*/ 233437 w 2647951"/>
                <a:gd name="connsiteY4" fmla="*/ 1329240 h 1743075"/>
                <a:gd name="connsiteX5" fmla="*/ 0 w 2647951"/>
                <a:gd name="connsiteY5" fmla="*/ 1743075 h 1743075"/>
                <a:gd name="connsiteX6" fmla="*/ 0 w 2647951"/>
                <a:gd name="connsiteY6" fmla="*/ 1114425 h 1743075"/>
                <a:gd name="connsiteX7" fmla="*/ 1 w 2647951"/>
                <a:gd name="connsiteY7" fmla="*/ 1114425 h 1743075"/>
                <a:gd name="connsiteX0-1" fmla="*/ 1 w 2647951"/>
                <a:gd name="connsiteY0-2" fmla="*/ 0 h 1743075"/>
                <a:gd name="connsiteX1-3" fmla="*/ 2647951 w 2647951"/>
                <a:gd name="connsiteY1-4" fmla="*/ 0 h 1743075"/>
                <a:gd name="connsiteX2-5" fmla="*/ 2647951 w 2647951"/>
                <a:gd name="connsiteY2-6" fmla="*/ 1266825 h 1743075"/>
                <a:gd name="connsiteX3-7" fmla="*/ 297057 w 2647951"/>
                <a:gd name="connsiteY3-8" fmla="*/ 1266825 h 1743075"/>
                <a:gd name="connsiteX4-9" fmla="*/ 233437 w 2647951"/>
                <a:gd name="connsiteY4-10" fmla="*/ 1329240 h 1743075"/>
                <a:gd name="connsiteX5-11" fmla="*/ 0 w 2647951"/>
                <a:gd name="connsiteY5-12" fmla="*/ 1743075 h 1743075"/>
                <a:gd name="connsiteX6-13" fmla="*/ 0 w 2647951"/>
                <a:gd name="connsiteY6-14" fmla="*/ 1114425 h 1743075"/>
                <a:gd name="connsiteX7-15" fmla="*/ 1 w 2647951"/>
                <a:gd name="connsiteY7-16" fmla="*/ 1114425 h 1743075"/>
                <a:gd name="connsiteX8" fmla="*/ 1 w 2647951"/>
                <a:gd name="connsiteY8" fmla="*/ 0 h 1743075"/>
                <a:gd name="connsiteX0-17" fmla="*/ 1 w 2647951"/>
                <a:gd name="connsiteY0-18" fmla="*/ 0 h 1743075"/>
                <a:gd name="connsiteX1-19" fmla="*/ 2647951 w 2647951"/>
                <a:gd name="connsiteY1-20" fmla="*/ 0 h 1743075"/>
                <a:gd name="connsiteX2-21" fmla="*/ 2647951 w 2647951"/>
                <a:gd name="connsiteY2-22" fmla="*/ 1266825 h 1743075"/>
                <a:gd name="connsiteX3-23" fmla="*/ 516132 w 2647951"/>
                <a:gd name="connsiteY3-24" fmla="*/ 1323975 h 1743075"/>
                <a:gd name="connsiteX4-25" fmla="*/ 233437 w 2647951"/>
                <a:gd name="connsiteY4-26" fmla="*/ 1329240 h 1743075"/>
                <a:gd name="connsiteX5-27" fmla="*/ 0 w 2647951"/>
                <a:gd name="connsiteY5-28" fmla="*/ 1743075 h 1743075"/>
                <a:gd name="connsiteX6-29" fmla="*/ 0 w 2647951"/>
                <a:gd name="connsiteY6-30" fmla="*/ 1114425 h 1743075"/>
                <a:gd name="connsiteX7-31" fmla="*/ 1 w 2647951"/>
                <a:gd name="connsiteY7-32" fmla="*/ 1114425 h 1743075"/>
                <a:gd name="connsiteX8-33" fmla="*/ 1 w 2647951"/>
                <a:gd name="connsiteY8-34" fmla="*/ 0 h 1743075"/>
                <a:gd name="connsiteX0-35" fmla="*/ 1 w 2647951"/>
                <a:gd name="connsiteY0-36" fmla="*/ 0 h 1743075"/>
                <a:gd name="connsiteX1-37" fmla="*/ 2647951 w 2647951"/>
                <a:gd name="connsiteY1-38" fmla="*/ 0 h 1743075"/>
                <a:gd name="connsiteX2-39" fmla="*/ 2647951 w 2647951"/>
                <a:gd name="connsiteY2-40" fmla="*/ 1266825 h 1743075"/>
                <a:gd name="connsiteX3-41" fmla="*/ 516132 w 2647951"/>
                <a:gd name="connsiteY3-42" fmla="*/ 1323975 h 1743075"/>
                <a:gd name="connsiteX4-43" fmla="*/ 233437 w 2647951"/>
                <a:gd name="connsiteY4-44" fmla="*/ 1329240 h 1743075"/>
                <a:gd name="connsiteX5-45" fmla="*/ 0 w 2647951"/>
                <a:gd name="connsiteY5-46" fmla="*/ 1743075 h 1743075"/>
                <a:gd name="connsiteX6-47" fmla="*/ 0 w 2647951"/>
                <a:gd name="connsiteY6-48" fmla="*/ 1114425 h 1743075"/>
                <a:gd name="connsiteX7-49" fmla="*/ 1 w 2647951"/>
                <a:gd name="connsiteY7-50" fmla="*/ 1114425 h 1743075"/>
                <a:gd name="connsiteX8-51" fmla="*/ 1 w 2647951"/>
                <a:gd name="connsiteY8-52" fmla="*/ 0 h 1743075"/>
                <a:gd name="connsiteX0-53" fmla="*/ 1 w 2647951"/>
                <a:gd name="connsiteY0-54" fmla="*/ 0 h 1745366"/>
                <a:gd name="connsiteX1-55" fmla="*/ 2647951 w 2647951"/>
                <a:gd name="connsiteY1-56" fmla="*/ 0 h 1745366"/>
                <a:gd name="connsiteX2-57" fmla="*/ 2647951 w 2647951"/>
                <a:gd name="connsiteY2-58" fmla="*/ 1266825 h 1745366"/>
                <a:gd name="connsiteX3-59" fmla="*/ 516132 w 2647951"/>
                <a:gd name="connsiteY3-60" fmla="*/ 1323975 h 1745366"/>
                <a:gd name="connsiteX4-61" fmla="*/ 0 w 2647951"/>
                <a:gd name="connsiteY4-62" fmla="*/ 1743075 h 1745366"/>
                <a:gd name="connsiteX5-63" fmla="*/ 0 w 2647951"/>
                <a:gd name="connsiteY5-64" fmla="*/ 1114425 h 1745366"/>
                <a:gd name="connsiteX6-65" fmla="*/ 1 w 2647951"/>
                <a:gd name="connsiteY6-66" fmla="*/ 1114425 h 1745366"/>
                <a:gd name="connsiteX7-67" fmla="*/ 1 w 2647951"/>
                <a:gd name="connsiteY7-68" fmla="*/ 0 h 1745366"/>
                <a:gd name="connsiteX0-69" fmla="*/ 1 w 2647951"/>
                <a:gd name="connsiteY0-70" fmla="*/ 0 h 1745305"/>
                <a:gd name="connsiteX1-71" fmla="*/ 2647951 w 2647951"/>
                <a:gd name="connsiteY1-72" fmla="*/ 0 h 1745305"/>
                <a:gd name="connsiteX2-73" fmla="*/ 2638426 w 2647951"/>
                <a:gd name="connsiteY2-74" fmla="*/ 1333500 h 1745305"/>
                <a:gd name="connsiteX3-75" fmla="*/ 516132 w 2647951"/>
                <a:gd name="connsiteY3-76" fmla="*/ 1323975 h 1745305"/>
                <a:gd name="connsiteX4-77" fmla="*/ 0 w 2647951"/>
                <a:gd name="connsiteY4-78" fmla="*/ 1743075 h 1745305"/>
                <a:gd name="connsiteX5-79" fmla="*/ 0 w 2647951"/>
                <a:gd name="connsiteY5-80" fmla="*/ 1114425 h 1745305"/>
                <a:gd name="connsiteX6-81" fmla="*/ 1 w 2647951"/>
                <a:gd name="connsiteY6-82" fmla="*/ 1114425 h 1745305"/>
                <a:gd name="connsiteX7-83" fmla="*/ 1 w 2647951"/>
                <a:gd name="connsiteY7-84" fmla="*/ 0 h 1745305"/>
              </a:gdLst>
              <a:ahLst/>
              <a:cxnLst>
                <a:cxn ang="0">
                  <a:pos x="connsiteX0-69" y="connsiteY0-70"/>
                </a:cxn>
                <a:cxn ang="0">
                  <a:pos x="connsiteX1-71" y="connsiteY1-72"/>
                </a:cxn>
                <a:cxn ang="0">
                  <a:pos x="connsiteX2-73" y="connsiteY2-74"/>
                </a:cxn>
                <a:cxn ang="0">
                  <a:pos x="connsiteX3-75" y="connsiteY3-76"/>
                </a:cxn>
                <a:cxn ang="0">
                  <a:pos x="connsiteX4-77" y="connsiteY4-78"/>
                </a:cxn>
                <a:cxn ang="0">
                  <a:pos x="connsiteX5-79" y="connsiteY5-80"/>
                </a:cxn>
                <a:cxn ang="0">
                  <a:pos x="connsiteX6-81" y="connsiteY6-82"/>
                </a:cxn>
                <a:cxn ang="0">
                  <a:pos x="connsiteX7-83" y="connsiteY7-84"/>
                </a:cxn>
              </a:cxnLst>
              <a:rect l="l" t="t" r="r" b="b"/>
              <a:pathLst>
                <a:path w="2647951" h="1745305">
                  <a:moveTo>
                    <a:pt x="1" y="0"/>
                  </a:moveTo>
                  <a:lnTo>
                    <a:pt x="2647951" y="0"/>
                  </a:lnTo>
                  <a:lnTo>
                    <a:pt x="2638426" y="1333500"/>
                  </a:lnTo>
                  <a:cubicBezTo>
                    <a:pt x="2246610" y="1544638"/>
                    <a:pt x="955870" y="1255713"/>
                    <a:pt x="516132" y="1323975"/>
                  </a:cubicBezTo>
                  <a:cubicBezTo>
                    <a:pt x="76394" y="1392237"/>
                    <a:pt x="86022" y="1778000"/>
                    <a:pt x="0" y="1743075"/>
                  </a:cubicBezTo>
                  <a:lnTo>
                    <a:pt x="0" y="1114425"/>
                  </a:lnTo>
                  <a:lnTo>
                    <a:pt x="1" y="1114425"/>
                  </a:lnTo>
                  <a:lnTo>
                    <a:pt x="1" y="0"/>
                  </a:lnTo>
                  <a:close/>
                </a:path>
              </a:pathLst>
            </a:custGeom>
            <a:ln>
              <a:noFill/>
            </a:ln>
          </p:spPr>
          <p:style>
            <a:lnRef idx="2">
              <a:srgbClr val="70CFE2">
                <a:shade val="50000"/>
              </a:srgbClr>
            </a:lnRef>
            <a:fillRef idx="1">
              <a:srgbClr val="70CFE2"/>
            </a:fillRef>
            <a:effectRef idx="0">
              <a:srgbClr val="70CFE2"/>
            </a:effectRef>
            <a:fontRef idx="minor">
              <a:srgbClr val="FFFFFF"/>
            </a:fontRef>
          </p:style>
          <p:txBody>
            <a:bodyPr bIns="423266" rtlCol="0" anchor="ctr">
              <a:normAutofit/>
            </a:bodyPr>
            <a:p>
              <a:pPr algn="ctr" fontAlgn="auto">
                <a:lnSpc>
                  <a:spcPct val="120000"/>
                </a:lnSpc>
              </a:pPr>
              <a:endParaRPr lang="zh-CN" altLang="en-US" sz="1510" dirty="0">
                <a:solidFill>
                  <a:srgbClr val="FFFFFF"/>
                </a:solidFill>
              </a:endParaRPr>
            </a:p>
          </p:txBody>
        </p:sp>
        <p:sp>
          <p:nvSpPr>
            <p:cNvPr id="45" name="文本框 44"/>
            <p:cNvSpPr txBox="1"/>
            <p:nvPr>
              <p:custDataLst>
                <p:tags r:id="rId20"/>
              </p:custDataLst>
            </p:nvPr>
          </p:nvSpPr>
          <p:spPr>
            <a:xfrm>
              <a:off x="3295650" y="4532145"/>
              <a:ext cx="476249" cy="384513"/>
            </a:xfrm>
            <a:prstGeom prst="rect">
              <a:avLst/>
            </a:prstGeom>
            <a:noFill/>
          </p:spPr>
          <p:txBody>
            <a:bodyPr wrap="square" rtlCol="0" anchor="ctr">
              <a:normAutofit fontScale="92500"/>
            </a:bodyPr>
            <a:p>
              <a:pPr algn="ctr" fontAlgn="auto">
                <a:lnSpc>
                  <a:spcPct val="120000"/>
                </a:lnSpc>
              </a:pPr>
              <a:r>
                <a:rPr lang="en-US" altLang="zh-CN" sz="1510" b="1" dirty="0">
                  <a:solidFill>
                    <a:srgbClr val="FF0000"/>
                  </a:solidFill>
                </a:rPr>
                <a:t>C</a:t>
              </a:r>
              <a:endParaRPr lang="en-US" altLang="zh-CN" sz="1510" b="1" dirty="0">
                <a:solidFill>
                  <a:srgbClr val="FF0000"/>
                </a:solidFill>
              </a:endParaRPr>
            </a:p>
          </p:txBody>
        </p:sp>
      </p:grpSp>
      <p:grpSp>
        <p:nvGrpSpPr>
          <p:cNvPr id="37" name="组合 36"/>
          <p:cNvGrpSpPr/>
          <p:nvPr>
            <p:custDataLst>
              <p:tags r:id="rId21"/>
            </p:custDataLst>
          </p:nvPr>
        </p:nvGrpSpPr>
        <p:grpSpPr>
          <a:xfrm>
            <a:off x="5091496" y="3071036"/>
            <a:ext cx="2453613" cy="1617214"/>
            <a:chOff x="1304924" y="3171825"/>
            <a:chExt cx="2647951" cy="1745305"/>
          </a:xfrm>
        </p:grpSpPr>
        <p:cxnSp>
          <p:nvCxnSpPr>
            <p:cNvPr id="38" name="直接连接符 37"/>
            <p:cNvCxnSpPr/>
            <p:nvPr>
              <p:custDataLst>
                <p:tags r:id="rId22"/>
              </p:custDataLst>
            </p:nvPr>
          </p:nvCxnSpPr>
          <p:spPr>
            <a:xfrm>
              <a:off x="1390650" y="4791075"/>
              <a:ext cx="1866900" cy="0"/>
            </a:xfrm>
            <a:prstGeom prst="line">
              <a:avLst/>
            </a:prstGeom>
            <a:ln>
              <a:solidFill>
                <a:srgbClr val="52C2A5"/>
              </a:solidFill>
            </a:ln>
          </p:spPr>
          <p:style>
            <a:lnRef idx="1">
              <a:srgbClr val="70CFE2"/>
            </a:lnRef>
            <a:fillRef idx="0">
              <a:srgbClr val="70CFE2"/>
            </a:fillRef>
            <a:effectRef idx="0">
              <a:srgbClr val="70CFE2"/>
            </a:effectRef>
            <a:fontRef idx="minor">
              <a:srgbClr val="5F5F5F"/>
            </a:fontRef>
          </p:style>
        </p:cxnSp>
        <p:cxnSp>
          <p:nvCxnSpPr>
            <p:cNvPr id="39" name="直接连接符 38"/>
            <p:cNvCxnSpPr/>
            <p:nvPr>
              <p:custDataLst>
                <p:tags r:id="rId23"/>
              </p:custDataLst>
            </p:nvPr>
          </p:nvCxnSpPr>
          <p:spPr>
            <a:xfrm>
              <a:off x="1304924" y="4907605"/>
              <a:ext cx="2505076" cy="0"/>
            </a:xfrm>
            <a:prstGeom prst="line">
              <a:avLst/>
            </a:prstGeom>
            <a:ln>
              <a:solidFill>
                <a:srgbClr val="52C2A5"/>
              </a:solidFill>
              <a:tailEnd type="oval"/>
            </a:ln>
          </p:spPr>
          <p:style>
            <a:lnRef idx="1">
              <a:srgbClr val="70CFE2"/>
            </a:lnRef>
            <a:fillRef idx="0">
              <a:srgbClr val="70CFE2"/>
            </a:fillRef>
            <a:effectRef idx="0">
              <a:srgbClr val="70CFE2"/>
            </a:effectRef>
            <a:fontRef idx="minor">
              <a:srgbClr val="5F5F5F"/>
            </a:fontRef>
          </p:style>
        </p:cxnSp>
        <p:sp>
          <p:nvSpPr>
            <p:cNvPr id="40" name="任意多边形 39"/>
            <p:cNvSpPr/>
            <p:nvPr>
              <p:custDataLst>
                <p:tags r:id="rId24"/>
              </p:custDataLst>
            </p:nvPr>
          </p:nvSpPr>
          <p:spPr>
            <a:xfrm>
              <a:off x="1304924" y="3171825"/>
              <a:ext cx="2647951" cy="1745305"/>
            </a:xfrm>
            <a:custGeom>
              <a:avLst/>
              <a:gdLst>
                <a:gd name="connsiteX0" fmla="*/ 1 w 2647951"/>
                <a:gd name="connsiteY0" fmla="*/ 0 h 1743075"/>
                <a:gd name="connsiteX1" fmla="*/ 2647951 w 2647951"/>
                <a:gd name="connsiteY1" fmla="*/ 0 h 1743075"/>
                <a:gd name="connsiteX2" fmla="*/ 2647951 w 2647951"/>
                <a:gd name="connsiteY2" fmla="*/ 1266825 h 1743075"/>
                <a:gd name="connsiteX3" fmla="*/ 297057 w 2647951"/>
                <a:gd name="connsiteY3" fmla="*/ 1266825 h 1743075"/>
                <a:gd name="connsiteX4" fmla="*/ 233437 w 2647951"/>
                <a:gd name="connsiteY4" fmla="*/ 1329240 h 1743075"/>
                <a:gd name="connsiteX5" fmla="*/ 0 w 2647951"/>
                <a:gd name="connsiteY5" fmla="*/ 1743075 h 1743075"/>
                <a:gd name="connsiteX6" fmla="*/ 0 w 2647951"/>
                <a:gd name="connsiteY6" fmla="*/ 1114425 h 1743075"/>
                <a:gd name="connsiteX7" fmla="*/ 1 w 2647951"/>
                <a:gd name="connsiteY7" fmla="*/ 1114425 h 1743075"/>
                <a:gd name="connsiteX0-1" fmla="*/ 1 w 2647951"/>
                <a:gd name="connsiteY0-2" fmla="*/ 0 h 1743075"/>
                <a:gd name="connsiteX1-3" fmla="*/ 2647951 w 2647951"/>
                <a:gd name="connsiteY1-4" fmla="*/ 0 h 1743075"/>
                <a:gd name="connsiteX2-5" fmla="*/ 2647951 w 2647951"/>
                <a:gd name="connsiteY2-6" fmla="*/ 1266825 h 1743075"/>
                <a:gd name="connsiteX3-7" fmla="*/ 297057 w 2647951"/>
                <a:gd name="connsiteY3-8" fmla="*/ 1266825 h 1743075"/>
                <a:gd name="connsiteX4-9" fmla="*/ 233437 w 2647951"/>
                <a:gd name="connsiteY4-10" fmla="*/ 1329240 h 1743075"/>
                <a:gd name="connsiteX5-11" fmla="*/ 0 w 2647951"/>
                <a:gd name="connsiteY5-12" fmla="*/ 1743075 h 1743075"/>
                <a:gd name="connsiteX6-13" fmla="*/ 0 w 2647951"/>
                <a:gd name="connsiteY6-14" fmla="*/ 1114425 h 1743075"/>
                <a:gd name="connsiteX7-15" fmla="*/ 1 w 2647951"/>
                <a:gd name="connsiteY7-16" fmla="*/ 1114425 h 1743075"/>
                <a:gd name="connsiteX8" fmla="*/ 1 w 2647951"/>
                <a:gd name="connsiteY8" fmla="*/ 0 h 1743075"/>
                <a:gd name="connsiteX0-17" fmla="*/ 1 w 2647951"/>
                <a:gd name="connsiteY0-18" fmla="*/ 0 h 1743075"/>
                <a:gd name="connsiteX1-19" fmla="*/ 2647951 w 2647951"/>
                <a:gd name="connsiteY1-20" fmla="*/ 0 h 1743075"/>
                <a:gd name="connsiteX2-21" fmla="*/ 2647951 w 2647951"/>
                <a:gd name="connsiteY2-22" fmla="*/ 1266825 h 1743075"/>
                <a:gd name="connsiteX3-23" fmla="*/ 516132 w 2647951"/>
                <a:gd name="connsiteY3-24" fmla="*/ 1323975 h 1743075"/>
                <a:gd name="connsiteX4-25" fmla="*/ 233437 w 2647951"/>
                <a:gd name="connsiteY4-26" fmla="*/ 1329240 h 1743075"/>
                <a:gd name="connsiteX5-27" fmla="*/ 0 w 2647951"/>
                <a:gd name="connsiteY5-28" fmla="*/ 1743075 h 1743075"/>
                <a:gd name="connsiteX6-29" fmla="*/ 0 w 2647951"/>
                <a:gd name="connsiteY6-30" fmla="*/ 1114425 h 1743075"/>
                <a:gd name="connsiteX7-31" fmla="*/ 1 w 2647951"/>
                <a:gd name="connsiteY7-32" fmla="*/ 1114425 h 1743075"/>
                <a:gd name="connsiteX8-33" fmla="*/ 1 w 2647951"/>
                <a:gd name="connsiteY8-34" fmla="*/ 0 h 1743075"/>
                <a:gd name="connsiteX0-35" fmla="*/ 1 w 2647951"/>
                <a:gd name="connsiteY0-36" fmla="*/ 0 h 1743075"/>
                <a:gd name="connsiteX1-37" fmla="*/ 2647951 w 2647951"/>
                <a:gd name="connsiteY1-38" fmla="*/ 0 h 1743075"/>
                <a:gd name="connsiteX2-39" fmla="*/ 2647951 w 2647951"/>
                <a:gd name="connsiteY2-40" fmla="*/ 1266825 h 1743075"/>
                <a:gd name="connsiteX3-41" fmla="*/ 516132 w 2647951"/>
                <a:gd name="connsiteY3-42" fmla="*/ 1323975 h 1743075"/>
                <a:gd name="connsiteX4-43" fmla="*/ 233437 w 2647951"/>
                <a:gd name="connsiteY4-44" fmla="*/ 1329240 h 1743075"/>
                <a:gd name="connsiteX5-45" fmla="*/ 0 w 2647951"/>
                <a:gd name="connsiteY5-46" fmla="*/ 1743075 h 1743075"/>
                <a:gd name="connsiteX6-47" fmla="*/ 0 w 2647951"/>
                <a:gd name="connsiteY6-48" fmla="*/ 1114425 h 1743075"/>
                <a:gd name="connsiteX7-49" fmla="*/ 1 w 2647951"/>
                <a:gd name="connsiteY7-50" fmla="*/ 1114425 h 1743075"/>
                <a:gd name="connsiteX8-51" fmla="*/ 1 w 2647951"/>
                <a:gd name="connsiteY8-52" fmla="*/ 0 h 1743075"/>
                <a:gd name="connsiteX0-53" fmla="*/ 1 w 2647951"/>
                <a:gd name="connsiteY0-54" fmla="*/ 0 h 1745366"/>
                <a:gd name="connsiteX1-55" fmla="*/ 2647951 w 2647951"/>
                <a:gd name="connsiteY1-56" fmla="*/ 0 h 1745366"/>
                <a:gd name="connsiteX2-57" fmla="*/ 2647951 w 2647951"/>
                <a:gd name="connsiteY2-58" fmla="*/ 1266825 h 1745366"/>
                <a:gd name="connsiteX3-59" fmla="*/ 516132 w 2647951"/>
                <a:gd name="connsiteY3-60" fmla="*/ 1323975 h 1745366"/>
                <a:gd name="connsiteX4-61" fmla="*/ 0 w 2647951"/>
                <a:gd name="connsiteY4-62" fmla="*/ 1743075 h 1745366"/>
                <a:gd name="connsiteX5-63" fmla="*/ 0 w 2647951"/>
                <a:gd name="connsiteY5-64" fmla="*/ 1114425 h 1745366"/>
                <a:gd name="connsiteX6-65" fmla="*/ 1 w 2647951"/>
                <a:gd name="connsiteY6-66" fmla="*/ 1114425 h 1745366"/>
                <a:gd name="connsiteX7-67" fmla="*/ 1 w 2647951"/>
                <a:gd name="connsiteY7-68" fmla="*/ 0 h 1745366"/>
                <a:gd name="connsiteX0-69" fmla="*/ 1 w 2647951"/>
                <a:gd name="connsiteY0-70" fmla="*/ 0 h 1745305"/>
                <a:gd name="connsiteX1-71" fmla="*/ 2647951 w 2647951"/>
                <a:gd name="connsiteY1-72" fmla="*/ 0 h 1745305"/>
                <a:gd name="connsiteX2-73" fmla="*/ 2638426 w 2647951"/>
                <a:gd name="connsiteY2-74" fmla="*/ 1333500 h 1745305"/>
                <a:gd name="connsiteX3-75" fmla="*/ 516132 w 2647951"/>
                <a:gd name="connsiteY3-76" fmla="*/ 1323975 h 1745305"/>
                <a:gd name="connsiteX4-77" fmla="*/ 0 w 2647951"/>
                <a:gd name="connsiteY4-78" fmla="*/ 1743075 h 1745305"/>
                <a:gd name="connsiteX5-79" fmla="*/ 0 w 2647951"/>
                <a:gd name="connsiteY5-80" fmla="*/ 1114425 h 1745305"/>
                <a:gd name="connsiteX6-81" fmla="*/ 1 w 2647951"/>
                <a:gd name="connsiteY6-82" fmla="*/ 1114425 h 1745305"/>
                <a:gd name="connsiteX7-83" fmla="*/ 1 w 2647951"/>
                <a:gd name="connsiteY7-84" fmla="*/ 0 h 1745305"/>
              </a:gdLst>
              <a:ahLst/>
              <a:cxnLst>
                <a:cxn ang="0">
                  <a:pos x="connsiteX0-69" y="connsiteY0-70"/>
                </a:cxn>
                <a:cxn ang="0">
                  <a:pos x="connsiteX1-71" y="connsiteY1-72"/>
                </a:cxn>
                <a:cxn ang="0">
                  <a:pos x="connsiteX2-73" y="connsiteY2-74"/>
                </a:cxn>
                <a:cxn ang="0">
                  <a:pos x="connsiteX3-75" y="connsiteY3-76"/>
                </a:cxn>
                <a:cxn ang="0">
                  <a:pos x="connsiteX4-77" y="connsiteY4-78"/>
                </a:cxn>
                <a:cxn ang="0">
                  <a:pos x="connsiteX5-79" y="connsiteY5-80"/>
                </a:cxn>
                <a:cxn ang="0">
                  <a:pos x="connsiteX6-81" y="connsiteY6-82"/>
                </a:cxn>
                <a:cxn ang="0">
                  <a:pos x="connsiteX7-83" y="connsiteY7-84"/>
                </a:cxn>
              </a:cxnLst>
              <a:rect l="l" t="t" r="r" b="b"/>
              <a:pathLst>
                <a:path w="2647951" h="1745305">
                  <a:moveTo>
                    <a:pt x="1" y="0"/>
                  </a:moveTo>
                  <a:lnTo>
                    <a:pt x="2647951" y="0"/>
                  </a:lnTo>
                  <a:lnTo>
                    <a:pt x="2638426" y="1333500"/>
                  </a:lnTo>
                  <a:cubicBezTo>
                    <a:pt x="2246610" y="1544638"/>
                    <a:pt x="955870" y="1255713"/>
                    <a:pt x="516132" y="1323975"/>
                  </a:cubicBezTo>
                  <a:cubicBezTo>
                    <a:pt x="76394" y="1392237"/>
                    <a:pt x="86022" y="1778000"/>
                    <a:pt x="0" y="1743075"/>
                  </a:cubicBezTo>
                  <a:lnTo>
                    <a:pt x="0" y="1114425"/>
                  </a:lnTo>
                  <a:lnTo>
                    <a:pt x="1" y="1114425"/>
                  </a:lnTo>
                  <a:lnTo>
                    <a:pt x="1" y="0"/>
                  </a:lnTo>
                  <a:close/>
                </a:path>
              </a:pathLst>
            </a:custGeom>
            <a:ln>
              <a:noFill/>
            </a:ln>
          </p:spPr>
          <p:style>
            <a:lnRef idx="2">
              <a:srgbClr val="70CFE2">
                <a:shade val="50000"/>
              </a:srgbClr>
            </a:lnRef>
            <a:fillRef idx="1">
              <a:srgbClr val="70CFE2"/>
            </a:fillRef>
            <a:effectRef idx="0">
              <a:srgbClr val="70CFE2"/>
            </a:effectRef>
            <a:fontRef idx="minor">
              <a:srgbClr val="FFFFFF"/>
            </a:fontRef>
          </p:style>
          <p:txBody>
            <a:bodyPr bIns="423266" rtlCol="0" anchor="ctr">
              <a:normAutofit/>
            </a:bodyPr>
            <a:p>
              <a:pPr algn="ctr" fontAlgn="auto">
                <a:lnSpc>
                  <a:spcPct val="120000"/>
                </a:lnSpc>
              </a:pPr>
              <a:endParaRPr lang="zh-CN" altLang="en-US" sz="1510" dirty="0">
                <a:solidFill>
                  <a:srgbClr val="FFFFFF"/>
                </a:solidFill>
              </a:endParaRPr>
            </a:p>
          </p:txBody>
        </p:sp>
        <p:sp>
          <p:nvSpPr>
            <p:cNvPr id="41" name="文本框 40"/>
            <p:cNvSpPr txBox="1"/>
            <p:nvPr>
              <p:custDataLst>
                <p:tags r:id="rId25"/>
              </p:custDataLst>
            </p:nvPr>
          </p:nvSpPr>
          <p:spPr>
            <a:xfrm>
              <a:off x="3295650" y="4532145"/>
              <a:ext cx="476249" cy="384513"/>
            </a:xfrm>
            <a:prstGeom prst="rect">
              <a:avLst/>
            </a:prstGeom>
            <a:noFill/>
          </p:spPr>
          <p:txBody>
            <a:bodyPr wrap="square" rtlCol="0" anchor="ctr">
              <a:normAutofit fontScale="92500"/>
            </a:bodyPr>
            <a:p>
              <a:pPr algn="ctr" fontAlgn="auto">
                <a:lnSpc>
                  <a:spcPct val="120000"/>
                </a:lnSpc>
              </a:pPr>
              <a:r>
                <a:rPr lang="en-US" altLang="zh-CN" sz="1510" b="1" dirty="0">
                  <a:solidFill>
                    <a:srgbClr val="FF0000"/>
                  </a:solidFill>
                </a:rPr>
                <a:t>D</a:t>
              </a:r>
              <a:endParaRPr lang="en-US" altLang="zh-CN" sz="1510" b="1" dirty="0">
                <a:solidFill>
                  <a:srgbClr val="FF0000"/>
                </a:solidFill>
              </a:endParaRPr>
            </a:p>
          </p:txBody>
        </p:sp>
      </p:grpSp>
      <p:sp>
        <p:nvSpPr>
          <p:cNvPr id="24" name="文本框 23"/>
          <p:cNvSpPr txBox="1"/>
          <p:nvPr>
            <p:custDataLst>
              <p:tags r:id="rId26"/>
            </p:custDataLst>
          </p:nvPr>
        </p:nvSpPr>
        <p:spPr>
          <a:xfrm>
            <a:off x="1613680" y="1188111"/>
            <a:ext cx="2425015" cy="1231900"/>
          </a:xfrm>
          <a:prstGeom prst="rect">
            <a:avLst/>
          </a:prstGeom>
          <a:noFill/>
        </p:spPr>
        <p:txBody>
          <a:bodyPr wrap="square" rtlCol="0" anchor="ctr" anchorCtr="0">
            <a:normAutofit/>
          </a:bodyPr>
          <a:p>
            <a:pPr algn="ctr" fontAlgn="auto">
              <a:lnSpc>
                <a:spcPct val="120000"/>
              </a:lnSpc>
            </a:pPr>
            <a:r>
              <a:rPr lang="zh-CN" altLang="en-US" sz="1600" spc="150">
                <a:solidFill>
                  <a:srgbClr val="FFFFFF"/>
                </a:solidFill>
                <a:latin typeface="微软雅黑" panose="020B0503020204020204" charset="-122"/>
                <a:ea typeface="微软雅黑" panose="020B0503020204020204" charset="-122"/>
              </a:rPr>
              <a:t>跟老板关键对话</a:t>
            </a:r>
            <a:br>
              <a:rPr lang="zh-CN" altLang="en-US" sz="1600" spc="150">
                <a:solidFill>
                  <a:srgbClr val="FFFFFF"/>
                </a:solidFill>
                <a:latin typeface="微软雅黑" panose="020B0503020204020204" charset="-122"/>
                <a:ea typeface="微软雅黑" panose="020B0503020204020204" charset="-122"/>
              </a:rPr>
            </a:br>
            <a:r>
              <a:rPr lang="zh-CN" altLang="en-US" sz="1600" spc="150">
                <a:solidFill>
                  <a:srgbClr val="FFFFFF"/>
                </a:solidFill>
                <a:latin typeface="微软雅黑" panose="020B0503020204020204" charset="-122"/>
                <a:ea typeface="微软雅黑" panose="020B0503020204020204" charset="-122"/>
              </a:rPr>
              <a:t>掌握主动权</a:t>
            </a:r>
            <a:endParaRPr lang="zh-CN" altLang="en-US" sz="1600" spc="150">
              <a:solidFill>
                <a:srgbClr val="FFFFFF"/>
              </a:solidFill>
              <a:latin typeface="微软雅黑" panose="020B0503020204020204" charset="-122"/>
              <a:ea typeface="微软雅黑" panose="020B0503020204020204" charset="-122"/>
            </a:endParaRPr>
          </a:p>
        </p:txBody>
      </p:sp>
      <p:sp>
        <p:nvSpPr>
          <p:cNvPr id="25" name="文本框 24"/>
          <p:cNvSpPr txBox="1"/>
          <p:nvPr>
            <p:custDataLst>
              <p:tags r:id="rId27"/>
            </p:custDataLst>
          </p:nvPr>
        </p:nvSpPr>
        <p:spPr>
          <a:xfrm>
            <a:off x="5091077" y="1188111"/>
            <a:ext cx="2453613" cy="1231900"/>
          </a:xfrm>
          <a:prstGeom prst="rect">
            <a:avLst/>
          </a:prstGeom>
          <a:noFill/>
        </p:spPr>
        <p:txBody>
          <a:bodyPr wrap="square" rtlCol="0" anchor="ctr" anchorCtr="0">
            <a:normAutofit/>
          </a:bodyPr>
          <a:p>
            <a:pPr algn="ctr" fontAlgn="auto">
              <a:lnSpc>
                <a:spcPct val="120000"/>
              </a:lnSpc>
            </a:pPr>
            <a:r>
              <a:rPr lang="zh-CN" altLang="en-US" sz="1600" spc="150">
                <a:solidFill>
                  <a:srgbClr val="FFFFFF"/>
                </a:solidFill>
                <a:latin typeface="微软雅黑" panose="020B0503020204020204" charset="-122"/>
                <a:ea typeface="微软雅黑" panose="020B0503020204020204" charset="-122"/>
              </a:rPr>
              <a:t>追踪重点目标</a:t>
            </a:r>
            <a:br>
              <a:rPr lang="zh-CN" altLang="en-US" sz="1600" spc="150">
                <a:solidFill>
                  <a:srgbClr val="FFFFFF"/>
                </a:solidFill>
                <a:latin typeface="微软雅黑" panose="020B0503020204020204" charset="-122"/>
                <a:ea typeface="微软雅黑" panose="020B0503020204020204" charset="-122"/>
              </a:rPr>
            </a:br>
            <a:r>
              <a:rPr lang="zh-CN" altLang="en-US" sz="1600" spc="150">
                <a:solidFill>
                  <a:srgbClr val="FFFFFF"/>
                </a:solidFill>
                <a:latin typeface="微软雅黑" panose="020B0503020204020204" charset="-122"/>
                <a:ea typeface="微软雅黑" panose="020B0503020204020204" charset="-122"/>
              </a:rPr>
              <a:t>关注重点事项</a:t>
            </a:r>
            <a:endParaRPr lang="zh-CN" altLang="en-US" sz="1600" spc="150">
              <a:solidFill>
                <a:srgbClr val="FFFFFF"/>
              </a:solidFill>
              <a:latin typeface="微软雅黑" panose="020B0503020204020204" charset="-122"/>
              <a:ea typeface="微软雅黑" panose="020B0503020204020204" charset="-122"/>
            </a:endParaRPr>
          </a:p>
        </p:txBody>
      </p:sp>
      <p:sp>
        <p:nvSpPr>
          <p:cNvPr id="26" name="文本框 25"/>
          <p:cNvSpPr txBox="1"/>
          <p:nvPr>
            <p:custDataLst>
              <p:tags r:id="rId28"/>
            </p:custDataLst>
          </p:nvPr>
        </p:nvSpPr>
        <p:spPr>
          <a:xfrm>
            <a:off x="1613028" y="3079761"/>
            <a:ext cx="2423635" cy="1231900"/>
          </a:xfrm>
          <a:prstGeom prst="rect">
            <a:avLst/>
          </a:prstGeom>
          <a:noFill/>
        </p:spPr>
        <p:txBody>
          <a:bodyPr wrap="square" rtlCol="0" anchor="ctr" anchorCtr="0">
            <a:normAutofit/>
          </a:bodyPr>
          <a:p>
            <a:pPr algn="ctr" fontAlgn="auto">
              <a:lnSpc>
                <a:spcPct val="120000"/>
              </a:lnSpc>
            </a:pPr>
            <a:r>
              <a:rPr lang="zh-CN" altLang="en-US" sz="1600" spc="150">
                <a:solidFill>
                  <a:srgbClr val="FFFFFF"/>
                </a:solidFill>
                <a:latin typeface="微软雅黑" panose="020B0503020204020204" charset="-122"/>
                <a:ea typeface="微软雅黑" panose="020B0503020204020204" charset="-122"/>
              </a:rPr>
              <a:t>自检清单</a:t>
            </a:r>
            <a:br>
              <a:rPr lang="zh-CN" altLang="en-US" sz="1600" spc="150">
                <a:solidFill>
                  <a:srgbClr val="FFFFFF"/>
                </a:solidFill>
                <a:latin typeface="微软雅黑" panose="020B0503020204020204" charset="-122"/>
                <a:ea typeface="微软雅黑" panose="020B0503020204020204" charset="-122"/>
              </a:rPr>
            </a:br>
            <a:r>
              <a:rPr lang="zh-CN" altLang="en-US" sz="1600" spc="150">
                <a:solidFill>
                  <a:srgbClr val="FFFFFF"/>
                </a:solidFill>
                <a:latin typeface="微软雅黑" panose="020B0503020204020204" charset="-122"/>
                <a:ea typeface="微软雅黑" panose="020B0503020204020204" charset="-122"/>
              </a:rPr>
              <a:t>责任到人</a:t>
            </a:r>
            <a:br>
              <a:rPr lang="zh-CN" altLang="en-US" sz="1600" spc="150">
                <a:solidFill>
                  <a:srgbClr val="FFFFFF"/>
                </a:solidFill>
                <a:latin typeface="微软雅黑" panose="020B0503020204020204" charset="-122"/>
                <a:ea typeface="微软雅黑" panose="020B0503020204020204" charset="-122"/>
              </a:rPr>
            </a:br>
            <a:r>
              <a:rPr lang="zh-CN" altLang="en-US" sz="1600" spc="150">
                <a:solidFill>
                  <a:srgbClr val="FFFFFF"/>
                </a:solidFill>
                <a:latin typeface="微软雅黑" panose="020B0503020204020204" charset="-122"/>
                <a:ea typeface="微软雅黑" panose="020B0503020204020204" charset="-122"/>
              </a:rPr>
              <a:t>排查细节</a:t>
            </a:r>
            <a:endParaRPr lang="zh-CN" altLang="en-US" sz="1600" spc="150">
              <a:solidFill>
                <a:srgbClr val="FFFFFF"/>
              </a:solidFill>
              <a:latin typeface="微软雅黑" panose="020B0503020204020204" charset="-122"/>
              <a:ea typeface="微软雅黑" panose="020B0503020204020204" charset="-122"/>
            </a:endParaRPr>
          </a:p>
        </p:txBody>
      </p:sp>
      <p:sp>
        <p:nvSpPr>
          <p:cNvPr id="27" name="文本框 26"/>
          <p:cNvSpPr txBox="1"/>
          <p:nvPr>
            <p:custDataLst>
              <p:tags r:id="rId29"/>
            </p:custDataLst>
          </p:nvPr>
        </p:nvSpPr>
        <p:spPr>
          <a:xfrm>
            <a:off x="5088013" y="3079761"/>
            <a:ext cx="2453613" cy="1231900"/>
          </a:xfrm>
          <a:prstGeom prst="rect">
            <a:avLst/>
          </a:prstGeom>
          <a:noFill/>
        </p:spPr>
        <p:txBody>
          <a:bodyPr wrap="square" rtlCol="0" anchor="ctr" anchorCtr="0">
            <a:normAutofit/>
          </a:bodyPr>
          <a:p>
            <a:pPr algn="ctr" fontAlgn="auto">
              <a:lnSpc>
                <a:spcPct val="120000"/>
              </a:lnSpc>
            </a:pPr>
            <a:r>
              <a:rPr lang="zh-CN" altLang="en-US" sz="1600" spc="150">
                <a:solidFill>
                  <a:srgbClr val="FFFFFF"/>
                </a:solidFill>
                <a:latin typeface="微软雅黑" panose="020B0503020204020204" charset="-122"/>
                <a:ea typeface="微软雅黑" panose="020B0503020204020204" charset="-122"/>
              </a:rPr>
              <a:t>团队再造</a:t>
            </a:r>
            <a:br>
              <a:rPr lang="zh-CN" altLang="en-US" sz="1600" spc="150">
                <a:solidFill>
                  <a:srgbClr val="FFFFFF"/>
                </a:solidFill>
                <a:latin typeface="微软雅黑" panose="020B0503020204020204" charset="-122"/>
                <a:ea typeface="微软雅黑" panose="020B0503020204020204" charset="-122"/>
              </a:rPr>
            </a:br>
            <a:r>
              <a:rPr lang="zh-CN" altLang="en-US" sz="1600" spc="150">
                <a:solidFill>
                  <a:srgbClr val="FFFFFF"/>
                </a:solidFill>
                <a:latin typeface="微软雅黑" panose="020B0503020204020204" charset="-122"/>
                <a:ea typeface="微软雅黑" panose="020B0503020204020204" charset="-122"/>
              </a:rPr>
              <a:t>改变氛围</a:t>
            </a:r>
            <a:endParaRPr lang="zh-CN" altLang="en-US" sz="1600" spc="15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15111" y="435780"/>
            <a:ext cx="3027680" cy="337185"/>
          </a:xfrm>
          <a:prstGeom prst="rect">
            <a:avLst/>
          </a:prstGeom>
          <a:noFill/>
        </p:spPr>
        <p:txBody>
          <a:bodyPr wrap="none" rtlCol="0">
            <a:spAutoFit/>
          </a:bodyPr>
          <a:lstStyle/>
          <a:p>
            <a:pPr algn="ctr"/>
            <a:r>
              <a:rPr lang="zh-CN" altLang="en-US" sz="1600" b="1" dirty="0">
                <a:solidFill>
                  <a:schemeClr val="tx1"/>
                </a:solidFill>
              </a:rPr>
              <a:t>与老板的关键对话，掌握主动权</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Freeform 5"/>
          <p:cNvSpPr/>
          <p:nvPr>
            <p:custDataLst>
              <p:tags r:id="rId6"/>
            </p:custDataLst>
          </p:nvPr>
        </p:nvSpPr>
        <p:spPr bwMode="auto">
          <a:xfrm>
            <a:off x="3911211" y="3195425"/>
            <a:ext cx="2487420" cy="820419"/>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00B39F"/>
          </a:solidFill>
          <a:ln>
            <a:noFill/>
          </a:ln>
        </p:spPr>
        <p:txBody>
          <a:bodyPr vert="horz" wrap="square" lIns="57594" tIns="28797" rIns="57594" bIns="28797" numCol="1" anchor="t" anchorCtr="0" compatLnSpc="1">
            <a:normAutofit/>
          </a:bodyPr>
          <a:lstStyle/>
          <a:p>
            <a:pPr algn="ctr"/>
            <a:endParaRPr lang="id-ID" sz="1135"/>
          </a:p>
        </p:txBody>
      </p:sp>
      <p:sp>
        <p:nvSpPr>
          <p:cNvPr id="88" name="Freeform 5"/>
          <p:cNvSpPr/>
          <p:nvPr>
            <p:custDataLst>
              <p:tags r:id="rId7"/>
            </p:custDataLst>
          </p:nvPr>
        </p:nvSpPr>
        <p:spPr bwMode="auto">
          <a:xfrm>
            <a:off x="3908185" y="3200754"/>
            <a:ext cx="2487420" cy="820419"/>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FFFFFF">
              <a:alpha val="15000"/>
            </a:srgbClr>
          </a:solidFill>
          <a:ln>
            <a:noFill/>
          </a:ln>
        </p:spPr>
        <p:txBody>
          <a:bodyPr vert="horz" wrap="square" lIns="57594" tIns="28797" rIns="57594" bIns="28797" numCol="1" anchor="t" anchorCtr="0" compatLnSpc="1">
            <a:normAutofit/>
          </a:bodyPr>
          <a:lstStyle/>
          <a:p>
            <a:pPr algn="ctr"/>
            <a:endParaRPr lang="id-ID" sz="1135"/>
          </a:p>
        </p:txBody>
      </p:sp>
      <p:sp>
        <p:nvSpPr>
          <p:cNvPr id="89" name="Oval 9"/>
          <p:cNvSpPr>
            <a:spLocks noChangeArrowheads="1"/>
          </p:cNvSpPr>
          <p:nvPr>
            <p:custDataLst>
              <p:tags r:id="rId8"/>
            </p:custDataLst>
          </p:nvPr>
        </p:nvSpPr>
        <p:spPr bwMode="auto">
          <a:xfrm>
            <a:off x="3911211" y="2845892"/>
            <a:ext cx="2487420" cy="699065"/>
          </a:xfrm>
          <a:prstGeom prst="ellipse">
            <a:avLst/>
          </a:prstGeom>
          <a:solidFill>
            <a:srgbClr val="00B39F"/>
          </a:solidFill>
          <a:ln>
            <a:noFill/>
          </a:ln>
        </p:spPr>
        <p:txBody>
          <a:bodyPr vert="horz" wrap="square" lIns="57594" tIns="28797" rIns="57594" bIns="28797" numCol="1" anchor="t" anchorCtr="0" compatLnSpc="1">
            <a:normAutofit/>
          </a:bodyPr>
          <a:lstStyle/>
          <a:p>
            <a:pPr algn="ctr"/>
            <a:endParaRPr lang="id-ID" sz="1135"/>
          </a:p>
        </p:txBody>
      </p:sp>
      <p:cxnSp>
        <p:nvCxnSpPr>
          <p:cNvPr id="100" name="直接连接符 99"/>
          <p:cNvCxnSpPr/>
          <p:nvPr>
            <p:custDataLst>
              <p:tags r:id="rId9"/>
            </p:custDataLst>
          </p:nvPr>
        </p:nvCxnSpPr>
        <p:spPr>
          <a:xfrm>
            <a:off x="6397690" y="2845892"/>
            <a:ext cx="932394" cy="0"/>
          </a:xfrm>
          <a:prstGeom prst="line">
            <a:avLst/>
          </a:prstGeom>
          <a:ln>
            <a:solidFill>
              <a:srgbClr val="000000"/>
            </a:solidFill>
          </a:ln>
        </p:spPr>
        <p:style>
          <a:lnRef idx="1">
            <a:srgbClr val="FB5550"/>
          </a:lnRef>
          <a:fillRef idx="0">
            <a:srgbClr val="FB5550"/>
          </a:fillRef>
          <a:effectRef idx="0">
            <a:srgbClr val="FB5550"/>
          </a:effectRef>
          <a:fontRef idx="minor">
            <a:srgbClr val="FFFFFF"/>
          </a:fontRef>
        </p:style>
      </p:cxnSp>
      <p:cxnSp>
        <p:nvCxnSpPr>
          <p:cNvPr id="105" name="直接连接符 104"/>
          <p:cNvCxnSpPr/>
          <p:nvPr>
            <p:custDataLst>
              <p:tags r:id="rId10"/>
            </p:custDataLst>
          </p:nvPr>
        </p:nvCxnSpPr>
        <p:spPr>
          <a:xfrm flipH="1">
            <a:off x="2966500" y="3394014"/>
            <a:ext cx="932394" cy="0"/>
          </a:xfrm>
          <a:prstGeom prst="line">
            <a:avLst/>
          </a:prstGeom>
          <a:ln>
            <a:solidFill>
              <a:srgbClr val="000000"/>
            </a:solidFill>
          </a:ln>
        </p:spPr>
        <p:style>
          <a:lnRef idx="1">
            <a:srgbClr val="FB5550"/>
          </a:lnRef>
          <a:fillRef idx="0">
            <a:srgbClr val="FB5550"/>
          </a:fillRef>
          <a:effectRef idx="0">
            <a:srgbClr val="FB5550"/>
          </a:effectRef>
          <a:fontRef idx="minor">
            <a:srgbClr val="FFFFFF"/>
          </a:fontRef>
        </p:style>
      </p:cxnSp>
      <p:grpSp>
        <p:nvGrpSpPr>
          <p:cNvPr id="5" name="组合 4"/>
          <p:cNvGrpSpPr/>
          <p:nvPr>
            <p:custDataLst>
              <p:tags r:id="rId11"/>
            </p:custDataLst>
          </p:nvPr>
        </p:nvGrpSpPr>
        <p:grpSpPr>
          <a:xfrm>
            <a:off x="3911211" y="2259105"/>
            <a:ext cx="2497446" cy="1169953"/>
            <a:chOff x="4574179" y="3038678"/>
            <a:chExt cx="3059380" cy="1433197"/>
          </a:xfrm>
        </p:grpSpPr>
        <p:sp>
          <p:nvSpPr>
            <p:cNvPr id="92" name="Freeform 5"/>
            <p:cNvSpPr/>
            <p:nvPr>
              <p:custDataLst>
                <p:tags r:id="rId12"/>
              </p:custDataLst>
            </p:nvPr>
          </p:nvSpPr>
          <p:spPr bwMode="auto">
            <a:xfrm>
              <a:off x="4574179" y="3466858"/>
              <a:ext cx="3047099" cy="1005017"/>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FFB363"/>
            </a:solidFill>
            <a:ln>
              <a:noFill/>
            </a:ln>
          </p:spPr>
          <p:txBody>
            <a:bodyPr vert="horz" wrap="square" lIns="57594" tIns="28797" rIns="57594" bIns="28797" numCol="1" anchor="t" anchorCtr="0" compatLnSpc="1">
              <a:normAutofit/>
            </a:bodyPr>
            <a:lstStyle/>
            <a:p>
              <a:pPr algn="ctr"/>
              <a:endParaRPr lang="id-ID" sz="1135"/>
            </a:p>
          </p:txBody>
        </p:sp>
        <p:sp>
          <p:nvSpPr>
            <p:cNvPr id="93" name="Freeform 5"/>
            <p:cNvSpPr/>
            <p:nvPr>
              <p:custDataLst>
                <p:tags r:id="rId13"/>
              </p:custDataLst>
            </p:nvPr>
          </p:nvSpPr>
          <p:spPr bwMode="auto">
            <a:xfrm>
              <a:off x="4586460" y="3462203"/>
              <a:ext cx="3047099" cy="1005017"/>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FFFFFF">
                <a:alpha val="15000"/>
              </a:srgbClr>
            </a:solidFill>
            <a:ln>
              <a:noFill/>
            </a:ln>
          </p:spPr>
          <p:txBody>
            <a:bodyPr vert="horz" wrap="square" lIns="57594" tIns="28797" rIns="57594" bIns="28797" numCol="1" anchor="t" anchorCtr="0" compatLnSpc="1">
              <a:normAutofit/>
            </a:bodyPr>
            <a:lstStyle/>
            <a:p>
              <a:pPr algn="ctr"/>
              <a:endParaRPr lang="id-ID" sz="1135"/>
            </a:p>
          </p:txBody>
        </p:sp>
        <p:sp>
          <p:nvSpPr>
            <p:cNvPr id="94" name="Oval 9"/>
            <p:cNvSpPr>
              <a:spLocks noChangeArrowheads="1"/>
            </p:cNvSpPr>
            <p:nvPr>
              <p:custDataLst>
                <p:tags r:id="rId14"/>
              </p:custDataLst>
            </p:nvPr>
          </p:nvSpPr>
          <p:spPr bwMode="auto">
            <a:xfrm>
              <a:off x="4574179" y="3038678"/>
              <a:ext cx="3047099" cy="856357"/>
            </a:xfrm>
            <a:prstGeom prst="ellipse">
              <a:avLst/>
            </a:prstGeom>
            <a:solidFill>
              <a:srgbClr val="FFB363"/>
            </a:solidFill>
            <a:ln>
              <a:noFill/>
            </a:ln>
          </p:spPr>
          <p:txBody>
            <a:bodyPr vert="horz" wrap="square" lIns="57594" tIns="28797" rIns="57594" bIns="28797" numCol="1" anchor="t" anchorCtr="0" compatLnSpc="1">
              <a:normAutofit/>
            </a:bodyPr>
            <a:lstStyle/>
            <a:p>
              <a:pPr algn="ctr"/>
              <a:endParaRPr lang="id-ID" sz="1135"/>
            </a:p>
          </p:txBody>
        </p:sp>
        <p:sp>
          <p:nvSpPr>
            <p:cNvPr id="95" name="文本框 94"/>
            <p:cNvSpPr txBox="1"/>
            <p:nvPr>
              <p:custDataLst>
                <p:tags r:id="rId15"/>
              </p:custDataLst>
            </p:nvPr>
          </p:nvSpPr>
          <p:spPr>
            <a:xfrm>
              <a:off x="5696466" y="3955207"/>
              <a:ext cx="800219" cy="461665"/>
            </a:xfrm>
            <a:prstGeom prst="rect">
              <a:avLst/>
            </a:prstGeom>
            <a:noFill/>
          </p:spPr>
          <p:txBody>
            <a:bodyPr wrap="square" rtlCol="0">
              <a:normAutofit fontScale="90000"/>
            </a:bodyPr>
            <a:lstStyle>
              <a:defPPr>
                <a:defRPr lang="zh-CN"/>
              </a:defPPr>
              <a:lvl1pPr>
                <a:defRPr sz="2400">
                  <a:solidFill>
                    <a:srgbClr val="FB5550"/>
                  </a:solidFill>
                  <a:latin typeface="时尚中黑简体" panose="01010104010101010101" pitchFamily="2" charset="-122"/>
                  <a:ea typeface="时尚中黑简体" panose="01010104010101010101" pitchFamily="2" charset="-122"/>
                </a:defRPr>
              </a:lvl1pPr>
            </a:lstStyle>
            <a:p>
              <a:r>
                <a:rPr lang="zh-CN" altLang="en-US" sz="2015" smtClean="0">
                  <a:solidFill>
                    <a:srgbClr val="FFFFFF"/>
                  </a:solidFill>
                  <a:latin typeface="Arial" panose="020B0604020202020204" pitchFamily="34" charset="0"/>
                  <a:ea typeface="黑体" panose="02010609060101010101" charset="-122"/>
                  <a:cs typeface="+mn-ea"/>
                </a:rPr>
                <a:t>资源</a:t>
              </a:r>
              <a:endParaRPr lang="zh-CN" altLang="en-US" sz="2015" smtClean="0">
                <a:solidFill>
                  <a:srgbClr val="FFFFFF"/>
                </a:solidFill>
                <a:latin typeface="Arial" panose="020B0604020202020204" pitchFamily="34" charset="0"/>
                <a:ea typeface="黑体" panose="02010609060101010101" charset="-122"/>
                <a:cs typeface="+mn-ea"/>
              </a:endParaRPr>
            </a:p>
          </p:txBody>
        </p:sp>
      </p:grpSp>
      <p:sp>
        <p:nvSpPr>
          <p:cNvPr id="96" name="文本框 95"/>
          <p:cNvSpPr txBox="1"/>
          <p:nvPr>
            <p:custDataLst>
              <p:tags r:id="rId16"/>
            </p:custDataLst>
          </p:nvPr>
        </p:nvSpPr>
        <p:spPr>
          <a:xfrm>
            <a:off x="4827361" y="3572641"/>
            <a:ext cx="653238" cy="376868"/>
          </a:xfrm>
          <a:prstGeom prst="rect">
            <a:avLst/>
          </a:prstGeom>
          <a:noFill/>
        </p:spPr>
        <p:txBody>
          <a:bodyPr wrap="square" rtlCol="0">
            <a:normAutofit fontScale="90000"/>
          </a:bodyPr>
          <a:lstStyle>
            <a:defPPr>
              <a:defRPr lang="zh-CN"/>
            </a:defPPr>
            <a:lvl1pPr>
              <a:defRPr sz="2400">
                <a:solidFill>
                  <a:srgbClr val="FB5550"/>
                </a:solidFill>
                <a:latin typeface="时尚中黑简体" panose="01010104010101010101" pitchFamily="2" charset="-122"/>
                <a:ea typeface="时尚中黑简体" panose="01010104010101010101" pitchFamily="2" charset="-122"/>
              </a:defRPr>
            </a:lvl1pPr>
          </a:lstStyle>
          <a:p>
            <a:r>
              <a:rPr lang="zh-CN" altLang="en-US" sz="2015" smtClean="0">
                <a:solidFill>
                  <a:srgbClr val="FFFFFF"/>
                </a:solidFill>
                <a:latin typeface="Arial" panose="020B0604020202020204" pitchFamily="34" charset="0"/>
                <a:ea typeface="黑体" panose="02010609060101010101" charset="-122"/>
                <a:cs typeface="+mn-ea"/>
              </a:rPr>
              <a:t>勇气</a:t>
            </a:r>
            <a:endParaRPr lang="zh-CN" altLang="en-US" sz="2015" smtClean="0">
              <a:solidFill>
                <a:srgbClr val="FFFFFF"/>
              </a:solidFill>
              <a:latin typeface="Arial" panose="020B0604020202020204" pitchFamily="34" charset="0"/>
              <a:ea typeface="黑体" panose="02010609060101010101" charset="-122"/>
              <a:cs typeface="+mn-ea"/>
            </a:endParaRPr>
          </a:p>
        </p:txBody>
      </p:sp>
      <p:grpSp>
        <p:nvGrpSpPr>
          <p:cNvPr id="104" name="组合 103"/>
          <p:cNvGrpSpPr/>
          <p:nvPr>
            <p:custDataLst>
              <p:tags r:id="rId17"/>
            </p:custDataLst>
          </p:nvPr>
        </p:nvGrpSpPr>
        <p:grpSpPr>
          <a:xfrm>
            <a:off x="3908184" y="1665072"/>
            <a:ext cx="2490446" cy="1169953"/>
            <a:chOff x="4574179" y="3038678"/>
            <a:chExt cx="3050806" cy="1433197"/>
          </a:xfrm>
        </p:grpSpPr>
        <p:sp>
          <p:nvSpPr>
            <p:cNvPr id="110" name="Freeform 5"/>
            <p:cNvSpPr/>
            <p:nvPr>
              <p:custDataLst>
                <p:tags r:id="rId18"/>
              </p:custDataLst>
            </p:nvPr>
          </p:nvSpPr>
          <p:spPr bwMode="auto">
            <a:xfrm>
              <a:off x="4574179" y="3466858"/>
              <a:ext cx="3047099" cy="1005017"/>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00B39F"/>
            </a:solidFill>
            <a:ln>
              <a:noFill/>
            </a:ln>
          </p:spPr>
          <p:txBody>
            <a:bodyPr vert="horz" wrap="square" lIns="57594" tIns="28797" rIns="57594" bIns="28797" numCol="1" anchor="t" anchorCtr="0" compatLnSpc="1">
              <a:normAutofit/>
            </a:bodyPr>
            <a:lstStyle/>
            <a:p>
              <a:pPr algn="ctr"/>
              <a:endParaRPr lang="id-ID" sz="1135"/>
            </a:p>
          </p:txBody>
        </p:sp>
        <p:sp>
          <p:nvSpPr>
            <p:cNvPr id="111" name="Freeform 5"/>
            <p:cNvSpPr/>
            <p:nvPr>
              <p:custDataLst>
                <p:tags r:id="rId19"/>
              </p:custDataLst>
            </p:nvPr>
          </p:nvSpPr>
          <p:spPr bwMode="auto">
            <a:xfrm>
              <a:off x="4577886" y="3466858"/>
              <a:ext cx="3047099" cy="1005017"/>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FFFFFF">
                <a:alpha val="15000"/>
              </a:srgbClr>
            </a:solidFill>
            <a:ln>
              <a:noFill/>
            </a:ln>
          </p:spPr>
          <p:txBody>
            <a:bodyPr vert="horz" wrap="square" lIns="57594" tIns="28797" rIns="57594" bIns="28797" numCol="1" anchor="t" anchorCtr="0" compatLnSpc="1">
              <a:normAutofit/>
            </a:bodyPr>
            <a:lstStyle/>
            <a:p>
              <a:pPr algn="ctr"/>
              <a:endParaRPr lang="id-ID" sz="1135"/>
            </a:p>
          </p:txBody>
        </p:sp>
        <p:sp>
          <p:nvSpPr>
            <p:cNvPr id="112" name="Oval 9"/>
            <p:cNvSpPr>
              <a:spLocks noChangeArrowheads="1"/>
            </p:cNvSpPr>
            <p:nvPr>
              <p:custDataLst>
                <p:tags r:id="rId20"/>
              </p:custDataLst>
            </p:nvPr>
          </p:nvSpPr>
          <p:spPr bwMode="auto">
            <a:xfrm>
              <a:off x="4574179" y="3038678"/>
              <a:ext cx="3047099" cy="856357"/>
            </a:xfrm>
            <a:prstGeom prst="ellipse">
              <a:avLst/>
            </a:prstGeom>
            <a:solidFill>
              <a:srgbClr val="00B39F"/>
            </a:solidFill>
            <a:ln>
              <a:noFill/>
            </a:ln>
          </p:spPr>
          <p:txBody>
            <a:bodyPr vert="horz" wrap="square" lIns="57594" tIns="28797" rIns="57594" bIns="28797" numCol="1" anchor="t" anchorCtr="0" compatLnSpc="1">
              <a:normAutofit/>
            </a:bodyPr>
            <a:lstStyle/>
            <a:p>
              <a:pPr algn="ctr"/>
              <a:endParaRPr lang="id-ID" sz="1135"/>
            </a:p>
          </p:txBody>
        </p:sp>
        <p:sp>
          <p:nvSpPr>
            <p:cNvPr id="113" name="文本框 112"/>
            <p:cNvSpPr txBox="1"/>
            <p:nvPr>
              <p:custDataLst>
                <p:tags r:id="rId21"/>
              </p:custDataLst>
            </p:nvPr>
          </p:nvSpPr>
          <p:spPr>
            <a:xfrm>
              <a:off x="5696466" y="3955207"/>
              <a:ext cx="800219" cy="461665"/>
            </a:xfrm>
            <a:prstGeom prst="rect">
              <a:avLst/>
            </a:prstGeom>
            <a:noFill/>
          </p:spPr>
          <p:txBody>
            <a:bodyPr wrap="square" rtlCol="0">
              <a:normAutofit fontScale="90000"/>
            </a:bodyPr>
            <a:lstStyle>
              <a:defPPr>
                <a:defRPr lang="zh-CN"/>
              </a:defPPr>
              <a:lvl1pPr>
                <a:defRPr sz="2400">
                  <a:solidFill>
                    <a:srgbClr val="FB5550"/>
                  </a:solidFill>
                  <a:latin typeface="时尚中黑简体" panose="01010104010101010101" pitchFamily="2" charset="-122"/>
                  <a:ea typeface="时尚中黑简体" panose="01010104010101010101" pitchFamily="2" charset="-122"/>
                </a:defRPr>
              </a:lvl1pPr>
            </a:lstStyle>
            <a:p>
              <a:r>
                <a:rPr lang="zh-CN" altLang="en-US" sz="2015" smtClean="0">
                  <a:solidFill>
                    <a:srgbClr val="FFFFFF"/>
                  </a:solidFill>
                  <a:latin typeface="Arial" panose="020B0604020202020204" pitchFamily="34" charset="0"/>
                  <a:ea typeface="黑体" panose="02010609060101010101" charset="-122"/>
                  <a:cs typeface="+mn-ea"/>
                </a:rPr>
                <a:t>技巧</a:t>
              </a:r>
              <a:endParaRPr lang="zh-CN" altLang="en-US" sz="2015" smtClean="0">
                <a:solidFill>
                  <a:srgbClr val="FFFFFF"/>
                </a:solidFill>
                <a:latin typeface="Arial" panose="020B0604020202020204" pitchFamily="34" charset="0"/>
                <a:ea typeface="黑体" panose="02010609060101010101" charset="-122"/>
                <a:cs typeface="+mn-ea"/>
              </a:endParaRPr>
            </a:p>
          </p:txBody>
        </p:sp>
      </p:grpSp>
      <p:sp>
        <p:nvSpPr>
          <p:cNvPr id="109" name="KSO_Shape"/>
          <p:cNvSpPr/>
          <p:nvPr>
            <p:custDataLst>
              <p:tags r:id="rId22"/>
            </p:custDataLst>
          </p:nvPr>
        </p:nvSpPr>
        <p:spPr bwMode="auto">
          <a:xfrm>
            <a:off x="4626517" y="940398"/>
            <a:ext cx="1054923" cy="1126253"/>
          </a:xfrm>
          <a:custGeom>
            <a:avLst/>
            <a:gdLst>
              <a:gd name="T0" fmla="*/ 1674930 w 2493803"/>
              <a:gd name="T1" fmla="*/ 1031109 h 2660913"/>
              <a:gd name="T2" fmla="*/ 378289 w 2493803"/>
              <a:gd name="T3" fmla="*/ 43237 h 2660913"/>
              <a:gd name="T4" fmla="*/ 399061 w 2493803"/>
              <a:gd name="T5" fmla="*/ 187406 h 2660913"/>
              <a:gd name="T6" fmla="*/ 363580 w 2493803"/>
              <a:gd name="T7" fmla="*/ 258263 h 2660913"/>
              <a:gd name="T8" fmla="*/ 432607 w 2493803"/>
              <a:gd name="T9" fmla="*/ 339962 h 2660913"/>
              <a:gd name="T10" fmla="*/ 517245 w 2493803"/>
              <a:gd name="T11" fmla="*/ 474192 h 2660913"/>
              <a:gd name="T12" fmla="*/ 642137 w 2493803"/>
              <a:gd name="T13" fmla="*/ 596161 h 2660913"/>
              <a:gd name="T14" fmla="*/ 788060 w 2493803"/>
              <a:gd name="T15" fmla="*/ 646755 h 2660913"/>
              <a:gd name="T16" fmla="*/ 858505 w 2493803"/>
              <a:gd name="T17" fmla="*/ 600549 h 2660913"/>
              <a:gd name="T18" fmla="*/ 930024 w 2493803"/>
              <a:gd name="T19" fmla="*/ 664371 h 2660913"/>
              <a:gd name="T20" fmla="*/ 942029 w 2493803"/>
              <a:gd name="T21" fmla="*/ 596373 h 2660913"/>
              <a:gd name="T22" fmla="*/ 993176 w 2493803"/>
              <a:gd name="T23" fmla="*/ 713032 h 2660913"/>
              <a:gd name="T24" fmla="*/ 1008141 w 2493803"/>
              <a:gd name="T25" fmla="*/ 669715 h 2660913"/>
              <a:gd name="T26" fmla="*/ 1124436 w 2493803"/>
              <a:gd name="T27" fmla="*/ 619339 h 2660913"/>
              <a:gd name="T28" fmla="*/ 1263855 w 2493803"/>
              <a:gd name="T29" fmla="*/ 514179 h 2660913"/>
              <a:gd name="T30" fmla="*/ 1337178 w 2493803"/>
              <a:gd name="T31" fmla="*/ 404891 h 2660913"/>
              <a:gd name="T32" fmla="*/ 1402502 w 2493803"/>
              <a:gd name="T33" fmla="*/ 511703 h 2660913"/>
              <a:gd name="T34" fmla="*/ 1405598 w 2493803"/>
              <a:gd name="T35" fmla="*/ 832378 h 2660913"/>
              <a:gd name="T36" fmla="*/ 1579365 w 2493803"/>
              <a:gd name="T37" fmla="*/ 396080 h 2660913"/>
              <a:gd name="T38" fmla="*/ 1459392 w 2493803"/>
              <a:gd name="T39" fmla="*/ 422404 h 2660913"/>
              <a:gd name="T40" fmla="*/ 1443033 w 2493803"/>
              <a:gd name="T41" fmla="*/ 330440 h 2660913"/>
              <a:gd name="T42" fmla="*/ 1404306 w 2493803"/>
              <a:gd name="T43" fmla="*/ 264764 h 2660913"/>
              <a:gd name="T44" fmla="*/ 1409598 w 2493803"/>
              <a:gd name="T45" fmla="*/ 178442 h 2660913"/>
              <a:gd name="T46" fmla="*/ 1567089 w 2493803"/>
              <a:gd name="T47" fmla="*/ 84121 h 2660913"/>
              <a:gd name="T48" fmla="*/ 1587486 w 2493803"/>
              <a:gd name="T49" fmla="*/ 280376 h 2660913"/>
              <a:gd name="T50" fmla="*/ 1713608 w 2493803"/>
              <a:gd name="T51" fmla="*/ 386439 h 2660913"/>
              <a:gd name="T52" fmla="*/ 1779703 w 2493803"/>
              <a:gd name="T53" fmla="*/ 605920 h 2660913"/>
              <a:gd name="T54" fmla="*/ 1742783 w 2493803"/>
              <a:gd name="T55" fmla="*/ 1011980 h 2660913"/>
              <a:gd name="T56" fmla="*/ 1684692 w 2493803"/>
              <a:gd name="T57" fmla="*/ 1129527 h 2660913"/>
              <a:gd name="T58" fmla="*/ 1648933 w 2493803"/>
              <a:gd name="T59" fmla="*/ 1506554 h 2660913"/>
              <a:gd name="T60" fmla="*/ 1621050 w 2493803"/>
              <a:gd name="T61" fmla="*/ 1809388 h 2660913"/>
              <a:gd name="T62" fmla="*/ 1514033 w 2493803"/>
              <a:gd name="T63" fmla="*/ 1896226 h 2660913"/>
              <a:gd name="T64" fmla="*/ 1505901 w 2493803"/>
              <a:gd name="T65" fmla="*/ 1625649 h 2660913"/>
              <a:gd name="T66" fmla="*/ 1495186 w 2493803"/>
              <a:gd name="T67" fmla="*/ 1351846 h 2660913"/>
              <a:gd name="T68" fmla="*/ 1392171 w 2493803"/>
              <a:gd name="T69" fmla="*/ 1653520 h 2660913"/>
              <a:gd name="T70" fmla="*/ 1344278 w 2493803"/>
              <a:gd name="T71" fmla="*/ 1852485 h 2660913"/>
              <a:gd name="T72" fmla="*/ 1086483 w 2493803"/>
              <a:gd name="T73" fmla="*/ 1837130 h 2660913"/>
              <a:gd name="T74" fmla="*/ 1218543 w 2493803"/>
              <a:gd name="T75" fmla="*/ 1749776 h 2660913"/>
              <a:gd name="T76" fmla="*/ 1281798 w 2493803"/>
              <a:gd name="T77" fmla="*/ 1484748 h 2660913"/>
              <a:gd name="T78" fmla="*/ 1285671 w 2493803"/>
              <a:gd name="T79" fmla="*/ 1141913 h 2660913"/>
              <a:gd name="T80" fmla="*/ 1234421 w 2493803"/>
              <a:gd name="T81" fmla="*/ 1066689 h 2660913"/>
              <a:gd name="T82" fmla="*/ 1124177 w 2493803"/>
              <a:gd name="T83" fmla="*/ 729015 h 2660913"/>
              <a:gd name="T84" fmla="*/ 902786 w 2493803"/>
              <a:gd name="T85" fmla="*/ 765402 h 2660913"/>
              <a:gd name="T86" fmla="*/ 824959 w 2493803"/>
              <a:gd name="T87" fmla="*/ 743039 h 2660913"/>
              <a:gd name="T88" fmla="*/ 580206 w 2493803"/>
              <a:gd name="T89" fmla="*/ 693993 h 2660913"/>
              <a:gd name="T90" fmla="*/ 426543 w 2493803"/>
              <a:gd name="T91" fmla="*/ 729358 h 2660913"/>
              <a:gd name="T92" fmla="*/ 435703 w 2493803"/>
              <a:gd name="T93" fmla="*/ 1147664 h 2660913"/>
              <a:gd name="T94" fmla="*/ 380353 w 2493803"/>
              <a:gd name="T95" fmla="*/ 1566487 h 2660913"/>
              <a:gd name="T96" fmla="*/ 431188 w 2493803"/>
              <a:gd name="T97" fmla="*/ 1719173 h 2660913"/>
              <a:gd name="T98" fmla="*/ 557112 w 2493803"/>
              <a:gd name="T99" fmla="*/ 1813004 h 2660913"/>
              <a:gd name="T100" fmla="*/ 275072 w 2493803"/>
              <a:gd name="T101" fmla="*/ 1819716 h 2660913"/>
              <a:gd name="T102" fmla="*/ 253784 w 2493803"/>
              <a:gd name="T103" fmla="*/ 1674258 h 2660913"/>
              <a:gd name="T104" fmla="*/ 240237 w 2493803"/>
              <a:gd name="T105" fmla="*/ 1276344 h 2660913"/>
              <a:gd name="T106" fmla="*/ 177017 w 2493803"/>
              <a:gd name="T107" fmla="*/ 1727175 h 2660913"/>
              <a:gd name="T108" fmla="*/ 49028 w 2493803"/>
              <a:gd name="T109" fmla="*/ 1827589 h 2660913"/>
              <a:gd name="T110" fmla="*/ 27740 w 2493803"/>
              <a:gd name="T111" fmla="*/ 1642249 h 2660913"/>
              <a:gd name="T112" fmla="*/ 61930 w 2493803"/>
              <a:gd name="T113" fmla="*/ 1215554 h 2660913"/>
              <a:gd name="T114" fmla="*/ 41158 w 2493803"/>
              <a:gd name="T115" fmla="*/ 780210 h 2660913"/>
              <a:gd name="T116" fmla="*/ 258 w 2493803"/>
              <a:gd name="T117" fmla="*/ 567379 h 2660913"/>
              <a:gd name="T118" fmla="*/ 44770 w 2493803"/>
              <a:gd name="T119" fmla="*/ 343835 h 2660913"/>
              <a:gd name="T120" fmla="*/ 195466 w 2493803"/>
              <a:gd name="T121" fmla="*/ 222899 h 2660913"/>
              <a:gd name="T122" fmla="*/ 167340 w 2493803"/>
              <a:gd name="T123" fmla="*/ 108803 h 2660913"/>
              <a:gd name="T124" fmla="*/ 225013 w 2493803"/>
              <a:gd name="T125" fmla="*/ 14585 h 26609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93803" h="2660913">
                <a:moveTo>
                  <a:pt x="2293546" y="1429865"/>
                </a:moveTo>
                <a:lnTo>
                  <a:pt x="2291733" y="1430048"/>
                </a:lnTo>
                <a:lnTo>
                  <a:pt x="2290101" y="1430413"/>
                </a:lnTo>
                <a:lnTo>
                  <a:pt x="2288650" y="1430960"/>
                </a:lnTo>
                <a:lnTo>
                  <a:pt x="2287381" y="1431871"/>
                </a:lnTo>
                <a:lnTo>
                  <a:pt x="2286293" y="1432601"/>
                </a:lnTo>
                <a:lnTo>
                  <a:pt x="2285568" y="1433694"/>
                </a:lnTo>
                <a:lnTo>
                  <a:pt x="2285204" y="1434788"/>
                </a:lnTo>
                <a:lnTo>
                  <a:pt x="2285023" y="1436247"/>
                </a:lnTo>
                <a:lnTo>
                  <a:pt x="2285023" y="1437888"/>
                </a:lnTo>
                <a:lnTo>
                  <a:pt x="2285568" y="1439711"/>
                </a:lnTo>
                <a:lnTo>
                  <a:pt x="2286293" y="1441899"/>
                </a:lnTo>
                <a:lnTo>
                  <a:pt x="2293909" y="1442081"/>
                </a:lnTo>
                <a:lnTo>
                  <a:pt x="2301888" y="1442446"/>
                </a:lnTo>
                <a:lnTo>
                  <a:pt x="2310049" y="1443175"/>
                </a:lnTo>
                <a:lnTo>
                  <a:pt x="2318028" y="1444269"/>
                </a:lnTo>
                <a:lnTo>
                  <a:pt x="2326189" y="1445363"/>
                </a:lnTo>
                <a:lnTo>
                  <a:pt x="2334349" y="1446821"/>
                </a:lnTo>
                <a:lnTo>
                  <a:pt x="2342510" y="1448645"/>
                </a:lnTo>
                <a:lnTo>
                  <a:pt x="2350489" y="1450650"/>
                </a:lnTo>
                <a:lnTo>
                  <a:pt x="2358287" y="1453020"/>
                </a:lnTo>
                <a:lnTo>
                  <a:pt x="2366266" y="1455573"/>
                </a:lnTo>
                <a:lnTo>
                  <a:pt x="2373882" y="1458672"/>
                </a:lnTo>
                <a:lnTo>
                  <a:pt x="2381318" y="1461772"/>
                </a:lnTo>
                <a:lnTo>
                  <a:pt x="2388391" y="1465601"/>
                </a:lnTo>
                <a:lnTo>
                  <a:pt x="2395462" y="1469612"/>
                </a:lnTo>
                <a:lnTo>
                  <a:pt x="2398908" y="1471617"/>
                </a:lnTo>
                <a:lnTo>
                  <a:pt x="2401991" y="1473805"/>
                </a:lnTo>
                <a:lnTo>
                  <a:pt x="2405255" y="1476175"/>
                </a:lnTo>
                <a:lnTo>
                  <a:pt x="2408338" y="1478545"/>
                </a:lnTo>
                <a:lnTo>
                  <a:pt x="2408701" y="1477269"/>
                </a:lnTo>
                <a:lnTo>
                  <a:pt x="2409245" y="1475992"/>
                </a:lnTo>
                <a:lnTo>
                  <a:pt x="2409426" y="1474717"/>
                </a:lnTo>
                <a:lnTo>
                  <a:pt x="2409426" y="1473622"/>
                </a:lnTo>
                <a:lnTo>
                  <a:pt x="2409426" y="1472529"/>
                </a:lnTo>
                <a:lnTo>
                  <a:pt x="2409245" y="1471434"/>
                </a:lnTo>
                <a:lnTo>
                  <a:pt x="2408701" y="1470523"/>
                </a:lnTo>
                <a:lnTo>
                  <a:pt x="2408338" y="1469429"/>
                </a:lnTo>
                <a:lnTo>
                  <a:pt x="2407250" y="1467423"/>
                </a:lnTo>
                <a:lnTo>
                  <a:pt x="2405800" y="1465783"/>
                </a:lnTo>
                <a:lnTo>
                  <a:pt x="2403986" y="1464142"/>
                </a:lnTo>
                <a:lnTo>
                  <a:pt x="2401810" y="1462501"/>
                </a:lnTo>
                <a:lnTo>
                  <a:pt x="2399452" y="1461043"/>
                </a:lnTo>
                <a:lnTo>
                  <a:pt x="2396913" y="1459584"/>
                </a:lnTo>
                <a:lnTo>
                  <a:pt x="2391292" y="1457031"/>
                </a:lnTo>
                <a:lnTo>
                  <a:pt x="2385307" y="1454297"/>
                </a:lnTo>
                <a:lnTo>
                  <a:pt x="2379323" y="1451744"/>
                </a:lnTo>
                <a:lnTo>
                  <a:pt x="2340878" y="1440258"/>
                </a:lnTo>
                <a:lnTo>
                  <a:pt x="2334349" y="1438252"/>
                </a:lnTo>
                <a:lnTo>
                  <a:pt x="2325282" y="1435518"/>
                </a:lnTo>
                <a:lnTo>
                  <a:pt x="2320204" y="1434059"/>
                </a:lnTo>
                <a:lnTo>
                  <a:pt x="2315308" y="1432783"/>
                </a:lnTo>
                <a:lnTo>
                  <a:pt x="2310049" y="1431689"/>
                </a:lnTo>
                <a:lnTo>
                  <a:pt x="2304790" y="1430594"/>
                </a:lnTo>
                <a:lnTo>
                  <a:pt x="2299894" y="1430048"/>
                </a:lnTo>
                <a:lnTo>
                  <a:pt x="2295542" y="1429865"/>
                </a:lnTo>
                <a:lnTo>
                  <a:pt x="2293546" y="1429865"/>
                </a:lnTo>
                <a:close/>
                <a:moveTo>
                  <a:pt x="338279" y="0"/>
                </a:moveTo>
                <a:lnTo>
                  <a:pt x="342065" y="0"/>
                </a:lnTo>
                <a:lnTo>
                  <a:pt x="346032" y="361"/>
                </a:lnTo>
                <a:lnTo>
                  <a:pt x="332328" y="6310"/>
                </a:lnTo>
                <a:lnTo>
                  <a:pt x="328541" y="14603"/>
                </a:lnTo>
                <a:lnTo>
                  <a:pt x="341164" y="9735"/>
                </a:lnTo>
                <a:lnTo>
                  <a:pt x="346934" y="7752"/>
                </a:lnTo>
                <a:lnTo>
                  <a:pt x="352524" y="5589"/>
                </a:lnTo>
                <a:lnTo>
                  <a:pt x="357934" y="3966"/>
                </a:lnTo>
                <a:lnTo>
                  <a:pt x="363163" y="2704"/>
                </a:lnTo>
                <a:lnTo>
                  <a:pt x="368572" y="1622"/>
                </a:lnTo>
                <a:lnTo>
                  <a:pt x="374162" y="1082"/>
                </a:lnTo>
                <a:lnTo>
                  <a:pt x="379932" y="721"/>
                </a:lnTo>
                <a:lnTo>
                  <a:pt x="382637" y="901"/>
                </a:lnTo>
                <a:lnTo>
                  <a:pt x="385883" y="901"/>
                </a:lnTo>
                <a:lnTo>
                  <a:pt x="388768" y="1262"/>
                </a:lnTo>
                <a:lnTo>
                  <a:pt x="392194" y="1622"/>
                </a:lnTo>
                <a:lnTo>
                  <a:pt x="398866" y="2704"/>
                </a:lnTo>
                <a:lnTo>
                  <a:pt x="406079" y="4327"/>
                </a:lnTo>
                <a:lnTo>
                  <a:pt x="414013" y="6670"/>
                </a:lnTo>
                <a:lnTo>
                  <a:pt x="422668" y="9555"/>
                </a:lnTo>
                <a:lnTo>
                  <a:pt x="431864" y="13160"/>
                </a:lnTo>
                <a:lnTo>
                  <a:pt x="460715" y="25960"/>
                </a:lnTo>
                <a:lnTo>
                  <a:pt x="465584" y="26862"/>
                </a:lnTo>
                <a:lnTo>
                  <a:pt x="470453" y="27944"/>
                </a:lnTo>
                <a:lnTo>
                  <a:pt x="475141" y="29206"/>
                </a:lnTo>
                <a:lnTo>
                  <a:pt x="479829" y="30828"/>
                </a:lnTo>
                <a:lnTo>
                  <a:pt x="484518" y="32451"/>
                </a:lnTo>
                <a:lnTo>
                  <a:pt x="489206" y="34073"/>
                </a:lnTo>
                <a:lnTo>
                  <a:pt x="493534" y="36056"/>
                </a:lnTo>
                <a:lnTo>
                  <a:pt x="497861" y="38220"/>
                </a:lnTo>
                <a:lnTo>
                  <a:pt x="502189" y="40563"/>
                </a:lnTo>
                <a:lnTo>
                  <a:pt x="506156" y="42907"/>
                </a:lnTo>
                <a:lnTo>
                  <a:pt x="510303" y="45611"/>
                </a:lnTo>
                <a:lnTo>
                  <a:pt x="514270" y="48135"/>
                </a:lnTo>
                <a:lnTo>
                  <a:pt x="518057" y="51200"/>
                </a:lnTo>
                <a:lnTo>
                  <a:pt x="521844" y="54084"/>
                </a:lnTo>
                <a:lnTo>
                  <a:pt x="525270" y="57329"/>
                </a:lnTo>
                <a:lnTo>
                  <a:pt x="528696" y="60394"/>
                </a:lnTo>
                <a:lnTo>
                  <a:pt x="531942" y="64000"/>
                </a:lnTo>
                <a:lnTo>
                  <a:pt x="535187" y="67425"/>
                </a:lnTo>
                <a:lnTo>
                  <a:pt x="538072" y="71031"/>
                </a:lnTo>
                <a:lnTo>
                  <a:pt x="541138" y="74997"/>
                </a:lnTo>
                <a:lnTo>
                  <a:pt x="543662" y="78783"/>
                </a:lnTo>
                <a:lnTo>
                  <a:pt x="546367" y="82749"/>
                </a:lnTo>
                <a:lnTo>
                  <a:pt x="548711" y="87076"/>
                </a:lnTo>
                <a:lnTo>
                  <a:pt x="550695" y="91042"/>
                </a:lnTo>
                <a:lnTo>
                  <a:pt x="552859" y="95549"/>
                </a:lnTo>
                <a:lnTo>
                  <a:pt x="554662" y="100056"/>
                </a:lnTo>
                <a:lnTo>
                  <a:pt x="556285" y="104383"/>
                </a:lnTo>
                <a:lnTo>
                  <a:pt x="557908" y="109070"/>
                </a:lnTo>
                <a:lnTo>
                  <a:pt x="559170" y="113938"/>
                </a:lnTo>
                <a:lnTo>
                  <a:pt x="560252" y="118806"/>
                </a:lnTo>
                <a:lnTo>
                  <a:pt x="561153" y="123493"/>
                </a:lnTo>
                <a:lnTo>
                  <a:pt x="561875" y="128541"/>
                </a:lnTo>
                <a:lnTo>
                  <a:pt x="541498" y="119527"/>
                </a:lnTo>
                <a:lnTo>
                  <a:pt x="548351" y="155944"/>
                </a:lnTo>
                <a:lnTo>
                  <a:pt x="549613" y="164236"/>
                </a:lnTo>
                <a:lnTo>
                  <a:pt x="550875" y="171448"/>
                </a:lnTo>
                <a:lnTo>
                  <a:pt x="551416" y="174693"/>
                </a:lnTo>
                <a:lnTo>
                  <a:pt x="551777" y="177577"/>
                </a:lnTo>
                <a:lnTo>
                  <a:pt x="551957" y="180282"/>
                </a:lnTo>
                <a:lnTo>
                  <a:pt x="551777" y="182625"/>
                </a:lnTo>
                <a:lnTo>
                  <a:pt x="551416" y="184969"/>
                </a:lnTo>
                <a:lnTo>
                  <a:pt x="550514" y="187132"/>
                </a:lnTo>
                <a:lnTo>
                  <a:pt x="549613" y="188935"/>
                </a:lnTo>
                <a:lnTo>
                  <a:pt x="548170" y="190558"/>
                </a:lnTo>
                <a:lnTo>
                  <a:pt x="546367" y="192360"/>
                </a:lnTo>
                <a:lnTo>
                  <a:pt x="543843" y="193803"/>
                </a:lnTo>
                <a:lnTo>
                  <a:pt x="541138" y="195245"/>
                </a:lnTo>
                <a:lnTo>
                  <a:pt x="537712" y="196507"/>
                </a:lnTo>
                <a:lnTo>
                  <a:pt x="536990" y="200473"/>
                </a:lnTo>
                <a:lnTo>
                  <a:pt x="536810" y="204079"/>
                </a:lnTo>
                <a:lnTo>
                  <a:pt x="536990" y="208045"/>
                </a:lnTo>
                <a:lnTo>
                  <a:pt x="537351" y="212011"/>
                </a:lnTo>
                <a:lnTo>
                  <a:pt x="538072" y="215617"/>
                </a:lnTo>
                <a:lnTo>
                  <a:pt x="539335" y="219403"/>
                </a:lnTo>
                <a:lnTo>
                  <a:pt x="540417" y="223188"/>
                </a:lnTo>
                <a:lnTo>
                  <a:pt x="541859" y="226794"/>
                </a:lnTo>
                <a:lnTo>
                  <a:pt x="543302" y="230580"/>
                </a:lnTo>
                <a:lnTo>
                  <a:pt x="544744" y="234005"/>
                </a:lnTo>
                <a:lnTo>
                  <a:pt x="548170" y="240856"/>
                </a:lnTo>
                <a:lnTo>
                  <a:pt x="551596" y="247346"/>
                </a:lnTo>
                <a:lnTo>
                  <a:pt x="554481" y="253476"/>
                </a:lnTo>
                <a:lnTo>
                  <a:pt x="555744" y="256360"/>
                </a:lnTo>
                <a:lnTo>
                  <a:pt x="556645" y="259064"/>
                </a:lnTo>
                <a:lnTo>
                  <a:pt x="557727" y="261769"/>
                </a:lnTo>
                <a:lnTo>
                  <a:pt x="558268" y="264112"/>
                </a:lnTo>
                <a:lnTo>
                  <a:pt x="558448" y="266276"/>
                </a:lnTo>
                <a:lnTo>
                  <a:pt x="558268" y="268619"/>
                </a:lnTo>
                <a:lnTo>
                  <a:pt x="557908" y="270422"/>
                </a:lnTo>
                <a:lnTo>
                  <a:pt x="557367" y="271324"/>
                </a:lnTo>
                <a:lnTo>
                  <a:pt x="556826" y="272225"/>
                </a:lnTo>
                <a:lnTo>
                  <a:pt x="556285" y="273126"/>
                </a:lnTo>
                <a:lnTo>
                  <a:pt x="555563" y="273848"/>
                </a:lnTo>
                <a:lnTo>
                  <a:pt x="554662" y="274569"/>
                </a:lnTo>
                <a:lnTo>
                  <a:pt x="553760" y="275290"/>
                </a:lnTo>
                <a:lnTo>
                  <a:pt x="551416" y="276372"/>
                </a:lnTo>
                <a:lnTo>
                  <a:pt x="548351" y="277273"/>
                </a:lnTo>
                <a:lnTo>
                  <a:pt x="544744" y="277994"/>
                </a:lnTo>
                <a:lnTo>
                  <a:pt x="540597" y="278535"/>
                </a:lnTo>
                <a:lnTo>
                  <a:pt x="535728" y="278715"/>
                </a:lnTo>
                <a:lnTo>
                  <a:pt x="530138" y="278715"/>
                </a:lnTo>
                <a:lnTo>
                  <a:pt x="530679" y="283402"/>
                </a:lnTo>
                <a:lnTo>
                  <a:pt x="531040" y="287549"/>
                </a:lnTo>
                <a:lnTo>
                  <a:pt x="531220" y="290974"/>
                </a:lnTo>
                <a:lnTo>
                  <a:pt x="531220" y="294400"/>
                </a:lnTo>
                <a:lnTo>
                  <a:pt x="530679" y="297645"/>
                </a:lnTo>
                <a:lnTo>
                  <a:pt x="529958" y="301070"/>
                </a:lnTo>
                <a:lnTo>
                  <a:pt x="528876" y="304856"/>
                </a:lnTo>
                <a:lnTo>
                  <a:pt x="527253" y="309002"/>
                </a:lnTo>
                <a:lnTo>
                  <a:pt x="524729" y="311346"/>
                </a:lnTo>
                <a:lnTo>
                  <a:pt x="522745" y="313509"/>
                </a:lnTo>
                <a:lnTo>
                  <a:pt x="520942" y="315493"/>
                </a:lnTo>
                <a:lnTo>
                  <a:pt x="519139" y="317836"/>
                </a:lnTo>
                <a:lnTo>
                  <a:pt x="517696" y="319819"/>
                </a:lnTo>
                <a:lnTo>
                  <a:pt x="516614" y="321983"/>
                </a:lnTo>
                <a:lnTo>
                  <a:pt x="515533" y="324146"/>
                </a:lnTo>
                <a:lnTo>
                  <a:pt x="514631" y="326309"/>
                </a:lnTo>
                <a:lnTo>
                  <a:pt x="513729" y="328653"/>
                </a:lnTo>
                <a:lnTo>
                  <a:pt x="513188" y="330817"/>
                </a:lnTo>
                <a:lnTo>
                  <a:pt x="512647" y="332980"/>
                </a:lnTo>
                <a:lnTo>
                  <a:pt x="512287" y="335324"/>
                </a:lnTo>
                <a:lnTo>
                  <a:pt x="512106" y="337667"/>
                </a:lnTo>
                <a:lnTo>
                  <a:pt x="512106" y="340191"/>
                </a:lnTo>
                <a:lnTo>
                  <a:pt x="512287" y="345239"/>
                </a:lnTo>
                <a:lnTo>
                  <a:pt x="512287" y="347583"/>
                </a:lnTo>
                <a:lnTo>
                  <a:pt x="512287" y="349566"/>
                </a:lnTo>
                <a:lnTo>
                  <a:pt x="512106" y="351369"/>
                </a:lnTo>
                <a:lnTo>
                  <a:pt x="511746" y="352991"/>
                </a:lnTo>
                <a:lnTo>
                  <a:pt x="511205" y="354794"/>
                </a:lnTo>
                <a:lnTo>
                  <a:pt x="510664" y="356416"/>
                </a:lnTo>
                <a:lnTo>
                  <a:pt x="509943" y="357859"/>
                </a:lnTo>
                <a:lnTo>
                  <a:pt x="509221" y="359301"/>
                </a:lnTo>
                <a:lnTo>
                  <a:pt x="508139" y="360743"/>
                </a:lnTo>
                <a:lnTo>
                  <a:pt x="507058" y="361825"/>
                </a:lnTo>
                <a:lnTo>
                  <a:pt x="505795" y="362907"/>
                </a:lnTo>
                <a:lnTo>
                  <a:pt x="504533" y="363988"/>
                </a:lnTo>
                <a:lnTo>
                  <a:pt x="503271" y="364890"/>
                </a:lnTo>
                <a:lnTo>
                  <a:pt x="501828" y="365971"/>
                </a:lnTo>
                <a:lnTo>
                  <a:pt x="498402" y="367414"/>
                </a:lnTo>
                <a:lnTo>
                  <a:pt x="494796" y="368495"/>
                </a:lnTo>
                <a:lnTo>
                  <a:pt x="491189" y="369577"/>
                </a:lnTo>
                <a:lnTo>
                  <a:pt x="487042" y="370298"/>
                </a:lnTo>
                <a:lnTo>
                  <a:pt x="482534" y="370659"/>
                </a:lnTo>
                <a:lnTo>
                  <a:pt x="478206" y="371019"/>
                </a:lnTo>
                <a:lnTo>
                  <a:pt x="473518" y="371200"/>
                </a:lnTo>
                <a:lnTo>
                  <a:pt x="468650" y="371019"/>
                </a:lnTo>
                <a:lnTo>
                  <a:pt x="463601" y="370839"/>
                </a:lnTo>
                <a:lnTo>
                  <a:pt x="456207" y="367954"/>
                </a:lnTo>
                <a:lnTo>
                  <a:pt x="453322" y="366873"/>
                </a:lnTo>
                <a:lnTo>
                  <a:pt x="450437" y="365971"/>
                </a:lnTo>
                <a:lnTo>
                  <a:pt x="448995" y="365611"/>
                </a:lnTo>
                <a:lnTo>
                  <a:pt x="447552" y="365431"/>
                </a:lnTo>
                <a:lnTo>
                  <a:pt x="446290" y="365611"/>
                </a:lnTo>
                <a:lnTo>
                  <a:pt x="444487" y="365611"/>
                </a:lnTo>
                <a:lnTo>
                  <a:pt x="443044" y="366152"/>
                </a:lnTo>
                <a:lnTo>
                  <a:pt x="441241" y="366693"/>
                </a:lnTo>
                <a:lnTo>
                  <a:pt x="437274" y="367954"/>
                </a:lnTo>
                <a:lnTo>
                  <a:pt x="447011" y="380754"/>
                </a:lnTo>
                <a:lnTo>
                  <a:pt x="451339" y="386523"/>
                </a:lnTo>
                <a:lnTo>
                  <a:pt x="455847" y="391932"/>
                </a:lnTo>
                <a:lnTo>
                  <a:pt x="460175" y="396619"/>
                </a:lnTo>
                <a:lnTo>
                  <a:pt x="464682" y="401307"/>
                </a:lnTo>
                <a:lnTo>
                  <a:pt x="469190" y="405814"/>
                </a:lnTo>
                <a:lnTo>
                  <a:pt x="474059" y="409960"/>
                </a:lnTo>
                <a:lnTo>
                  <a:pt x="479288" y="413746"/>
                </a:lnTo>
                <a:lnTo>
                  <a:pt x="484698" y="417712"/>
                </a:lnTo>
                <a:lnTo>
                  <a:pt x="490648" y="421318"/>
                </a:lnTo>
                <a:lnTo>
                  <a:pt x="497140" y="425104"/>
                </a:lnTo>
                <a:lnTo>
                  <a:pt x="504353" y="428890"/>
                </a:lnTo>
                <a:lnTo>
                  <a:pt x="512106" y="432495"/>
                </a:lnTo>
                <a:lnTo>
                  <a:pt x="520762" y="436461"/>
                </a:lnTo>
                <a:lnTo>
                  <a:pt x="530138" y="440608"/>
                </a:lnTo>
                <a:lnTo>
                  <a:pt x="551777" y="449442"/>
                </a:lnTo>
                <a:lnTo>
                  <a:pt x="561694" y="453588"/>
                </a:lnTo>
                <a:lnTo>
                  <a:pt x="571251" y="457374"/>
                </a:lnTo>
                <a:lnTo>
                  <a:pt x="580267" y="461521"/>
                </a:lnTo>
                <a:lnTo>
                  <a:pt x="588922" y="465847"/>
                </a:lnTo>
                <a:lnTo>
                  <a:pt x="592889" y="467830"/>
                </a:lnTo>
                <a:lnTo>
                  <a:pt x="596856" y="470174"/>
                </a:lnTo>
                <a:lnTo>
                  <a:pt x="600643" y="472518"/>
                </a:lnTo>
                <a:lnTo>
                  <a:pt x="604610" y="474861"/>
                </a:lnTo>
                <a:lnTo>
                  <a:pt x="608397" y="477566"/>
                </a:lnTo>
                <a:lnTo>
                  <a:pt x="611823" y="480090"/>
                </a:lnTo>
                <a:lnTo>
                  <a:pt x="615429" y="482974"/>
                </a:lnTo>
                <a:lnTo>
                  <a:pt x="618855" y="486039"/>
                </a:lnTo>
                <a:lnTo>
                  <a:pt x="622281" y="489104"/>
                </a:lnTo>
                <a:lnTo>
                  <a:pt x="625347" y="492349"/>
                </a:lnTo>
                <a:lnTo>
                  <a:pt x="628593" y="495774"/>
                </a:lnTo>
                <a:lnTo>
                  <a:pt x="631658" y="499560"/>
                </a:lnTo>
                <a:lnTo>
                  <a:pt x="634724" y="503706"/>
                </a:lnTo>
                <a:lnTo>
                  <a:pt x="637609" y="507673"/>
                </a:lnTo>
                <a:lnTo>
                  <a:pt x="640494" y="512180"/>
                </a:lnTo>
                <a:lnTo>
                  <a:pt x="643379" y="516867"/>
                </a:lnTo>
                <a:lnTo>
                  <a:pt x="646084" y="521915"/>
                </a:lnTo>
                <a:lnTo>
                  <a:pt x="648788" y="527323"/>
                </a:lnTo>
                <a:lnTo>
                  <a:pt x="651493" y="532732"/>
                </a:lnTo>
                <a:lnTo>
                  <a:pt x="654018" y="538501"/>
                </a:lnTo>
                <a:lnTo>
                  <a:pt x="670607" y="584653"/>
                </a:lnTo>
                <a:lnTo>
                  <a:pt x="674213" y="591504"/>
                </a:lnTo>
                <a:lnTo>
                  <a:pt x="677099" y="597453"/>
                </a:lnTo>
                <a:lnTo>
                  <a:pt x="678180" y="599977"/>
                </a:lnTo>
                <a:lnTo>
                  <a:pt x="679262" y="602681"/>
                </a:lnTo>
                <a:lnTo>
                  <a:pt x="679984" y="605025"/>
                </a:lnTo>
                <a:lnTo>
                  <a:pt x="680705" y="607368"/>
                </a:lnTo>
                <a:lnTo>
                  <a:pt x="681246" y="610073"/>
                </a:lnTo>
                <a:lnTo>
                  <a:pt x="681607" y="612596"/>
                </a:lnTo>
                <a:lnTo>
                  <a:pt x="681787" y="615301"/>
                </a:lnTo>
                <a:lnTo>
                  <a:pt x="681787" y="618005"/>
                </a:lnTo>
                <a:lnTo>
                  <a:pt x="681787" y="621250"/>
                </a:lnTo>
                <a:lnTo>
                  <a:pt x="681787" y="624495"/>
                </a:lnTo>
                <a:lnTo>
                  <a:pt x="681066" y="632067"/>
                </a:lnTo>
                <a:lnTo>
                  <a:pt x="687557" y="635132"/>
                </a:lnTo>
                <a:lnTo>
                  <a:pt x="692786" y="637295"/>
                </a:lnTo>
                <a:lnTo>
                  <a:pt x="694950" y="638377"/>
                </a:lnTo>
                <a:lnTo>
                  <a:pt x="696753" y="639639"/>
                </a:lnTo>
                <a:lnTo>
                  <a:pt x="698376" y="640720"/>
                </a:lnTo>
                <a:lnTo>
                  <a:pt x="699819" y="641802"/>
                </a:lnTo>
                <a:lnTo>
                  <a:pt x="701081" y="643064"/>
                </a:lnTo>
                <a:lnTo>
                  <a:pt x="702343" y="644506"/>
                </a:lnTo>
                <a:lnTo>
                  <a:pt x="703245" y="646489"/>
                </a:lnTo>
                <a:lnTo>
                  <a:pt x="704146" y="648472"/>
                </a:lnTo>
                <a:lnTo>
                  <a:pt x="705048" y="650636"/>
                </a:lnTo>
                <a:lnTo>
                  <a:pt x="705769" y="653520"/>
                </a:lnTo>
                <a:lnTo>
                  <a:pt x="707753" y="660191"/>
                </a:lnTo>
                <a:lnTo>
                  <a:pt x="712621" y="660371"/>
                </a:lnTo>
                <a:lnTo>
                  <a:pt x="717129" y="660912"/>
                </a:lnTo>
                <a:lnTo>
                  <a:pt x="719113" y="661272"/>
                </a:lnTo>
                <a:lnTo>
                  <a:pt x="721096" y="661813"/>
                </a:lnTo>
                <a:lnTo>
                  <a:pt x="722900" y="662354"/>
                </a:lnTo>
                <a:lnTo>
                  <a:pt x="724342" y="663075"/>
                </a:lnTo>
                <a:lnTo>
                  <a:pt x="726145" y="663977"/>
                </a:lnTo>
                <a:lnTo>
                  <a:pt x="727588" y="664878"/>
                </a:lnTo>
                <a:lnTo>
                  <a:pt x="728850" y="665779"/>
                </a:lnTo>
                <a:lnTo>
                  <a:pt x="730112" y="666861"/>
                </a:lnTo>
                <a:lnTo>
                  <a:pt x="732457" y="669025"/>
                </a:lnTo>
                <a:lnTo>
                  <a:pt x="734620" y="671909"/>
                </a:lnTo>
                <a:lnTo>
                  <a:pt x="736604" y="674794"/>
                </a:lnTo>
                <a:lnTo>
                  <a:pt x="738768" y="678039"/>
                </a:lnTo>
                <a:lnTo>
                  <a:pt x="742735" y="685610"/>
                </a:lnTo>
                <a:lnTo>
                  <a:pt x="747603" y="694444"/>
                </a:lnTo>
                <a:lnTo>
                  <a:pt x="750308" y="699492"/>
                </a:lnTo>
                <a:lnTo>
                  <a:pt x="753734" y="704720"/>
                </a:lnTo>
                <a:lnTo>
                  <a:pt x="761488" y="716078"/>
                </a:lnTo>
                <a:lnTo>
                  <a:pt x="764914" y="721486"/>
                </a:lnTo>
                <a:lnTo>
                  <a:pt x="767979" y="726715"/>
                </a:lnTo>
                <a:lnTo>
                  <a:pt x="770865" y="732123"/>
                </a:lnTo>
                <a:lnTo>
                  <a:pt x="772127" y="734827"/>
                </a:lnTo>
                <a:lnTo>
                  <a:pt x="773209" y="737712"/>
                </a:lnTo>
                <a:lnTo>
                  <a:pt x="774291" y="740777"/>
                </a:lnTo>
                <a:lnTo>
                  <a:pt x="775192" y="743841"/>
                </a:lnTo>
                <a:lnTo>
                  <a:pt x="776274" y="747267"/>
                </a:lnTo>
                <a:lnTo>
                  <a:pt x="777176" y="750872"/>
                </a:lnTo>
                <a:lnTo>
                  <a:pt x="782946" y="754658"/>
                </a:lnTo>
                <a:lnTo>
                  <a:pt x="788175" y="758444"/>
                </a:lnTo>
                <a:lnTo>
                  <a:pt x="792683" y="762050"/>
                </a:lnTo>
                <a:lnTo>
                  <a:pt x="797011" y="765836"/>
                </a:lnTo>
                <a:lnTo>
                  <a:pt x="801158" y="769982"/>
                </a:lnTo>
                <a:lnTo>
                  <a:pt x="805125" y="774129"/>
                </a:lnTo>
                <a:lnTo>
                  <a:pt x="809092" y="778996"/>
                </a:lnTo>
                <a:lnTo>
                  <a:pt x="813420" y="784765"/>
                </a:lnTo>
                <a:lnTo>
                  <a:pt x="825682" y="788551"/>
                </a:lnTo>
                <a:lnTo>
                  <a:pt x="831812" y="790715"/>
                </a:lnTo>
                <a:lnTo>
                  <a:pt x="837583" y="792698"/>
                </a:lnTo>
                <a:lnTo>
                  <a:pt x="843713" y="795222"/>
                </a:lnTo>
                <a:lnTo>
                  <a:pt x="849664" y="797565"/>
                </a:lnTo>
                <a:lnTo>
                  <a:pt x="855615" y="800269"/>
                </a:lnTo>
                <a:lnTo>
                  <a:pt x="861204" y="802974"/>
                </a:lnTo>
                <a:lnTo>
                  <a:pt x="866794" y="805858"/>
                </a:lnTo>
                <a:lnTo>
                  <a:pt x="872204" y="809284"/>
                </a:lnTo>
                <a:lnTo>
                  <a:pt x="877433" y="812889"/>
                </a:lnTo>
                <a:lnTo>
                  <a:pt x="882482" y="816675"/>
                </a:lnTo>
                <a:lnTo>
                  <a:pt x="886990" y="820822"/>
                </a:lnTo>
                <a:lnTo>
                  <a:pt x="889334" y="822985"/>
                </a:lnTo>
                <a:lnTo>
                  <a:pt x="891498" y="825329"/>
                </a:lnTo>
                <a:lnTo>
                  <a:pt x="893482" y="827672"/>
                </a:lnTo>
                <a:lnTo>
                  <a:pt x="895645" y="830016"/>
                </a:lnTo>
                <a:lnTo>
                  <a:pt x="897449" y="832720"/>
                </a:lnTo>
                <a:lnTo>
                  <a:pt x="899252" y="835244"/>
                </a:lnTo>
                <a:lnTo>
                  <a:pt x="904481" y="835965"/>
                </a:lnTo>
                <a:lnTo>
                  <a:pt x="909169" y="836686"/>
                </a:lnTo>
                <a:lnTo>
                  <a:pt x="913497" y="837768"/>
                </a:lnTo>
                <a:lnTo>
                  <a:pt x="917284" y="838489"/>
                </a:lnTo>
                <a:lnTo>
                  <a:pt x="921070" y="839571"/>
                </a:lnTo>
                <a:lnTo>
                  <a:pt x="924496" y="840652"/>
                </a:lnTo>
                <a:lnTo>
                  <a:pt x="927923" y="841734"/>
                </a:lnTo>
                <a:lnTo>
                  <a:pt x="930988" y="843176"/>
                </a:lnTo>
                <a:lnTo>
                  <a:pt x="934234" y="844799"/>
                </a:lnTo>
                <a:lnTo>
                  <a:pt x="937299" y="846421"/>
                </a:lnTo>
                <a:lnTo>
                  <a:pt x="940545" y="848224"/>
                </a:lnTo>
                <a:lnTo>
                  <a:pt x="943971" y="850388"/>
                </a:lnTo>
                <a:lnTo>
                  <a:pt x="951003" y="855075"/>
                </a:lnTo>
                <a:lnTo>
                  <a:pt x="959118" y="861024"/>
                </a:lnTo>
                <a:lnTo>
                  <a:pt x="977871" y="871481"/>
                </a:lnTo>
                <a:lnTo>
                  <a:pt x="980576" y="871300"/>
                </a:lnTo>
                <a:lnTo>
                  <a:pt x="983281" y="871120"/>
                </a:lnTo>
                <a:lnTo>
                  <a:pt x="985444" y="871120"/>
                </a:lnTo>
                <a:lnTo>
                  <a:pt x="987608" y="871300"/>
                </a:lnTo>
                <a:lnTo>
                  <a:pt x="989411" y="871481"/>
                </a:lnTo>
                <a:lnTo>
                  <a:pt x="991215" y="871841"/>
                </a:lnTo>
                <a:lnTo>
                  <a:pt x="992837" y="872382"/>
                </a:lnTo>
                <a:lnTo>
                  <a:pt x="994641" y="872923"/>
                </a:lnTo>
                <a:lnTo>
                  <a:pt x="997886" y="874726"/>
                </a:lnTo>
                <a:lnTo>
                  <a:pt x="1001312" y="876709"/>
                </a:lnTo>
                <a:lnTo>
                  <a:pt x="1009607" y="882117"/>
                </a:lnTo>
                <a:lnTo>
                  <a:pt x="1013574" y="880675"/>
                </a:lnTo>
                <a:lnTo>
                  <a:pt x="1017181" y="879593"/>
                </a:lnTo>
                <a:lnTo>
                  <a:pt x="1020787" y="879052"/>
                </a:lnTo>
                <a:lnTo>
                  <a:pt x="1024033" y="878692"/>
                </a:lnTo>
                <a:lnTo>
                  <a:pt x="1027278" y="878872"/>
                </a:lnTo>
                <a:lnTo>
                  <a:pt x="1030164" y="879052"/>
                </a:lnTo>
                <a:lnTo>
                  <a:pt x="1033409" y="879774"/>
                </a:lnTo>
                <a:lnTo>
                  <a:pt x="1036114" y="880495"/>
                </a:lnTo>
                <a:lnTo>
                  <a:pt x="1039180" y="881757"/>
                </a:lnTo>
                <a:lnTo>
                  <a:pt x="1042065" y="883019"/>
                </a:lnTo>
                <a:lnTo>
                  <a:pt x="1048195" y="885903"/>
                </a:lnTo>
                <a:lnTo>
                  <a:pt x="1054867" y="889148"/>
                </a:lnTo>
                <a:lnTo>
                  <a:pt x="1062621" y="892574"/>
                </a:lnTo>
                <a:lnTo>
                  <a:pt x="1067129" y="894016"/>
                </a:lnTo>
                <a:lnTo>
                  <a:pt x="1071637" y="895278"/>
                </a:lnTo>
                <a:lnTo>
                  <a:pt x="1080112" y="897802"/>
                </a:lnTo>
                <a:lnTo>
                  <a:pt x="1087866" y="900326"/>
                </a:lnTo>
                <a:lnTo>
                  <a:pt x="1091472" y="901407"/>
                </a:lnTo>
                <a:lnTo>
                  <a:pt x="1095078" y="902309"/>
                </a:lnTo>
                <a:lnTo>
                  <a:pt x="1098144" y="902850"/>
                </a:lnTo>
                <a:lnTo>
                  <a:pt x="1101390" y="903390"/>
                </a:lnTo>
                <a:lnTo>
                  <a:pt x="1104094" y="903390"/>
                </a:lnTo>
                <a:lnTo>
                  <a:pt x="1106980" y="903210"/>
                </a:lnTo>
                <a:lnTo>
                  <a:pt x="1108061" y="903030"/>
                </a:lnTo>
                <a:lnTo>
                  <a:pt x="1109324" y="902669"/>
                </a:lnTo>
                <a:lnTo>
                  <a:pt x="1110406" y="902309"/>
                </a:lnTo>
                <a:lnTo>
                  <a:pt x="1111488" y="901768"/>
                </a:lnTo>
                <a:lnTo>
                  <a:pt x="1112750" y="901047"/>
                </a:lnTo>
                <a:lnTo>
                  <a:pt x="1113651" y="900326"/>
                </a:lnTo>
                <a:lnTo>
                  <a:pt x="1114553" y="899244"/>
                </a:lnTo>
                <a:lnTo>
                  <a:pt x="1115455" y="898162"/>
                </a:lnTo>
                <a:lnTo>
                  <a:pt x="1117258" y="895999"/>
                </a:lnTo>
                <a:lnTo>
                  <a:pt x="1119061" y="894196"/>
                </a:lnTo>
                <a:lnTo>
                  <a:pt x="1120684" y="892393"/>
                </a:lnTo>
                <a:lnTo>
                  <a:pt x="1122487" y="890771"/>
                </a:lnTo>
                <a:lnTo>
                  <a:pt x="1126995" y="887345"/>
                </a:lnTo>
                <a:lnTo>
                  <a:pt x="1132765" y="882838"/>
                </a:lnTo>
                <a:lnTo>
                  <a:pt x="1137453" y="879774"/>
                </a:lnTo>
                <a:lnTo>
                  <a:pt x="1141420" y="877069"/>
                </a:lnTo>
                <a:lnTo>
                  <a:pt x="1144847" y="874185"/>
                </a:lnTo>
                <a:lnTo>
                  <a:pt x="1147912" y="871481"/>
                </a:lnTo>
                <a:lnTo>
                  <a:pt x="1150977" y="868236"/>
                </a:lnTo>
                <a:lnTo>
                  <a:pt x="1153682" y="864990"/>
                </a:lnTo>
                <a:lnTo>
                  <a:pt x="1156748" y="861024"/>
                </a:lnTo>
                <a:lnTo>
                  <a:pt x="1159813" y="856517"/>
                </a:lnTo>
                <a:lnTo>
                  <a:pt x="1161075" y="855255"/>
                </a:lnTo>
                <a:lnTo>
                  <a:pt x="1162878" y="853993"/>
                </a:lnTo>
                <a:lnTo>
                  <a:pt x="1167026" y="851289"/>
                </a:lnTo>
                <a:lnTo>
                  <a:pt x="1169550" y="849667"/>
                </a:lnTo>
                <a:lnTo>
                  <a:pt x="1171534" y="848224"/>
                </a:lnTo>
                <a:lnTo>
                  <a:pt x="1173337" y="846421"/>
                </a:lnTo>
                <a:lnTo>
                  <a:pt x="1174058" y="845520"/>
                </a:lnTo>
                <a:lnTo>
                  <a:pt x="1174780" y="844619"/>
                </a:lnTo>
                <a:lnTo>
                  <a:pt x="1176763" y="841193"/>
                </a:lnTo>
                <a:lnTo>
                  <a:pt x="1178567" y="838489"/>
                </a:lnTo>
                <a:lnTo>
                  <a:pt x="1180730" y="835965"/>
                </a:lnTo>
                <a:lnTo>
                  <a:pt x="1182534" y="833982"/>
                </a:lnTo>
                <a:lnTo>
                  <a:pt x="1184517" y="832540"/>
                </a:lnTo>
                <a:lnTo>
                  <a:pt x="1186320" y="831458"/>
                </a:lnTo>
                <a:lnTo>
                  <a:pt x="1188304" y="830557"/>
                </a:lnTo>
                <a:lnTo>
                  <a:pt x="1189927" y="830196"/>
                </a:lnTo>
                <a:lnTo>
                  <a:pt x="1191550" y="830196"/>
                </a:lnTo>
                <a:lnTo>
                  <a:pt x="1193353" y="830557"/>
                </a:lnTo>
                <a:lnTo>
                  <a:pt x="1194795" y="831458"/>
                </a:lnTo>
                <a:lnTo>
                  <a:pt x="1196058" y="832360"/>
                </a:lnTo>
                <a:lnTo>
                  <a:pt x="1197140" y="833621"/>
                </a:lnTo>
                <a:lnTo>
                  <a:pt x="1198221" y="835064"/>
                </a:lnTo>
                <a:lnTo>
                  <a:pt x="1198943" y="836686"/>
                </a:lnTo>
                <a:lnTo>
                  <a:pt x="1199844" y="838850"/>
                </a:lnTo>
                <a:lnTo>
                  <a:pt x="1200205" y="841013"/>
                </a:lnTo>
                <a:lnTo>
                  <a:pt x="1200566" y="843357"/>
                </a:lnTo>
                <a:lnTo>
                  <a:pt x="1200566" y="846061"/>
                </a:lnTo>
                <a:lnTo>
                  <a:pt x="1200205" y="848585"/>
                </a:lnTo>
                <a:lnTo>
                  <a:pt x="1199844" y="851469"/>
                </a:lnTo>
                <a:lnTo>
                  <a:pt x="1198762" y="854354"/>
                </a:lnTo>
                <a:lnTo>
                  <a:pt x="1197680" y="857599"/>
                </a:lnTo>
                <a:lnTo>
                  <a:pt x="1196418" y="860483"/>
                </a:lnTo>
                <a:lnTo>
                  <a:pt x="1194615" y="863728"/>
                </a:lnTo>
                <a:lnTo>
                  <a:pt x="1192451" y="866974"/>
                </a:lnTo>
                <a:lnTo>
                  <a:pt x="1190107" y="870219"/>
                </a:lnTo>
                <a:lnTo>
                  <a:pt x="1187402" y="873283"/>
                </a:lnTo>
                <a:lnTo>
                  <a:pt x="1183976" y="876709"/>
                </a:lnTo>
                <a:lnTo>
                  <a:pt x="1180370" y="879774"/>
                </a:lnTo>
                <a:lnTo>
                  <a:pt x="1176402" y="882838"/>
                </a:lnTo>
                <a:lnTo>
                  <a:pt x="1171894" y="885903"/>
                </a:lnTo>
                <a:lnTo>
                  <a:pt x="1170272" y="888427"/>
                </a:lnTo>
                <a:lnTo>
                  <a:pt x="1168829" y="890590"/>
                </a:lnTo>
                <a:lnTo>
                  <a:pt x="1167386" y="892754"/>
                </a:lnTo>
                <a:lnTo>
                  <a:pt x="1166305" y="894917"/>
                </a:lnTo>
                <a:lnTo>
                  <a:pt x="1165583" y="896900"/>
                </a:lnTo>
                <a:lnTo>
                  <a:pt x="1165042" y="898703"/>
                </a:lnTo>
                <a:lnTo>
                  <a:pt x="1164682" y="900506"/>
                </a:lnTo>
                <a:lnTo>
                  <a:pt x="1164501" y="902128"/>
                </a:lnTo>
                <a:lnTo>
                  <a:pt x="1164501" y="903751"/>
                </a:lnTo>
                <a:lnTo>
                  <a:pt x="1164682" y="905013"/>
                </a:lnTo>
                <a:lnTo>
                  <a:pt x="1165042" y="906635"/>
                </a:lnTo>
                <a:lnTo>
                  <a:pt x="1165583" y="907897"/>
                </a:lnTo>
                <a:lnTo>
                  <a:pt x="1166305" y="909159"/>
                </a:lnTo>
                <a:lnTo>
                  <a:pt x="1167206" y="910241"/>
                </a:lnTo>
                <a:lnTo>
                  <a:pt x="1168288" y="911323"/>
                </a:lnTo>
                <a:lnTo>
                  <a:pt x="1169550" y="912585"/>
                </a:lnTo>
                <a:lnTo>
                  <a:pt x="1172075" y="914568"/>
                </a:lnTo>
                <a:lnTo>
                  <a:pt x="1175321" y="916551"/>
                </a:lnTo>
                <a:lnTo>
                  <a:pt x="1178567" y="918534"/>
                </a:lnTo>
                <a:lnTo>
                  <a:pt x="1182353" y="920337"/>
                </a:lnTo>
                <a:lnTo>
                  <a:pt x="1190287" y="923942"/>
                </a:lnTo>
                <a:lnTo>
                  <a:pt x="1194435" y="926106"/>
                </a:lnTo>
                <a:lnTo>
                  <a:pt x="1198402" y="928269"/>
                </a:lnTo>
                <a:lnTo>
                  <a:pt x="1209762" y="934759"/>
                </a:lnTo>
                <a:lnTo>
                  <a:pt x="1221122" y="940889"/>
                </a:lnTo>
                <a:lnTo>
                  <a:pt x="1243482" y="952968"/>
                </a:lnTo>
                <a:lnTo>
                  <a:pt x="1248841" y="955866"/>
                </a:lnTo>
                <a:lnTo>
                  <a:pt x="1257041" y="951607"/>
                </a:lnTo>
                <a:lnTo>
                  <a:pt x="1275263" y="942235"/>
                </a:lnTo>
                <a:lnTo>
                  <a:pt x="1283562" y="937368"/>
                </a:lnTo>
                <a:lnTo>
                  <a:pt x="1291861" y="932502"/>
                </a:lnTo>
                <a:lnTo>
                  <a:pt x="1299799" y="927997"/>
                </a:lnTo>
                <a:lnTo>
                  <a:pt x="1303408" y="925654"/>
                </a:lnTo>
                <a:lnTo>
                  <a:pt x="1306836" y="923491"/>
                </a:lnTo>
                <a:lnTo>
                  <a:pt x="1309722" y="920968"/>
                </a:lnTo>
                <a:lnTo>
                  <a:pt x="1312609" y="918805"/>
                </a:lnTo>
                <a:lnTo>
                  <a:pt x="1314954" y="916282"/>
                </a:lnTo>
                <a:lnTo>
                  <a:pt x="1316759" y="913939"/>
                </a:lnTo>
                <a:lnTo>
                  <a:pt x="1317480" y="912858"/>
                </a:lnTo>
                <a:lnTo>
                  <a:pt x="1318021" y="911596"/>
                </a:lnTo>
                <a:lnTo>
                  <a:pt x="1318743" y="910514"/>
                </a:lnTo>
                <a:lnTo>
                  <a:pt x="1318924" y="909072"/>
                </a:lnTo>
                <a:lnTo>
                  <a:pt x="1319104" y="907811"/>
                </a:lnTo>
                <a:lnTo>
                  <a:pt x="1319104" y="906550"/>
                </a:lnTo>
                <a:lnTo>
                  <a:pt x="1318924" y="905288"/>
                </a:lnTo>
                <a:lnTo>
                  <a:pt x="1318743" y="903846"/>
                </a:lnTo>
                <a:lnTo>
                  <a:pt x="1318021" y="902043"/>
                </a:lnTo>
                <a:lnTo>
                  <a:pt x="1317841" y="900422"/>
                </a:lnTo>
                <a:lnTo>
                  <a:pt x="1317300" y="897177"/>
                </a:lnTo>
                <a:lnTo>
                  <a:pt x="1317119" y="895375"/>
                </a:lnTo>
                <a:lnTo>
                  <a:pt x="1316759" y="893573"/>
                </a:lnTo>
                <a:lnTo>
                  <a:pt x="1316217" y="891410"/>
                </a:lnTo>
                <a:lnTo>
                  <a:pt x="1315315" y="889067"/>
                </a:lnTo>
                <a:lnTo>
                  <a:pt x="1311346" y="884561"/>
                </a:lnTo>
                <a:lnTo>
                  <a:pt x="1307918" y="880596"/>
                </a:lnTo>
                <a:lnTo>
                  <a:pt x="1305031" y="876811"/>
                </a:lnTo>
                <a:lnTo>
                  <a:pt x="1302505" y="873207"/>
                </a:lnTo>
                <a:lnTo>
                  <a:pt x="1300160" y="869241"/>
                </a:lnTo>
                <a:lnTo>
                  <a:pt x="1297995" y="864916"/>
                </a:lnTo>
                <a:lnTo>
                  <a:pt x="1296011" y="860050"/>
                </a:lnTo>
                <a:lnTo>
                  <a:pt x="1294026" y="854643"/>
                </a:lnTo>
                <a:lnTo>
                  <a:pt x="1291680" y="847434"/>
                </a:lnTo>
                <a:lnTo>
                  <a:pt x="1290779" y="844730"/>
                </a:lnTo>
                <a:lnTo>
                  <a:pt x="1290418" y="842207"/>
                </a:lnTo>
                <a:lnTo>
                  <a:pt x="1290418" y="839684"/>
                </a:lnTo>
                <a:lnTo>
                  <a:pt x="1290779" y="836980"/>
                </a:lnTo>
                <a:lnTo>
                  <a:pt x="1291680" y="833736"/>
                </a:lnTo>
                <a:lnTo>
                  <a:pt x="1293124" y="830132"/>
                </a:lnTo>
                <a:lnTo>
                  <a:pt x="1296191" y="828329"/>
                </a:lnTo>
                <a:lnTo>
                  <a:pt x="1298717" y="827067"/>
                </a:lnTo>
                <a:lnTo>
                  <a:pt x="1301423" y="826346"/>
                </a:lnTo>
                <a:lnTo>
                  <a:pt x="1303588" y="825806"/>
                </a:lnTo>
                <a:lnTo>
                  <a:pt x="1305572" y="825626"/>
                </a:lnTo>
                <a:lnTo>
                  <a:pt x="1307737" y="825806"/>
                </a:lnTo>
                <a:lnTo>
                  <a:pt x="1309361" y="826346"/>
                </a:lnTo>
                <a:lnTo>
                  <a:pt x="1310985" y="827067"/>
                </a:lnTo>
                <a:lnTo>
                  <a:pt x="1312609" y="828149"/>
                </a:lnTo>
                <a:lnTo>
                  <a:pt x="1314052" y="829411"/>
                </a:lnTo>
                <a:lnTo>
                  <a:pt x="1315315" y="831213"/>
                </a:lnTo>
                <a:lnTo>
                  <a:pt x="1316578" y="833016"/>
                </a:lnTo>
                <a:lnTo>
                  <a:pt x="1317661" y="834998"/>
                </a:lnTo>
                <a:lnTo>
                  <a:pt x="1318924" y="837341"/>
                </a:lnTo>
                <a:lnTo>
                  <a:pt x="1321089" y="842387"/>
                </a:lnTo>
                <a:lnTo>
                  <a:pt x="1323975" y="845811"/>
                </a:lnTo>
                <a:lnTo>
                  <a:pt x="1326501" y="849056"/>
                </a:lnTo>
                <a:lnTo>
                  <a:pt x="1328666" y="852120"/>
                </a:lnTo>
                <a:lnTo>
                  <a:pt x="1330651" y="855184"/>
                </a:lnTo>
                <a:lnTo>
                  <a:pt x="1332635" y="858247"/>
                </a:lnTo>
                <a:lnTo>
                  <a:pt x="1334440" y="861672"/>
                </a:lnTo>
                <a:lnTo>
                  <a:pt x="1338228" y="869422"/>
                </a:lnTo>
                <a:lnTo>
                  <a:pt x="1345806" y="874468"/>
                </a:lnTo>
                <a:lnTo>
                  <a:pt x="1352481" y="879515"/>
                </a:lnTo>
                <a:lnTo>
                  <a:pt x="1355548" y="881678"/>
                </a:lnTo>
                <a:lnTo>
                  <a:pt x="1358435" y="884020"/>
                </a:lnTo>
                <a:lnTo>
                  <a:pt x="1360780" y="886364"/>
                </a:lnTo>
                <a:lnTo>
                  <a:pt x="1363306" y="888527"/>
                </a:lnTo>
                <a:lnTo>
                  <a:pt x="1365291" y="890689"/>
                </a:lnTo>
                <a:lnTo>
                  <a:pt x="1367095" y="893212"/>
                </a:lnTo>
                <a:lnTo>
                  <a:pt x="1369080" y="895375"/>
                </a:lnTo>
                <a:lnTo>
                  <a:pt x="1370523" y="897538"/>
                </a:lnTo>
                <a:lnTo>
                  <a:pt x="1371605" y="899880"/>
                </a:lnTo>
                <a:lnTo>
                  <a:pt x="1372688" y="902224"/>
                </a:lnTo>
                <a:lnTo>
                  <a:pt x="1373590" y="904747"/>
                </a:lnTo>
                <a:lnTo>
                  <a:pt x="1374131" y="907090"/>
                </a:lnTo>
                <a:lnTo>
                  <a:pt x="1378822" y="905648"/>
                </a:lnTo>
                <a:lnTo>
                  <a:pt x="1381867" y="905119"/>
                </a:lnTo>
                <a:lnTo>
                  <a:pt x="1381570" y="905209"/>
                </a:lnTo>
                <a:lnTo>
                  <a:pt x="1383012" y="907549"/>
                </a:lnTo>
                <a:lnTo>
                  <a:pt x="1384274" y="910430"/>
                </a:lnTo>
                <a:lnTo>
                  <a:pt x="1385536" y="913492"/>
                </a:lnTo>
                <a:lnTo>
                  <a:pt x="1386618" y="916913"/>
                </a:lnTo>
                <a:lnTo>
                  <a:pt x="1387880" y="920515"/>
                </a:lnTo>
                <a:lnTo>
                  <a:pt x="1388781" y="924477"/>
                </a:lnTo>
                <a:lnTo>
                  <a:pt x="1389683" y="928258"/>
                </a:lnTo>
                <a:lnTo>
                  <a:pt x="1390404" y="932580"/>
                </a:lnTo>
                <a:lnTo>
                  <a:pt x="1390945" y="937082"/>
                </a:lnTo>
                <a:lnTo>
                  <a:pt x="1391486" y="941764"/>
                </a:lnTo>
                <a:lnTo>
                  <a:pt x="1391846" y="946266"/>
                </a:lnTo>
                <a:lnTo>
                  <a:pt x="1392027" y="951128"/>
                </a:lnTo>
                <a:lnTo>
                  <a:pt x="1392207" y="955990"/>
                </a:lnTo>
                <a:lnTo>
                  <a:pt x="1392207" y="961032"/>
                </a:lnTo>
                <a:lnTo>
                  <a:pt x="1392027" y="966074"/>
                </a:lnTo>
                <a:lnTo>
                  <a:pt x="1391846" y="970936"/>
                </a:lnTo>
                <a:lnTo>
                  <a:pt x="1391305" y="975979"/>
                </a:lnTo>
                <a:lnTo>
                  <a:pt x="1390765" y="981021"/>
                </a:lnTo>
                <a:lnTo>
                  <a:pt x="1390043" y="986063"/>
                </a:lnTo>
                <a:lnTo>
                  <a:pt x="1389142" y="991105"/>
                </a:lnTo>
                <a:lnTo>
                  <a:pt x="1388060" y="995967"/>
                </a:lnTo>
                <a:lnTo>
                  <a:pt x="1386618" y="1000829"/>
                </a:lnTo>
                <a:lnTo>
                  <a:pt x="1385356" y="1005511"/>
                </a:lnTo>
                <a:lnTo>
                  <a:pt x="1383733" y="1010193"/>
                </a:lnTo>
                <a:lnTo>
                  <a:pt x="1382110" y="1014515"/>
                </a:lnTo>
                <a:lnTo>
                  <a:pt x="1379947" y="1018837"/>
                </a:lnTo>
                <a:lnTo>
                  <a:pt x="1377964" y="1022979"/>
                </a:lnTo>
                <a:lnTo>
                  <a:pt x="1375620" y="1026940"/>
                </a:lnTo>
                <a:lnTo>
                  <a:pt x="1373096" y="1030722"/>
                </a:lnTo>
                <a:lnTo>
                  <a:pt x="1370391" y="1034143"/>
                </a:lnTo>
                <a:lnTo>
                  <a:pt x="1367326" y="1037385"/>
                </a:lnTo>
                <a:lnTo>
                  <a:pt x="1364442" y="1040266"/>
                </a:lnTo>
                <a:lnTo>
                  <a:pt x="1368048" y="1042967"/>
                </a:lnTo>
                <a:lnTo>
                  <a:pt x="1371834" y="1045308"/>
                </a:lnTo>
                <a:lnTo>
                  <a:pt x="1375259" y="1047469"/>
                </a:lnTo>
                <a:lnTo>
                  <a:pt x="1378324" y="1049270"/>
                </a:lnTo>
                <a:lnTo>
                  <a:pt x="1381029" y="1050530"/>
                </a:lnTo>
                <a:lnTo>
                  <a:pt x="1383913" y="1051611"/>
                </a:lnTo>
                <a:lnTo>
                  <a:pt x="1386257" y="1052511"/>
                </a:lnTo>
                <a:lnTo>
                  <a:pt x="1388781" y="1053051"/>
                </a:lnTo>
                <a:lnTo>
                  <a:pt x="1390945" y="1053411"/>
                </a:lnTo>
                <a:lnTo>
                  <a:pt x="1392748" y="1053231"/>
                </a:lnTo>
                <a:lnTo>
                  <a:pt x="1394731" y="1053051"/>
                </a:lnTo>
                <a:lnTo>
                  <a:pt x="1396354" y="1052511"/>
                </a:lnTo>
                <a:lnTo>
                  <a:pt x="1397796" y="1051611"/>
                </a:lnTo>
                <a:lnTo>
                  <a:pt x="1399239" y="1050710"/>
                </a:lnTo>
                <a:lnTo>
                  <a:pt x="1400681" y="1049449"/>
                </a:lnTo>
                <a:lnTo>
                  <a:pt x="1401763" y="1048009"/>
                </a:lnTo>
                <a:lnTo>
                  <a:pt x="1402664" y="1046568"/>
                </a:lnTo>
                <a:lnTo>
                  <a:pt x="1403746" y="1044587"/>
                </a:lnTo>
                <a:lnTo>
                  <a:pt x="1404467" y="1042607"/>
                </a:lnTo>
                <a:lnTo>
                  <a:pt x="1405188" y="1040626"/>
                </a:lnTo>
                <a:lnTo>
                  <a:pt x="1406631" y="1035764"/>
                </a:lnTo>
                <a:lnTo>
                  <a:pt x="1407713" y="1030361"/>
                </a:lnTo>
                <a:lnTo>
                  <a:pt x="1408434" y="1024599"/>
                </a:lnTo>
                <a:lnTo>
                  <a:pt x="1409335" y="1018477"/>
                </a:lnTo>
                <a:lnTo>
                  <a:pt x="1410778" y="1005331"/>
                </a:lnTo>
                <a:lnTo>
                  <a:pt x="1410778" y="1000829"/>
                </a:lnTo>
                <a:lnTo>
                  <a:pt x="1410958" y="996147"/>
                </a:lnTo>
                <a:lnTo>
                  <a:pt x="1411859" y="986783"/>
                </a:lnTo>
                <a:lnTo>
                  <a:pt x="1412580" y="981741"/>
                </a:lnTo>
                <a:lnTo>
                  <a:pt x="1412941" y="976699"/>
                </a:lnTo>
                <a:lnTo>
                  <a:pt x="1413121" y="971477"/>
                </a:lnTo>
                <a:lnTo>
                  <a:pt x="1412941" y="966615"/>
                </a:lnTo>
                <a:lnTo>
                  <a:pt x="1412580" y="960132"/>
                </a:lnTo>
                <a:lnTo>
                  <a:pt x="1411859" y="953649"/>
                </a:lnTo>
                <a:lnTo>
                  <a:pt x="1411138" y="947347"/>
                </a:lnTo>
                <a:lnTo>
                  <a:pt x="1410056" y="941404"/>
                </a:lnTo>
                <a:lnTo>
                  <a:pt x="1408975" y="935461"/>
                </a:lnTo>
                <a:lnTo>
                  <a:pt x="1407713" y="930059"/>
                </a:lnTo>
                <a:lnTo>
                  <a:pt x="1406090" y="924837"/>
                </a:lnTo>
                <a:lnTo>
                  <a:pt x="1404287" y="919974"/>
                </a:lnTo>
                <a:lnTo>
                  <a:pt x="1402304" y="915833"/>
                </a:lnTo>
                <a:lnTo>
                  <a:pt x="1401402" y="913852"/>
                </a:lnTo>
                <a:lnTo>
                  <a:pt x="1400140" y="912231"/>
                </a:lnTo>
                <a:lnTo>
                  <a:pt x="1398878" y="910611"/>
                </a:lnTo>
                <a:lnTo>
                  <a:pt x="1397616" y="909170"/>
                </a:lnTo>
                <a:lnTo>
                  <a:pt x="1396354" y="907910"/>
                </a:lnTo>
                <a:lnTo>
                  <a:pt x="1395092" y="906829"/>
                </a:lnTo>
                <a:lnTo>
                  <a:pt x="1393469" y="905929"/>
                </a:lnTo>
                <a:lnTo>
                  <a:pt x="1392027" y="905209"/>
                </a:lnTo>
                <a:lnTo>
                  <a:pt x="1390404" y="904668"/>
                </a:lnTo>
                <a:lnTo>
                  <a:pt x="1390082" y="904597"/>
                </a:lnTo>
                <a:lnTo>
                  <a:pt x="1392894" y="904927"/>
                </a:lnTo>
                <a:lnTo>
                  <a:pt x="1396684" y="905648"/>
                </a:lnTo>
                <a:lnTo>
                  <a:pt x="1400653" y="906550"/>
                </a:lnTo>
                <a:lnTo>
                  <a:pt x="1405343" y="907811"/>
                </a:lnTo>
                <a:lnTo>
                  <a:pt x="1433309" y="904567"/>
                </a:lnTo>
                <a:lnTo>
                  <a:pt x="1435654" y="903305"/>
                </a:lnTo>
                <a:lnTo>
                  <a:pt x="1438360" y="902584"/>
                </a:lnTo>
                <a:lnTo>
                  <a:pt x="1440886" y="901863"/>
                </a:lnTo>
                <a:lnTo>
                  <a:pt x="1443772" y="901142"/>
                </a:lnTo>
                <a:lnTo>
                  <a:pt x="1446479" y="900782"/>
                </a:lnTo>
                <a:lnTo>
                  <a:pt x="1449546" y="900422"/>
                </a:lnTo>
                <a:lnTo>
                  <a:pt x="1455139" y="899880"/>
                </a:lnTo>
                <a:lnTo>
                  <a:pt x="1467227" y="899340"/>
                </a:lnTo>
                <a:lnTo>
                  <a:pt x="1473181" y="898799"/>
                </a:lnTo>
                <a:lnTo>
                  <a:pt x="1479134" y="898079"/>
                </a:lnTo>
                <a:lnTo>
                  <a:pt x="1484187" y="894293"/>
                </a:lnTo>
                <a:lnTo>
                  <a:pt x="1488877" y="890869"/>
                </a:lnTo>
                <a:lnTo>
                  <a:pt x="1493207" y="887985"/>
                </a:lnTo>
                <a:lnTo>
                  <a:pt x="1497356" y="885643"/>
                </a:lnTo>
                <a:lnTo>
                  <a:pt x="1501506" y="883299"/>
                </a:lnTo>
                <a:lnTo>
                  <a:pt x="1505114" y="881497"/>
                </a:lnTo>
                <a:lnTo>
                  <a:pt x="1509084" y="880056"/>
                </a:lnTo>
                <a:lnTo>
                  <a:pt x="1513053" y="878614"/>
                </a:lnTo>
                <a:lnTo>
                  <a:pt x="1516842" y="877712"/>
                </a:lnTo>
                <a:lnTo>
                  <a:pt x="1520811" y="876991"/>
                </a:lnTo>
                <a:lnTo>
                  <a:pt x="1525141" y="876631"/>
                </a:lnTo>
                <a:lnTo>
                  <a:pt x="1529291" y="876270"/>
                </a:lnTo>
                <a:lnTo>
                  <a:pt x="1533982" y="876270"/>
                </a:lnTo>
                <a:lnTo>
                  <a:pt x="1539033" y="876270"/>
                </a:lnTo>
                <a:lnTo>
                  <a:pt x="1550399" y="876631"/>
                </a:lnTo>
                <a:lnTo>
                  <a:pt x="1555812" y="873567"/>
                </a:lnTo>
                <a:lnTo>
                  <a:pt x="1561044" y="870503"/>
                </a:lnTo>
                <a:lnTo>
                  <a:pt x="1566276" y="867800"/>
                </a:lnTo>
                <a:lnTo>
                  <a:pt x="1571509" y="865096"/>
                </a:lnTo>
                <a:lnTo>
                  <a:pt x="1576741" y="862753"/>
                </a:lnTo>
                <a:lnTo>
                  <a:pt x="1582153" y="860410"/>
                </a:lnTo>
                <a:lnTo>
                  <a:pt x="1587746" y="858428"/>
                </a:lnTo>
                <a:lnTo>
                  <a:pt x="1593880" y="856265"/>
                </a:lnTo>
                <a:lnTo>
                  <a:pt x="1596406" y="852841"/>
                </a:lnTo>
                <a:lnTo>
                  <a:pt x="1599292" y="849777"/>
                </a:lnTo>
                <a:lnTo>
                  <a:pt x="1601999" y="847073"/>
                </a:lnTo>
                <a:lnTo>
                  <a:pt x="1604885" y="844910"/>
                </a:lnTo>
                <a:lnTo>
                  <a:pt x="1607953" y="843108"/>
                </a:lnTo>
                <a:lnTo>
                  <a:pt x="1610839" y="841306"/>
                </a:lnTo>
                <a:lnTo>
                  <a:pt x="1614267" y="840044"/>
                </a:lnTo>
                <a:lnTo>
                  <a:pt x="1617334" y="838963"/>
                </a:lnTo>
                <a:lnTo>
                  <a:pt x="1620762" y="838242"/>
                </a:lnTo>
                <a:lnTo>
                  <a:pt x="1624371" y="837521"/>
                </a:lnTo>
                <a:lnTo>
                  <a:pt x="1627798" y="836980"/>
                </a:lnTo>
                <a:lnTo>
                  <a:pt x="1631587" y="836620"/>
                </a:lnTo>
                <a:lnTo>
                  <a:pt x="1638985" y="836259"/>
                </a:lnTo>
                <a:lnTo>
                  <a:pt x="1646923" y="835719"/>
                </a:lnTo>
                <a:lnTo>
                  <a:pt x="1656124" y="827428"/>
                </a:lnTo>
                <a:lnTo>
                  <a:pt x="1665145" y="818957"/>
                </a:lnTo>
                <a:lnTo>
                  <a:pt x="1674527" y="810306"/>
                </a:lnTo>
                <a:lnTo>
                  <a:pt x="1683908" y="801835"/>
                </a:lnTo>
                <a:lnTo>
                  <a:pt x="1688599" y="797690"/>
                </a:lnTo>
                <a:lnTo>
                  <a:pt x="1693651" y="793905"/>
                </a:lnTo>
                <a:lnTo>
                  <a:pt x="1698342" y="789940"/>
                </a:lnTo>
                <a:lnTo>
                  <a:pt x="1703574" y="786336"/>
                </a:lnTo>
                <a:lnTo>
                  <a:pt x="1708626" y="782731"/>
                </a:lnTo>
                <a:lnTo>
                  <a:pt x="1714038" y="779487"/>
                </a:lnTo>
                <a:lnTo>
                  <a:pt x="1719270" y="776423"/>
                </a:lnTo>
                <a:lnTo>
                  <a:pt x="1724864" y="773539"/>
                </a:lnTo>
                <a:lnTo>
                  <a:pt x="1730456" y="760382"/>
                </a:lnTo>
                <a:lnTo>
                  <a:pt x="1733163" y="754254"/>
                </a:lnTo>
                <a:lnTo>
                  <a:pt x="1735689" y="748487"/>
                </a:lnTo>
                <a:lnTo>
                  <a:pt x="1738575" y="743261"/>
                </a:lnTo>
                <a:lnTo>
                  <a:pt x="1741281" y="738394"/>
                </a:lnTo>
                <a:lnTo>
                  <a:pt x="1744168" y="733888"/>
                </a:lnTo>
                <a:lnTo>
                  <a:pt x="1747055" y="729743"/>
                </a:lnTo>
                <a:lnTo>
                  <a:pt x="1748679" y="727941"/>
                </a:lnTo>
                <a:lnTo>
                  <a:pt x="1750122" y="726318"/>
                </a:lnTo>
                <a:lnTo>
                  <a:pt x="1751746" y="724877"/>
                </a:lnTo>
                <a:lnTo>
                  <a:pt x="1753189" y="723435"/>
                </a:lnTo>
                <a:lnTo>
                  <a:pt x="1755173" y="722173"/>
                </a:lnTo>
                <a:lnTo>
                  <a:pt x="1756797" y="721092"/>
                </a:lnTo>
                <a:lnTo>
                  <a:pt x="1758602" y="720191"/>
                </a:lnTo>
                <a:lnTo>
                  <a:pt x="1760405" y="719470"/>
                </a:lnTo>
                <a:lnTo>
                  <a:pt x="1762390" y="718929"/>
                </a:lnTo>
                <a:lnTo>
                  <a:pt x="1764375" y="718569"/>
                </a:lnTo>
                <a:lnTo>
                  <a:pt x="1766360" y="718208"/>
                </a:lnTo>
                <a:lnTo>
                  <a:pt x="1768705" y="718208"/>
                </a:lnTo>
                <a:lnTo>
                  <a:pt x="1770870" y="718208"/>
                </a:lnTo>
                <a:lnTo>
                  <a:pt x="1773035" y="718569"/>
                </a:lnTo>
                <a:lnTo>
                  <a:pt x="1775561" y="719110"/>
                </a:lnTo>
                <a:lnTo>
                  <a:pt x="1777906" y="719650"/>
                </a:lnTo>
                <a:lnTo>
                  <a:pt x="1779710" y="705412"/>
                </a:lnTo>
                <a:lnTo>
                  <a:pt x="1780071" y="703069"/>
                </a:lnTo>
                <a:lnTo>
                  <a:pt x="1780612" y="700906"/>
                </a:lnTo>
                <a:lnTo>
                  <a:pt x="1781153" y="698743"/>
                </a:lnTo>
                <a:lnTo>
                  <a:pt x="1781695" y="697121"/>
                </a:lnTo>
                <a:lnTo>
                  <a:pt x="1782597" y="695500"/>
                </a:lnTo>
                <a:lnTo>
                  <a:pt x="1783499" y="694058"/>
                </a:lnTo>
                <a:lnTo>
                  <a:pt x="1784762" y="692616"/>
                </a:lnTo>
                <a:lnTo>
                  <a:pt x="1786386" y="691174"/>
                </a:lnTo>
                <a:lnTo>
                  <a:pt x="1788190" y="689732"/>
                </a:lnTo>
                <a:lnTo>
                  <a:pt x="1790355" y="688110"/>
                </a:lnTo>
                <a:lnTo>
                  <a:pt x="1795948" y="684505"/>
                </a:lnTo>
                <a:lnTo>
                  <a:pt x="1797572" y="678197"/>
                </a:lnTo>
                <a:lnTo>
                  <a:pt x="1799196" y="672790"/>
                </a:lnTo>
                <a:lnTo>
                  <a:pt x="1800999" y="668645"/>
                </a:lnTo>
                <a:lnTo>
                  <a:pt x="1801901" y="666482"/>
                </a:lnTo>
                <a:lnTo>
                  <a:pt x="1802804" y="664499"/>
                </a:lnTo>
                <a:lnTo>
                  <a:pt x="1803886" y="662697"/>
                </a:lnTo>
                <a:lnTo>
                  <a:pt x="1805330" y="660895"/>
                </a:lnTo>
                <a:lnTo>
                  <a:pt x="1808216" y="657291"/>
                </a:lnTo>
                <a:lnTo>
                  <a:pt x="1812005" y="653145"/>
                </a:lnTo>
                <a:lnTo>
                  <a:pt x="1816515" y="648459"/>
                </a:lnTo>
                <a:lnTo>
                  <a:pt x="1817779" y="641430"/>
                </a:lnTo>
                <a:lnTo>
                  <a:pt x="1818861" y="634942"/>
                </a:lnTo>
                <a:lnTo>
                  <a:pt x="1820304" y="628814"/>
                </a:lnTo>
                <a:lnTo>
                  <a:pt x="1821747" y="622866"/>
                </a:lnTo>
                <a:lnTo>
                  <a:pt x="1823552" y="617459"/>
                </a:lnTo>
                <a:lnTo>
                  <a:pt x="1825356" y="612233"/>
                </a:lnTo>
                <a:lnTo>
                  <a:pt x="1827160" y="607546"/>
                </a:lnTo>
                <a:lnTo>
                  <a:pt x="1829145" y="603041"/>
                </a:lnTo>
                <a:lnTo>
                  <a:pt x="1831490" y="598715"/>
                </a:lnTo>
                <a:lnTo>
                  <a:pt x="1833836" y="594931"/>
                </a:lnTo>
                <a:lnTo>
                  <a:pt x="1836361" y="591146"/>
                </a:lnTo>
                <a:lnTo>
                  <a:pt x="1839068" y="587902"/>
                </a:lnTo>
                <a:lnTo>
                  <a:pt x="1841594" y="584477"/>
                </a:lnTo>
                <a:lnTo>
                  <a:pt x="1844661" y="581594"/>
                </a:lnTo>
                <a:lnTo>
                  <a:pt x="1847547" y="578710"/>
                </a:lnTo>
                <a:lnTo>
                  <a:pt x="1850975" y="576187"/>
                </a:lnTo>
                <a:lnTo>
                  <a:pt x="1854042" y="573663"/>
                </a:lnTo>
                <a:lnTo>
                  <a:pt x="1857651" y="571500"/>
                </a:lnTo>
                <a:lnTo>
                  <a:pt x="1861259" y="569518"/>
                </a:lnTo>
                <a:lnTo>
                  <a:pt x="1864867" y="567355"/>
                </a:lnTo>
                <a:lnTo>
                  <a:pt x="1868837" y="565553"/>
                </a:lnTo>
                <a:lnTo>
                  <a:pt x="1872806" y="563931"/>
                </a:lnTo>
                <a:lnTo>
                  <a:pt x="1876955" y="562129"/>
                </a:lnTo>
                <a:lnTo>
                  <a:pt x="1881286" y="560507"/>
                </a:lnTo>
                <a:lnTo>
                  <a:pt x="1890126" y="557623"/>
                </a:lnTo>
                <a:lnTo>
                  <a:pt x="1899869" y="554559"/>
                </a:lnTo>
                <a:lnTo>
                  <a:pt x="1920436" y="548611"/>
                </a:lnTo>
                <a:lnTo>
                  <a:pt x="1926750" y="546269"/>
                </a:lnTo>
                <a:lnTo>
                  <a:pt x="1932343" y="543925"/>
                </a:lnTo>
                <a:lnTo>
                  <a:pt x="1937575" y="541763"/>
                </a:lnTo>
                <a:lnTo>
                  <a:pt x="1942447" y="539780"/>
                </a:lnTo>
                <a:lnTo>
                  <a:pt x="1946597" y="537437"/>
                </a:lnTo>
                <a:lnTo>
                  <a:pt x="1950389" y="535370"/>
                </a:lnTo>
                <a:lnTo>
                  <a:pt x="1950037" y="535761"/>
                </a:lnTo>
                <a:lnTo>
                  <a:pt x="1943726" y="543152"/>
                </a:lnTo>
                <a:lnTo>
                  <a:pt x="1940662" y="546936"/>
                </a:lnTo>
                <a:lnTo>
                  <a:pt x="1937957" y="550902"/>
                </a:lnTo>
                <a:lnTo>
                  <a:pt x="1935072" y="554507"/>
                </a:lnTo>
                <a:lnTo>
                  <a:pt x="1932728" y="558473"/>
                </a:lnTo>
                <a:lnTo>
                  <a:pt x="1930384" y="562078"/>
                </a:lnTo>
                <a:lnTo>
                  <a:pt x="1928041" y="566043"/>
                </a:lnTo>
                <a:lnTo>
                  <a:pt x="1926238" y="570009"/>
                </a:lnTo>
                <a:lnTo>
                  <a:pt x="1924435" y="573614"/>
                </a:lnTo>
                <a:lnTo>
                  <a:pt x="1944808" y="556490"/>
                </a:lnTo>
                <a:lnTo>
                  <a:pt x="1969148" y="533058"/>
                </a:lnTo>
                <a:lnTo>
                  <a:pt x="1969869" y="536482"/>
                </a:lnTo>
                <a:lnTo>
                  <a:pt x="1970951" y="540087"/>
                </a:lnTo>
                <a:lnTo>
                  <a:pt x="1972393" y="543332"/>
                </a:lnTo>
                <a:lnTo>
                  <a:pt x="1974377" y="546936"/>
                </a:lnTo>
                <a:lnTo>
                  <a:pt x="1976359" y="550001"/>
                </a:lnTo>
                <a:lnTo>
                  <a:pt x="1978523" y="553426"/>
                </a:lnTo>
                <a:lnTo>
                  <a:pt x="1981228" y="556490"/>
                </a:lnTo>
                <a:lnTo>
                  <a:pt x="1983752" y="559554"/>
                </a:lnTo>
                <a:lnTo>
                  <a:pt x="1986636" y="562619"/>
                </a:lnTo>
                <a:lnTo>
                  <a:pt x="1989521" y="565502"/>
                </a:lnTo>
                <a:lnTo>
                  <a:pt x="1995290" y="570910"/>
                </a:lnTo>
                <a:lnTo>
                  <a:pt x="2005928" y="580283"/>
                </a:lnTo>
                <a:lnTo>
                  <a:pt x="2002863" y="585510"/>
                </a:lnTo>
                <a:lnTo>
                  <a:pt x="2000158" y="590737"/>
                </a:lnTo>
                <a:lnTo>
                  <a:pt x="1997454" y="596145"/>
                </a:lnTo>
                <a:lnTo>
                  <a:pt x="1994930" y="601553"/>
                </a:lnTo>
                <a:lnTo>
                  <a:pt x="1992586" y="606960"/>
                </a:lnTo>
                <a:lnTo>
                  <a:pt x="1990242" y="612187"/>
                </a:lnTo>
                <a:lnTo>
                  <a:pt x="1985915" y="623362"/>
                </a:lnTo>
                <a:lnTo>
                  <a:pt x="1981949" y="634358"/>
                </a:lnTo>
                <a:lnTo>
                  <a:pt x="1978342" y="645714"/>
                </a:lnTo>
                <a:lnTo>
                  <a:pt x="1974917" y="657069"/>
                </a:lnTo>
                <a:lnTo>
                  <a:pt x="1971672" y="668425"/>
                </a:lnTo>
                <a:lnTo>
                  <a:pt x="1960133" y="714749"/>
                </a:lnTo>
                <a:lnTo>
                  <a:pt x="1958871" y="720697"/>
                </a:lnTo>
                <a:lnTo>
                  <a:pt x="1957248" y="728448"/>
                </a:lnTo>
                <a:lnTo>
                  <a:pt x="1952200" y="748095"/>
                </a:lnTo>
                <a:lnTo>
                  <a:pt x="1945890" y="773150"/>
                </a:lnTo>
                <a:lnTo>
                  <a:pt x="1938678" y="802711"/>
                </a:lnTo>
                <a:lnTo>
                  <a:pt x="1930745" y="835336"/>
                </a:lnTo>
                <a:lnTo>
                  <a:pt x="1926598" y="852820"/>
                </a:lnTo>
                <a:lnTo>
                  <a:pt x="1922452" y="870665"/>
                </a:lnTo>
                <a:lnTo>
                  <a:pt x="1918485" y="889051"/>
                </a:lnTo>
                <a:lnTo>
                  <a:pt x="1914519" y="907617"/>
                </a:lnTo>
                <a:lnTo>
                  <a:pt x="1910913" y="926363"/>
                </a:lnTo>
                <a:lnTo>
                  <a:pt x="1907127" y="945109"/>
                </a:lnTo>
                <a:lnTo>
                  <a:pt x="1903701" y="963854"/>
                </a:lnTo>
                <a:lnTo>
                  <a:pt x="1900817" y="982240"/>
                </a:lnTo>
                <a:lnTo>
                  <a:pt x="1898112" y="1000625"/>
                </a:lnTo>
                <a:lnTo>
                  <a:pt x="1895948" y="1018470"/>
                </a:lnTo>
                <a:lnTo>
                  <a:pt x="1894326" y="1035774"/>
                </a:lnTo>
                <a:lnTo>
                  <a:pt x="1893604" y="1044066"/>
                </a:lnTo>
                <a:lnTo>
                  <a:pt x="1893064" y="1052357"/>
                </a:lnTo>
                <a:lnTo>
                  <a:pt x="1892703" y="1060468"/>
                </a:lnTo>
                <a:lnTo>
                  <a:pt x="1892342" y="1068399"/>
                </a:lnTo>
                <a:lnTo>
                  <a:pt x="1892342" y="1075970"/>
                </a:lnTo>
                <a:lnTo>
                  <a:pt x="1892342" y="1083360"/>
                </a:lnTo>
                <a:lnTo>
                  <a:pt x="1892523" y="1090750"/>
                </a:lnTo>
                <a:lnTo>
                  <a:pt x="1892883" y="1097600"/>
                </a:lnTo>
                <a:lnTo>
                  <a:pt x="1893424" y="1104089"/>
                </a:lnTo>
                <a:lnTo>
                  <a:pt x="1894326" y="1110578"/>
                </a:lnTo>
                <a:lnTo>
                  <a:pt x="1895228" y="1116526"/>
                </a:lnTo>
                <a:lnTo>
                  <a:pt x="1896309" y="1122294"/>
                </a:lnTo>
                <a:lnTo>
                  <a:pt x="1897571" y="1127702"/>
                </a:lnTo>
                <a:lnTo>
                  <a:pt x="1899374" y="1132568"/>
                </a:lnTo>
                <a:lnTo>
                  <a:pt x="1900996" y="1137435"/>
                </a:lnTo>
                <a:lnTo>
                  <a:pt x="1902980" y="1141761"/>
                </a:lnTo>
                <a:lnTo>
                  <a:pt x="1905324" y="1145546"/>
                </a:lnTo>
                <a:lnTo>
                  <a:pt x="1907848" y="1149151"/>
                </a:lnTo>
                <a:lnTo>
                  <a:pt x="1909110" y="1150773"/>
                </a:lnTo>
                <a:lnTo>
                  <a:pt x="1910552" y="1152396"/>
                </a:lnTo>
                <a:lnTo>
                  <a:pt x="1911995" y="1153657"/>
                </a:lnTo>
                <a:lnTo>
                  <a:pt x="1913617" y="1154919"/>
                </a:lnTo>
                <a:lnTo>
                  <a:pt x="1915060" y="1156181"/>
                </a:lnTo>
                <a:lnTo>
                  <a:pt x="1916682" y="1157082"/>
                </a:lnTo>
                <a:lnTo>
                  <a:pt x="1918485" y="1158164"/>
                </a:lnTo>
                <a:lnTo>
                  <a:pt x="1920288" y="1159065"/>
                </a:lnTo>
                <a:lnTo>
                  <a:pt x="1932368" y="1160507"/>
                </a:lnTo>
                <a:lnTo>
                  <a:pt x="1943546" y="1161588"/>
                </a:lnTo>
                <a:lnTo>
                  <a:pt x="1954003" y="1162309"/>
                </a:lnTo>
                <a:lnTo>
                  <a:pt x="1959232" y="1162670"/>
                </a:lnTo>
                <a:lnTo>
                  <a:pt x="1964460" y="1162670"/>
                </a:lnTo>
                <a:lnTo>
                  <a:pt x="1969508" y="1162670"/>
                </a:lnTo>
                <a:lnTo>
                  <a:pt x="1974737" y="1162490"/>
                </a:lnTo>
                <a:lnTo>
                  <a:pt x="1979966" y="1162309"/>
                </a:lnTo>
                <a:lnTo>
                  <a:pt x="1985194" y="1161949"/>
                </a:lnTo>
                <a:lnTo>
                  <a:pt x="1990783" y="1161409"/>
                </a:lnTo>
                <a:lnTo>
                  <a:pt x="1996372" y="1160687"/>
                </a:lnTo>
                <a:lnTo>
                  <a:pt x="2008271" y="1159065"/>
                </a:lnTo>
                <a:lnTo>
                  <a:pt x="2011697" y="1108595"/>
                </a:lnTo>
                <a:lnTo>
                  <a:pt x="2015303" y="1058125"/>
                </a:lnTo>
                <a:lnTo>
                  <a:pt x="2019449" y="1008015"/>
                </a:lnTo>
                <a:lnTo>
                  <a:pt x="2023957" y="957726"/>
                </a:lnTo>
                <a:lnTo>
                  <a:pt x="2024138" y="947272"/>
                </a:lnTo>
                <a:lnTo>
                  <a:pt x="2024678" y="938079"/>
                </a:lnTo>
                <a:lnTo>
                  <a:pt x="2025400" y="929607"/>
                </a:lnTo>
                <a:lnTo>
                  <a:pt x="2026301" y="921676"/>
                </a:lnTo>
                <a:lnTo>
                  <a:pt x="2027563" y="914105"/>
                </a:lnTo>
                <a:lnTo>
                  <a:pt x="2029546" y="906715"/>
                </a:lnTo>
                <a:lnTo>
                  <a:pt x="2031710" y="899325"/>
                </a:lnTo>
                <a:lnTo>
                  <a:pt x="2034414" y="891754"/>
                </a:lnTo>
                <a:lnTo>
                  <a:pt x="2058754" y="825603"/>
                </a:lnTo>
                <a:lnTo>
                  <a:pt x="2063442" y="808479"/>
                </a:lnTo>
                <a:lnTo>
                  <a:pt x="2068310" y="791355"/>
                </a:lnTo>
                <a:lnTo>
                  <a:pt x="2073538" y="774773"/>
                </a:lnTo>
                <a:lnTo>
                  <a:pt x="2079127" y="758009"/>
                </a:lnTo>
                <a:lnTo>
                  <a:pt x="2084896" y="741426"/>
                </a:lnTo>
                <a:lnTo>
                  <a:pt x="2091207" y="725024"/>
                </a:lnTo>
                <a:lnTo>
                  <a:pt x="2097878" y="708620"/>
                </a:lnTo>
                <a:lnTo>
                  <a:pt x="2104549" y="692218"/>
                </a:lnTo>
                <a:lnTo>
                  <a:pt x="2111400" y="676176"/>
                </a:lnTo>
                <a:lnTo>
                  <a:pt x="2118431" y="659954"/>
                </a:lnTo>
                <a:lnTo>
                  <a:pt x="2125824" y="643911"/>
                </a:lnTo>
                <a:lnTo>
                  <a:pt x="2133216" y="627689"/>
                </a:lnTo>
                <a:lnTo>
                  <a:pt x="2148540" y="595604"/>
                </a:lnTo>
                <a:lnTo>
                  <a:pt x="2164045" y="563340"/>
                </a:lnTo>
                <a:lnTo>
                  <a:pt x="2168733" y="566584"/>
                </a:lnTo>
                <a:lnTo>
                  <a:pt x="2173241" y="570189"/>
                </a:lnTo>
                <a:lnTo>
                  <a:pt x="2177207" y="573253"/>
                </a:lnTo>
                <a:lnTo>
                  <a:pt x="2181534" y="576317"/>
                </a:lnTo>
                <a:lnTo>
                  <a:pt x="2185861" y="579201"/>
                </a:lnTo>
                <a:lnTo>
                  <a:pt x="2190368" y="581905"/>
                </a:lnTo>
                <a:lnTo>
                  <a:pt x="2192893" y="582987"/>
                </a:lnTo>
                <a:lnTo>
                  <a:pt x="2195236" y="584068"/>
                </a:lnTo>
                <a:lnTo>
                  <a:pt x="2197941" y="584969"/>
                </a:lnTo>
                <a:lnTo>
                  <a:pt x="2200645" y="585870"/>
                </a:lnTo>
                <a:lnTo>
                  <a:pt x="2201727" y="577579"/>
                </a:lnTo>
                <a:lnTo>
                  <a:pt x="2203169" y="569468"/>
                </a:lnTo>
                <a:lnTo>
                  <a:pt x="2205152" y="561176"/>
                </a:lnTo>
                <a:lnTo>
                  <a:pt x="2207316" y="553246"/>
                </a:lnTo>
                <a:lnTo>
                  <a:pt x="2210021" y="545134"/>
                </a:lnTo>
                <a:lnTo>
                  <a:pt x="2212905" y="537023"/>
                </a:lnTo>
                <a:lnTo>
                  <a:pt x="2216511" y="528912"/>
                </a:lnTo>
                <a:lnTo>
                  <a:pt x="2220297" y="520800"/>
                </a:lnTo>
                <a:lnTo>
                  <a:pt x="2223182" y="514131"/>
                </a:lnTo>
                <a:lnTo>
                  <a:pt x="2225346" y="507822"/>
                </a:lnTo>
                <a:lnTo>
                  <a:pt x="2227148" y="501874"/>
                </a:lnTo>
                <a:lnTo>
                  <a:pt x="2228591" y="495926"/>
                </a:lnTo>
                <a:lnTo>
                  <a:pt x="2229132" y="493042"/>
                </a:lnTo>
                <a:lnTo>
                  <a:pt x="2229492" y="490338"/>
                </a:lnTo>
                <a:lnTo>
                  <a:pt x="2229673" y="487454"/>
                </a:lnTo>
                <a:lnTo>
                  <a:pt x="2229853" y="484931"/>
                </a:lnTo>
                <a:lnTo>
                  <a:pt x="2229853" y="482407"/>
                </a:lnTo>
                <a:lnTo>
                  <a:pt x="2229673" y="479524"/>
                </a:lnTo>
                <a:lnTo>
                  <a:pt x="2229492" y="477000"/>
                </a:lnTo>
                <a:lnTo>
                  <a:pt x="2229132" y="474296"/>
                </a:lnTo>
                <a:lnTo>
                  <a:pt x="2228591" y="471772"/>
                </a:lnTo>
                <a:lnTo>
                  <a:pt x="2227870" y="469069"/>
                </a:lnTo>
                <a:lnTo>
                  <a:pt x="2227148" y="466545"/>
                </a:lnTo>
                <a:lnTo>
                  <a:pt x="2226247" y="464022"/>
                </a:lnTo>
                <a:lnTo>
                  <a:pt x="2224264" y="458795"/>
                </a:lnTo>
                <a:lnTo>
                  <a:pt x="2221740" y="453387"/>
                </a:lnTo>
                <a:lnTo>
                  <a:pt x="2218855" y="447799"/>
                </a:lnTo>
                <a:lnTo>
                  <a:pt x="2215430" y="442211"/>
                </a:lnTo>
                <a:lnTo>
                  <a:pt x="2211643" y="436263"/>
                </a:lnTo>
                <a:lnTo>
                  <a:pt x="2207136" y="430315"/>
                </a:lnTo>
                <a:lnTo>
                  <a:pt x="2183517" y="456091"/>
                </a:lnTo>
                <a:lnTo>
                  <a:pt x="2160259" y="481866"/>
                </a:lnTo>
                <a:lnTo>
                  <a:pt x="2148540" y="495025"/>
                </a:lnTo>
                <a:lnTo>
                  <a:pt x="2137002" y="508183"/>
                </a:lnTo>
                <a:lnTo>
                  <a:pt x="2125643" y="521341"/>
                </a:lnTo>
                <a:lnTo>
                  <a:pt x="2114284" y="534680"/>
                </a:lnTo>
                <a:lnTo>
                  <a:pt x="2111400" y="536302"/>
                </a:lnTo>
                <a:lnTo>
                  <a:pt x="2108335" y="538285"/>
                </a:lnTo>
                <a:lnTo>
                  <a:pt x="2102205" y="542250"/>
                </a:lnTo>
                <a:lnTo>
                  <a:pt x="2095895" y="546936"/>
                </a:lnTo>
                <a:lnTo>
                  <a:pt x="2089584" y="551984"/>
                </a:lnTo>
                <a:lnTo>
                  <a:pt x="2083093" y="557211"/>
                </a:lnTo>
                <a:lnTo>
                  <a:pt x="2076783" y="562438"/>
                </a:lnTo>
                <a:lnTo>
                  <a:pt x="2064704" y="572713"/>
                </a:lnTo>
                <a:lnTo>
                  <a:pt x="2054247" y="581545"/>
                </a:lnTo>
                <a:lnTo>
                  <a:pt x="2049739" y="584969"/>
                </a:lnTo>
                <a:lnTo>
                  <a:pt x="2045773" y="587493"/>
                </a:lnTo>
                <a:lnTo>
                  <a:pt x="2044150" y="588755"/>
                </a:lnTo>
                <a:lnTo>
                  <a:pt x="2042888" y="589476"/>
                </a:lnTo>
                <a:lnTo>
                  <a:pt x="2041626" y="589836"/>
                </a:lnTo>
                <a:lnTo>
                  <a:pt x="2040544" y="590016"/>
                </a:lnTo>
                <a:lnTo>
                  <a:pt x="2039643" y="590016"/>
                </a:lnTo>
                <a:lnTo>
                  <a:pt x="2039102" y="589476"/>
                </a:lnTo>
                <a:lnTo>
                  <a:pt x="2038921" y="588755"/>
                </a:lnTo>
                <a:lnTo>
                  <a:pt x="2038921" y="587493"/>
                </a:lnTo>
                <a:lnTo>
                  <a:pt x="2039462" y="579922"/>
                </a:lnTo>
                <a:lnTo>
                  <a:pt x="2039643" y="573974"/>
                </a:lnTo>
                <a:lnTo>
                  <a:pt x="2039643" y="569107"/>
                </a:lnTo>
                <a:lnTo>
                  <a:pt x="2039823" y="566764"/>
                </a:lnTo>
                <a:lnTo>
                  <a:pt x="2040003" y="564601"/>
                </a:lnTo>
                <a:lnTo>
                  <a:pt x="2040364" y="562258"/>
                </a:lnTo>
                <a:lnTo>
                  <a:pt x="2040905" y="560095"/>
                </a:lnTo>
                <a:lnTo>
                  <a:pt x="2041806" y="557932"/>
                </a:lnTo>
                <a:lnTo>
                  <a:pt x="2042708" y="555228"/>
                </a:lnTo>
                <a:lnTo>
                  <a:pt x="2043970" y="552705"/>
                </a:lnTo>
                <a:lnTo>
                  <a:pt x="2045592" y="549640"/>
                </a:lnTo>
                <a:lnTo>
                  <a:pt x="2047395" y="546396"/>
                </a:lnTo>
                <a:lnTo>
                  <a:pt x="2049919" y="542791"/>
                </a:lnTo>
                <a:lnTo>
                  <a:pt x="2049739" y="535221"/>
                </a:lnTo>
                <a:lnTo>
                  <a:pt x="2049739" y="528010"/>
                </a:lnTo>
                <a:lnTo>
                  <a:pt x="2049919" y="521161"/>
                </a:lnTo>
                <a:lnTo>
                  <a:pt x="2050461" y="514492"/>
                </a:lnTo>
                <a:lnTo>
                  <a:pt x="2051002" y="507822"/>
                </a:lnTo>
                <a:lnTo>
                  <a:pt x="2051902" y="500973"/>
                </a:lnTo>
                <a:lnTo>
                  <a:pt x="2053165" y="493763"/>
                </a:lnTo>
                <a:lnTo>
                  <a:pt x="2054788" y="486553"/>
                </a:lnTo>
                <a:lnTo>
                  <a:pt x="2053345" y="480424"/>
                </a:lnTo>
                <a:lnTo>
                  <a:pt x="2052083" y="474657"/>
                </a:lnTo>
                <a:lnTo>
                  <a:pt x="2051181" y="472313"/>
                </a:lnTo>
                <a:lnTo>
                  <a:pt x="2050280" y="469970"/>
                </a:lnTo>
                <a:lnTo>
                  <a:pt x="2049199" y="467807"/>
                </a:lnTo>
                <a:lnTo>
                  <a:pt x="2048116" y="466185"/>
                </a:lnTo>
                <a:lnTo>
                  <a:pt x="2046494" y="464743"/>
                </a:lnTo>
                <a:lnTo>
                  <a:pt x="2045773" y="464202"/>
                </a:lnTo>
                <a:lnTo>
                  <a:pt x="2045051" y="463842"/>
                </a:lnTo>
                <a:lnTo>
                  <a:pt x="2044150" y="463301"/>
                </a:lnTo>
                <a:lnTo>
                  <a:pt x="2043248" y="462940"/>
                </a:lnTo>
                <a:lnTo>
                  <a:pt x="2042167" y="462760"/>
                </a:lnTo>
                <a:lnTo>
                  <a:pt x="2040905" y="462760"/>
                </a:lnTo>
                <a:lnTo>
                  <a:pt x="2039823" y="462760"/>
                </a:lnTo>
                <a:lnTo>
                  <a:pt x="2038741" y="462940"/>
                </a:lnTo>
                <a:lnTo>
                  <a:pt x="2036037" y="463842"/>
                </a:lnTo>
                <a:lnTo>
                  <a:pt x="2034621" y="464424"/>
                </a:lnTo>
                <a:lnTo>
                  <a:pt x="2034460" y="464264"/>
                </a:lnTo>
                <a:lnTo>
                  <a:pt x="2034099" y="463903"/>
                </a:lnTo>
                <a:lnTo>
                  <a:pt x="2032656" y="463362"/>
                </a:lnTo>
                <a:lnTo>
                  <a:pt x="2030491" y="463182"/>
                </a:lnTo>
                <a:lnTo>
                  <a:pt x="2024176" y="462641"/>
                </a:lnTo>
                <a:lnTo>
                  <a:pt x="2020568" y="462101"/>
                </a:lnTo>
                <a:lnTo>
                  <a:pt x="2016779" y="461560"/>
                </a:lnTo>
                <a:lnTo>
                  <a:pt x="2012810" y="460659"/>
                </a:lnTo>
                <a:lnTo>
                  <a:pt x="2008840" y="459398"/>
                </a:lnTo>
                <a:lnTo>
                  <a:pt x="2007037" y="458677"/>
                </a:lnTo>
                <a:lnTo>
                  <a:pt x="2005232" y="457775"/>
                </a:lnTo>
                <a:lnTo>
                  <a:pt x="2003428" y="456514"/>
                </a:lnTo>
                <a:lnTo>
                  <a:pt x="2001985" y="455432"/>
                </a:lnTo>
                <a:lnTo>
                  <a:pt x="2000541" y="453990"/>
                </a:lnTo>
                <a:lnTo>
                  <a:pt x="1999098" y="452549"/>
                </a:lnTo>
                <a:lnTo>
                  <a:pt x="1998016" y="450927"/>
                </a:lnTo>
                <a:lnTo>
                  <a:pt x="1996933" y="449124"/>
                </a:lnTo>
                <a:lnTo>
                  <a:pt x="1996031" y="447141"/>
                </a:lnTo>
                <a:lnTo>
                  <a:pt x="1995490" y="444799"/>
                </a:lnTo>
                <a:lnTo>
                  <a:pt x="1995129" y="442456"/>
                </a:lnTo>
                <a:lnTo>
                  <a:pt x="1994949" y="439933"/>
                </a:lnTo>
                <a:lnTo>
                  <a:pt x="1994768" y="437950"/>
                </a:lnTo>
                <a:lnTo>
                  <a:pt x="1994588" y="436147"/>
                </a:lnTo>
                <a:lnTo>
                  <a:pt x="1994227" y="432723"/>
                </a:lnTo>
                <a:lnTo>
                  <a:pt x="1994047" y="429118"/>
                </a:lnTo>
                <a:lnTo>
                  <a:pt x="1993685" y="427497"/>
                </a:lnTo>
                <a:lnTo>
                  <a:pt x="1993144" y="425694"/>
                </a:lnTo>
                <a:lnTo>
                  <a:pt x="1992062" y="422991"/>
                </a:lnTo>
                <a:lnTo>
                  <a:pt x="1990618" y="420287"/>
                </a:lnTo>
                <a:lnTo>
                  <a:pt x="1988273" y="414881"/>
                </a:lnTo>
                <a:lnTo>
                  <a:pt x="1987191" y="411997"/>
                </a:lnTo>
                <a:lnTo>
                  <a:pt x="1986469" y="409113"/>
                </a:lnTo>
                <a:lnTo>
                  <a:pt x="1986108" y="406049"/>
                </a:lnTo>
                <a:lnTo>
                  <a:pt x="1985927" y="404607"/>
                </a:lnTo>
                <a:lnTo>
                  <a:pt x="1986108" y="402985"/>
                </a:lnTo>
                <a:lnTo>
                  <a:pt x="1984124" y="401363"/>
                </a:lnTo>
                <a:lnTo>
                  <a:pt x="1982680" y="399921"/>
                </a:lnTo>
                <a:lnTo>
                  <a:pt x="1981417" y="398479"/>
                </a:lnTo>
                <a:lnTo>
                  <a:pt x="1980335" y="397038"/>
                </a:lnTo>
                <a:lnTo>
                  <a:pt x="1979433" y="395596"/>
                </a:lnTo>
                <a:lnTo>
                  <a:pt x="1978711" y="393974"/>
                </a:lnTo>
                <a:lnTo>
                  <a:pt x="1978169" y="392532"/>
                </a:lnTo>
                <a:lnTo>
                  <a:pt x="1977809" y="391090"/>
                </a:lnTo>
                <a:lnTo>
                  <a:pt x="1977628" y="389467"/>
                </a:lnTo>
                <a:lnTo>
                  <a:pt x="1977628" y="387666"/>
                </a:lnTo>
                <a:lnTo>
                  <a:pt x="1977628" y="384061"/>
                </a:lnTo>
                <a:lnTo>
                  <a:pt x="1977628" y="379915"/>
                </a:lnTo>
                <a:lnTo>
                  <a:pt x="1977809" y="375230"/>
                </a:lnTo>
                <a:lnTo>
                  <a:pt x="1974742" y="374689"/>
                </a:lnTo>
                <a:lnTo>
                  <a:pt x="1972035" y="374148"/>
                </a:lnTo>
                <a:lnTo>
                  <a:pt x="1969690" y="373607"/>
                </a:lnTo>
                <a:lnTo>
                  <a:pt x="1967525" y="372886"/>
                </a:lnTo>
                <a:lnTo>
                  <a:pt x="1965540" y="371986"/>
                </a:lnTo>
                <a:lnTo>
                  <a:pt x="1964097" y="371084"/>
                </a:lnTo>
                <a:lnTo>
                  <a:pt x="1962654" y="369823"/>
                </a:lnTo>
                <a:lnTo>
                  <a:pt x="1961571" y="368741"/>
                </a:lnTo>
                <a:lnTo>
                  <a:pt x="1960669" y="367660"/>
                </a:lnTo>
                <a:lnTo>
                  <a:pt x="1959767" y="366398"/>
                </a:lnTo>
                <a:lnTo>
                  <a:pt x="1959406" y="365136"/>
                </a:lnTo>
                <a:lnTo>
                  <a:pt x="1959045" y="363515"/>
                </a:lnTo>
                <a:lnTo>
                  <a:pt x="1958865" y="362073"/>
                </a:lnTo>
                <a:lnTo>
                  <a:pt x="1959045" y="360631"/>
                </a:lnTo>
                <a:lnTo>
                  <a:pt x="1959226" y="359009"/>
                </a:lnTo>
                <a:lnTo>
                  <a:pt x="1959406" y="357207"/>
                </a:lnTo>
                <a:lnTo>
                  <a:pt x="1960669" y="353962"/>
                </a:lnTo>
                <a:lnTo>
                  <a:pt x="1962112" y="350178"/>
                </a:lnTo>
                <a:lnTo>
                  <a:pt x="1963736" y="346392"/>
                </a:lnTo>
                <a:lnTo>
                  <a:pt x="1965721" y="342428"/>
                </a:lnTo>
                <a:lnTo>
                  <a:pt x="1970231" y="334498"/>
                </a:lnTo>
                <a:lnTo>
                  <a:pt x="1972396" y="330172"/>
                </a:lnTo>
                <a:lnTo>
                  <a:pt x="1974561" y="326027"/>
                </a:lnTo>
                <a:lnTo>
                  <a:pt x="1986830" y="299893"/>
                </a:lnTo>
                <a:lnTo>
                  <a:pt x="1979613" y="300073"/>
                </a:lnTo>
                <a:lnTo>
                  <a:pt x="1977448" y="300073"/>
                </a:lnTo>
                <a:lnTo>
                  <a:pt x="1976366" y="299893"/>
                </a:lnTo>
                <a:lnTo>
                  <a:pt x="1975644" y="299713"/>
                </a:lnTo>
                <a:lnTo>
                  <a:pt x="1975644" y="299533"/>
                </a:lnTo>
                <a:lnTo>
                  <a:pt x="1975644" y="299172"/>
                </a:lnTo>
                <a:lnTo>
                  <a:pt x="1975825" y="298451"/>
                </a:lnTo>
                <a:lnTo>
                  <a:pt x="1976185" y="297730"/>
                </a:lnTo>
                <a:lnTo>
                  <a:pt x="1976366" y="296649"/>
                </a:lnTo>
                <a:lnTo>
                  <a:pt x="1976546" y="295027"/>
                </a:lnTo>
                <a:lnTo>
                  <a:pt x="1976366" y="293405"/>
                </a:lnTo>
                <a:lnTo>
                  <a:pt x="1976004" y="292504"/>
                </a:lnTo>
                <a:lnTo>
                  <a:pt x="1975644" y="291602"/>
                </a:lnTo>
                <a:lnTo>
                  <a:pt x="1974922" y="290521"/>
                </a:lnTo>
                <a:lnTo>
                  <a:pt x="1974201" y="289079"/>
                </a:lnTo>
                <a:lnTo>
                  <a:pt x="1973118" y="287998"/>
                </a:lnTo>
                <a:lnTo>
                  <a:pt x="1971675" y="286556"/>
                </a:lnTo>
                <a:lnTo>
                  <a:pt x="1970231" y="285115"/>
                </a:lnTo>
                <a:lnTo>
                  <a:pt x="1968427" y="283492"/>
                </a:lnTo>
                <a:lnTo>
                  <a:pt x="1966262" y="281870"/>
                </a:lnTo>
                <a:lnTo>
                  <a:pt x="1963917" y="280248"/>
                </a:lnTo>
                <a:lnTo>
                  <a:pt x="1962834" y="277004"/>
                </a:lnTo>
                <a:lnTo>
                  <a:pt x="1962112" y="274841"/>
                </a:lnTo>
                <a:lnTo>
                  <a:pt x="1961752" y="272858"/>
                </a:lnTo>
                <a:lnTo>
                  <a:pt x="1961752" y="271417"/>
                </a:lnTo>
                <a:lnTo>
                  <a:pt x="1962112" y="269615"/>
                </a:lnTo>
                <a:lnTo>
                  <a:pt x="1963014" y="267992"/>
                </a:lnTo>
                <a:lnTo>
                  <a:pt x="1964458" y="265829"/>
                </a:lnTo>
                <a:lnTo>
                  <a:pt x="1966262" y="263126"/>
                </a:lnTo>
                <a:lnTo>
                  <a:pt x="1968067" y="256458"/>
                </a:lnTo>
                <a:lnTo>
                  <a:pt x="1970051" y="249248"/>
                </a:lnTo>
                <a:lnTo>
                  <a:pt x="1974561" y="233388"/>
                </a:lnTo>
                <a:lnTo>
                  <a:pt x="1979433" y="217888"/>
                </a:lnTo>
                <a:lnTo>
                  <a:pt x="1983582" y="204191"/>
                </a:lnTo>
                <a:lnTo>
                  <a:pt x="1960669" y="219691"/>
                </a:lnTo>
                <a:lnTo>
                  <a:pt x="1965360" y="211941"/>
                </a:lnTo>
                <a:lnTo>
                  <a:pt x="1969690" y="204731"/>
                </a:lnTo>
                <a:lnTo>
                  <a:pt x="1973659" y="197703"/>
                </a:lnTo>
                <a:lnTo>
                  <a:pt x="1977087" y="191034"/>
                </a:lnTo>
                <a:lnTo>
                  <a:pt x="1980515" y="184546"/>
                </a:lnTo>
                <a:lnTo>
                  <a:pt x="1983763" y="178418"/>
                </a:lnTo>
                <a:lnTo>
                  <a:pt x="1987371" y="172651"/>
                </a:lnTo>
                <a:lnTo>
                  <a:pt x="1991160" y="166883"/>
                </a:lnTo>
                <a:lnTo>
                  <a:pt x="1993325" y="164180"/>
                </a:lnTo>
                <a:lnTo>
                  <a:pt x="1995490" y="161476"/>
                </a:lnTo>
                <a:lnTo>
                  <a:pt x="1998016" y="158773"/>
                </a:lnTo>
                <a:lnTo>
                  <a:pt x="2000361" y="156249"/>
                </a:lnTo>
                <a:lnTo>
                  <a:pt x="2003067" y="153726"/>
                </a:lnTo>
                <a:lnTo>
                  <a:pt x="2006134" y="151023"/>
                </a:lnTo>
                <a:lnTo>
                  <a:pt x="2009021" y="148499"/>
                </a:lnTo>
                <a:lnTo>
                  <a:pt x="2012449" y="145976"/>
                </a:lnTo>
                <a:lnTo>
                  <a:pt x="2016057" y="143453"/>
                </a:lnTo>
                <a:lnTo>
                  <a:pt x="2020027" y="141110"/>
                </a:lnTo>
                <a:lnTo>
                  <a:pt x="2024176" y="138587"/>
                </a:lnTo>
                <a:lnTo>
                  <a:pt x="2028506" y="136244"/>
                </a:lnTo>
                <a:lnTo>
                  <a:pt x="2033377" y="133721"/>
                </a:lnTo>
                <a:lnTo>
                  <a:pt x="2038429" y="131378"/>
                </a:lnTo>
                <a:lnTo>
                  <a:pt x="2044022" y="129034"/>
                </a:lnTo>
                <a:lnTo>
                  <a:pt x="2049976" y="126511"/>
                </a:lnTo>
                <a:lnTo>
                  <a:pt x="2073791" y="119122"/>
                </a:lnTo>
                <a:lnTo>
                  <a:pt x="2079745" y="116598"/>
                </a:lnTo>
                <a:lnTo>
                  <a:pt x="2085879" y="114076"/>
                </a:lnTo>
                <a:lnTo>
                  <a:pt x="2092013" y="111913"/>
                </a:lnTo>
                <a:lnTo>
                  <a:pt x="2098147" y="109750"/>
                </a:lnTo>
                <a:lnTo>
                  <a:pt x="2104282" y="108128"/>
                </a:lnTo>
                <a:lnTo>
                  <a:pt x="2110596" y="106686"/>
                </a:lnTo>
                <a:lnTo>
                  <a:pt x="2116911" y="105424"/>
                </a:lnTo>
                <a:lnTo>
                  <a:pt x="2123045" y="104524"/>
                </a:lnTo>
                <a:lnTo>
                  <a:pt x="2129359" y="103983"/>
                </a:lnTo>
                <a:lnTo>
                  <a:pt x="2135674" y="103622"/>
                </a:lnTo>
                <a:lnTo>
                  <a:pt x="2141808" y="103622"/>
                </a:lnTo>
                <a:lnTo>
                  <a:pt x="2148123" y="104163"/>
                </a:lnTo>
                <a:lnTo>
                  <a:pt x="2154257" y="104884"/>
                </a:lnTo>
                <a:lnTo>
                  <a:pt x="2160392" y="105965"/>
                </a:lnTo>
                <a:lnTo>
                  <a:pt x="2166526" y="107407"/>
                </a:lnTo>
                <a:lnTo>
                  <a:pt x="2172660" y="109209"/>
                </a:lnTo>
                <a:lnTo>
                  <a:pt x="2178614" y="111553"/>
                </a:lnTo>
                <a:lnTo>
                  <a:pt x="2184387" y="114256"/>
                </a:lnTo>
                <a:lnTo>
                  <a:pt x="2190160" y="117500"/>
                </a:lnTo>
                <a:lnTo>
                  <a:pt x="2195934" y="120924"/>
                </a:lnTo>
                <a:lnTo>
                  <a:pt x="2201527" y="125069"/>
                </a:lnTo>
                <a:lnTo>
                  <a:pt x="2204413" y="127232"/>
                </a:lnTo>
                <a:lnTo>
                  <a:pt x="2207120" y="129755"/>
                </a:lnTo>
                <a:lnTo>
                  <a:pt x="2210006" y="132099"/>
                </a:lnTo>
                <a:lnTo>
                  <a:pt x="2212713" y="134622"/>
                </a:lnTo>
                <a:lnTo>
                  <a:pt x="2215238" y="137505"/>
                </a:lnTo>
                <a:lnTo>
                  <a:pt x="2217945" y="140209"/>
                </a:lnTo>
                <a:lnTo>
                  <a:pt x="2223177" y="146337"/>
                </a:lnTo>
                <a:lnTo>
                  <a:pt x="2228228" y="153005"/>
                </a:lnTo>
                <a:lnTo>
                  <a:pt x="2233100" y="160395"/>
                </a:lnTo>
                <a:lnTo>
                  <a:pt x="2237971" y="168145"/>
                </a:lnTo>
                <a:lnTo>
                  <a:pt x="2242662" y="176435"/>
                </a:lnTo>
                <a:lnTo>
                  <a:pt x="2247173" y="185447"/>
                </a:lnTo>
                <a:lnTo>
                  <a:pt x="2251322" y="194819"/>
                </a:lnTo>
                <a:lnTo>
                  <a:pt x="2255472" y="205092"/>
                </a:lnTo>
                <a:lnTo>
                  <a:pt x="2257276" y="208877"/>
                </a:lnTo>
                <a:lnTo>
                  <a:pt x="2258899" y="212662"/>
                </a:lnTo>
                <a:lnTo>
                  <a:pt x="2260523" y="216447"/>
                </a:lnTo>
                <a:lnTo>
                  <a:pt x="2261606" y="219871"/>
                </a:lnTo>
                <a:lnTo>
                  <a:pt x="2262689" y="223475"/>
                </a:lnTo>
                <a:lnTo>
                  <a:pt x="2263590" y="226900"/>
                </a:lnTo>
                <a:lnTo>
                  <a:pt x="2264312" y="230504"/>
                </a:lnTo>
                <a:lnTo>
                  <a:pt x="2264854" y="233749"/>
                </a:lnTo>
                <a:lnTo>
                  <a:pt x="2265936" y="241138"/>
                </a:lnTo>
                <a:lnTo>
                  <a:pt x="2266838" y="248347"/>
                </a:lnTo>
                <a:lnTo>
                  <a:pt x="2267559" y="256277"/>
                </a:lnTo>
                <a:lnTo>
                  <a:pt x="2268462" y="264568"/>
                </a:lnTo>
                <a:lnTo>
                  <a:pt x="2267199" y="270335"/>
                </a:lnTo>
                <a:lnTo>
                  <a:pt x="2265936" y="275923"/>
                </a:lnTo>
                <a:lnTo>
                  <a:pt x="2264132" y="281329"/>
                </a:lnTo>
                <a:lnTo>
                  <a:pt x="2262689" y="286556"/>
                </a:lnTo>
                <a:lnTo>
                  <a:pt x="2260884" y="291783"/>
                </a:lnTo>
                <a:lnTo>
                  <a:pt x="2258899" y="296830"/>
                </a:lnTo>
                <a:lnTo>
                  <a:pt x="2255111" y="306562"/>
                </a:lnTo>
                <a:lnTo>
                  <a:pt x="2250781" y="316474"/>
                </a:lnTo>
                <a:lnTo>
                  <a:pt x="2245909" y="326027"/>
                </a:lnTo>
                <a:lnTo>
                  <a:pt x="2241218" y="336119"/>
                </a:lnTo>
                <a:lnTo>
                  <a:pt x="2235806" y="346573"/>
                </a:lnTo>
                <a:lnTo>
                  <a:pt x="2233461" y="352700"/>
                </a:lnTo>
                <a:lnTo>
                  <a:pt x="2231657" y="358468"/>
                </a:lnTo>
                <a:lnTo>
                  <a:pt x="2228589" y="369282"/>
                </a:lnTo>
                <a:lnTo>
                  <a:pt x="2226605" y="374689"/>
                </a:lnTo>
                <a:lnTo>
                  <a:pt x="2224620" y="380096"/>
                </a:lnTo>
                <a:lnTo>
                  <a:pt x="2223357" y="382799"/>
                </a:lnTo>
                <a:lnTo>
                  <a:pt x="2221914" y="385683"/>
                </a:lnTo>
                <a:lnTo>
                  <a:pt x="2220290" y="388567"/>
                </a:lnTo>
                <a:lnTo>
                  <a:pt x="2218666" y="391630"/>
                </a:lnTo>
                <a:lnTo>
                  <a:pt x="2218486" y="394514"/>
                </a:lnTo>
                <a:lnTo>
                  <a:pt x="2218305" y="397038"/>
                </a:lnTo>
                <a:lnTo>
                  <a:pt x="2218125" y="399200"/>
                </a:lnTo>
                <a:lnTo>
                  <a:pt x="2217584" y="401183"/>
                </a:lnTo>
                <a:lnTo>
                  <a:pt x="2217043" y="402985"/>
                </a:lnTo>
                <a:lnTo>
                  <a:pt x="2216502" y="404427"/>
                </a:lnTo>
                <a:lnTo>
                  <a:pt x="2214878" y="407491"/>
                </a:lnTo>
                <a:lnTo>
                  <a:pt x="2213073" y="410915"/>
                </a:lnTo>
                <a:lnTo>
                  <a:pt x="2212352" y="412898"/>
                </a:lnTo>
                <a:lnTo>
                  <a:pt x="2211449" y="415421"/>
                </a:lnTo>
                <a:lnTo>
                  <a:pt x="2210547" y="417944"/>
                </a:lnTo>
                <a:lnTo>
                  <a:pt x="2209465" y="421189"/>
                </a:lnTo>
                <a:lnTo>
                  <a:pt x="2208744" y="424793"/>
                </a:lnTo>
                <a:lnTo>
                  <a:pt x="2207841" y="429118"/>
                </a:lnTo>
                <a:lnTo>
                  <a:pt x="2209465" y="430921"/>
                </a:lnTo>
                <a:lnTo>
                  <a:pt x="2211089" y="432904"/>
                </a:lnTo>
                <a:lnTo>
                  <a:pt x="2213434" y="436147"/>
                </a:lnTo>
                <a:lnTo>
                  <a:pt x="2215058" y="439392"/>
                </a:lnTo>
                <a:lnTo>
                  <a:pt x="2216862" y="442275"/>
                </a:lnTo>
                <a:lnTo>
                  <a:pt x="2218486" y="445159"/>
                </a:lnTo>
                <a:lnTo>
                  <a:pt x="2219569" y="446420"/>
                </a:lnTo>
                <a:lnTo>
                  <a:pt x="2220471" y="447682"/>
                </a:lnTo>
                <a:lnTo>
                  <a:pt x="2221734" y="448944"/>
                </a:lnTo>
                <a:lnTo>
                  <a:pt x="2223357" y="450206"/>
                </a:lnTo>
                <a:lnTo>
                  <a:pt x="2224801" y="451648"/>
                </a:lnTo>
                <a:lnTo>
                  <a:pt x="2226785" y="452909"/>
                </a:lnTo>
                <a:lnTo>
                  <a:pt x="2228048" y="452549"/>
                </a:lnTo>
                <a:lnTo>
                  <a:pt x="2229492" y="452368"/>
                </a:lnTo>
                <a:lnTo>
                  <a:pt x="2230754" y="452368"/>
                </a:lnTo>
                <a:lnTo>
                  <a:pt x="2231837" y="452368"/>
                </a:lnTo>
                <a:lnTo>
                  <a:pt x="2234002" y="452728"/>
                </a:lnTo>
                <a:lnTo>
                  <a:pt x="2236347" y="453449"/>
                </a:lnTo>
                <a:lnTo>
                  <a:pt x="2238151" y="454531"/>
                </a:lnTo>
                <a:lnTo>
                  <a:pt x="2239956" y="455793"/>
                </a:lnTo>
                <a:lnTo>
                  <a:pt x="2241941" y="457595"/>
                </a:lnTo>
                <a:lnTo>
                  <a:pt x="2243384" y="459577"/>
                </a:lnTo>
                <a:lnTo>
                  <a:pt x="2245008" y="461560"/>
                </a:lnTo>
                <a:lnTo>
                  <a:pt x="2246451" y="463903"/>
                </a:lnTo>
                <a:lnTo>
                  <a:pt x="2249337" y="468589"/>
                </a:lnTo>
                <a:lnTo>
                  <a:pt x="2251864" y="473635"/>
                </a:lnTo>
                <a:lnTo>
                  <a:pt x="2254750" y="478321"/>
                </a:lnTo>
                <a:lnTo>
                  <a:pt x="2278385" y="495444"/>
                </a:lnTo>
                <a:lnTo>
                  <a:pt x="2316994" y="513647"/>
                </a:lnTo>
                <a:lnTo>
                  <a:pt x="2334495" y="519775"/>
                </a:lnTo>
                <a:lnTo>
                  <a:pt x="2350912" y="525001"/>
                </a:lnTo>
                <a:lnTo>
                  <a:pt x="2366609" y="530048"/>
                </a:lnTo>
                <a:lnTo>
                  <a:pt x="2381223" y="534914"/>
                </a:lnTo>
                <a:lnTo>
                  <a:pt x="2394934" y="539780"/>
                </a:lnTo>
                <a:lnTo>
                  <a:pt x="2401430" y="542123"/>
                </a:lnTo>
                <a:lnTo>
                  <a:pt x="2407564" y="544827"/>
                </a:lnTo>
                <a:lnTo>
                  <a:pt x="2413518" y="547350"/>
                </a:lnTo>
                <a:lnTo>
                  <a:pt x="2419111" y="549873"/>
                </a:lnTo>
                <a:lnTo>
                  <a:pt x="2424523" y="552937"/>
                </a:lnTo>
                <a:lnTo>
                  <a:pt x="2429575" y="555821"/>
                </a:lnTo>
                <a:lnTo>
                  <a:pt x="2434266" y="559065"/>
                </a:lnTo>
                <a:lnTo>
                  <a:pt x="2438595" y="562489"/>
                </a:lnTo>
                <a:lnTo>
                  <a:pt x="2442926" y="566274"/>
                </a:lnTo>
                <a:lnTo>
                  <a:pt x="2446715" y="570239"/>
                </a:lnTo>
                <a:lnTo>
                  <a:pt x="2450142" y="574384"/>
                </a:lnTo>
                <a:lnTo>
                  <a:pt x="2451766" y="576728"/>
                </a:lnTo>
                <a:lnTo>
                  <a:pt x="2453390" y="578890"/>
                </a:lnTo>
                <a:lnTo>
                  <a:pt x="2454833" y="581233"/>
                </a:lnTo>
                <a:lnTo>
                  <a:pt x="2456276" y="583936"/>
                </a:lnTo>
                <a:lnTo>
                  <a:pt x="2457539" y="586460"/>
                </a:lnTo>
                <a:lnTo>
                  <a:pt x="2458802" y="589163"/>
                </a:lnTo>
                <a:lnTo>
                  <a:pt x="2460065" y="591867"/>
                </a:lnTo>
                <a:lnTo>
                  <a:pt x="2460967" y="594931"/>
                </a:lnTo>
                <a:lnTo>
                  <a:pt x="2462050" y="597814"/>
                </a:lnTo>
                <a:lnTo>
                  <a:pt x="2462952" y="600878"/>
                </a:lnTo>
                <a:lnTo>
                  <a:pt x="2464396" y="607546"/>
                </a:lnTo>
                <a:lnTo>
                  <a:pt x="2465658" y="614396"/>
                </a:lnTo>
                <a:lnTo>
                  <a:pt x="2466560" y="621965"/>
                </a:lnTo>
                <a:lnTo>
                  <a:pt x="2466921" y="629895"/>
                </a:lnTo>
                <a:lnTo>
                  <a:pt x="2467102" y="638547"/>
                </a:lnTo>
                <a:lnTo>
                  <a:pt x="2466740" y="647558"/>
                </a:lnTo>
                <a:lnTo>
                  <a:pt x="2472514" y="721272"/>
                </a:lnTo>
                <a:lnTo>
                  <a:pt x="2477386" y="732447"/>
                </a:lnTo>
                <a:lnTo>
                  <a:pt x="2481715" y="742540"/>
                </a:lnTo>
                <a:lnTo>
                  <a:pt x="2483700" y="747225"/>
                </a:lnTo>
                <a:lnTo>
                  <a:pt x="2485685" y="752092"/>
                </a:lnTo>
                <a:lnTo>
                  <a:pt x="2487128" y="756598"/>
                </a:lnTo>
                <a:lnTo>
                  <a:pt x="2488571" y="761103"/>
                </a:lnTo>
                <a:lnTo>
                  <a:pt x="2489834" y="765789"/>
                </a:lnTo>
                <a:lnTo>
                  <a:pt x="2491097" y="770476"/>
                </a:lnTo>
                <a:lnTo>
                  <a:pt x="2491999" y="775342"/>
                </a:lnTo>
                <a:lnTo>
                  <a:pt x="2492721" y="780388"/>
                </a:lnTo>
                <a:lnTo>
                  <a:pt x="2493262" y="785434"/>
                </a:lnTo>
                <a:lnTo>
                  <a:pt x="2493623" y="791021"/>
                </a:lnTo>
                <a:lnTo>
                  <a:pt x="2493803" y="796789"/>
                </a:lnTo>
                <a:lnTo>
                  <a:pt x="2493803" y="803097"/>
                </a:lnTo>
                <a:lnTo>
                  <a:pt x="2492360" y="810306"/>
                </a:lnTo>
                <a:lnTo>
                  <a:pt x="2491097" y="817515"/>
                </a:lnTo>
                <a:lnTo>
                  <a:pt x="2489834" y="824725"/>
                </a:lnTo>
                <a:lnTo>
                  <a:pt x="2488932" y="831934"/>
                </a:lnTo>
                <a:lnTo>
                  <a:pt x="2488030" y="839143"/>
                </a:lnTo>
                <a:lnTo>
                  <a:pt x="2487309" y="846352"/>
                </a:lnTo>
                <a:lnTo>
                  <a:pt x="2486587" y="853742"/>
                </a:lnTo>
                <a:lnTo>
                  <a:pt x="2486045" y="861492"/>
                </a:lnTo>
                <a:lnTo>
                  <a:pt x="2485685" y="869062"/>
                </a:lnTo>
                <a:lnTo>
                  <a:pt x="2485324" y="876811"/>
                </a:lnTo>
                <a:lnTo>
                  <a:pt x="2485143" y="884741"/>
                </a:lnTo>
                <a:lnTo>
                  <a:pt x="2484963" y="893212"/>
                </a:lnTo>
                <a:lnTo>
                  <a:pt x="2485143" y="910154"/>
                </a:lnTo>
                <a:lnTo>
                  <a:pt x="2485685" y="928177"/>
                </a:lnTo>
                <a:lnTo>
                  <a:pt x="2486947" y="935206"/>
                </a:lnTo>
                <a:lnTo>
                  <a:pt x="2488030" y="941694"/>
                </a:lnTo>
                <a:lnTo>
                  <a:pt x="2488932" y="948002"/>
                </a:lnTo>
                <a:lnTo>
                  <a:pt x="2489654" y="953950"/>
                </a:lnTo>
                <a:lnTo>
                  <a:pt x="2490376" y="959717"/>
                </a:lnTo>
                <a:lnTo>
                  <a:pt x="2490736" y="965304"/>
                </a:lnTo>
                <a:lnTo>
                  <a:pt x="2490917" y="970892"/>
                </a:lnTo>
                <a:lnTo>
                  <a:pt x="2490917" y="976479"/>
                </a:lnTo>
                <a:lnTo>
                  <a:pt x="2490736" y="981885"/>
                </a:lnTo>
                <a:lnTo>
                  <a:pt x="2490014" y="987473"/>
                </a:lnTo>
                <a:lnTo>
                  <a:pt x="2489473" y="992879"/>
                </a:lnTo>
                <a:lnTo>
                  <a:pt x="2488391" y="998647"/>
                </a:lnTo>
                <a:lnTo>
                  <a:pt x="2487309" y="1004415"/>
                </a:lnTo>
                <a:lnTo>
                  <a:pt x="2485865" y="1010542"/>
                </a:lnTo>
                <a:lnTo>
                  <a:pt x="2484241" y="1016670"/>
                </a:lnTo>
                <a:lnTo>
                  <a:pt x="2482256" y="1023159"/>
                </a:lnTo>
                <a:lnTo>
                  <a:pt x="2482256" y="1040280"/>
                </a:lnTo>
                <a:lnTo>
                  <a:pt x="2482076" y="1057222"/>
                </a:lnTo>
                <a:lnTo>
                  <a:pt x="2481715" y="1074344"/>
                </a:lnTo>
                <a:lnTo>
                  <a:pt x="2481354" y="1091286"/>
                </a:lnTo>
                <a:lnTo>
                  <a:pt x="2480633" y="1108047"/>
                </a:lnTo>
                <a:lnTo>
                  <a:pt x="2479731" y="1124989"/>
                </a:lnTo>
                <a:lnTo>
                  <a:pt x="2478829" y="1141931"/>
                </a:lnTo>
                <a:lnTo>
                  <a:pt x="2477205" y="1159052"/>
                </a:lnTo>
                <a:lnTo>
                  <a:pt x="2476664" y="1174912"/>
                </a:lnTo>
                <a:lnTo>
                  <a:pt x="2475762" y="1190953"/>
                </a:lnTo>
                <a:lnTo>
                  <a:pt x="2474679" y="1206633"/>
                </a:lnTo>
                <a:lnTo>
                  <a:pt x="2473236" y="1222494"/>
                </a:lnTo>
                <a:lnTo>
                  <a:pt x="2471612" y="1237993"/>
                </a:lnTo>
                <a:lnTo>
                  <a:pt x="2469628" y="1253674"/>
                </a:lnTo>
                <a:lnTo>
                  <a:pt x="2467643" y="1269173"/>
                </a:lnTo>
                <a:lnTo>
                  <a:pt x="2464937" y="1284853"/>
                </a:lnTo>
                <a:lnTo>
                  <a:pt x="2462411" y="1300533"/>
                </a:lnTo>
                <a:lnTo>
                  <a:pt x="2459524" y="1316214"/>
                </a:lnTo>
                <a:lnTo>
                  <a:pt x="2456276" y="1332254"/>
                </a:lnTo>
                <a:lnTo>
                  <a:pt x="2452849" y="1347934"/>
                </a:lnTo>
                <a:lnTo>
                  <a:pt x="2448879" y="1364155"/>
                </a:lnTo>
                <a:lnTo>
                  <a:pt x="2444730" y="1380195"/>
                </a:lnTo>
                <a:lnTo>
                  <a:pt x="2440400" y="1396777"/>
                </a:lnTo>
                <a:lnTo>
                  <a:pt x="2435709" y="1413538"/>
                </a:lnTo>
                <a:lnTo>
                  <a:pt x="2426508" y="1435526"/>
                </a:lnTo>
                <a:lnTo>
                  <a:pt x="2426327" y="1439852"/>
                </a:lnTo>
                <a:lnTo>
                  <a:pt x="2426327" y="1444538"/>
                </a:lnTo>
                <a:lnTo>
                  <a:pt x="2426688" y="1449223"/>
                </a:lnTo>
                <a:lnTo>
                  <a:pt x="2427049" y="1454270"/>
                </a:lnTo>
                <a:lnTo>
                  <a:pt x="2428312" y="1464363"/>
                </a:lnTo>
                <a:lnTo>
                  <a:pt x="2428672" y="1469229"/>
                </a:lnTo>
                <a:lnTo>
                  <a:pt x="2428853" y="1473554"/>
                </a:lnTo>
                <a:lnTo>
                  <a:pt x="2428672" y="1477700"/>
                </a:lnTo>
                <a:lnTo>
                  <a:pt x="2428492" y="1479502"/>
                </a:lnTo>
                <a:lnTo>
                  <a:pt x="2428131" y="1481485"/>
                </a:lnTo>
                <a:lnTo>
                  <a:pt x="2427590" y="1482927"/>
                </a:lnTo>
                <a:lnTo>
                  <a:pt x="2427049" y="1484369"/>
                </a:lnTo>
                <a:lnTo>
                  <a:pt x="2426327" y="1485450"/>
                </a:lnTo>
                <a:lnTo>
                  <a:pt x="2425605" y="1486531"/>
                </a:lnTo>
                <a:lnTo>
                  <a:pt x="2424523" y="1487432"/>
                </a:lnTo>
                <a:lnTo>
                  <a:pt x="2423440" y="1488153"/>
                </a:lnTo>
                <a:lnTo>
                  <a:pt x="2421997" y="1488514"/>
                </a:lnTo>
                <a:lnTo>
                  <a:pt x="2420373" y="1488514"/>
                </a:lnTo>
                <a:lnTo>
                  <a:pt x="2418569" y="1488514"/>
                </a:lnTo>
                <a:lnTo>
                  <a:pt x="2416585" y="1487973"/>
                </a:lnTo>
                <a:lnTo>
                  <a:pt x="2414239" y="1487432"/>
                </a:lnTo>
                <a:lnTo>
                  <a:pt x="2411894" y="1486171"/>
                </a:lnTo>
                <a:lnTo>
                  <a:pt x="2411172" y="1490496"/>
                </a:lnTo>
                <a:lnTo>
                  <a:pt x="2410270" y="1495002"/>
                </a:lnTo>
                <a:lnTo>
                  <a:pt x="2409007" y="1499147"/>
                </a:lnTo>
                <a:lnTo>
                  <a:pt x="2407744" y="1503653"/>
                </a:lnTo>
                <a:lnTo>
                  <a:pt x="2406121" y="1508159"/>
                </a:lnTo>
                <a:lnTo>
                  <a:pt x="2404316" y="1512845"/>
                </a:lnTo>
                <a:lnTo>
                  <a:pt x="2401971" y="1517531"/>
                </a:lnTo>
                <a:lnTo>
                  <a:pt x="2399625" y="1522397"/>
                </a:lnTo>
                <a:lnTo>
                  <a:pt x="2396739" y="1527623"/>
                </a:lnTo>
                <a:lnTo>
                  <a:pt x="2393672" y="1533031"/>
                </a:lnTo>
                <a:lnTo>
                  <a:pt x="2390063" y="1538438"/>
                </a:lnTo>
                <a:lnTo>
                  <a:pt x="2386274" y="1544385"/>
                </a:lnTo>
                <a:lnTo>
                  <a:pt x="2381944" y="1550333"/>
                </a:lnTo>
                <a:lnTo>
                  <a:pt x="2377253" y="1556821"/>
                </a:lnTo>
                <a:lnTo>
                  <a:pt x="2372382" y="1563490"/>
                </a:lnTo>
                <a:lnTo>
                  <a:pt x="2366789" y="1570519"/>
                </a:lnTo>
                <a:lnTo>
                  <a:pt x="2364985" y="1572681"/>
                </a:lnTo>
                <a:lnTo>
                  <a:pt x="2363361" y="1574484"/>
                </a:lnTo>
                <a:lnTo>
                  <a:pt x="2361737" y="1575745"/>
                </a:lnTo>
                <a:lnTo>
                  <a:pt x="2360475" y="1576647"/>
                </a:lnTo>
                <a:lnTo>
                  <a:pt x="2359031" y="1577368"/>
                </a:lnTo>
                <a:lnTo>
                  <a:pt x="2357769" y="1577728"/>
                </a:lnTo>
                <a:lnTo>
                  <a:pt x="2356686" y="1577908"/>
                </a:lnTo>
                <a:lnTo>
                  <a:pt x="2355603" y="1577908"/>
                </a:lnTo>
                <a:lnTo>
                  <a:pt x="2354521" y="1577728"/>
                </a:lnTo>
                <a:lnTo>
                  <a:pt x="2353619" y="1577368"/>
                </a:lnTo>
                <a:lnTo>
                  <a:pt x="2351635" y="1576466"/>
                </a:lnTo>
                <a:lnTo>
                  <a:pt x="2349650" y="1575745"/>
                </a:lnTo>
                <a:lnTo>
                  <a:pt x="2348747" y="1575385"/>
                </a:lnTo>
                <a:lnTo>
                  <a:pt x="2347665" y="1575205"/>
                </a:lnTo>
                <a:lnTo>
                  <a:pt x="2345139" y="1575024"/>
                </a:lnTo>
                <a:lnTo>
                  <a:pt x="2342613" y="1574844"/>
                </a:lnTo>
                <a:lnTo>
                  <a:pt x="2336840" y="1575024"/>
                </a:lnTo>
                <a:lnTo>
                  <a:pt x="2331428" y="1575024"/>
                </a:lnTo>
                <a:lnTo>
                  <a:pt x="2328901" y="1575024"/>
                </a:lnTo>
                <a:lnTo>
                  <a:pt x="2326375" y="1574844"/>
                </a:lnTo>
                <a:lnTo>
                  <a:pt x="2323850" y="1574303"/>
                </a:lnTo>
                <a:lnTo>
                  <a:pt x="2321143" y="1573222"/>
                </a:lnTo>
                <a:lnTo>
                  <a:pt x="2318618" y="1572140"/>
                </a:lnTo>
                <a:lnTo>
                  <a:pt x="2316092" y="1571060"/>
                </a:lnTo>
                <a:lnTo>
                  <a:pt x="2311040" y="1568536"/>
                </a:lnTo>
                <a:lnTo>
                  <a:pt x="2308153" y="1567274"/>
                </a:lnTo>
                <a:lnTo>
                  <a:pt x="2305447" y="1566373"/>
                </a:lnTo>
                <a:lnTo>
                  <a:pt x="2302019" y="1588542"/>
                </a:lnTo>
                <a:lnTo>
                  <a:pt x="2299133" y="1610530"/>
                </a:lnTo>
                <a:lnTo>
                  <a:pt x="2293179" y="1654866"/>
                </a:lnTo>
                <a:lnTo>
                  <a:pt x="2292457" y="1671447"/>
                </a:lnTo>
                <a:lnTo>
                  <a:pt x="2291375" y="1687488"/>
                </a:lnTo>
                <a:lnTo>
                  <a:pt x="2289931" y="1703168"/>
                </a:lnTo>
                <a:lnTo>
                  <a:pt x="2288308" y="1718668"/>
                </a:lnTo>
                <a:lnTo>
                  <a:pt x="2286323" y="1733988"/>
                </a:lnTo>
                <a:lnTo>
                  <a:pt x="2283797" y="1749488"/>
                </a:lnTo>
                <a:lnTo>
                  <a:pt x="2280911" y="1765348"/>
                </a:lnTo>
                <a:lnTo>
                  <a:pt x="2277482" y="1781569"/>
                </a:lnTo>
                <a:lnTo>
                  <a:pt x="2280008" y="1789499"/>
                </a:lnTo>
                <a:lnTo>
                  <a:pt x="2282173" y="1797249"/>
                </a:lnTo>
                <a:lnTo>
                  <a:pt x="2286143" y="1812749"/>
                </a:lnTo>
                <a:lnTo>
                  <a:pt x="2289751" y="1827888"/>
                </a:lnTo>
                <a:lnTo>
                  <a:pt x="2292998" y="1843208"/>
                </a:lnTo>
                <a:lnTo>
                  <a:pt x="2295704" y="1858347"/>
                </a:lnTo>
                <a:lnTo>
                  <a:pt x="2298411" y="1874027"/>
                </a:lnTo>
                <a:lnTo>
                  <a:pt x="2300757" y="1889707"/>
                </a:lnTo>
                <a:lnTo>
                  <a:pt x="2302921" y="1905928"/>
                </a:lnTo>
                <a:lnTo>
                  <a:pt x="2304004" y="1915119"/>
                </a:lnTo>
                <a:lnTo>
                  <a:pt x="2304545" y="1923771"/>
                </a:lnTo>
                <a:lnTo>
                  <a:pt x="2304906" y="1931881"/>
                </a:lnTo>
                <a:lnTo>
                  <a:pt x="2305086" y="1939991"/>
                </a:lnTo>
                <a:lnTo>
                  <a:pt x="2304906" y="1948102"/>
                </a:lnTo>
                <a:lnTo>
                  <a:pt x="2304365" y="1956212"/>
                </a:lnTo>
                <a:lnTo>
                  <a:pt x="2303462" y="1964683"/>
                </a:lnTo>
                <a:lnTo>
                  <a:pt x="2302019" y="1973875"/>
                </a:lnTo>
                <a:lnTo>
                  <a:pt x="2305447" y="2044164"/>
                </a:lnTo>
                <a:lnTo>
                  <a:pt x="2304545" y="2104362"/>
                </a:lnTo>
                <a:lnTo>
                  <a:pt x="2304365" y="2134460"/>
                </a:lnTo>
                <a:lnTo>
                  <a:pt x="2304545" y="2149419"/>
                </a:lnTo>
                <a:lnTo>
                  <a:pt x="2304545" y="2164558"/>
                </a:lnTo>
                <a:lnTo>
                  <a:pt x="2306530" y="2178617"/>
                </a:lnTo>
                <a:lnTo>
                  <a:pt x="2308153" y="2192314"/>
                </a:lnTo>
                <a:lnTo>
                  <a:pt x="2309597" y="2205471"/>
                </a:lnTo>
                <a:lnTo>
                  <a:pt x="2310499" y="2218447"/>
                </a:lnTo>
                <a:lnTo>
                  <a:pt x="2310860" y="2224936"/>
                </a:lnTo>
                <a:lnTo>
                  <a:pt x="2311040" y="2231424"/>
                </a:lnTo>
                <a:lnTo>
                  <a:pt x="2311040" y="2238092"/>
                </a:lnTo>
                <a:lnTo>
                  <a:pt x="2311040" y="2244761"/>
                </a:lnTo>
                <a:lnTo>
                  <a:pt x="2310860" y="2251430"/>
                </a:lnTo>
                <a:lnTo>
                  <a:pt x="2310679" y="2258278"/>
                </a:lnTo>
                <a:lnTo>
                  <a:pt x="2310138" y="2265307"/>
                </a:lnTo>
                <a:lnTo>
                  <a:pt x="2309597" y="2272516"/>
                </a:lnTo>
                <a:lnTo>
                  <a:pt x="2300395" y="2328928"/>
                </a:lnTo>
                <a:lnTo>
                  <a:pt x="2299674" y="2338120"/>
                </a:lnTo>
                <a:lnTo>
                  <a:pt x="2299133" y="2347312"/>
                </a:lnTo>
                <a:lnTo>
                  <a:pt x="2298772" y="2356684"/>
                </a:lnTo>
                <a:lnTo>
                  <a:pt x="2298592" y="2366056"/>
                </a:lnTo>
                <a:lnTo>
                  <a:pt x="2298411" y="2384620"/>
                </a:lnTo>
                <a:lnTo>
                  <a:pt x="2298050" y="2393992"/>
                </a:lnTo>
                <a:lnTo>
                  <a:pt x="2297870" y="2402823"/>
                </a:lnTo>
                <a:lnTo>
                  <a:pt x="2297328" y="2411474"/>
                </a:lnTo>
                <a:lnTo>
                  <a:pt x="2296427" y="2419945"/>
                </a:lnTo>
                <a:lnTo>
                  <a:pt x="2295344" y="2427875"/>
                </a:lnTo>
                <a:lnTo>
                  <a:pt x="2294622" y="2431660"/>
                </a:lnTo>
                <a:lnTo>
                  <a:pt x="2293901" y="2435265"/>
                </a:lnTo>
                <a:lnTo>
                  <a:pt x="2292998" y="2439050"/>
                </a:lnTo>
                <a:lnTo>
                  <a:pt x="2291916" y="2442294"/>
                </a:lnTo>
                <a:lnTo>
                  <a:pt x="2290834" y="2445718"/>
                </a:lnTo>
                <a:lnTo>
                  <a:pt x="2289210" y="2448962"/>
                </a:lnTo>
                <a:lnTo>
                  <a:pt x="2287767" y="2451846"/>
                </a:lnTo>
                <a:lnTo>
                  <a:pt x="2286323" y="2454729"/>
                </a:lnTo>
                <a:lnTo>
                  <a:pt x="2284338" y="2457433"/>
                </a:lnTo>
                <a:lnTo>
                  <a:pt x="2282354" y="2459776"/>
                </a:lnTo>
                <a:lnTo>
                  <a:pt x="2279287" y="2466264"/>
                </a:lnTo>
                <a:lnTo>
                  <a:pt x="2276039" y="2472572"/>
                </a:lnTo>
                <a:lnTo>
                  <a:pt x="2273333" y="2479421"/>
                </a:lnTo>
                <a:lnTo>
                  <a:pt x="2270627" y="2486630"/>
                </a:lnTo>
                <a:lnTo>
                  <a:pt x="2268462" y="2494020"/>
                </a:lnTo>
                <a:lnTo>
                  <a:pt x="2267559" y="2497805"/>
                </a:lnTo>
                <a:lnTo>
                  <a:pt x="2266657" y="2501950"/>
                </a:lnTo>
                <a:lnTo>
                  <a:pt x="2265575" y="2506456"/>
                </a:lnTo>
                <a:lnTo>
                  <a:pt x="2264854" y="2510781"/>
                </a:lnTo>
                <a:lnTo>
                  <a:pt x="2264132" y="2515467"/>
                </a:lnTo>
                <a:lnTo>
                  <a:pt x="2263590" y="2520513"/>
                </a:lnTo>
                <a:lnTo>
                  <a:pt x="2265575" y="2527362"/>
                </a:lnTo>
                <a:lnTo>
                  <a:pt x="2267379" y="2534211"/>
                </a:lnTo>
                <a:lnTo>
                  <a:pt x="2268823" y="2540519"/>
                </a:lnTo>
                <a:lnTo>
                  <a:pt x="2269905" y="2546647"/>
                </a:lnTo>
                <a:lnTo>
                  <a:pt x="2270807" y="2552775"/>
                </a:lnTo>
                <a:lnTo>
                  <a:pt x="2271529" y="2558542"/>
                </a:lnTo>
                <a:lnTo>
                  <a:pt x="2272250" y="2564129"/>
                </a:lnTo>
                <a:lnTo>
                  <a:pt x="2272431" y="2569537"/>
                </a:lnTo>
                <a:lnTo>
                  <a:pt x="2272250" y="2574943"/>
                </a:lnTo>
                <a:lnTo>
                  <a:pt x="2271890" y="2580350"/>
                </a:lnTo>
                <a:lnTo>
                  <a:pt x="2271168" y="2585757"/>
                </a:lnTo>
                <a:lnTo>
                  <a:pt x="2270446" y="2590803"/>
                </a:lnTo>
                <a:lnTo>
                  <a:pt x="2269364" y="2596210"/>
                </a:lnTo>
                <a:lnTo>
                  <a:pt x="2267921" y="2601617"/>
                </a:lnTo>
                <a:lnTo>
                  <a:pt x="2266477" y="2607204"/>
                </a:lnTo>
                <a:lnTo>
                  <a:pt x="2264312" y="2612791"/>
                </a:lnTo>
                <a:lnTo>
                  <a:pt x="2257998" y="2620361"/>
                </a:lnTo>
                <a:lnTo>
                  <a:pt x="2255111" y="2623966"/>
                </a:lnTo>
                <a:lnTo>
                  <a:pt x="2252043" y="2626849"/>
                </a:lnTo>
                <a:lnTo>
                  <a:pt x="2249157" y="2629914"/>
                </a:lnTo>
                <a:lnTo>
                  <a:pt x="2246090" y="2632617"/>
                </a:lnTo>
                <a:lnTo>
                  <a:pt x="2243384" y="2635140"/>
                </a:lnTo>
                <a:lnTo>
                  <a:pt x="2240136" y="2637483"/>
                </a:lnTo>
                <a:lnTo>
                  <a:pt x="2237250" y="2639646"/>
                </a:lnTo>
                <a:lnTo>
                  <a:pt x="2234002" y="2641989"/>
                </a:lnTo>
                <a:lnTo>
                  <a:pt x="2230935" y="2643972"/>
                </a:lnTo>
                <a:lnTo>
                  <a:pt x="2227327" y="2645954"/>
                </a:lnTo>
                <a:lnTo>
                  <a:pt x="2220110" y="2649919"/>
                </a:lnTo>
                <a:lnTo>
                  <a:pt x="2211991" y="2653884"/>
                </a:lnTo>
                <a:lnTo>
                  <a:pt x="2202068" y="2656227"/>
                </a:lnTo>
                <a:lnTo>
                  <a:pt x="2193047" y="2658029"/>
                </a:lnTo>
                <a:lnTo>
                  <a:pt x="2188717" y="2658931"/>
                </a:lnTo>
                <a:lnTo>
                  <a:pt x="2184387" y="2659471"/>
                </a:lnTo>
                <a:lnTo>
                  <a:pt x="2180418" y="2660192"/>
                </a:lnTo>
                <a:lnTo>
                  <a:pt x="2176268" y="2660553"/>
                </a:lnTo>
                <a:lnTo>
                  <a:pt x="2172119" y="2660733"/>
                </a:lnTo>
                <a:lnTo>
                  <a:pt x="2168150" y="2660913"/>
                </a:lnTo>
                <a:lnTo>
                  <a:pt x="2159309" y="2660913"/>
                </a:lnTo>
                <a:lnTo>
                  <a:pt x="2150107" y="2660373"/>
                </a:lnTo>
                <a:lnTo>
                  <a:pt x="2140004" y="2659471"/>
                </a:lnTo>
                <a:lnTo>
                  <a:pt x="2136396" y="2658750"/>
                </a:lnTo>
                <a:lnTo>
                  <a:pt x="2132968" y="2657849"/>
                </a:lnTo>
                <a:lnTo>
                  <a:pt x="2129901" y="2656948"/>
                </a:lnTo>
                <a:lnTo>
                  <a:pt x="2127014" y="2655866"/>
                </a:lnTo>
                <a:lnTo>
                  <a:pt x="2124489" y="2654605"/>
                </a:lnTo>
                <a:lnTo>
                  <a:pt x="2121963" y="2653163"/>
                </a:lnTo>
                <a:lnTo>
                  <a:pt x="2119798" y="2651721"/>
                </a:lnTo>
                <a:lnTo>
                  <a:pt x="2117813" y="2650279"/>
                </a:lnTo>
                <a:lnTo>
                  <a:pt x="2116009" y="2648658"/>
                </a:lnTo>
                <a:lnTo>
                  <a:pt x="2114566" y="2646675"/>
                </a:lnTo>
                <a:lnTo>
                  <a:pt x="2113122" y="2644873"/>
                </a:lnTo>
                <a:lnTo>
                  <a:pt x="2112040" y="2643071"/>
                </a:lnTo>
                <a:lnTo>
                  <a:pt x="2110957" y="2640908"/>
                </a:lnTo>
                <a:lnTo>
                  <a:pt x="2110055" y="2638925"/>
                </a:lnTo>
                <a:lnTo>
                  <a:pt x="2109153" y="2636943"/>
                </a:lnTo>
                <a:lnTo>
                  <a:pt x="2108611" y="2634600"/>
                </a:lnTo>
                <a:lnTo>
                  <a:pt x="2108251" y="2632256"/>
                </a:lnTo>
                <a:lnTo>
                  <a:pt x="2107890" y="2629914"/>
                </a:lnTo>
                <a:lnTo>
                  <a:pt x="2107529" y="2625048"/>
                </a:lnTo>
                <a:lnTo>
                  <a:pt x="2107529" y="2620001"/>
                </a:lnTo>
                <a:lnTo>
                  <a:pt x="2107890" y="2614594"/>
                </a:lnTo>
                <a:lnTo>
                  <a:pt x="2108251" y="2609187"/>
                </a:lnTo>
                <a:lnTo>
                  <a:pt x="2108973" y="2603600"/>
                </a:lnTo>
                <a:lnTo>
                  <a:pt x="2110596" y="2592426"/>
                </a:lnTo>
                <a:lnTo>
                  <a:pt x="2113302" y="2582693"/>
                </a:lnTo>
                <a:lnTo>
                  <a:pt x="2115467" y="2573862"/>
                </a:lnTo>
                <a:lnTo>
                  <a:pt x="2117272" y="2565211"/>
                </a:lnTo>
                <a:lnTo>
                  <a:pt x="2118715" y="2556920"/>
                </a:lnTo>
                <a:lnTo>
                  <a:pt x="2119617" y="2548449"/>
                </a:lnTo>
                <a:lnTo>
                  <a:pt x="2120158" y="2539618"/>
                </a:lnTo>
                <a:lnTo>
                  <a:pt x="2120339" y="2530607"/>
                </a:lnTo>
                <a:lnTo>
                  <a:pt x="2120339" y="2520513"/>
                </a:lnTo>
                <a:lnTo>
                  <a:pt x="2101395" y="2481944"/>
                </a:lnTo>
                <a:lnTo>
                  <a:pt x="2096343" y="2467886"/>
                </a:lnTo>
                <a:lnTo>
                  <a:pt x="2092194" y="2455270"/>
                </a:lnTo>
                <a:lnTo>
                  <a:pt x="2090209" y="2449323"/>
                </a:lnTo>
                <a:lnTo>
                  <a:pt x="2088766" y="2443736"/>
                </a:lnTo>
                <a:lnTo>
                  <a:pt x="2087322" y="2438148"/>
                </a:lnTo>
                <a:lnTo>
                  <a:pt x="2086240" y="2432742"/>
                </a:lnTo>
                <a:lnTo>
                  <a:pt x="2085518" y="2427514"/>
                </a:lnTo>
                <a:lnTo>
                  <a:pt x="2084796" y="2422108"/>
                </a:lnTo>
                <a:lnTo>
                  <a:pt x="2084616" y="2416701"/>
                </a:lnTo>
                <a:lnTo>
                  <a:pt x="2084796" y="2411294"/>
                </a:lnTo>
                <a:lnTo>
                  <a:pt x="2085518" y="2405887"/>
                </a:lnTo>
                <a:lnTo>
                  <a:pt x="2086240" y="2400120"/>
                </a:lnTo>
                <a:lnTo>
                  <a:pt x="2087503" y="2394172"/>
                </a:lnTo>
                <a:lnTo>
                  <a:pt x="2089127" y="2387864"/>
                </a:lnTo>
                <a:lnTo>
                  <a:pt x="2100673" y="2324062"/>
                </a:lnTo>
                <a:lnTo>
                  <a:pt x="2101576" y="2319557"/>
                </a:lnTo>
                <a:lnTo>
                  <a:pt x="2102477" y="2315051"/>
                </a:lnTo>
                <a:lnTo>
                  <a:pt x="2103199" y="2310545"/>
                </a:lnTo>
                <a:lnTo>
                  <a:pt x="2103921" y="2306039"/>
                </a:lnTo>
                <a:lnTo>
                  <a:pt x="2104282" y="2301714"/>
                </a:lnTo>
                <a:lnTo>
                  <a:pt x="2104643" y="2297208"/>
                </a:lnTo>
                <a:lnTo>
                  <a:pt x="2105003" y="2288377"/>
                </a:lnTo>
                <a:lnTo>
                  <a:pt x="2105003" y="2279545"/>
                </a:lnTo>
                <a:lnTo>
                  <a:pt x="2104643" y="2270714"/>
                </a:lnTo>
                <a:lnTo>
                  <a:pt x="2103921" y="2261883"/>
                </a:lnTo>
                <a:lnTo>
                  <a:pt x="2102658" y="2253232"/>
                </a:lnTo>
                <a:lnTo>
                  <a:pt x="2101576" y="2244581"/>
                </a:lnTo>
                <a:lnTo>
                  <a:pt x="2100132" y="2235929"/>
                </a:lnTo>
                <a:lnTo>
                  <a:pt x="2098509" y="2227279"/>
                </a:lnTo>
                <a:lnTo>
                  <a:pt x="2096524" y="2218447"/>
                </a:lnTo>
                <a:lnTo>
                  <a:pt x="2092915" y="2200965"/>
                </a:lnTo>
                <a:lnTo>
                  <a:pt x="2089127" y="2183302"/>
                </a:lnTo>
                <a:lnTo>
                  <a:pt x="2087142" y="2173750"/>
                </a:lnTo>
                <a:lnTo>
                  <a:pt x="2085518" y="2164558"/>
                </a:lnTo>
                <a:lnTo>
                  <a:pt x="2083895" y="2155366"/>
                </a:lnTo>
                <a:lnTo>
                  <a:pt x="2082812" y="2146535"/>
                </a:lnTo>
                <a:lnTo>
                  <a:pt x="2082090" y="2137524"/>
                </a:lnTo>
                <a:lnTo>
                  <a:pt x="2081549" y="2128873"/>
                </a:lnTo>
                <a:lnTo>
                  <a:pt x="2081188" y="2120402"/>
                </a:lnTo>
                <a:lnTo>
                  <a:pt x="2081007" y="2111570"/>
                </a:lnTo>
                <a:lnTo>
                  <a:pt x="2081188" y="2102920"/>
                </a:lnTo>
                <a:lnTo>
                  <a:pt x="2081549" y="2094088"/>
                </a:lnTo>
                <a:lnTo>
                  <a:pt x="2081910" y="2085437"/>
                </a:lnTo>
                <a:lnTo>
                  <a:pt x="2082631" y="2076426"/>
                </a:lnTo>
                <a:lnTo>
                  <a:pt x="2083534" y="2067595"/>
                </a:lnTo>
                <a:lnTo>
                  <a:pt x="2084436" y="2058403"/>
                </a:lnTo>
                <a:lnTo>
                  <a:pt x="2086781" y="2039478"/>
                </a:lnTo>
                <a:lnTo>
                  <a:pt x="2087503" y="2031728"/>
                </a:lnTo>
                <a:lnTo>
                  <a:pt x="2088224" y="2023618"/>
                </a:lnTo>
                <a:lnTo>
                  <a:pt x="2088766" y="2015147"/>
                </a:lnTo>
                <a:lnTo>
                  <a:pt x="2089127" y="2006136"/>
                </a:lnTo>
                <a:lnTo>
                  <a:pt x="2089848" y="1988113"/>
                </a:lnTo>
                <a:lnTo>
                  <a:pt x="2090209" y="1979101"/>
                </a:lnTo>
                <a:lnTo>
                  <a:pt x="2090751" y="1970270"/>
                </a:lnTo>
                <a:lnTo>
                  <a:pt x="2091652" y="1961799"/>
                </a:lnTo>
                <a:lnTo>
                  <a:pt x="2092554" y="1953869"/>
                </a:lnTo>
                <a:lnTo>
                  <a:pt x="2093456" y="1946479"/>
                </a:lnTo>
                <a:lnTo>
                  <a:pt x="2094178" y="1942875"/>
                </a:lnTo>
                <a:lnTo>
                  <a:pt x="2094900" y="1939450"/>
                </a:lnTo>
                <a:lnTo>
                  <a:pt x="2095621" y="1936566"/>
                </a:lnTo>
                <a:lnTo>
                  <a:pt x="2096524" y="1933503"/>
                </a:lnTo>
                <a:lnTo>
                  <a:pt x="2097606" y="1931160"/>
                </a:lnTo>
                <a:lnTo>
                  <a:pt x="2098688" y="1928817"/>
                </a:lnTo>
                <a:lnTo>
                  <a:pt x="2099771" y="1926654"/>
                </a:lnTo>
                <a:lnTo>
                  <a:pt x="2101034" y="1924852"/>
                </a:lnTo>
                <a:lnTo>
                  <a:pt x="2102297" y="1923410"/>
                </a:lnTo>
                <a:lnTo>
                  <a:pt x="2104101" y="1922329"/>
                </a:lnTo>
                <a:lnTo>
                  <a:pt x="2100493" y="1914939"/>
                </a:lnTo>
                <a:lnTo>
                  <a:pt x="2097606" y="1907910"/>
                </a:lnTo>
                <a:lnTo>
                  <a:pt x="2094719" y="1901061"/>
                </a:lnTo>
                <a:lnTo>
                  <a:pt x="2092194" y="1894573"/>
                </a:lnTo>
                <a:lnTo>
                  <a:pt x="2089668" y="1888265"/>
                </a:lnTo>
                <a:lnTo>
                  <a:pt x="2087683" y="1882137"/>
                </a:lnTo>
                <a:lnTo>
                  <a:pt x="2085879" y="1876009"/>
                </a:lnTo>
                <a:lnTo>
                  <a:pt x="2084255" y="1869881"/>
                </a:lnTo>
                <a:lnTo>
                  <a:pt x="2082812" y="1863934"/>
                </a:lnTo>
                <a:lnTo>
                  <a:pt x="2081549" y="1857986"/>
                </a:lnTo>
                <a:lnTo>
                  <a:pt x="2080466" y="1852039"/>
                </a:lnTo>
                <a:lnTo>
                  <a:pt x="2079384" y="1845911"/>
                </a:lnTo>
                <a:lnTo>
                  <a:pt x="2078302" y="1839783"/>
                </a:lnTo>
                <a:lnTo>
                  <a:pt x="2077580" y="1833295"/>
                </a:lnTo>
                <a:lnTo>
                  <a:pt x="2076137" y="1819957"/>
                </a:lnTo>
                <a:lnTo>
                  <a:pt x="2067115" y="1761203"/>
                </a:lnTo>
                <a:lnTo>
                  <a:pt x="2061883" y="1737052"/>
                </a:lnTo>
                <a:lnTo>
                  <a:pt x="2059177" y="1724976"/>
                </a:lnTo>
                <a:lnTo>
                  <a:pt x="2056471" y="1712901"/>
                </a:lnTo>
                <a:lnTo>
                  <a:pt x="2054306" y="1721191"/>
                </a:lnTo>
                <a:lnTo>
                  <a:pt x="2052141" y="1729842"/>
                </a:lnTo>
                <a:lnTo>
                  <a:pt x="2050157" y="1738494"/>
                </a:lnTo>
                <a:lnTo>
                  <a:pt x="2048533" y="1747325"/>
                </a:lnTo>
                <a:lnTo>
                  <a:pt x="2046548" y="1756517"/>
                </a:lnTo>
                <a:lnTo>
                  <a:pt x="2045104" y="1765528"/>
                </a:lnTo>
                <a:lnTo>
                  <a:pt x="2042037" y="1784452"/>
                </a:lnTo>
                <a:lnTo>
                  <a:pt x="2039151" y="1803917"/>
                </a:lnTo>
                <a:lnTo>
                  <a:pt x="2036805" y="1823562"/>
                </a:lnTo>
                <a:lnTo>
                  <a:pt x="2031934" y="1863393"/>
                </a:lnTo>
                <a:lnTo>
                  <a:pt x="2011547" y="1966485"/>
                </a:lnTo>
                <a:lnTo>
                  <a:pt x="2003067" y="1993700"/>
                </a:lnTo>
                <a:lnTo>
                  <a:pt x="1994588" y="2021095"/>
                </a:lnTo>
                <a:lnTo>
                  <a:pt x="1985927" y="2048130"/>
                </a:lnTo>
                <a:lnTo>
                  <a:pt x="1976907" y="2075344"/>
                </a:lnTo>
                <a:lnTo>
                  <a:pt x="1976907" y="2087239"/>
                </a:lnTo>
                <a:lnTo>
                  <a:pt x="1976726" y="2098414"/>
                </a:lnTo>
                <a:lnTo>
                  <a:pt x="1976185" y="2108867"/>
                </a:lnTo>
                <a:lnTo>
                  <a:pt x="1975825" y="2114094"/>
                </a:lnTo>
                <a:lnTo>
                  <a:pt x="1975283" y="2118960"/>
                </a:lnTo>
                <a:lnTo>
                  <a:pt x="1974561" y="2124006"/>
                </a:lnTo>
                <a:lnTo>
                  <a:pt x="1973840" y="2129053"/>
                </a:lnTo>
                <a:lnTo>
                  <a:pt x="1972937" y="2134100"/>
                </a:lnTo>
                <a:lnTo>
                  <a:pt x="1971675" y="2139326"/>
                </a:lnTo>
                <a:lnTo>
                  <a:pt x="1970412" y="2144373"/>
                </a:lnTo>
                <a:lnTo>
                  <a:pt x="1969149" y="2149779"/>
                </a:lnTo>
                <a:lnTo>
                  <a:pt x="1967525" y="2155366"/>
                </a:lnTo>
                <a:lnTo>
                  <a:pt x="1965540" y="2161134"/>
                </a:lnTo>
                <a:lnTo>
                  <a:pt x="1963195" y="2186366"/>
                </a:lnTo>
                <a:lnTo>
                  <a:pt x="1960489" y="2211238"/>
                </a:lnTo>
                <a:lnTo>
                  <a:pt x="1957422" y="2235929"/>
                </a:lnTo>
                <a:lnTo>
                  <a:pt x="1953813" y="2260621"/>
                </a:lnTo>
                <a:lnTo>
                  <a:pt x="1950024" y="2285132"/>
                </a:lnTo>
                <a:lnTo>
                  <a:pt x="1945695" y="2309644"/>
                </a:lnTo>
                <a:lnTo>
                  <a:pt x="1941004" y="2334335"/>
                </a:lnTo>
                <a:lnTo>
                  <a:pt x="1936132" y="2359208"/>
                </a:lnTo>
                <a:lnTo>
                  <a:pt x="1933426" y="2377050"/>
                </a:lnTo>
                <a:lnTo>
                  <a:pt x="1931081" y="2392730"/>
                </a:lnTo>
                <a:lnTo>
                  <a:pt x="1929998" y="2400300"/>
                </a:lnTo>
                <a:lnTo>
                  <a:pt x="1928374" y="2407149"/>
                </a:lnTo>
                <a:lnTo>
                  <a:pt x="1926931" y="2413457"/>
                </a:lnTo>
                <a:lnTo>
                  <a:pt x="1926029" y="2416521"/>
                </a:lnTo>
                <a:lnTo>
                  <a:pt x="1925127" y="2419404"/>
                </a:lnTo>
                <a:lnTo>
                  <a:pt x="1924044" y="2422288"/>
                </a:lnTo>
                <a:lnTo>
                  <a:pt x="1922782" y="2424992"/>
                </a:lnTo>
                <a:lnTo>
                  <a:pt x="1921518" y="2427695"/>
                </a:lnTo>
                <a:lnTo>
                  <a:pt x="1920075" y="2430038"/>
                </a:lnTo>
                <a:lnTo>
                  <a:pt x="1918632" y="2432561"/>
                </a:lnTo>
                <a:lnTo>
                  <a:pt x="1917008" y="2434904"/>
                </a:lnTo>
                <a:lnTo>
                  <a:pt x="1915204" y="2437247"/>
                </a:lnTo>
                <a:lnTo>
                  <a:pt x="1913219" y="2439229"/>
                </a:lnTo>
                <a:lnTo>
                  <a:pt x="1911235" y="2441212"/>
                </a:lnTo>
                <a:lnTo>
                  <a:pt x="1908889" y="2443195"/>
                </a:lnTo>
                <a:lnTo>
                  <a:pt x="1906363" y="2444997"/>
                </a:lnTo>
                <a:lnTo>
                  <a:pt x="1903657" y="2446619"/>
                </a:lnTo>
                <a:lnTo>
                  <a:pt x="1900951" y="2448241"/>
                </a:lnTo>
                <a:lnTo>
                  <a:pt x="1897703" y="2449863"/>
                </a:lnTo>
                <a:lnTo>
                  <a:pt x="1894456" y="2451125"/>
                </a:lnTo>
                <a:lnTo>
                  <a:pt x="1891028" y="2452567"/>
                </a:lnTo>
                <a:lnTo>
                  <a:pt x="1903296" y="2487712"/>
                </a:lnTo>
                <a:lnTo>
                  <a:pt x="1904920" y="2494561"/>
                </a:lnTo>
                <a:lnTo>
                  <a:pt x="1906003" y="2501229"/>
                </a:lnTo>
                <a:lnTo>
                  <a:pt x="1907085" y="2507718"/>
                </a:lnTo>
                <a:lnTo>
                  <a:pt x="1907626" y="2514026"/>
                </a:lnTo>
                <a:lnTo>
                  <a:pt x="1908168" y="2520153"/>
                </a:lnTo>
                <a:lnTo>
                  <a:pt x="1908348" y="2525921"/>
                </a:lnTo>
                <a:lnTo>
                  <a:pt x="1908348" y="2531688"/>
                </a:lnTo>
                <a:lnTo>
                  <a:pt x="1907987" y="2537095"/>
                </a:lnTo>
                <a:lnTo>
                  <a:pt x="1907446" y="2542141"/>
                </a:lnTo>
                <a:lnTo>
                  <a:pt x="1906725" y="2547007"/>
                </a:lnTo>
                <a:lnTo>
                  <a:pt x="1905822" y="2551693"/>
                </a:lnTo>
                <a:lnTo>
                  <a:pt x="1904559" y="2556199"/>
                </a:lnTo>
                <a:lnTo>
                  <a:pt x="1902936" y="2560345"/>
                </a:lnTo>
                <a:lnTo>
                  <a:pt x="1901131" y="2564309"/>
                </a:lnTo>
                <a:lnTo>
                  <a:pt x="1899327" y="2568275"/>
                </a:lnTo>
                <a:lnTo>
                  <a:pt x="1896982" y="2571699"/>
                </a:lnTo>
                <a:lnTo>
                  <a:pt x="1894636" y="2574943"/>
                </a:lnTo>
                <a:lnTo>
                  <a:pt x="1891930" y="2577827"/>
                </a:lnTo>
                <a:lnTo>
                  <a:pt x="1889044" y="2580711"/>
                </a:lnTo>
                <a:lnTo>
                  <a:pt x="1885977" y="2583234"/>
                </a:lnTo>
                <a:lnTo>
                  <a:pt x="1882548" y="2585577"/>
                </a:lnTo>
                <a:lnTo>
                  <a:pt x="1878760" y="2587560"/>
                </a:lnTo>
                <a:lnTo>
                  <a:pt x="1875151" y="2589181"/>
                </a:lnTo>
                <a:lnTo>
                  <a:pt x="1871001" y="2590623"/>
                </a:lnTo>
                <a:lnTo>
                  <a:pt x="1866672" y="2592065"/>
                </a:lnTo>
                <a:lnTo>
                  <a:pt x="1862341" y="2592966"/>
                </a:lnTo>
                <a:lnTo>
                  <a:pt x="1857651" y="2593687"/>
                </a:lnTo>
                <a:lnTo>
                  <a:pt x="1852779" y="2594228"/>
                </a:lnTo>
                <a:lnTo>
                  <a:pt x="1847728" y="2594408"/>
                </a:lnTo>
                <a:lnTo>
                  <a:pt x="1842495" y="2594228"/>
                </a:lnTo>
                <a:lnTo>
                  <a:pt x="1837083" y="2593868"/>
                </a:lnTo>
                <a:lnTo>
                  <a:pt x="1831310" y="2593327"/>
                </a:lnTo>
                <a:lnTo>
                  <a:pt x="1819041" y="2593147"/>
                </a:lnTo>
                <a:lnTo>
                  <a:pt x="1806592" y="2593327"/>
                </a:lnTo>
                <a:lnTo>
                  <a:pt x="1794324" y="2593507"/>
                </a:lnTo>
                <a:lnTo>
                  <a:pt x="1782056" y="2594047"/>
                </a:lnTo>
                <a:lnTo>
                  <a:pt x="1769787" y="2594589"/>
                </a:lnTo>
                <a:lnTo>
                  <a:pt x="1757699" y="2595129"/>
                </a:lnTo>
                <a:lnTo>
                  <a:pt x="1733163" y="2596931"/>
                </a:lnTo>
                <a:lnTo>
                  <a:pt x="1708806" y="2599094"/>
                </a:lnTo>
                <a:lnTo>
                  <a:pt x="1684270" y="2601257"/>
                </a:lnTo>
                <a:lnTo>
                  <a:pt x="1635376" y="2606304"/>
                </a:lnTo>
                <a:lnTo>
                  <a:pt x="1622566" y="2607204"/>
                </a:lnTo>
                <a:lnTo>
                  <a:pt x="1610479" y="2607925"/>
                </a:lnTo>
                <a:lnTo>
                  <a:pt x="1604705" y="2608106"/>
                </a:lnTo>
                <a:lnTo>
                  <a:pt x="1599292" y="2608106"/>
                </a:lnTo>
                <a:lnTo>
                  <a:pt x="1593700" y="2608106"/>
                </a:lnTo>
                <a:lnTo>
                  <a:pt x="1588287" y="2607925"/>
                </a:lnTo>
                <a:lnTo>
                  <a:pt x="1582694" y="2607565"/>
                </a:lnTo>
                <a:lnTo>
                  <a:pt x="1577282" y="2607025"/>
                </a:lnTo>
                <a:lnTo>
                  <a:pt x="1571869" y="2606304"/>
                </a:lnTo>
                <a:lnTo>
                  <a:pt x="1566456" y="2605222"/>
                </a:lnTo>
                <a:lnTo>
                  <a:pt x="1560864" y="2603780"/>
                </a:lnTo>
                <a:lnTo>
                  <a:pt x="1555451" y="2602158"/>
                </a:lnTo>
                <a:lnTo>
                  <a:pt x="1549678" y="2600355"/>
                </a:lnTo>
                <a:lnTo>
                  <a:pt x="1543905" y="2598193"/>
                </a:lnTo>
                <a:lnTo>
                  <a:pt x="1540476" y="2595850"/>
                </a:lnTo>
                <a:lnTo>
                  <a:pt x="1537590" y="2593687"/>
                </a:lnTo>
                <a:lnTo>
                  <a:pt x="1534703" y="2591344"/>
                </a:lnTo>
                <a:lnTo>
                  <a:pt x="1532177" y="2589002"/>
                </a:lnTo>
                <a:lnTo>
                  <a:pt x="1529651" y="2586839"/>
                </a:lnTo>
                <a:lnTo>
                  <a:pt x="1527667" y="2584315"/>
                </a:lnTo>
                <a:lnTo>
                  <a:pt x="1525682" y="2582153"/>
                </a:lnTo>
                <a:lnTo>
                  <a:pt x="1523878" y="2579810"/>
                </a:lnTo>
                <a:lnTo>
                  <a:pt x="1522435" y="2577466"/>
                </a:lnTo>
                <a:lnTo>
                  <a:pt x="1521172" y="2575124"/>
                </a:lnTo>
                <a:lnTo>
                  <a:pt x="1520089" y="2572780"/>
                </a:lnTo>
                <a:lnTo>
                  <a:pt x="1519368" y="2570618"/>
                </a:lnTo>
                <a:lnTo>
                  <a:pt x="1518646" y="2568455"/>
                </a:lnTo>
                <a:lnTo>
                  <a:pt x="1518466" y="2566112"/>
                </a:lnTo>
                <a:lnTo>
                  <a:pt x="1518285" y="2563949"/>
                </a:lnTo>
                <a:lnTo>
                  <a:pt x="1518466" y="2561967"/>
                </a:lnTo>
                <a:lnTo>
                  <a:pt x="1518826" y="2559804"/>
                </a:lnTo>
                <a:lnTo>
                  <a:pt x="1519368" y="2557821"/>
                </a:lnTo>
                <a:lnTo>
                  <a:pt x="1520269" y="2555839"/>
                </a:lnTo>
                <a:lnTo>
                  <a:pt x="1521352" y="2553856"/>
                </a:lnTo>
                <a:lnTo>
                  <a:pt x="1522795" y="2552054"/>
                </a:lnTo>
                <a:lnTo>
                  <a:pt x="1524600" y="2550432"/>
                </a:lnTo>
                <a:lnTo>
                  <a:pt x="1526584" y="2548810"/>
                </a:lnTo>
                <a:lnTo>
                  <a:pt x="1528749" y="2547007"/>
                </a:lnTo>
                <a:lnTo>
                  <a:pt x="1531275" y="2545565"/>
                </a:lnTo>
                <a:lnTo>
                  <a:pt x="1533982" y="2544304"/>
                </a:lnTo>
                <a:lnTo>
                  <a:pt x="1537229" y="2543043"/>
                </a:lnTo>
                <a:lnTo>
                  <a:pt x="1540476" y="2541781"/>
                </a:lnTo>
                <a:lnTo>
                  <a:pt x="1544265" y="2540699"/>
                </a:lnTo>
                <a:lnTo>
                  <a:pt x="1548054" y="2539798"/>
                </a:lnTo>
                <a:lnTo>
                  <a:pt x="1552384" y="2539077"/>
                </a:lnTo>
                <a:lnTo>
                  <a:pt x="1556895" y="2538357"/>
                </a:lnTo>
                <a:lnTo>
                  <a:pt x="1571328" y="2534752"/>
                </a:lnTo>
                <a:lnTo>
                  <a:pt x="1584859" y="2531328"/>
                </a:lnTo>
                <a:lnTo>
                  <a:pt x="1597669" y="2527723"/>
                </a:lnTo>
                <a:lnTo>
                  <a:pt x="1603803" y="2525921"/>
                </a:lnTo>
                <a:lnTo>
                  <a:pt x="1609938" y="2523938"/>
                </a:lnTo>
                <a:lnTo>
                  <a:pt x="1615891" y="2521595"/>
                </a:lnTo>
                <a:lnTo>
                  <a:pt x="1621845" y="2519252"/>
                </a:lnTo>
                <a:lnTo>
                  <a:pt x="1627798" y="2516549"/>
                </a:lnTo>
                <a:lnTo>
                  <a:pt x="1633933" y="2513665"/>
                </a:lnTo>
                <a:lnTo>
                  <a:pt x="1639887" y="2510421"/>
                </a:lnTo>
                <a:lnTo>
                  <a:pt x="1646021" y="2506816"/>
                </a:lnTo>
                <a:lnTo>
                  <a:pt x="1652155" y="2502671"/>
                </a:lnTo>
                <a:lnTo>
                  <a:pt x="1658469" y="2498165"/>
                </a:lnTo>
                <a:lnTo>
                  <a:pt x="1672362" y="2489334"/>
                </a:lnTo>
                <a:lnTo>
                  <a:pt x="1672723" y="2486991"/>
                </a:lnTo>
                <a:lnTo>
                  <a:pt x="1673444" y="2484648"/>
                </a:lnTo>
                <a:lnTo>
                  <a:pt x="1674347" y="2482846"/>
                </a:lnTo>
                <a:lnTo>
                  <a:pt x="1675068" y="2481223"/>
                </a:lnTo>
                <a:lnTo>
                  <a:pt x="1675970" y="2479962"/>
                </a:lnTo>
                <a:lnTo>
                  <a:pt x="1677053" y="2478520"/>
                </a:lnTo>
                <a:lnTo>
                  <a:pt x="1678135" y="2477438"/>
                </a:lnTo>
                <a:lnTo>
                  <a:pt x="1679398" y="2476357"/>
                </a:lnTo>
                <a:lnTo>
                  <a:pt x="1682465" y="2474555"/>
                </a:lnTo>
                <a:lnTo>
                  <a:pt x="1685713" y="2472572"/>
                </a:lnTo>
                <a:lnTo>
                  <a:pt x="1689502" y="2470590"/>
                </a:lnTo>
                <a:lnTo>
                  <a:pt x="1693651" y="2468067"/>
                </a:lnTo>
                <a:lnTo>
                  <a:pt x="1697260" y="2457794"/>
                </a:lnTo>
                <a:lnTo>
                  <a:pt x="1699244" y="2452927"/>
                </a:lnTo>
                <a:lnTo>
                  <a:pt x="1701229" y="2448241"/>
                </a:lnTo>
                <a:lnTo>
                  <a:pt x="1703033" y="2444096"/>
                </a:lnTo>
                <a:lnTo>
                  <a:pt x="1705378" y="2440131"/>
                </a:lnTo>
                <a:lnTo>
                  <a:pt x="1707543" y="2436166"/>
                </a:lnTo>
                <a:lnTo>
                  <a:pt x="1710069" y="2432742"/>
                </a:lnTo>
                <a:lnTo>
                  <a:pt x="1712956" y="2429317"/>
                </a:lnTo>
                <a:lnTo>
                  <a:pt x="1715842" y="2426253"/>
                </a:lnTo>
                <a:lnTo>
                  <a:pt x="1719270" y="2423369"/>
                </a:lnTo>
                <a:lnTo>
                  <a:pt x="1722699" y="2420846"/>
                </a:lnTo>
                <a:lnTo>
                  <a:pt x="1726667" y="2418503"/>
                </a:lnTo>
                <a:lnTo>
                  <a:pt x="1731178" y="2416160"/>
                </a:lnTo>
                <a:lnTo>
                  <a:pt x="1735869" y="2414177"/>
                </a:lnTo>
                <a:lnTo>
                  <a:pt x="1741101" y="2412375"/>
                </a:lnTo>
                <a:lnTo>
                  <a:pt x="1737673" y="2405707"/>
                </a:lnTo>
                <a:lnTo>
                  <a:pt x="1734606" y="2399579"/>
                </a:lnTo>
                <a:lnTo>
                  <a:pt x="1732441" y="2393812"/>
                </a:lnTo>
                <a:lnTo>
                  <a:pt x="1730637" y="2388585"/>
                </a:lnTo>
                <a:lnTo>
                  <a:pt x="1729193" y="2383539"/>
                </a:lnTo>
                <a:lnTo>
                  <a:pt x="1728472" y="2378852"/>
                </a:lnTo>
                <a:lnTo>
                  <a:pt x="1728111" y="2374527"/>
                </a:lnTo>
                <a:lnTo>
                  <a:pt x="1728291" y="2370021"/>
                </a:lnTo>
                <a:lnTo>
                  <a:pt x="1728833" y="2365695"/>
                </a:lnTo>
                <a:lnTo>
                  <a:pt x="1729554" y="2361190"/>
                </a:lnTo>
                <a:lnTo>
                  <a:pt x="1730998" y="2356684"/>
                </a:lnTo>
                <a:lnTo>
                  <a:pt x="1732622" y="2351998"/>
                </a:lnTo>
                <a:lnTo>
                  <a:pt x="1734425" y="2346771"/>
                </a:lnTo>
                <a:lnTo>
                  <a:pt x="1736771" y="2341364"/>
                </a:lnTo>
                <a:lnTo>
                  <a:pt x="1741823" y="2328928"/>
                </a:lnTo>
                <a:lnTo>
                  <a:pt x="1743447" y="2320638"/>
                </a:lnTo>
                <a:lnTo>
                  <a:pt x="1745070" y="2312528"/>
                </a:lnTo>
                <a:lnTo>
                  <a:pt x="1747055" y="2304057"/>
                </a:lnTo>
                <a:lnTo>
                  <a:pt x="1749581" y="2296127"/>
                </a:lnTo>
                <a:lnTo>
                  <a:pt x="1752287" y="2288016"/>
                </a:lnTo>
                <a:lnTo>
                  <a:pt x="1755354" y="2279906"/>
                </a:lnTo>
                <a:lnTo>
                  <a:pt x="1758421" y="2272156"/>
                </a:lnTo>
                <a:lnTo>
                  <a:pt x="1762029" y="2264406"/>
                </a:lnTo>
                <a:lnTo>
                  <a:pt x="1765457" y="2256656"/>
                </a:lnTo>
                <a:lnTo>
                  <a:pt x="1769246" y="2248726"/>
                </a:lnTo>
                <a:lnTo>
                  <a:pt x="1777004" y="2233587"/>
                </a:lnTo>
                <a:lnTo>
                  <a:pt x="1784762" y="2218447"/>
                </a:lnTo>
                <a:lnTo>
                  <a:pt x="1792881" y="2203848"/>
                </a:lnTo>
                <a:lnTo>
                  <a:pt x="1791798" y="2189611"/>
                </a:lnTo>
                <a:lnTo>
                  <a:pt x="1791076" y="2175012"/>
                </a:lnTo>
                <a:lnTo>
                  <a:pt x="1790535" y="2160594"/>
                </a:lnTo>
                <a:lnTo>
                  <a:pt x="1790175" y="2146355"/>
                </a:lnTo>
                <a:lnTo>
                  <a:pt x="1789994" y="2131756"/>
                </a:lnTo>
                <a:lnTo>
                  <a:pt x="1790175" y="2117338"/>
                </a:lnTo>
                <a:lnTo>
                  <a:pt x="1790355" y="2102920"/>
                </a:lnTo>
                <a:lnTo>
                  <a:pt x="1790716" y="2088321"/>
                </a:lnTo>
                <a:lnTo>
                  <a:pt x="1791437" y="2073903"/>
                </a:lnTo>
                <a:lnTo>
                  <a:pt x="1792520" y="2059484"/>
                </a:lnTo>
                <a:lnTo>
                  <a:pt x="1793783" y="2044885"/>
                </a:lnTo>
                <a:lnTo>
                  <a:pt x="1795226" y="2030647"/>
                </a:lnTo>
                <a:lnTo>
                  <a:pt x="1796850" y="2016409"/>
                </a:lnTo>
                <a:lnTo>
                  <a:pt x="1799196" y="2001990"/>
                </a:lnTo>
                <a:lnTo>
                  <a:pt x="1801541" y="1987932"/>
                </a:lnTo>
                <a:lnTo>
                  <a:pt x="1804066" y="1973875"/>
                </a:lnTo>
                <a:lnTo>
                  <a:pt x="1800999" y="1968467"/>
                </a:lnTo>
                <a:lnTo>
                  <a:pt x="1798113" y="1963241"/>
                </a:lnTo>
                <a:lnTo>
                  <a:pt x="1795587" y="1958014"/>
                </a:lnTo>
                <a:lnTo>
                  <a:pt x="1793422" y="1952788"/>
                </a:lnTo>
                <a:lnTo>
                  <a:pt x="1791437" y="1947561"/>
                </a:lnTo>
                <a:lnTo>
                  <a:pt x="1789814" y="1942334"/>
                </a:lnTo>
                <a:lnTo>
                  <a:pt x="1788370" y="1937108"/>
                </a:lnTo>
                <a:lnTo>
                  <a:pt x="1787288" y="1931881"/>
                </a:lnTo>
                <a:lnTo>
                  <a:pt x="1786386" y="1926654"/>
                </a:lnTo>
                <a:lnTo>
                  <a:pt x="1785484" y="1921788"/>
                </a:lnTo>
                <a:lnTo>
                  <a:pt x="1784942" y="1916561"/>
                </a:lnTo>
                <a:lnTo>
                  <a:pt x="1784582" y="1911335"/>
                </a:lnTo>
                <a:lnTo>
                  <a:pt x="1784401" y="1906288"/>
                </a:lnTo>
                <a:lnTo>
                  <a:pt x="1784401" y="1901061"/>
                </a:lnTo>
                <a:lnTo>
                  <a:pt x="1784582" y="1895835"/>
                </a:lnTo>
                <a:lnTo>
                  <a:pt x="1784762" y="1890968"/>
                </a:lnTo>
                <a:lnTo>
                  <a:pt x="1785664" y="1880515"/>
                </a:lnTo>
                <a:lnTo>
                  <a:pt x="1786927" y="1870242"/>
                </a:lnTo>
                <a:lnTo>
                  <a:pt x="1788370" y="1860149"/>
                </a:lnTo>
                <a:lnTo>
                  <a:pt x="1789814" y="1849696"/>
                </a:lnTo>
                <a:lnTo>
                  <a:pt x="1791437" y="1839242"/>
                </a:lnTo>
                <a:lnTo>
                  <a:pt x="1793061" y="1828969"/>
                </a:lnTo>
                <a:lnTo>
                  <a:pt x="1794324" y="1818336"/>
                </a:lnTo>
                <a:lnTo>
                  <a:pt x="1795226" y="1807702"/>
                </a:lnTo>
                <a:lnTo>
                  <a:pt x="1796489" y="1801754"/>
                </a:lnTo>
                <a:lnTo>
                  <a:pt x="1797391" y="1795446"/>
                </a:lnTo>
                <a:lnTo>
                  <a:pt x="1798113" y="1788958"/>
                </a:lnTo>
                <a:lnTo>
                  <a:pt x="1798834" y="1782469"/>
                </a:lnTo>
                <a:lnTo>
                  <a:pt x="1799196" y="1775801"/>
                </a:lnTo>
                <a:lnTo>
                  <a:pt x="1799376" y="1768953"/>
                </a:lnTo>
                <a:lnTo>
                  <a:pt x="1799376" y="1761924"/>
                </a:lnTo>
                <a:lnTo>
                  <a:pt x="1799196" y="1754894"/>
                </a:lnTo>
                <a:lnTo>
                  <a:pt x="1798834" y="1740476"/>
                </a:lnTo>
                <a:lnTo>
                  <a:pt x="1797932" y="1725877"/>
                </a:lnTo>
                <a:lnTo>
                  <a:pt x="1797211" y="1711279"/>
                </a:lnTo>
                <a:lnTo>
                  <a:pt x="1796669" y="1696500"/>
                </a:lnTo>
                <a:lnTo>
                  <a:pt x="1796309" y="1679017"/>
                </a:lnTo>
                <a:lnTo>
                  <a:pt x="1796128" y="1661896"/>
                </a:lnTo>
                <a:lnTo>
                  <a:pt x="1796128" y="1644593"/>
                </a:lnTo>
                <a:lnTo>
                  <a:pt x="1796309" y="1627651"/>
                </a:lnTo>
                <a:lnTo>
                  <a:pt x="1796850" y="1595030"/>
                </a:lnTo>
                <a:lnTo>
                  <a:pt x="1797572" y="1564030"/>
                </a:lnTo>
                <a:lnTo>
                  <a:pt x="1798113" y="1553036"/>
                </a:lnTo>
                <a:lnTo>
                  <a:pt x="1799015" y="1542403"/>
                </a:lnTo>
                <a:lnTo>
                  <a:pt x="1799917" y="1532310"/>
                </a:lnTo>
                <a:lnTo>
                  <a:pt x="1800819" y="1522217"/>
                </a:lnTo>
                <a:lnTo>
                  <a:pt x="1802263" y="1512304"/>
                </a:lnTo>
                <a:lnTo>
                  <a:pt x="1804066" y="1502211"/>
                </a:lnTo>
                <a:lnTo>
                  <a:pt x="1806412" y="1491938"/>
                </a:lnTo>
                <a:lnTo>
                  <a:pt x="1809118" y="1481485"/>
                </a:lnTo>
                <a:lnTo>
                  <a:pt x="1809479" y="1474275"/>
                </a:lnTo>
                <a:lnTo>
                  <a:pt x="1809840" y="1468148"/>
                </a:lnTo>
                <a:lnTo>
                  <a:pt x="1810562" y="1462561"/>
                </a:lnTo>
                <a:lnTo>
                  <a:pt x="1811824" y="1457154"/>
                </a:lnTo>
                <a:lnTo>
                  <a:pt x="1813268" y="1451747"/>
                </a:lnTo>
                <a:lnTo>
                  <a:pt x="1814891" y="1446160"/>
                </a:lnTo>
                <a:lnTo>
                  <a:pt x="1817237" y="1440392"/>
                </a:lnTo>
                <a:lnTo>
                  <a:pt x="1819763" y="1433904"/>
                </a:lnTo>
                <a:lnTo>
                  <a:pt x="1811283" y="1432282"/>
                </a:lnTo>
                <a:lnTo>
                  <a:pt x="1802804" y="1430660"/>
                </a:lnTo>
                <a:lnTo>
                  <a:pt x="1794685" y="1429578"/>
                </a:lnTo>
                <a:lnTo>
                  <a:pt x="1786386" y="1428497"/>
                </a:lnTo>
                <a:lnTo>
                  <a:pt x="1778086" y="1427595"/>
                </a:lnTo>
                <a:lnTo>
                  <a:pt x="1769787" y="1426875"/>
                </a:lnTo>
                <a:lnTo>
                  <a:pt x="1752648" y="1425794"/>
                </a:lnTo>
                <a:lnTo>
                  <a:pt x="1750844" y="1436968"/>
                </a:lnTo>
                <a:lnTo>
                  <a:pt x="1748137" y="1453189"/>
                </a:lnTo>
                <a:lnTo>
                  <a:pt x="1746514" y="1462200"/>
                </a:lnTo>
                <a:lnTo>
                  <a:pt x="1744709" y="1471032"/>
                </a:lnTo>
                <a:lnTo>
                  <a:pt x="1742724" y="1479322"/>
                </a:lnTo>
                <a:lnTo>
                  <a:pt x="1741642" y="1483287"/>
                </a:lnTo>
                <a:lnTo>
                  <a:pt x="1740559" y="1486711"/>
                </a:lnTo>
                <a:lnTo>
                  <a:pt x="1739297" y="1489956"/>
                </a:lnTo>
                <a:lnTo>
                  <a:pt x="1738214" y="1492659"/>
                </a:lnTo>
                <a:lnTo>
                  <a:pt x="1736771" y="1495002"/>
                </a:lnTo>
                <a:lnTo>
                  <a:pt x="1735327" y="1496624"/>
                </a:lnTo>
                <a:lnTo>
                  <a:pt x="1733884" y="1497886"/>
                </a:lnTo>
                <a:lnTo>
                  <a:pt x="1733163" y="1498246"/>
                </a:lnTo>
                <a:lnTo>
                  <a:pt x="1732441" y="1498426"/>
                </a:lnTo>
                <a:lnTo>
                  <a:pt x="1731719" y="1498607"/>
                </a:lnTo>
                <a:lnTo>
                  <a:pt x="1730998" y="1498607"/>
                </a:lnTo>
                <a:lnTo>
                  <a:pt x="1730276" y="1498426"/>
                </a:lnTo>
                <a:lnTo>
                  <a:pt x="1729554" y="1498066"/>
                </a:lnTo>
                <a:lnTo>
                  <a:pt x="1728833" y="1497705"/>
                </a:lnTo>
                <a:lnTo>
                  <a:pt x="1728291" y="1497165"/>
                </a:lnTo>
                <a:lnTo>
                  <a:pt x="1727569" y="1496264"/>
                </a:lnTo>
                <a:lnTo>
                  <a:pt x="1727028" y="1495363"/>
                </a:lnTo>
                <a:lnTo>
                  <a:pt x="1726126" y="1493019"/>
                </a:lnTo>
                <a:lnTo>
                  <a:pt x="1725224" y="1489956"/>
                </a:lnTo>
                <a:lnTo>
                  <a:pt x="1724502" y="1486171"/>
                </a:lnTo>
                <a:lnTo>
                  <a:pt x="1724142" y="1481845"/>
                </a:lnTo>
                <a:lnTo>
                  <a:pt x="1723961" y="1476619"/>
                </a:lnTo>
                <a:lnTo>
                  <a:pt x="1723961" y="1470671"/>
                </a:lnTo>
                <a:lnTo>
                  <a:pt x="1728291" y="1385422"/>
                </a:lnTo>
                <a:lnTo>
                  <a:pt x="1730817" y="1342887"/>
                </a:lnTo>
                <a:lnTo>
                  <a:pt x="1733343" y="1300353"/>
                </a:lnTo>
                <a:lnTo>
                  <a:pt x="1736230" y="1257819"/>
                </a:lnTo>
                <a:lnTo>
                  <a:pt x="1737854" y="1236551"/>
                </a:lnTo>
                <a:lnTo>
                  <a:pt x="1739477" y="1215284"/>
                </a:lnTo>
                <a:lnTo>
                  <a:pt x="1741281" y="1194017"/>
                </a:lnTo>
                <a:lnTo>
                  <a:pt x="1743447" y="1172930"/>
                </a:lnTo>
                <a:lnTo>
                  <a:pt x="1745431" y="1151483"/>
                </a:lnTo>
                <a:lnTo>
                  <a:pt x="1747596" y="1130395"/>
                </a:lnTo>
                <a:lnTo>
                  <a:pt x="1770689" y="983868"/>
                </a:lnTo>
                <a:lnTo>
                  <a:pt x="1774839" y="927456"/>
                </a:lnTo>
                <a:lnTo>
                  <a:pt x="1771772" y="928177"/>
                </a:lnTo>
                <a:lnTo>
                  <a:pt x="1769066" y="929258"/>
                </a:lnTo>
                <a:lnTo>
                  <a:pt x="1766360" y="930160"/>
                </a:lnTo>
                <a:lnTo>
                  <a:pt x="1764014" y="931241"/>
                </a:lnTo>
                <a:lnTo>
                  <a:pt x="1761849" y="932502"/>
                </a:lnTo>
                <a:lnTo>
                  <a:pt x="1759684" y="933584"/>
                </a:lnTo>
                <a:lnTo>
                  <a:pt x="1757699" y="935206"/>
                </a:lnTo>
                <a:lnTo>
                  <a:pt x="1755715" y="936648"/>
                </a:lnTo>
                <a:lnTo>
                  <a:pt x="1751746" y="939712"/>
                </a:lnTo>
                <a:lnTo>
                  <a:pt x="1747957" y="943136"/>
                </a:lnTo>
                <a:lnTo>
                  <a:pt x="1739477" y="951246"/>
                </a:lnTo>
                <a:lnTo>
                  <a:pt x="1733704" y="955212"/>
                </a:lnTo>
                <a:lnTo>
                  <a:pt x="1728111" y="958996"/>
                </a:lnTo>
                <a:lnTo>
                  <a:pt x="1722518" y="962601"/>
                </a:lnTo>
                <a:lnTo>
                  <a:pt x="1716744" y="965665"/>
                </a:lnTo>
                <a:lnTo>
                  <a:pt x="1711332" y="968729"/>
                </a:lnTo>
                <a:lnTo>
                  <a:pt x="1705739" y="971612"/>
                </a:lnTo>
                <a:lnTo>
                  <a:pt x="1700146" y="974316"/>
                </a:lnTo>
                <a:lnTo>
                  <a:pt x="1694553" y="976659"/>
                </a:lnTo>
                <a:lnTo>
                  <a:pt x="1688780" y="979002"/>
                </a:lnTo>
                <a:lnTo>
                  <a:pt x="1683187" y="981164"/>
                </a:lnTo>
                <a:lnTo>
                  <a:pt x="1677414" y="983147"/>
                </a:lnTo>
                <a:lnTo>
                  <a:pt x="1671459" y="985130"/>
                </a:lnTo>
                <a:lnTo>
                  <a:pt x="1659372" y="988554"/>
                </a:lnTo>
                <a:lnTo>
                  <a:pt x="1646923" y="992159"/>
                </a:lnTo>
                <a:lnTo>
                  <a:pt x="1636098" y="996304"/>
                </a:lnTo>
                <a:lnTo>
                  <a:pt x="1625453" y="1000449"/>
                </a:lnTo>
                <a:lnTo>
                  <a:pt x="1614628" y="1004415"/>
                </a:lnTo>
                <a:lnTo>
                  <a:pt x="1603623" y="1008019"/>
                </a:lnTo>
                <a:lnTo>
                  <a:pt x="1592978" y="1011623"/>
                </a:lnTo>
                <a:lnTo>
                  <a:pt x="1581973" y="1014868"/>
                </a:lnTo>
                <a:lnTo>
                  <a:pt x="1571147" y="1018292"/>
                </a:lnTo>
                <a:lnTo>
                  <a:pt x="1560142" y="1021176"/>
                </a:lnTo>
                <a:lnTo>
                  <a:pt x="1549317" y="1024240"/>
                </a:lnTo>
                <a:lnTo>
                  <a:pt x="1538131" y="1026943"/>
                </a:lnTo>
                <a:lnTo>
                  <a:pt x="1527126" y="1029647"/>
                </a:lnTo>
                <a:lnTo>
                  <a:pt x="1515940" y="1032170"/>
                </a:lnTo>
                <a:lnTo>
                  <a:pt x="1504754" y="1034693"/>
                </a:lnTo>
                <a:lnTo>
                  <a:pt x="1493568" y="1036856"/>
                </a:lnTo>
                <a:lnTo>
                  <a:pt x="1482382" y="1039019"/>
                </a:lnTo>
                <a:lnTo>
                  <a:pt x="1470835" y="1041182"/>
                </a:lnTo>
                <a:lnTo>
                  <a:pt x="1428256" y="1052536"/>
                </a:lnTo>
                <a:lnTo>
                  <a:pt x="1424107" y="1053617"/>
                </a:lnTo>
                <a:lnTo>
                  <a:pt x="1420499" y="1054519"/>
                </a:lnTo>
                <a:lnTo>
                  <a:pt x="1414184" y="1056140"/>
                </a:lnTo>
                <a:lnTo>
                  <a:pt x="1405164" y="1058844"/>
                </a:lnTo>
                <a:lnTo>
                  <a:pt x="1402096" y="1059745"/>
                </a:lnTo>
                <a:lnTo>
                  <a:pt x="1400653" y="1059745"/>
                </a:lnTo>
                <a:lnTo>
                  <a:pt x="1399209" y="1059745"/>
                </a:lnTo>
                <a:lnTo>
                  <a:pt x="1397947" y="1059565"/>
                </a:lnTo>
                <a:lnTo>
                  <a:pt x="1396684" y="1059024"/>
                </a:lnTo>
                <a:lnTo>
                  <a:pt x="1395421" y="1058303"/>
                </a:lnTo>
                <a:lnTo>
                  <a:pt x="1393977" y="1057402"/>
                </a:lnTo>
                <a:lnTo>
                  <a:pt x="1388024" y="1057042"/>
                </a:lnTo>
                <a:lnTo>
                  <a:pt x="1382792" y="1056501"/>
                </a:lnTo>
                <a:lnTo>
                  <a:pt x="1378281" y="1055780"/>
                </a:lnTo>
                <a:lnTo>
                  <a:pt x="1376296" y="1055240"/>
                </a:lnTo>
                <a:lnTo>
                  <a:pt x="1374312" y="1054519"/>
                </a:lnTo>
                <a:lnTo>
                  <a:pt x="1372688" y="1053798"/>
                </a:lnTo>
                <a:lnTo>
                  <a:pt x="1371245" y="1053077"/>
                </a:lnTo>
                <a:lnTo>
                  <a:pt x="1369802" y="1051815"/>
                </a:lnTo>
                <a:lnTo>
                  <a:pt x="1368538" y="1050553"/>
                </a:lnTo>
                <a:lnTo>
                  <a:pt x="1367276" y="1049292"/>
                </a:lnTo>
                <a:lnTo>
                  <a:pt x="1366193" y="1047670"/>
                </a:lnTo>
                <a:lnTo>
                  <a:pt x="1365291" y="1045687"/>
                </a:lnTo>
                <a:lnTo>
                  <a:pt x="1364389" y="1043705"/>
                </a:lnTo>
                <a:lnTo>
                  <a:pt x="1357894" y="1045687"/>
                </a:lnTo>
                <a:lnTo>
                  <a:pt x="1351399" y="1047670"/>
                </a:lnTo>
                <a:lnTo>
                  <a:pt x="1344904" y="1049111"/>
                </a:lnTo>
                <a:lnTo>
                  <a:pt x="1338408" y="1050373"/>
                </a:lnTo>
                <a:lnTo>
                  <a:pt x="1332094" y="1051094"/>
                </a:lnTo>
                <a:lnTo>
                  <a:pt x="1325418" y="1051635"/>
                </a:lnTo>
                <a:lnTo>
                  <a:pt x="1318924" y="1051815"/>
                </a:lnTo>
                <a:lnTo>
                  <a:pt x="1311887" y="1051815"/>
                </a:lnTo>
                <a:lnTo>
                  <a:pt x="1304490" y="1054879"/>
                </a:lnTo>
                <a:lnTo>
                  <a:pt x="1292402" y="1059565"/>
                </a:lnTo>
                <a:lnTo>
                  <a:pt x="1285186" y="1062268"/>
                </a:lnTo>
                <a:lnTo>
                  <a:pt x="1277428" y="1064611"/>
                </a:lnTo>
                <a:lnTo>
                  <a:pt x="1269669" y="1067135"/>
                </a:lnTo>
                <a:lnTo>
                  <a:pt x="1261731" y="1069117"/>
                </a:lnTo>
                <a:lnTo>
                  <a:pt x="1257942" y="1070018"/>
                </a:lnTo>
                <a:lnTo>
                  <a:pt x="1254153" y="1070739"/>
                </a:lnTo>
                <a:lnTo>
                  <a:pt x="1250726" y="1071280"/>
                </a:lnTo>
                <a:lnTo>
                  <a:pt x="1247118" y="1071821"/>
                </a:lnTo>
                <a:lnTo>
                  <a:pt x="1244051" y="1071821"/>
                </a:lnTo>
                <a:lnTo>
                  <a:pt x="1240983" y="1071821"/>
                </a:lnTo>
                <a:lnTo>
                  <a:pt x="1238277" y="1071460"/>
                </a:lnTo>
                <a:lnTo>
                  <a:pt x="1235751" y="1070920"/>
                </a:lnTo>
                <a:lnTo>
                  <a:pt x="1233586" y="1070018"/>
                </a:lnTo>
                <a:lnTo>
                  <a:pt x="1232684" y="1069478"/>
                </a:lnTo>
                <a:lnTo>
                  <a:pt x="1231962" y="1068937"/>
                </a:lnTo>
                <a:lnTo>
                  <a:pt x="1231240" y="1068397"/>
                </a:lnTo>
                <a:lnTo>
                  <a:pt x="1230582" y="1067871"/>
                </a:lnTo>
                <a:lnTo>
                  <a:pt x="1230138" y="1067807"/>
                </a:lnTo>
                <a:lnTo>
                  <a:pt x="1227794" y="1067086"/>
                </a:lnTo>
                <a:lnTo>
                  <a:pt x="1225450" y="1066185"/>
                </a:lnTo>
                <a:lnTo>
                  <a:pt x="1222745" y="1065463"/>
                </a:lnTo>
                <a:lnTo>
                  <a:pt x="1217155" y="1063300"/>
                </a:lnTo>
                <a:lnTo>
                  <a:pt x="1212643" y="1060941"/>
                </a:lnTo>
                <a:lnTo>
                  <a:pt x="1211756" y="1061187"/>
                </a:lnTo>
                <a:lnTo>
                  <a:pt x="1208508" y="1061908"/>
                </a:lnTo>
                <a:lnTo>
                  <a:pt x="1205260" y="1062268"/>
                </a:lnTo>
                <a:lnTo>
                  <a:pt x="1202554" y="1062449"/>
                </a:lnTo>
                <a:lnTo>
                  <a:pt x="1201291" y="1062268"/>
                </a:lnTo>
                <a:lnTo>
                  <a:pt x="1199848" y="1062089"/>
                </a:lnTo>
                <a:lnTo>
                  <a:pt x="1198766" y="1061908"/>
                </a:lnTo>
                <a:lnTo>
                  <a:pt x="1197683" y="1061368"/>
                </a:lnTo>
                <a:lnTo>
                  <a:pt x="1196600" y="1060827"/>
                </a:lnTo>
                <a:lnTo>
                  <a:pt x="1195879" y="1060106"/>
                </a:lnTo>
                <a:lnTo>
                  <a:pt x="1195157" y="1059385"/>
                </a:lnTo>
                <a:lnTo>
                  <a:pt x="1194616" y="1058123"/>
                </a:lnTo>
                <a:lnTo>
                  <a:pt x="1194075" y="1057042"/>
                </a:lnTo>
                <a:lnTo>
                  <a:pt x="1193533" y="1055780"/>
                </a:lnTo>
                <a:lnTo>
                  <a:pt x="1193533" y="1054338"/>
                </a:lnTo>
                <a:lnTo>
                  <a:pt x="1193533" y="1052536"/>
                </a:lnTo>
                <a:lnTo>
                  <a:pt x="1193797" y="1051085"/>
                </a:lnTo>
                <a:lnTo>
                  <a:pt x="1193713" y="1051041"/>
                </a:lnTo>
                <a:lnTo>
                  <a:pt x="1188124" y="1048247"/>
                </a:lnTo>
                <a:lnTo>
                  <a:pt x="1187760" y="1048211"/>
                </a:lnTo>
                <a:lnTo>
                  <a:pt x="1185775" y="1047670"/>
                </a:lnTo>
                <a:lnTo>
                  <a:pt x="1184332" y="1046949"/>
                </a:lnTo>
                <a:lnTo>
                  <a:pt x="1183069" y="1046048"/>
                </a:lnTo>
                <a:lnTo>
                  <a:pt x="1182085" y="1045228"/>
                </a:lnTo>
                <a:lnTo>
                  <a:pt x="1181812" y="1045092"/>
                </a:lnTo>
                <a:lnTo>
                  <a:pt x="1169731" y="1039142"/>
                </a:lnTo>
                <a:lnTo>
                  <a:pt x="1160715" y="1038601"/>
                </a:lnTo>
                <a:lnTo>
                  <a:pt x="1156748" y="1038241"/>
                </a:lnTo>
                <a:lnTo>
                  <a:pt x="1152961" y="1037880"/>
                </a:lnTo>
                <a:lnTo>
                  <a:pt x="1149535" y="1037159"/>
                </a:lnTo>
                <a:lnTo>
                  <a:pt x="1146289" y="1036618"/>
                </a:lnTo>
                <a:lnTo>
                  <a:pt x="1143404" y="1035537"/>
                </a:lnTo>
                <a:lnTo>
                  <a:pt x="1140339" y="1034635"/>
                </a:lnTo>
                <a:lnTo>
                  <a:pt x="1137634" y="1033554"/>
                </a:lnTo>
                <a:lnTo>
                  <a:pt x="1134929" y="1032292"/>
                </a:lnTo>
                <a:lnTo>
                  <a:pt x="1132405" y="1031030"/>
                </a:lnTo>
                <a:lnTo>
                  <a:pt x="1129700" y="1029227"/>
                </a:lnTo>
                <a:lnTo>
                  <a:pt x="1127175" y="1027604"/>
                </a:lnTo>
                <a:lnTo>
                  <a:pt x="1124651" y="1025621"/>
                </a:lnTo>
                <a:lnTo>
                  <a:pt x="1119241" y="1021114"/>
                </a:lnTo>
                <a:lnTo>
                  <a:pt x="1110766" y="1039863"/>
                </a:lnTo>
                <a:lnTo>
                  <a:pt x="1109324" y="1044911"/>
                </a:lnTo>
                <a:lnTo>
                  <a:pt x="1107881" y="1049058"/>
                </a:lnTo>
                <a:lnTo>
                  <a:pt x="1106439" y="1052303"/>
                </a:lnTo>
                <a:lnTo>
                  <a:pt x="1104816" y="1054827"/>
                </a:lnTo>
                <a:lnTo>
                  <a:pt x="1104094" y="1055909"/>
                </a:lnTo>
                <a:lnTo>
                  <a:pt x="1103373" y="1056630"/>
                </a:lnTo>
                <a:lnTo>
                  <a:pt x="1102652" y="1057171"/>
                </a:lnTo>
                <a:lnTo>
                  <a:pt x="1101750" y="1057711"/>
                </a:lnTo>
                <a:lnTo>
                  <a:pt x="1100849" y="1058072"/>
                </a:lnTo>
                <a:lnTo>
                  <a:pt x="1100127" y="1058252"/>
                </a:lnTo>
                <a:lnTo>
                  <a:pt x="1099045" y="1058252"/>
                </a:lnTo>
                <a:lnTo>
                  <a:pt x="1097964" y="1058252"/>
                </a:lnTo>
                <a:lnTo>
                  <a:pt x="1095980" y="1057711"/>
                </a:lnTo>
                <a:lnTo>
                  <a:pt x="1093636" y="1056810"/>
                </a:lnTo>
                <a:lnTo>
                  <a:pt x="1090751" y="1055728"/>
                </a:lnTo>
                <a:lnTo>
                  <a:pt x="1087866" y="1053925"/>
                </a:lnTo>
                <a:lnTo>
                  <a:pt x="1080473" y="1050320"/>
                </a:lnTo>
                <a:lnTo>
                  <a:pt x="1076325" y="1048156"/>
                </a:lnTo>
                <a:lnTo>
                  <a:pt x="1071637" y="1045993"/>
                </a:lnTo>
                <a:lnTo>
                  <a:pt x="1063342" y="1042568"/>
                </a:lnTo>
                <a:lnTo>
                  <a:pt x="1055048" y="1039142"/>
                </a:lnTo>
                <a:lnTo>
                  <a:pt x="1046933" y="1036078"/>
                </a:lnTo>
                <a:lnTo>
                  <a:pt x="1038819" y="1032832"/>
                </a:lnTo>
                <a:lnTo>
                  <a:pt x="1030344" y="1029948"/>
                </a:lnTo>
                <a:lnTo>
                  <a:pt x="1022230" y="1027063"/>
                </a:lnTo>
                <a:lnTo>
                  <a:pt x="1005640" y="1021475"/>
                </a:lnTo>
                <a:lnTo>
                  <a:pt x="989231" y="1016427"/>
                </a:lnTo>
                <a:lnTo>
                  <a:pt x="972281" y="1011920"/>
                </a:lnTo>
                <a:lnTo>
                  <a:pt x="955151" y="1007233"/>
                </a:lnTo>
                <a:lnTo>
                  <a:pt x="938020" y="1002906"/>
                </a:lnTo>
                <a:lnTo>
                  <a:pt x="872925" y="986140"/>
                </a:lnTo>
                <a:lnTo>
                  <a:pt x="858139" y="982895"/>
                </a:lnTo>
                <a:lnTo>
                  <a:pt x="843713" y="979289"/>
                </a:lnTo>
                <a:lnTo>
                  <a:pt x="830190" y="975503"/>
                </a:lnTo>
                <a:lnTo>
                  <a:pt x="817207" y="971357"/>
                </a:lnTo>
                <a:lnTo>
                  <a:pt x="810895" y="969373"/>
                </a:lnTo>
                <a:lnTo>
                  <a:pt x="804765" y="967030"/>
                </a:lnTo>
                <a:lnTo>
                  <a:pt x="798814" y="964866"/>
                </a:lnTo>
                <a:lnTo>
                  <a:pt x="792863" y="962523"/>
                </a:lnTo>
                <a:lnTo>
                  <a:pt x="786913" y="959999"/>
                </a:lnTo>
                <a:lnTo>
                  <a:pt x="781143" y="957475"/>
                </a:lnTo>
                <a:lnTo>
                  <a:pt x="775733" y="954590"/>
                </a:lnTo>
                <a:lnTo>
                  <a:pt x="770143" y="951886"/>
                </a:lnTo>
                <a:lnTo>
                  <a:pt x="764553" y="948821"/>
                </a:lnTo>
                <a:lnTo>
                  <a:pt x="759144" y="945937"/>
                </a:lnTo>
                <a:lnTo>
                  <a:pt x="753734" y="942692"/>
                </a:lnTo>
                <a:lnTo>
                  <a:pt x="748325" y="939447"/>
                </a:lnTo>
                <a:lnTo>
                  <a:pt x="742915" y="935841"/>
                </a:lnTo>
                <a:lnTo>
                  <a:pt x="737686" y="932235"/>
                </a:lnTo>
                <a:lnTo>
                  <a:pt x="732457" y="928450"/>
                </a:lnTo>
                <a:lnTo>
                  <a:pt x="727227" y="924483"/>
                </a:lnTo>
                <a:lnTo>
                  <a:pt x="721998" y="920337"/>
                </a:lnTo>
                <a:lnTo>
                  <a:pt x="716769" y="916010"/>
                </a:lnTo>
                <a:lnTo>
                  <a:pt x="711539" y="911323"/>
                </a:lnTo>
                <a:lnTo>
                  <a:pt x="706130" y="906816"/>
                </a:lnTo>
                <a:lnTo>
                  <a:pt x="701081" y="901948"/>
                </a:lnTo>
                <a:lnTo>
                  <a:pt x="695671" y="896720"/>
                </a:lnTo>
                <a:lnTo>
                  <a:pt x="690442" y="891492"/>
                </a:lnTo>
                <a:lnTo>
                  <a:pt x="685033" y="885903"/>
                </a:lnTo>
                <a:lnTo>
                  <a:pt x="637248" y="843717"/>
                </a:lnTo>
                <a:lnTo>
                  <a:pt x="621560" y="830737"/>
                </a:lnTo>
                <a:lnTo>
                  <a:pt x="621200" y="836145"/>
                </a:lnTo>
                <a:lnTo>
                  <a:pt x="620659" y="840833"/>
                </a:lnTo>
                <a:lnTo>
                  <a:pt x="619937" y="844799"/>
                </a:lnTo>
                <a:lnTo>
                  <a:pt x="618855" y="848224"/>
                </a:lnTo>
                <a:lnTo>
                  <a:pt x="617593" y="851650"/>
                </a:lnTo>
                <a:lnTo>
                  <a:pt x="615790" y="855075"/>
                </a:lnTo>
                <a:lnTo>
                  <a:pt x="613266" y="858861"/>
                </a:lnTo>
                <a:lnTo>
                  <a:pt x="610200" y="863368"/>
                </a:lnTo>
                <a:lnTo>
                  <a:pt x="610200" y="878512"/>
                </a:lnTo>
                <a:lnTo>
                  <a:pt x="610020" y="893114"/>
                </a:lnTo>
                <a:lnTo>
                  <a:pt x="609479" y="907357"/>
                </a:lnTo>
                <a:lnTo>
                  <a:pt x="608577" y="921419"/>
                </a:lnTo>
                <a:lnTo>
                  <a:pt x="607135" y="935300"/>
                </a:lnTo>
                <a:lnTo>
                  <a:pt x="605331" y="949542"/>
                </a:lnTo>
                <a:lnTo>
                  <a:pt x="603168" y="963785"/>
                </a:lnTo>
                <a:lnTo>
                  <a:pt x="600283" y="978748"/>
                </a:lnTo>
                <a:lnTo>
                  <a:pt x="599020" y="984517"/>
                </a:lnTo>
                <a:lnTo>
                  <a:pt x="597938" y="990286"/>
                </a:lnTo>
                <a:lnTo>
                  <a:pt x="597037" y="995875"/>
                </a:lnTo>
                <a:lnTo>
                  <a:pt x="596496" y="1001644"/>
                </a:lnTo>
                <a:lnTo>
                  <a:pt x="596135" y="1007413"/>
                </a:lnTo>
                <a:lnTo>
                  <a:pt x="596135" y="1013002"/>
                </a:lnTo>
                <a:lnTo>
                  <a:pt x="596135" y="1018771"/>
                </a:lnTo>
                <a:lnTo>
                  <a:pt x="596135" y="1024540"/>
                </a:lnTo>
                <a:lnTo>
                  <a:pt x="596856" y="1036078"/>
                </a:lnTo>
                <a:lnTo>
                  <a:pt x="597758" y="1047435"/>
                </a:lnTo>
                <a:lnTo>
                  <a:pt x="598660" y="1059154"/>
                </a:lnTo>
                <a:lnTo>
                  <a:pt x="599561" y="1070872"/>
                </a:lnTo>
                <a:lnTo>
                  <a:pt x="605151" y="1109272"/>
                </a:lnTo>
                <a:lnTo>
                  <a:pt x="608036" y="1128382"/>
                </a:lnTo>
                <a:lnTo>
                  <a:pt x="610380" y="1147852"/>
                </a:lnTo>
                <a:lnTo>
                  <a:pt x="612905" y="1166962"/>
                </a:lnTo>
                <a:lnTo>
                  <a:pt x="615249" y="1186252"/>
                </a:lnTo>
                <a:lnTo>
                  <a:pt x="617413" y="1205362"/>
                </a:lnTo>
                <a:lnTo>
                  <a:pt x="619396" y="1224472"/>
                </a:lnTo>
                <a:lnTo>
                  <a:pt x="621380" y="1243762"/>
                </a:lnTo>
                <a:lnTo>
                  <a:pt x="623003" y="1263052"/>
                </a:lnTo>
                <a:lnTo>
                  <a:pt x="624626" y="1282162"/>
                </a:lnTo>
                <a:lnTo>
                  <a:pt x="625888" y="1301452"/>
                </a:lnTo>
                <a:lnTo>
                  <a:pt x="627330" y="1320742"/>
                </a:lnTo>
                <a:lnTo>
                  <a:pt x="628232" y="1340212"/>
                </a:lnTo>
                <a:lnTo>
                  <a:pt x="629134" y="1359683"/>
                </a:lnTo>
                <a:lnTo>
                  <a:pt x="629855" y="1378973"/>
                </a:lnTo>
                <a:lnTo>
                  <a:pt x="629675" y="1383660"/>
                </a:lnTo>
                <a:lnTo>
                  <a:pt x="629675" y="1388167"/>
                </a:lnTo>
                <a:lnTo>
                  <a:pt x="629855" y="1397542"/>
                </a:lnTo>
                <a:lnTo>
                  <a:pt x="630216" y="1406195"/>
                </a:lnTo>
                <a:lnTo>
                  <a:pt x="630216" y="1410522"/>
                </a:lnTo>
                <a:lnTo>
                  <a:pt x="630035" y="1414308"/>
                </a:lnTo>
                <a:lnTo>
                  <a:pt x="629494" y="1418094"/>
                </a:lnTo>
                <a:lnTo>
                  <a:pt x="628773" y="1421700"/>
                </a:lnTo>
                <a:lnTo>
                  <a:pt x="628412" y="1423142"/>
                </a:lnTo>
                <a:lnTo>
                  <a:pt x="627691" y="1424764"/>
                </a:lnTo>
                <a:lnTo>
                  <a:pt x="627150" y="1426207"/>
                </a:lnTo>
                <a:lnTo>
                  <a:pt x="626249" y="1427649"/>
                </a:lnTo>
                <a:lnTo>
                  <a:pt x="625167" y="1428911"/>
                </a:lnTo>
                <a:lnTo>
                  <a:pt x="624085" y="1429993"/>
                </a:lnTo>
                <a:lnTo>
                  <a:pt x="623003" y="1431074"/>
                </a:lnTo>
                <a:lnTo>
                  <a:pt x="621741" y="1431976"/>
                </a:lnTo>
                <a:lnTo>
                  <a:pt x="620298" y="1432877"/>
                </a:lnTo>
                <a:lnTo>
                  <a:pt x="618495" y="1433778"/>
                </a:lnTo>
                <a:lnTo>
                  <a:pt x="616692" y="1434319"/>
                </a:lnTo>
                <a:lnTo>
                  <a:pt x="614708" y="1434860"/>
                </a:lnTo>
                <a:lnTo>
                  <a:pt x="613085" y="1473981"/>
                </a:lnTo>
                <a:lnTo>
                  <a:pt x="613446" y="1492370"/>
                </a:lnTo>
                <a:lnTo>
                  <a:pt x="613446" y="1510759"/>
                </a:lnTo>
                <a:lnTo>
                  <a:pt x="613085" y="1529147"/>
                </a:lnTo>
                <a:lnTo>
                  <a:pt x="612364" y="1547536"/>
                </a:lnTo>
                <a:lnTo>
                  <a:pt x="611462" y="1566105"/>
                </a:lnTo>
                <a:lnTo>
                  <a:pt x="610380" y="1584494"/>
                </a:lnTo>
                <a:lnTo>
                  <a:pt x="608938" y="1603063"/>
                </a:lnTo>
                <a:lnTo>
                  <a:pt x="607135" y="1621451"/>
                </a:lnTo>
                <a:lnTo>
                  <a:pt x="605331" y="1639840"/>
                </a:lnTo>
                <a:lnTo>
                  <a:pt x="603348" y="1658409"/>
                </a:lnTo>
                <a:lnTo>
                  <a:pt x="600823" y="1676798"/>
                </a:lnTo>
                <a:lnTo>
                  <a:pt x="598479" y="1695006"/>
                </a:lnTo>
                <a:lnTo>
                  <a:pt x="595955" y="1713395"/>
                </a:lnTo>
                <a:lnTo>
                  <a:pt x="593250" y="1731603"/>
                </a:lnTo>
                <a:lnTo>
                  <a:pt x="590545" y="1749812"/>
                </a:lnTo>
                <a:lnTo>
                  <a:pt x="587480" y="1767660"/>
                </a:lnTo>
                <a:lnTo>
                  <a:pt x="587480" y="1776493"/>
                </a:lnTo>
                <a:lnTo>
                  <a:pt x="587119" y="1784967"/>
                </a:lnTo>
                <a:lnTo>
                  <a:pt x="586759" y="1793800"/>
                </a:lnTo>
                <a:lnTo>
                  <a:pt x="586218" y="1802274"/>
                </a:lnTo>
                <a:lnTo>
                  <a:pt x="585496" y="1810567"/>
                </a:lnTo>
                <a:lnTo>
                  <a:pt x="584775" y="1819220"/>
                </a:lnTo>
                <a:lnTo>
                  <a:pt x="583873" y="1827513"/>
                </a:lnTo>
                <a:lnTo>
                  <a:pt x="582792" y="1835806"/>
                </a:lnTo>
                <a:lnTo>
                  <a:pt x="581349" y="1844279"/>
                </a:lnTo>
                <a:lnTo>
                  <a:pt x="580087" y="1852572"/>
                </a:lnTo>
                <a:lnTo>
                  <a:pt x="577202" y="1869338"/>
                </a:lnTo>
                <a:lnTo>
                  <a:pt x="573776" y="1885924"/>
                </a:lnTo>
                <a:lnTo>
                  <a:pt x="570169" y="1902871"/>
                </a:lnTo>
                <a:lnTo>
                  <a:pt x="565120" y="1921079"/>
                </a:lnTo>
                <a:lnTo>
                  <a:pt x="562596" y="1929913"/>
                </a:lnTo>
                <a:lnTo>
                  <a:pt x="560432" y="1938386"/>
                </a:lnTo>
                <a:lnTo>
                  <a:pt x="558629" y="1947220"/>
                </a:lnTo>
                <a:lnTo>
                  <a:pt x="557006" y="1956054"/>
                </a:lnTo>
                <a:lnTo>
                  <a:pt x="555744" y="1965068"/>
                </a:lnTo>
                <a:lnTo>
                  <a:pt x="555383" y="1969935"/>
                </a:lnTo>
                <a:lnTo>
                  <a:pt x="555022" y="1974623"/>
                </a:lnTo>
                <a:lnTo>
                  <a:pt x="556104" y="1980933"/>
                </a:lnTo>
                <a:lnTo>
                  <a:pt x="557006" y="1986882"/>
                </a:lnTo>
                <a:lnTo>
                  <a:pt x="557908" y="1992651"/>
                </a:lnTo>
                <a:lnTo>
                  <a:pt x="558448" y="1998059"/>
                </a:lnTo>
                <a:lnTo>
                  <a:pt x="558809" y="2003107"/>
                </a:lnTo>
                <a:lnTo>
                  <a:pt x="558989" y="2008155"/>
                </a:lnTo>
                <a:lnTo>
                  <a:pt x="558989" y="2013023"/>
                </a:lnTo>
                <a:lnTo>
                  <a:pt x="558809" y="2017890"/>
                </a:lnTo>
                <a:lnTo>
                  <a:pt x="558629" y="2022758"/>
                </a:lnTo>
                <a:lnTo>
                  <a:pt x="558268" y="2027445"/>
                </a:lnTo>
                <a:lnTo>
                  <a:pt x="557006" y="2037180"/>
                </a:lnTo>
                <a:lnTo>
                  <a:pt x="555383" y="2047276"/>
                </a:lnTo>
                <a:lnTo>
                  <a:pt x="553580" y="2058454"/>
                </a:lnTo>
                <a:lnTo>
                  <a:pt x="547629" y="2095411"/>
                </a:lnTo>
                <a:lnTo>
                  <a:pt x="541679" y="2132549"/>
                </a:lnTo>
                <a:lnTo>
                  <a:pt x="538433" y="2151118"/>
                </a:lnTo>
                <a:lnTo>
                  <a:pt x="535187" y="2169687"/>
                </a:lnTo>
                <a:lnTo>
                  <a:pt x="531581" y="2188076"/>
                </a:lnTo>
                <a:lnTo>
                  <a:pt x="527975" y="2206465"/>
                </a:lnTo>
                <a:lnTo>
                  <a:pt x="531401" y="2213496"/>
                </a:lnTo>
                <a:lnTo>
                  <a:pt x="534286" y="2219805"/>
                </a:lnTo>
                <a:lnTo>
                  <a:pt x="536630" y="2225755"/>
                </a:lnTo>
                <a:lnTo>
                  <a:pt x="538433" y="2231524"/>
                </a:lnTo>
                <a:lnTo>
                  <a:pt x="539876" y="2237473"/>
                </a:lnTo>
                <a:lnTo>
                  <a:pt x="540958" y="2243603"/>
                </a:lnTo>
                <a:lnTo>
                  <a:pt x="541679" y="2250634"/>
                </a:lnTo>
                <a:lnTo>
                  <a:pt x="542220" y="2258566"/>
                </a:lnTo>
                <a:lnTo>
                  <a:pt x="547449" y="2265777"/>
                </a:lnTo>
                <a:lnTo>
                  <a:pt x="552678" y="2272808"/>
                </a:lnTo>
                <a:lnTo>
                  <a:pt x="563137" y="2286510"/>
                </a:lnTo>
                <a:lnTo>
                  <a:pt x="573595" y="2300211"/>
                </a:lnTo>
                <a:lnTo>
                  <a:pt x="578644" y="2307242"/>
                </a:lnTo>
                <a:lnTo>
                  <a:pt x="583873" y="2314453"/>
                </a:lnTo>
                <a:lnTo>
                  <a:pt x="587119" y="2322746"/>
                </a:lnTo>
                <a:lnTo>
                  <a:pt x="590185" y="2330318"/>
                </a:lnTo>
                <a:lnTo>
                  <a:pt x="591267" y="2333924"/>
                </a:lnTo>
                <a:lnTo>
                  <a:pt x="592168" y="2337169"/>
                </a:lnTo>
                <a:lnTo>
                  <a:pt x="592889" y="2340594"/>
                </a:lnTo>
                <a:lnTo>
                  <a:pt x="593250" y="2343659"/>
                </a:lnTo>
                <a:lnTo>
                  <a:pt x="593250" y="2346904"/>
                </a:lnTo>
                <a:lnTo>
                  <a:pt x="592709" y="2349788"/>
                </a:lnTo>
                <a:lnTo>
                  <a:pt x="592529" y="2351231"/>
                </a:lnTo>
                <a:lnTo>
                  <a:pt x="591988" y="2352853"/>
                </a:lnTo>
                <a:lnTo>
                  <a:pt x="591447" y="2354295"/>
                </a:lnTo>
                <a:lnTo>
                  <a:pt x="590726" y="2355738"/>
                </a:lnTo>
                <a:lnTo>
                  <a:pt x="589824" y="2357000"/>
                </a:lnTo>
                <a:lnTo>
                  <a:pt x="588922" y="2358622"/>
                </a:lnTo>
                <a:lnTo>
                  <a:pt x="587660" y="2360064"/>
                </a:lnTo>
                <a:lnTo>
                  <a:pt x="586578" y="2361507"/>
                </a:lnTo>
                <a:lnTo>
                  <a:pt x="583693" y="2364391"/>
                </a:lnTo>
                <a:lnTo>
                  <a:pt x="579906" y="2367276"/>
                </a:lnTo>
                <a:lnTo>
                  <a:pt x="581349" y="2375569"/>
                </a:lnTo>
                <a:lnTo>
                  <a:pt x="584414" y="2375388"/>
                </a:lnTo>
                <a:lnTo>
                  <a:pt x="586939" y="2375569"/>
                </a:lnTo>
                <a:lnTo>
                  <a:pt x="589283" y="2376109"/>
                </a:lnTo>
                <a:lnTo>
                  <a:pt x="591086" y="2377011"/>
                </a:lnTo>
                <a:lnTo>
                  <a:pt x="592709" y="2378092"/>
                </a:lnTo>
                <a:lnTo>
                  <a:pt x="593971" y="2379174"/>
                </a:lnTo>
                <a:lnTo>
                  <a:pt x="595234" y="2380616"/>
                </a:lnTo>
                <a:lnTo>
                  <a:pt x="596135" y="2382239"/>
                </a:lnTo>
                <a:lnTo>
                  <a:pt x="597037" y="2384222"/>
                </a:lnTo>
                <a:lnTo>
                  <a:pt x="597758" y="2386205"/>
                </a:lnTo>
                <a:lnTo>
                  <a:pt x="599201" y="2390892"/>
                </a:lnTo>
                <a:lnTo>
                  <a:pt x="600643" y="2395940"/>
                </a:lnTo>
                <a:lnTo>
                  <a:pt x="601725" y="2398464"/>
                </a:lnTo>
                <a:lnTo>
                  <a:pt x="602627" y="2401349"/>
                </a:lnTo>
                <a:lnTo>
                  <a:pt x="603348" y="2405315"/>
                </a:lnTo>
                <a:lnTo>
                  <a:pt x="603709" y="2409461"/>
                </a:lnTo>
                <a:lnTo>
                  <a:pt x="604250" y="2417574"/>
                </a:lnTo>
                <a:lnTo>
                  <a:pt x="604610" y="2425507"/>
                </a:lnTo>
                <a:lnTo>
                  <a:pt x="604791" y="2433259"/>
                </a:lnTo>
                <a:lnTo>
                  <a:pt x="605151" y="2436864"/>
                </a:lnTo>
                <a:lnTo>
                  <a:pt x="605512" y="2440470"/>
                </a:lnTo>
                <a:lnTo>
                  <a:pt x="606053" y="2443715"/>
                </a:lnTo>
                <a:lnTo>
                  <a:pt x="606954" y="2446960"/>
                </a:lnTo>
                <a:lnTo>
                  <a:pt x="608036" y="2449664"/>
                </a:lnTo>
                <a:lnTo>
                  <a:pt x="609298" y="2452549"/>
                </a:lnTo>
                <a:lnTo>
                  <a:pt x="610921" y="2454892"/>
                </a:lnTo>
                <a:lnTo>
                  <a:pt x="611823" y="2455974"/>
                </a:lnTo>
                <a:lnTo>
                  <a:pt x="612905" y="2456875"/>
                </a:lnTo>
                <a:lnTo>
                  <a:pt x="617413" y="2459219"/>
                </a:lnTo>
                <a:lnTo>
                  <a:pt x="621921" y="2461202"/>
                </a:lnTo>
                <a:lnTo>
                  <a:pt x="626429" y="2463366"/>
                </a:lnTo>
                <a:lnTo>
                  <a:pt x="630937" y="2465168"/>
                </a:lnTo>
                <a:lnTo>
                  <a:pt x="640494" y="2468413"/>
                </a:lnTo>
                <a:lnTo>
                  <a:pt x="649870" y="2471659"/>
                </a:lnTo>
                <a:lnTo>
                  <a:pt x="659608" y="2474543"/>
                </a:lnTo>
                <a:lnTo>
                  <a:pt x="669345" y="2477247"/>
                </a:lnTo>
                <a:lnTo>
                  <a:pt x="689000" y="2482295"/>
                </a:lnTo>
                <a:lnTo>
                  <a:pt x="708474" y="2487163"/>
                </a:lnTo>
                <a:lnTo>
                  <a:pt x="717851" y="2489867"/>
                </a:lnTo>
                <a:lnTo>
                  <a:pt x="727408" y="2492571"/>
                </a:lnTo>
                <a:lnTo>
                  <a:pt x="736604" y="2495636"/>
                </a:lnTo>
                <a:lnTo>
                  <a:pt x="745620" y="2499061"/>
                </a:lnTo>
                <a:lnTo>
                  <a:pt x="749767" y="2500864"/>
                </a:lnTo>
                <a:lnTo>
                  <a:pt x="754275" y="2502847"/>
                </a:lnTo>
                <a:lnTo>
                  <a:pt x="758422" y="2504830"/>
                </a:lnTo>
                <a:lnTo>
                  <a:pt x="762570" y="2506994"/>
                </a:lnTo>
                <a:lnTo>
                  <a:pt x="767078" y="2509518"/>
                </a:lnTo>
                <a:lnTo>
                  <a:pt x="770865" y="2512042"/>
                </a:lnTo>
                <a:lnTo>
                  <a:pt x="773930" y="2514746"/>
                </a:lnTo>
                <a:lnTo>
                  <a:pt x="775012" y="2516008"/>
                </a:lnTo>
                <a:lnTo>
                  <a:pt x="776274" y="2517270"/>
                </a:lnTo>
                <a:lnTo>
                  <a:pt x="777356" y="2518532"/>
                </a:lnTo>
                <a:lnTo>
                  <a:pt x="778077" y="2519974"/>
                </a:lnTo>
                <a:lnTo>
                  <a:pt x="778799" y="2521236"/>
                </a:lnTo>
                <a:lnTo>
                  <a:pt x="779159" y="2522498"/>
                </a:lnTo>
                <a:lnTo>
                  <a:pt x="779520" y="2523760"/>
                </a:lnTo>
                <a:lnTo>
                  <a:pt x="779880" y="2524842"/>
                </a:lnTo>
                <a:lnTo>
                  <a:pt x="779880" y="2526284"/>
                </a:lnTo>
                <a:lnTo>
                  <a:pt x="779880" y="2527546"/>
                </a:lnTo>
                <a:lnTo>
                  <a:pt x="779700" y="2528627"/>
                </a:lnTo>
                <a:lnTo>
                  <a:pt x="779520" y="2529889"/>
                </a:lnTo>
                <a:lnTo>
                  <a:pt x="778618" y="2532413"/>
                </a:lnTo>
                <a:lnTo>
                  <a:pt x="777356" y="2534757"/>
                </a:lnTo>
                <a:lnTo>
                  <a:pt x="775733" y="2536920"/>
                </a:lnTo>
                <a:lnTo>
                  <a:pt x="773569" y="2539264"/>
                </a:lnTo>
                <a:lnTo>
                  <a:pt x="771405" y="2541427"/>
                </a:lnTo>
                <a:lnTo>
                  <a:pt x="768520" y="2543591"/>
                </a:lnTo>
                <a:lnTo>
                  <a:pt x="765816" y="2545754"/>
                </a:lnTo>
                <a:lnTo>
                  <a:pt x="762570" y="2547737"/>
                </a:lnTo>
                <a:lnTo>
                  <a:pt x="759324" y="2549540"/>
                </a:lnTo>
                <a:lnTo>
                  <a:pt x="755718" y="2551523"/>
                </a:lnTo>
                <a:lnTo>
                  <a:pt x="752292" y="2553146"/>
                </a:lnTo>
                <a:lnTo>
                  <a:pt x="748505" y="2554768"/>
                </a:lnTo>
                <a:lnTo>
                  <a:pt x="744899" y="2556571"/>
                </a:lnTo>
                <a:lnTo>
                  <a:pt x="737145" y="2559275"/>
                </a:lnTo>
                <a:lnTo>
                  <a:pt x="729752" y="2561619"/>
                </a:lnTo>
                <a:lnTo>
                  <a:pt x="722900" y="2563602"/>
                </a:lnTo>
                <a:lnTo>
                  <a:pt x="716588" y="2565044"/>
                </a:lnTo>
                <a:lnTo>
                  <a:pt x="711359" y="2565765"/>
                </a:lnTo>
                <a:lnTo>
                  <a:pt x="678361" y="2567027"/>
                </a:lnTo>
                <a:lnTo>
                  <a:pt x="645362" y="2567749"/>
                </a:lnTo>
                <a:lnTo>
                  <a:pt x="628773" y="2568109"/>
                </a:lnTo>
                <a:lnTo>
                  <a:pt x="612364" y="2568109"/>
                </a:lnTo>
                <a:lnTo>
                  <a:pt x="595955" y="2568109"/>
                </a:lnTo>
                <a:lnTo>
                  <a:pt x="579185" y="2568109"/>
                </a:lnTo>
                <a:lnTo>
                  <a:pt x="527975" y="2565765"/>
                </a:lnTo>
                <a:lnTo>
                  <a:pt x="516073" y="2565765"/>
                </a:lnTo>
                <a:lnTo>
                  <a:pt x="504172" y="2565585"/>
                </a:lnTo>
                <a:lnTo>
                  <a:pt x="492452" y="2565225"/>
                </a:lnTo>
                <a:lnTo>
                  <a:pt x="480551" y="2564864"/>
                </a:lnTo>
                <a:lnTo>
                  <a:pt x="457109" y="2563602"/>
                </a:lnTo>
                <a:lnTo>
                  <a:pt x="433487" y="2561980"/>
                </a:lnTo>
                <a:lnTo>
                  <a:pt x="421226" y="2561258"/>
                </a:lnTo>
                <a:lnTo>
                  <a:pt x="415455" y="2560718"/>
                </a:lnTo>
                <a:lnTo>
                  <a:pt x="410046" y="2560177"/>
                </a:lnTo>
                <a:lnTo>
                  <a:pt x="404997" y="2559456"/>
                </a:lnTo>
                <a:lnTo>
                  <a:pt x="400309" y="2558374"/>
                </a:lnTo>
                <a:lnTo>
                  <a:pt x="398325" y="2557833"/>
                </a:lnTo>
                <a:lnTo>
                  <a:pt x="396342" y="2557112"/>
                </a:lnTo>
                <a:lnTo>
                  <a:pt x="394358" y="2556211"/>
                </a:lnTo>
                <a:lnTo>
                  <a:pt x="392555" y="2555309"/>
                </a:lnTo>
                <a:lnTo>
                  <a:pt x="391112" y="2554408"/>
                </a:lnTo>
                <a:lnTo>
                  <a:pt x="389670" y="2553326"/>
                </a:lnTo>
                <a:lnTo>
                  <a:pt x="388227" y="2552064"/>
                </a:lnTo>
                <a:lnTo>
                  <a:pt x="387145" y="2550802"/>
                </a:lnTo>
                <a:lnTo>
                  <a:pt x="386244" y="2549180"/>
                </a:lnTo>
                <a:lnTo>
                  <a:pt x="385522" y="2547557"/>
                </a:lnTo>
                <a:lnTo>
                  <a:pt x="384981" y="2545935"/>
                </a:lnTo>
                <a:lnTo>
                  <a:pt x="384621" y="2544132"/>
                </a:lnTo>
                <a:lnTo>
                  <a:pt x="384440" y="2541788"/>
                </a:lnTo>
                <a:lnTo>
                  <a:pt x="384440" y="2539625"/>
                </a:lnTo>
                <a:lnTo>
                  <a:pt x="384621" y="2537101"/>
                </a:lnTo>
                <a:lnTo>
                  <a:pt x="384981" y="2534577"/>
                </a:lnTo>
                <a:lnTo>
                  <a:pt x="385522" y="2531873"/>
                </a:lnTo>
                <a:lnTo>
                  <a:pt x="386424" y="2528627"/>
                </a:lnTo>
                <a:lnTo>
                  <a:pt x="387506" y="2525563"/>
                </a:lnTo>
                <a:lnTo>
                  <a:pt x="388948" y="2522137"/>
                </a:lnTo>
                <a:lnTo>
                  <a:pt x="385342" y="2520695"/>
                </a:lnTo>
                <a:lnTo>
                  <a:pt x="382277" y="2519433"/>
                </a:lnTo>
                <a:lnTo>
                  <a:pt x="379932" y="2517630"/>
                </a:lnTo>
                <a:lnTo>
                  <a:pt x="378129" y="2516008"/>
                </a:lnTo>
                <a:lnTo>
                  <a:pt x="376506" y="2514385"/>
                </a:lnTo>
                <a:lnTo>
                  <a:pt x="375424" y="2512222"/>
                </a:lnTo>
                <a:lnTo>
                  <a:pt x="374703" y="2510239"/>
                </a:lnTo>
                <a:lnTo>
                  <a:pt x="374162" y="2508075"/>
                </a:lnTo>
                <a:lnTo>
                  <a:pt x="373982" y="2505551"/>
                </a:lnTo>
                <a:lnTo>
                  <a:pt x="373802" y="2503208"/>
                </a:lnTo>
                <a:lnTo>
                  <a:pt x="374162" y="2497439"/>
                </a:lnTo>
                <a:lnTo>
                  <a:pt x="374523" y="2490949"/>
                </a:lnTo>
                <a:lnTo>
                  <a:pt x="374523" y="2487343"/>
                </a:lnTo>
                <a:lnTo>
                  <a:pt x="374523" y="2483557"/>
                </a:lnTo>
                <a:lnTo>
                  <a:pt x="382096" y="2451106"/>
                </a:lnTo>
                <a:lnTo>
                  <a:pt x="378670" y="2451106"/>
                </a:lnTo>
                <a:lnTo>
                  <a:pt x="375424" y="2450746"/>
                </a:lnTo>
                <a:lnTo>
                  <a:pt x="372539" y="2450385"/>
                </a:lnTo>
                <a:lnTo>
                  <a:pt x="369835" y="2449664"/>
                </a:lnTo>
                <a:lnTo>
                  <a:pt x="367490" y="2448763"/>
                </a:lnTo>
                <a:lnTo>
                  <a:pt x="365327" y="2447681"/>
                </a:lnTo>
                <a:lnTo>
                  <a:pt x="363343" y="2446599"/>
                </a:lnTo>
                <a:lnTo>
                  <a:pt x="361720" y="2445157"/>
                </a:lnTo>
                <a:lnTo>
                  <a:pt x="360458" y="2443354"/>
                </a:lnTo>
                <a:lnTo>
                  <a:pt x="359196" y="2441552"/>
                </a:lnTo>
                <a:lnTo>
                  <a:pt x="357934" y="2439568"/>
                </a:lnTo>
                <a:lnTo>
                  <a:pt x="357212" y="2437405"/>
                </a:lnTo>
                <a:lnTo>
                  <a:pt x="356491" y="2435061"/>
                </a:lnTo>
                <a:lnTo>
                  <a:pt x="355950" y="2432718"/>
                </a:lnTo>
                <a:lnTo>
                  <a:pt x="355589" y="2430014"/>
                </a:lnTo>
                <a:lnTo>
                  <a:pt x="355229" y="2427309"/>
                </a:lnTo>
                <a:lnTo>
                  <a:pt x="354868" y="2421360"/>
                </a:lnTo>
                <a:lnTo>
                  <a:pt x="355048" y="2414870"/>
                </a:lnTo>
                <a:lnTo>
                  <a:pt x="355229" y="2408199"/>
                </a:lnTo>
                <a:lnTo>
                  <a:pt x="355589" y="2400808"/>
                </a:lnTo>
                <a:lnTo>
                  <a:pt x="355950" y="2393236"/>
                </a:lnTo>
                <a:lnTo>
                  <a:pt x="356130" y="2385484"/>
                </a:lnTo>
                <a:lnTo>
                  <a:pt x="356130" y="2377552"/>
                </a:lnTo>
                <a:lnTo>
                  <a:pt x="355950" y="2369259"/>
                </a:lnTo>
                <a:lnTo>
                  <a:pt x="355229" y="2354115"/>
                </a:lnTo>
                <a:lnTo>
                  <a:pt x="354688" y="2338611"/>
                </a:lnTo>
                <a:lnTo>
                  <a:pt x="354327" y="2323648"/>
                </a:lnTo>
                <a:lnTo>
                  <a:pt x="354147" y="2309225"/>
                </a:lnTo>
                <a:lnTo>
                  <a:pt x="354147" y="2283084"/>
                </a:lnTo>
                <a:lnTo>
                  <a:pt x="354147" y="2263794"/>
                </a:lnTo>
                <a:lnTo>
                  <a:pt x="353606" y="2238374"/>
                </a:lnTo>
                <a:lnTo>
                  <a:pt x="353065" y="2212955"/>
                </a:lnTo>
                <a:lnTo>
                  <a:pt x="353065" y="2187535"/>
                </a:lnTo>
                <a:lnTo>
                  <a:pt x="353065" y="2162296"/>
                </a:lnTo>
                <a:lnTo>
                  <a:pt x="353426" y="2136876"/>
                </a:lnTo>
                <a:lnTo>
                  <a:pt x="353966" y="2111637"/>
                </a:lnTo>
                <a:lnTo>
                  <a:pt x="354688" y="2086217"/>
                </a:lnTo>
                <a:lnTo>
                  <a:pt x="355770" y="2060797"/>
                </a:lnTo>
                <a:lnTo>
                  <a:pt x="355229" y="2051603"/>
                </a:lnTo>
                <a:lnTo>
                  <a:pt x="354688" y="2042769"/>
                </a:lnTo>
                <a:lnTo>
                  <a:pt x="353786" y="2033935"/>
                </a:lnTo>
                <a:lnTo>
                  <a:pt x="352704" y="2025462"/>
                </a:lnTo>
                <a:lnTo>
                  <a:pt x="351442" y="2017169"/>
                </a:lnTo>
                <a:lnTo>
                  <a:pt x="350180" y="2008876"/>
                </a:lnTo>
                <a:lnTo>
                  <a:pt x="347475" y="1992651"/>
                </a:lnTo>
                <a:lnTo>
                  <a:pt x="344410" y="1976426"/>
                </a:lnTo>
                <a:lnTo>
                  <a:pt x="341705" y="1960020"/>
                </a:lnTo>
                <a:lnTo>
                  <a:pt x="340623" y="1951907"/>
                </a:lnTo>
                <a:lnTo>
                  <a:pt x="339180" y="1943614"/>
                </a:lnTo>
                <a:lnTo>
                  <a:pt x="338279" y="1935141"/>
                </a:lnTo>
                <a:lnTo>
                  <a:pt x="337377" y="1926488"/>
                </a:lnTo>
                <a:lnTo>
                  <a:pt x="336836" y="1918735"/>
                </a:lnTo>
                <a:lnTo>
                  <a:pt x="336476" y="1910803"/>
                </a:lnTo>
                <a:lnTo>
                  <a:pt x="336295" y="1902690"/>
                </a:lnTo>
                <a:lnTo>
                  <a:pt x="336115" y="1894578"/>
                </a:lnTo>
                <a:lnTo>
                  <a:pt x="336295" y="1886285"/>
                </a:lnTo>
                <a:lnTo>
                  <a:pt x="336476" y="1877812"/>
                </a:lnTo>
                <a:lnTo>
                  <a:pt x="337016" y="1860685"/>
                </a:lnTo>
                <a:lnTo>
                  <a:pt x="337918" y="1843738"/>
                </a:lnTo>
                <a:lnTo>
                  <a:pt x="339000" y="1826431"/>
                </a:lnTo>
                <a:lnTo>
                  <a:pt x="341344" y="1792538"/>
                </a:lnTo>
                <a:lnTo>
                  <a:pt x="341344" y="1783164"/>
                </a:lnTo>
                <a:lnTo>
                  <a:pt x="340984" y="1776674"/>
                </a:lnTo>
                <a:lnTo>
                  <a:pt x="340803" y="1774330"/>
                </a:lnTo>
                <a:lnTo>
                  <a:pt x="340443" y="1772708"/>
                </a:lnTo>
                <a:lnTo>
                  <a:pt x="340262" y="1771626"/>
                </a:lnTo>
                <a:lnTo>
                  <a:pt x="339902" y="1771085"/>
                </a:lnTo>
                <a:lnTo>
                  <a:pt x="339721" y="1771085"/>
                </a:lnTo>
                <a:lnTo>
                  <a:pt x="339361" y="1771265"/>
                </a:lnTo>
                <a:lnTo>
                  <a:pt x="338820" y="1771626"/>
                </a:lnTo>
                <a:lnTo>
                  <a:pt x="338459" y="1772527"/>
                </a:lnTo>
                <a:lnTo>
                  <a:pt x="337918" y="1773969"/>
                </a:lnTo>
                <a:lnTo>
                  <a:pt x="336836" y="1777755"/>
                </a:lnTo>
                <a:lnTo>
                  <a:pt x="335754" y="1782803"/>
                </a:lnTo>
                <a:lnTo>
                  <a:pt x="333049" y="1795243"/>
                </a:lnTo>
                <a:lnTo>
                  <a:pt x="330525" y="1808764"/>
                </a:lnTo>
                <a:lnTo>
                  <a:pt x="328001" y="1821383"/>
                </a:lnTo>
                <a:lnTo>
                  <a:pt x="326558" y="1826431"/>
                </a:lnTo>
                <a:lnTo>
                  <a:pt x="325476" y="1830578"/>
                </a:lnTo>
                <a:lnTo>
                  <a:pt x="320427" y="1865913"/>
                </a:lnTo>
                <a:lnTo>
                  <a:pt x="315378" y="1901609"/>
                </a:lnTo>
                <a:lnTo>
                  <a:pt x="304739" y="1972640"/>
                </a:lnTo>
                <a:lnTo>
                  <a:pt x="299510" y="2008155"/>
                </a:lnTo>
                <a:lnTo>
                  <a:pt x="294461" y="2043851"/>
                </a:lnTo>
                <a:lnTo>
                  <a:pt x="289412" y="2079547"/>
                </a:lnTo>
                <a:lnTo>
                  <a:pt x="284724" y="2115062"/>
                </a:lnTo>
                <a:lnTo>
                  <a:pt x="285085" y="2120831"/>
                </a:lnTo>
                <a:lnTo>
                  <a:pt x="285265" y="2126239"/>
                </a:lnTo>
                <a:lnTo>
                  <a:pt x="285265" y="2131107"/>
                </a:lnTo>
                <a:lnTo>
                  <a:pt x="284904" y="2135794"/>
                </a:lnTo>
                <a:lnTo>
                  <a:pt x="284544" y="2139760"/>
                </a:lnTo>
                <a:lnTo>
                  <a:pt x="283822" y="2143546"/>
                </a:lnTo>
                <a:lnTo>
                  <a:pt x="282740" y="2147332"/>
                </a:lnTo>
                <a:lnTo>
                  <a:pt x="281658" y="2150577"/>
                </a:lnTo>
                <a:lnTo>
                  <a:pt x="280396" y="2154003"/>
                </a:lnTo>
                <a:lnTo>
                  <a:pt x="278954" y="2157248"/>
                </a:lnTo>
                <a:lnTo>
                  <a:pt x="276970" y="2160673"/>
                </a:lnTo>
                <a:lnTo>
                  <a:pt x="275167" y="2163918"/>
                </a:lnTo>
                <a:lnTo>
                  <a:pt x="270839" y="2170949"/>
                </a:lnTo>
                <a:lnTo>
                  <a:pt x="265971" y="2179242"/>
                </a:lnTo>
                <a:lnTo>
                  <a:pt x="263086" y="2193484"/>
                </a:lnTo>
                <a:lnTo>
                  <a:pt x="260020" y="2207005"/>
                </a:lnTo>
                <a:lnTo>
                  <a:pt x="258397" y="2213315"/>
                </a:lnTo>
                <a:lnTo>
                  <a:pt x="256594" y="2219625"/>
                </a:lnTo>
                <a:lnTo>
                  <a:pt x="254971" y="2225755"/>
                </a:lnTo>
                <a:lnTo>
                  <a:pt x="253168" y="2231884"/>
                </a:lnTo>
                <a:lnTo>
                  <a:pt x="251004" y="2237834"/>
                </a:lnTo>
                <a:lnTo>
                  <a:pt x="249021" y="2243603"/>
                </a:lnTo>
                <a:lnTo>
                  <a:pt x="247037" y="2249552"/>
                </a:lnTo>
                <a:lnTo>
                  <a:pt x="244513" y="2255321"/>
                </a:lnTo>
                <a:lnTo>
                  <a:pt x="239644" y="2267039"/>
                </a:lnTo>
                <a:lnTo>
                  <a:pt x="234235" y="2278938"/>
                </a:lnTo>
                <a:lnTo>
                  <a:pt x="235677" y="2331039"/>
                </a:lnTo>
                <a:lnTo>
                  <a:pt x="237300" y="2340594"/>
                </a:lnTo>
                <a:lnTo>
                  <a:pt x="238923" y="2350149"/>
                </a:lnTo>
                <a:lnTo>
                  <a:pt x="242710" y="2369800"/>
                </a:lnTo>
                <a:lnTo>
                  <a:pt x="244332" y="2379535"/>
                </a:lnTo>
                <a:lnTo>
                  <a:pt x="245775" y="2389450"/>
                </a:lnTo>
                <a:lnTo>
                  <a:pt x="246857" y="2398825"/>
                </a:lnTo>
                <a:lnTo>
                  <a:pt x="247218" y="2403512"/>
                </a:lnTo>
                <a:lnTo>
                  <a:pt x="247398" y="2408199"/>
                </a:lnTo>
                <a:lnTo>
                  <a:pt x="247398" y="2412526"/>
                </a:lnTo>
                <a:lnTo>
                  <a:pt x="247398" y="2417033"/>
                </a:lnTo>
                <a:lnTo>
                  <a:pt x="247037" y="2421540"/>
                </a:lnTo>
                <a:lnTo>
                  <a:pt x="246677" y="2425687"/>
                </a:lnTo>
                <a:lnTo>
                  <a:pt x="245775" y="2429833"/>
                </a:lnTo>
                <a:lnTo>
                  <a:pt x="244873" y="2433980"/>
                </a:lnTo>
                <a:lnTo>
                  <a:pt x="243791" y="2437766"/>
                </a:lnTo>
                <a:lnTo>
                  <a:pt x="242349" y="2441732"/>
                </a:lnTo>
                <a:lnTo>
                  <a:pt x="240726" y="2445337"/>
                </a:lnTo>
                <a:lnTo>
                  <a:pt x="238743" y="2448763"/>
                </a:lnTo>
                <a:lnTo>
                  <a:pt x="236579" y="2452188"/>
                </a:lnTo>
                <a:lnTo>
                  <a:pt x="234054" y="2455253"/>
                </a:lnTo>
                <a:lnTo>
                  <a:pt x="231169" y="2458318"/>
                </a:lnTo>
                <a:lnTo>
                  <a:pt x="228104" y="2461022"/>
                </a:lnTo>
                <a:lnTo>
                  <a:pt x="224497" y="2463906"/>
                </a:lnTo>
                <a:lnTo>
                  <a:pt x="220530" y="2466250"/>
                </a:lnTo>
                <a:lnTo>
                  <a:pt x="204121" y="2479952"/>
                </a:lnTo>
                <a:lnTo>
                  <a:pt x="196368" y="2486442"/>
                </a:lnTo>
                <a:lnTo>
                  <a:pt x="188794" y="2492932"/>
                </a:lnTo>
                <a:lnTo>
                  <a:pt x="181942" y="2499242"/>
                </a:lnTo>
                <a:lnTo>
                  <a:pt x="175450" y="2505551"/>
                </a:lnTo>
                <a:lnTo>
                  <a:pt x="169500" y="2511501"/>
                </a:lnTo>
                <a:lnTo>
                  <a:pt x="163910" y="2517450"/>
                </a:lnTo>
                <a:lnTo>
                  <a:pt x="163549" y="2524842"/>
                </a:lnTo>
                <a:lnTo>
                  <a:pt x="163189" y="2528087"/>
                </a:lnTo>
                <a:lnTo>
                  <a:pt x="162828" y="2531151"/>
                </a:lnTo>
                <a:lnTo>
                  <a:pt x="162468" y="2534216"/>
                </a:lnTo>
                <a:lnTo>
                  <a:pt x="161746" y="2536740"/>
                </a:lnTo>
                <a:lnTo>
                  <a:pt x="161205" y="2539444"/>
                </a:lnTo>
                <a:lnTo>
                  <a:pt x="160304" y="2541608"/>
                </a:lnTo>
                <a:lnTo>
                  <a:pt x="159582" y="2543771"/>
                </a:lnTo>
                <a:lnTo>
                  <a:pt x="158320" y="2545935"/>
                </a:lnTo>
                <a:lnTo>
                  <a:pt x="157419" y="2547557"/>
                </a:lnTo>
                <a:lnTo>
                  <a:pt x="156156" y="2549180"/>
                </a:lnTo>
                <a:lnTo>
                  <a:pt x="155074" y="2550802"/>
                </a:lnTo>
                <a:lnTo>
                  <a:pt x="153632" y="2552244"/>
                </a:lnTo>
                <a:lnTo>
                  <a:pt x="152009" y="2553326"/>
                </a:lnTo>
                <a:lnTo>
                  <a:pt x="150566" y="2554408"/>
                </a:lnTo>
                <a:lnTo>
                  <a:pt x="148944" y="2555489"/>
                </a:lnTo>
                <a:lnTo>
                  <a:pt x="147321" y="2556211"/>
                </a:lnTo>
                <a:lnTo>
                  <a:pt x="145337" y="2557112"/>
                </a:lnTo>
                <a:lnTo>
                  <a:pt x="143354" y="2557833"/>
                </a:lnTo>
                <a:lnTo>
                  <a:pt x="139206" y="2558915"/>
                </a:lnTo>
                <a:lnTo>
                  <a:pt x="134698" y="2559636"/>
                </a:lnTo>
                <a:lnTo>
                  <a:pt x="129830" y="2559996"/>
                </a:lnTo>
                <a:lnTo>
                  <a:pt x="124420" y="2560357"/>
                </a:lnTo>
                <a:lnTo>
                  <a:pt x="112519" y="2560537"/>
                </a:lnTo>
                <a:lnTo>
                  <a:pt x="72669" y="2556030"/>
                </a:lnTo>
                <a:lnTo>
                  <a:pt x="68521" y="2552785"/>
                </a:lnTo>
                <a:lnTo>
                  <a:pt x="64915" y="2549720"/>
                </a:lnTo>
                <a:lnTo>
                  <a:pt x="61849" y="2546656"/>
                </a:lnTo>
                <a:lnTo>
                  <a:pt x="58964" y="2543411"/>
                </a:lnTo>
                <a:lnTo>
                  <a:pt x="56800" y="2540346"/>
                </a:lnTo>
                <a:lnTo>
                  <a:pt x="54997" y="2537101"/>
                </a:lnTo>
                <a:lnTo>
                  <a:pt x="53735" y="2534036"/>
                </a:lnTo>
                <a:lnTo>
                  <a:pt x="52653" y="2530791"/>
                </a:lnTo>
                <a:lnTo>
                  <a:pt x="52112" y="2527546"/>
                </a:lnTo>
                <a:lnTo>
                  <a:pt x="51932" y="2523940"/>
                </a:lnTo>
                <a:lnTo>
                  <a:pt x="52112" y="2520515"/>
                </a:lnTo>
                <a:lnTo>
                  <a:pt x="52833" y="2516909"/>
                </a:lnTo>
                <a:lnTo>
                  <a:pt x="54096" y="2513304"/>
                </a:lnTo>
                <a:lnTo>
                  <a:pt x="55538" y="2509337"/>
                </a:lnTo>
                <a:lnTo>
                  <a:pt x="57341" y="2505191"/>
                </a:lnTo>
                <a:lnTo>
                  <a:pt x="59866" y="2501044"/>
                </a:lnTo>
                <a:lnTo>
                  <a:pt x="58063" y="2496177"/>
                </a:lnTo>
                <a:lnTo>
                  <a:pt x="56620" y="2491490"/>
                </a:lnTo>
                <a:lnTo>
                  <a:pt x="53194" y="2482295"/>
                </a:lnTo>
                <a:lnTo>
                  <a:pt x="49407" y="2473281"/>
                </a:lnTo>
                <a:lnTo>
                  <a:pt x="45440" y="2464808"/>
                </a:lnTo>
                <a:lnTo>
                  <a:pt x="37867" y="2448402"/>
                </a:lnTo>
                <a:lnTo>
                  <a:pt x="34441" y="2440650"/>
                </a:lnTo>
                <a:lnTo>
                  <a:pt x="31195" y="2432898"/>
                </a:lnTo>
                <a:lnTo>
                  <a:pt x="28310" y="2425507"/>
                </a:lnTo>
                <a:lnTo>
                  <a:pt x="27048" y="2421901"/>
                </a:lnTo>
                <a:lnTo>
                  <a:pt x="25966" y="2418295"/>
                </a:lnTo>
                <a:lnTo>
                  <a:pt x="25064" y="2414690"/>
                </a:lnTo>
                <a:lnTo>
                  <a:pt x="24343" y="2411264"/>
                </a:lnTo>
                <a:lnTo>
                  <a:pt x="23802" y="2407839"/>
                </a:lnTo>
                <a:lnTo>
                  <a:pt x="23441" y="2404233"/>
                </a:lnTo>
                <a:lnTo>
                  <a:pt x="23441" y="2400808"/>
                </a:lnTo>
                <a:lnTo>
                  <a:pt x="23441" y="2397563"/>
                </a:lnTo>
                <a:lnTo>
                  <a:pt x="23802" y="2394138"/>
                </a:lnTo>
                <a:lnTo>
                  <a:pt x="24343" y="2390892"/>
                </a:lnTo>
                <a:lnTo>
                  <a:pt x="25245" y="2387467"/>
                </a:lnTo>
                <a:lnTo>
                  <a:pt x="26327" y="2384402"/>
                </a:lnTo>
                <a:lnTo>
                  <a:pt x="27769" y="2380977"/>
                </a:lnTo>
                <a:lnTo>
                  <a:pt x="29572" y="2377912"/>
                </a:lnTo>
                <a:lnTo>
                  <a:pt x="31195" y="2369800"/>
                </a:lnTo>
                <a:lnTo>
                  <a:pt x="32638" y="2361687"/>
                </a:lnTo>
                <a:lnTo>
                  <a:pt x="33900" y="2353574"/>
                </a:lnTo>
                <a:lnTo>
                  <a:pt x="35162" y="2345101"/>
                </a:lnTo>
                <a:lnTo>
                  <a:pt x="36064" y="2336808"/>
                </a:lnTo>
                <a:lnTo>
                  <a:pt x="36785" y="2328515"/>
                </a:lnTo>
                <a:lnTo>
                  <a:pt x="37506" y="2319862"/>
                </a:lnTo>
                <a:lnTo>
                  <a:pt x="38047" y="2311388"/>
                </a:lnTo>
                <a:lnTo>
                  <a:pt x="38408" y="2302735"/>
                </a:lnTo>
                <a:lnTo>
                  <a:pt x="38769" y="2293901"/>
                </a:lnTo>
                <a:lnTo>
                  <a:pt x="38949" y="2276414"/>
                </a:lnTo>
                <a:lnTo>
                  <a:pt x="38949" y="2258926"/>
                </a:lnTo>
                <a:lnTo>
                  <a:pt x="38588" y="2241079"/>
                </a:lnTo>
                <a:lnTo>
                  <a:pt x="38228" y="2223231"/>
                </a:lnTo>
                <a:lnTo>
                  <a:pt x="37687" y="2205383"/>
                </a:lnTo>
                <a:lnTo>
                  <a:pt x="36785" y="2170048"/>
                </a:lnTo>
                <a:lnTo>
                  <a:pt x="36424" y="2152380"/>
                </a:lnTo>
                <a:lnTo>
                  <a:pt x="36244" y="2135253"/>
                </a:lnTo>
                <a:lnTo>
                  <a:pt x="36424" y="2118307"/>
                </a:lnTo>
                <a:lnTo>
                  <a:pt x="36785" y="2109834"/>
                </a:lnTo>
                <a:lnTo>
                  <a:pt x="37146" y="2101541"/>
                </a:lnTo>
                <a:lnTo>
                  <a:pt x="38228" y="2087118"/>
                </a:lnTo>
                <a:lnTo>
                  <a:pt x="39129" y="2072155"/>
                </a:lnTo>
                <a:lnTo>
                  <a:pt x="39850" y="2057192"/>
                </a:lnTo>
                <a:lnTo>
                  <a:pt x="40391" y="2041868"/>
                </a:lnTo>
                <a:lnTo>
                  <a:pt x="41834" y="2010859"/>
                </a:lnTo>
                <a:lnTo>
                  <a:pt x="42555" y="1994995"/>
                </a:lnTo>
                <a:lnTo>
                  <a:pt x="43457" y="1979490"/>
                </a:lnTo>
                <a:lnTo>
                  <a:pt x="44539" y="1963626"/>
                </a:lnTo>
                <a:lnTo>
                  <a:pt x="45981" y="1948302"/>
                </a:lnTo>
                <a:lnTo>
                  <a:pt x="47965" y="1932797"/>
                </a:lnTo>
                <a:lnTo>
                  <a:pt x="48866" y="1925045"/>
                </a:lnTo>
                <a:lnTo>
                  <a:pt x="49948" y="1917654"/>
                </a:lnTo>
                <a:lnTo>
                  <a:pt x="51211" y="1909902"/>
                </a:lnTo>
                <a:lnTo>
                  <a:pt x="52653" y="1902510"/>
                </a:lnTo>
                <a:lnTo>
                  <a:pt x="54276" y="1895299"/>
                </a:lnTo>
                <a:lnTo>
                  <a:pt x="55899" y="1887907"/>
                </a:lnTo>
                <a:lnTo>
                  <a:pt x="57702" y="1880876"/>
                </a:lnTo>
                <a:lnTo>
                  <a:pt x="59866" y="1873845"/>
                </a:lnTo>
                <a:lnTo>
                  <a:pt x="61849" y="1866634"/>
                </a:lnTo>
                <a:lnTo>
                  <a:pt x="64194" y="1859783"/>
                </a:lnTo>
                <a:lnTo>
                  <a:pt x="65095" y="1834183"/>
                </a:lnTo>
                <a:lnTo>
                  <a:pt x="66177" y="1809305"/>
                </a:lnTo>
                <a:lnTo>
                  <a:pt x="66718" y="1797046"/>
                </a:lnTo>
                <a:lnTo>
                  <a:pt x="67620" y="1785147"/>
                </a:lnTo>
                <a:lnTo>
                  <a:pt x="68521" y="1773429"/>
                </a:lnTo>
                <a:lnTo>
                  <a:pt x="69964" y="1761891"/>
                </a:lnTo>
                <a:lnTo>
                  <a:pt x="71406" y="1750713"/>
                </a:lnTo>
                <a:lnTo>
                  <a:pt x="72669" y="1745124"/>
                </a:lnTo>
                <a:lnTo>
                  <a:pt x="73570" y="1739536"/>
                </a:lnTo>
                <a:lnTo>
                  <a:pt x="74832" y="1734127"/>
                </a:lnTo>
                <a:lnTo>
                  <a:pt x="76095" y="1728719"/>
                </a:lnTo>
                <a:lnTo>
                  <a:pt x="77357" y="1723491"/>
                </a:lnTo>
                <a:lnTo>
                  <a:pt x="79160" y="1718082"/>
                </a:lnTo>
                <a:lnTo>
                  <a:pt x="80783" y="1713034"/>
                </a:lnTo>
                <a:lnTo>
                  <a:pt x="82406" y="1707986"/>
                </a:lnTo>
                <a:lnTo>
                  <a:pt x="84570" y="1702939"/>
                </a:lnTo>
                <a:lnTo>
                  <a:pt x="86553" y="1697891"/>
                </a:lnTo>
                <a:lnTo>
                  <a:pt x="88897" y="1692843"/>
                </a:lnTo>
                <a:lnTo>
                  <a:pt x="91422" y="1688156"/>
                </a:lnTo>
                <a:lnTo>
                  <a:pt x="93946" y="1683468"/>
                </a:lnTo>
                <a:lnTo>
                  <a:pt x="96831" y="1678601"/>
                </a:lnTo>
                <a:lnTo>
                  <a:pt x="93766" y="1472539"/>
                </a:lnTo>
                <a:lnTo>
                  <a:pt x="92143" y="1468933"/>
                </a:lnTo>
                <a:lnTo>
                  <a:pt x="90881" y="1465508"/>
                </a:lnTo>
                <a:lnTo>
                  <a:pt x="89619" y="1462263"/>
                </a:lnTo>
                <a:lnTo>
                  <a:pt x="88897" y="1459018"/>
                </a:lnTo>
                <a:lnTo>
                  <a:pt x="88176" y="1455773"/>
                </a:lnTo>
                <a:lnTo>
                  <a:pt x="87635" y="1452347"/>
                </a:lnTo>
                <a:lnTo>
                  <a:pt x="86914" y="1444595"/>
                </a:lnTo>
                <a:lnTo>
                  <a:pt x="71226" y="1444054"/>
                </a:lnTo>
                <a:lnTo>
                  <a:pt x="65095" y="1443694"/>
                </a:lnTo>
                <a:lnTo>
                  <a:pt x="59866" y="1443153"/>
                </a:lnTo>
                <a:lnTo>
                  <a:pt x="55358" y="1442432"/>
                </a:lnTo>
                <a:lnTo>
                  <a:pt x="53374" y="1442071"/>
                </a:lnTo>
                <a:lnTo>
                  <a:pt x="51571" y="1441350"/>
                </a:lnTo>
                <a:lnTo>
                  <a:pt x="50129" y="1440809"/>
                </a:lnTo>
                <a:lnTo>
                  <a:pt x="48866" y="1440088"/>
                </a:lnTo>
                <a:lnTo>
                  <a:pt x="47785" y="1439007"/>
                </a:lnTo>
                <a:lnTo>
                  <a:pt x="46883" y="1438105"/>
                </a:lnTo>
                <a:lnTo>
                  <a:pt x="45981" y="1437023"/>
                </a:lnTo>
                <a:lnTo>
                  <a:pt x="45440" y="1435762"/>
                </a:lnTo>
                <a:lnTo>
                  <a:pt x="45080" y="1434319"/>
                </a:lnTo>
                <a:lnTo>
                  <a:pt x="44719" y="1432516"/>
                </a:lnTo>
                <a:lnTo>
                  <a:pt x="44719" y="1430894"/>
                </a:lnTo>
                <a:lnTo>
                  <a:pt x="44719" y="1428911"/>
                </a:lnTo>
                <a:lnTo>
                  <a:pt x="45080" y="1426747"/>
                </a:lnTo>
                <a:lnTo>
                  <a:pt x="45440" y="1424404"/>
                </a:lnTo>
                <a:lnTo>
                  <a:pt x="46522" y="1418995"/>
                </a:lnTo>
                <a:lnTo>
                  <a:pt x="48325" y="1412685"/>
                </a:lnTo>
                <a:lnTo>
                  <a:pt x="50309" y="1405474"/>
                </a:lnTo>
                <a:lnTo>
                  <a:pt x="52833" y="1397181"/>
                </a:lnTo>
                <a:lnTo>
                  <a:pt x="72669" y="1304156"/>
                </a:lnTo>
                <a:lnTo>
                  <a:pt x="78619" y="1276934"/>
                </a:lnTo>
                <a:lnTo>
                  <a:pt x="84750" y="1250072"/>
                </a:lnTo>
                <a:lnTo>
                  <a:pt x="87815" y="1236551"/>
                </a:lnTo>
                <a:lnTo>
                  <a:pt x="91061" y="1223029"/>
                </a:lnTo>
                <a:lnTo>
                  <a:pt x="94487" y="1209508"/>
                </a:lnTo>
                <a:lnTo>
                  <a:pt x="98274" y="1196167"/>
                </a:lnTo>
                <a:lnTo>
                  <a:pt x="89979" y="1176156"/>
                </a:lnTo>
                <a:lnTo>
                  <a:pt x="81504" y="1155244"/>
                </a:lnTo>
                <a:lnTo>
                  <a:pt x="73029" y="1133610"/>
                </a:lnTo>
                <a:lnTo>
                  <a:pt x="68882" y="1122613"/>
                </a:lnTo>
                <a:lnTo>
                  <a:pt x="64735" y="1111796"/>
                </a:lnTo>
                <a:lnTo>
                  <a:pt x="61128" y="1100618"/>
                </a:lnTo>
                <a:lnTo>
                  <a:pt x="57522" y="1089801"/>
                </a:lnTo>
                <a:lnTo>
                  <a:pt x="54637" y="1078804"/>
                </a:lnTo>
                <a:lnTo>
                  <a:pt x="51752" y="1068348"/>
                </a:lnTo>
                <a:lnTo>
                  <a:pt x="49588" y="1057711"/>
                </a:lnTo>
                <a:lnTo>
                  <a:pt x="48686" y="1052663"/>
                </a:lnTo>
                <a:lnTo>
                  <a:pt x="47785" y="1047435"/>
                </a:lnTo>
                <a:lnTo>
                  <a:pt x="47244" y="1042568"/>
                </a:lnTo>
                <a:lnTo>
                  <a:pt x="46522" y="1037520"/>
                </a:lnTo>
                <a:lnTo>
                  <a:pt x="46162" y="1032652"/>
                </a:lnTo>
                <a:lnTo>
                  <a:pt x="45981" y="1027785"/>
                </a:lnTo>
                <a:lnTo>
                  <a:pt x="43457" y="1021475"/>
                </a:lnTo>
                <a:lnTo>
                  <a:pt x="40752" y="1015345"/>
                </a:lnTo>
                <a:lnTo>
                  <a:pt x="37867" y="1009035"/>
                </a:lnTo>
                <a:lnTo>
                  <a:pt x="35343" y="1002725"/>
                </a:lnTo>
                <a:lnTo>
                  <a:pt x="32998" y="996416"/>
                </a:lnTo>
                <a:lnTo>
                  <a:pt x="31916" y="993171"/>
                </a:lnTo>
                <a:lnTo>
                  <a:pt x="31195" y="989925"/>
                </a:lnTo>
                <a:lnTo>
                  <a:pt x="30474" y="986680"/>
                </a:lnTo>
                <a:lnTo>
                  <a:pt x="29933" y="983255"/>
                </a:lnTo>
                <a:lnTo>
                  <a:pt x="29753" y="979830"/>
                </a:lnTo>
                <a:lnTo>
                  <a:pt x="29572" y="976585"/>
                </a:lnTo>
                <a:lnTo>
                  <a:pt x="27048" y="971176"/>
                </a:lnTo>
                <a:lnTo>
                  <a:pt x="25064" y="965768"/>
                </a:lnTo>
                <a:lnTo>
                  <a:pt x="23261" y="960540"/>
                </a:lnTo>
                <a:lnTo>
                  <a:pt x="21638" y="955492"/>
                </a:lnTo>
                <a:lnTo>
                  <a:pt x="20556" y="950264"/>
                </a:lnTo>
                <a:lnTo>
                  <a:pt x="19655" y="945035"/>
                </a:lnTo>
                <a:lnTo>
                  <a:pt x="18933" y="939807"/>
                </a:lnTo>
                <a:lnTo>
                  <a:pt x="18573" y="934579"/>
                </a:lnTo>
                <a:lnTo>
                  <a:pt x="18212" y="929351"/>
                </a:lnTo>
                <a:lnTo>
                  <a:pt x="17852" y="924123"/>
                </a:lnTo>
                <a:lnTo>
                  <a:pt x="17671" y="913486"/>
                </a:lnTo>
                <a:lnTo>
                  <a:pt x="17671" y="902309"/>
                </a:lnTo>
                <a:lnTo>
                  <a:pt x="17491" y="890410"/>
                </a:lnTo>
                <a:lnTo>
                  <a:pt x="15688" y="884281"/>
                </a:lnTo>
                <a:lnTo>
                  <a:pt x="13704" y="877971"/>
                </a:lnTo>
                <a:lnTo>
                  <a:pt x="12081" y="871661"/>
                </a:lnTo>
                <a:lnTo>
                  <a:pt x="10639" y="865351"/>
                </a:lnTo>
                <a:lnTo>
                  <a:pt x="9016" y="859041"/>
                </a:lnTo>
                <a:lnTo>
                  <a:pt x="7754" y="852551"/>
                </a:lnTo>
                <a:lnTo>
                  <a:pt x="6491" y="846061"/>
                </a:lnTo>
                <a:lnTo>
                  <a:pt x="5410" y="839391"/>
                </a:lnTo>
                <a:lnTo>
                  <a:pt x="4328" y="832720"/>
                </a:lnTo>
                <a:lnTo>
                  <a:pt x="3426" y="826230"/>
                </a:lnTo>
                <a:lnTo>
                  <a:pt x="2524" y="819560"/>
                </a:lnTo>
                <a:lnTo>
                  <a:pt x="1803" y="812889"/>
                </a:lnTo>
                <a:lnTo>
                  <a:pt x="1262" y="805858"/>
                </a:lnTo>
                <a:lnTo>
                  <a:pt x="721" y="799188"/>
                </a:lnTo>
                <a:lnTo>
                  <a:pt x="361" y="792517"/>
                </a:lnTo>
                <a:lnTo>
                  <a:pt x="180" y="785667"/>
                </a:lnTo>
                <a:lnTo>
                  <a:pt x="0" y="778996"/>
                </a:lnTo>
                <a:lnTo>
                  <a:pt x="0" y="772146"/>
                </a:lnTo>
                <a:lnTo>
                  <a:pt x="0" y="765475"/>
                </a:lnTo>
                <a:lnTo>
                  <a:pt x="180" y="758805"/>
                </a:lnTo>
                <a:lnTo>
                  <a:pt x="541" y="752134"/>
                </a:lnTo>
                <a:lnTo>
                  <a:pt x="902" y="745284"/>
                </a:lnTo>
                <a:lnTo>
                  <a:pt x="1442" y="738793"/>
                </a:lnTo>
                <a:lnTo>
                  <a:pt x="2164" y="732123"/>
                </a:lnTo>
                <a:lnTo>
                  <a:pt x="2885" y="725272"/>
                </a:lnTo>
                <a:lnTo>
                  <a:pt x="3967" y="718782"/>
                </a:lnTo>
                <a:lnTo>
                  <a:pt x="5049" y="712292"/>
                </a:lnTo>
                <a:lnTo>
                  <a:pt x="6131" y="705802"/>
                </a:lnTo>
                <a:lnTo>
                  <a:pt x="7393" y="699312"/>
                </a:lnTo>
                <a:lnTo>
                  <a:pt x="8836" y="693002"/>
                </a:lnTo>
                <a:lnTo>
                  <a:pt x="10458" y="686692"/>
                </a:lnTo>
                <a:lnTo>
                  <a:pt x="12081" y="680563"/>
                </a:lnTo>
                <a:lnTo>
                  <a:pt x="10819" y="674974"/>
                </a:lnTo>
                <a:lnTo>
                  <a:pt x="9917" y="669385"/>
                </a:lnTo>
                <a:lnTo>
                  <a:pt x="9016" y="664157"/>
                </a:lnTo>
                <a:lnTo>
                  <a:pt x="8655" y="658749"/>
                </a:lnTo>
                <a:lnTo>
                  <a:pt x="8475" y="653340"/>
                </a:lnTo>
                <a:lnTo>
                  <a:pt x="8295" y="648112"/>
                </a:lnTo>
                <a:lnTo>
                  <a:pt x="8475" y="642703"/>
                </a:lnTo>
                <a:lnTo>
                  <a:pt x="8836" y="637295"/>
                </a:lnTo>
                <a:lnTo>
                  <a:pt x="9917" y="626839"/>
                </a:lnTo>
                <a:lnTo>
                  <a:pt x="10999" y="616022"/>
                </a:lnTo>
                <a:lnTo>
                  <a:pt x="12442" y="605025"/>
                </a:lnTo>
                <a:lnTo>
                  <a:pt x="13704" y="593667"/>
                </a:lnTo>
                <a:lnTo>
                  <a:pt x="16409" y="580687"/>
                </a:lnTo>
                <a:lnTo>
                  <a:pt x="19294" y="568428"/>
                </a:lnTo>
                <a:lnTo>
                  <a:pt x="22360" y="556709"/>
                </a:lnTo>
                <a:lnTo>
                  <a:pt x="23982" y="550940"/>
                </a:lnTo>
                <a:lnTo>
                  <a:pt x="25786" y="545351"/>
                </a:lnTo>
                <a:lnTo>
                  <a:pt x="27589" y="540123"/>
                </a:lnTo>
                <a:lnTo>
                  <a:pt x="29572" y="534895"/>
                </a:lnTo>
                <a:lnTo>
                  <a:pt x="31556" y="529667"/>
                </a:lnTo>
                <a:lnTo>
                  <a:pt x="33720" y="524619"/>
                </a:lnTo>
                <a:lnTo>
                  <a:pt x="36064" y="519752"/>
                </a:lnTo>
                <a:lnTo>
                  <a:pt x="38408" y="515064"/>
                </a:lnTo>
                <a:lnTo>
                  <a:pt x="40932" y="510377"/>
                </a:lnTo>
                <a:lnTo>
                  <a:pt x="43457" y="505690"/>
                </a:lnTo>
                <a:lnTo>
                  <a:pt x="46162" y="501183"/>
                </a:lnTo>
                <a:lnTo>
                  <a:pt x="49227" y="496856"/>
                </a:lnTo>
                <a:lnTo>
                  <a:pt x="52293" y="492529"/>
                </a:lnTo>
                <a:lnTo>
                  <a:pt x="55538" y="488383"/>
                </a:lnTo>
                <a:lnTo>
                  <a:pt x="58964" y="484416"/>
                </a:lnTo>
                <a:lnTo>
                  <a:pt x="62571" y="480270"/>
                </a:lnTo>
                <a:lnTo>
                  <a:pt x="66357" y="476304"/>
                </a:lnTo>
                <a:lnTo>
                  <a:pt x="70324" y="472518"/>
                </a:lnTo>
                <a:lnTo>
                  <a:pt x="74472" y="468732"/>
                </a:lnTo>
                <a:lnTo>
                  <a:pt x="78799" y="465126"/>
                </a:lnTo>
                <a:lnTo>
                  <a:pt x="83307" y="461521"/>
                </a:lnTo>
                <a:lnTo>
                  <a:pt x="88176" y="457735"/>
                </a:lnTo>
                <a:lnTo>
                  <a:pt x="93225" y="454490"/>
                </a:lnTo>
                <a:lnTo>
                  <a:pt x="98454" y="450884"/>
                </a:lnTo>
                <a:lnTo>
                  <a:pt x="103864" y="447639"/>
                </a:lnTo>
                <a:lnTo>
                  <a:pt x="109634" y="444214"/>
                </a:lnTo>
                <a:lnTo>
                  <a:pt x="115585" y="440969"/>
                </a:lnTo>
                <a:lnTo>
                  <a:pt x="121715" y="437543"/>
                </a:lnTo>
                <a:lnTo>
                  <a:pt x="133797" y="430332"/>
                </a:lnTo>
                <a:lnTo>
                  <a:pt x="146239" y="423121"/>
                </a:lnTo>
                <a:lnTo>
                  <a:pt x="159222" y="415909"/>
                </a:lnTo>
                <a:lnTo>
                  <a:pt x="165533" y="412484"/>
                </a:lnTo>
                <a:lnTo>
                  <a:pt x="172024" y="409059"/>
                </a:lnTo>
                <a:lnTo>
                  <a:pt x="178516" y="405994"/>
                </a:lnTo>
                <a:lnTo>
                  <a:pt x="185007" y="403290"/>
                </a:lnTo>
                <a:lnTo>
                  <a:pt x="191679" y="400766"/>
                </a:lnTo>
                <a:lnTo>
                  <a:pt x="198171" y="398602"/>
                </a:lnTo>
                <a:lnTo>
                  <a:pt x="204843" y="396619"/>
                </a:lnTo>
                <a:lnTo>
                  <a:pt x="211514" y="395177"/>
                </a:lnTo>
                <a:lnTo>
                  <a:pt x="230448" y="361104"/>
                </a:lnTo>
                <a:lnTo>
                  <a:pt x="232251" y="357138"/>
                </a:lnTo>
                <a:lnTo>
                  <a:pt x="234235" y="353532"/>
                </a:lnTo>
                <a:lnTo>
                  <a:pt x="236218" y="350287"/>
                </a:lnTo>
                <a:lnTo>
                  <a:pt x="238021" y="347402"/>
                </a:lnTo>
                <a:lnTo>
                  <a:pt x="240185" y="344698"/>
                </a:lnTo>
                <a:lnTo>
                  <a:pt x="242169" y="342535"/>
                </a:lnTo>
                <a:lnTo>
                  <a:pt x="244152" y="340371"/>
                </a:lnTo>
                <a:lnTo>
                  <a:pt x="246677" y="338749"/>
                </a:lnTo>
                <a:lnTo>
                  <a:pt x="249021" y="337487"/>
                </a:lnTo>
                <a:lnTo>
                  <a:pt x="251545" y="336225"/>
                </a:lnTo>
                <a:lnTo>
                  <a:pt x="254430" y="335324"/>
                </a:lnTo>
                <a:lnTo>
                  <a:pt x="257315" y="334242"/>
                </a:lnTo>
                <a:lnTo>
                  <a:pt x="260741" y="333701"/>
                </a:lnTo>
                <a:lnTo>
                  <a:pt x="264348" y="333160"/>
                </a:lnTo>
                <a:lnTo>
                  <a:pt x="268315" y="332800"/>
                </a:lnTo>
                <a:lnTo>
                  <a:pt x="272643" y="332439"/>
                </a:lnTo>
                <a:lnTo>
                  <a:pt x="284724" y="314231"/>
                </a:lnTo>
                <a:lnTo>
                  <a:pt x="281839" y="314411"/>
                </a:lnTo>
                <a:lnTo>
                  <a:pt x="279495" y="314231"/>
                </a:lnTo>
                <a:lnTo>
                  <a:pt x="277691" y="314050"/>
                </a:lnTo>
                <a:lnTo>
                  <a:pt x="276069" y="313509"/>
                </a:lnTo>
                <a:lnTo>
                  <a:pt x="274806" y="312969"/>
                </a:lnTo>
                <a:lnTo>
                  <a:pt x="273905" y="312248"/>
                </a:lnTo>
                <a:lnTo>
                  <a:pt x="273183" y="311346"/>
                </a:lnTo>
                <a:lnTo>
                  <a:pt x="272823" y="310084"/>
                </a:lnTo>
                <a:lnTo>
                  <a:pt x="272462" y="308462"/>
                </a:lnTo>
                <a:lnTo>
                  <a:pt x="272462" y="306839"/>
                </a:lnTo>
                <a:lnTo>
                  <a:pt x="272462" y="302693"/>
                </a:lnTo>
                <a:lnTo>
                  <a:pt x="272643" y="297284"/>
                </a:lnTo>
                <a:lnTo>
                  <a:pt x="272643" y="290794"/>
                </a:lnTo>
                <a:lnTo>
                  <a:pt x="273364" y="272045"/>
                </a:lnTo>
                <a:lnTo>
                  <a:pt x="272102" y="271143"/>
                </a:lnTo>
                <a:lnTo>
                  <a:pt x="270839" y="270422"/>
                </a:lnTo>
                <a:lnTo>
                  <a:pt x="269577" y="270062"/>
                </a:lnTo>
                <a:lnTo>
                  <a:pt x="268315" y="270062"/>
                </a:lnTo>
                <a:lnTo>
                  <a:pt x="267233" y="270062"/>
                </a:lnTo>
                <a:lnTo>
                  <a:pt x="266151" y="270242"/>
                </a:lnTo>
                <a:lnTo>
                  <a:pt x="265069" y="270783"/>
                </a:lnTo>
                <a:lnTo>
                  <a:pt x="263807" y="271143"/>
                </a:lnTo>
                <a:lnTo>
                  <a:pt x="261823" y="272766"/>
                </a:lnTo>
                <a:lnTo>
                  <a:pt x="260020" y="274208"/>
                </a:lnTo>
                <a:lnTo>
                  <a:pt x="257135" y="276912"/>
                </a:lnTo>
                <a:lnTo>
                  <a:pt x="256053" y="277814"/>
                </a:lnTo>
                <a:lnTo>
                  <a:pt x="255693" y="277994"/>
                </a:lnTo>
                <a:lnTo>
                  <a:pt x="255512" y="278174"/>
                </a:lnTo>
                <a:lnTo>
                  <a:pt x="255152" y="277994"/>
                </a:lnTo>
                <a:lnTo>
                  <a:pt x="255152" y="277633"/>
                </a:lnTo>
                <a:lnTo>
                  <a:pt x="255152" y="276011"/>
                </a:lnTo>
                <a:lnTo>
                  <a:pt x="255693" y="273126"/>
                </a:lnTo>
                <a:lnTo>
                  <a:pt x="256594" y="268800"/>
                </a:lnTo>
                <a:lnTo>
                  <a:pt x="259840" y="254738"/>
                </a:lnTo>
                <a:lnTo>
                  <a:pt x="259119" y="250772"/>
                </a:lnTo>
                <a:lnTo>
                  <a:pt x="258397" y="246265"/>
                </a:lnTo>
                <a:lnTo>
                  <a:pt x="257496" y="236890"/>
                </a:lnTo>
                <a:lnTo>
                  <a:pt x="256955" y="232203"/>
                </a:lnTo>
                <a:lnTo>
                  <a:pt x="256233" y="227696"/>
                </a:lnTo>
                <a:lnTo>
                  <a:pt x="255693" y="225712"/>
                </a:lnTo>
                <a:lnTo>
                  <a:pt x="255152" y="223910"/>
                </a:lnTo>
                <a:lnTo>
                  <a:pt x="254611" y="221927"/>
                </a:lnTo>
                <a:lnTo>
                  <a:pt x="253889" y="220304"/>
                </a:lnTo>
                <a:lnTo>
                  <a:pt x="247758" y="208586"/>
                </a:lnTo>
                <a:lnTo>
                  <a:pt x="244873" y="202997"/>
                </a:lnTo>
                <a:lnTo>
                  <a:pt x="242529" y="197769"/>
                </a:lnTo>
                <a:lnTo>
                  <a:pt x="240365" y="192541"/>
                </a:lnTo>
                <a:lnTo>
                  <a:pt x="238382" y="187493"/>
                </a:lnTo>
                <a:lnTo>
                  <a:pt x="236759" y="182265"/>
                </a:lnTo>
                <a:lnTo>
                  <a:pt x="235497" y="177397"/>
                </a:lnTo>
                <a:lnTo>
                  <a:pt x="234595" y="172349"/>
                </a:lnTo>
                <a:lnTo>
                  <a:pt x="233874" y="167482"/>
                </a:lnTo>
                <a:lnTo>
                  <a:pt x="233333" y="162434"/>
                </a:lnTo>
                <a:lnTo>
                  <a:pt x="233333" y="157205"/>
                </a:lnTo>
                <a:lnTo>
                  <a:pt x="233874" y="151977"/>
                </a:lnTo>
                <a:lnTo>
                  <a:pt x="234595" y="146569"/>
                </a:lnTo>
                <a:lnTo>
                  <a:pt x="235677" y="140980"/>
                </a:lnTo>
                <a:lnTo>
                  <a:pt x="237120" y="135391"/>
                </a:lnTo>
                <a:lnTo>
                  <a:pt x="238021" y="128721"/>
                </a:lnTo>
                <a:lnTo>
                  <a:pt x="239103" y="122231"/>
                </a:lnTo>
                <a:lnTo>
                  <a:pt x="240005" y="119346"/>
                </a:lnTo>
                <a:lnTo>
                  <a:pt x="240726" y="116101"/>
                </a:lnTo>
                <a:lnTo>
                  <a:pt x="241628" y="113217"/>
                </a:lnTo>
                <a:lnTo>
                  <a:pt x="242710" y="110332"/>
                </a:lnTo>
                <a:lnTo>
                  <a:pt x="243791" y="107448"/>
                </a:lnTo>
                <a:lnTo>
                  <a:pt x="245234" y="104744"/>
                </a:lnTo>
                <a:lnTo>
                  <a:pt x="246857" y="102039"/>
                </a:lnTo>
                <a:lnTo>
                  <a:pt x="248660" y="99515"/>
                </a:lnTo>
                <a:lnTo>
                  <a:pt x="250644" y="96811"/>
                </a:lnTo>
                <a:lnTo>
                  <a:pt x="252988" y="94287"/>
                </a:lnTo>
                <a:lnTo>
                  <a:pt x="255512" y="91763"/>
                </a:lnTo>
                <a:lnTo>
                  <a:pt x="258217" y="89420"/>
                </a:lnTo>
                <a:lnTo>
                  <a:pt x="260020" y="84912"/>
                </a:lnTo>
                <a:lnTo>
                  <a:pt x="261643" y="81127"/>
                </a:lnTo>
                <a:lnTo>
                  <a:pt x="263446" y="77341"/>
                </a:lnTo>
                <a:lnTo>
                  <a:pt x="265249" y="73735"/>
                </a:lnTo>
                <a:lnTo>
                  <a:pt x="267053" y="70490"/>
                </a:lnTo>
                <a:lnTo>
                  <a:pt x="269036" y="67425"/>
                </a:lnTo>
                <a:lnTo>
                  <a:pt x="271200" y="64541"/>
                </a:lnTo>
                <a:lnTo>
                  <a:pt x="273364" y="62017"/>
                </a:lnTo>
                <a:lnTo>
                  <a:pt x="275708" y="59313"/>
                </a:lnTo>
                <a:lnTo>
                  <a:pt x="278413" y="56789"/>
                </a:lnTo>
                <a:lnTo>
                  <a:pt x="281118" y="54445"/>
                </a:lnTo>
                <a:lnTo>
                  <a:pt x="284183" y="52101"/>
                </a:lnTo>
                <a:lnTo>
                  <a:pt x="287429" y="49938"/>
                </a:lnTo>
                <a:lnTo>
                  <a:pt x="291035" y="47594"/>
                </a:lnTo>
                <a:lnTo>
                  <a:pt x="294822" y="45431"/>
                </a:lnTo>
                <a:lnTo>
                  <a:pt x="299149" y="43448"/>
                </a:lnTo>
                <a:lnTo>
                  <a:pt x="296084" y="37318"/>
                </a:lnTo>
                <a:lnTo>
                  <a:pt x="294822" y="34975"/>
                </a:lnTo>
                <a:lnTo>
                  <a:pt x="294101" y="32991"/>
                </a:lnTo>
                <a:lnTo>
                  <a:pt x="293560" y="31549"/>
                </a:lnTo>
                <a:lnTo>
                  <a:pt x="293379" y="30287"/>
                </a:lnTo>
                <a:lnTo>
                  <a:pt x="293560" y="29566"/>
                </a:lnTo>
                <a:lnTo>
                  <a:pt x="294101" y="29025"/>
                </a:lnTo>
                <a:lnTo>
                  <a:pt x="294822" y="28665"/>
                </a:lnTo>
                <a:lnTo>
                  <a:pt x="296084" y="28484"/>
                </a:lnTo>
                <a:lnTo>
                  <a:pt x="297527" y="28665"/>
                </a:lnTo>
                <a:lnTo>
                  <a:pt x="299330" y="28845"/>
                </a:lnTo>
                <a:lnTo>
                  <a:pt x="304198" y="29566"/>
                </a:lnTo>
                <a:lnTo>
                  <a:pt x="310510" y="30287"/>
                </a:lnTo>
                <a:lnTo>
                  <a:pt x="313034" y="23437"/>
                </a:lnTo>
                <a:lnTo>
                  <a:pt x="314477" y="20372"/>
                </a:lnTo>
                <a:lnTo>
                  <a:pt x="316099" y="17127"/>
                </a:lnTo>
                <a:lnTo>
                  <a:pt x="317542" y="14422"/>
                </a:lnTo>
                <a:lnTo>
                  <a:pt x="318985" y="11718"/>
                </a:lnTo>
                <a:lnTo>
                  <a:pt x="320968" y="9375"/>
                </a:lnTo>
                <a:lnTo>
                  <a:pt x="322771" y="7211"/>
                </a:lnTo>
                <a:lnTo>
                  <a:pt x="324755" y="5048"/>
                </a:lnTo>
                <a:lnTo>
                  <a:pt x="326919" y="3606"/>
                </a:lnTo>
                <a:lnTo>
                  <a:pt x="329443" y="2163"/>
                </a:lnTo>
                <a:lnTo>
                  <a:pt x="332148" y="1262"/>
                </a:lnTo>
                <a:lnTo>
                  <a:pt x="335213" y="541"/>
                </a:lnTo>
                <a:lnTo>
                  <a:pt x="338279" y="0"/>
                </a:lnTo>
                <a:close/>
              </a:path>
            </a:pathLst>
          </a:custGeom>
          <a:solidFill>
            <a:srgbClr val="000000"/>
          </a:solidFill>
          <a:ln>
            <a:noFill/>
          </a:ln>
        </p:spPr>
        <p:txBody>
          <a:bodyPr wrap="square" anchor="ctr">
            <a:normAutofit/>
            <a:scene3d>
              <a:camera prst="orthographicFront"/>
              <a:lightRig rig="threePt" dir="t"/>
            </a:scene3d>
            <a:sp3d>
              <a:contourClr>
                <a:srgbClr val="FFFFFF"/>
              </a:contourClr>
            </a:sp3d>
          </a:bodyPr>
          <a:lstStyle/>
          <a:p>
            <a:pPr algn="ctr">
              <a:defRPr/>
            </a:pPr>
            <a:endParaRPr lang="zh-CN" altLang="en-US" sz="1510"/>
          </a:p>
        </p:txBody>
      </p:sp>
      <p:cxnSp>
        <p:nvCxnSpPr>
          <p:cNvPr id="114" name="直接连接符 113"/>
          <p:cNvCxnSpPr/>
          <p:nvPr>
            <p:custDataLst>
              <p:tags r:id="rId23"/>
            </p:custDataLst>
          </p:nvPr>
        </p:nvCxnSpPr>
        <p:spPr>
          <a:xfrm flipH="1">
            <a:off x="2966500" y="2183783"/>
            <a:ext cx="932394" cy="0"/>
          </a:xfrm>
          <a:prstGeom prst="line">
            <a:avLst/>
          </a:prstGeom>
          <a:ln>
            <a:solidFill>
              <a:srgbClr val="000000"/>
            </a:solidFill>
          </a:ln>
        </p:spPr>
        <p:style>
          <a:lnRef idx="1">
            <a:srgbClr val="FB5550"/>
          </a:lnRef>
          <a:fillRef idx="0">
            <a:srgbClr val="FB5550"/>
          </a:fillRef>
          <a:effectRef idx="0">
            <a:srgbClr val="FB5550"/>
          </a:effectRef>
          <a:fontRef idx="minor">
            <a:srgbClr val="FFFFFF"/>
          </a:fontRef>
        </p:style>
      </p:cxnSp>
      <p:sp>
        <p:nvSpPr>
          <p:cNvPr id="76" name="文本框 75"/>
          <p:cNvSpPr txBox="1"/>
          <p:nvPr>
            <p:custDataLst>
              <p:tags r:id="rId24"/>
            </p:custDataLst>
          </p:nvPr>
        </p:nvSpPr>
        <p:spPr>
          <a:xfrm>
            <a:off x="679767" y="1621138"/>
            <a:ext cx="2286733" cy="1092918"/>
          </a:xfrm>
          <a:prstGeom prst="rect">
            <a:avLst/>
          </a:prstGeom>
        </p:spPr>
        <p:txBody>
          <a:bodyPr wrap="square">
            <a:normAutofit lnSpcReduction="10000"/>
          </a:bodyPr>
          <a:lstStyle>
            <a:defPPr>
              <a:defRPr lang="zh-CN"/>
            </a:defPPr>
            <a:lvl1pPr algn="ctr">
              <a:lnSpc>
                <a:spcPct val="150000"/>
              </a:lnSpc>
            </a:lvl1pPr>
          </a:lstStyle>
          <a:p>
            <a:r>
              <a:rPr lang="zh-CN" altLang="en-US" sz="1510" dirty="0">
                <a:solidFill>
                  <a:srgbClr val="000000"/>
                </a:solidFill>
              </a:rPr>
              <a:t>多讲感受</a:t>
            </a:r>
            <a:endParaRPr lang="en-US" altLang="zh-CN" sz="1510" dirty="0">
              <a:solidFill>
                <a:srgbClr val="000000"/>
              </a:solidFill>
            </a:endParaRPr>
          </a:p>
          <a:p>
            <a:r>
              <a:rPr lang="zh-CN" altLang="en-US" sz="1510" dirty="0">
                <a:solidFill>
                  <a:srgbClr val="000000"/>
                </a:solidFill>
              </a:rPr>
              <a:t>不要急躁</a:t>
            </a:r>
            <a:br>
              <a:rPr lang="zh-CN" altLang="en-US" sz="1510" dirty="0">
                <a:solidFill>
                  <a:srgbClr val="000000"/>
                </a:solidFill>
              </a:rPr>
            </a:br>
            <a:r>
              <a:rPr lang="zh-CN" altLang="en-US" sz="1510" dirty="0">
                <a:solidFill>
                  <a:srgbClr val="000000"/>
                </a:solidFill>
              </a:rPr>
              <a:t>有同理心</a:t>
            </a:r>
            <a:endParaRPr lang="zh-CN" altLang="en-US" sz="1510" dirty="0">
              <a:solidFill>
                <a:srgbClr val="000000"/>
              </a:solidFill>
            </a:endParaRPr>
          </a:p>
        </p:txBody>
      </p:sp>
      <p:sp>
        <p:nvSpPr>
          <p:cNvPr id="77" name="文本框 76"/>
          <p:cNvSpPr txBox="1"/>
          <p:nvPr>
            <p:custDataLst>
              <p:tags r:id="rId25"/>
            </p:custDataLst>
          </p:nvPr>
        </p:nvSpPr>
        <p:spPr>
          <a:xfrm>
            <a:off x="679767" y="2831369"/>
            <a:ext cx="2286733" cy="1092918"/>
          </a:xfrm>
          <a:prstGeom prst="rect">
            <a:avLst/>
          </a:prstGeom>
        </p:spPr>
        <p:txBody>
          <a:bodyPr wrap="square">
            <a:normAutofit lnSpcReduction="10000"/>
          </a:bodyPr>
          <a:lstStyle>
            <a:defPPr>
              <a:defRPr lang="zh-CN"/>
            </a:defPPr>
            <a:lvl1pPr algn="ctr">
              <a:lnSpc>
                <a:spcPct val="150000"/>
              </a:lnSpc>
            </a:lvl1pPr>
          </a:lstStyle>
          <a:p>
            <a:r>
              <a:rPr lang="zh-CN" altLang="en-US" sz="1510" dirty="0">
                <a:solidFill>
                  <a:srgbClr val="000000"/>
                </a:solidFill>
              </a:rPr>
              <a:t>目标清晰，攒足勇气</a:t>
            </a:r>
            <a:br>
              <a:rPr lang="zh-CN" altLang="en-US" sz="1510" dirty="0">
                <a:solidFill>
                  <a:srgbClr val="000000"/>
                </a:solidFill>
              </a:rPr>
            </a:br>
            <a:r>
              <a:rPr lang="zh-CN" altLang="en-US" sz="1510" dirty="0">
                <a:solidFill>
                  <a:srgbClr val="000000"/>
                </a:solidFill>
              </a:rPr>
              <a:t>相信老板，相信自己</a:t>
            </a:r>
            <a:endParaRPr lang="zh-CN" altLang="en-US" sz="1510" dirty="0">
              <a:solidFill>
                <a:srgbClr val="000000"/>
              </a:solidFill>
            </a:endParaRPr>
          </a:p>
        </p:txBody>
      </p:sp>
      <p:sp>
        <p:nvSpPr>
          <p:cNvPr id="78" name="文本框 77"/>
          <p:cNvSpPr txBox="1"/>
          <p:nvPr>
            <p:custDataLst>
              <p:tags r:id="rId26"/>
            </p:custDataLst>
          </p:nvPr>
        </p:nvSpPr>
        <p:spPr>
          <a:xfrm>
            <a:off x="7330085" y="2291240"/>
            <a:ext cx="2286733" cy="1092918"/>
          </a:xfrm>
          <a:prstGeom prst="rect">
            <a:avLst/>
          </a:prstGeom>
        </p:spPr>
        <p:txBody>
          <a:bodyPr wrap="square">
            <a:normAutofit lnSpcReduction="10000"/>
          </a:bodyPr>
          <a:lstStyle>
            <a:defPPr>
              <a:defRPr lang="zh-CN"/>
            </a:defPPr>
            <a:lvl1pPr algn="ctr">
              <a:lnSpc>
                <a:spcPct val="150000"/>
              </a:lnSpc>
            </a:lvl1pPr>
          </a:lstStyle>
          <a:p>
            <a:r>
              <a:rPr lang="zh-CN" altLang="en-US" sz="1510" dirty="0">
                <a:solidFill>
                  <a:srgbClr val="000000"/>
                </a:solidFill>
              </a:rPr>
              <a:t>找合适的助力，谁跟这个事情利益捆绑？</a:t>
            </a:r>
            <a:endParaRPr lang="zh-CN" altLang="en-US" sz="1510" dirty="0">
              <a:solidFill>
                <a:srgbClr val="000000"/>
              </a:solidFill>
            </a:endParaRPr>
          </a:p>
        </p:txBody>
      </p:sp>
      <p:sp>
        <p:nvSpPr>
          <p:cNvPr id="8" name="文本框 7"/>
          <p:cNvSpPr txBox="1"/>
          <p:nvPr/>
        </p:nvSpPr>
        <p:spPr>
          <a:xfrm>
            <a:off x="957580" y="4413250"/>
            <a:ext cx="8467725" cy="922020"/>
          </a:xfrm>
          <a:prstGeom prst="rect">
            <a:avLst/>
          </a:prstGeom>
          <a:noFill/>
        </p:spPr>
        <p:txBody>
          <a:bodyPr wrap="square" rtlCol="0">
            <a:spAutoFit/>
          </a:bodyPr>
          <a:p>
            <a:r>
              <a:rPr lang="en-US" altLang="zh-CN"/>
              <a:t>1</a:t>
            </a:r>
            <a:r>
              <a:rPr lang="zh-CN" altLang="en-US"/>
              <a:t>、你能保障结果，老板就不想控制过程。</a:t>
            </a:r>
            <a:r>
              <a:rPr lang="en-US" altLang="zh-CN"/>
              <a:t>(</a:t>
            </a:r>
            <a:r>
              <a:rPr lang="zh-CN" altLang="en-US"/>
              <a:t>自己干控制过程的事情）</a:t>
            </a:r>
            <a:br>
              <a:rPr lang="zh-CN" altLang="en-US"/>
            </a:br>
            <a:r>
              <a:rPr lang="en-US" altLang="zh-CN"/>
              <a:t>2</a:t>
            </a:r>
            <a:r>
              <a:rPr lang="zh-CN" altLang="en-US"/>
              <a:t>、老板不是受虐狂，也不想天天盯着</a:t>
            </a:r>
            <a:endParaRPr lang="zh-CN" altLang="en-US"/>
          </a:p>
          <a:p>
            <a:r>
              <a:rPr lang="en-US" altLang="zh-CN"/>
              <a:t>3</a:t>
            </a:r>
            <a:r>
              <a:rPr lang="zh-CN" altLang="en-US"/>
              <a:t>、老板也是人，也可以被说服。</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1402080" cy="337185"/>
          </a:xfrm>
          <a:prstGeom prst="rect">
            <a:avLst/>
          </a:prstGeom>
          <a:noFill/>
        </p:spPr>
        <p:txBody>
          <a:bodyPr wrap="none" rtlCol="0">
            <a:spAutoFit/>
          </a:bodyPr>
          <a:lstStyle/>
          <a:p>
            <a:pPr lvl="0"/>
            <a:r>
              <a:rPr lang="zh-CN" altLang="en-US" sz="1600" b="1" dirty="0">
                <a:solidFill>
                  <a:schemeClr val="tx1"/>
                </a:solidFill>
              </a:rPr>
              <a:t>追踪重点事项</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6"/>
          <a:stretch>
            <a:fillRect/>
          </a:stretch>
        </p:blipFill>
        <p:spPr>
          <a:xfrm>
            <a:off x="675640" y="2327910"/>
            <a:ext cx="4805680" cy="1286510"/>
          </a:xfrm>
          <a:prstGeom prst="rect">
            <a:avLst/>
          </a:prstGeom>
        </p:spPr>
      </p:pic>
      <p:sp>
        <p:nvSpPr>
          <p:cNvPr id="7" name="文本框 6" descr="7b0a202020202262756c6c6574223a20227b5c2263617465676f727949645c223a31303030362c5c2274656d706c61746549645c223a32303233313236327d220a7d0a"/>
          <p:cNvSpPr txBox="1"/>
          <p:nvPr/>
        </p:nvSpPr>
        <p:spPr>
          <a:xfrm>
            <a:off x="675640" y="929005"/>
            <a:ext cx="8319135" cy="1198880"/>
          </a:xfrm>
          <a:prstGeom prst="rect">
            <a:avLst/>
          </a:prstGeom>
          <a:noFill/>
          <a:ln w="28575">
            <a:solidFill>
              <a:srgbClr val="C00000"/>
            </a:solidFill>
          </a:ln>
        </p:spPr>
        <p:txBody>
          <a:bodyPr wrap="square" rtlCol="0">
            <a:spAutoFit/>
          </a:bodyPr>
          <a:p>
            <a:r>
              <a:rPr lang="zh-CN" altLang="en-US"/>
              <a:t>每天灵魂三问：</a:t>
            </a:r>
            <a:endParaRPr lang="zh-CN" altLang="en-US"/>
          </a:p>
          <a:p>
            <a:pPr>
              <a:buBlip>
                <a:blip r:embed="rId7"/>
              </a:buBlip>
            </a:pPr>
            <a:r>
              <a:rPr lang="zh-CN" altLang="en-US"/>
              <a:t>今天的重点目标是什么？什么时候有结果？</a:t>
            </a:r>
            <a:endParaRPr lang="zh-CN" altLang="en-US"/>
          </a:p>
          <a:p>
            <a:pPr>
              <a:buBlip>
                <a:blip r:embed="rId7"/>
              </a:buBlip>
            </a:pPr>
            <a:r>
              <a:rPr lang="zh-CN" altLang="en-US"/>
              <a:t>先做什么？后做什么？为什么？</a:t>
            </a:r>
            <a:endParaRPr lang="zh-CN" altLang="en-US"/>
          </a:p>
          <a:p>
            <a:pPr>
              <a:buBlip>
                <a:blip r:embed="rId7"/>
              </a:buBlip>
            </a:pPr>
            <a:r>
              <a:rPr lang="zh-CN" altLang="en-US"/>
              <a:t>这是你的目标吗？为什么要做？</a:t>
            </a:r>
            <a:endParaRPr lang="zh-CN" altLang="en-US"/>
          </a:p>
        </p:txBody>
      </p:sp>
      <p:pic>
        <p:nvPicPr>
          <p:cNvPr id="10" name="图片 9"/>
          <p:cNvPicPr>
            <a:picLocks noChangeAspect="1"/>
          </p:cNvPicPr>
          <p:nvPr/>
        </p:nvPicPr>
        <p:blipFill>
          <a:blip r:embed="rId8"/>
          <a:stretch>
            <a:fillRect/>
          </a:stretch>
        </p:blipFill>
        <p:spPr>
          <a:xfrm>
            <a:off x="5711190" y="2327910"/>
            <a:ext cx="3284220" cy="2399665"/>
          </a:xfrm>
          <a:prstGeom prst="rect">
            <a:avLst/>
          </a:prstGeom>
        </p:spPr>
      </p:pic>
      <p:sp>
        <p:nvSpPr>
          <p:cNvPr id="12" name="文本框 11"/>
          <p:cNvSpPr txBox="1"/>
          <p:nvPr/>
        </p:nvSpPr>
        <p:spPr>
          <a:xfrm>
            <a:off x="718185" y="3916045"/>
            <a:ext cx="4857750" cy="737235"/>
          </a:xfrm>
          <a:prstGeom prst="rect">
            <a:avLst/>
          </a:prstGeom>
          <a:noFill/>
        </p:spPr>
        <p:txBody>
          <a:bodyPr wrap="square" rtlCol="0">
            <a:spAutoFit/>
          </a:bodyPr>
          <a:p>
            <a:r>
              <a:rPr lang="zh-CN" altLang="en-US" sz="1400" b="1">
                <a:solidFill>
                  <a:srgbClr val="FF0000"/>
                </a:solidFill>
              </a:rPr>
              <a:t>目标不忠诚，结果没保障！</a:t>
            </a:r>
            <a:endParaRPr lang="zh-CN" altLang="en-US" sz="1400" b="1">
              <a:solidFill>
                <a:srgbClr val="FF0000"/>
              </a:solidFill>
            </a:endParaRPr>
          </a:p>
          <a:p>
            <a:br>
              <a:rPr lang="zh-CN" altLang="en-US" sz="1400" b="1">
                <a:solidFill>
                  <a:srgbClr val="FF0000"/>
                </a:solidFill>
              </a:rPr>
            </a:br>
            <a:r>
              <a:rPr lang="zh-CN" altLang="en-US" sz="1400" b="1">
                <a:solidFill>
                  <a:srgbClr val="FF0000"/>
                </a:solidFill>
              </a:rPr>
              <a:t>搞好四象限管理，</a:t>
            </a:r>
            <a:r>
              <a:rPr lang="en-US" altLang="zh-CN" sz="1400" b="1">
                <a:solidFill>
                  <a:srgbClr val="FF0000"/>
                </a:solidFill>
              </a:rPr>
              <a:t>80%</a:t>
            </a:r>
            <a:r>
              <a:rPr lang="zh-CN" altLang="en-US" sz="1400" b="1">
                <a:solidFill>
                  <a:srgbClr val="FF0000"/>
                </a:solidFill>
              </a:rPr>
              <a:t>精力花在</a:t>
            </a:r>
            <a:r>
              <a:rPr lang="en-US" altLang="zh-CN" sz="1400" b="1">
                <a:solidFill>
                  <a:srgbClr val="FF0000"/>
                </a:solidFill>
              </a:rPr>
              <a:t>“</a:t>
            </a:r>
            <a:r>
              <a:rPr lang="zh-CN" altLang="en-US" sz="1400" b="1">
                <a:solidFill>
                  <a:srgbClr val="FF0000"/>
                </a:solidFill>
              </a:rPr>
              <a:t>重要而不紧急的事项</a:t>
            </a:r>
            <a:r>
              <a:rPr lang="en-US" altLang="zh-CN" sz="1400" b="1">
                <a:solidFill>
                  <a:srgbClr val="FF0000"/>
                </a:solidFill>
              </a:rPr>
              <a:t>”</a:t>
            </a:r>
            <a:r>
              <a:rPr lang="zh-CN" altLang="en-US" sz="1400" b="1">
                <a:solidFill>
                  <a:srgbClr val="FF0000"/>
                </a:solidFill>
              </a:rPr>
              <a:t>上！</a:t>
            </a:r>
            <a:endParaRPr lang="zh-CN" altLang="en-US" sz="1400" b="1">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1402080" cy="337185"/>
          </a:xfrm>
          <a:prstGeom prst="rect">
            <a:avLst/>
          </a:prstGeom>
          <a:noFill/>
        </p:spPr>
        <p:txBody>
          <a:bodyPr wrap="none" rtlCol="0">
            <a:spAutoFit/>
          </a:bodyPr>
          <a:lstStyle/>
          <a:p>
            <a:pPr lvl="0"/>
            <a:r>
              <a:rPr lang="zh-CN" altLang="en-US" sz="1600" b="1" dirty="0">
                <a:solidFill>
                  <a:schemeClr val="tx1"/>
                </a:solidFill>
              </a:rPr>
              <a:t>追踪重点事项</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37515" y="4994275"/>
            <a:ext cx="9315450" cy="306705"/>
          </a:xfrm>
          <a:prstGeom prst="rect">
            <a:avLst/>
          </a:prstGeom>
          <a:noFill/>
        </p:spPr>
        <p:txBody>
          <a:bodyPr wrap="square" rtlCol="0">
            <a:spAutoFit/>
          </a:bodyPr>
          <a:p>
            <a:r>
              <a:rPr lang="zh-CN" altLang="en-US" sz="1400" b="1">
                <a:solidFill>
                  <a:srgbClr val="FF0000"/>
                </a:solidFill>
              </a:rPr>
              <a:t>备注：事先会议沟通，群里讨论，达成共识，明确职责，结果导向。</a:t>
            </a:r>
            <a:endParaRPr lang="zh-CN" sz="1400" b="1">
              <a:solidFill>
                <a:srgbClr val="FF0000"/>
              </a:solidFill>
            </a:endParaRPr>
          </a:p>
        </p:txBody>
      </p:sp>
      <p:sp>
        <p:nvSpPr>
          <p:cNvPr id="8" name="文本框 7"/>
          <p:cNvSpPr txBox="1"/>
          <p:nvPr/>
        </p:nvSpPr>
        <p:spPr>
          <a:xfrm>
            <a:off x="2591435" y="420370"/>
            <a:ext cx="4295775" cy="368300"/>
          </a:xfrm>
          <a:prstGeom prst="rect">
            <a:avLst/>
          </a:prstGeom>
          <a:noFill/>
        </p:spPr>
        <p:txBody>
          <a:bodyPr wrap="square" rtlCol="0">
            <a:spAutoFit/>
          </a:bodyPr>
          <a:p>
            <a:r>
              <a:rPr lang="zh-CN" altLang="en-US" b="1">
                <a:solidFill>
                  <a:srgbClr val="FF0000"/>
                </a:solidFill>
              </a:rPr>
              <a:t>共创自检清单，细节自我排雷</a:t>
            </a:r>
            <a:endParaRPr lang="zh-CN" altLang="en-US" b="1">
              <a:solidFill>
                <a:srgbClr val="FF0000"/>
              </a:solidFill>
            </a:endParaRPr>
          </a:p>
        </p:txBody>
      </p:sp>
      <p:pic>
        <p:nvPicPr>
          <p:cNvPr id="11" name="图片 10"/>
          <p:cNvPicPr>
            <a:picLocks noChangeAspect="1"/>
          </p:cNvPicPr>
          <p:nvPr/>
        </p:nvPicPr>
        <p:blipFill>
          <a:blip r:embed="rId6"/>
          <a:stretch>
            <a:fillRect/>
          </a:stretch>
        </p:blipFill>
        <p:spPr>
          <a:xfrm>
            <a:off x="5172710" y="1430655"/>
            <a:ext cx="4752975" cy="2905125"/>
          </a:xfrm>
          <a:prstGeom prst="rect">
            <a:avLst/>
          </a:prstGeom>
        </p:spPr>
      </p:pic>
      <p:pic>
        <p:nvPicPr>
          <p:cNvPr id="13" name="图片 12"/>
          <p:cNvPicPr>
            <a:picLocks noChangeAspect="1"/>
          </p:cNvPicPr>
          <p:nvPr/>
        </p:nvPicPr>
        <p:blipFill>
          <a:blip r:embed="rId7"/>
          <a:stretch>
            <a:fillRect/>
          </a:stretch>
        </p:blipFill>
        <p:spPr>
          <a:xfrm>
            <a:off x="655955" y="901065"/>
            <a:ext cx="3505835" cy="3964305"/>
          </a:xfrm>
          <a:prstGeom prst="rect">
            <a:avLst/>
          </a:prstGeom>
        </p:spPr>
      </p:pic>
    </p:spTree>
  </p:cSld>
  <p:clrMapOvr>
    <a:masterClrMapping/>
  </p:clrMapOvr>
</p:sld>
</file>

<file path=ppt/tags/tag1.xml><?xml version="1.0" encoding="utf-8"?>
<p:tagLst xmlns:p="http://schemas.openxmlformats.org/presentationml/2006/main">
  <p:tag name="KSO_WM_TEMPLATE_CATEGORY" val="diagram"/>
  <p:tag name="KSO_WM_TEMPLATE_INDEX" val="20171623"/>
  <p:tag name="KSO_WM_UNIT_CLEAR" val="1"/>
  <p:tag name="KSO_WM_TAG_VERSION" val="1.0"/>
  <p:tag name="KSO_WM_BEAUTIFY_FLAG" val="#wm#"/>
  <p:tag name="KSO_WM_UNIT_TYPE" val="q_h_i"/>
  <p:tag name="KSO_WM_UNIT_INDEX" val="1_1_1"/>
  <p:tag name="KSO_WM_UNIT_ID" val="diagram20171623_4*q_h_i*1_1_1"/>
  <p:tag name="KSO_WM_UNIT_LAYERLEVEL" val="1_1_1"/>
  <p:tag name="KSO_WM_DIAGRAM_GROUP_CODE" val="q1-1"/>
  <p:tag name="KSO_WM_UNIT_LINE_FORE_SCHEMECOLOR_INDEX" val="14"/>
  <p:tag name="KSO_WM_UNIT_LINE_FILL_TYPE" val="2"/>
</p:tagLst>
</file>

<file path=ppt/tags/tag10.xml><?xml version="1.0" encoding="utf-8"?>
<p:tagLst xmlns:p="http://schemas.openxmlformats.org/presentationml/2006/main">
  <p:tag name="KSO_WM_TEMPLATE_CATEGORY" val="diagram"/>
  <p:tag name="KSO_WM_TEMPLATE_INDEX" val="20171623"/>
  <p:tag name="KSO_WM_UNIT_CLEAR" val="1"/>
  <p:tag name="KSO_WM_TAG_VERSION" val="1.0"/>
  <p:tag name="KSO_WM_BEAUTIFY_FLAG" val="#wm#"/>
  <p:tag name="KSO_WM_UNIT_TYPE" val="q_h_i"/>
  <p:tag name="KSO_WM_UNIT_INDEX" val="1_5_2"/>
  <p:tag name="KSO_WM_UNIT_ID" val="diagram20171623_4*q_h_i*1_5_2"/>
  <p:tag name="KSO_WM_UNIT_LAYERLEVEL" val="1_1_1"/>
  <p:tag name="KSO_WM_DIAGRAM_GROUP_CODE" val="q1-1"/>
  <p:tag name="KSO_WM_UNIT_LINE_FORE_SCHEMECOLOR_INDEX" val="14"/>
  <p:tag name="KSO_WM_UNIT_LINE_FILL_TYPE" val="2"/>
</p:tagLst>
</file>

<file path=ppt/tags/tag100.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f"/>
  <p:tag name="KSO_WM_UNIT_INDEX" val="1_1_2"/>
  <p:tag name="KSO_WM_UNIT_ID" val="diagram20181973_4*l_h_f*1_1_2"/>
  <p:tag name="KSO_WM_UNIT_LAYERLEVEL" val="1_1_1"/>
  <p:tag name="KSO_WM_UNIT_VALUE" val="4"/>
  <p:tag name="KSO_WM_UNIT_HIGHLIGHT" val="0"/>
  <p:tag name="KSO_WM_UNIT_COMPATIBLE" val="0"/>
  <p:tag name="KSO_WM_UNIT_CLEAR" val="0"/>
  <p:tag name="KSO_WM_DIAGRAM_GROUP_CODE" val="l1-1"/>
  <p:tag name="KSO_WM_UNIT_PRESET_TEXT" val="2,300,000"/>
  <p:tag name="KSO_WM_UNIT_TEXT_FILL_FORE_SCHEMECOLOR_INDEX_BRIGHTNESS" val="0"/>
  <p:tag name="KSO_WM_UNIT_TEXT_FILL_FORE_SCHEMECOLOR_INDEX" val="14"/>
  <p:tag name="KSO_WM_UNIT_TEXT_FILL_TYPE" val="1"/>
  <p:tag name="KSO_WM_UNIT_USESOURCEFORMAT_APPLY" val="1"/>
</p:tagLst>
</file>

<file path=ppt/tags/tag101.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f"/>
  <p:tag name="KSO_WM_UNIT_INDEX" val="1_3_2"/>
  <p:tag name="KSO_WM_UNIT_ID" val="diagram20181973_4*l_h_f*1_3_2"/>
  <p:tag name="KSO_WM_UNIT_LAYERLEVEL" val="1_1_1"/>
  <p:tag name="KSO_WM_UNIT_VALUE" val="3"/>
  <p:tag name="KSO_WM_UNIT_HIGHLIGHT" val="0"/>
  <p:tag name="KSO_WM_UNIT_COMPATIBLE" val="0"/>
  <p:tag name="KSO_WM_UNIT_CLEAR" val="0"/>
  <p:tag name="KSO_WM_DIAGRAM_GROUP_CODE" val="l1-1"/>
  <p:tag name="KSO_WM_UNIT_PRESET_TEXT" val="650,000"/>
  <p:tag name="KSO_WM_UNIT_TEXT_FILL_FORE_SCHEMECOLOR_INDEX_BRIGHTNESS" val="0"/>
  <p:tag name="KSO_WM_UNIT_TEXT_FILL_FORE_SCHEMECOLOR_INDEX" val="14"/>
  <p:tag name="KSO_WM_UNIT_TEXT_FILL_TYPE" val="1"/>
  <p:tag name="KSO_WM_UNIT_USESOURCEFORMAT_APPLY" val="1"/>
</p:tagLst>
</file>

<file path=ppt/tags/tag102.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4_1"/>
  <p:tag name="KSO_WM_UNIT_ID" val="diagram20181973_4*l_h_i*1_4_1"/>
  <p:tag name="KSO_WM_UNIT_LAYERLEVEL" val="1_1_1"/>
  <p:tag name="KSO_WM_DIAGRAM_GROUP_CODE" val="l1-1"/>
  <p:tag name="KSO_WM_UNIT_FILL_FORE_SCHEMECOLOR_INDEX_BRIGHTNESS" val="-0.5"/>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03.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4_2"/>
  <p:tag name="KSO_WM_UNIT_ID" val="diagram20181973_4*l_h_i*1_4_2"/>
  <p:tag name="KSO_WM_UNIT_LAYERLEVEL" val="1_1_1"/>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104.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f"/>
  <p:tag name="KSO_WM_UNIT_INDEX" val="1_4_2"/>
  <p:tag name="KSO_WM_UNIT_ID" val="diagram20181973_4*l_h_f*1_4_2"/>
  <p:tag name="KSO_WM_UNIT_LAYERLEVEL" val="1_1_1"/>
  <p:tag name="KSO_WM_UNIT_VALUE" val="3"/>
  <p:tag name="KSO_WM_UNIT_HIGHLIGHT" val="0"/>
  <p:tag name="KSO_WM_UNIT_COMPATIBLE" val="0"/>
  <p:tag name="KSO_WM_UNIT_CLEAR" val="0"/>
  <p:tag name="KSO_WM_DIAGRAM_GROUP_CODE" val="l1-1"/>
  <p:tag name="KSO_WM_UNIT_PRESET_TEXT" val="943,000"/>
  <p:tag name="KSO_WM_UNIT_TEXT_FILL_FORE_SCHEMECOLOR_INDEX_BRIGHTNESS" val="0"/>
  <p:tag name="KSO_WM_UNIT_TEXT_FILL_FORE_SCHEMECOLOR_INDEX" val="14"/>
  <p:tag name="KSO_WM_UNIT_TEXT_FILL_TYPE" val="1"/>
  <p:tag name="KSO_WM_UNIT_USESOURCEFORMAT_APPLY" val="1"/>
</p:tagLst>
</file>

<file path=ppt/tags/tag105.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4_4"/>
  <p:tag name="KSO_WM_UNIT_ID" val="diagram20181973_4*l_h_i*1_4_4"/>
  <p:tag name="KSO_WM_UNIT_LAYERLEVEL" val="1_1_1"/>
  <p:tag name="KSO_WM_DIAGRAM_GROUP_CODE" val="l1-1"/>
  <p:tag name="KSO_WM_UNIT_FILL_FORE_SCHEMECOLOR_INDEX_BRIGHTNESS" val="-0.5"/>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06.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f"/>
  <p:tag name="KSO_WM_UNIT_INDEX" val="1_4_1"/>
  <p:tag name="KSO_WM_UNIT_ID" val="diagram20181973_4*l_h_f*1_4_1"/>
  <p:tag name="KSO_WM_UNIT_LAYERLEVEL" val="1_1_1"/>
  <p:tag name="KSO_WM_UNIT_VALUE" val="40"/>
  <p:tag name="KSO_WM_UNIT_HIGHLIGHT" val="0"/>
  <p:tag name="KSO_WM_UNIT_COMPATIBLE" val="0"/>
  <p:tag name="KSO_WM_UNIT_CLEAR" val="0"/>
  <p:tag name="KSO_WM_DIAGRAM_GROUP_CODE" val="l1-1"/>
  <p:tag name="KSO_WM_UNIT_PRESET_TEXT" val="请在这里输入您的内容文字请在这里输入您的内容文字请在这里输入您的内容文字"/>
  <p:tag name="KSO_WM_UNIT_TEXT_FILL_FORE_SCHEMECOLOR_INDEX_BRIGHTNESS" val="0"/>
  <p:tag name="KSO_WM_UNIT_TEXT_FILL_FORE_SCHEMECOLOR_INDEX" val="13"/>
  <p:tag name="KSO_WM_UNIT_TEXT_FILL_TYPE" val="1"/>
  <p:tag name="KSO_WM_UNIT_USESOURCEFORMAT_APPLY" val="1"/>
</p:tagLst>
</file>

<file path=ppt/tags/tag107.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a"/>
  <p:tag name="KSO_WM_UNIT_INDEX" val="1_4_1"/>
  <p:tag name="KSO_WM_UNIT_ID" val="diagram20181973_4*l_h_a*1_4_1"/>
  <p:tag name="KSO_WM_UNIT_LAYERLEVEL" val="1_1_1"/>
  <p:tag name="KSO_WM_UNIT_VALUE" val="6"/>
  <p:tag name="KSO_WM_UNIT_HIGHLIGHT" val="0"/>
  <p:tag name="KSO_WM_UNIT_COMPATIBLE" val="0"/>
  <p:tag name="KSO_WM_UNIT_CLEAR" val="0"/>
  <p:tag name="KSO_WM_DIAGRAM_GROUP_CODE" val="l1-1"/>
  <p:tag name="KSO_WM_UNIT_PRESET_TEXT" val="您的内容文字"/>
  <p:tag name="KSO_WM_UNIT_TEXT_FILL_FORE_SCHEMECOLOR_INDEX_BRIGHTNESS" val="0"/>
  <p:tag name="KSO_WM_UNIT_TEXT_FILL_FORE_SCHEMECOLOR_INDEX" val="13"/>
  <p:tag name="KSO_WM_UNIT_TEXT_FILL_TYPE" val="1"/>
  <p:tag name="KSO_WM_UNIT_USESOURCEFORMAT_APPLY" val="1"/>
</p:tagLst>
</file>

<file path=ppt/tags/tag108.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4_3"/>
  <p:tag name="KSO_WM_UNIT_ID" val="diagram20181973_4*l_h_i*1_4_3"/>
  <p:tag name="KSO_WM_UNIT_LAYERLEVEL" val="1_1_1"/>
  <p:tag name="KSO_WM_DIAGRAM_GROUP_CODE" val="l1-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09.xml><?xml version="1.0" encoding="utf-8"?>
<p:tagLst xmlns:p="http://schemas.openxmlformats.org/presentationml/2006/main">
  <p:tag name="KSO_WM_TAG_VERSION" val="1.0"/>
  <p:tag name="KSO_WM_BEAUTIFY_FLAG" val="#wm#"/>
  <p:tag name="KSO_WM_UNIT_TYPE" val="i"/>
  <p:tag name="KSO_WM_UNIT_ID" val="diagram20181973_4*i*29"/>
  <p:tag name="KSO_WM_TEMPLATE_CATEGORY" val="diagram"/>
  <p:tag name="KSO_WM_TEMPLATE_INDEX" val="20181973"/>
  <p:tag name="KSO_WM_UNIT_INDEX" val="29"/>
</p:tagLst>
</file>

<file path=ppt/tags/tag11.xml><?xml version="1.0" encoding="utf-8"?>
<p:tagLst xmlns:p="http://schemas.openxmlformats.org/presentationml/2006/main">
  <p:tag name="KSO_WM_TEMPLATE_CATEGORY" val="diagram"/>
  <p:tag name="KSO_WM_TEMPLATE_INDEX" val="20171623"/>
  <p:tag name="KSO_WM_UNIT_CLEAR" val="1"/>
  <p:tag name="KSO_WM_TAG_VERSION" val="1.0"/>
  <p:tag name="KSO_WM_BEAUTIFY_FLAG" val="#wm#"/>
  <p:tag name="KSO_WM_UNIT_TYPE" val="q_h_i"/>
  <p:tag name="KSO_WM_UNIT_INDEX" val="1_5_3"/>
  <p:tag name="KSO_WM_UNIT_ID" val="diagram20171623_4*q_h_i*1_5_3"/>
  <p:tag name="KSO_WM_UNIT_LAYERLEVEL" val="1_1_1"/>
  <p:tag name="KSO_WM_DIAGRAM_GROUP_CODE" val="q1-1"/>
  <p:tag name="KSO_WM_UNIT_FILL_FORE_SCHEMECOLOR_INDEX" val="10"/>
  <p:tag name="KSO_WM_UNIT_FILL_TYPE" val="1"/>
  <p:tag name="KSO_WM_UNIT_TEXT_FILL_FORE_SCHEMECOLOR_INDEX" val="14"/>
  <p:tag name="KSO_WM_UNIT_TEXT_FILL_TYPE" val="1"/>
</p:tagLst>
</file>

<file path=ppt/tags/tag110.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17"/>
  <p:tag name="KSO_WM_UNIT_ID" val="diagram20181973_4*l_i*1_17"/>
  <p:tag name="KSO_WM_UNIT_LAYERLEVEL" val="1_1"/>
  <p:tag name="KSO_WM_DIAGRAM_GROUP_CODE" val="l1-1"/>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11.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18"/>
  <p:tag name="KSO_WM_UNIT_ID" val="diagram20181973_4*l_i*1_18"/>
  <p:tag name="KSO_WM_UNIT_LAYERLEVEL" val="1_1"/>
  <p:tag name="KSO_WM_DIAGRAM_GROUP_CODE" val="l1-1"/>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12.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19"/>
  <p:tag name="KSO_WM_UNIT_ID" val="diagram20181973_4*l_i*1_19"/>
  <p:tag name="KSO_WM_UNIT_LAYERLEVEL" val="1_1"/>
  <p:tag name="KSO_WM_DIAGRAM_GROUP_CODE" val="l1-1"/>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13.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0"/>
  <p:tag name="KSO_WM_UNIT_ID" val="diagram20181973_4*l_i*1_20"/>
  <p:tag name="KSO_WM_UNIT_LAYERLEVEL" val="1_1"/>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114.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1"/>
  <p:tag name="KSO_WM_UNIT_ID" val="diagram20181973_4*l_i*1_21"/>
  <p:tag name="KSO_WM_UNIT_LAYERLEVEL" val="1_1"/>
  <p:tag name="KSO_WM_DIAGRAM_GROUP_CODE" val="l1-1"/>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15.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2"/>
  <p:tag name="KSO_WM_UNIT_ID" val="diagram20181973_4*l_i*1_22"/>
  <p:tag name="KSO_WM_UNIT_LAYERLEVEL" val="1_1"/>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116.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3"/>
  <p:tag name="KSO_WM_UNIT_ID" val="diagram20181973_4*l_i*1_23"/>
  <p:tag name="KSO_WM_UNIT_LAYERLEVEL" val="1_1"/>
  <p:tag name="KSO_WM_DIAGRAM_GROUP_CODE" val="l1-1"/>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17.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4"/>
  <p:tag name="KSO_WM_UNIT_ID" val="diagram20181973_4*l_i*1_24"/>
  <p:tag name="KSO_WM_UNIT_LAYERLEVEL" val="1_1"/>
  <p:tag name="KSO_WM_DIAGRAM_GROUP_CODE" val="l1-1"/>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18.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5"/>
  <p:tag name="KSO_WM_UNIT_ID" val="diagram20181973_4*l_i*1_25"/>
  <p:tag name="KSO_WM_UNIT_LAYERLEVEL" val="1_1"/>
  <p:tag name="KSO_WM_DIAGRAM_GROUP_CODE" val="l1-1"/>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19.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6"/>
  <p:tag name="KSO_WM_UNIT_ID" val="diagram20181973_4*l_i*1_26"/>
  <p:tag name="KSO_WM_UNIT_LAYERLEVEL" val="1_1"/>
  <p:tag name="KSO_WM_DIAGRAM_GROUP_CODE" val="l1-1"/>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TEMPLATE_CATEGORY" val="diagram"/>
  <p:tag name="KSO_WM_TEMPLATE_INDEX" val="20171623"/>
  <p:tag name="KSO_WM_TAG_VERSION" val="1.0"/>
  <p:tag name="KSO_WM_BEAUTIFY_FLAG" val="#wm#"/>
  <p:tag name="KSO_WM_UNIT_TYPE" val="q_h_f"/>
  <p:tag name="KSO_WM_UNIT_INDEX" val="1_5_1"/>
  <p:tag name="KSO_WM_UNIT_CLEAR" val="1"/>
  <p:tag name="KSO_WM_UNIT_LAYERLEVEL" val="1_1_1"/>
  <p:tag name="KSO_WM_UNIT_VALUE" val="56"/>
  <p:tag name="KSO_WM_UNIT_HIGHLIGHT" val="0"/>
  <p:tag name="KSO_WM_UNIT_COMPATIBLE" val="0"/>
  <p:tag name="KSO_WM_UNIT_PRESET_TEXT_INDEX" val="4"/>
  <p:tag name="KSO_WM_UNIT_PRESET_TEXT_LEN" val="57"/>
  <p:tag name="KSO_WM_DIAGRAM_GROUP_CODE" val="q1-1"/>
  <p:tag name="KSO_WM_UNIT_ID" val="diagram20171623_4*q_h_f*1_5_1"/>
  <p:tag name="KSO_WM_UNIT_TEXT_FILL_FORE_SCHEMECOLOR_INDEX" val="13"/>
  <p:tag name="KSO_WM_UNIT_TEXT_FILL_TYPE" val="1"/>
</p:tagLst>
</file>

<file path=ppt/tags/tag120.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7"/>
  <p:tag name="KSO_WM_UNIT_ID" val="diagram20181973_4*l_i*1_27"/>
  <p:tag name="KSO_WM_UNIT_LAYERLEVEL" val="1_1"/>
  <p:tag name="KSO_WM_DIAGRAM_GROUP_CODE" val="l1-1"/>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21.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8"/>
  <p:tag name="KSO_WM_UNIT_ID" val="diagram20181973_4*l_i*1_28"/>
  <p:tag name="KSO_WM_UNIT_LAYERLEVEL" val="1_1"/>
  <p:tag name="KSO_WM_DIAGRAM_GROUP_CODE" val="l1-1"/>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22.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9"/>
  <p:tag name="KSO_WM_UNIT_ID" val="diagram20181973_4*l_i*1_29"/>
  <p:tag name="KSO_WM_UNIT_LAYERLEVEL" val="1_1"/>
  <p:tag name="KSO_WM_DIAGRAM_GROUP_CODE" val="l1-1"/>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23.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30"/>
  <p:tag name="KSO_WM_UNIT_ID" val="diagram20181973_4*l_i*1_30"/>
  <p:tag name="KSO_WM_UNIT_LAYERLEVEL" val="1_1"/>
  <p:tag name="KSO_WM_DIAGRAM_GROUP_CODE" val="l1-1"/>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24.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31"/>
  <p:tag name="KSO_WM_UNIT_ID" val="diagram20181973_4*l_i*1_31"/>
  <p:tag name="KSO_WM_UNIT_LAYERLEVEL" val="1_1"/>
  <p:tag name="KSO_WM_DIAGRAM_GROUP_CODE" val="l1-1"/>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25.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32"/>
  <p:tag name="KSO_WM_UNIT_ID" val="diagram20181973_4*l_i*1_32"/>
  <p:tag name="KSO_WM_UNIT_LAYERLEVEL" val="1_1"/>
  <p:tag name="KSO_WM_DIAGRAM_GROUP_CODE" val="l1-1"/>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26.xml><?xml version="1.0" encoding="utf-8"?>
<p:tagLst xmlns:p="http://schemas.openxmlformats.org/presentationml/2006/main">
  <p:tag name="KSO_WM_SLIDE_ITEM_CNT" val="4"/>
</p:tagLst>
</file>

<file path=ppt/tags/tag127.xml><?xml version="1.0" encoding="utf-8"?>
<p:tagLst xmlns:p="http://schemas.openxmlformats.org/presentationml/2006/main">
  <p:tag name="KSO_WM_TAG_VERSION" val="1.0"/>
  <p:tag name="KSO_WM_TEMPLATE_CATEGORY" val="diagram"/>
  <p:tag name="KSO_WM_TEMPLATE_INDEX" val="20186235"/>
  <p:tag name="KSO_WM_UNIT_TYPE" val="l_i"/>
  <p:tag name="KSO_WM_UNIT_INDEX" val="1_1"/>
  <p:tag name="KSO_WM_UNIT_ID" val="diagram20186235_3*l_i*1_1"/>
  <p:tag name="KSO_WM_UNIT_LAYERLEVEL" val="1_1"/>
  <p:tag name="KSO_WM_DIAGRAM_GROUP_CODE" val="l1-1"/>
  <p:tag name="KSO_WM_BEAUTIFY_FLAG" val="#wm#"/>
  <p:tag name="KSO_WM_UNIT_TEXT_FILL_FORE_SCHEMECOLOR_INDEX" val="2"/>
  <p:tag name="KSO_WM_UNIT_TEXT_FILL_TYPE" val="1"/>
</p:tagLst>
</file>

<file path=ppt/tags/tag128.xml><?xml version="1.0" encoding="utf-8"?>
<p:tagLst xmlns:p="http://schemas.openxmlformats.org/presentationml/2006/main">
  <p:tag name="KSO_WM_TAG_VERSION" val="1.0"/>
  <p:tag name="KSO_WM_TEMPLATE_CATEGORY" val="diagram"/>
  <p:tag name="KSO_WM_TEMPLATE_INDEX" val="20186235"/>
  <p:tag name="KSO_WM_UNIT_TYPE" val="l_i"/>
  <p:tag name="KSO_WM_UNIT_INDEX" val="1_2"/>
  <p:tag name="KSO_WM_UNIT_ID" val="diagram20186235_3*l_i*1_2"/>
  <p:tag name="KSO_WM_UNIT_LAYERLEVEL" val="1_1"/>
  <p:tag name="KSO_WM_DIAGRAM_GROUP_CODE" val="l1-1"/>
  <p:tag name="KSO_WM_BEAUTIFY_FLAG" val="#wm#"/>
  <p:tag name="KSO_WM_UNIT_FILL_FORE_SCHEMECOLOR_INDEX" val="14"/>
  <p:tag name="KSO_WM_UNIT_FILL_TYPE" val="1"/>
  <p:tag name="KSO_WM_UNIT_TEXT_FILL_FORE_SCHEMECOLOR_INDEX" val="2"/>
  <p:tag name="KSO_WM_UNIT_TEXT_FILL_TYPE" val="1"/>
</p:tagLst>
</file>

<file path=ppt/tags/tag129.xml><?xml version="1.0" encoding="utf-8"?>
<p:tagLst xmlns:p="http://schemas.openxmlformats.org/presentationml/2006/main">
  <p:tag name="KSO_WM_TAG_VERSION" val="1.0"/>
  <p:tag name="KSO_WM_TEMPLATE_CATEGORY" val="diagram"/>
  <p:tag name="KSO_WM_TEMPLATE_INDEX" val="20186235"/>
  <p:tag name="KSO_WM_UNIT_TYPE" val="l_h_i"/>
  <p:tag name="KSO_WM_UNIT_INDEX" val="1_1_1"/>
  <p:tag name="KSO_WM_UNIT_ID" val="diagram20186235_3*l_h_i*1_1_1"/>
  <p:tag name="KSO_WM_UNIT_LAYERLEVEL" val="1_1_1"/>
  <p:tag name="KSO_WM_DIAGRAM_GROUP_CODE" val="l1-1"/>
  <p:tag name="KSO_WM_BEAUTIFY_FLAG" val="#wm#"/>
  <p:tag name="KSO_WM_UNIT_FILL_FORE_SCHEMECOLOR_INDEX" val="5"/>
  <p:tag name="KSO_WM_UNIT_FILL_TYPE" val="1"/>
  <p:tag name="KSO_WM_UNIT_TEXT_FILL_FORE_SCHEMECOLOR_INDEX" val="2"/>
  <p:tag name="KSO_WM_UNIT_TEXT_FILL_TYPE" val="1"/>
</p:tagLst>
</file>

<file path=ppt/tags/tag13.xml><?xml version="1.0" encoding="utf-8"?>
<p:tagLst xmlns:p="http://schemas.openxmlformats.org/presentationml/2006/main">
  <p:tag name="KSO_WM_TEMPLATE_CATEGORY" val="diagram"/>
  <p:tag name="KSO_WM_TEMPLATE_INDEX" val="20171623"/>
  <p:tag name="KSO_WM_UNIT_CLEAR" val="1"/>
  <p:tag name="KSO_WM_TAG_VERSION" val="1.0"/>
  <p:tag name="KSO_WM_BEAUTIFY_FLAG" val="#wm#"/>
  <p:tag name="KSO_WM_UNIT_TYPE" val="q_h_i"/>
  <p:tag name="KSO_WM_UNIT_INDEX" val="1_4_1"/>
  <p:tag name="KSO_WM_UNIT_ID" val="diagram20171623_4*q_h_i*1_4_1"/>
  <p:tag name="KSO_WM_UNIT_LAYERLEVEL" val="1_1_1"/>
  <p:tag name="KSO_WM_DIAGRAM_GROUP_CODE" val="q1-1"/>
  <p:tag name="KSO_WM_UNIT_FILL_FORE_SCHEMECOLOR_INDEX" val="6"/>
  <p:tag name="KSO_WM_UNIT_FILL_TYPE" val="1"/>
  <p:tag name="KSO_WM_UNIT_TEXT_FILL_FORE_SCHEMECOLOR_INDEX" val="13"/>
  <p:tag name="KSO_WM_UNIT_TEXT_FILL_TYPE" val="1"/>
</p:tagLst>
</file>

<file path=ppt/tags/tag130.xml><?xml version="1.0" encoding="utf-8"?>
<p:tagLst xmlns:p="http://schemas.openxmlformats.org/presentationml/2006/main">
  <p:tag name="KSO_WM_TAG_VERSION" val="1.0"/>
  <p:tag name="KSO_WM_TEMPLATE_CATEGORY" val="diagram"/>
  <p:tag name="KSO_WM_TEMPLATE_INDEX" val="20186235"/>
  <p:tag name="KSO_WM_UNIT_TYPE" val="l_h_f"/>
  <p:tag name="KSO_WM_UNIT_INDEX" val="1_1_1"/>
  <p:tag name="KSO_WM_UNIT_ID" val="diagram20186235_3*l_h_f*1_1_1"/>
  <p:tag name="KSO_WM_UNIT_LAYERLEVEL" val="1_1_1"/>
  <p:tag name="KSO_WM_UNIT_VALUE" val="36"/>
  <p:tag name="KSO_WM_UNIT_HIGHLIGHT" val="0"/>
  <p:tag name="KSO_WM_UNIT_COMPATIBLE" val="0"/>
  <p:tag name="KSO_WM_UNIT_CLEAR" val="0"/>
  <p:tag name="KSO_WM_DIAGRAM_GROUP_CODE" val="l1-1"/>
  <p:tag name="KSO_WM_BEAUTIFY_FLAG" val="#wm#"/>
  <p:tag name="KSO_WM_UNIT_PRESET_TEXT" val="此部分内容作为文字排版占位显示_x000B_（建议使用主题字体）"/>
  <p:tag name="KSO_WM_UNIT_TEXT_FILL_FORE_SCHEMECOLOR_INDEX" val="13"/>
  <p:tag name="KSO_WM_UNIT_TEXT_FILL_TYPE" val="1"/>
</p:tagLst>
</file>

<file path=ppt/tags/tag131.xml><?xml version="1.0" encoding="utf-8"?>
<p:tagLst xmlns:p="http://schemas.openxmlformats.org/presentationml/2006/main">
  <p:tag name="KSO_WM_TAG_VERSION" val="1.0"/>
  <p:tag name="KSO_WM_TEMPLATE_CATEGORY" val="diagram"/>
  <p:tag name="KSO_WM_TEMPLATE_INDEX" val="20186235"/>
  <p:tag name="KSO_WM_UNIT_TYPE" val="l_h_a"/>
  <p:tag name="KSO_WM_UNIT_INDEX" val="1_1_1"/>
  <p:tag name="KSO_WM_UNIT_ID" val="diagram20186235_3*l_h_a*1_1_1"/>
  <p:tag name="KSO_WM_UNIT_LAYERLEVEL" val="1_1_1"/>
  <p:tag name="KSO_WM_UNIT_VALUE" val="6"/>
  <p:tag name="KSO_WM_UNIT_HIGHLIGHT" val="0"/>
  <p:tag name="KSO_WM_UNIT_COMPATIBLE" val="0"/>
  <p:tag name="KSO_WM_UNIT_CLEAR" val="0"/>
  <p:tag name="KSO_WM_DIAGRAM_GROUP_CODE" val="l1-1"/>
  <p:tag name="KSO_WM_BEAUTIFY_FLAG" val="#wm#"/>
  <p:tag name="KSO_WM_UNIT_PRESET_TEXT" val="标题文本预设"/>
  <p:tag name="KSO_WM_UNIT_TEXT_FILL_FORE_SCHEMECOLOR_INDEX" val="5"/>
  <p:tag name="KSO_WM_UNIT_TEXT_FILL_TYPE" val="1"/>
</p:tagLst>
</file>

<file path=ppt/tags/tag132.xml><?xml version="1.0" encoding="utf-8"?>
<p:tagLst xmlns:p="http://schemas.openxmlformats.org/presentationml/2006/main">
  <p:tag name="KSO_WM_TAG_VERSION" val="1.0"/>
  <p:tag name="KSO_WM_TEMPLATE_CATEGORY" val="diagram"/>
  <p:tag name="KSO_WM_TEMPLATE_INDEX" val="20186235"/>
  <p:tag name="KSO_WM_UNIT_TYPE" val="l_h_i"/>
  <p:tag name="KSO_WM_UNIT_INDEX" val="1_2_1"/>
  <p:tag name="KSO_WM_UNIT_ID" val="diagram20186235_3*l_h_i*1_2_1"/>
  <p:tag name="KSO_WM_UNIT_LAYERLEVEL" val="1_1_1"/>
  <p:tag name="KSO_WM_DIAGRAM_GROUP_CODE" val="l1-1"/>
  <p:tag name="KSO_WM_BEAUTIFY_FLAG" val="#wm#"/>
  <p:tag name="KSO_WM_UNIT_FILL_FORE_SCHEMECOLOR_INDEX" val="6"/>
  <p:tag name="KSO_WM_UNIT_FILL_TYPE" val="1"/>
  <p:tag name="KSO_WM_UNIT_TEXT_FILL_FORE_SCHEMECOLOR_INDEX" val="2"/>
  <p:tag name="KSO_WM_UNIT_TEXT_FILL_TYPE" val="1"/>
</p:tagLst>
</file>

<file path=ppt/tags/tag133.xml><?xml version="1.0" encoding="utf-8"?>
<p:tagLst xmlns:p="http://schemas.openxmlformats.org/presentationml/2006/main">
  <p:tag name="KSO_WM_TAG_VERSION" val="1.0"/>
  <p:tag name="KSO_WM_TEMPLATE_CATEGORY" val="diagram"/>
  <p:tag name="KSO_WM_TEMPLATE_INDEX" val="20186235"/>
  <p:tag name="KSO_WM_UNIT_TYPE" val="l_h_f"/>
  <p:tag name="KSO_WM_UNIT_INDEX" val="1_2_1"/>
  <p:tag name="KSO_WM_UNIT_ID" val="diagram20186235_3*l_h_f*1_2_1"/>
  <p:tag name="KSO_WM_UNIT_LAYERLEVEL" val="1_1_1"/>
  <p:tag name="KSO_WM_UNIT_VALUE" val="36"/>
  <p:tag name="KSO_WM_UNIT_HIGHLIGHT" val="0"/>
  <p:tag name="KSO_WM_UNIT_COMPATIBLE" val="0"/>
  <p:tag name="KSO_WM_UNIT_CLEAR" val="0"/>
  <p:tag name="KSO_WM_DIAGRAM_GROUP_CODE" val="l1-1"/>
  <p:tag name="KSO_WM_BEAUTIFY_FLAG" val="#wm#"/>
  <p:tag name="KSO_WM_UNIT_PRESET_TEXT" val="此部分内容作为文字排版占位显示_x000B_（建议使用主题字体）"/>
  <p:tag name="KSO_WM_UNIT_TEXT_FILL_FORE_SCHEMECOLOR_INDEX" val="13"/>
  <p:tag name="KSO_WM_UNIT_TEXT_FILL_TYPE" val="1"/>
</p:tagLst>
</file>

<file path=ppt/tags/tag134.xml><?xml version="1.0" encoding="utf-8"?>
<p:tagLst xmlns:p="http://schemas.openxmlformats.org/presentationml/2006/main">
  <p:tag name="KSO_WM_TAG_VERSION" val="1.0"/>
  <p:tag name="KSO_WM_TEMPLATE_CATEGORY" val="diagram"/>
  <p:tag name="KSO_WM_TEMPLATE_INDEX" val="20186235"/>
  <p:tag name="KSO_WM_UNIT_TYPE" val="l_h_a"/>
  <p:tag name="KSO_WM_UNIT_INDEX" val="1_2_1"/>
  <p:tag name="KSO_WM_UNIT_ID" val="diagram20186235_3*l_h_a*1_2_1"/>
  <p:tag name="KSO_WM_UNIT_LAYERLEVEL" val="1_1_1"/>
  <p:tag name="KSO_WM_UNIT_VALUE" val="6"/>
  <p:tag name="KSO_WM_UNIT_HIGHLIGHT" val="0"/>
  <p:tag name="KSO_WM_UNIT_COMPATIBLE" val="0"/>
  <p:tag name="KSO_WM_UNIT_CLEAR" val="0"/>
  <p:tag name="KSO_WM_DIAGRAM_GROUP_CODE" val="l1-1"/>
  <p:tag name="KSO_WM_BEAUTIFY_FLAG" val="#wm#"/>
  <p:tag name="KSO_WM_UNIT_PRESET_TEXT" val="标题文本预设"/>
  <p:tag name="KSO_WM_UNIT_TEXT_FILL_FORE_SCHEMECOLOR_INDEX" val="6"/>
  <p:tag name="KSO_WM_UNIT_TEXT_FILL_TYPE" val="1"/>
</p:tagLst>
</file>

<file path=ppt/tags/tag135.xml><?xml version="1.0" encoding="utf-8"?>
<p:tagLst xmlns:p="http://schemas.openxmlformats.org/presentationml/2006/main">
  <p:tag name="KSO_WM_TAG_VERSION" val="1.0"/>
  <p:tag name="KSO_WM_TEMPLATE_CATEGORY" val="diagram"/>
  <p:tag name="KSO_WM_TEMPLATE_INDEX" val="20186235"/>
  <p:tag name="KSO_WM_UNIT_TYPE" val="l_h_i"/>
  <p:tag name="KSO_WM_UNIT_INDEX" val="1_3_1"/>
  <p:tag name="KSO_WM_UNIT_ID" val="diagram20186235_3*l_h_i*1_3_1"/>
  <p:tag name="KSO_WM_UNIT_LAYERLEVEL" val="1_1_1"/>
  <p:tag name="KSO_WM_DIAGRAM_GROUP_CODE" val="l1-1"/>
  <p:tag name="KSO_WM_BEAUTIFY_FLAG" val="#wm#"/>
  <p:tag name="KSO_WM_UNIT_FILL_FORE_SCHEMECOLOR_INDEX" val="8"/>
  <p:tag name="KSO_WM_UNIT_FILL_TYPE" val="1"/>
  <p:tag name="KSO_WM_UNIT_TEXT_FILL_FORE_SCHEMECOLOR_INDEX" val="2"/>
  <p:tag name="KSO_WM_UNIT_TEXT_FILL_TYPE" val="1"/>
</p:tagLst>
</file>

<file path=ppt/tags/tag136.xml><?xml version="1.0" encoding="utf-8"?>
<p:tagLst xmlns:p="http://schemas.openxmlformats.org/presentationml/2006/main">
  <p:tag name="KSO_WM_TAG_VERSION" val="1.0"/>
  <p:tag name="KSO_WM_TEMPLATE_CATEGORY" val="diagram"/>
  <p:tag name="KSO_WM_TEMPLATE_INDEX" val="20186235"/>
  <p:tag name="KSO_WM_UNIT_TYPE" val="l_h_f"/>
  <p:tag name="KSO_WM_UNIT_INDEX" val="1_3_1"/>
  <p:tag name="KSO_WM_UNIT_ID" val="diagram20186235_3*l_h_f*1_3_1"/>
  <p:tag name="KSO_WM_UNIT_LAYERLEVEL" val="1_1_1"/>
  <p:tag name="KSO_WM_UNIT_VALUE" val="36"/>
  <p:tag name="KSO_WM_UNIT_HIGHLIGHT" val="0"/>
  <p:tag name="KSO_WM_UNIT_COMPATIBLE" val="0"/>
  <p:tag name="KSO_WM_UNIT_CLEAR" val="0"/>
  <p:tag name="KSO_WM_DIAGRAM_GROUP_CODE" val="l1-1"/>
  <p:tag name="KSO_WM_BEAUTIFY_FLAG" val="#wm#"/>
  <p:tag name="KSO_WM_UNIT_PRESET_TEXT" val="此部分内容作为文字排版占位显示_x000B_（建议使用主题字体）"/>
  <p:tag name="KSO_WM_UNIT_TEXT_FILL_FORE_SCHEMECOLOR_INDEX" val="13"/>
  <p:tag name="KSO_WM_UNIT_TEXT_FILL_TYPE" val="1"/>
</p:tagLst>
</file>

<file path=ppt/tags/tag137.xml><?xml version="1.0" encoding="utf-8"?>
<p:tagLst xmlns:p="http://schemas.openxmlformats.org/presentationml/2006/main">
  <p:tag name="KSO_WM_TAG_VERSION" val="1.0"/>
  <p:tag name="KSO_WM_TEMPLATE_CATEGORY" val="diagram"/>
  <p:tag name="KSO_WM_TEMPLATE_INDEX" val="20186235"/>
  <p:tag name="KSO_WM_UNIT_TYPE" val="l_h_a"/>
  <p:tag name="KSO_WM_UNIT_INDEX" val="1_3_1"/>
  <p:tag name="KSO_WM_UNIT_ID" val="diagram20186235_3*l_h_a*1_3_1"/>
  <p:tag name="KSO_WM_UNIT_LAYERLEVEL" val="1_1_1"/>
  <p:tag name="KSO_WM_UNIT_VALUE" val="6"/>
  <p:tag name="KSO_WM_UNIT_HIGHLIGHT" val="0"/>
  <p:tag name="KSO_WM_UNIT_COMPATIBLE" val="0"/>
  <p:tag name="KSO_WM_UNIT_CLEAR" val="0"/>
  <p:tag name="KSO_WM_DIAGRAM_GROUP_CODE" val="l1-1"/>
  <p:tag name="KSO_WM_BEAUTIFY_FLAG" val="#wm#"/>
  <p:tag name="KSO_WM_UNIT_PRESET_TEXT" val="标题文本预设"/>
  <p:tag name="KSO_WM_UNIT_TEXT_FILL_FORE_SCHEMECOLOR_INDEX" val="8"/>
  <p:tag name="KSO_WM_UNIT_TEXT_FILL_TYPE" val="1"/>
</p:tagLst>
</file>

<file path=ppt/tags/tag138.xml><?xml version="1.0" encoding="utf-8"?>
<p:tagLst xmlns:p="http://schemas.openxmlformats.org/presentationml/2006/main">
  <p:tag name="KSO_WM_TAG_VERSION" val="1.0"/>
  <p:tag name="KSO_WM_TEMPLATE_CATEGORY" val="diagram"/>
  <p:tag name="KSO_WM_TEMPLATE_INDEX" val="20186235"/>
  <p:tag name="KSO_WM_UNIT_TYPE" val="l_i"/>
  <p:tag name="KSO_WM_UNIT_INDEX" val="1_6"/>
  <p:tag name="KSO_WM_UNIT_ID" val="diagram20186235_3*l_i*1_6"/>
  <p:tag name="KSO_WM_UNIT_LAYERLEVEL" val="1_1"/>
  <p:tag name="KSO_WM_DIAGRAM_GROUP_CODE" val="l1-1"/>
  <p:tag name="KSO_WM_BEAUTIFY_FLAG" val="#wm#"/>
  <p:tag name="KSO_WM_UNIT_LINE_FORE_SCHEMECOLOR_INDEX" val="14"/>
  <p:tag name="KSO_WM_UNIT_LINE_FILL_TYPE" val="2"/>
</p:tagLst>
</file>

<file path=ppt/tags/tag139.xml><?xml version="1.0" encoding="utf-8"?>
<p:tagLst xmlns:p="http://schemas.openxmlformats.org/presentationml/2006/main">
  <p:tag name="KSO_WM_TAG_VERSION" val="1.0"/>
  <p:tag name="KSO_WM_TEMPLATE_CATEGORY" val="diagram"/>
  <p:tag name="KSO_WM_TEMPLATE_INDEX" val="20186235"/>
  <p:tag name="KSO_WM_UNIT_TYPE" val="l_h_i"/>
  <p:tag name="KSO_WM_UNIT_INDEX" val="1_4_1"/>
  <p:tag name="KSO_WM_UNIT_ID" val="diagram20186235_3*l_h_i*1_4_1"/>
  <p:tag name="KSO_WM_UNIT_LAYERLEVEL" val="1_1_1"/>
  <p:tag name="KSO_WM_DIAGRAM_GROUP_CODE" val="l1-1"/>
  <p:tag name="KSO_WM_BEAUTIFY_FLAG" val="#wm#"/>
  <p:tag name="KSO_WM_UNIT_FILL_FORE_SCHEMECOLOR_INDEX" val="7"/>
  <p:tag name="KSO_WM_UNIT_FILL_TYPE" val="1"/>
  <p:tag name="KSO_WM_UNIT_TEXT_FILL_FORE_SCHEMECOLOR_INDEX" val="2"/>
  <p:tag name="KSO_WM_UNIT_TEXT_FILL_TYPE" val="1"/>
</p:tagLst>
</file>

<file path=ppt/tags/tag14.xml><?xml version="1.0" encoding="utf-8"?>
<p:tagLst xmlns:p="http://schemas.openxmlformats.org/presentationml/2006/main">
  <p:tag name="KSO_WM_TEMPLATE_CATEGORY" val="diagram"/>
  <p:tag name="KSO_WM_TEMPLATE_INDEX" val="20171623"/>
  <p:tag name="KSO_WM_UNIT_CLEAR" val="1"/>
  <p:tag name="KSO_WM_TAG_VERSION" val="1.0"/>
  <p:tag name="KSO_WM_BEAUTIFY_FLAG" val="#wm#"/>
  <p:tag name="KSO_WM_UNIT_TYPE" val="q_h_i"/>
  <p:tag name="KSO_WM_UNIT_INDEX" val="1_4_2"/>
  <p:tag name="KSO_WM_UNIT_ID" val="diagram20171623_4*q_h_i*1_4_2"/>
  <p:tag name="KSO_WM_UNIT_LAYERLEVEL" val="1_1_1"/>
  <p:tag name="KSO_WM_DIAGRAM_GROUP_CODE" val="q1-1"/>
  <p:tag name="KSO_WM_UNIT_LINE_FORE_SCHEMECOLOR_INDEX" val="14"/>
  <p:tag name="KSO_WM_UNIT_LINE_FILL_TYPE" val="2"/>
</p:tagLst>
</file>

<file path=ppt/tags/tag140.xml><?xml version="1.0" encoding="utf-8"?>
<p:tagLst xmlns:p="http://schemas.openxmlformats.org/presentationml/2006/main">
  <p:tag name="KSO_WM_TAG_VERSION" val="1.0"/>
  <p:tag name="KSO_WM_TEMPLATE_CATEGORY" val="diagram"/>
  <p:tag name="KSO_WM_TEMPLATE_INDEX" val="20186235"/>
  <p:tag name="KSO_WM_UNIT_TYPE" val="l_h_f"/>
  <p:tag name="KSO_WM_UNIT_INDEX" val="1_4_1"/>
  <p:tag name="KSO_WM_UNIT_ID" val="diagram20186235_3*l_h_f*1_4_1"/>
  <p:tag name="KSO_WM_UNIT_LAYERLEVEL" val="1_1_1"/>
  <p:tag name="KSO_WM_UNIT_VALUE" val="36"/>
  <p:tag name="KSO_WM_UNIT_HIGHLIGHT" val="0"/>
  <p:tag name="KSO_WM_UNIT_COMPATIBLE" val="0"/>
  <p:tag name="KSO_WM_UNIT_CLEAR" val="0"/>
  <p:tag name="KSO_WM_DIAGRAM_GROUP_CODE" val="l1-1"/>
  <p:tag name="KSO_WM_BEAUTIFY_FLAG" val="#wm#"/>
  <p:tag name="KSO_WM_UNIT_PRESET_TEXT" val="此部分内容作为文字排版占位显示_x000B_（建议使用主题字体）"/>
  <p:tag name="KSO_WM_UNIT_TEXT_FILL_FORE_SCHEMECOLOR_INDEX" val="13"/>
  <p:tag name="KSO_WM_UNIT_TEXT_FILL_TYPE" val="1"/>
</p:tagLst>
</file>

<file path=ppt/tags/tag141.xml><?xml version="1.0" encoding="utf-8"?>
<p:tagLst xmlns:p="http://schemas.openxmlformats.org/presentationml/2006/main">
  <p:tag name="KSO_WM_TAG_VERSION" val="1.0"/>
  <p:tag name="KSO_WM_TEMPLATE_CATEGORY" val="diagram"/>
  <p:tag name="KSO_WM_TEMPLATE_INDEX" val="20186235"/>
  <p:tag name="KSO_WM_UNIT_TYPE" val="l_h_a"/>
  <p:tag name="KSO_WM_UNIT_INDEX" val="1_4_1"/>
  <p:tag name="KSO_WM_UNIT_ID" val="diagram20186235_3*l_h_a*1_4_1"/>
  <p:tag name="KSO_WM_UNIT_LAYERLEVEL" val="1_1_1"/>
  <p:tag name="KSO_WM_UNIT_VALUE" val="6"/>
  <p:tag name="KSO_WM_UNIT_HIGHLIGHT" val="0"/>
  <p:tag name="KSO_WM_UNIT_COMPATIBLE" val="0"/>
  <p:tag name="KSO_WM_UNIT_CLEAR" val="0"/>
  <p:tag name="KSO_WM_DIAGRAM_GROUP_CODE" val="l1-1"/>
  <p:tag name="KSO_WM_BEAUTIFY_FLAG" val="#wm#"/>
  <p:tag name="KSO_WM_UNIT_PRESET_TEXT" val="标题文本预设"/>
  <p:tag name="KSO_WM_UNIT_TEXT_FILL_FORE_SCHEMECOLOR_INDEX" val="7"/>
  <p:tag name="KSO_WM_UNIT_TEXT_FILL_TYPE" val="1"/>
</p:tagLst>
</file>

<file path=ppt/tags/tag142.xml><?xml version="1.0" encoding="utf-8"?>
<p:tagLst xmlns:p="http://schemas.openxmlformats.org/presentationml/2006/main">
  <p:tag name="KSO_WM_SLIDE_ITEM_CNT" val="4"/>
</p:tagLst>
</file>

<file path=ppt/tags/tag15.xml><?xml version="1.0" encoding="utf-8"?>
<p:tagLst xmlns:p="http://schemas.openxmlformats.org/presentationml/2006/main">
  <p:tag name="KSO_WM_TEMPLATE_CATEGORY" val="diagram"/>
  <p:tag name="KSO_WM_TEMPLATE_INDEX" val="20171623"/>
  <p:tag name="KSO_WM_UNIT_CLEAR" val="1"/>
  <p:tag name="KSO_WM_TAG_VERSION" val="1.0"/>
  <p:tag name="KSO_WM_BEAUTIFY_FLAG" val="#wm#"/>
  <p:tag name="KSO_WM_UNIT_TYPE" val="q_h_i"/>
  <p:tag name="KSO_WM_UNIT_INDEX" val="1_4_3"/>
  <p:tag name="KSO_WM_UNIT_ID" val="diagram20171623_4*q_h_i*1_4_3"/>
  <p:tag name="KSO_WM_UNIT_LAYERLEVEL" val="1_1_1"/>
  <p:tag name="KSO_WM_DIAGRAM_GROUP_CODE" val="q1-1"/>
  <p:tag name="KSO_WM_UNIT_FILL_FORE_SCHEMECOLOR_INDEX" val="6"/>
  <p:tag name="KSO_WM_UNIT_FILL_TYPE" val="1"/>
  <p:tag name="KSO_WM_UNIT_TEXT_FILL_FORE_SCHEMECOLOR_INDEX" val="14"/>
  <p:tag name="KSO_WM_UNIT_TEXT_FILL_TYPE" val="1"/>
</p:tagLst>
</file>

<file path=ppt/tags/tag16.xml><?xml version="1.0" encoding="utf-8"?>
<p:tagLst xmlns:p="http://schemas.openxmlformats.org/presentationml/2006/main">
  <p:tag name="KSO_WM_TEMPLATE_CATEGORY" val="diagram"/>
  <p:tag name="KSO_WM_TEMPLATE_INDEX" val="20171623"/>
  <p:tag name="KSO_WM_TAG_VERSION" val="1.0"/>
  <p:tag name="KSO_WM_BEAUTIFY_FLAG" val="#wm#"/>
  <p:tag name="KSO_WM_UNIT_TYPE" val="q_h_f"/>
  <p:tag name="KSO_WM_UNIT_INDEX" val="1_4_1"/>
  <p:tag name="KSO_WM_UNIT_CLEAR" val="1"/>
  <p:tag name="KSO_WM_UNIT_LAYERLEVEL" val="1_1_1"/>
  <p:tag name="KSO_WM_UNIT_VALUE" val="56"/>
  <p:tag name="KSO_WM_UNIT_HIGHLIGHT" val="0"/>
  <p:tag name="KSO_WM_UNIT_COMPATIBLE" val="0"/>
  <p:tag name="KSO_WM_UNIT_PRESET_TEXT_INDEX" val="4"/>
  <p:tag name="KSO_WM_UNIT_PRESET_TEXT_LEN" val="57"/>
  <p:tag name="KSO_WM_DIAGRAM_GROUP_CODE" val="q1-1"/>
  <p:tag name="KSO_WM_UNIT_ID" val="diagram20171623_4*q_h_f*1_4_1"/>
  <p:tag name="KSO_WM_UNIT_TEXT_FILL_FORE_SCHEMECOLOR_INDEX" val="13"/>
  <p:tag name="KSO_WM_UNIT_TEXT_FILL_TYPE" val="1"/>
</p:tagLst>
</file>

<file path=ppt/tags/tag17.xml><?xml version="1.0" encoding="utf-8"?>
<p:tagLst xmlns:p="http://schemas.openxmlformats.org/presentationml/2006/main">
  <p:tag name="KSO_WM_TEMPLATE_CATEGORY" val="diagram"/>
  <p:tag name="KSO_WM_TEMPLATE_INDEX" val="20171623"/>
  <p:tag name="KSO_WM_UNIT_CLEAR" val="1"/>
  <p:tag name="KSO_WM_TAG_VERSION" val="1.0"/>
  <p:tag name="KSO_WM_BEAUTIFY_FLAG" val="#wm#"/>
  <p:tag name="KSO_WM_UNIT_TYPE" val="q_h_i"/>
  <p:tag name="KSO_WM_UNIT_INDEX" val="1_3_1"/>
  <p:tag name="KSO_WM_UNIT_ID" val="diagram20171623_4*q_h_i*1_3_1"/>
  <p:tag name="KSO_WM_UNIT_LAYERLEVEL" val="1_1_1"/>
  <p:tag name="KSO_WM_DIAGRAM_GROUP_CODE" val="q1-1"/>
  <p:tag name="KSO_WM_UNIT_FILL_FORE_SCHEMECOLOR_INDEX" val="5"/>
  <p:tag name="KSO_WM_UNIT_FILL_TYPE" val="1"/>
  <p:tag name="KSO_WM_UNIT_TEXT_FILL_FORE_SCHEMECOLOR_INDEX" val="13"/>
  <p:tag name="KSO_WM_UNIT_TEXT_FILL_TYPE" val="1"/>
</p:tagLst>
</file>

<file path=ppt/tags/tag18.xml><?xml version="1.0" encoding="utf-8"?>
<p:tagLst xmlns:p="http://schemas.openxmlformats.org/presentationml/2006/main">
  <p:tag name="KSO_WM_TEMPLATE_CATEGORY" val="diagram"/>
  <p:tag name="KSO_WM_TEMPLATE_INDEX" val="20171623"/>
  <p:tag name="KSO_WM_UNIT_CLEAR" val="1"/>
  <p:tag name="KSO_WM_TAG_VERSION" val="1.0"/>
  <p:tag name="KSO_WM_BEAUTIFY_FLAG" val="#wm#"/>
  <p:tag name="KSO_WM_UNIT_TYPE" val="q_h_i"/>
  <p:tag name="KSO_WM_UNIT_INDEX" val="1_3_2"/>
  <p:tag name="KSO_WM_UNIT_ID" val="diagram20171623_4*q_h_i*1_3_2"/>
  <p:tag name="KSO_WM_UNIT_LAYERLEVEL" val="1_1_1"/>
  <p:tag name="KSO_WM_DIAGRAM_GROUP_CODE" val="q1-1"/>
  <p:tag name="KSO_WM_UNIT_LINE_FORE_SCHEMECOLOR_INDEX" val="14"/>
  <p:tag name="KSO_WM_UNIT_LINE_FILL_TYPE" val="2"/>
</p:tagLst>
</file>

<file path=ppt/tags/tag19.xml><?xml version="1.0" encoding="utf-8"?>
<p:tagLst xmlns:p="http://schemas.openxmlformats.org/presentationml/2006/main">
  <p:tag name="KSO_WM_TEMPLATE_CATEGORY" val="diagram"/>
  <p:tag name="KSO_WM_TEMPLATE_INDEX" val="20171623"/>
  <p:tag name="KSO_WM_UNIT_CLEAR" val="1"/>
  <p:tag name="KSO_WM_TAG_VERSION" val="1.0"/>
  <p:tag name="KSO_WM_BEAUTIFY_FLAG" val="#wm#"/>
  <p:tag name="KSO_WM_UNIT_TYPE" val="q_h_i"/>
  <p:tag name="KSO_WM_UNIT_INDEX" val="1_3_3"/>
  <p:tag name="KSO_WM_UNIT_ID" val="diagram20171623_4*q_h_i*1_3_3"/>
  <p:tag name="KSO_WM_UNIT_LAYERLEVEL" val="1_1_1"/>
  <p:tag name="KSO_WM_DIAGRAM_GROUP_CODE" val="q1-1"/>
  <p:tag name="KSO_WM_UNIT_FILL_FORE_SCHEMECOLOR_INDEX" val="5"/>
  <p:tag name="KSO_WM_UNIT_FILL_TYPE" val="1"/>
  <p:tag name="KSO_WM_UNIT_TEXT_FILL_FORE_SCHEMECOLOR_INDEX" val="14"/>
  <p:tag name="KSO_WM_UNIT_TEXT_FILL_TYPE" val="1"/>
</p:tagLst>
</file>

<file path=ppt/tags/tag2.xml><?xml version="1.0" encoding="utf-8"?>
<p:tagLst xmlns:p="http://schemas.openxmlformats.org/presentationml/2006/main">
  <p:tag name="KSO_WM_TEMPLATE_CATEGORY" val="diagram"/>
  <p:tag name="KSO_WM_TEMPLATE_INDEX" val="20171623"/>
  <p:tag name="KSO_WM_UNIT_CLEAR" val="1"/>
  <p:tag name="KSO_WM_TAG_VERSION" val="1.0"/>
  <p:tag name="KSO_WM_BEAUTIFY_FLAG" val="#wm#"/>
  <p:tag name="KSO_WM_UNIT_TYPE" val="q_h_i"/>
  <p:tag name="KSO_WM_UNIT_INDEX" val="1_1_2"/>
  <p:tag name="KSO_WM_UNIT_ID" val="diagram20171623_4*q_h_i*1_1_2"/>
  <p:tag name="KSO_WM_UNIT_LAYERLEVEL" val="1_1_1"/>
  <p:tag name="KSO_WM_DIAGRAM_GROUP_CODE" val="q1-1"/>
  <p:tag name="KSO_WM_UNIT_FILL_FORE_SCHEMECOLOR_INDEX" val="5"/>
  <p:tag name="KSO_WM_UNIT_FILL_TYPE" val="1"/>
  <p:tag name="KSO_WM_UNIT_TEXT_FILL_FORE_SCHEMECOLOR_INDEX" val="14"/>
  <p:tag name="KSO_WM_UNIT_TEXT_FILL_TYPE" val="1"/>
</p:tagLst>
</file>

<file path=ppt/tags/tag20.xml><?xml version="1.0" encoding="utf-8"?>
<p:tagLst xmlns:p="http://schemas.openxmlformats.org/presentationml/2006/main">
  <p:tag name="KSO_WM_TEMPLATE_CATEGORY" val="diagram"/>
  <p:tag name="KSO_WM_TEMPLATE_INDEX" val="20171623"/>
  <p:tag name="KSO_WM_TAG_VERSION" val="1.0"/>
  <p:tag name="KSO_WM_BEAUTIFY_FLAG" val="#wm#"/>
  <p:tag name="KSO_WM_UNIT_TYPE" val="q_h_f"/>
  <p:tag name="KSO_WM_UNIT_INDEX" val="1_3_1"/>
  <p:tag name="KSO_WM_UNIT_CLEAR" val="1"/>
  <p:tag name="KSO_WM_UNIT_LAYERLEVEL" val="1_1_1"/>
  <p:tag name="KSO_WM_UNIT_VALUE" val="56"/>
  <p:tag name="KSO_WM_UNIT_HIGHLIGHT" val="0"/>
  <p:tag name="KSO_WM_UNIT_COMPATIBLE" val="0"/>
  <p:tag name="KSO_WM_UNIT_PRESET_TEXT_INDEX" val="4"/>
  <p:tag name="KSO_WM_UNIT_PRESET_TEXT_LEN" val="57"/>
  <p:tag name="KSO_WM_DIAGRAM_GROUP_CODE" val="q1-1"/>
  <p:tag name="KSO_WM_UNIT_ID" val="diagram20171623_4*q_h_f*1_3_1"/>
  <p:tag name="KSO_WM_UNIT_TEXT_FILL_FORE_SCHEMECOLOR_INDEX" val="13"/>
  <p:tag name="KSO_WM_UNIT_TEXT_FILL_TYPE" val="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20170254"/>
  <p:tag name="KSO_WM_UNIT_TYPE" val="q_h_i"/>
  <p:tag name="KSO_WM_UNIT_INDEX" val="1_4_1"/>
  <p:tag name="KSO_WM_UNIT_ID" val="diagram20170254_4*q_h_i*1_4_1"/>
  <p:tag name="KSO_WM_UNIT_LAYERLEVEL" val="1_1_1"/>
  <p:tag name="KSO_WM_DIAGRAM_GROUP_CODE" val="q1-1"/>
  <p:tag name="KSO_WM_UNIT_FILL_FORE_SCHEMECOLOR_INDEX" val="5"/>
  <p:tag name="KSO_WM_UNIT_FILL_TYPE" val="1"/>
  <p:tag name="KSO_WM_UNIT_TEXT_FILL_FORE_SCHEMECOLOR_INDEX" val="2"/>
  <p:tag name="KSO_WM_UNIT_TEXT_FILL_TYPE" val="1"/>
</p:tagLst>
</file>

<file path=ppt/tags/tag22.xml><?xml version="1.0" encoding="utf-8"?>
<p:tagLst xmlns:p="http://schemas.openxmlformats.org/presentationml/2006/main">
  <p:tag name="KSO_WM_TAG_VERSION" val="1.0"/>
  <p:tag name="KSO_WM_BEAUTIFY_FLAG" val="#wm#"/>
  <p:tag name="KSO_WM_TEMPLATE_CATEGORY" val="diagram"/>
  <p:tag name="KSO_WM_TEMPLATE_INDEX" val="20170254"/>
  <p:tag name="KSO_WM_UNIT_TYPE" val="q_h_i"/>
  <p:tag name="KSO_WM_UNIT_INDEX" val="1_1_1"/>
  <p:tag name="KSO_WM_UNIT_ID" val="diagram20170254_4*q_h_i*1_1_1"/>
  <p:tag name="KSO_WM_UNIT_LAYERLEVEL" val="1_1_1"/>
  <p:tag name="KSO_WM_DIAGRAM_GROUP_CODE" val="q1-1"/>
  <p:tag name="KSO_WM_UNIT_FILL_FORE_SCHEMECOLOR_INDEX" val="8"/>
  <p:tag name="KSO_WM_UNIT_FILL_TYPE" val="1"/>
  <p:tag name="KSO_WM_UNIT_TEXT_FILL_FORE_SCHEMECOLOR_INDEX" val="16"/>
  <p:tag name="KSO_WM_UNIT_TEXT_FILL_TYPE" val="1"/>
</p:tagLst>
</file>

<file path=ppt/tags/tag23.xml><?xml version="1.0" encoding="utf-8"?>
<p:tagLst xmlns:p="http://schemas.openxmlformats.org/presentationml/2006/main">
  <p:tag name="KSO_WM_TAG_VERSION" val="1.0"/>
  <p:tag name="KSO_WM_BEAUTIFY_FLAG" val="#wm#"/>
  <p:tag name="KSO_WM_TEMPLATE_CATEGORY" val="diagram"/>
  <p:tag name="KSO_WM_TEMPLATE_INDEX" val="20170254"/>
  <p:tag name="KSO_WM_UNIT_TYPE" val="q_h_i"/>
  <p:tag name="KSO_WM_UNIT_INDEX" val="1_2_1"/>
  <p:tag name="KSO_WM_UNIT_ID" val="diagram20170254_4*q_h_i*1_2_1"/>
  <p:tag name="KSO_WM_UNIT_LAYERLEVEL" val="1_1_1"/>
  <p:tag name="KSO_WM_DIAGRAM_GROUP_CODE" val="q1-1"/>
  <p:tag name="KSO_WM_UNIT_FILL_FORE_SCHEMECOLOR_INDEX" val="6"/>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TAG_VERSION" val="1.0"/>
  <p:tag name="KSO_WM_BEAUTIFY_FLAG" val="#wm#"/>
  <p:tag name="KSO_WM_TEMPLATE_CATEGORY" val="diagram"/>
  <p:tag name="KSO_WM_TEMPLATE_INDEX" val="20170254"/>
  <p:tag name="KSO_WM_UNIT_TYPE" val="q_h_i"/>
  <p:tag name="KSO_WM_UNIT_INDEX" val="1_3_1"/>
  <p:tag name="KSO_WM_UNIT_ID" val="diagram20170254_4*q_h_i*1_3_1"/>
  <p:tag name="KSO_WM_UNIT_LAYERLEVEL" val="1_1_1"/>
  <p:tag name="KSO_WM_DIAGRAM_GROUP_CODE" val="q1-1"/>
  <p:tag name="KSO_WM_UNIT_FILL_FORE_SCHEMECOLOR_INDEX" val="7"/>
  <p:tag name="KSO_WM_UNIT_FILL_TYPE" val="1"/>
  <p:tag name="KSO_WM_UNIT_TEXT_FILL_FORE_SCHEMECOLOR_INDEX" val="16"/>
  <p:tag name="KSO_WM_UNIT_TEXT_FILL_TYPE" val="1"/>
</p:tagLst>
</file>

<file path=ppt/tags/tag25.xml><?xml version="1.0" encoding="utf-8"?>
<p:tagLst xmlns:p="http://schemas.openxmlformats.org/presentationml/2006/main">
  <p:tag name="KSO_WM_TAG_VERSION" val="1.0"/>
  <p:tag name="KSO_WM_BEAUTIFY_FLAG" val="#wm#"/>
  <p:tag name="KSO_WM_TEMPLATE_CATEGORY" val="diagram"/>
  <p:tag name="KSO_WM_TEMPLATE_INDEX" val="20170254"/>
  <p:tag name="KSO_WM_UNIT_TYPE" val="q_h_i"/>
  <p:tag name="KSO_WM_UNIT_INDEX" val="1_1_2"/>
  <p:tag name="KSO_WM_UNIT_ID" val="diagram20170254_4*q_h_i*1_1_2"/>
  <p:tag name="KSO_WM_UNIT_LAYERLEVEL" val="1_1_1"/>
  <p:tag name="KSO_WM_DIAGRAM_GROUP_CODE" val="q1-1"/>
  <p:tag name="KSO_WM_UNIT_TEXT_FILL_FORE_SCHEMECOLOR_INDEX" val="16"/>
  <p:tag name="KSO_WM_UNIT_TEXT_FILL_TYPE" val="1"/>
</p:tagLst>
</file>

<file path=ppt/tags/tag26.xml><?xml version="1.0" encoding="utf-8"?>
<p:tagLst xmlns:p="http://schemas.openxmlformats.org/presentationml/2006/main">
  <p:tag name="KSO_WM_TAG_VERSION" val="1.0"/>
  <p:tag name="KSO_WM_BEAUTIFY_FLAG" val="#wm#"/>
  <p:tag name="KSO_WM_TEMPLATE_CATEGORY" val="diagram"/>
  <p:tag name="KSO_WM_TEMPLATE_INDEX" val="20170254"/>
  <p:tag name="KSO_WM_UNIT_TYPE" val="q_h_i"/>
  <p:tag name="KSO_WM_UNIT_INDEX" val="1_3_2"/>
  <p:tag name="KSO_WM_UNIT_ID" val="diagram20170254_4*q_h_i*1_3_2"/>
  <p:tag name="KSO_WM_UNIT_LAYERLEVEL" val="1_1_1"/>
  <p:tag name="KSO_WM_DIAGRAM_GROUP_CODE" val="q1-1"/>
  <p:tag name="KSO_WM_UNIT_TEXT_FILL_FORE_SCHEMECOLOR_INDEX" val="16"/>
  <p:tag name="KSO_WM_UNIT_TEXT_FILL_TYPE" val="1"/>
</p:tagLst>
</file>

<file path=ppt/tags/tag27.xml><?xml version="1.0" encoding="utf-8"?>
<p:tagLst xmlns:p="http://schemas.openxmlformats.org/presentationml/2006/main">
  <p:tag name="KSO_WM_TAG_VERSION" val="1.0"/>
  <p:tag name="KSO_WM_BEAUTIFY_FLAG" val="#wm#"/>
  <p:tag name="KSO_WM_TEMPLATE_CATEGORY" val="diagram"/>
  <p:tag name="KSO_WM_TEMPLATE_INDEX" val="20170254"/>
  <p:tag name="KSO_WM_UNIT_TYPE" val="q_h_i"/>
  <p:tag name="KSO_WM_UNIT_INDEX" val="1_2_2"/>
  <p:tag name="KSO_WM_UNIT_ID" val="diagram20170254_4*q_h_i*1_2_2"/>
  <p:tag name="KSO_WM_UNIT_LAYERLEVEL" val="1_1_1"/>
  <p:tag name="KSO_WM_DIAGRAM_GROUP_CODE" val="q1-1"/>
  <p:tag name="KSO_WM_UNIT_TEXT_FILL_FORE_SCHEMECOLOR_INDEX" val="16"/>
  <p:tag name="KSO_WM_UNIT_TEXT_FILL_TYPE" val="1"/>
</p:tagLst>
</file>

<file path=ppt/tags/tag28.xml><?xml version="1.0" encoding="utf-8"?>
<p:tagLst xmlns:p="http://schemas.openxmlformats.org/presentationml/2006/main">
  <p:tag name="KSO_WM_TAG_VERSION" val="1.0"/>
  <p:tag name="KSO_WM_BEAUTIFY_FLAG" val="#wm#"/>
  <p:tag name="KSO_WM_TEMPLATE_CATEGORY" val="diagram"/>
  <p:tag name="KSO_WM_TEMPLATE_INDEX" val="20170254"/>
  <p:tag name="KSO_WM_UNIT_TYPE" val="q_h_i"/>
  <p:tag name="KSO_WM_UNIT_INDEX" val="1_4_2"/>
  <p:tag name="KSO_WM_UNIT_ID" val="diagram20170254_4*q_h_i*1_4_2"/>
  <p:tag name="KSO_WM_UNIT_LAYERLEVEL" val="1_1_1"/>
  <p:tag name="KSO_WM_DIAGRAM_GROUP_CODE" val="q1-1"/>
  <p:tag name="KSO_WM_UNIT_TEXT_FILL_FORE_SCHEMECOLOR_INDEX" val="16"/>
  <p:tag name="KSO_WM_UNIT_TEXT_FILL_TYPE" val="1"/>
</p:tagLst>
</file>

<file path=ppt/tags/tag29.xml><?xml version="1.0" encoding="utf-8"?>
<p:tagLst xmlns:p="http://schemas.openxmlformats.org/presentationml/2006/main">
  <p:tag name="KSO_WM_TAG_VERSION" val="1.0"/>
  <p:tag name="KSO_WM_BEAUTIFY_FLAG" val="#wm#"/>
  <p:tag name="KSO_WM_TEMPLATE_CATEGORY" val="diagram"/>
  <p:tag name="KSO_WM_TEMPLATE_INDEX" val="20170254"/>
  <p:tag name="KSO_WM_UNIT_TYPE" val="q_h_a"/>
  <p:tag name="KSO_WM_UNIT_INDEX" val="1_1_1"/>
  <p:tag name="KSO_WM_UNIT_LAYERLEVEL" val="1_1_1"/>
  <p:tag name="KSO_WM_UNIT_VALUE" val="8"/>
  <p:tag name="KSO_WM_UNIT_HIGHLIGHT" val="0"/>
  <p:tag name="KSO_WM_UNIT_COMPATIBLE" val="0"/>
  <p:tag name="KSO_WM_UNIT_CLEAR" val="0"/>
  <p:tag name="KSO_WM_UNIT_PRESET_TEXT_INDEX" val="3"/>
  <p:tag name="KSO_WM_UNIT_PRESET_TEXT_LEN" val="11"/>
  <p:tag name="KSO_WM_DIAGRAM_GROUP_CODE" val="q1-1"/>
  <p:tag name="KSO_WM_UNIT_ID" val="diagram20170254_4*q_h_a*1_1_1"/>
  <p:tag name="KSO_WM_UNIT_TEXT_FILL_FORE_SCHEMECOLOR_INDEX" val="15"/>
  <p:tag name="KSO_WM_UNIT_TEXT_FILL_TYPE" val="1"/>
</p:tagLst>
</file>

<file path=ppt/tags/tag3.xml><?xml version="1.0" encoding="utf-8"?>
<p:tagLst xmlns:p="http://schemas.openxmlformats.org/presentationml/2006/main">
  <p:tag name="KSO_WM_TEMPLATE_CATEGORY" val="diagram"/>
  <p:tag name="KSO_WM_TEMPLATE_INDEX" val="20171623"/>
  <p:tag name="KSO_WM_TAG_VERSION" val="1.0"/>
  <p:tag name="KSO_WM_BEAUTIFY_FLAG" val="#wm#"/>
  <p:tag name="KSO_WM_UNIT_TYPE" val="q_h_f"/>
  <p:tag name="KSO_WM_UNIT_INDEX" val="1_1_1"/>
  <p:tag name="KSO_WM_UNIT_CLEAR" val="1"/>
  <p:tag name="KSO_WM_UNIT_LAYERLEVEL" val="1_1_1"/>
  <p:tag name="KSO_WM_UNIT_VALUE" val="56"/>
  <p:tag name="KSO_WM_UNIT_HIGHLIGHT" val="0"/>
  <p:tag name="KSO_WM_UNIT_COMPATIBLE" val="0"/>
  <p:tag name="KSO_WM_UNIT_PRESET_TEXT_INDEX" val="4"/>
  <p:tag name="KSO_WM_UNIT_PRESET_TEXT_LEN" val="57"/>
  <p:tag name="KSO_WM_DIAGRAM_GROUP_CODE" val="q1-1"/>
  <p:tag name="KSO_WM_UNIT_ID" val="diagram20171623_4*q_h_f*1_1_1"/>
  <p:tag name="KSO_WM_UNIT_TEXT_FILL_FORE_SCHEMECOLOR_INDEX" val="13"/>
  <p:tag name="KSO_WM_UNIT_TEXT_FILL_TYPE" val="1"/>
</p:tagLst>
</file>

<file path=ppt/tags/tag30.xml><?xml version="1.0" encoding="utf-8"?>
<p:tagLst xmlns:p="http://schemas.openxmlformats.org/presentationml/2006/main">
  <p:tag name="KSO_WM_TAG_VERSION" val="1.0"/>
  <p:tag name="KSO_WM_BEAUTIFY_FLAG" val="#wm#"/>
  <p:tag name="KSO_WM_TEMPLATE_CATEGORY" val="diagram"/>
  <p:tag name="KSO_WM_TEMPLATE_INDEX" val="20170254"/>
  <p:tag name="KSO_WM_UNIT_TYPE" val="q_h_a"/>
  <p:tag name="KSO_WM_UNIT_INDEX" val="1_2_1"/>
  <p:tag name="KSO_WM_UNIT_LAYERLEVEL" val="1_1_1"/>
  <p:tag name="KSO_WM_UNIT_VALUE" val="8"/>
  <p:tag name="KSO_WM_UNIT_HIGHLIGHT" val="0"/>
  <p:tag name="KSO_WM_UNIT_COMPATIBLE" val="0"/>
  <p:tag name="KSO_WM_UNIT_CLEAR" val="0"/>
  <p:tag name="KSO_WM_UNIT_PRESET_TEXT_INDEX" val="3"/>
  <p:tag name="KSO_WM_UNIT_PRESET_TEXT_LEN" val="11"/>
  <p:tag name="KSO_WM_DIAGRAM_GROUP_CODE" val="q1-1"/>
  <p:tag name="KSO_WM_UNIT_ID" val="diagram20170254_4*q_h_a*1_2_1"/>
  <p:tag name="KSO_WM_UNIT_TEXT_FILL_FORE_SCHEMECOLOR_INDEX" val="15"/>
  <p:tag name="KSO_WM_UNIT_TEXT_FILL_TYPE" val="1"/>
</p:tagLst>
</file>

<file path=ppt/tags/tag31.xml><?xml version="1.0" encoding="utf-8"?>
<p:tagLst xmlns:p="http://schemas.openxmlformats.org/presentationml/2006/main">
  <p:tag name="KSO_WM_TAG_VERSION" val="1.0"/>
  <p:tag name="KSO_WM_BEAUTIFY_FLAG" val="#wm#"/>
  <p:tag name="KSO_WM_TEMPLATE_CATEGORY" val="diagram"/>
  <p:tag name="KSO_WM_TEMPLATE_INDEX" val="20170254"/>
  <p:tag name="KSO_WM_UNIT_TYPE" val="q_h_a"/>
  <p:tag name="KSO_WM_UNIT_INDEX" val="1_4_1"/>
  <p:tag name="KSO_WM_UNIT_LAYERLEVEL" val="1_1_1"/>
  <p:tag name="KSO_WM_UNIT_VALUE" val="8"/>
  <p:tag name="KSO_WM_UNIT_HIGHLIGHT" val="0"/>
  <p:tag name="KSO_WM_UNIT_COMPATIBLE" val="0"/>
  <p:tag name="KSO_WM_UNIT_CLEAR" val="0"/>
  <p:tag name="KSO_WM_UNIT_PRESET_TEXT_INDEX" val="3"/>
  <p:tag name="KSO_WM_UNIT_PRESET_TEXT_LEN" val="11"/>
  <p:tag name="KSO_WM_DIAGRAM_GROUP_CODE" val="q1-1"/>
  <p:tag name="KSO_WM_UNIT_ID" val="diagram20170254_4*q_h_a*1_4_1"/>
  <p:tag name="KSO_WM_UNIT_TEXT_FILL_FORE_SCHEMECOLOR_INDEX" val="15"/>
  <p:tag name="KSO_WM_UNIT_TEXT_FILL_TYPE" val="1"/>
</p:tagLst>
</file>

<file path=ppt/tags/tag32.xml><?xml version="1.0" encoding="utf-8"?>
<p:tagLst xmlns:p="http://schemas.openxmlformats.org/presentationml/2006/main">
  <p:tag name="KSO_WM_TAG_VERSION" val="1.0"/>
  <p:tag name="KSO_WM_BEAUTIFY_FLAG" val="#wm#"/>
  <p:tag name="KSO_WM_TEMPLATE_CATEGORY" val="diagram"/>
  <p:tag name="KSO_WM_TEMPLATE_INDEX" val="20170254"/>
  <p:tag name="KSO_WM_UNIT_TYPE" val="q_h_a"/>
  <p:tag name="KSO_WM_UNIT_INDEX" val="1_3_1"/>
  <p:tag name="KSO_WM_UNIT_LAYERLEVEL" val="1_1_1"/>
  <p:tag name="KSO_WM_UNIT_VALUE" val="8"/>
  <p:tag name="KSO_WM_UNIT_HIGHLIGHT" val="0"/>
  <p:tag name="KSO_WM_UNIT_COMPATIBLE" val="0"/>
  <p:tag name="KSO_WM_UNIT_CLEAR" val="0"/>
  <p:tag name="KSO_WM_UNIT_PRESET_TEXT_INDEX" val="3"/>
  <p:tag name="KSO_WM_UNIT_PRESET_TEXT_LEN" val="11"/>
  <p:tag name="KSO_WM_DIAGRAM_GROUP_CODE" val="q1-1"/>
  <p:tag name="KSO_WM_UNIT_ID" val="diagram20170254_4*q_h_a*1_3_1"/>
  <p:tag name="KSO_WM_UNIT_TEXT_FILL_FORE_SCHEMECOLOR_INDEX" val="15"/>
  <p:tag name="KSO_WM_UNIT_TEXT_FILL_TYPE" val="1"/>
</p:tagLst>
</file>

<file path=ppt/tags/tag33.xml><?xml version="1.0" encoding="utf-8"?>
<p:tagLst xmlns:p="http://schemas.openxmlformats.org/presentationml/2006/main">
  <p:tag name="KSO_WM_TAG_VERSION" val="1.0"/>
  <p:tag name="KSO_WM_BEAUTIFY_FLAG" val="#wm#"/>
  <p:tag name="KSO_WM_TEMPLATE_CATEGORY" val="diagram"/>
  <p:tag name="KSO_WM_TEMPLATE_INDEX" val="20170254"/>
  <p:tag name="KSO_WM_UNIT_TYPE" val="q_h_f"/>
  <p:tag name="KSO_WM_UNIT_INDEX" val="1_3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q1-1"/>
  <p:tag name="KSO_WM_UNIT_ID" val="diagram20170254_4*q_h_f*1_3_1"/>
  <p:tag name="KSO_WM_UNIT_TEXT_FILL_FORE_SCHEMECOLOR_INDEX" val="15"/>
  <p:tag name="KSO_WM_UNIT_TEXT_FILL_TYPE" val="1"/>
</p:tagLst>
</file>

<file path=ppt/tags/tag34.xml><?xml version="1.0" encoding="utf-8"?>
<p:tagLst xmlns:p="http://schemas.openxmlformats.org/presentationml/2006/main">
  <p:tag name="KSO_WM_TAG_VERSION" val="1.0"/>
  <p:tag name="KSO_WM_BEAUTIFY_FLAG" val="#wm#"/>
  <p:tag name="KSO_WM_TEMPLATE_CATEGORY" val="diagram"/>
  <p:tag name="KSO_WM_TEMPLATE_INDEX" val="20170254"/>
  <p:tag name="KSO_WM_UNIT_TYPE" val="q_h_f"/>
  <p:tag name="KSO_WM_UNIT_INDEX" val="1_4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q1-1"/>
  <p:tag name="KSO_WM_UNIT_ID" val="diagram20170254_4*q_h_f*1_4_1"/>
  <p:tag name="KSO_WM_UNIT_TEXT_FILL_FORE_SCHEMECOLOR_INDEX" val="15"/>
  <p:tag name="KSO_WM_UNIT_TEXT_FILL_TYPE" val="1"/>
</p:tagLst>
</file>

<file path=ppt/tags/tag35.xml><?xml version="1.0" encoding="utf-8"?>
<p:tagLst xmlns:p="http://schemas.openxmlformats.org/presentationml/2006/main">
  <p:tag name="KSO_WM_TAG_VERSION" val="1.0"/>
  <p:tag name="KSO_WM_BEAUTIFY_FLAG" val="#wm#"/>
  <p:tag name="KSO_WM_TEMPLATE_CATEGORY" val="diagram"/>
  <p:tag name="KSO_WM_TEMPLATE_INDEX" val="20170254"/>
  <p:tag name="KSO_WM_UNIT_TYPE" val="q_h_f"/>
  <p:tag name="KSO_WM_UNIT_INDEX" val="1_2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q1-1"/>
  <p:tag name="KSO_WM_UNIT_ID" val="diagram20170254_4*q_h_f*1_2_1"/>
  <p:tag name="KSO_WM_UNIT_TEXT_FILL_FORE_SCHEMECOLOR_INDEX" val="15"/>
  <p:tag name="KSO_WM_UNIT_TEXT_FILL_TYPE" val="1"/>
</p:tagLst>
</file>

<file path=ppt/tags/tag36.xml><?xml version="1.0" encoding="utf-8"?>
<p:tagLst xmlns:p="http://schemas.openxmlformats.org/presentationml/2006/main">
  <p:tag name="KSO_WM_TAG_VERSION" val="1.0"/>
  <p:tag name="KSO_WM_BEAUTIFY_FLAG" val="#wm#"/>
  <p:tag name="KSO_WM_TEMPLATE_CATEGORY" val="diagram"/>
  <p:tag name="KSO_WM_TEMPLATE_INDEX" val="20170254"/>
  <p:tag name="KSO_WM_UNIT_TYPE" val="q_h_f"/>
  <p:tag name="KSO_WM_UNIT_INDEX" val="1_1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q1-1"/>
  <p:tag name="KSO_WM_UNIT_ID" val="diagram20170254_4*q_h_f*1_1_1"/>
  <p:tag name="KSO_WM_UNIT_TEXT_FILL_FORE_SCHEMECOLOR_INDEX" val="15"/>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710_4*i*1"/>
  <p:tag name="KSO_WM_TEMPLATE_CATEGORY" val="diagram"/>
  <p:tag name="KSO_WM_TEMPLATE_INDEX" val="71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10_4*l_h_i*1_1_1"/>
  <p:tag name="KSO_WM_TEMPLATE_CATEGORY" val="diagram"/>
  <p:tag name="KSO_WM_TEMPLATE_INDEX" val="710"/>
  <p:tag name="KSO_WM_UNIT_LAYERLEVEL" val="1_1_1"/>
  <p:tag name="KSO_WM_TAG_VERSION" val="1.0"/>
  <p:tag name="KSO_WM_BEAUTIFY_FLAG" val="#wm#"/>
  <p:tag name="KSO_WM_UNIT_LINE_FORE_SCHEMECOLOR_INDEX" val="6"/>
  <p:tag name="KSO_WM_UNIT_LINE_FILL_TYPE"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10_4*l_h_i*1_1_2"/>
  <p:tag name="KSO_WM_TEMPLATE_CATEGORY" val="diagram"/>
  <p:tag name="KSO_WM_TEMPLATE_INDEX" val="710"/>
  <p:tag name="KSO_WM_UNIT_LAYERLEVEL" val="1_1_1"/>
  <p:tag name="KSO_WM_TAG_VERSION" val="1.0"/>
  <p:tag name="KSO_WM_BEAUTIFY_FLAG" val="#wm#"/>
  <p:tag name="KSO_WM_UNIT_LINE_FORE_SCHEMECOLOR_INDEX" val="6"/>
  <p:tag name="KSO_WM_UNIT_LINE_FILL_TYPE" val="2"/>
</p:tagLst>
</file>

<file path=ppt/tags/tag4.xml><?xml version="1.0" encoding="utf-8"?>
<p:tagLst xmlns:p="http://schemas.openxmlformats.org/presentationml/2006/main">
  <p:tag name="KSO_WM_TEMPLATE_CATEGORY" val="diagram"/>
  <p:tag name="KSO_WM_TEMPLATE_INDEX" val="20171623"/>
  <p:tag name="KSO_WM_UNIT_CLEAR" val="1"/>
  <p:tag name="KSO_WM_TAG_VERSION" val="1.0"/>
  <p:tag name="KSO_WM_BEAUTIFY_FLAG" val="#wm#"/>
  <p:tag name="KSO_WM_UNIT_TYPE" val="q_h_i"/>
  <p:tag name="KSO_WM_UNIT_INDEX" val="1_1_3"/>
  <p:tag name="KSO_WM_UNIT_ID" val="diagram20171623_4*q_h_i*1_1_3"/>
  <p:tag name="KSO_WM_UNIT_LAYERLEVEL" val="1_1_1"/>
  <p:tag name="KSO_WM_DIAGRAM_GROUP_CODE" val="q1-1"/>
  <p:tag name="KSO_WM_UNIT_FILL_FORE_SCHEMECOLOR_INDEX" val="5"/>
  <p:tag name="KSO_WM_UNIT_FILL_TYPE" val="1"/>
  <p:tag name="KSO_WM_UNIT_TEXT_FILL_FORE_SCHEMECOLOR_INDEX" val="13"/>
  <p:tag name="KSO_WM_UNIT_TEXT_FILL_TYPE"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10_4*l_h_i*1_1_3"/>
  <p:tag name="KSO_WM_TEMPLATE_CATEGORY" val="diagram"/>
  <p:tag name="KSO_WM_TEMPLATE_INDEX" val="71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10_4*l_h_i*1_1_4"/>
  <p:tag name="KSO_WM_TEMPLATE_CATEGORY" val="diagram"/>
  <p:tag name="KSO_WM_TEMPLATE_INDEX" val="710"/>
  <p:tag name="KSO_WM_UNIT_LAYERLEVEL" val="1_1_1"/>
  <p:tag name="KSO_WM_TAG_VERSION" val="1.0"/>
  <p:tag name="KSO_WM_BEAUTIFY_FLAG" val="#wm#"/>
  <p:tag name="KSO_WM_UNIT_TEXT_FILL_FORE_SCHEMECOLOR_INDEX" val="13"/>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diagram710_4*i*4"/>
  <p:tag name="KSO_WM_TEMPLATE_CATEGORY" val="diagram"/>
  <p:tag name="KSO_WM_TEMPLATE_INDEX" val="7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10_4*l_h_i*1_2_1"/>
  <p:tag name="KSO_WM_TEMPLATE_CATEGORY" val="diagram"/>
  <p:tag name="KSO_WM_TEMPLATE_INDEX" val="710"/>
  <p:tag name="KSO_WM_UNIT_LAYERLEVEL" val="1_1_1"/>
  <p:tag name="KSO_WM_TAG_VERSION" val="1.0"/>
  <p:tag name="KSO_WM_BEAUTIFY_FLAG" val="#wm#"/>
  <p:tag name="KSO_WM_UNIT_LINE_FORE_SCHEMECOLOR_INDEX" val="6"/>
  <p:tag name="KSO_WM_UNIT_LINE_FILL_TYPE" val="2"/>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10_4*l_h_i*1_2_2"/>
  <p:tag name="KSO_WM_TEMPLATE_CATEGORY" val="diagram"/>
  <p:tag name="KSO_WM_TEMPLATE_INDEX" val="710"/>
  <p:tag name="KSO_WM_UNIT_LAYERLEVEL" val="1_1_1"/>
  <p:tag name="KSO_WM_TAG_VERSION" val="1.0"/>
  <p:tag name="KSO_WM_BEAUTIFY_FLAG" val="#wm#"/>
  <p:tag name="KSO_WM_UNIT_LINE_FORE_SCHEMECOLOR_INDEX" val="6"/>
  <p:tag name="KSO_WM_UNIT_LINE_FILL_TYPE" val="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10_4*l_h_i*1_2_3"/>
  <p:tag name="KSO_WM_TEMPLATE_CATEGORY" val="diagram"/>
  <p:tag name="KSO_WM_TEMPLATE_INDEX" val="71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10_4*l_h_i*1_2_4"/>
  <p:tag name="KSO_WM_TEMPLATE_CATEGORY" val="diagram"/>
  <p:tag name="KSO_WM_TEMPLATE_INDEX" val="710"/>
  <p:tag name="KSO_WM_UNIT_LAYERLEVEL" val="1_1_1"/>
  <p:tag name="KSO_WM_TAG_VERSION" val="1.0"/>
  <p:tag name="KSO_WM_BEAUTIFY_FLAG" val="#wm#"/>
  <p:tag name="KSO_WM_UNIT_TEXT_FILL_FORE_SCHEMECOLOR_INDEX" val="13"/>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710_4*i*2"/>
  <p:tag name="KSO_WM_TEMPLATE_CATEGORY" val="diagram"/>
  <p:tag name="KSO_WM_TEMPLATE_INDEX" val="7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10_4*l_h_i*1_3_1"/>
  <p:tag name="KSO_WM_TEMPLATE_CATEGORY" val="diagram"/>
  <p:tag name="KSO_WM_TEMPLATE_INDEX" val="710"/>
  <p:tag name="KSO_WM_UNIT_LAYERLEVEL" val="1_1_1"/>
  <p:tag name="KSO_WM_TAG_VERSION" val="1.0"/>
  <p:tag name="KSO_WM_BEAUTIFY_FLAG" val="#wm#"/>
  <p:tag name="KSO_WM_UNIT_LINE_FORE_SCHEMECOLOR_INDEX" val="6"/>
  <p:tag name="KSO_WM_UNIT_LINE_FILL_TYPE" val="2"/>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10_4*l_h_i*1_3_2"/>
  <p:tag name="KSO_WM_TEMPLATE_CATEGORY" val="diagram"/>
  <p:tag name="KSO_WM_TEMPLATE_INDEX" val="710"/>
  <p:tag name="KSO_WM_UNIT_LAYERLEVEL" val="1_1_1"/>
  <p:tag name="KSO_WM_TAG_VERSION" val="1.0"/>
  <p:tag name="KSO_WM_BEAUTIFY_FLAG" val="#wm#"/>
  <p:tag name="KSO_WM_UNIT_LINE_FORE_SCHEMECOLOR_INDEX" val="6"/>
  <p:tag name="KSO_WM_UNIT_LINE_FILL_TYPE" val="2"/>
</p:tagLst>
</file>

<file path=ppt/tags/tag5.xml><?xml version="1.0" encoding="utf-8"?>
<p:tagLst xmlns:p="http://schemas.openxmlformats.org/presentationml/2006/main">
  <p:tag name="KSO_WM_TEMPLATE_CATEGORY" val="diagram"/>
  <p:tag name="KSO_WM_TEMPLATE_INDEX" val="20171623"/>
  <p:tag name="KSO_WM_UNIT_CLEAR" val="1"/>
  <p:tag name="KSO_WM_TAG_VERSION" val="1.0"/>
  <p:tag name="KSO_WM_BEAUTIFY_FLAG" val="#wm#"/>
  <p:tag name="KSO_WM_UNIT_TYPE" val="q_h_i"/>
  <p:tag name="KSO_WM_UNIT_INDEX" val="1_2_1"/>
  <p:tag name="KSO_WM_UNIT_ID" val="diagram20171623_4*q_h_i*1_2_1"/>
  <p:tag name="KSO_WM_UNIT_LAYERLEVEL" val="1_1_1"/>
  <p:tag name="KSO_WM_DIAGRAM_GROUP_CODE" val="q1-1"/>
  <p:tag name="KSO_WM_UNIT_FILL_FORE_SCHEMECOLOR_INDEX" val="6"/>
  <p:tag name="KSO_WM_UNIT_FILL_TYPE" val="1"/>
  <p:tag name="KSO_WM_UNIT_TEXT_FILL_FORE_SCHEMECOLOR_INDEX" val="13"/>
  <p:tag name="KSO_WM_UNIT_TEXT_FILL_TYPE"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10_4*l_h_i*1_3_3"/>
  <p:tag name="KSO_WM_TEMPLATE_CATEGORY" val="diagram"/>
  <p:tag name="KSO_WM_TEMPLATE_INDEX" val="71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10_4*l_h_i*1_3_4"/>
  <p:tag name="KSO_WM_TEMPLATE_CATEGORY" val="diagram"/>
  <p:tag name="KSO_WM_TEMPLATE_INDEX" val="710"/>
  <p:tag name="KSO_WM_UNIT_LAYERLEVEL" val="1_1_1"/>
  <p:tag name="KSO_WM_TAG_VERSION" val="1.0"/>
  <p:tag name="KSO_WM_BEAUTIFY_FLAG" val="#wm#"/>
  <p:tag name="KSO_WM_UNIT_TEXT_FILL_FORE_SCHEMECOLOR_INDEX" val="13"/>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710_4*i*3"/>
  <p:tag name="KSO_WM_TEMPLATE_CATEGORY" val="diagram"/>
  <p:tag name="KSO_WM_TEMPLATE_INDEX" val="7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710_4*l_h_i*1_4_1"/>
  <p:tag name="KSO_WM_TEMPLATE_CATEGORY" val="diagram"/>
  <p:tag name="KSO_WM_TEMPLATE_INDEX" val="710"/>
  <p:tag name="KSO_WM_UNIT_LAYERLEVEL" val="1_1_1"/>
  <p:tag name="KSO_WM_TAG_VERSION" val="1.0"/>
  <p:tag name="KSO_WM_BEAUTIFY_FLAG" val="#wm#"/>
  <p:tag name="KSO_WM_UNIT_LINE_FORE_SCHEMECOLOR_INDEX" val="6"/>
  <p:tag name="KSO_WM_UNIT_LINE_FILL_TYPE"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710_4*l_h_i*1_4_2"/>
  <p:tag name="KSO_WM_TEMPLATE_CATEGORY" val="diagram"/>
  <p:tag name="KSO_WM_TEMPLATE_INDEX" val="710"/>
  <p:tag name="KSO_WM_UNIT_LAYERLEVEL" val="1_1_1"/>
  <p:tag name="KSO_WM_TAG_VERSION" val="1.0"/>
  <p:tag name="KSO_WM_BEAUTIFY_FLAG" val="#wm#"/>
  <p:tag name="KSO_WM_UNIT_LINE_FORE_SCHEMECOLOR_INDEX" val="6"/>
  <p:tag name="KSO_WM_UNIT_LINE_FILL_TYPE"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710_4*l_h_i*1_4_3"/>
  <p:tag name="KSO_WM_TEMPLATE_CATEGORY" val="diagram"/>
  <p:tag name="KSO_WM_TEMPLATE_INDEX" val="71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710_4*l_h_i*1_4_4"/>
  <p:tag name="KSO_WM_TEMPLATE_CATEGORY" val="diagram"/>
  <p:tag name="KSO_WM_TEMPLATE_INDEX" val="710"/>
  <p:tag name="KSO_WM_UNIT_LAYERLEVEL" val="1_1_1"/>
  <p:tag name="KSO_WM_TAG_VERSION" val="1.0"/>
  <p:tag name="KSO_WM_BEAUTIFY_FLAG" val="#wm#"/>
  <p:tag name="KSO_WM_UNIT_TEXT_FILL_FORE_SCHEMECOLOR_INDEX" val="13"/>
  <p:tag name="KSO_WM_UNIT_TEXT_FILL_TYPE" val="1"/>
</p:tagLst>
</file>

<file path=ppt/tags/tag57.xml><?xml version="1.0" encoding="utf-8"?>
<p:tagLst xmlns:p="http://schemas.openxmlformats.org/presentationml/2006/main">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10_4*l_h_f*1_1_1"/>
  <p:tag name="KSO_WM_TEMPLATE_CATEGORY" val="diagram"/>
  <p:tag name="KSO_WM_TEMPLATE_INDEX" val="710"/>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58.xml><?xml version="1.0" encoding="utf-8"?>
<p:tagLst xmlns:p="http://schemas.openxmlformats.org/presentationml/2006/main">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10_4*l_h_f*1_2_1"/>
  <p:tag name="KSO_WM_TEMPLATE_CATEGORY" val="diagram"/>
  <p:tag name="KSO_WM_TEMPLATE_INDEX" val="710"/>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59.xml><?xml version="1.0" encoding="utf-8"?>
<p:tagLst xmlns:p="http://schemas.openxmlformats.org/presentationml/2006/main">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10_4*l_h_f*1_3_1"/>
  <p:tag name="KSO_WM_TEMPLATE_CATEGORY" val="diagram"/>
  <p:tag name="KSO_WM_TEMPLATE_INDEX" val="710"/>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6.xml><?xml version="1.0" encoding="utf-8"?>
<p:tagLst xmlns:p="http://schemas.openxmlformats.org/presentationml/2006/main">
  <p:tag name="KSO_WM_TEMPLATE_CATEGORY" val="diagram"/>
  <p:tag name="KSO_WM_TEMPLATE_INDEX" val="20171623"/>
  <p:tag name="KSO_WM_UNIT_CLEAR" val="1"/>
  <p:tag name="KSO_WM_TAG_VERSION" val="1.0"/>
  <p:tag name="KSO_WM_BEAUTIFY_FLAG" val="#wm#"/>
  <p:tag name="KSO_WM_UNIT_TYPE" val="q_h_i"/>
  <p:tag name="KSO_WM_UNIT_INDEX" val="1_2_2"/>
  <p:tag name="KSO_WM_UNIT_ID" val="diagram20171623_4*q_h_i*1_2_2"/>
  <p:tag name="KSO_WM_UNIT_LAYERLEVEL" val="1_1_1"/>
  <p:tag name="KSO_WM_DIAGRAM_GROUP_CODE" val="q1-1"/>
  <p:tag name="KSO_WM_UNIT_LINE_FORE_SCHEMECOLOR_INDEX" val="14"/>
  <p:tag name="KSO_WM_UNIT_LINE_FILL_TYPE" val="2"/>
</p:tagLst>
</file>

<file path=ppt/tags/tag60.xml><?xml version="1.0" encoding="utf-8"?>
<p:tagLst xmlns:p="http://schemas.openxmlformats.org/presentationml/2006/main">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710_4*l_h_f*1_4_1"/>
  <p:tag name="KSO_WM_TEMPLATE_CATEGORY" val="diagram"/>
  <p:tag name="KSO_WM_TEMPLATE_INDEX" val="710"/>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61.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3_1"/>
  <p:tag name="KSO_WM_UNIT_ID" val="diagram20174753_3*l_h_i*1_3_1"/>
  <p:tag name="KSO_WM_UNIT_LAYERLEVEL" val="1_1_1"/>
  <p:tag name="KSO_WM_DIAGRAM_GROUP_CODE" val="l1-1"/>
  <p:tag name="KSO_WM_UNIT_FILL_FORE_SCHEMECOLOR_INDEX" val="6"/>
  <p:tag name="KSO_WM_UNIT_FILL_TYPE" val="1"/>
  <p:tag name="KSO_WM_UNIT_TEXT_FILL_FORE_SCHEMECOLOR_INDEX" val="13"/>
  <p:tag name="KSO_WM_UNIT_TEXT_FILL_TYPE" val="1"/>
</p:tagLst>
</file>

<file path=ppt/tags/tag62.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3_2"/>
  <p:tag name="KSO_WM_UNIT_ID" val="diagram20174753_3*l_h_i*1_3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Lst>
</file>

<file path=ppt/tags/tag63.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3_3"/>
  <p:tag name="KSO_WM_UNIT_ID" val="diagram20174753_3*l_h_i*1_3_3"/>
  <p:tag name="KSO_WM_UNIT_LAYERLEVEL" val="1_1_1"/>
  <p:tag name="KSO_WM_DIAGRAM_GROUP_CODE" val="l1-1"/>
  <p:tag name="KSO_WM_UNIT_FILL_FORE_SCHEMECOLOR_INDEX" val="6"/>
  <p:tag name="KSO_WM_UNIT_FILL_TYPE" val="1"/>
  <p:tag name="KSO_WM_UNIT_TEXT_FILL_FORE_SCHEMECOLOR_INDEX" val="13"/>
  <p:tag name="KSO_WM_UNIT_TEXT_FILL_TYPE" val="1"/>
</p:tagLst>
</file>

<file path=ppt/tags/tag64.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2_1"/>
  <p:tag name="KSO_WM_UNIT_ID" val="diagram20174753_3*l_h_i*1_2_1"/>
  <p:tag name="KSO_WM_UNIT_LAYERLEVEL" val="1_1_1"/>
  <p:tag name="KSO_WM_DIAGRAM_GROUP_CODE" val="l1-1"/>
</p:tagLst>
</file>

<file path=ppt/tags/tag65.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3_4"/>
  <p:tag name="KSO_WM_UNIT_ID" val="diagram20174753_3*l_h_i*1_3_4"/>
  <p:tag name="KSO_WM_UNIT_LAYERLEVEL" val="1_1_1"/>
  <p:tag name="KSO_WM_DIAGRAM_GROUP_CODE" val="l1-1"/>
</p:tagLst>
</file>

<file path=ppt/tags/tag66.xml><?xml version="1.0" encoding="utf-8"?>
<p:tagLst xmlns:p="http://schemas.openxmlformats.org/presentationml/2006/main">
  <p:tag name="KSO_WM_TAG_VERSION" val="1.0"/>
  <p:tag name="KSO_WM_BEAUTIFY_FLAG" val="#wm#"/>
  <p:tag name="KSO_WM_UNIT_TYPE" val="i"/>
  <p:tag name="KSO_WM_UNIT_ID" val="diagram20174753_3*i*5"/>
  <p:tag name="KSO_WM_TEMPLATE_CATEGORY" val="diagram"/>
  <p:tag name="KSO_WM_TEMPLATE_INDEX" val="20174753"/>
  <p:tag name="KSO_WM_UNIT_INDEX" val="5"/>
</p:tagLst>
</file>

<file path=ppt/tags/tag67.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2_2"/>
  <p:tag name="KSO_WM_UNIT_ID" val="diagram20174753_3*l_h_i*1_2_2"/>
  <p:tag name="KSO_WM_UNIT_LAYERLEVEL" val="1_1_1"/>
  <p:tag name="KSO_WM_DIAGRAM_GROUP_CODE" val="l1-1"/>
  <p:tag name="KSO_WM_UNIT_FILL_FORE_SCHEMECOLOR_INDEX" val="8"/>
  <p:tag name="KSO_WM_UNIT_FILL_TYPE" val="1"/>
  <p:tag name="KSO_WM_UNIT_TEXT_FILL_FORE_SCHEMECOLOR_INDEX" val="13"/>
  <p:tag name="KSO_WM_UNIT_TEXT_FILL_TYPE" val="1"/>
</p:tagLst>
</file>

<file path=ppt/tags/tag68.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2_3"/>
  <p:tag name="KSO_WM_UNIT_ID" val="diagram20174753_3*l_h_i*1_2_3"/>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Lst>
</file>

<file path=ppt/tags/tag69.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2_4"/>
  <p:tag name="KSO_WM_UNIT_ID" val="diagram20174753_3*l_h_i*1_2_4"/>
  <p:tag name="KSO_WM_UNIT_LAYERLEVEL" val="1_1_1"/>
  <p:tag name="KSO_WM_DIAGRAM_GROUP_CODE" val="l1-1"/>
  <p:tag name="KSO_WM_UNIT_FILL_FORE_SCHEMECOLOR_INDEX" val="8"/>
  <p:tag name="KSO_WM_UNIT_FILL_TYPE" val="1"/>
  <p:tag name="KSO_WM_UNIT_TEXT_FILL_FORE_SCHEMECOLOR_INDEX" val="13"/>
  <p:tag name="KSO_WM_UNIT_TEXT_FILL_TYPE" val="1"/>
</p:tagLst>
</file>

<file path=ppt/tags/tag7.xml><?xml version="1.0" encoding="utf-8"?>
<p:tagLst xmlns:p="http://schemas.openxmlformats.org/presentationml/2006/main">
  <p:tag name="KSO_WM_TEMPLATE_CATEGORY" val="diagram"/>
  <p:tag name="KSO_WM_TEMPLATE_INDEX" val="20171623"/>
  <p:tag name="KSO_WM_UNIT_CLEAR" val="1"/>
  <p:tag name="KSO_WM_TAG_VERSION" val="1.0"/>
  <p:tag name="KSO_WM_BEAUTIFY_FLAG" val="#wm#"/>
  <p:tag name="KSO_WM_UNIT_TYPE" val="q_h_i"/>
  <p:tag name="KSO_WM_UNIT_INDEX" val="1_2_3"/>
  <p:tag name="KSO_WM_UNIT_ID" val="diagram20171623_4*q_h_i*1_2_3"/>
  <p:tag name="KSO_WM_UNIT_LAYERLEVEL" val="1_1_1"/>
  <p:tag name="KSO_WM_DIAGRAM_GROUP_CODE" val="q1-1"/>
  <p:tag name="KSO_WM_UNIT_FILL_FORE_SCHEMECOLOR_INDEX" val="6"/>
  <p:tag name="KSO_WM_UNIT_FILL_TYPE" val="1"/>
  <p:tag name="KSO_WM_UNIT_TEXT_FILL_FORE_SCHEMECOLOR_INDEX" val="14"/>
  <p:tag name="KSO_WM_UNIT_TEXT_FILL_TYPE" val="1"/>
</p:tagLst>
</file>

<file path=ppt/tags/tag70.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a"/>
  <p:tag name="KSO_WM_UNIT_INDEX" val="1_2_1"/>
  <p:tag name="KSO_WM_UNIT_ID" val="diagram20174753_3*l_h_a*1_2_1"/>
  <p:tag name="KSO_WM_UNIT_LAYERLEVEL" val="1_1_1"/>
  <p:tag name="KSO_WM_UNIT_VALUE" val="2"/>
  <p:tag name="KSO_WM_UNIT_HIGHLIGHT" val="0"/>
  <p:tag name="KSO_WM_UNIT_COMPATIBLE" val="0"/>
  <p:tag name="KSO_WM_UNIT_CLEAR" val="0"/>
  <p:tag name="KSO_WM_DIAGRAM_GROUP_CODE" val="l1-1"/>
  <p:tag name="KSO_WM_UNIT_PRESET_TEXT" val="发现"/>
  <p:tag name="KSO_WM_UNIT_TEXT_FILL_FORE_SCHEMECOLOR_INDEX" val="13"/>
  <p:tag name="KSO_WM_UNIT_TEXT_FILL_TYPE" val="1"/>
</p:tagLst>
</file>

<file path=ppt/tags/tag71.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a"/>
  <p:tag name="KSO_WM_UNIT_INDEX" val="1_3_1"/>
  <p:tag name="KSO_WM_UNIT_ID" val="diagram20174753_3*l_h_a*1_3_1"/>
  <p:tag name="KSO_WM_UNIT_LAYERLEVEL" val="1_1_1"/>
  <p:tag name="KSO_WM_UNIT_VALUE" val="2"/>
  <p:tag name="KSO_WM_UNIT_HIGHLIGHT" val="0"/>
  <p:tag name="KSO_WM_UNIT_COMPATIBLE" val="0"/>
  <p:tag name="KSO_WM_UNIT_CLEAR" val="0"/>
  <p:tag name="KSO_WM_DIAGRAM_GROUP_CODE" val="l1-1"/>
  <p:tag name="KSO_WM_UNIT_PRESET_TEXT" val="提出"/>
  <p:tag name="KSO_WM_UNIT_TEXT_FILL_FORE_SCHEMECOLOR_INDEX" val="13"/>
  <p:tag name="KSO_WM_UNIT_TEXT_FILL_TYPE" val="1"/>
</p:tagLst>
</file>

<file path=ppt/tags/tag72.xml><?xml version="1.0" encoding="utf-8"?>
<p:tagLst xmlns:p="http://schemas.openxmlformats.org/presentationml/2006/main">
  <p:tag name="KSO_WM_TAG_VERSION" val="1.0"/>
  <p:tag name="KSO_WM_BEAUTIFY_FLAG" val="#wm#"/>
  <p:tag name="KSO_WM_UNIT_TYPE" val="i"/>
  <p:tag name="KSO_WM_UNIT_ID" val="diagram20174753_3*i*15"/>
  <p:tag name="KSO_WM_TEMPLATE_CATEGORY" val="diagram"/>
  <p:tag name="KSO_WM_TEMPLATE_INDEX" val="20174753"/>
  <p:tag name="KSO_WM_UNIT_INDEX" val="15"/>
</p:tagLst>
</file>

<file path=ppt/tags/tag73.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1_1"/>
  <p:tag name="KSO_WM_UNIT_ID" val="diagram20174753_3*l_h_i*1_1_1"/>
  <p:tag name="KSO_WM_UNIT_LAYERLEVEL" val="1_1_1"/>
  <p:tag name="KSO_WM_DIAGRAM_GROUP_CODE" val="l1-1"/>
  <p:tag name="KSO_WM_UNIT_FILL_FORE_SCHEMECOLOR_INDEX" val="6"/>
  <p:tag name="KSO_WM_UNIT_FILL_TYPE" val="1"/>
  <p:tag name="KSO_WM_UNIT_TEXT_FILL_FORE_SCHEMECOLOR_INDEX" val="13"/>
  <p:tag name="KSO_WM_UNIT_TEXT_FILL_TYPE" val="1"/>
</p:tagLst>
</file>

<file path=ppt/tags/tag74.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1_2"/>
  <p:tag name="KSO_WM_UNIT_ID" val="diagram20174753_3*l_h_i*1_1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Lst>
</file>

<file path=ppt/tags/tag75.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1_3"/>
  <p:tag name="KSO_WM_UNIT_ID" val="diagram20174753_3*l_h_i*1_1_3"/>
  <p:tag name="KSO_WM_UNIT_LAYERLEVEL" val="1_1_1"/>
  <p:tag name="KSO_WM_DIAGRAM_GROUP_CODE" val="l1-1"/>
  <p:tag name="KSO_WM_UNIT_FILL_FORE_SCHEMECOLOR_INDEX" val="6"/>
  <p:tag name="KSO_WM_UNIT_FILL_TYPE" val="1"/>
  <p:tag name="KSO_WM_UNIT_TEXT_FILL_FORE_SCHEMECOLOR_INDEX" val="13"/>
  <p:tag name="KSO_WM_UNIT_TEXT_FILL_TYPE" val="1"/>
</p:tagLst>
</file>

<file path=ppt/tags/tag76.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a"/>
  <p:tag name="KSO_WM_UNIT_INDEX" val="1_1_1"/>
  <p:tag name="KSO_WM_UNIT_ID" val="diagram20174753_3*l_h_a*1_1_1"/>
  <p:tag name="KSO_WM_UNIT_LAYERLEVEL" val="1_1_1"/>
  <p:tag name="KSO_WM_UNIT_VALUE" val="2"/>
  <p:tag name="KSO_WM_UNIT_HIGHLIGHT" val="0"/>
  <p:tag name="KSO_WM_UNIT_COMPATIBLE" val="0"/>
  <p:tag name="KSO_WM_UNIT_CLEAR" val="0"/>
  <p:tag name="KSO_WM_DIAGRAM_GROUP_CODE" val="l1-1"/>
  <p:tag name="KSO_WM_UNIT_PRESET_TEXT" val="观察"/>
  <p:tag name="KSO_WM_UNIT_TEXT_FILL_FORE_SCHEMECOLOR_INDEX" val="13"/>
  <p:tag name="KSO_WM_UNIT_TEXT_FILL_TYPE" val="1"/>
</p:tagLst>
</file>

<file path=ppt/tags/tag77.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i"/>
  <p:tag name="KSO_WM_UNIT_INDEX" val="1_12"/>
  <p:tag name="KSO_WM_UNIT_ID" val="diagram20174753_3*l_i*1_12"/>
  <p:tag name="KSO_WM_UNIT_LAYERLEVEL" val="1_1"/>
  <p:tag name="KSO_WM_DIAGRAM_GROUP_CODE" val="l1-1"/>
  <p:tag name="KSO_WM_UNIT_TEXT_FILL_FORE_SCHEMECOLOR_INDEX" val="13"/>
  <p:tag name="KSO_WM_UNIT_TEXT_FILL_TYPE" val="1"/>
</p:tagLst>
</file>

<file path=ppt/tags/tag78.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1_4"/>
  <p:tag name="KSO_WM_UNIT_ID" val="diagram20174753_3*l_h_i*1_1_4"/>
  <p:tag name="KSO_WM_UNIT_LAYERLEVEL" val="1_1_1"/>
  <p:tag name="KSO_WM_DIAGRAM_GROUP_CODE" val="l1-1"/>
</p:tagLst>
</file>

<file path=ppt/tags/tag79.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f"/>
  <p:tag name="KSO_WM_UNIT_INDEX" val="1_1_1"/>
  <p:tag name="KSO_WM_UNIT_ID" val="diagram20174753_3*l_h_f*1_1_1"/>
  <p:tag name="KSO_WM_UNIT_LAYERLEVEL" val="1_1_1"/>
  <p:tag name="KSO_WM_UNIT_VALUE" val="33"/>
  <p:tag name="KSO_WM_UNIT_HIGHLIGHT" val="0"/>
  <p:tag name="KSO_WM_UNIT_COMPATIBLE" val="0"/>
  <p:tag name="KSO_WM_UNIT_CLEAR" val="0"/>
  <p:tag name="KSO_WM_UNIT_PRESET_TEXT_INDEX" val="2"/>
  <p:tag name="KSO_WM_UNIT_PRESET_TEXT_LEN" val="30"/>
  <p:tag name="KSO_WM_DIAGRAM_GROUP_CODE" val="l1-1"/>
</p:tagLst>
</file>

<file path=ppt/tags/tag8.xml><?xml version="1.0" encoding="utf-8"?>
<p:tagLst xmlns:p="http://schemas.openxmlformats.org/presentationml/2006/main">
  <p:tag name="KSO_WM_TEMPLATE_CATEGORY" val="diagram"/>
  <p:tag name="KSO_WM_TEMPLATE_INDEX" val="20171623"/>
  <p:tag name="KSO_WM_TAG_VERSION" val="1.0"/>
  <p:tag name="KSO_WM_BEAUTIFY_FLAG" val="#wm#"/>
  <p:tag name="KSO_WM_UNIT_TYPE" val="q_h_f"/>
  <p:tag name="KSO_WM_UNIT_INDEX" val="1_2_1"/>
  <p:tag name="KSO_WM_UNIT_CLEAR" val="1"/>
  <p:tag name="KSO_WM_UNIT_LAYERLEVEL" val="1_1_1"/>
  <p:tag name="KSO_WM_UNIT_VALUE" val="56"/>
  <p:tag name="KSO_WM_UNIT_HIGHLIGHT" val="0"/>
  <p:tag name="KSO_WM_UNIT_COMPATIBLE" val="0"/>
  <p:tag name="KSO_WM_UNIT_PRESET_TEXT_INDEX" val="4"/>
  <p:tag name="KSO_WM_UNIT_PRESET_TEXT_LEN" val="57"/>
  <p:tag name="KSO_WM_DIAGRAM_GROUP_CODE" val="q1-1"/>
  <p:tag name="KSO_WM_UNIT_ID" val="diagram20171623_4*q_h_f*1_2_1"/>
  <p:tag name="KSO_WM_UNIT_TEXT_FILL_FORE_SCHEMECOLOR_INDEX" val="13"/>
  <p:tag name="KSO_WM_UNIT_TEXT_FILL_TYPE" val="1"/>
</p:tagLst>
</file>

<file path=ppt/tags/tag80.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f"/>
  <p:tag name="KSO_WM_UNIT_INDEX" val="1_3_1"/>
  <p:tag name="KSO_WM_UNIT_ID" val="diagram20174753_3*l_h_f*1_3_1"/>
  <p:tag name="KSO_WM_UNIT_LAYERLEVEL" val="1_1_1"/>
  <p:tag name="KSO_WM_UNIT_VALUE" val="33"/>
  <p:tag name="KSO_WM_UNIT_HIGHLIGHT" val="0"/>
  <p:tag name="KSO_WM_UNIT_COMPATIBLE" val="0"/>
  <p:tag name="KSO_WM_UNIT_CLEAR" val="0"/>
  <p:tag name="KSO_WM_UNIT_PRESET_TEXT_INDEX" val="2"/>
  <p:tag name="KSO_WM_UNIT_PRESET_TEXT_LEN" val="30"/>
  <p:tag name="KSO_WM_DIAGRAM_GROUP_CODE" val="l1-1"/>
</p:tagLst>
</file>

<file path=ppt/tags/tag81.xml><?xml version="1.0" encoding="utf-8"?>
<p:tagLst xmlns:p="http://schemas.openxmlformats.org/presentationml/2006/main">
  <p:tag name="KSO_WM_TAG_VERSION" val="1.0"/>
  <p:tag name="KSO_WM_BEAUTIFY_FLAG" val="#wm#"/>
  <p:tag name="KSO_WM_TEMPLATE_CATEGORY" val="diagram"/>
  <p:tag name="KSO_WM_TEMPLATE_INDEX" val="20174753"/>
  <p:tag name="KSO_WM_UNIT_TYPE" val="l_h_f"/>
  <p:tag name="KSO_WM_UNIT_INDEX" val="1_2_1"/>
  <p:tag name="KSO_WM_UNIT_ID" val="diagram20174753_3*l_h_f*1_2_1"/>
  <p:tag name="KSO_WM_UNIT_LAYERLEVEL" val="1_1_1"/>
  <p:tag name="KSO_WM_UNIT_VALUE" val="33"/>
  <p:tag name="KSO_WM_UNIT_HIGHLIGHT" val="0"/>
  <p:tag name="KSO_WM_UNIT_COMPATIBLE" val="0"/>
  <p:tag name="KSO_WM_UNIT_CLEAR" val="0"/>
  <p:tag name="KSO_WM_UNIT_PRESET_TEXT_INDEX" val="2"/>
  <p:tag name="KSO_WM_UNIT_PRESET_TEXT_LEN" val="30"/>
  <p:tag name="KSO_WM_DIAGRAM_GROUP_CODE" val="l1-1"/>
</p:tagLst>
</file>

<file path=ppt/tags/tag82.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1_4"/>
  <p:tag name="KSO_WM_UNIT_ID" val="diagram20181973_4*l_h_i*1_1_4"/>
  <p:tag name="KSO_WM_UNIT_LAYERLEVEL" val="1_1_1"/>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83.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f"/>
  <p:tag name="KSO_WM_UNIT_INDEX" val="1_1_1"/>
  <p:tag name="KSO_WM_UNIT_ID" val="diagram20181973_4*l_h_f*1_1_1"/>
  <p:tag name="KSO_WM_UNIT_LAYERLEVEL" val="1_1_1"/>
  <p:tag name="KSO_WM_UNIT_VALUE" val="40"/>
  <p:tag name="KSO_WM_UNIT_HIGHLIGHT" val="0"/>
  <p:tag name="KSO_WM_UNIT_COMPATIBLE" val="0"/>
  <p:tag name="KSO_WM_UNIT_CLEAR" val="0"/>
  <p:tag name="KSO_WM_DIAGRAM_GROUP_CODE" val="l1-1"/>
  <p:tag name="KSO_WM_UNIT_PRESET_TEXT" val="请在这里输入您的内容文字请在这里输入您的内容文字请在这里输入您的内容文字"/>
  <p:tag name="KSO_WM_UNIT_TEXT_FILL_FORE_SCHEMECOLOR_INDEX_BRIGHTNESS" val="0"/>
  <p:tag name="KSO_WM_UNIT_TEXT_FILL_FORE_SCHEMECOLOR_INDEX" val="13"/>
  <p:tag name="KSO_WM_UNIT_TEXT_FILL_TYPE" val="1"/>
  <p:tag name="KSO_WM_UNIT_USESOURCEFORMAT_APPLY" val="1"/>
</p:tagLst>
</file>

<file path=ppt/tags/tag84.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a"/>
  <p:tag name="KSO_WM_UNIT_INDEX" val="1_1_1"/>
  <p:tag name="KSO_WM_UNIT_ID" val="diagram20181973_4*l_h_a*1_1_1"/>
  <p:tag name="KSO_WM_UNIT_LAYERLEVEL" val="1_1_1"/>
  <p:tag name="KSO_WM_UNIT_VALUE" val="6"/>
  <p:tag name="KSO_WM_UNIT_HIGHLIGHT" val="0"/>
  <p:tag name="KSO_WM_UNIT_COMPATIBLE" val="0"/>
  <p:tag name="KSO_WM_UNIT_CLEAR" val="0"/>
  <p:tag name="KSO_WM_DIAGRAM_GROUP_CODE" val="l1-1"/>
  <p:tag name="KSO_WM_UNIT_PRESET_TEXT" val="您的内容文字"/>
  <p:tag name="KSO_WM_UNIT_TEXT_FILL_FORE_SCHEMECOLOR_INDEX_BRIGHTNESS" val="0"/>
  <p:tag name="KSO_WM_UNIT_TEXT_FILL_FORE_SCHEMECOLOR_INDEX" val="13"/>
  <p:tag name="KSO_WM_UNIT_TEXT_FILL_TYPE" val="1"/>
  <p:tag name="KSO_WM_UNIT_USESOURCEFORMAT_APPLY" val="1"/>
</p:tagLst>
</file>

<file path=ppt/tags/tag85.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2_4"/>
  <p:tag name="KSO_WM_UNIT_ID" val="diagram20181973_4*l_h_i*1_2_4"/>
  <p:tag name="KSO_WM_UNIT_LAYERLEVEL" val="1_1_1"/>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86.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f"/>
  <p:tag name="KSO_WM_UNIT_INDEX" val="1_2_1"/>
  <p:tag name="KSO_WM_UNIT_ID" val="diagram20181973_4*l_h_f*1_2_1"/>
  <p:tag name="KSO_WM_UNIT_LAYERLEVEL" val="1_1_1"/>
  <p:tag name="KSO_WM_UNIT_VALUE" val="40"/>
  <p:tag name="KSO_WM_UNIT_HIGHLIGHT" val="0"/>
  <p:tag name="KSO_WM_UNIT_COMPATIBLE" val="0"/>
  <p:tag name="KSO_WM_UNIT_CLEAR" val="0"/>
  <p:tag name="KSO_WM_DIAGRAM_GROUP_CODE" val="l1-1"/>
  <p:tag name="KSO_WM_UNIT_PRESET_TEXT" val="请在这里输入您的内容文字请在这里输入您的内容文字请在这里输入您的内容文字"/>
  <p:tag name="KSO_WM_UNIT_TEXT_FILL_FORE_SCHEMECOLOR_INDEX_BRIGHTNESS" val="0"/>
  <p:tag name="KSO_WM_UNIT_TEXT_FILL_FORE_SCHEMECOLOR_INDEX" val="13"/>
  <p:tag name="KSO_WM_UNIT_TEXT_FILL_TYPE" val="1"/>
  <p:tag name="KSO_WM_UNIT_USESOURCEFORMAT_APPLY" val="1"/>
</p:tagLst>
</file>

<file path=ppt/tags/tag87.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a"/>
  <p:tag name="KSO_WM_UNIT_INDEX" val="1_2_1"/>
  <p:tag name="KSO_WM_UNIT_ID" val="diagram20181973_4*l_h_a*1_2_1"/>
  <p:tag name="KSO_WM_UNIT_LAYERLEVEL" val="1_1_1"/>
  <p:tag name="KSO_WM_UNIT_VALUE" val="6"/>
  <p:tag name="KSO_WM_UNIT_HIGHLIGHT" val="0"/>
  <p:tag name="KSO_WM_UNIT_COMPATIBLE" val="0"/>
  <p:tag name="KSO_WM_UNIT_CLEAR" val="0"/>
  <p:tag name="KSO_WM_DIAGRAM_GROUP_CODE" val="l1-1"/>
  <p:tag name="KSO_WM_UNIT_PRESET_TEXT" val="您的内容文字"/>
  <p:tag name="KSO_WM_UNIT_TEXT_FILL_FORE_SCHEMECOLOR_INDEX_BRIGHTNESS" val="0"/>
  <p:tag name="KSO_WM_UNIT_TEXT_FILL_FORE_SCHEMECOLOR_INDEX" val="13"/>
  <p:tag name="KSO_WM_UNIT_TEXT_FILL_TYPE" val="1"/>
  <p:tag name="KSO_WM_UNIT_USESOURCEFORMAT_APPLY" val="1"/>
</p:tagLst>
</file>

<file path=ppt/tags/tag88.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3_4"/>
  <p:tag name="KSO_WM_UNIT_ID" val="diagram20181973_4*l_h_i*1_3_4"/>
  <p:tag name="KSO_WM_UNIT_LAYERLEVEL" val="1_1_1"/>
  <p:tag name="KSO_WM_DIAGRAM_GROUP_CODE" val="l1-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89.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f"/>
  <p:tag name="KSO_WM_UNIT_INDEX" val="1_3_1"/>
  <p:tag name="KSO_WM_UNIT_ID" val="diagram20181973_4*l_h_f*1_3_1"/>
  <p:tag name="KSO_WM_UNIT_LAYERLEVEL" val="1_1_1"/>
  <p:tag name="KSO_WM_UNIT_VALUE" val="40"/>
  <p:tag name="KSO_WM_UNIT_HIGHLIGHT" val="0"/>
  <p:tag name="KSO_WM_UNIT_COMPATIBLE" val="0"/>
  <p:tag name="KSO_WM_UNIT_CLEAR" val="0"/>
  <p:tag name="KSO_WM_DIAGRAM_GROUP_CODE" val="l1-1"/>
  <p:tag name="KSO_WM_UNIT_PRESET_TEXT" val="请在这里输入您的内容文字请在这里输入您的内容文字请在这里输入您的内容文字"/>
  <p:tag name="KSO_WM_UNIT_TEXT_FILL_FORE_SCHEMECOLOR_INDEX_BRIGHTNESS" val="0"/>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TEMPLATE_CATEGORY" val="diagram"/>
  <p:tag name="KSO_WM_TEMPLATE_INDEX" val="20171623"/>
  <p:tag name="KSO_WM_UNIT_CLEAR" val="1"/>
  <p:tag name="KSO_WM_TAG_VERSION" val="1.0"/>
  <p:tag name="KSO_WM_BEAUTIFY_FLAG" val="#wm#"/>
  <p:tag name="KSO_WM_UNIT_TYPE" val="q_h_i"/>
  <p:tag name="KSO_WM_UNIT_INDEX" val="1_5_1"/>
  <p:tag name="KSO_WM_UNIT_ID" val="diagram20171623_4*q_h_i*1_5_1"/>
  <p:tag name="KSO_WM_UNIT_LAYERLEVEL" val="1_1_1"/>
  <p:tag name="KSO_WM_DIAGRAM_GROUP_CODE" val="q1-1"/>
  <p:tag name="KSO_WM_UNIT_FILL_FORE_SCHEMECOLOR_INDEX" val="10"/>
  <p:tag name="KSO_WM_UNIT_FILL_TYPE" val="1"/>
  <p:tag name="KSO_WM_UNIT_TEXT_FILL_FORE_SCHEMECOLOR_INDEX" val="13"/>
  <p:tag name="KSO_WM_UNIT_TEXT_FILL_TYPE" val="1"/>
</p:tagLst>
</file>

<file path=ppt/tags/tag90.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a"/>
  <p:tag name="KSO_WM_UNIT_INDEX" val="1_3_1"/>
  <p:tag name="KSO_WM_UNIT_ID" val="diagram20181973_4*l_h_a*1_3_1"/>
  <p:tag name="KSO_WM_UNIT_LAYERLEVEL" val="1_1_1"/>
  <p:tag name="KSO_WM_UNIT_VALUE" val="6"/>
  <p:tag name="KSO_WM_UNIT_HIGHLIGHT" val="0"/>
  <p:tag name="KSO_WM_UNIT_COMPATIBLE" val="0"/>
  <p:tag name="KSO_WM_UNIT_CLEAR" val="0"/>
  <p:tag name="KSO_WM_DIAGRAM_GROUP_CODE" val="l1-1"/>
  <p:tag name="KSO_WM_UNIT_PRESET_TEXT" val="您的内容文字"/>
  <p:tag name="KSO_WM_UNIT_TEXT_FILL_FORE_SCHEMECOLOR_INDEX_BRIGHTNESS" val="0"/>
  <p:tag name="KSO_WM_UNIT_TEXT_FILL_FORE_SCHEMECOLOR_INDEX" val="13"/>
  <p:tag name="KSO_WM_UNIT_TEXT_FILL_TYPE" val="1"/>
  <p:tag name="KSO_WM_UNIT_USESOURCEFORMAT_APPLY" val="1"/>
</p:tagLst>
</file>

<file path=ppt/tags/tag91.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1_1"/>
  <p:tag name="KSO_WM_UNIT_ID" val="diagram20181973_4*l_h_i*1_1_1"/>
  <p:tag name="KSO_WM_UNIT_LAYERLEVEL" val="1_1_1"/>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92.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1_2"/>
  <p:tag name="KSO_WM_UNIT_ID" val="diagram20181973_4*l_h_i*1_1_2"/>
  <p:tag name="KSO_WM_UNIT_LAYERLEVEL" val="1_1_1"/>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93.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3_1"/>
  <p:tag name="KSO_WM_UNIT_ID" val="diagram20181973_4*l_h_i*1_3_1"/>
  <p:tag name="KSO_WM_UNIT_LAYERLEVEL" val="1_1_1"/>
  <p:tag name="KSO_WM_DIAGRAM_GROUP_CODE" val="l1-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94.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3_2"/>
  <p:tag name="KSO_WM_UNIT_ID" val="diagram20181973_4*l_h_i*1_3_2"/>
  <p:tag name="KSO_WM_UNIT_LAYERLEVEL" val="1_1_1"/>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95.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2_1"/>
  <p:tag name="KSO_WM_UNIT_ID" val="diagram20181973_4*l_h_i*1_2_1"/>
  <p:tag name="KSO_WM_UNIT_LAYERLEVEL" val="1_1_1"/>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96.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2_2"/>
  <p:tag name="KSO_WM_UNIT_ID" val="diagram20181973_4*l_h_i*1_2_2"/>
  <p:tag name="KSO_WM_UNIT_LAYERLEVEL" val="1_1_1"/>
  <p:tag name="KSO_WM_DIAGRAM_GROUP_CODE" val="l1-1"/>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97.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1_3"/>
  <p:tag name="KSO_WM_UNIT_ID" val="diagram20181973_4*l_h_i*1_1_3"/>
  <p:tag name="KSO_WM_UNIT_LAYERLEVEL" val="1_1_1"/>
  <p:tag name="KSO_WM_DIAGRAM_GROUP_CODE" val="l1-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98.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2_3"/>
  <p:tag name="KSO_WM_UNIT_ID" val="diagram20181973_4*l_h_i*1_2_3"/>
  <p:tag name="KSO_WM_UNIT_LAYERLEVEL" val="1_1_1"/>
  <p:tag name="KSO_WM_DIAGRAM_GROUP_CODE" val="l1-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99.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3_3"/>
  <p:tag name="KSO_WM_UNIT_ID" val="diagram20181973_4*l_h_i*1_3_3"/>
  <p:tag name="KSO_WM_UNIT_LAYERLEVEL" val="1_1_1"/>
  <p:tag name="KSO_WM_DIAGRAM_GROUP_CODE" val="l1-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1324</Words>
  <Application>WPS 演示</Application>
  <PresentationFormat>自定义</PresentationFormat>
  <Paragraphs>217</Paragraphs>
  <Slides>13</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宋体</vt:lpstr>
      <vt:lpstr>Wingdings</vt:lpstr>
      <vt:lpstr>幼圆</vt:lpstr>
      <vt:lpstr>黑体</vt:lpstr>
      <vt:lpstr>微软雅黑</vt:lpstr>
      <vt:lpstr>时尚中黑简体</vt:lpstr>
      <vt:lpstr>Calibri</vt:lpstr>
      <vt:lpstr>Arial Unicode MS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ROI</cp:lastModifiedBy>
  <cp:revision>405</cp:revision>
  <dcterms:created xsi:type="dcterms:W3CDTF">2019-12-22T05:53:00Z</dcterms:created>
  <dcterms:modified xsi:type="dcterms:W3CDTF">2021-04-21T13:35:29Z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2052-11.1.0.10359</vt:lpwstr>
  </property>
  <property fmtid="{D5CDD505-2E9C-101B-9397-08002B2CF9AE}" pid="3" name="ICV">
    <vt:lpwstr>789B6C0367D241D3A93251151780AEEE</vt:lpwstr>
  </property>
</Properties>
</file>