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media/image1.svg" ContentType="image/svg+xml"/>
  <Override PartName="/ppt/media/image2.svg" ContentType="image/svg+xml"/>
  <Override PartName="/ppt/media/image3.svg" ContentType="image/svg+xml"/>
  <Override PartName="/ppt/media/image4.svg" ContentType="image/svg+xml"/>
  <Override PartName="/ppt/media/image5.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283" r:id="rId3"/>
    <p:sldId id="2635" r:id="rId5"/>
    <p:sldId id="2644" r:id="rId6"/>
    <p:sldId id="2645" r:id="rId7"/>
    <p:sldId id="2646" r:id="rId8"/>
    <p:sldId id="2652" r:id="rId9"/>
    <p:sldId id="2647" r:id="rId10"/>
    <p:sldId id="2648" r:id="rId11"/>
    <p:sldId id="2654" r:id="rId12"/>
    <p:sldId id="2634" r:id="rId13"/>
  </p:sldIdLst>
  <p:sldSz cx="10259695" cy="575945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o jun" initials="c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A900"/>
    <a:srgbClr val="F8F8F8"/>
    <a:srgbClr val="120C16"/>
    <a:srgbClr val="6DF5ED"/>
    <a:srgbClr val="E93252"/>
    <a:srgbClr val="0358B2"/>
    <a:srgbClr val="0358B1"/>
    <a:srgbClr val="035898"/>
    <a:srgbClr val="F1F1F1"/>
    <a:srgbClr val="0264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33" autoAdjust="0"/>
    <p:restoredTop sz="94660"/>
  </p:normalViewPr>
  <p:slideViewPr>
    <p:cSldViewPr snapToGrid="0">
      <p:cViewPr varScale="1">
        <p:scale>
          <a:sx n="80" d="100"/>
          <a:sy n="80" d="100"/>
        </p:scale>
        <p:origin x="6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commentAuthors" Target="commentAuthors.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A796176-FFEA-4453-B3C5-86FCA4C88052}"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zh-CN" altLang="en-US"/>
        </a:p>
      </dgm:t>
    </dgm:pt>
    <dgm:pt modelId="{A7E2548B-AC32-4B01-BBFA-02F40C0F4EC3}">
      <dgm:prSet phldrT="[文本]" custT="1"/>
      <dgm:spPr/>
      <dgm:t>
        <a:bodyPr/>
        <a:lstStyle/>
        <a:p>
          <a:r>
            <a:rPr lang="zh-CN" altLang="en-US" sz="1600"/>
            <a:t>案例目标</a:t>
          </a:r>
          <a:endParaRPr lang="zh-CN" altLang="en-US" sz="1600" dirty="0"/>
        </a:p>
      </dgm:t>
    </dgm:pt>
    <dgm:pt modelId="{E4D0092D-1226-4D08-9799-2812B1B3A205}" cxnId="{6DA28C3E-4066-4121-A777-396E8AC56E95}" type="parTrans">
      <dgm:prSet/>
      <dgm:spPr/>
      <dgm:t>
        <a:bodyPr/>
        <a:lstStyle/>
        <a:p>
          <a:endParaRPr lang="zh-CN" altLang="en-US" sz="1600"/>
        </a:p>
      </dgm:t>
    </dgm:pt>
    <dgm:pt modelId="{28DDF60F-4746-4323-950A-660C2ED12F4C}" cxnId="{6DA28C3E-4066-4121-A777-396E8AC56E95}" type="sibTrans">
      <dgm:prSet/>
      <dgm:spPr/>
      <dgm:t>
        <a:bodyPr/>
        <a:lstStyle/>
        <a:p>
          <a:endParaRPr lang="zh-CN" altLang="en-US" sz="1600"/>
        </a:p>
      </dgm:t>
    </dgm:pt>
    <dgm:pt modelId="{6229A896-BA79-4F93-B4A4-52AF8D0E63B7}">
      <dgm:prSet phldrT="[文本]" custT="1"/>
      <dgm:spPr/>
      <dgm:t>
        <a:bodyPr/>
        <a:lstStyle/>
        <a:p>
          <a:r>
            <a:rPr lang="zh-CN" altLang="en-US" sz="1600"/>
            <a:t>案例关键词</a:t>
          </a:r>
          <a:endParaRPr lang="zh-CN" altLang="en-US" sz="1600" dirty="0"/>
        </a:p>
      </dgm:t>
    </dgm:pt>
    <dgm:pt modelId="{EDE61E28-8052-4A4A-BF9B-F66B384DF533}" cxnId="{540F4AF6-C377-45C5-A590-7CA2DAF93499}" type="parTrans">
      <dgm:prSet/>
      <dgm:spPr/>
      <dgm:t>
        <a:bodyPr/>
        <a:lstStyle/>
        <a:p>
          <a:endParaRPr lang="zh-CN" altLang="en-US" sz="1600"/>
        </a:p>
      </dgm:t>
    </dgm:pt>
    <dgm:pt modelId="{7165FF18-8236-4A4E-8431-4608C1BAE295}" cxnId="{540F4AF6-C377-45C5-A590-7CA2DAF93499}" type="sibTrans">
      <dgm:prSet/>
      <dgm:spPr/>
      <dgm:t>
        <a:bodyPr/>
        <a:lstStyle/>
        <a:p>
          <a:endParaRPr lang="zh-CN" altLang="en-US" sz="1600"/>
        </a:p>
      </dgm:t>
    </dgm:pt>
    <dgm:pt modelId="{ACC21E35-BE52-4B64-9CE3-EAFB2C2B911E}">
      <dgm:prSet phldrT="[文本]" custT="1"/>
      <dgm:spPr/>
      <dgm:t>
        <a:bodyPr/>
        <a:lstStyle/>
        <a:p>
          <a:r>
            <a:rPr lang="zh-CN" altLang="en-US" sz="1600" dirty="0"/>
            <a:t>案例中亮点及可复用的点</a:t>
          </a:r>
        </a:p>
      </dgm:t>
    </dgm:pt>
    <dgm:pt modelId="{5C958575-B741-4319-9217-20F3E98CD28B}" cxnId="{A98C5DC5-964A-4B38-9CEA-B18325772BEA}" type="parTrans">
      <dgm:prSet/>
      <dgm:spPr/>
      <dgm:t>
        <a:bodyPr/>
        <a:lstStyle/>
        <a:p>
          <a:endParaRPr lang="zh-CN" altLang="en-US" sz="1600"/>
        </a:p>
      </dgm:t>
    </dgm:pt>
    <dgm:pt modelId="{ED660174-D282-4491-8B21-ACACA759DF36}" cxnId="{A98C5DC5-964A-4B38-9CEA-B18325772BEA}" type="sibTrans">
      <dgm:prSet/>
      <dgm:spPr/>
      <dgm:t>
        <a:bodyPr/>
        <a:lstStyle/>
        <a:p>
          <a:endParaRPr lang="zh-CN" altLang="en-US" sz="1600"/>
        </a:p>
      </dgm:t>
    </dgm:pt>
    <dgm:pt modelId="{5BA5075A-9611-40EC-B66E-1C50AF866171}">
      <dgm:prSet phldrT="[文本]" custT="1"/>
      <dgm:spPr/>
      <dgm:t>
        <a:bodyPr/>
        <a:lstStyle/>
        <a:p>
          <a:r>
            <a:rPr lang="zh-CN" altLang="en-US" sz="1600" dirty="0"/>
            <a:t>针对案例的延伸思考</a:t>
          </a:r>
        </a:p>
      </dgm:t>
    </dgm:pt>
    <dgm:pt modelId="{752AA41A-2BAD-4D16-954A-DD9664E56ECB}" cxnId="{6812FF8E-3082-4F64-839F-77BEEBDD451D}" type="parTrans">
      <dgm:prSet/>
      <dgm:spPr/>
      <dgm:t>
        <a:bodyPr/>
        <a:lstStyle/>
        <a:p>
          <a:endParaRPr lang="zh-CN" altLang="en-US" sz="1600"/>
        </a:p>
      </dgm:t>
    </dgm:pt>
    <dgm:pt modelId="{A41368AE-CFFF-41C3-A83B-7C82DA837351}" cxnId="{6812FF8E-3082-4F64-839F-77BEEBDD451D}" type="sibTrans">
      <dgm:prSet/>
      <dgm:spPr/>
      <dgm:t>
        <a:bodyPr/>
        <a:lstStyle/>
        <a:p>
          <a:endParaRPr lang="zh-CN" altLang="en-US" sz="1600"/>
        </a:p>
      </dgm:t>
    </dgm:pt>
    <dgm:pt modelId="{0FABB1E1-B967-41CD-8BD9-01EE970157FC}">
      <dgm:prSet phldrT="[文本]" custT="1"/>
      <dgm:spPr/>
      <dgm:t>
        <a:bodyPr/>
        <a:lstStyle/>
        <a:p>
          <a:r>
            <a:rPr lang="zh-CN" altLang="en-US" sz="1600"/>
            <a:t>案例中待优化点及改善方案</a:t>
          </a:r>
          <a:endParaRPr lang="zh-CN" altLang="en-US" sz="1600" dirty="0"/>
        </a:p>
      </dgm:t>
    </dgm:pt>
    <dgm:pt modelId="{C7B9EA86-F8CF-4931-9277-55EE61494FC9}" cxnId="{74F191C9-5108-49CC-A7FB-DE006B0A1E5B}" type="parTrans">
      <dgm:prSet/>
      <dgm:spPr/>
      <dgm:t>
        <a:bodyPr/>
        <a:lstStyle/>
        <a:p>
          <a:endParaRPr lang="zh-CN" altLang="en-US" sz="1600"/>
        </a:p>
      </dgm:t>
    </dgm:pt>
    <dgm:pt modelId="{3CA35860-4109-4C87-9304-98F472AD5542}" cxnId="{74F191C9-5108-49CC-A7FB-DE006B0A1E5B}" type="sibTrans">
      <dgm:prSet/>
      <dgm:spPr/>
      <dgm:t>
        <a:bodyPr/>
        <a:lstStyle/>
        <a:p>
          <a:endParaRPr lang="zh-CN" altLang="en-US" sz="1600"/>
        </a:p>
      </dgm:t>
    </dgm:pt>
    <dgm:pt modelId="{730938A3-D819-41F7-BE39-9DDAA446A19F}">
      <dgm:prSet phldrT="[文本]" custT="1"/>
      <dgm:spPr/>
      <dgm:t>
        <a:bodyPr/>
        <a:lstStyle/>
        <a:p>
          <a:r>
            <a:rPr lang="zh-CN" altLang="en-US" sz="1600"/>
            <a:t>案例概述（或运作流程）</a:t>
          </a:r>
          <a:endParaRPr lang="zh-CN" altLang="en-US" sz="1600" dirty="0"/>
        </a:p>
      </dgm:t>
    </dgm:pt>
    <dgm:pt modelId="{EE78992F-1051-4CC8-911D-A5A310796546}" cxnId="{5B67546E-5008-497C-A4CC-7BC7374777BD}" type="parTrans">
      <dgm:prSet/>
      <dgm:spPr/>
      <dgm:t>
        <a:bodyPr/>
        <a:lstStyle/>
        <a:p>
          <a:endParaRPr lang="zh-CN" altLang="en-US" sz="1600"/>
        </a:p>
      </dgm:t>
    </dgm:pt>
    <dgm:pt modelId="{F1FDF1A8-948A-4D3C-AA2E-BCB9DB7C421F}" cxnId="{5B67546E-5008-497C-A4CC-7BC7374777BD}" type="sibTrans">
      <dgm:prSet/>
      <dgm:spPr/>
      <dgm:t>
        <a:bodyPr/>
        <a:lstStyle/>
        <a:p>
          <a:endParaRPr lang="zh-CN" altLang="en-US" sz="1600"/>
        </a:p>
      </dgm:t>
    </dgm:pt>
    <dgm:pt modelId="{5CB4522F-075B-43D2-9CCA-FF96AAAB0675}" type="pres">
      <dgm:prSet presAssocID="{AA796176-FFEA-4453-B3C5-86FCA4C88052}" presName="linear" presStyleCnt="0">
        <dgm:presLayoutVars>
          <dgm:dir/>
          <dgm:animLvl val="lvl"/>
          <dgm:resizeHandles val="exact"/>
        </dgm:presLayoutVars>
      </dgm:prSet>
      <dgm:spPr/>
    </dgm:pt>
    <dgm:pt modelId="{792D5933-AD40-45AE-8480-2968FCA8CAA1}" type="pres">
      <dgm:prSet presAssocID="{A7E2548B-AC32-4B01-BBFA-02F40C0F4EC3}" presName="parentLin" presStyleCnt="0"/>
      <dgm:spPr/>
    </dgm:pt>
    <dgm:pt modelId="{E4755B94-5E72-4C9F-A91A-56B0FCDA28F1}" type="pres">
      <dgm:prSet presAssocID="{A7E2548B-AC32-4B01-BBFA-02F40C0F4EC3}" presName="parentLeftMargin" presStyleLbl="node1" presStyleIdx="0" presStyleCnt="6"/>
      <dgm:spPr/>
    </dgm:pt>
    <dgm:pt modelId="{C385AF22-AC18-4DC8-9B28-602D0C637594}" type="pres">
      <dgm:prSet presAssocID="{A7E2548B-AC32-4B01-BBFA-02F40C0F4EC3}" presName="parentText" presStyleLbl="node1" presStyleIdx="0" presStyleCnt="6">
        <dgm:presLayoutVars>
          <dgm:chMax val="0"/>
          <dgm:bulletEnabled val="1"/>
        </dgm:presLayoutVars>
      </dgm:prSet>
      <dgm:spPr/>
    </dgm:pt>
    <dgm:pt modelId="{744720FB-B56E-4487-9420-26F63FDC8A92}" type="pres">
      <dgm:prSet presAssocID="{A7E2548B-AC32-4B01-BBFA-02F40C0F4EC3}" presName="negativeSpace" presStyleCnt="0"/>
      <dgm:spPr/>
    </dgm:pt>
    <dgm:pt modelId="{46544825-FBF5-4CDD-8C6C-17BDB8D6624D}" type="pres">
      <dgm:prSet presAssocID="{A7E2548B-AC32-4B01-BBFA-02F40C0F4EC3}" presName="childText" presStyleLbl="conFgAcc1" presStyleIdx="0" presStyleCnt="6">
        <dgm:presLayoutVars>
          <dgm:bulletEnabled val="1"/>
        </dgm:presLayoutVars>
      </dgm:prSet>
      <dgm:spPr/>
    </dgm:pt>
    <dgm:pt modelId="{4BCF71AD-8735-4E36-8AA7-859BE626CF89}" type="pres">
      <dgm:prSet presAssocID="{28DDF60F-4746-4323-950A-660C2ED12F4C}" presName="spaceBetweenRectangles" presStyleCnt="0"/>
      <dgm:spPr/>
    </dgm:pt>
    <dgm:pt modelId="{EED333AA-5EDE-462B-829D-585765A00D61}" type="pres">
      <dgm:prSet presAssocID="{6229A896-BA79-4F93-B4A4-52AF8D0E63B7}" presName="parentLin" presStyleCnt="0"/>
      <dgm:spPr/>
    </dgm:pt>
    <dgm:pt modelId="{75DA4DF2-046A-4C6A-8086-7C3E7861D4E7}" type="pres">
      <dgm:prSet presAssocID="{6229A896-BA79-4F93-B4A4-52AF8D0E63B7}" presName="parentLeftMargin" presStyleLbl="node1" presStyleIdx="0" presStyleCnt="6"/>
      <dgm:spPr/>
    </dgm:pt>
    <dgm:pt modelId="{FBD91DA6-F483-4103-904B-0A0489E1DCE7}" type="pres">
      <dgm:prSet presAssocID="{6229A896-BA79-4F93-B4A4-52AF8D0E63B7}" presName="parentText" presStyleLbl="node1" presStyleIdx="1" presStyleCnt="6">
        <dgm:presLayoutVars>
          <dgm:chMax val="0"/>
          <dgm:bulletEnabled val="1"/>
        </dgm:presLayoutVars>
      </dgm:prSet>
      <dgm:spPr/>
    </dgm:pt>
    <dgm:pt modelId="{48F65CE9-588F-481F-B88C-E3C4A9B9C782}" type="pres">
      <dgm:prSet presAssocID="{6229A896-BA79-4F93-B4A4-52AF8D0E63B7}" presName="negativeSpace" presStyleCnt="0"/>
      <dgm:spPr/>
    </dgm:pt>
    <dgm:pt modelId="{9A2FC35B-336D-4AB9-BE3B-E5A027415580}" type="pres">
      <dgm:prSet presAssocID="{6229A896-BA79-4F93-B4A4-52AF8D0E63B7}" presName="childText" presStyleLbl="conFgAcc1" presStyleIdx="1" presStyleCnt="6">
        <dgm:presLayoutVars>
          <dgm:bulletEnabled val="1"/>
        </dgm:presLayoutVars>
      </dgm:prSet>
      <dgm:spPr/>
    </dgm:pt>
    <dgm:pt modelId="{781EB76A-EEE2-4822-9A02-692FC3F6DBFE}" type="pres">
      <dgm:prSet presAssocID="{7165FF18-8236-4A4E-8431-4608C1BAE295}" presName="spaceBetweenRectangles" presStyleCnt="0"/>
      <dgm:spPr/>
    </dgm:pt>
    <dgm:pt modelId="{1A83AB0C-0313-42B2-AD86-7F1781B8A4B2}" type="pres">
      <dgm:prSet presAssocID="{730938A3-D819-41F7-BE39-9DDAA446A19F}" presName="parentLin" presStyleCnt="0"/>
      <dgm:spPr/>
    </dgm:pt>
    <dgm:pt modelId="{0B52D98E-03C2-4BD0-85E7-F52451A2A69F}" type="pres">
      <dgm:prSet presAssocID="{730938A3-D819-41F7-BE39-9DDAA446A19F}" presName="parentLeftMargin" presStyleLbl="node1" presStyleIdx="1" presStyleCnt="6"/>
      <dgm:spPr/>
    </dgm:pt>
    <dgm:pt modelId="{427123AE-6E68-4008-BD50-9CC20F57260E}" type="pres">
      <dgm:prSet presAssocID="{730938A3-D819-41F7-BE39-9DDAA446A19F}" presName="parentText" presStyleLbl="node1" presStyleIdx="2" presStyleCnt="6">
        <dgm:presLayoutVars>
          <dgm:chMax val="0"/>
          <dgm:bulletEnabled val="1"/>
        </dgm:presLayoutVars>
      </dgm:prSet>
      <dgm:spPr/>
    </dgm:pt>
    <dgm:pt modelId="{3E45E6F7-D029-421E-9785-40AC3D5809F6}" type="pres">
      <dgm:prSet presAssocID="{730938A3-D819-41F7-BE39-9DDAA446A19F}" presName="negativeSpace" presStyleCnt="0"/>
      <dgm:spPr/>
    </dgm:pt>
    <dgm:pt modelId="{DC58CA3D-313C-426E-A0D6-37AFDA45F7F0}" type="pres">
      <dgm:prSet presAssocID="{730938A3-D819-41F7-BE39-9DDAA446A19F}" presName="childText" presStyleLbl="conFgAcc1" presStyleIdx="2" presStyleCnt="6">
        <dgm:presLayoutVars>
          <dgm:bulletEnabled val="1"/>
        </dgm:presLayoutVars>
      </dgm:prSet>
      <dgm:spPr/>
    </dgm:pt>
    <dgm:pt modelId="{97D0A409-687F-48B8-8F97-815DE1E84580}" type="pres">
      <dgm:prSet presAssocID="{F1FDF1A8-948A-4D3C-AA2E-BCB9DB7C421F}" presName="spaceBetweenRectangles" presStyleCnt="0"/>
      <dgm:spPr/>
    </dgm:pt>
    <dgm:pt modelId="{6C682417-E35E-4747-8277-8398315EE0A6}" type="pres">
      <dgm:prSet presAssocID="{ACC21E35-BE52-4B64-9CE3-EAFB2C2B911E}" presName="parentLin" presStyleCnt="0"/>
      <dgm:spPr/>
    </dgm:pt>
    <dgm:pt modelId="{3240125D-75FD-4A57-A758-6C50E602A37F}" type="pres">
      <dgm:prSet presAssocID="{ACC21E35-BE52-4B64-9CE3-EAFB2C2B911E}" presName="parentLeftMargin" presStyleLbl="node1" presStyleIdx="2" presStyleCnt="6"/>
      <dgm:spPr/>
    </dgm:pt>
    <dgm:pt modelId="{19E92E6E-C255-46EA-A296-4EEB24EE3A0F}" type="pres">
      <dgm:prSet presAssocID="{ACC21E35-BE52-4B64-9CE3-EAFB2C2B911E}" presName="parentText" presStyleLbl="node1" presStyleIdx="3" presStyleCnt="6">
        <dgm:presLayoutVars>
          <dgm:chMax val="0"/>
          <dgm:bulletEnabled val="1"/>
        </dgm:presLayoutVars>
      </dgm:prSet>
      <dgm:spPr/>
    </dgm:pt>
    <dgm:pt modelId="{B5396BCF-9918-4D1E-8A96-750EB7B7FAF0}" type="pres">
      <dgm:prSet presAssocID="{ACC21E35-BE52-4B64-9CE3-EAFB2C2B911E}" presName="negativeSpace" presStyleCnt="0"/>
      <dgm:spPr/>
    </dgm:pt>
    <dgm:pt modelId="{F46CC245-10BE-4E19-B679-8FD2CCBD83C6}" type="pres">
      <dgm:prSet presAssocID="{ACC21E35-BE52-4B64-9CE3-EAFB2C2B911E}" presName="childText" presStyleLbl="conFgAcc1" presStyleIdx="3" presStyleCnt="6">
        <dgm:presLayoutVars>
          <dgm:bulletEnabled val="1"/>
        </dgm:presLayoutVars>
      </dgm:prSet>
      <dgm:spPr/>
    </dgm:pt>
    <dgm:pt modelId="{259E2F94-8223-4A49-9E41-02FF9C3E6DB7}" type="pres">
      <dgm:prSet presAssocID="{ED660174-D282-4491-8B21-ACACA759DF36}" presName="spaceBetweenRectangles" presStyleCnt="0"/>
      <dgm:spPr/>
    </dgm:pt>
    <dgm:pt modelId="{0582B587-2F69-4A4E-91D2-4D573939D386}" type="pres">
      <dgm:prSet presAssocID="{0FABB1E1-B967-41CD-8BD9-01EE970157FC}" presName="parentLin" presStyleCnt="0"/>
      <dgm:spPr/>
    </dgm:pt>
    <dgm:pt modelId="{5637D23C-C60D-4167-8816-BB9B9D431E0E}" type="pres">
      <dgm:prSet presAssocID="{0FABB1E1-B967-41CD-8BD9-01EE970157FC}" presName="parentLeftMargin" presStyleLbl="node1" presStyleIdx="3" presStyleCnt="6"/>
      <dgm:spPr/>
    </dgm:pt>
    <dgm:pt modelId="{1CC4936E-ED17-4D2F-9813-87EE95763F16}" type="pres">
      <dgm:prSet presAssocID="{0FABB1E1-B967-41CD-8BD9-01EE970157FC}" presName="parentText" presStyleLbl="node1" presStyleIdx="4" presStyleCnt="6">
        <dgm:presLayoutVars>
          <dgm:chMax val="0"/>
          <dgm:bulletEnabled val="1"/>
        </dgm:presLayoutVars>
      </dgm:prSet>
      <dgm:spPr/>
    </dgm:pt>
    <dgm:pt modelId="{9E8ED095-A689-4B24-8673-40FB702F4F98}" type="pres">
      <dgm:prSet presAssocID="{0FABB1E1-B967-41CD-8BD9-01EE970157FC}" presName="negativeSpace" presStyleCnt="0"/>
      <dgm:spPr/>
    </dgm:pt>
    <dgm:pt modelId="{5AA363B9-8FB5-41E3-8B35-97BD2D191B34}" type="pres">
      <dgm:prSet presAssocID="{0FABB1E1-B967-41CD-8BD9-01EE970157FC}" presName="childText" presStyleLbl="conFgAcc1" presStyleIdx="4" presStyleCnt="6">
        <dgm:presLayoutVars>
          <dgm:bulletEnabled val="1"/>
        </dgm:presLayoutVars>
      </dgm:prSet>
      <dgm:spPr/>
    </dgm:pt>
    <dgm:pt modelId="{165391A6-F699-41AC-8B55-B5334317737C}" type="pres">
      <dgm:prSet presAssocID="{3CA35860-4109-4C87-9304-98F472AD5542}" presName="spaceBetweenRectangles" presStyleCnt="0"/>
      <dgm:spPr/>
    </dgm:pt>
    <dgm:pt modelId="{9922DA3E-3EF6-42FA-9CC9-86C6C0F10C5A}" type="pres">
      <dgm:prSet presAssocID="{5BA5075A-9611-40EC-B66E-1C50AF866171}" presName="parentLin" presStyleCnt="0"/>
      <dgm:spPr/>
    </dgm:pt>
    <dgm:pt modelId="{06CD99E7-5F6F-4B3A-B6AF-722345E5A49F}" type="pres">
      <dgm:prSet presAssocID="{5BA5075A-9611-40EC-B66E-1C50AF866171}" presName="parentLeftMargin" presStyleLbl="node1" presStyleIdx="4" presStyleCnt="6"/>
      <dgm:spPr/>
    </dgm:pt>
    <dgm:pt modelId="{ABF73B35-4281-4C64-B65F-D7E1D426DC52}" type="pres">
      <dgm:prSet presAssocID="{5BA5075A-9611-40EC-B66E-1C50AF866171}" presName="parentText" presStyleLbl="node1" presStyleIdx="5" presStyleCnt="6">
        <dgm:presLayoutVars>
          <dgm:chMax val="0"/>
          <dgm:bulletEnabled val="1"/>
        </dgm:presLayoutVars>
      </dgm:prSet>
      <dgm:spPr/>
    </dgm:pt>
    <dgm:pt modelId="{E970D71D-ECBA-4E7B-8977-0075B3C64135}" type="pres">
      <dgm:prSet presAssocID="{5BA5075A-9611-40EC-B66E-1C50AF866171}" presName="negativeSpace" presStyleCnt="0"/>
      <dgm:spPr/>
    </dgm:pt>
    <dgm:pt modelId="{1EBF7F84-B88A-4276-8D3B-5221674D7BF1}" type="pres">
      <dgm:prSet presAssocID="{5BA5075A-9611-40EC-B66E-1C50AF866171}" presName="childText" presStyleLbl="conFgAcc1" presStyleIdx="5" presStyleCnt="6">
        <dgm:presLayoutVars>
          <dgm:bulletEnabled val="1"/>
        </dgm:presLayoutVars>
      </dgm:prSet>
      <dgm:spPr/>
    </dgm:pt>
  </dgm:ptLst>
  <dgm:cxnLst>
    <dgm:cxn modelId="{662F1812-AED3-4BAE-8542-D20165F5DAA1}" type="presOf" srcId="{6229A896-BA79-4F93-B4A4-52AF8D0E63B7}" destId="{FBD91DA6-F483-4103-904B-0A0489E1DCE7}" srcOrd="1" destOrd="0" presId="urn:microsoft.com/office/officeart/2005/8/layout/list1"/>
    <dgm:cxn modelId="{B85F9E25-C652-4B7F-8FD1-439B78BFFC09}" type="presOf" srcId="{A7E2548B-AC32-4B01-BBFA-02F40C0F4EC3}" destId="{C385AF22-AC18-4DC8-9B28-602D0C637594}" srcOrd="1" destOrd="0" presId="urn:microsoft.com/office/officeart/2005/8/layout/list1"/>
    <dgm:cxn modelId="{C0C92239-6F59-4A67-8B01-83B8CED33E59}" type="presOf" srcId="{5BA5075A-9611-40EC-B66E-1C50AF866171}" destId="{06CD99E7-5F6F-4B3A-B6AF-722345E5A49F}" srcOrd="0" destOrd="0" presId="urn:microsoft.com/office/officeart/2005/8/layout/list1"/>
    <dgm:cxn modelId="{6DA28C3E-4066-4121-A777-396E8AC56E95}" srcId="{AA796176-FFEA-4453-B3C5-86FCA4C88052}" destId="{A7E2548B-AC32-4B01-BBFA-02F40C0F4EC3}" srcOrd="0" destOrd="0" parTransId="{E4D0092D-1226-4D08-9799-2812B1B3A205}" sibTransId="{28DDF60F-4746-4323-950A-660C2ED12F4C}"/>
    <dgm:cxn modelId="{AE945048-99BB-4E6F-831F-941A69103276}" type="presOf" srcId="{0FABB1E1-B967-41CD-8BD9-01EE970157FC}" destId="{5637D23C-C60D-4167-8816-BB9B9D431E0E}" srcOrd="0" destOrd="0" presId="urn:microsoft.com/office/officeart/2005/8/layout/list1"/>
    <dgm:cxn modelId="{5B67546E-5008-497C-A4CC-7BC7374777BD}" srcId="{AA796176-FFEA-4453-B3C5-86FCA4C88052}" destId="{730938A3-D819-41F7-BE39-9DDAA446A19F}" srcOrd="2" destOrd="0" parTransId="{EE78992F-1051-4CC8-911D-A5A310796546}" sibTransId="{F1FDF1A8-948A-4D3C-AA2E-BCB9DB7C421F}"/>
    <dgm:cxn modelId="{5746D370-F655-4369-9829-A3CB05B885AA}" type="presOf" srcId="{ACC21E35-BE52-4B64-9CE3-EAFB2C2B911E}" destId="{19E92E6E-C255-46EA-A296-4EEB24EE3A0F}" srcOrd="1" destOrd="0" presId="urn:microsoft.com/office/officeart/2005/8/layout/list1"/>
    <dgm:cxn modelId="{5DA8AC74-33F2-4C28-8300-0E50990216C1}" type="presOf" srcId="{AA796176-FFEA-4453-B3C5-86FCA4C88052}" destId="{5CB4522F-075B-43D2-9CCA-FF96AAAB0675}" srcOrd="0" destOrd="0" presId="urn:microsoft.com/office/officeart/2005/8/layout/list1"/>
    <dgm:cxn modelId="{D8070E78-59F1-4513-9398-C426422CA6D2}" type="presOf" srcId="{A7E2548B-AC32-4B01-BBFA-02F40C0F4EC3}" destId="{E4755B94-5E72-4C9F-A91A-56B0FCDA28F1}" srcOrd="0" destOrd="0" presId="urn:microsoft.com/office/officeart/2005/8/layout/list1"/>
    <dgm:cxn modelId="{6812FF8E-3082-4F64-839F-77BEEBDD451D}" srcId="{AA796176-FFEA-4453-B3C5-86FCA4C88052}" destId="{5BA5075A-9611-40EC-B66E-1C50AF866171}" srcOrd="5" destOrd="0" parTransId="{752AA41A-2BAD-4D16-954A-DD9664E56ECB}" sibTransId="{A41368AE-CFFF-41C3-A83B-7C82DA837351}"/>
    <dgm:cxn modelId="{8E1CF39A-2C53-4078-B676-390FA42BD10D}" type="presOf" srcId="{6229A896-BA79-4F93-B4A4-52AF8D0E63B7}" destId="{75DA4DF2-046A-4C6A-8086-7C3E7861D4E7}" srcOrd="0" destOrd="0" presId="urn:microsoft.com/office/officeart/2005/8/layout/list1"/>
    <dgm:cxn modelId="{B7AC3EAD-C2E5-4EE1-AD67-1717C0B0AE79}" type="presOf" srcId="{ACC21E35-BE52-4B64-9CE3-EAFB2C2B911E}" destId="{3240125D-75FD-4A57-A758-6C50E602A37F}" srcOrd="0" destOrd="0" presId="urn:microsoft.com/office/officeart/2005/8/layout/list1"/>
    <dgm:cxn modelId="{A0A139B8-C29C-4CF6-B01A-C9215FF29A1B}" type="presOf" srcId="{0FABB1E1-B967-41CD-8BD9-01EE970157FC}" destId="{1CC4936E-ED17-4D2F-9813-87EE95763F16}" srcOrd="1" destOrd="0" presId="urn:microsoft.com/office/officeart/2005/8/layout/list1"/>
    <dgm:cxn modelId="{04D720C0-4218-4938-9515-27C87D79C1B0}" type="presOf" srcId="{730938A3-D819-41F7-BE39-9DDAA446A19F}" destId="{427123AE-6E68-4008-BD50-9CC20F57260E}" srcOrd="1" destOrd="0" presId="urn:microsoft.com/office/officeart/2005/8/layout/list1"/>
    <dgm:cxn modelId="{A98C5DC5-964A-4B38-9CEA-B18325772BEA}" srcId="{AA796176-FFEA-4453-B3C5-86FCA4C88052}" destId="{ACC21E35-BE52-4B64-9CE3-EAFB2C2B911E}" srcOrd="3" destOrd="0" parTransId="{5C958575-B741-4319-9217-20F3E98CD28B}" sibTransId="{ED660174-D282-4491-8B21-ACACA759DF36}"/>
    <dgm:cxn modelId="{74F191C9-5108-49CC-A7FB-DE006B0A1E5B}" srcId="{AA796176-FFEA-4453-B3C5-86FCA4C88052}" destId="{0FABB1E1-B967-41CD-8BD9-01EE970157FC}" srcOrd="4" destOrd="0" parTransId="{C7B9EA86-F8CF-4931-9277-55EE61494FC9}" sibTransId="{3CA35860-4109-4C87-9304-98F472AD5542}"/>
    <dgm:cxn modelId="{F846AED5-C5CD-4945-9041-FB212C89E9C3}" type="presOf" srcId="{5BA5075A-9611-40EC-B66E-1C50AF866171}" destId="{ABF73B35-4281-4C64-B65F-D7E1D426DC52}" srcOrd="1" destOrd="0" presId="urn:microsoft.com/office/officeart/2005/8/layout/list1"/>
    <dgm:cxn modelId="{A1FCD9D6-88FE-42F6-A005-7CB64FD4DF60}" type="presOf" srcId="{730938A3-D819-41F7-BE39-9DDAA446A19F}" destId="{0B52D98E-03C2-4BD0-85E7-F52451A2A69F}" srcOrd="0" destOrd="0" presId="urn:microsoft.com/office/officeart/2005/8/layout/list1"/>
    <dgm:cxn modelId="{540F4AF6-C377-45C5-A590-7CA2DAF93499}" srcId="{AA796176-FFEA-4453-B3C5-86FCA4C88052}" destId="{6229A896-BA79-4F93-B4A4-52AF8D0E63B7}" srcOrd="1" destOrd="0" parTransId="{EDE61E28-8052-4A4A-BF9B-F66B384DF533}" sibTransId="{7165FF18-8236-4A4E-8431-4608C1BAE295}"/>
    <dgm:cxn modelId="{E64F7986-A22F-4AFA-B479-79081A7B952B}" type="presParOf" srcId="{5CB4522F-075B-43D2-9CCA-FF96AAAB0675}" destId="{792D5933-AD40-45AE-8480-2968FCA8CAA1}" srcOrd="0" destOrd="0" presId="urn:microsoft.com/office/officeart/2005/8/layout/list1"/>
    <dgm:cxn modelId="{3C593DDB-6C1E-4F28-B97E-4C473646A717}" type="presParOf" srcId="{792D5933-AD40-45AE-8480-2968FCA8CAA1}" destId="{E4755B94-5E72-4C9F-A91A-56B0FCDA28F1}" srcOrd="0" destOrd="0" presId="urn:microsoft.com/office/officeart/2005/8/layout/list1"/>
    <dgm:cxn modelId="{53C2F299-254F-4955-8E1D-0975BFA29DEA}" type="presParOf" srcId="{792D5933-AD40-45AE-8480-2968FCA8CAA1}" destId="{C385AF22-AC18-4DC8-9B28-602D0C637594}" srcOrd="1" destOrd="0" presId="urn:microsoft.com/office/officeart/2005/8/layout/list1"/>
    <dgm:cxn modelId="{3A418ED2-15B8-43F7-9CB2-B8862013A2CF}" type="presParOf" srcId="{5CB4522F-075B-43D2-9CCA-FF96AAAB0675}" destId="{744720FB-B56E-4487-9420-26F63FDC8A92}" srcOrd="1" destOrd="0" presId="urn:microsoft.com/office/officeart/2005/8/layout/list1"/>
    <dgm:cxn modelId="{4B625579-78F4-45B2-9DFA-A7F13878CD9D}" type="presParOf" srcId="{5CB4522F-075B-43D2-9CCA-FF96AAAB0675}" destId="{46544825-FBF5-4CDD-8C6C-17BDB8D6624D}" srcOrd="2" destOrd="0" presId="urn:microsoft.com/office/officeart/2005/8/layout/list1"/>
    <dgm:cxn modelId="{2DFB4BE4-930E-4611-A053-82E8D625F27C}" type="presParOf" srcId="{5CB4522F-075B-43D2-9CCA-FF96AAAB0675}" destId="{4BCF71AD-8735-4E36-8AA7-859BE626CF89}" srcOrd="3" destOrd="0" presId="urn:microsoft.com/office/officeart/2005/8/layout/list1"/>
    <dgm:cxn modelId="{F4723558-B28C-40C9-B27F-72F9BE0AF3F5}" type="presParOf" srcId="{5CB4522F-075B-43D2-9CCA-FF96AAAB0675}" destId="{EED333AA-5EDE-462B-829D-585765A00D61}" srcOrd="4" destOrd="0" presId="urn:microsoft.com/office/officeart/2005/8/layout/list1"/>
    <dgm:cxn modelId="{3D31BDE9-49B2-47DF-A12F-0683BC775F18}" type="presParOf" srcId="{EED333AA-5EDE-462B-829D-585765A00D61}" destId="{75DA4DF2-046A-4C6A-8086-7C3E7861D4E7}" srcOrd="0" destOrd="0" presId="urn:microsoft.com/office/officeart/2005/8/layout/list1"/>
    <dgm:cxn modelId="{37B9B0F7-2467-4A73-A2F3-48AAF33F4ACD}" type="presParOf" srcId="{EED333AA-5EDE-462B-829D-585765A00D61}" destId="{FBD91DA6-F483-4103-904B-0A0489E1DCE7}" srcOrd="1" destOrd="0" presId="urn:microsoft.com/office/officeart/2005/8/layout/list1"/>
    <dgm:cxn modelId="{85C47340-8A9E-4592-AB66-216A17057F11}" type="presParOf" srcId="{5CB4522F-075B-43D2-9CCA-FF96AAAB0675}" destId="{48F65CE9-588F-481F-B88C-E3C4A9B9C782}" srcOrd="5" destOrd="0" presId="urn:microsoft.com/office/officeart/2005/8/layout/list1"/>
    <dgm:cxn modelId="{B514B097-DCDB-49D3-9A46-45A481532DCB}" type="presParOf" srcId="{5CB4522F-075B-43D2-9CCA-FF96AAAB0675}" destId="{9A2FC35B-336D-4AB9-BE3B-E5A027415580}" srcOrd="6" destOrd="0" presId="urn:microsoft.com/office/officeart/2005/8/layout/list1"/>
    <dgm:cxn modelId="{8445FA2B-93A1-4A85-A633-6C53B31E6640}" type="presParOf" srcId="{5CB4522F-075B-43D2-9CCA-FF96AAAB0675}" destId="{781EB76A-EEE2-4822-9A02-692FC3F6DBFE}" srcOrd="7" destOrd="0" presId="urn:microsoft.com/office/officeart/2005/8/layout/list1"/>
    <dgm:cxn modelId="{585724F5-D580-4123-A6B5-18BCB4B61298}" type="presParOf" srcId="{5CB4522F-075B-43D2-9CCA-FF96AAAB0675}" destId="{1A83AB0C-0313-42B2-AD86-7F1781B8A4B2}" srcOrd="8" destOrd="0" presId="urn:microsoft.com/office/officeart/2005/8/layout/list1"/>
    <dgm:cxn modelId="{D3A9A500-291D-4315-A0B5-48A11AFD7872}" type="presParOf" srcId="{1A83AB0C-0313-42B2-AD86-7F1781B8A4B2}" destId="{0B52D98E-03C2-4BD0-85E7-F52451A2A69F}" srcOrd="0" destOrd="0" presId="urn:microsoft.com/office/officeart/2005/8/layout/list1"/>
    <dgm:cxn modelId="{08FF2DFE-CF0C-4A40-BF76-5D8DF2A83E45}" type="presParOf" srcId="{1A83AB0C-0313-42B2-AD86-7F1781B8A4B2}" destId="{427123AE-6E68-4008-BD50-9CC20F57260E}" srcOrd="1" destOrd="0" presId="urn:microsoft.com/office/officeart/2005/8/layout/list1"/>
    <dgm:cxn modelId="{6BF98521-58EF-4718-94C0-86D18F889A8F}" type="presParOf" srcId="{5CB4522F-075B-43D2-9CCA-FF96AAAB0675}" destId="{3E45E6F7-D029-421E-9785-40AC3D5809F6}" srcOrd="9" destOrd="0" presId="urn:microsoft.com/office/officeart/2005/8/layout/list1"/>
    <dgm:cxn modelId="{05C125E2-B9C9-4C04-B36D-0D1E8CAE682E}" type="presParOf" srcId="{5CB4522F-075B-43D2-9CCA-FF96AAAB0675}" destId="{DC58CA3D-313C-426E-A0D6-37AFDA45F7F0}" srcOrd="10" destOrd="0" presId="urn:microsoft.com/office/officeart/2005/8/layout/list1"/>
    <dgm:cxn modelId="{E919EC92-820A-428D-99E1-2B124C1E1608}" type="presParOf" srcId="{5CB4522F-075B-43D2-9CCA-FF96AAAB0675}" destId="{97D0A409-687F-48B8-8F97-815DE1E84580}" srcOrd="11" destOrd="0" presId="urn:microsoft.com/office/officeart/2005/8/layout/list1"/>
    <dgm:cxn modelId="{5EF25026-603F-4335-9104-A837A384B12F}" type="presParOf" srcId="{5CB4522F-075B-43D2-9CCA-FF96AAAB0675}" destId="{6C682417-E35E-4747-8277-8398315EE0A6}" srcOrd="12" destOrd="0" presId="urn:microsoft.com/office/officeart/2005/8/layout/list1"/>
    <dgm:cxn modelId="{9C82A2E3-73F3-44C2-B38A-81C0C8565E9A}" type="presParOf" srcId="{6C682417-E35E-4747-8277-8398315EE0A6}" destId="{3240125D-75FD-4A57-A758-6C50E602A37F}" srcOrd="0" destOrd="0" presId="urn:microsoft.com/office/officeart/2005/8/layout/list1"/>
    <dgm:cxn modelId="{F376AE30-1079-4CDB-8E35-FE488DCEAD2D}" type="presParOf" srcId="{6C682417-E35E-4747-8277-8398315EE0A6}" destId="{19E92E6E-C255-46EA-A296-4EEB24EE3A0F}" srcOrd="1" destOrd="0" presId="urn:microsoft.com/office/officeart/2005/8/layout/list1"/>
    <dgm:cxn modelId="{F33726E3-490B-4D06-A525-1BA1AEBB1C8F}" type="presParOf" srcId="{5CB4522F-075B-43D2-9CCA-FF96AAAB0675}" destId="{B5396BCF-9918-4D1E-8A96-750EB7B7FAF0}" srcOrd="13" destOrd="0" presId="urn:microsoft.com/office/officeart/2005/8/layout/list1"/>
    <dgm:cxn modelId="{D7FFDA87-5839-4CB8-B744-1B7230101671}" type="presParOf" srcId="{5CB4522F-075B-43D2-9CCA-FF96AAAB0675}" destId="{F46CC245-10BE-4E19-B679-8FD2CCBD83C6}" srcOrd="14" destOrd="0" presId="urn:microsoft.com/office/officeart/2005/8/layout/list1"/>
    <dgm:cxn modelId="{771C0B25-5E8F-4FF8-B0F2-C6E7A9E26EB1}" type="presParOf" srcId="{5CB4522F-075B-43D2-9CCA-FF96AAAB0675}" destId="{259E2F94-8223-4A49-9E41-02FF9C3E6DB7}" srcOrd="15" destOrd="0" presId="urn:microsoft.com/office/officeart/2005/8/layout/list1"/>
    <dgm:cxn modelId="{51C24110-273A-445F-A797-AAB07E190C8A}" type="presParOf" srcId="{5CB4522F-075B-43D2-9CCA-FF96AAAB0675}" destId="{0582B587-2F69-4A4E-91D2-4D573939D386}" srcOrd="16" destOrd="0" presId="urn:microsoft.com/office/officeart/2005/8/layout/list1"/>
    <dgm:cxn modelId="{88995C75-011B-442D-B3B0-68C8AA231378}" type="presParOf" srcId="{0582B587-2F69-4A4E-91D2-4D573939D386}" destId="{5637D23C-C60D-4167-8816-BB9B9D431E0E}" srcOrd="0" destOrd="0" presId="urn:microsoft.com/office/officeart/2005/8/layout/list1"/>
    <dgm:cxn modelId="{E0066D49-5AF0-4005-90B5-6383B1A25CC7}" type="presParOf" srcId="{0582B587-2F69-4A4E-91D2-4D573939D386}" destId="{1CC4936E-ED17-4D2F-9813-87EE95763F16}" srcOrd="1" destOrd="0" presId="urn:microsoft.com/office/officeart/2005/8/layout/list1"/>
    <dgm:cxn modelId="{81049395-50FC-4BE5-999A-FA3A910C6AB6}" type="presParOf" srcId="{5CB4522F-075B-43D2-9CCA-FF96AAAB0675}" destId="{9E8ED095-A689-4B24-8673-40FB702F4F98}" srcOrd="17" destOrd="0" presId="urn:microsoft.com/office/officeart/2005/8/layout/list1"/>
    <dgm:cxn modelId="{3D70EB50-153F-4492-947D-EB83294A4E59}" type="presParOf" srcId="{5CB4522F-075B-43D2-9CCA-FF96AAAB0675}" destId="{5AA363B9-8FB5-41E3-8B35-97BD2D191B34}" srcOrd="18" destOrd="0" presId="urn:microsoft.com/office/officeart/2005/8/layout/list1"/>
    <dgm:cxn modelId="{B4FB1D32-D4A2-4494-BD76-A825F382590C}" type="presParOf" srcId="{5CB4522F-075B-43D2-9CCA-FF96AAAB0675}" destId="{165391A6-F699-41AC-8B55-B5334317737C}" srcOrd="19" destOrd="0" presId="urn:microsoft.com/office/officeart/2005/8/layout/list1"/>
    <dgm:cxn modelId="{393A8961-3DBD-4564-A6C2-813CA257BD58}" type="presParOf" srcId="{5CB4522F-075B-43D2-9CCA-FF96AAAB0675}" destId="{9922DA3E-3EF6-42FA-9CC9-86C6C0F10C5A}" srcOrd="20" destOrd="0" presId="urn:microsoft.com/office/officeart/2005/8/layout/list1"/>
    <dgm:cxn modelId="{87A52DF9-2C26-4E57-84A9-EEF8930BCF18}" type="presParOf" srcId="{9922DA3E-3EF6-42FA-9CC9-86C6C0F10C5A}" destId="{06CD99E7-5F6F-4B3A-B6AF-722345E5A49F}" srcOrd="0" destOrd="0" presId="urn:microsoft.com/office/officeart/2005/8/layout/list1"/>
    <dgm:cxn modelId="{D7C378C8-1B98-4734-835E-992B34B3F5DC}" type="presParOf" srcId="{9922DA3E-3EF6-42FA-9CC9-86C6C0F10C5A}" destId="{ABF73B35-4281-4C64-B65F-D7E1D426DC52}" srcOrd="1" destOrd="0" presId="urn:microsoft.com/office/officeart/2005/8/layout/list1"/>
    <dgm:cxn modelId="{32DA0E08-E2AD-4011-8E55-153870D66355}" type="presParOf" srcId="{5CB4522F-075B-43D2-9CCA-FF96AAAB0675}" destId="{E970D71D-ECBA-4E7B-8977-0075B3C64135}" srcOrd="21" destOrd="0" presId="urn:microsoft.com/office/officeart/2005/8/layout/list1"/>
    <dgm:cxn modelId="{74407CAF-1C80-44D2-BC80-84029926B96A}" type="presParOf" srcId="{5CB4522F-075B-43D2-9CCA-FF96AAAB0675}" destId="{1EBF7F84-B88A-4276-8D3B-5221674D7BF1}" srcOrd="22"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10D7BD-64A5-4C2C-B0E9-6728C6DACB59}" type="doc">
      <dgm:prSet loTypeId="matrix" loCatId="matrix" qsTypeId="urn:microsoft.com/office/officeart/2005/8/quickstyle/simple1" qsCatId="simple" csTypeId="urn:microsoft.com/office/officeart/2005/8/colors/accent1_2" csCatId="accent1" phldr="0"/>
      <dgm:spPr/>
      <dgm:t>
        <a:bodyPr/>
        <a:p>
          <a:endParaRPr lang="zh-CN" altLang="en-US"/>
        </a:p>
      </dgm:t>
    </dgm:pt>
    <dgm:pt modelId="{C8B3296C-ECE1-441C-A1A9-0952E3F0D656}">
      <dgm:prSet phldrT="[文本]" phldr="0" custT="0"/>
      <dgm:spPr/>
      <dgm:t>
        <a:bodyPr vert="horz" wrap="square"/>
        <a:p>
          <a:pPr>
            <a:lnSpc>
              <a:spcPct val="100000"/>
            </a:lnSpc>
            <a:spcBef>
              <a:spcPct val="0"/>
            </a:spcBef>
            <a:spcAft>
              <a:spcPct val="35000"/>
            </a:spcAft>
          </a:pPr>
          <a:r>
            <a:rPr lang="zh-CN"/>
            <a:t>社群实战</a:t>
          </a:r>
          <a:r>
            <a:rPr lang="zh-CN"/>
            <a:t/>
          </a:r>
          <a:endParaRPr lang="zh-CN"/>
        </a:p>
      </dgm:t>
    </dgm:pt>
    <dgm:pt modelId="{0FE6BD2A-1536-4C79-8D6D-8EF7FB1B7E73}" cxnId="{822B3B2B-EF7E-403E-B76F-6970AB33B64D}" type="parTrans">
      <dgm:prSet/>
      <dgm:spPr/>
      <dgm:t>
        <a:bodyPr/>
        <a:p>
          <a:endParaRPr lang="zh-CN" altLang="en-US"/>
        </a:p>
      </dgm:t>
    </dgm:pt>
    <dgm:pt modelId="{778EE8AA-5DBE-4924-98EE-0C978FD4E20B}" cxnId="{822B3B2B-EF7E-403E-B76F-6970AB33B64D}" type="sibTrans">
      <dgm:prSet/>
      <dgm:spPr/>
      <dgm:t>
        <a:bodyPr/>
        <a:p>
          <a:endParaRPr lang="zh-CN" altLang="en-US"/>
        </a:p>
      </dgm:t>
    </dgm:pt>
    <dgm:pt modelId="{2723D931-37E1-4024-865B-F872F6215E38}">
      <dgm:prSet phldrT="[文本]" phldr="0" custT="0"/>
      <dgm:spPr/>
      <dgm:t>
        <a:bodyPr vert="horz" wrap="square"/>
        <a:p>
          <a:pPr>
            <a:lnSpc>
              <a:spcPct val="100000"/>
            </a:lnSpc>
            <a:spcBef>
              <a:spcPct val="0"/>
            </a:spcBef>
            <a:spcAft>
              <a:spcPct val="35000"/>
            </a:spcAft>
          </a:pPr>
          <a:r>
            <a:rPr lang="zh-CN" altLang="en-US"/>
            <a:t>产品</a:t>
          </a:r>
          <a:r>
            <a:rPr lang="zh-CN" altLang="en-US"/>
            <a:t/>
          </a:r>
          <a:endParaRPr lang="zh-CN" altLang="en-US"/>
        </a:p>
      </dgm:t>
    </dgm:pt>
    <dgm:pt modelId="{0F1AED26-B47C-4653-A71E-EF4869D597EC}" cxnId="{FE27E31A-AE40-4067-8DBE-B3DBBE50018F}" type="parTrans">
      <dgm:prSet/>
      <dgm:spPr/>
      <dgm:t>
        <a:bodyPr/>
        <a:p>
          <a:endParaRPr lang="zh-CN" altLang="en-US"/>
        </a:p>
      </dgm:t>
    </dgm:pt>
    <dgm:pt modelId="{E0B5842F-8280-4DDE-A6F9-65D34B54048F}" cxnId="{FE27E31A-AE40-4067-8DBE-B3DBBE50018F}" type="sibTrans">
      <dgm:prSet/>
      <dgm:spPr/>
      <dgm:t>
        <a:bodyPr/>
        <a:p>
          <a:endParaRPr lang="zh-CN" altLang="en-US"/>
        </a:p>
      </dgm:t>
    </dgm:pt>
    <dgm:pt modelId="{6C8FA182-2902-4BB3-9D50-00202B6153CE}">
      <dgm:prSet phldrT="[文本]" phldr="0" custT="0"/>
      <dgm:spPr/>
      <dgm:t>
        <a:bodyPr vert="horz" wrap="square"/>
        <a:p>
          <a:pPr>
            <a:lnSpc>
              <a:spcPct val="100000"/>
            </a:lnSpc>
            <a:spcBef>
              <a:spcPct val="0"/>
            </a:spcBef>
            <a:spcAft>
              <a:spcPct val="35000"/>
            </a:spcAft>
          </a:pPr>
          <a:r>
            <a:rPr lang="zh-CN" altLang="en-US"/>
            <a:t>专业知识</a:t>
          </a:r>
          <a:r>
            <a:rPr lang="zh-CN" altLang="en-US"/>
            <a:t/>
          </a:r>
          <a:endParaRPr lang="zh-CN" altLang="en-US"/>
        </a:p>
      </dgm:t>
    </dgm:pt>
    <dgm:pt modelId="{A15E8213-C555-4C15-804E-9BE04AF6FB32}" cxnId="{7A3EA71B-00F4-4312-838B-633AAC855C4B}" type="parTrans">
      <dgm:prSet/>
      <dgm:spPr/>
      <dgm:t>
        <a:bodyPr/>
        <a:p>
          <a:endParaRPr lang="zh-CN" altLang="en-US"/>
        </a:p>
      </dgm:t>
    </dgm:pt>
    <dgm:pt modelId="{D80C072E-DBE2-425E-9F55-D9033CD54D87}" cxnId="{7A3EA71B-00F4-4312-838B-633AAC855C4B}" type="sibTrans">
      <dgm:prSet/>
      <dgm:spPr/>
      <dgm:t>
        <a:bodyPr/>
        <a:p>
          <a:endParaRPr lang="zh-CN" altLang="en-US"/>
        </a:p>
      </dgm:t>
    </dgm:pt>
    <dgm:pt modelId="{058A1442-1BB3-464B-B2D5-E61365D31867}">
      <dgm:prSet phldrT="[文本]" phldr="0" custT="0"/>
      <dgm:spPr/>
      <dgm:t>
        <a:bodyPr vert="horz" wrap="square"/>
        <a:p>
          <a:pPr>
            <a:lnSpc>
              <a:spcPct val="100000"/>
            </a:lnSpc>
            <a:spcBef>
              <a:spcPct val="0"/>
            </a:spcBef>
            <a:spcAft>
              <a:spcPct val="35000"/>
            </a:spcAft>
          </a:pPr>
          <a:r>
            <a:rPr lang="zh-CN" altLang="en-US"/>
            <a:t>群体画像</a:t>
          </a:r>
          <a:r>
            <a:rPr lang="zh-CN" altLang="en-US"/>
            <a:t/>
          </a:r>
          <a:endParaRPr lang="zh-CN" altLang="en-US"/>
        </a:p>
      </dgm:t>
    </dgm:pt>
    <dgm:pt modelId="{97AF910B-5987-4F9D-9892-76B8841820B1}" cxnId="{198BAAD1-220B-4512-8189-6B37D8D64437}" type="parTrans">
      <dgm:prSet/>
      <dgm:spPr/>
      <dgm:t>
        <a:bodyPr/>
        <a:p>
          <a:endParaRPr lang="zh-CN" altLang="en-US"/>
        </a:p>
      </dgm:t>
    </dgm:pt>
    <dgm:pt modelId="{9CFB096A-6373-4655-ACF3-654651B29A2B}" cxnId="{198BAAD1-220B-4512-8189-6B37D8D64437}" type="sibTrans">
      <dgm:prSet/>
      <dgm:spPr/>
      <dgm:t>
        <a:bodyPr/>
        <a:p>
          <a:endParaRPr lang="zh-CN" altLang="en-US"/>
        </a:p>
      </dgm:t>
    </dgm:pt>
    <dgm:pt modelId="{90604E61-F8FA-4C14-A35C-BCB27A56AFB4}" type="pres">
      <dgm:prSet presAssocID="{F410D7BD-64A5-4C2C-B0E9-6728C6DACB59}" presName="matrix" presStyleCnt="0">
        <dgm:presLayoutVars>
          <dgm:chMax val="1"/>
          <dgm:dir/>
          <dgm:resizeHandles val="exact"/>
        </dgm:presLayoutVars>
      </dgm:prSet>
      <dgm:spPr/>
    </dgm:pt>
    <dgm:pt modelId="{1F1EB44E-E6CD-4188-9E2C-1E0998990556}" type="pres">
      <dgm:prSet presAssocID="{F410D7BD-64A5-4C2C-B0E9-6728C6DACB59}" presName="diamond" presStyleLbl="bgShp" presStyleIdx="0" presStyleCnt="1"/>
      <dgm:spPr/>
    </dgm:pt>
    <dgm:pt modelId="{3328CB01-ABEB-405A-855A-69D5454695E5}" type="pres">
      <dgm:prSet presAssocID="{F410D7BD-64A5-4C2C-B0E9-6728C6DACB59}" presName="quad1" presStyleLbl="node1" presStyleIdx="0" presStyleCnt="4">
        <dgm:presLayoutVars>
          <dgm:chMax val="0"/>
          <dgm:chPref val="0"/>
          <dgm:bulletEnabled val="1"/>
        </dgm:presLayoutVars>
      </dgm:prSet>
      <dgm:spPr/>
    </dgm:pt>
    <dgm:pt modelId="{535780CC-4D93-4EE9-B564-2FABEAC59D18}" type="pres">
      <dgm:prSet presAssocID="{F410D7BD-64A5-4C2C-B0E9-6728C6DACB59}" presName="quad2" presStyleLbl="node1" presStyleIdx="1" presStyleCnt="4">
        <dgm:presLayoutVars>
          <dgm:chMax val="0"/>
          <dgm:chPref val="0"/>
          <dgm:bulletEnabled val="1"/>
        </dgm:presLayoutVars>
      </dgm:prSet>
      <dgm:spPr/>
    </dgm:pt>
    <dgm:pt modelId="{7DE8EA7D-DEFE-49B8-A5B3-42790BF4A3C7}" type="pres">
      <dgm:prSet presAssocID="{F410D7BD-64A5-4C2C-B0E9-6728C6DACB59}" presName="quad3" presStyleLbl="node1" presStyleIdx="2" presStyleCnt="4">
        <dgm:presLayoutVars>
          <dgm:chMax val="0"/>
          <dgm:chPref val="0"/>
          <dgm:bulletEnabled val="1"/>
        </dgm:presLayoutVars>
      </dgm:prSet>
      <dgm:spPr/>
    </dgm:pt>
    <dgm:pt modelId="{C0A1B9E8-6DAD-41B6-AB76-690AD9A99FB7}" type="pres">
      <dgm:prSet presAssocID="{F410D7BD-64A5-4C2C-B0E9-6728C6DACB59}" presName="quad4" presStyleLbl="node1" presStyleIdx="3" presStyleCnt="4">
        <dgm:presLayoutVars>
          <dgm:chMax val="0"/>
          <dgm:chPref val="0"/>
          <dgm:bulletEnabled val="1"/>
        </dgm:presLayoutVars>
      </dgm:prSet>
      <dgm:spPr/>
    </dgm:pt>
  </dgm:ptLst>
  <dgm:cxnLst>
    <dgm:cxn modelId="{822B3B2B-EF7E-403E-B76F-6970AB33B64D}" srcId="{F410D7BD-64A5-4C2C-B0E9-6728C6DACB59}" destId="{C8B3296C-ECE1-441C-A1A9-0952E3F0D656}" srcOrd="0" destOrd="0" parTransId="{0FE6BD2A-1536-4C79-8D6D-8EF7FB1B7E73}" sibTransId="{778EE8AA-5DBE-4924-98EE-0C978FD4E20B}"/>
    <dgm:cxn modelId="{FE27E31A-AE40-4067-8DBE-B3DBBE50018F}" srcId="{F410D7BD-64A5-4C2C-B0E9-6728C6DACB59}" destId="{2723D931-37E1-4024-865B-F872F6215E38}" srcOrd="1" destOrd="0" parTransId="{0F1AED26-B47C-4653-A71E-EF4869D597EC}" sibTransId="{E0B5842F-8280-4DDE-A6F9-65D34B54048F}"/>
    <dgm:cxn modelId="{7A3EA71B-00F4-4312-838B-633AAC855C4B}" srcId="{F410D7BD-64A5-4C2C-B0E9-6728C6DACB59}" destId="{6C8FA182-2902-4BB3-9D50-00202B6153CE}" srcOrd="2" destOrd="0" parTransId="{A15E8213-C555-4C15-804E-9BE04AF6FB32}" sibTransId="{D80C072E-DBE2-425E-9F55-D9033CD54D87}"/>
    <dgm:cxn modelId="{198BAAD1-220B-4512-8189-6B37D8D64437}" srcId="{F410D7BD-64A5-4C2C-B0E9-6728C6DACB59}" destId="{058A1442-1BB3-464B-B2D5-E61365D31867}" srcOrd="3" destOrd="0" parTransId="{97AF910B-5987-4F9D-9892-76B8841820B1}" sibTransId="{9CFB096A-6373-4655-ACF3-654651B29A2B}"/>
    <dgm:cxn modelId="{A1BED165-B0FC-4935-BC8A-586B8BEABE60}" type="presOf" srcId="{F410D7BD-64A5-4C2C-B0E9-6728C6DACB59}" destId="{90604E61-F8FA-4C14-A35C-BCB27A56AFB4}" srcOrd="0" destOrd="0" presId="urn:microsoft.com/office/officeart/2005/8/layout/matrix3"/>
    <dgm:cxn modelId="{C35D793D-092D-45B3-A329-A98100CCD7B8}" type="presParOf" srcId="{90604E61-F8FA-4C14-A35C-BCB27A56AFB4}" destId="{1F1EB44E-E6CD-4188-9E2C-1E0998990556}" srcOrd="0" destOrd="0" presId="urn:microsoft.com/office/officeart/2005/8/layout/matrix3"/>
    <dgm:cxn modelId="{0B38BDBA-2934-4BFD-BB3E-0E2EFA9001CA}" type="presParOf" srcId="{90604E61-F8FA-4C14-A35C-BCB27A56AFB4}" destId="{3328CB01-ABEB-405A-855A-69D5454695E5}" srcOrd="1" destOrd="0" presId="urn:microsoft.com/office/officeart/2005/8/layout/matrix3"/>
    <dgm:cxn modelId="{4CC602D6-3D72-4FAD-8B03-AB27E200F560}" type="presOf" srcId="{C8B3296C-ECE1-441C-A1A9-0952E3F0D656}" destId="{3328CB01-ABEB-405A-855A-69D5454695E5}" srcOrd="0" destOrd="0" presId="urn:microsoft.com/office/officeart/2005/8/layout/matrix3"/>
    <dgm:cxn modelId="{622792A8-2F77-4BAF-8D8E-B10AAC81CABE}" type="presParOf" srcId="{90604E61-F8FA-4C14-A35C-BCB27A56AFB4}" destId="{535780CC-4D93-4EE9-B564-2FABEAC59D18}" srcOrd="2" destOrd="0" presId="urn:microsoft.com/office/officeart/2005/8/layout/matrix3"/>
    <dgm:cxn modelId="{D85FC513-BB0C-4BA8-82DA-D3F7BF59CA9B}" type="presOf" srcId="{2723D931-37E1-4024-865B-F872F6215E38}" destId="{535780CC-4D93-4EE9-B564-2FABEAC59D18}" srcOrd="0" destOrd="0" presId="urn:microsoft.com/office/officeart/2005/8/layout/matrix3"/>
    <dgm:cxn modelId="{336F79E1-A613-4291-8E3A-A8E950A0A997}" type="presParOf" srcId="{90604E61-F8FA-4C14-A35C-BCB27A56AFB4}" destId="{7DE8EA7D-DEFE-49B8-A5B3-42790BF4A3C7}" srcOrd="3" destOrd="0" presId="urn:microsoft.com/office/officeart/2005/8/layout/matrix3"/>
    <dgm:cxn modelId="{B00BBA58-3967-4FE0-8BC4-74E4478C582C}" type="presOf" srcId="{6C8FA182-2902-4BB3-9D50-00202B6153CE}" destId="{7DE8EA7D-DEFE-49B8-A5B3-42790BF4A3C7}" srcOrd="0" destOrd="0" presId="urn:microsoft.com/office/officeart/2005/8/layout/matrix3"/>
    <dgm:cxn modelId="{492FBDD5-8896-471C-ABB8-A263997FD3D0}" type="presParOf" srcId="{90604E61-F8FA-4C14-A35C-BCB27A56AFB4}" destId="{C0A1B9E8-6DAD-41B6-AB76-690AD9A99FB7}" srcOrd="4" destOrd="0" presId="urn:microsoft.com/office/officeart/2005/8/layout/matrix3"/>
    <dgm:cxn modelId="{173B3BDB-9382-4A1D-9C32-CE7258520C88}" type="presOf" srcId="{058A1442-1BB3-464B-B2D5-E61365D31867}" destId="{C0A1B9E8-6DAD-41B6-AB76-690AD9A99FB7}" srcOrd="0" destOrd="0" presId="urn:microsoft.com/office/officeart/2005/8/layout/matrix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F747F6-A844-4E8F-A0A0-423B86FE2B27}" type="doc">
      <dgm:prSet loTypeId="urn:microsoft.com/office/officeart/2005/8/layout/cycle2" loCatId="cycle" qsTypeId="urn:microsoft.com/office/officeart/2005/8/quickstyle/simple1" qsCatId="simple" csTypeId="urn:microsoft.com/office/officeart/2005/8/colors/accent1_2" csCatId="accent1" phldr="0"/>
      <dgm:spPr/>
      <dgm:t>
        <a:bodyPr/>
        <a:p>
          <a:endParaRPr lang="zh-CN" altLang="en-US"/>
        </a:p>
      </dgm:t>
    </dgm:pt>
    <dgm:pt modelId="{BE1D93E0-1064-4E35-84F1-274817A8FA14}">
      <dgm:prSet phldrT="[文本]" phldr="0" custT="0"/>
      <dgm:spPr/>
      <dgm:t>
        <a:bodyPr vert="horz" wrap="square"/>
        <a:p>
          <a:pPr>
            <a:lnSpc>
              <a:spcPct val="100000"/>
            </a:lnSpc>
            <a:spcBef>
              <a:spcPct val="0"/>
            </a:spcBef>
            <a:spcAft>
              <a:spcPct val="35000"/>
            </a:spcAft>
          </a:pPr>
          <a:r>
            <a:rPr lang="zh-CN" altLang="en-US"/>
            <a:t>提前熟悉</a:t>
          </a:r>
          <a:r>
            <a:rPr lang="zh-CN" altLang="en-US"/>
            <a:t/>
          </a:r>
          <a:endParaRPr lang="zh-CN" altLang="en-US"/>
        </a:p>
      </dgm:t>
    </dgm:pt>
    <dgm:pt modelId="{B76F6F1F-7313-47A5-BC2E-994D915C21FA}" cxnId="{486B2315-7879-495A-BD8E-73D521C0AC98}" type="parTrans">
      <dgm:prSet/>
      <dgm:spPr/>
      <dgm:t>
        <a:bodyPr/>
        <a:p>
          <a:endParaRPr lang="zh-CN" altLang="en-US"/>
        </a:p>
      </dgm:t>
    </dgm:pt>
    <dgm:pt modelId="{485E5104-1EB8-413E-A70E-ADACDF839B14}" cxnId="{486B2315-7879-495A-BD8E-73D521C0AC98}" type="sibTrans">
      <dgm:prSet/>
      <dgm:spPr/>
      <dgm:t>
        <a:bodyPr/>
        <a:p>
          <a:endParaRPr lang="zh-CN" altLang="en-US"/>
        </a:p>
      </dgm:t>
    </dgm:pt>
    <dgm:pt modelId="{C850D67D-D455-40F2-BF40-958244ECBECF}">
      <dgm:prSet phldrT="[文本]" phldr="0" custT="0"/>
      <dgm:spPr/>
      <dgm:t>
        <a:bodyPr vert="horz" wrap="square"/>
        <a:p>
          <a:pPr>
            <a:lnSpc>
              <a:spcPct val="100000"/>
            </a:lnSpc>
            <a:spcBef>
              <a:spcPct val="0"/>
            </a:spcBef>
            <a:spcAft>
              <a:spcPct val="35000"/>
            </a:spcAft>
          </a:pPr>
          <a:r>
            <a:rPr lang="zh-CN" altLang="en-US"/>
            <a:t>直接考核</a:t>
          </a:r>
          <a:r>
            <a:rPr lang="zh-CN" altLang="en-US"/>
            <a:t/>
          </a:r>
          <a:endParaRPr lang="zh-CN" altLang="en-US"/>
        </a:p>
      </dgm:t>
    </dgm:pt>
    <dgm:pt modelId="{815BEECE-237C-451B-AD1A-99AD91077DC5}" cxnId="{BE4B1CFA-BF5B-48A7-B96E-EE947A14B980}" type="parTrans">
      <dgm:prSet/>
      <dgm:spPr/>
      <dgm:t>
        <a:bodyPr/>
        <a:p>
          <a:endParaRPr lang="zh-CN" altLang="en-US"/>
        </a:p>
      </dgm:t>
    </dgm:pt>
    <dgm:pt modelId="{440047A4-99C5-4142-9A9A-791B1494D18D}" cxnId="{BE4B1CFA-BF5B-48A7-B96E-EE947A14B980}" type="sibTrans">
      <dgm:prSet/>
      <dgm:spPr/>
      <dgm:t>
        <a:bodyPr/>
        <a:p>
          <a:endParaRPr lang="zh-CN" altLang="en-US"/>
        </a:p>
      </dgm:t>
    </dgm:pt>
    <dgm:pt modelId="{B8C84936-1FF8-491C-957F-E93A0D56BE72}">
      <dgm:prSet phldrT="[文本]" phldr="0" custT="0"/>
      <dgm:spPr/>
      <dgm:t>
        <a:bodyPr vert="horz" wrap="square"/>
        <a:p>
          <a:pPr>
            <a:lnSpc>
              <a:spcPct val="100000"/>
            </a:lnSpc>
            <a:spcBef>
              <a:spcPct val="0"/>
            </a:spcBef>
            <a:spcAft>
              <a:spcPct val="35000"/>
            </a:spcAft>
          </a:pPr>
          <a:r>
            <a:rPr lang="zh-CN" altLang="en-US"/>
            <a:t>查缺补漏</a:t>
          </a:r>
          <a:r>
            <a:rPr lang="zh-CN" altLang="en-US"/>
            <a:t/>
          </a:r>
          <a:endParaRPr lang="zh-CN" altLang="en-US"/>
        </a:p>
      </dgm:t>
    </dgm:pt>
    <dgm:pt modelId="{0A3DB1B2-EEAB-46E8-83B7-3C75439F76AD}" cxnId="{BF280258-E0C1-482A-9615-027C2BFB52D5}" type="parTrans">
      <dgm:prSet/>
      <dgm:spPr/>
      <dgm:t>
        <a:bodyPr/>
        <a:p>
          <a:endParaRPr lang="zh-CN" altLang="en-US"/>
        </a:p>
      </dgm:t>
    </dgm:pt>
    <dgm:pt modelId="{1D27C24F-A927-4600-8878-8630ECEBD341}" cxnId="{BF280258-E0C1-482A-9615-027C2BFB52D5}" type="sibTrans">
      <dgm:prSet/>
      <dgm:spPr/>
      <dgm:t>
        <a:bodyPr/>
        <a:p>
          <a:endParaRPr lang="zh-CN" altLang="en-US"/>
        </a:p>
      </dgm:t>
    </dgm:pt>
    <dgm:pt modelId="{BDF19F98-1BB6-4691-BA39-AC544680C920}">
      <dgm:prSet phldrT="[文本]" phldr="0" custT="0"/>
      <dgm:spPr/>
      <dgm:t>
        <a:bodyPr vert="horz" wrap="square"/>
        <a:p>
          <a:pPr>
            <a:lnSpc>
              <a:spcPct val="100000"/>
            </a:lnSpc>
            <a:spcBef>
              <a:spcPct val="0"/>
            </a:spcBef>
            <a:spcAft>
              <a:spcPct val="35000"/>
            </a:spcAft>
          </a:pPr>
          <a:r>
            <a:rPr lang="zh-CN" altLang="en-US"/>
            <a:t>快速</a:t>
          </a:r>
          <a:r>
            <a:rPr lang="zh-CN" altLang="en-US"/>
            <a:t>培训</a:t>
          </a:r>
          <a:r>
            <a:rPr lang="zh-CN" altLang="en-US"/>
            <a:t/>
          </a:r>
          <a:endParaRPr lang="zh-CN" altLang="en-US"/>
        </a:p>
      </dgm:t>
    </dgm:pt>
    <dgm:pt modelId="{0E0CE0D5-07C4-4901-B365-8211F8750388}" cxnId="{33BA655F-4315-4F4F-BAC7-521BEDE86A0F}" type="parTrans">
      <dgm:prSet/>
      <dgm:spPr/>
      <dgm:t>
        <a:bodyPr/>
        <a:p>
          <a:endParaRPr lang="zh-CN" altLang="en-US"/>
        </a:p>
      </dgm:t>
    </dgm:pt>
    <dgm:pt modelId="{ABEF5CDB-B202-47B1-8976-6563592DD193}" cxnId="{33BA655F-4315-4F4F-BAC7-521BEDE86A0F}" type="sibTrans">
      <dgm:prSet/>
      <dgm:spPr/>
      <dgm:t>
        <a:bodyPr/>
        <a:p>
          <a:endParaRPr lang="zh-CN" altLang="en-US"/>
        </a:p>
      </dgm:t>
    </dgm:pt>
    <dgm:pt modelId="{A76F7821-8389-4FF6-81DA-C4B97FDCE57C}">
      <dgm:prSet phldrT="[文本]" phldr="0" custT="0"/>
      <dgm:spPr/>
      <dgm:t>
        <a:bodyPr vert="horz" wrap="square"/>
        <a:p>
          <a:pPr>
            <a:lnSpc>
              <a:spcPct val="100000"/>
            </a:lnSpc>
            <a:spcBef>
              <a:spcPct val="0"/>
            </a:spcBef>
            <a:spcAft>
              <a:spcPct val="35000"/>
            </a:spcAft>
          </a:pPr>
          <a:r>
            <a:rPr lang="zh-CN" altLang="en-US"/>
            <a:t>二次考核</a:t>
          </a:r>
          <a:r>
            <a:rPr lang="zh-CN" altLang="en-US"/>
            <a:t/>
          </a:r>
          <a:endParaRPr lang="zh-CN" altLang="en-US"/>
        </a:p>
      </dgm:t>
    </dgm:pt>
    <dgm:pt modelId="{D69A4B64-ECF7-44B7-B11F-30D5FBCABAD0}" cxnId="{FD717901-F02F-45EF-8334-ABC148E4A643}" type="parTrans">
      <dgm:prSet/>
      <dgm:spPr/>
      <dgm:t>
        <a:bodyPr/>
        <a:p>
          <a:endParaRPr lang="zh-CN" altLang="en-US"/>
        </a:p>
      </dgm:t>
    </dgm:pt>
    <dgm:pt modelId="{C62D58A2-E7B0-4326-BAF0-CD60EBC9C61D}" cxnId="{FD717901-F02F-45EF-8334-ABC148E4A643}" type="sibTrans">
      <dgm:prSet/>
      <dgm:spPr/>
      <dgm:t>
        <a:bodyPr/>
        <a:p>
          <a:endParaRPr lang="zh-CN" altLang="en-US"/>
        </a:p>
      </dgm:t>
    </dgm:pt>
    <dgm:pt modelId="{A15C1A26-8DF5-40E1-BCEB-A9F490C30D57}" type="pres">
      <dgm:prSet presAssocID="{00F747F6-A844-4E8F-A0A0-423B86FE2B27}" presName="cycle" presStyleCnt="0">
        <dgm:presLayoutVars>
          <dgm:dir/>
          <dgm:resizeHandles val="exact"/>
        </dgm:presLayoutVars>
      </dgm:prSet>
      <dgm:spPr/>
    </dgm:pt>
    <dgm:pt modelId="{9027A074-C2B4-4B5C-8A24-9F326C135F2C}" type="pres">
      <dgm:prSet presAssocID="{BE1D93E0-1064-4E35-84F1-274817A8FA14}" presName="node" presStyleLbl="node1" presStyleIdx="0" presStyleCnt="5">
        <dgm:presLayoutVars>
          <dgm:bulletEnabled val="1"/>
        </dgm:presLayoutVars>
      </dgm:prSet>
      <dgm:spPr/>
    </dgm:pt>
    <dgm:pt modelId="{D428F19C-A8D3-4893-AD7E-2BA65F02F820}" type="pres">
      <dgm:prSet presAssocID="{485E5104-1EB8-413E-A70E-ADACDF839B14}" presName="sibTrans" presStyleLbl="sibTrans2D1" presStyleIdx="0" presStyleCnt="5"/>
      <dgm:spPr/>
    </dgm:pt>
    <dgm:pt modelId="{A9F3C989-90B4-4758-9A33-E49FCD0C7D74}" type="pres">
      <dgm:prSet presAssocID="{485E5104-1EB8-413E-A70E-ADACDF839B14}" presName="connectorText" presStyleCnt="0"/>
      <dgm:spPr/>
    </dgm:pt>
    <dgm:pt modelId="{ADA7BD43-8261-45C1-B84A-0D52FA1E4AE7}" type="pres">
      <dgm:prSet presAssocID="{C850D67D-D455-40F2-BF40-958244ECBECF}" presName="node" presStyleLbl="node1" presStyleIdx="1" presStyleCnt="5">
        <dgm:presLayoutVars>
          <dgm:bulletEnabled val="1"/>
        </dgm:presLayoutVars>
      </dgm:prSet>
      <dgm:spPr/>
    </dgm:pt>
    <dgm:pt modelId="{56F040CF-6F47-4847-8647-F5FDBC9F146A}" type="pres">
      <dgm:prSet presAssocID="{440047A4-99C5-4142-9A9A-791B1494D18D}" presName="sibTrans" presStyleLbl="sibTrans2D1" presStyleIdx="1" presStyleCnt="5"/>
      <dgm:spPr/>
    </dgm:pt>
    <dgm:pt modelId="{625DDE57-EEE3-4179-988C-D68B639218F6}" type="pres">
      <dgm:prSet presAssocID="{440047A4-99C5-4142-9A9A-791B1494D18D}" presName="connectorText" presStyleCnt="0"/>
      <dgm:spPr/>
    </dgm:pt>
    <dgm:pt modelId="{4DEB6BE5-009F-44B4-83FA-1FE41DB12AD9}" type="pres">
      <dgm:prSet presAssocID="{B8C84936-1FF8-491C-957F-E93A0D56BE72}" presName="node" presStyleLbl="node1" presStyleIdx="2" presStyleCnt="5">
        <dgm:presLayoutVars>
          <dgm:bulletEnabled val="1"/>
        </dgm:presLayoutVars>
      </dgm:prSet>
      <dgm:spPr/>
    </dgm:pt>
    <dgm:pt modelId="{212C6A32-E039-4B6C-B264-DA671275507E}" type="pres">
      <dgm:prSet presAssocID="{1D27C24F-A927-4600-8878-8630ECEBD341}" presName="sibTrans" presStyleLbl="sibTrans2D1" presStyleIdx="2" presStyleCnt="5"/>
      <dgm:spPr/>
    </dgm:pt>
    <dgm:pt modelId="{B2DF63D3-0027-42D6-BEB7-43AD254113F1}" type="pres">
      <dgm:prSet presAssocID="{1D27C24F-A927-4600-8878-8630ECEBD341}" presName="connectorText" presStyleCnt="0"/>
      <dgm:spPr/>
    </dgm:pt>
    <dgm:pt modelId="{16EAD731-A57C-4041-B559-7EC79077EC53}" type="pres">
      <dgm:prSet presAssocID="{BDF19F98-1BB6-4691-BA39-AC544680C920}" presName="node" presStyleLbl="node1" presStyleIdx="3" presStyleCnt="5">
        <dgm:presLayoutVars>
          <dgm:bulletEnabled val="1"/>
        </dgm:presLayoutVars>
      </dgm:prSet>
      <dgm:spPr/>
    </dgm:pt>
    <dgm:pt modelId="{2E34DF9E-868B-4A46-AA78-8199053E3B5A}" type="pres">
      <dgm:prSet presAssocID="{ABEF5CDB-B202-47B1-8976-6563592DD193}" presName="sibTrans" presStyleLbl="sibTrans2D1" presStyleIdx="3" presStyleCnt="5"/>
      <dgm:spPr/>
    </dgm:pt>
    <dgm:pt modelId="{3A69013B-636D-412C-A409-F6D854B1E8CF}" type="pres">
      <dgm:prSet presAssocID="{ABEF5CDB-B202-47B1-8976-6563592DD193}" presName="connectorText" presStyleCnt="0"/>
      <dgm:spPr/>
    </dgm:pt>
    <dgm:pt modelId="{12FF041E-83E1-47C9-B066-87396D274A0D}" type="pres">
      <dgm:prSet presAssocID="{A76F7821-8389-4FF6-81DA-C4B97FDCE57C}" presName="node" presStyleLbl="node1" presStyleIdx="4" presStyleCnt="5">
        <dgm:presLayoutVars>
          <dgm:bulletEnabled val="1"/>
        </dgm:presLayoutVars>
      </dgm:prSet>
      <dgm:spPr/>
    </dgm:pt>
    <dgm:pt modelId="{AAFAAFBE-67D6-4C79-BA3C-CA0235E4A8BE}" type="pres">
      <dgm:prSet presAssocID="{C62D58A2-E7B0-4326-BAF0-CD60EBC9C61D}" presName="sibTrans" presStyleLbl="sibTrans2D1" presStyleIdx="4" presStyleCnt="5"/>
      <dgm:spPr/>
    </dgm:pt>
    <dgm:pt modelId="{31E987A1-818B-493F-AA47-EA8FC0CAD285}" type="pres">
      <dgm:prSet presAssocID="{C62D58A2-E7B0-4326-BAF0-CD60EBC9C61D}" presName="connectorText" presStyleCnt="0"/>
      <dgm:spPr/>
    </dgm:pt>
  </dgm:ptLst>
  <dgm:cxnLst>
    <dgm:cxn modelId="{486B2315-7879-495A-BD8E-73D521C0AC98}" srcId="{00F747F6-A844-4E8F-A0A0-423B86FE2B27}" destId="{BE1D93E0-1064-4E35-84F1-274817A8FA14}" srcOrd="0" destOrd="0" parTransId="{B76F6F1F-7313-47A5-BC2E-994D915C21FA}" sibTransId="{485E5104-1EB8-413E-A70E-ADACDF839B14}"/>
    <dgm:cxn modelId="{BE4B1CFA-BF5B-48A7-B96E-EE947A14B980}" srcId="{00F747F6-A844-4E8F-A0A0-423B86FE2B27}" destId="{C850D67D-D455-40F2-BF40-958244ECBECF}" srcOrd="1" destOrd="0" parTransId="{815BEECE-237C-451B-AD1A-99AD91077DC5}" sibTransId="{440047A4-99C5-4142-9A9A-791B1494D18D}"/>
    <dgm:cxn modelId="{BF280258-E0C1-482A-9615-027C2BFB52D5}" srcId="{00F747F6-A844-4E8F-A0A0-423B86FE2B27}" destId="{B8C84936-1FF8-491C-957F-E93A0D56BE72}" srcOrd="2" destOrd="0" parTransId="{0A3DB1B2-EEAB-46E8-83B7-3C75439F76AD}" sibTransId="{1D27C24F-A927-4600-8878-8630ECEBD341}"/>
    <dgm:cxn modelId="{33BA655F-4315-4F4F-BAC7-521BEDE86A0F}" srcId="{00F747F6-A844-4E8F-A0A0-423B86FE2B27}" destId="{BDF19F98-1BB6-4691-BA39-AC544680C920}" srcOrd="3" destOrd="0" parTransId="{0E0CE0D5-07C4-4901-B365-8211F8750388}" sibTransId="{ABEF5CDB-B202-47B1-8976-6563592DD193}"/>
    <dgm:cxn modelId="{FD717901-F02F-45EF-8334-ABC148E4A643}" srcId="{00F747F6-A844-4E8F-A0A0-423B86FE2B27}" destId="{A76F7821-8389-4FF6-81DA-C4B97FDCE57C}" srcOrd="4" destOrd="0" parTransId="{D69A4B64-ECF7-44B7-B11F-30D5FBCABAD0}" sibTransId="{C62D58A2-E7B0-4326-BAF0-CD60EBC9C61D}"/>
    <dgm:cxn modelId="{488F5E35-49D0-4BFF-B38F-C47915D08525}" type="presOf" srcId="{00F747F6-A844-4E8F-A0A0-423B86FE2B27}" destId="{A15C1A26-8DF5-40E1-BCEB-A9F490C30D57}" srcOrd="0" destOrd="0" presId="urn:microsoft.com/office/officeart/2005/8/layout/cycle2"/>
    <dgm:cxn modelId="{032F6A94-2C98-4BAB-8FB6-69C240919D56}" type="presParOf" srcId="{A15C1A26-8DF5-40E1-BCEB-A9F490C30D57}" destId="{9027A074-C2B4-4B5C-8A24-9F326C135F2C}" srcOrd="0" destOrd="0" presId="urn:microsoft.com/office/officeart/2005/8/layout/cycle2"/>
    <dgm:cxn modelId="{9AA5A8DD-9F57-4061-B4D1-F770BCAAC7A9}" type="presOf" srcId="{BE1D93E0-1064-4E35-84F1-274817A8FA14}" destId="{9027A074-C2B4-4B5C-8A24-9F326C135F2C}" srcOrd="0" destOrd="0" presId="urn:microsoft.com/office/officeart/2005/8/layout/cycle2"/>
    <dgm:cxn modelId="{237BD086-8546-49AC-B996-2CD6CE968F21}" type="presParOf" srcId="{A15C1A26-8DF5-40E1-BCEB-A9F490C30D57}" destId="{D428F19C-A8D3-4893-AD7E-2BA65F02F820}" srcOrd="1" destOrd="0" presId="urn:microsoft.com/office/officeart/2005/8/layout/cycle2"/>
    <dgm:cxn modelId="{34198C7A-5E5F-454F-B91B-4ABA092B8899}" type="presOf" srcId="{485E5104-1EB8-413E-A70E-ADACDF839B14}" destId="{D428F19C-A8D3-4893-AD7E-2BA65F02F820}" srcOrd="0" destOrd="0" presId="urn:microsoft.com/office/officeart/2005/8/layout/cycle2"/>
    <dgm:cxn modelId="{6357641E-20E2-456C-87E3-399CE167A65A}" type="presParOf" srcId="{D428F19C-A8D3-4893-AD7E-2BA65F02F820}" destId="{A9F3C989-90B4-4758-9A33-E49FCD0C7D74}" srcOrd="0" destOrd="1" presId="urn:microsoft.com/office/officeart/2005/8/layout/cycle2"/>
    <dgm:cxn modelId="{EAA205D0-FB62-4871-A6EA-99B38FB5F7AE}" type="presOf" srcId="{485E5104-1EB8-413E-A70E-ADACDF839B14}" destId="{A9F3C989-90B4-4758-9A33-E49FCD0C7D74}" srcOrd="1" destOrd="0" presId="urn:microsoft.com/office/officeart/2005/8/layout/cycle2"/>
    <dgm:cxn modelId="{ABFE616D-8012-4386-82EB-988C072EBD04}" type="presParOf" srcId="{A15C1A26-8DF5-40E1-BCEB-A9F490C30D57}" destId="{ADA7BD43-8261-45C1-B84A-0D52FA1E4AE7}" srcOrd="2" destOrd="0" presId="urn:microsoft.com/office/officeart/2005/8/layout/cycle2"/>
    <dgm:cxn modelId="{E24F1FFB-312B-4234-80F3-D81B425D3864}" type="presOf" srcId="{C850D67D-D455-40F2-BF40-958244ECBECF}" destId="{ADA7BD43-8261-45C1-B84A-0D52FA1E4AE7}" srcOrd="0" destOrd="0" presId="urn:microsoft.com/office/officeart/2005/8/layout/cycle2"/>
    <dgm:cxn modelId="{850C3FFA-BF00-48B0-A83E-ECA49038916A}" type="presParOf" srcId="{A15C1A26-8DF5-40E1-BCEB-A9F490C30D57}" destId="{56F040CF-6F47-4847-8647-F5FDBC9F146A}" srcOrd="3" destOrd="0" presId="urn:microsoft.com/office/officeart/2005/8/layout/cycle2"/>
    <dgm:cxn modelId="{12F1A871-6CBB-409B-92B5-903C15DE924D}" type="presOf" srcId="{440047A4-99C5-4142-9A9A-791B1494D18D}" destId="{56F040CF-6F47-4847-8647-F5FDBC9F146A}" srcOrd="0" destOrd="0" presId="urn:microsoft.com/office/officeart/2005/8/layout/cycle2"/>
    <dgm:cxn modelId="{A33FD8CB-84CF-47E7-B502-3CCB9871E283}" type="presParOf" srcId="{56F040CF-6F47-4847-8647-F5FDBC9F146A}" destId="{625DDE57-EEE3-4179-988C-D68B639218F6}" srcOrd="0" destOrd="3" presId="urn:microsoft.com/office/officeart/2005/8/layout/cycle2"/>
    <dgm:cxn modelId="{0F1D60C5-3462-4AFB-9F72-F5D88CBE0304}" type="presOf" srcId="{440047A4-99C5-4142-9A9A-791B1494D18D}" destId="{625DDE57-EEE3-4179-988C-D68B639218F6}" srcOrd="1" destOrd="0" presId="urn:microsoft.com/office/officeart/2005/8/layout/cycle2"/>
    <dgm:cxn modelId="{8C274097-545C-4A17-A3FA-D2190D3373E8}" type="presParOf" srcId="{A15C1A26-8DF5-40E1-BCEB-A9F490C30D57}" destId="{4DEB6BE5-009F-44B4-83FA-1FE41DB12AD9}" srcOrd="4" destOrd="0" presId="urn:microsoft.com/office/officeart/2005/8/layout/cycle2"/>
    <dgm:cxn modelId="{90082C89-D7B3-43B8-AB9B-B4D165FC3DAE}" type="presOf" srcId="{B8C84936-1FF8-491C-957F-E93A0D56BE72}" destId="{4DEB6BE5-009F-44B4-83FA-1FE41DB12AD9}" srcOrd="0" destOrd="0" presId="urn:microsoft.com/office/officeart/2005/8/layout/cycle2"/>
    <dgm:cxn modelId="{9A50A623-E710-4A07-800A-91F975187FA8}" type="presParOf" srcId="{A15C1A26-8DF5-40E1-BCEB-A9F490C30D57}" destId="{212C6A32-E039-4B6C-B264-DA671275507E}" srcOrd="5" destOrd="0" presId="urn:microsoft.com/office/officeart/2005/8/layout/cycle2"/>
    <dgm:cxn modelId="{41DB57C9-F390-4D2D-8519-1F4D6244E2E1}" type="presOf" srcId="{1D27C24F-A927-4600-8878-8630ECEBD341}" destId="{212C6A32-E039-4B6C-B264-DA671275507E}" srcOrd="0" destOrd="0" presId="urn:microsoft.com/office/officeart/2005/8/layout/cycle2"/>
    <dgm:cxn modelId="{F57B382C-1F02-47EC-94AD-57CE617F43BC}" type="presParOf" srcId="{212C6A32-E039-4B6C-B264-DA671275507E}" destId="{B2DF63D3-0027-42D6-BEB7-43AD254113F1}" srcOrd="0" destOrd="5" presId="urn:microsoft.com/office/officeart/2005/8/layout/cycle2"/>
    <dgm:cxn modelId="{0F6E3718-1716-48AC-A3F5-E6797D351583}" type="presOf" srcId="{1D27C24F-A927-4600-8878-8630ECEBD341}" destId="{B2DF63D3-0027-42D6-BEB7-43AD254113F1}" srcOrd="1" destOrd="0" presId="urn:microsoft.com/office/officeart/2005/8/layout/cycle2"/>
    <dgm:cxn modelId="{05E016FF-1C46-48BE-B7CD-808E5AD6909D}" type="presParOf" srcId="{A15C1A26-8DF5-40E1-BCEB-A9F490C30D57}" destId="{16EAD731-A57C-4041-B559-7EC79077EC53}" srcOrd="6" destOrd="0" presId="urn:microsoft.com/office/officeart/2005/8/layout/cycle2"/>
    <dgm:cxn modelId="{61D3542E-E7BC-48AC-9CAF-5AE224936E97}" type="presOf" srcId="{BDF19F98-1BB6-4691-BA39-AC544680C920}" destId="{16EAD731-A57C-4041-B559-7EC79077EC53}" srcOrd="0" destOrd="0" presId="urn:microsoft.com/office/officeart/2005/8/layout/cycle2"/>
    <dgm:cxn modelId="{6C1F9F70-4394-48C6-9B14-74C62A5EEE67}" type="presParOf" srcId="{A15C1A26-8DF5-40E1-BCEB-A9F490C30D57}" destId="{2E34DF9E-868B-4A46-AA78-8199053E3B5A}" srcOrd="7" destOrd="0" presId="urn:microsoft.com/office/officeart/2005/8/layout/cycle2"/>
    <dgm:cxn modelId="{C004A776-DA48-46C9-9A26-00B58E68FA7E}" type="presOf" srcId="{ABEF5CDB-B202-47B1-8976-6563592DD193}" destId="{2E34DF9E-868B-4A46-AA78-8199053E3B5A}" srcOrd="0" destOrd="0" presId="urn:microsoft.com/office/officeart/2005/8/layout/cycle2"/>
    <dgm:cxn modelId="{CED801AD-3DB3-4E95-BF7A-90FEB2832D79}" type="presParOf" srcId="{2E34DF9E-868B-4A46-AA78-8199053E3B5A}" destId="{3A69013B-636D-412C-A409-F6D854B1E8CF}" srcOrd="0" destOrd="7" presId="urn:microsoft.com/office/officeart/2005/8/layout/cycle2"/>
    <dgm:cxn modelId="{FBDE6D9C-1635-4FAE-8F45-8B2BCE71565D}" type="presOf" srcId="{ABEF5CDB-B202-47B1-8976-6563592DD193}" destId="{3A69013B-636D-412C-A409-F6D854B1E8CF}" srcOrd="1" destOrd="0" presId="urn:microsoft.com/office/officeart/2005/8/layout/cycle2"/>
    <dgm:cxn modelId="{5ED5DC58-2D00-4F43-BCE5-95DE5319D814}" type="presParOf" srcId="{A15C1A26-8DF5-40E1-BCEB-A9F490C30D57}" destId="{12FF041E-83E1-47C9-B066-87396D274A0D}" srcOrd="8" destOrd="0" presId="urn:microsoft.com/office/officeart/2005/8/layout/cycle2"/>
    <dgm:cxn modelId="{8CE84684-AE65-4E7D-852A-468388158AA3}" type="presOf" srcId="{A76F7821-8389-4FF6-81DA-C4B97FDCE57C}" destId="{12FF041E-83E1-47C9-B066-87396D274A0D}" srcOrd="0" destOrd="0" presId="urn:microsoft.com/office/officeart/2005/8/layout/cycle2"/>
    <dgm:cxn modelId="{3C5A8076-9471-464D-85E0-A6BEF6CC7903}" type="presParOf" srcId="{A15C1A26-8DF5-40E1-BCEB-A9F490C30D57}" destId="{AAFAAFBE-67D6-4C79-BA3C-CA0235E4A8BE}" srcOrd="9" destOrd="0" presId="urn:microsoft.com/office/officeart/2005/8/layout/cycle2"/>
    <dgm:cxn modelId="{6D53BFCD-6E29-4457-B775-505FBD3E0471}" type="presOf" srcId="{C62D58A2-E7B0-4326-BAF0-CD60EBC9C61D}" destId="{AAFAAFBE-67D6-4C79-BA3C-CA0235E4A8BE}" srcOrd="0" destOrd="0" presId="urn:microsoft.com/office/officeart/2005/8/layout/cycle2"/>
    <dgm:cxn modelId="{19427E21-852C-4839-BB34-98EB4BE9D675}" type="presParOf" srcId="{AAFAAFBE-67D6-4C79-BA3C-CA0235E4A8BE}" destId="{31E987A1-818B-493F-AA47-EA8FC0CAD285}" srcOrd="0" destOrd="9" presId="urn:microsoft.com/office/officeart/2005/8/layout/cycle2"/>
    <dgm:cxn modelId="{906B0FC0-11BE-4189-B43E-D6EDA37B93F7}" type="presOf" srcId="{C62D58A2-E7B0-4326-BAF0-CD60EBC9C61D}" destId="{31E987A1-818B-493F-AA47-EA8FC0CAD285}" srcOrd="1" destOrd="0" presId="urn:microsoft.com/office/officeart/2005/8/layout/cycle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F218E0-E72F-4FB4-B861-C83F0E35F934}" type="doc">
      <dgm:prSet loTypeId="list" loCatId="list" qsTypeId="urn:microsoft.com/office/officeart/2005/8/quickstyle/simple1" qsCatId="simple" csTypeId="urn:microsoft.com/office/officeart/2005/8/colors/accent1_2" csCatId="accent1" phldr="0"/>
      <dgm:spPr/>
      <dgm:t>
        <a:bodyPr/>
        <a:p>
          <a:endParaRPr lang="zh-CN" altLang="en-US"/>
        </a:p>
      </dgm:t>
    </dgm:pt>
    <dgm:pt modelId="{17264811-B842-45CA-8023-890707C56826}">
      <dgm:prSet phldrT="[文本]" phldr="0" custT="0"/>
      <dgm:spPr/>
      <dgm:t>
        <a:bodyPr vert="horz" wrap="square"/>
        <a:p>
          <a:pPr>
            <a:lnSpc>
              <a:spcPct val="100000"/>
            </a:lnSpc>
            <a:spcBef>
              <a:spcPct val="0"/>
            </a:spcBef>
            <a:spcAft>
              <a:spcPct val="35000"/>
            </a:spcAft>
          </a:pPr>
          <a:r>
            <a:rPr lang="zh-CN" altLang="en-US"/>
            <a:t>抵达触点</a:t>
          </a:r>
          <a:r>
            <a:rPr lang="zh-CN" altLang="en-US"/>
            <a:t>培训</a:t>
          </a:r>
          <a:r>
            <a:rPr lang="zh-CN" altLang="en-US"/>
            <a:t>欠缺</a:t>
          </a:r>
          <a:r>
            <a:rPr lang="zh-CN" altLang="en-US"/>
            <a:t/>
          </a:r>
          <a:endParaRPr lang="zh-CN" altLang="en-US"/>
        </a:p>
      </dgm:t>
    </dgm:pt>
    <dgm:pt modelId="{A109D010-9885-4F8F-B8E9-E2C717658764}" cxnId="{8D24D320-0671-4888-969B-3B9E1BEE0B69}" type="parTrans">
      <dgm:prSet/>
      <dgm:spPr/>
      <dgm:t>
        <a:bodyPr/>
        <a:p>
          <a:endParaRPr lang="zh-CN" altLang="en-US"/>
        </a:p>
      </dgm:t>
    </dgm:pt>
    <dgm:pt modelId="{ABC69D63-56ED-48ED-9346-231F6A6139BF}" cxnId="{8D24D320-0671-4888-969B-3B9E1BEE0B69}" type="sibTrans">
      <dgm:prSet/>
      <dgm:spPr/>
      <dgm:t>
        <a:bodyPr/>
        <a:p>
          <a:endParaRPr lang="zh-CN" altLang="en-US"/>
        </a:p>
      </dgm:t>
    </dgm:pt>
    <dgm:pt modelId="{3A04E1E2-A022-47CE-8997-EF18827AD0A2}">
      <dgm:prSet phldrT="[文本]" phldr="0" custT="1"/>
      <dgm:spPr/>
      <dgm:t>
        <a:bodyPr vert="horz" wrap="square"/>
        <a:p>
          <a:pPr>
            <a:lnSpc>
              <a:spcPct val="100000"/>
            </a:lnSpc>
            <a:spcBef>
              <a:spcPct val="0"/>
            </a:spcBef>
            <a:spcAft>
              <a:spcPct val="15000"/>
            </a:spcAft>
          </a:pPr>
          <a:r>
            <a:rPr lang="zh-CN" altLang="en-US" sz="2000"/>
            <a:t>社群营销是工作重点。</a:t>
          </a:r>
          <a:endParaRPr lang="zh-CN" altLang="en-US" sz="2000"/>
        </a:p>
      </dgm:t>
    </dgm:pt>
    <dgm:pt modelId="{27D8CDC7-1381-4175-B7BB-6022CF4D82E6}" cxnId="{57B5AB46-8F2F-4BF3-98BD-C3EF1D71AA1D}" type="parTrans">
      <dgm:prSet/>
      <dgm:spPr/>
      <dgm:t>
        <a:bodyPr/>
        <a:p>
          <a:endParaRPr lang="zh-CN" altLang="en-US"/>
        </a:p>
      </dgm:t>
    </dgm:pt>
    <dgm:pt modelId="{6093660C-20EB-4964-87F9-BCEC151AEF5F}" cxnId="{57B5AB46-8F2F-4BF3-98BD-C3EF1D71AA1D}" type="sibTrans">
      <dgm:prSet/>
      <dgm:spPr/>
      <dgm:t>
        <a:bodyPr/>
        <a:p>
          <a:endParaRPr lang="zh-CN" altLang="en-US"/>
        </a:p>
      </dgm:t>
    </dgm:pt>
    <dgm:pt modelId="{0A9F344A-0808-42EB-963D-AC2F0D09D133}">
      <dgm:prSet phldr="0" custT="1"/>
      <dgm:spPr/>
      <dgm:t>
        <a:bodyPr vert="horz" wrap="square"/>
        <a:p>
          <a:pPr>
            <a:lnSpc>
              <a:spcPct val="100000"/>
            </a:lnSpc>
            <a:spcBef>
              <a:spcPct val="0"/>
            </a:spcBef>
            <a:spcAft>
              <a:spcPct val="15000"/>
            </a:spcAft>
          </a:pPr>
          <a:r>
            <a:rPr lang="zh-CN" altLang="en-US" sz="2000"/>
            <a:t>增加社群触达用户的</a:t>
          </a:r>
          <a:r>
            <a:rPr lang="en-US" altLang="zh-CN" sz="2000"/>
            <a:t>16</a:t>
          </a:r>
          <a:r>
            <a:rPr lang="zh-CN" altLang="en-US" sz="2000"/>
            <a:t>个触点培训考核环节。</a:t>
          </a:r>
          <a:r>
            <a:rPr lang="zh-CN" altLang="en-US" sz="2000"/>
            <a:t/>
          </a:r>
          <a:endParaRPr lang="zh-CN" altLang="en-US" sz="2000"/>
        </a:p>
      </dgm:t>
    </dgm:pt>
    <dgm:pt modelId="{46B6EA12-80FF-4D01-903D-774C268723C6}" cxnId="{280A92DD-A382-44BD-822B-C1CABFFD39D2}" type="parTrans">
      <dgm:prSet/>
      <dgm:spPr/>
    </dgm:pt>
    <dgm:pt modelId="{CA397ABD-6B08-4FC0-A511-5268F3E37599}" cxnId="{280A92DD-A382-44BD-822B-C1CABFFD39D2}" type="sibTrans">
      <dgm:prSet/>
      <dgm:spPr/>
    </dgm:pt>
    <dgm:pt modelId="{D669BF3A-D9A4-46CD-AA7C-D74D2C318BBF}">
      <dgm:prSet phldr="0" custT="1"/>
      <dgm:spPr/>
      <dgm:t>
        <a:bodyPr vert="horz" wrap="square"/>
        <a:p>
          <a:pPr>
            <a:lnSpc>
              <a:spcPct val="100000"/>
            </a:lnSpc>
            <a:spcBef>
              <a:spcPct val="0"/>
            </a:spcBef>
            <a:spcAft>
              <a:spcPct val="15000"/>
            </a:spcAft>
          </a:pPr>
          <a:r>
            <a:rPr lang="zh-CN" altLang="en-US" sz="1800"/>
            <a:t/>
          </a:r>
          <a:endParaRPr lang="zh-CN" altLang="en-US" sz="1800"/>
        </a:p>
      </dgm:t>
    </dgm:pt>
    <dgm:pt modelId="{AC249265-4B74-4431-B09A-208787E52E42}" cxnId="{13B39A9C-0303-4474-A1AC-2C0B8908B6E6}" type="parTrans">
      <dgm:prSet/>
      <dgm:spPr/>
    </dgm:pt>
    <dgm:pt modelId="{F29400FA-1637-4459-93FE-52F7D91CA4A2}" cxnId="{13B39A9C-0303-4474-A1AC-2C0B8908B6E6}" type="sibTrans">
      <dgm:prSet/>
      <dgm:spPr/>
    </dgm:pt>
    <dgm:pt modelId="{1E2CC1A7-EE79-4C18-A179-CE42EF3B3F4A}">
      <dgm:prSet phldrT="[文本]" phldr="0" custT="0"/>
      <dgm:spPr/>
      <dgm:t>
        <a:bodyPr vert="horz" wrap="square"/>
        <a:p>
          <a:pPr>
            <a:lnSpc>
              <a:spcPct val="100000"/>
            </a:lnSpc>
            <a:spcBef>
              <a:spcPct val="0"/>
            </a:spcBef>
            <a:spcAft>
              <a:spcPct val="35000"/>
            </a:spcAft>
          </a:pPr>
          <a:r>
            <a:rPr lang="en-US" altLang="zh-CN"/>
            <a:t>SOP</a:t>
          </a:r>
          <a:r>
            <a:rPr lang="zh-CN" altLang="en-US"/>
            <a:t>预演欠缺</a:t>
          </a:r>
          <a:r>
            <a:rPr lang="zh-CN" altLang="en-US"/>
            <a:t/>
          </a:r>
          <a:endParaRPr lang="zh-CN" altLang="en-US"/>
        </a:p>
      </dgm:t>
    </dgm:pt>
    <dgm:pt modelId="{4420C36B-7FD0-41F4-845A-9000C47B4900}" cxnId="{449D4D93-BE8F-4C2C-AFD7-553265EADE74}" type="parTrans">
      <dgm:prSet/>
      <dgm:spPr/>
      <dgm:t>
        <a:bodyPr/>
        <a:p>
          <a:endParaRPr lang="zh-CN" altLang="en-US"/>
        </a:p>
      </dgm:t>
    </dgm:pt>
    <dgm:pt modelId="{1BAAE311-27E8-4383-9AB4-C15DA1D4E64A}" cxnId="{449D4D93-BE8F-4C2C-AFD7-553265EADE74}" type="sibTrans">
      <dgm:prSet/>
      <dgm:spPr/>
      <dgm:t>
        <a:bodyPr/>
        <a:p>
          <a:endParaRPr lang="zh-CN" altLang="en-US"/>
        </a:p>
      </dgm:t>
    </dgm:pt>
    <dgm:pt modelId="{99B048AD-4207-4FBF-AC96-32E95F737103}">
      <dgm:prSet phldrT="[文本]" phldr="0" custT="1"/>
      <dgm:spPr/>
      <dgm:t>
        <a:bodyPr vert="horz" wrap="square"/>
        <a:p>
          <a:pPr>
            <a:lnSpc>
              <a:spcPct val="100000"/>
            </a:lnSpc>
            <a:spcBef>
              <a:spcPct val="0"/>
            </a:spcBef>
            <a:spcAft>
              <a:spcPct val="15000"/>
            </a:spcAft>
          </a:pPr>
          <a:r>
            <a:rPr lang="en-US" altLang="zh-CN" sz="1800"/>
            <a:t>SOP</a:t>
          </a:r>
          <a:r>
            <a:rPr lang="zh-CN" altLang="en-US" sz="1800"/>
            <a:t>每天都会重复，必须熟练掌握。</a:t>
          </a:r>
          <a:endParaRPr lang="zh-CN" altLang="en-US" sz="1800"/>
        </a:p>
      </dgm:t>
    </dgm:pt>
    <dgm:pt modelId="{51D632FF-BB4F-4E18-882E-B48E55588B8F}" cxnId="{9402F823-F782-461B-8EC4-A3E4AE27613E}" type="parTrans">
      <dgm:prSet/>
      <dgm:spPr/>
      <dgm:t>
        <a:bodyPr/>
        <a:p>
          <a:endParaRPr lang="zh-CN" altLang="en-US"/>
        </a:p>
      </dgm:t>
    </dgm:pt>
    <dgm:pt modelId="{FF53DED4-9E89-47A5-A21C-6C2BA42171BF}" cxnId="{9402F823-F782-461B-8EC4-A3E4AE27613E}" type="sibTrans">
      <dgm:prSet/>
      <dgm:spPr/>
      <dgm:t>
        <a:bodyPr/>
        <a:p>
          <a:endParaRPr lang="zh-CN" altLang="en-US"/>
        </a:p>
      </dgm:t>
    </dgm:pt>
    <dgm:pt modelId="{5270471D-EE29-4F5D-AF4B-1BBB558E6458}">
      <dgm:prSet phldr="0" custT="1"/>
      <dgm:spPr/>
      <dgm:t>
        <a:bodyPr vert="horz" wrap="square"/>
        <a:p>
          <a:pPr>
            <a:lnSpc>
              <a:spcPct val="100000"/>
            </a:lnSpc>
            <a:spcBef>
              <a:spcPct val="0"/>
            </a:spcBef>
            <a:spcAft>
              <a:spcPct val="15000"/>
            </a:spcAft>
          </a:pPr>
          <a:r>
            <a:rPr lang="zh-CN" altLang="en-US" sz="1800"/>
            <a:t>增加</a:t>
          </a:r>
          <a:r>
            <a:rPr lang="en-US" altLang="zh-CN" sz="1800"/>
            <a:t>SOP</a:t>
          </a:r>
          <a:r>
            <a:rPr lang="zh-CN" altLang="en-US" sz="1800"/>
            <a:t>模拟培训和考核环节。</a:t>
          </a:r>
          <a:endParaRPr lang="zh-CN" altLang="en-US" sz="1800"/>
        </a:p>
      </dgm:t>
    </dgm:pt>
    <dgm:pt modelId="{AF6D01D0-9752-4454-BB13-A7BAA655C33C}" cxnId="{77CC7D17-8E2C-4683-8C96-EE69914BE2E2}" type="parTrans">
      <dgm:prSet/>
      <dgm:spPr/>
    </dgm:pt>
    <dgm:pt modelId="{4B8CD0C5-773F-4C91-8779-8ADFF1C4A9BC}" cxnId="{77CC7D17-8E2C-4683-8C96-EE69914BE2E2}" type="sibTrans">
      <dgm:prSet/>
      <dgm:spPr/>
    </dgm:pt>
    <dgm:pt modelId="{A484B16A-D33B-49BA-80C2-13C962B6C989}">
      <dgm:prSet phldrT="[文本]" phldr="0" custT="0"/>
      <dgm:spPr/>
      <dgm:t>
        <a:bodyPr vert="horz" wrap="square"/>
        <a:p>
          <a:pPr>
            <a:lnSpc>
              <a:spcPct val="100000"/>
            </a:lnSpc>
            <a:spcBef>
              <a:spcPct val="0"/>
            </a:spcBef>
            <a:spcAft>
              <a:spcPct val="35000"/>
            </a:spcAft>
          </a:pPr>
          <a:r>
            <a:rPr lang="zh-CN" altLang="en-US"/>
            <a:t>反馈不足</a:t>
          </a:r>
          <a:r>
            <a:rPr lang="zh-CN" altLang="en-US"/>
            <a:t/>
          </a:r>
          <a:endParaRPr lang="zh-CN" altLang="en-US"/>
        </a:p>
      </dgm:t>
    </dgm:pt>
    <dgm:pt modelId="{57CF6C04-37F5-4AE7-BD5A-88A90D22B7DF}" cxnId="{814ACC67-CF4F-41CE-806A-33D8B7CD536F}" type="parTrans">
      <dgm:prSet/>
      <dgm:spPr/>
      <dgm:t>
        <a:bodyPr/>
        <a:p>
          <a:endParaRPr lang="zh-CN" altLang="en-US"/>
        </a:p>
      </dgm:t>
    </dgm:pt>
    <dgm:pt modelId="{A5EBB2B7-A37E-4898-A92E-017C79366253}" cxnId="{814ACC67-CF4F-41CE-806A-33D8B7CD536F}" type="sibTrans">
      <dgm:prSet/>
      <dgm:spPr/>
      <dgm:t>
        <a:bodyPr/>
        <a:p>
          <a:endParaRPr lang="zh-CN" altLang="en-US"/>
        </a:p>
      </dgm:t>
    </dgm:pt>
    <dgm:pt modelId="{3FE43A09-7FA9-430A-9A2C-BD8BB8A3FABC}">
      <dgm:prSet phldrT="[文本]" phldr="0" custT="1"/>
      <dgm:spPr/>
      <dgm:t>
        <a:bodyPr vert="horz" wrap="square"/>
        <a:p>
          <a:pPr>
            <a:lnSpc>
              <a:spcPct val="100000"/>
            </a:lnSpc>
            <a:spcBef>
              <a:spcPct val="0"/>
            </a:spcBef>
            <a:spcAft>
              <a:spcPct val="15000"/>
            </a:spcAft>
          </a:pPr>
          <a:r>
            <a:rPr lang="zh-CN" altLang="en-US" sz="1800"/>
            <a:t>新人带教完成后，一周内书面反馈带教效果给部门总监</a:t>
          </a:r>
          <a:endParaRPr lang="zh-CN" altLang="en-US" sz="1800"/>
        </a:p>
      </dgm:t>
    </dgm:pt>
    <dgm:pt modelId="{681C8A90-C430-46FD-B21C-339809E07A93}" cxnId="{09C3C232-EDC2-418B-962E-D4ED871F0F15}" type="parTrans">
      <dgm:prSet/>
      <dgm:spPr/>
      <dgm:t>
        <a:bodyPr/>
        <a:p>
          <a:endParaRPr lang="zh-CN" altLang="en-US"/>
        </a:p>
      </dgm:t>
    </dgm:pt>
    <dgm:pt modelId="{65E243BC-A999-421C-8C58-849682F62438}" cxnId="{09C3C232-EDC2-418B-962E-D4ED871F0F15}" type="sibTrans">
      <dgm:prSet/>
      <dgm:spPr/>
      <dgm:t>
        <a:bodyPr/>
        <a:p>
          <a:endParaRPr lang="zh-CN" altLang="en-US"/>
        </a:p>
      </dgm:t>
    </dgm:pt>
    <dgm:pt modelId="{B3FB3CB1-BDC4-42B0-9285-DC8E2E38AD0B}">
      <dgm:prSet phldr="0" custT="1"/>
      <dgm:spPr/>
      <dgm:t>
        <a:bodyPr vert="horz" wrap="square"/>
        <a:p>
          <a:pPr>
            <a:lnSpc>
              <a:spcPct val="100000"/>
            </a:lnSpc>
            <a:spcBef>
              <a:spcPct val="0"/>
            </a:spcBef>
            <a:spcAft>
              <a:spcPct val="15000"/>
            </a:spcAft>
          </a:pPr>
          <a:r>
            <a:rPr lang="zh-CN" altLang="en-US" sz="1800"/>
            <a:t>通过他人评价来确定工作的有效性</a:t>
          </a:r>
          <a:endParaRPr lang="zh-CN" altLang="en-US" sz="1800"/>
        </a:p>
      </dgm:t>
    </dgm:pt>
    <dgm:pt modelId="{3526C115-7953-4F2F-BA71-1E4F78C6313A}" cxnId="{F9CB45D1-41A5-4C14-8831-2B385448A7EA}" type="parTrans">
      <dgm:prSet/>
      <dgm:spPr/>
    </dgm:pt>
    <dgm:pt modelId="{A47FE95E-CBB0-4496-931D-ED9FE579E80E}" cxnId="{F9CB45D1-41A5-4C14-8831-2B385448A7EA}" type="sibTrans">
      <dgm:prSet/>
      <dgm:spPr/>
    </dgm:pt>
    <dgm:pt modelId="{97A2D09D-FE94-4D2F-A7B4-1C0910FCE54F}">
      <dgm:prSet phldr="0" custT="1"/>
      <dgm:spPr/>
      <dgm:t>
        <a:bodyPr vert="horz" wrap="square"/>
        <a:p>
          <a:pPr>
            <a:lnSpc>
              <a:spcPct val="100000"/>
            </a:lnSpc>
            <a:spcBef>
              <a:spcPct val="0"/>
            </a:spcBef>
            <a:spcAft>
              <a:spcPct val="15000"/>
            </a:spcAft>
          </a:pPr>
          <a:r>
            <a:rPr lang="zh-CN" altLang="en-US" sz="1800"/>
            <a:t/>
          </a:r>
          <a:endParaRPr lang="zh-CN" altLang="en-US" sz="1800"/>
        </a:p>
      </dgm:t>
    </dgm:pt>
    <dgm:pt modelId="{441501CA-4E9E-4359-9D43-22A15AA0C825}" cxnId="{9BB6F825-235C-4A76-A75F-FEEEE1CAAC7E}" type="parTrans">
      <dgm:prSet/>
      <dgm:spPr/>
    </dgm:pt>
    <dgm:pt modelId="{249BA6DC-A482-4286-9958-11B187EC2FE0}" cxnId="{9BB6F825-235C-4A76-A75F-FEEEE1CAAC7E}" type="sibTrans">
      <dgm:prSet/>
      <dgm:spPr/>
    </dgm:pt>
    <dgm:pt modelId="{7CF2E237-A323-4932-9A99-5C3801C407F7}" type="pres">
      <dgm:prSet presAssocID="{49F218E0-E72F-4FB4-B861-C83F0E35F934}" presName="Name0" presStyleCnt="0">
        <dgm:presLayoutVars>
          <dgm:dir/>
          <dgm:animLvl val="lvl"/>
          <dgm:resizeHandles val="exact"/>
        </dgm:presLayoutVars>
      </dgm:prSet>
      <dgm:spPr/>
    </dgm:pt>
    <dgm:pt modelId="{600174B3-3EC6-4ED8-9A64-BCC193972B36}" type="pres">
      <dgm:prSet presAssocID="{17264811-B842-45CA-8023-890707C56826}" presName="composite" presStyleCnt="0"/>
      <dgm:spPr/>
    </dgm:pt>
    <dgm:pt modelId="{27C3B081-C62D-4789-ACCC-6B5C4C4AC593}" type="pres">
      <dgm:prSet presAssocID="{17264811-B842-45CA-8023-890707C56826}" presName="parTx" presStyleLbl="alignNode1" presStyleIdx="0" presStyleCnt="3">
        <dgm:presLayoutVars>
          <dgm:chMax val="0"/>
          <dgm:chPref val="0"/>
          <dgm:bulletEnabled val="1"/>
        </dgm:presLayoutVars>
      </dgm:prSet>
      <dgm:spPr/>
    </dgm:pt>
    <dgm:pt modelId="{EF7A3F2B-0DDF-464D-BB82-2FD9B2735E45}" type="pres">
      <dgm:prSet presAssocID="{17264811-B842-45CA-8023-890707C56826}" presName="desTx" presStyleLbl="alignAccFollowNode1" presStyleIdx="0" presStyleCnt="3">
        <dgm:presLayoutVars>
          <dgm:bulletEnabled val="1"/>
        </dgm:presLayoutVars>
      </dgm:prSet>
      <dgm:spPr/>
    </dgm:pt>
    <dgm:pt modelId="{74BFF946-DBE8-4C9C-BE94-FFDC86C27C98}" type="pres">
      <dgm:prSet presAssocID="{ABC69D63-56ED-48ED-9346-231F6A6139BF}" presName="space" presStyleCnt="0"/>
      <dgm:spPr/>
    </dgm:pt>
    <dgm:pt modelId="{F09E7C67-D483-4458-8932-ED733A6AD0BE}" type="pres">
      <dgm:prSet presAssocID="{1E2CC1A7-EE79-4C18-A179-CE42EF3B3F4A}" presName="composite" presStyleCnt="0"/>
      <dgm:spPr/>
    </dgm:pt>
    <dgm:pt modelId="{F8668B23-714E-4127-97FC-1CD6337621BE}" type="pres">
      <dgm:prSet presAssocID="{1E2CC1A7-EE79-4C18-A179-CE42EF3B3F4A}" presName="parTx" presStyleLbl="alignNode1" presStyleIdx="1" presStyleCnt="3">
        <dgm:presLayoutVars>
          <dgm:chMax val="0"/>
          <dgm:chPref val="0"/>
          <dgm:bulletEnabled val="1"/>
        </dgm:presLayoutVars>
      </dgm:prSet>
      <dgm:spPr/>
    </dgm:pt>
    <dgm:pt modelId="{DBD11FAB-8B7F-4F8A-8171-934118D8A205}" type="pres">
      <dgm:prSet presAssocID="{1E2CC1A7-EE79-4C18-A179-CE42EF3B3F4A}" presName="desTx" presStyleLbl="alignAccFollowNode1" presStyleIdx="1" presStyleCnt="3">
        <dgm:presLayoutVars>
          <dgm:bulletEnabled val="1"/>
        </dgm:presLayoutVars>
      </dgm:prSet>
      <dgm:spPr/>
    </dgm:pt>
    <dgm:pt modelId="{D35F3378-C772-4716-BE81-93512F9BEC82}" type="pres">
      <dgm:prSet presAssocID="{1BAAE311-27E8-4383-9AB4-C15DA1D4E64A}" presName="space" presStyleCnt="0"/>
      <dgm:spPr/>
    </dgm:pt>
    <dgm:pt modelId="{AF734243-87E9-4C66-B7B8-A3E0E4E6C1E3}" type="pres">
      <dgm:prSet presAssocID="{A484B16A-D33B-49BA-80C2-13C962B6C989}" presName="composite" presStyleCnt="0"/>
      <dgm:spPr/>
    </dgm:pt>
    <dgm:pt modelId="{85F0829B-F0D0-4040-B2D6-0D289700BD62}" type="pres">
      <dgm:prSet presAssocID="{A484B16A-D33B-49BA-80C2-13C962B6C989}" presName="parTx" presStyleLbl="alignNode1" presStyleIdx="2" presStyleCnt="3">
        <dgm:presLayoutVars>
          <dgm:chMax val="0"/>
          <dgm:chPref val="0"/>
          <dgm:bulletEnabled val="1"/>
        </dgm:presLayoutVars>
      </dgm:prSet>
      <dgm:spPr/>
    </dgm:pt>
    <dgm:pt modelId="{8E8B5376-0863-491C-83DC-52E304B5A1D3}" type="pres">
      <dgm:prSet presAssocID="{A484B16A-D33B-49BA-80C2-13C962B6C989}" presName="desTx" presStyleLbl="alignAccFollowNode1" presStyleIdx="2" presStyleCnt="3">
        <dgm:presLayoutVars>
          <dgm:bulletEnabled val="1"/>
        </dgm:presLayoutVars>
      </dgm:prSet>
      <dgm:spPr/>
    </dgm:pt>
  </dgm:ptLst>
  <dgm:cxnLst>
    <dgm:cxn modelId="{8D24D320-0671-4888-969B-3B9E1BEE0B69}" srcId="{49F218E0-E72F-4FB4-B861-C83F0E35F934}" destId="{17264811-B842-45CA-8023-890707C56826}" srcOrd="0" destOrd="0" parTransId="{A109D010-9885-4F8F-B8E9-E2C717658764}" sibTransId="{ABC69D63-56ED-48ED-9346-231F6A6139BF}"/>
    <dgm:cxn modelId="{57B5AB46-8F2F-4BF3-98BD-C3EF1D71AA1D}" srcId="{17264811-B842-45CA-8023-890707C56826}" destId="{3A04E1E2-A022-47CE-8997-EF18827AD0A2}" srcOrd="0" destOrd="0" parTransId="{27D8CDC7-1381-4175-B7BB-6022CF4D82E6}" sibTransId="{6093660C-20EB-4964-87F9-BCEC151AEF5F}"/>
    <dgm:cxn modelId="{280A92DD-A382-44BD-822B-C1CABFFD39D2}" srcId="{17264811-B842-45CA-8023-890707C56826}" destId="{0A9F344A-0808-42EB-963D-AC2F0D09D133}" srcOrd="1" destOrd="0" parTransId="{46B6EA12-80FF-4D01-903D-774C268723C6}" sibTransId="{CA397ABD-6B08-4FC0-A511-5268F3E37599}"/>
    <dgm:cxn modelId="{13B39A9C-0303-4474-A1AC-2C0B8908B6E6}" srcId="{17264811-B842-45CA-8023-890707C56826}" destId="{D669BF3A-D9A4-46CD-AA7C-D74D2C318BBF}" srcOrd="2" destOrd="0" parTransId="{AC249265-4B74-4431-B09A-208787E52E42}" sibTransId="{F29400FA-1637-4459-93FE-52F7D91CA4A2}"/>
    <dgm:cxn modelId="{449D4D93-BE8F-4C2C-AFD7-553265EADE74}" srcId="{49F218E0-E72F-4FB4-B861-C83F0E35F934}" destId="{1E2CC1A7-EE79-4C18-A179-CE42EF3B3F4A}" srcOrd="1" destOrd="0" parTransId="{4420C36B-7FD0-41F4-845A-9000C47B4900}" sibTransId="{1BAAE311-27E8-4383-9AB4-C15DA1D4E64A}"/>
    <dgm:cxn modelId="{9402F823-F782-461B-8EC4-A3E4AE27613E}" srcId="{1E2CC1A7-EE79-4C18-A179-CE42EF3B3F4A}" destId="{99B048AD-4207-4FBF-AC96-32E95F737103}" srcOrd="0" destOrd="1" parTransId="{51D632FF-BB4F-4E18-882E-B48E55588B8F}" sibTransId="{FF53DED4-9E89-47A5-A21C-6C2BA42171BF}"/>
    <dgm:cxn modelId="{77CC7D17-8E2C-4683-8C96-EE69914BE2E2}" srcId="{1E2CC1A7-EE79-4C18-A179-CE42EF3B3F4A}" destId="{5270471D-EE29-4F5D-AF4B-1BBB558E6458}" srcOrd="1" destOrd="1" parTransId="{AF6D01D0-9752-4454-BB13-A7BAA655C33C}" sibTransId="{4B8CD0C5-773F-4C91-8779-8ADFF1C4A9BC}"/>
    <dgm:cxn modelId="{814ACC67-CF4F-41CE-806A-33D8B7CD536F}" srcId="{49F218E0-E72F-4FB4-B861-C83F0E35F934}" destId="{A484B16A-D33B-49BA-80C2-13C962B6C989}" srcOrd="2" destOrd="0" parTransId="{57CF6C04-37F5-4AE7-BD5A-88A90D22B7DF}" sibTransId="{A5EBB2B7-A37E-4898-A92E-017C79366253}"/>
    <dgm:cxn modelId="{09C3C232-EDC2-418B-962E-D4ED871F0F15}" srcId="{A484B16A-D33B-49BA-80C2-13C962B6C989}" destId="{3FE43A09-7FA9-430A-9A2C-BD8BB8A3FABC}" srcOrd="0" destOrd="2" parTransId="{681C8A90-C430-46FD-B21C-339809E07A93}" sibTransId="{65E243BC-A999-421C-8C58-849682F62438}"/>
    <dgm:cxn modelId="{F9CB45D1-41A5-4C14-8831-2B385448A7EA}" srcId="{A484B16A-D33B-49BA-80C2-13C962B6C989}" destId="{B3FB3CB1-BDC4-42B0-9285-DC8E2E38AD0B}" srcOrd="1" destOrd="2" parTransId="{3526C115-7953-4F2F-BA71-1E4F78C6313A}" sibTransId="{A47FE95E-CBB0-4496-931D-ED9FE579E80E}"/>
    <dgm:cxn modelId="{9BB6F825-235C-4A76-A75F-FEEEE1CAAC7E}" srcId="{A484B16A-D33B-49BA-80C2-13C962B6C989}" destId="{97A2D09D-FE94-4D2F-A7B4-1C0910FCE54F}" srcOrd="2" destOrd="2" parTransId="{441501CA-4E9E-4359-9D43-22A15AA0C825}" sibTransId="{249BA6DC-A482-4286-9958-11B187EC2FE0}"/>
    <dgm:cxn modelId="{E0389C8F-092B-4847-BF77-208A48785CF6}" type="presOf" srcId="{49F218E0-E72F-4FB4-B861-C83F0E35F934}" destId="{7CF2E237-A323-4932-9A99-5C3801C407F7}" srcOrd="0" destOrd="0" presId="urn:microsoft.com/office/officeart/2005/8/layout/hList1"/>
    <dgm:cxn modelId="{EEC1CFFA-EBE7-4BFB-B763-6E760BA01836}" type="presParOf" srcId="{7CF2E237-A323-4932-9A99-5C3801C407F7}" destId="{600174B3-3EC6-4ED8-9A64-BCC193972B36}" srcOrd="0" destOrd="0" presId="urn:microsoft.com/office/officeart/2005/8/layout/hList1"/>
    <dgm:cxn modelId="{937A6AD9-FED0-4DDA-8FF2-08FA8F359578}" type="presParOf" srcId="{600174B3-3EC6-4ED8-9A64-BCC193972B36}" destId="{27C3B081-C62D-4789-ACCC-6B5C4C4AC593}" srcOrd="0" destOrd="0" presId="urn:microsoft.com/office/officeart/2005/8/layout/hList1"/>
    <dgm:cxn modelId="{C1288002-0BC3-4D9E-A609-539196FF822E}" type="presOf" srcId="{17264811-B842-45CA-8023-890707C56826}" destId="{27C3B081-C62D-4789-ACCC-6B5C4C4AC593}" srcOrd="0" destOrd="0" presId="urn:microsoft.com/office/officeart/2005/8/layout/hList1"/>
    <dgm:cxn modelId="{9D2F0D8F-62DB-4958-8D79-90F3B5DAD176}" type="presParOf" srcId="{600174B3-3EC6-4ED8-9A64-BCC193972B36}" destId="{EF7A3F2B-0DDF-464D-BB82-2FD9B2735E45}" srcOrd="1" destOrd="0" presId="urn:microsoft.com/office/officeart/2005/8/layout/hList1"/>
    <dgm:cxn modelId="{0B883073-A113-4506-837B-BCCD075A27CE}" type="presOf" srcId="{3A04E1E2-A022-47CE-8997-EF18827AD0A2}" destId="{EF7A3F2B-0DDF-464D-BB82-2FD9B2735E45}" srcOrd="0" destOrd="0" presId="urn:microsoft.com/office/officeart/2005/8/layout/hList1"/>
    <dgm:cxn modelId="{943A04D4-52E5-48CB-B32B-CB600FE6F388}" type="presOf" srcId="{0A9F344A-0808-42EB-963D-AC2F0D09D133}" destId="{EF7A3F2B-0DDF-464D-BB82-2FD9B2735E45}" srcOrd="0" destOrd="1" presId="urn:microsoft.com/office/officeart/2005/8/layout/hList1"/>
    <dgm:cxn modelId="{BAB310BF-F452-4860-9BAB-5F9886D37E52}" type="presOf" srcId="{D669BF3A-D9A4-46CD-AA7C-D74D2C318BBF}" destId="{EF7A3F2B-0DDF-464D-BB82-2FD9B2735E45}" srcOrd="0" destOrd="2" presId="urn:microsoft.com/office/officeart/2005/8/layout/hList1"/>
    <dgm:cxn modelId="{C6CDB977-5958-4466-A046-D1E29156A093}" type="presParOf" srcId="{7CF2E237-A323-4932-9A99-5C3801C407F7}" destId="{74BFF946-DBE8-4C9C-BE94-FFDC86C27C98}" srcOrd="1" destOrd="0" presId="urn:microsoft.com/office/officeart/2005/8/layout/hList1"/>
    <dgm:cxn modelId="{D9765C2F-7BC8-4ACF-ABDB-11A3EFE9FF2E}" type="presParOf" srcId="{7CF2E237-A323-4932-9A99-5C3801C407F7}" destId="{F09E7C67-D483-4458-8932-ED733A6AD0BE}" srcOrd="2" destOrd="0" presId="urn:microsoft.com/office/officeart/2005/8/layout/hList1"/>
    <dgm:cxn modelId="{BF93AEAA-DF18-43A9-9880-E746A08E0ACC}" type="presParOf" srcId="{F09E7C67-D483-4458-8932-ED733A6AD0BE}" destId="{F8668B23-714E-4127-97FC-1CD6337621BE}" srcOrd="0" destOrd="2" presId="urn:microsoft.com/office/officeart/2005/8/layout/hList1"/>
    <dgm:cxn modelId="{404B645C-A44D-41DC-A316-080EAB59C3E8}" type="presOf" srcId="{1E2CC1A7-EE79-4C18-A179-CE42EF3B3F4A}" destId="{F8668B23-714E-4127-97FC-1CD6337621BE}" srcOrd="0" destOrd="0" presId="urn:microsoft.com/office/officeart/2005/8/layout/hList1"/>
    <dgm:cxn modelId="{CDD00189-9042-4266-8C42-60A8667DA2EB}" type="presParOf" srcId="{F09E7C67-D483-4458-8932-ED733A6AD0BE}" destId="{DBD11FAB-8B7F-4F8A-8171-934118D8A205}" srcOrd="1" destOrd="2" presId="urn:microsoft.com/office/officeart/2005/8/layout/hList1"/>
    <dgm:cxn modelId="{16D061C6-06FF-4CF4-A1C3-36DD5B3B2E51}" type="presOf" srcId="{99B048AD-4207-4FBF-AC96-32E95F737103}" destId="{DBD11FAB-8B7F-4F8A-8171-934118D8A205}" srcOrd="0" destOrd="0" presId="urn:microsoft.com/office/officeart/2005/8/layout/hList1"/>
    <dgm:cxn modelId="{93ABF229-331C-4070-A07A-B927F24F89F7}" type="presOf" srcId="{5270471D-EE29-4F5D-AF4B-1BBB558E6458}" destId="{DBD11FAB-8B7F-4F8A-8171-934118D8A205}" srcOrd="0" destOrd="1" presId="urn:microsoft.com/office/officeart/2005/8/layout/hList1"/>
    <dgm:cxn modelId="{F1427397-7DF6-4541-A681-3B4C23F1AD02}" type="presParOf" srcId="{7CF2E237-A323-4932-9A99-5C3801C407F7}" destId="{D35F3378-C772-4716-BE81-93512F9BEC82}" srcOrd="3" destOrd="0" presId="urn:microsoft.com/office/officeart/2005/8/layout/hList1"/>
    <dgm:cxn modelId="{AC534F80-E710-46C5-BE73-50E9AE6C9DAB}" type="presParOf" srcId="{7CF2E237-A323-4932-9A99-5C3801C407F7}" destId="{AF734243-87E9-4C66-B7B8-A3E0E4E6C1E3}" srcOrd="4" destOrd="0" presId="urn:microsoft.com/office/officeart/2005/8/layout/hList1"/>
    <dgm:cxn modelId="{D32D6A3E-15A4-469D-91B1-86C250D27DF6}" type="presParOf" srcId="{AF734243-87E9-4C66-B7B8-A3E0E4E6C1E3}" destId="{85F0829B-F0D0-4040-B2D6-0D289700BD62}" srcOrd="0" destOrd="4" presId="urn:microsoft.com/office/officeart/2005/8/layout/hList1"/>
    <dgm:cxn modelId="{A3771F93-56A2-4859-B9B4-895D73485D83}" type="presOf" srcId="{A484B16A-D33B-49BA-80C2-13C962B6C989}" destId="{85F0829B-F0D0-4040-B2D6-0D289700BD62}" srcOrd="0" destOrd="0" presId="urn:microsoft.com/office/officeart/2005/8/layout/hList1"/>
    <dgm:cxn modelId="{A1CBBD41-266F-4E21-BDF9-C2B309A913C7}" type="presParOf" srcId="{AF734243-87E9-4C66-B7B8-A3E0E4E6C1E3}" destId="{8E8B5376-0863-491C-83DC-52E304B5A1D3}" srcOrd="1" destOrd="4" presId="urn:microsoft.com/office/officeart/2005/8/layout/hList1"/>
    <dgm:cxn modelId="{379CBF9D-2455-47CE-9C5B-A0DCF4AC5D2D}" type="presOf" srcId="{3FE43A09-7FA9-430A-9A2C-BD8BB8A3FABC}" destId="{8E8B5376-0863-491C-83DC-52E304B5A1D3}" srcOrd="0" destOrd="0" presId="urn:microsoft.com/office/officeart/2005/8/layout/hList1"/>
    <dgm:cxn modelId="{0DCA89A9-FE7F-4C30-8445-EEFBCB3067E6}" type="presOf" srcId="{B3FB3CB1-BDC4-42B0-9285-DC8E2E38AD0B}" destId="{8E8B5376-0863-491C-83DC-52E304B5A1D3}" srcOrd="0" destOrd="1" presId="urn:microsoft.com/office/officeart/2005/8/layout/hList1"/>
    <dgm:cxn modelId="{1EA043F3-64B2-49CA-814D-4DBFF50573D7}" type="presOf" srcId="{97A2D09D-FE94-4D2F-A7B4-1C0910FCE54F}" destId="{8E8B5376-0863-491C-83DC-52E304B5A1D3}" srcOrd="0" destOrd="2"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44825-FBF5-4CDD-8C6C-17BDB8D6624D}">
      <dsp:nvSpPr>
        <dsp:cNvPr id="0" name=""/>
        <dsp:cNvSpPr/>
      </dsp:nvSpPr>
      <dsp:spPr>
        <a:xfrm>
          <a:off x="0" y="20489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85AF22-AC18-4DC8-9B28-602D0C637594}">
      <dsp:nvSpPr>
        <dsp:cNvPr id="0" name=""/>
        <dsp:cNvSpPr/>
      </dsp:nvSpPr>
      <dsp:spPr>
        <a:xfrm>
          <a:off x="263562" y="2777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a:t>案例目标</a:t>
          </a:r>
          <a:endParaRPr lang="zh-CN" altLang="en-US" sz="1600" kern="1200" dirty="0"/>
        </a:p>
      </dsp:txBody>
      <dsp:txXfrm>
        <a:off x="280855" y="45063"/>
        <a:ext cx="3655284" cy="319654"/>
      </dsp:txXfrm>
    </dsp:sp>
    <dsp:sp modelId="{9A2FC35B-336D-4AB9-BE3B-E5A027415580}">
      <dsp:nvSpPr>
        <dsp:cNvPr id="0" name=""/>
        <dsp:cNvSpPr/>
      </dsp:nvSpPr>
      <dsp:spPr>
        <a:xfrm>
          <a:off x="0" y="74921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D91DA6-F483-4103-904B-0A0489E1DCE7}">
      <dsp:nvSpPr>
        <dsp:cNvPr id="0" name=""/>
        <dsp:cNvSpPr/>
      </dsp:nvSpPr>
      <dsp:spPr>
        <a:xfrm>
          <a:off x="263562" y="57209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a:t>案例关键词</a:t>
          </a:r>
          <a:endParaRPr lang="zh-CN" altLang="en-US" sz="1600" kern="1200" dirty="0"/>
        </a:p>
      </dsp:txBody>
      <dsp:txXfrm>
        <a:off x="280855" y="589383"/>
        <a:ext cx="3655284" cy="319654"/>
      </dsp:txXfrm>
    </dsp:sp>
    <dsp:sp modelId="{DC58CA3D-313C-426E-A0D6-37AFDA45F7F0}">
      <dsp:nvSpPr>
        <dsp:cNvPr id="0" name=""/>
        <dsp:cNvSpPr/>
      </dsp:nvSpPr>
      <dsp:spPr>
        <a:xfrm>
          <a:off x="0" y="129353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7123AE-6E68-4008-BD50-9CC20F57260E}">
      <dsp:nvSpPr>
        <dsp:cNvPr id="0" name=""/>
        <dsp:cNvSpPr/>
      </dsp:nvSpPr>
      <dsp:spPr>
        <a:xfrm>
          <a:off x="263562" y="111641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a:t>案例概述（或运作流程）</a:t>
          </a:r>
          <a:endParaRPr lang="zh-CN" altLang="en-US" sz="1600" kern="1200" dirty="0"/>
        </a:p>
      </dsp:txBody>
      <dsp:txXfrm>
        <a:off x="280855" y="1133703"/>
        <a:ext cx="3655284" cy="319654"/>
      </dsp:txXfrm>
    </dsp:sp>
    <dsp:sp modelId="{F46CC245-10BE-4E19-B679-8FD2CCBD83C6}">
      <dsp:nvSpPr>
        <dsp:cNvPr id="0" name=""/>
        <dsp:cNvSpPr/>
      </dsp:nvSpPr>
      <dsp:spPr>
        <a:xfrm>
          <a:off x="0" y="183785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E92E6E-C255-46EA-A296-4EEB24EE3A0F}">
      <dsp:nvSpPr>
        <dsp:cNvPr id="0" name=""/>
        <dsp:cNvSpPr/>
      </dsp:nvSpPr>
      <dsp:spPr>
        <a:xfrm>
          <a:off x="263562" y="166073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案例中亮点及可复用的点</a:t>
          </a:r>
        </a:p>
      </dsp:txBody>
      <dsp:txXfrm>
        <a:off x="280855" y="1678023"/>
        <a:ext cx="3655284" cy="319654"/>
      </dsp:txXfrm>
    </dsp:sp>
    <dsp:sp modelId="{5AA363B9-8FB5-41E3-8B35-97BD2D191B34}">
      <dsp:nvSpPr>
        <dsp:cNvPr id="0" name=""/>
        <dsp:cNvSpPr/>
      </dsp:nvSpPr>
      <dsp:spPr>
        <a:xfrm>
          <a:off x="0" y="238217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C4936E-ED17-4D2F-9813-87EE95763F16}">
      <dsp:nvSpPr>
        <dsp:cNvPr id="0" name=""/>
        <dsp:cNvSpPr/>
      </dsp:nvSpPr>
      <dsp:spPr>
        <a:xfrm>
          <a:off x="263562" y="220505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a:t>案例中待优化点及改善方案</a:t>
          </a:r>
          <a:endParaRPr lang="zh-CN" altLang="en-US" sz="1600" kern="1200" dirty="0"/>
        </a:p>
      </dsp:txBody>
      <dsp:txXfrm>
        <a:off x="280855" y="2222343"/>
        <a:ext cx="3655284" cy="319654"/>
      </dsp:txXfrm>
    </dsp:sp>
    <dsp:sp modelId="{1EBF7F84-B88A-4276-8D3B-5221674D7BF1}">
      <dsp:nvSpPr>
        <dsp:cNvPr id="0" name=""/>
        <dsp:cNvSpPr/>
      </dsp:nvSpPr>
      <dsp:spPr>
        <a:xfrm>
          <a:off x="0" y="292649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F73B35-4281-4C64-B65F-D7E1D426DC52}">
      <dsp:nvSpPr>
        <dsp:cNvPr id="0" name=""/>
        <dsp:cNvSpPr/>
      </dsp:nvSpPr>
      <dsp:spPr>
        <a:xfrm>
          <a:off x="263562" y="274937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针对案例的延伸思考</a:t>
          </a:r>
        </a:p>
      </dsp:txBody>
      <dsp:txXfrm>
        <a:off x="280855" y="2766663"/>
        <a:ext cx="3655284" cy="319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171315" cy="4171315"/>
        <a:chOff x="0" y="0"/>
        <a:chExt cx="4171315" cy="4171315"/>
      </a:xfrm>
    </dsp:grpSpPr>
    <dsp:sp modelId="{1F1EB44E-E6CD-4188-9E2C-1E0998990556}">
      <dsp:nvSpPr>
        <dsp:cNvPr id="3" name="菱形 2"/>
        <dsp:cNvSpPr/>
      </dsp:nvSpPr>
      <dsp:spPr bwMode="white">
        <a:xfrm>
          <a:off x="1372235" y="0"/>
          <a:ext cx="4171315" cy="4171315"/>
        </a:xfrm>
        <a:prstGeom prst="diamond">
          <a:avLst/>
        </a:prstGeom>
      </dsp:spPr>
      <dsp:style>
        <a:lnRef idx="0">
          <a:schemeClr val="accent1"/>
        </a:lnRef>
        <a:fillRef idx="1">
          <a:schemeClr val="accent1">
            <a:tint val="40000"/>
          </a:schemeClr>
        </a:fillRef>
        <a:effectRef idx="0">
          <a:scrgbClr r="0" g="0" b="0"/>
        </a:effectRef>
        <a:fontRef idx="minor"/>
      </dsp:style>
      <dsp:txXfrm>
        <a:off x="1372235" y="0"/>
        <a:ext cx="4171315" cy="4171315"/>
      </dsp:txXfrm>
    </dsp:sp>
    <dsp:sp modelId="{3328CB01-ABEB-405A-855A-69D5454695E5}">
      <dsp:nvSpPr>
        <dsp:cNvPr id="4" name="圆角矩形 3"/>
        <dsp:cNvSpPr/>
      </dsp:nvSpPr>
      <dsp:spPr bwMode="white">
        <a:xfrm>
          <a:off x="1768510" y="396275"/>
          <a:ext cx="1626813" cy="1626813"/>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140970" tIns="140970" rIns="140970" bIns="140970" anchor="ctr"/>
        <a:lstStyle>
          <a:lvl1pPr algn="ctr">
            <a:defRPr sz="37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zh-CN" altLang="en-US"/>
            <a:t>并行启动</a:t>
          </a:r>
          <a:endParaRPr lang="zh-CN" altLang="en-US"/>
        </a:p>
      </dsp:txBody>
      <dsp:txXfrm>
        <a:off x="1768510" y="396275"/>
        <a:ext cx="1626813" cy="1626813"/>
      </dsp:txXfrm>
    </dsp:sp>
    <dsp:sp modelId="{535780CC-4D93-4EE9-B564-2FABEAC59D18}">
      <dsp:nvSpPr>
        <dsp:cNvPr id="5" name="圆角矩形 4"/>
        <dsp:cNvSpPr/>
      </dsp:nvSpPr>
      <dsp:spPr bwMode="white">
        <a:xfrm>
          <a:off x="3520462" y="396275"/>
          <a:ext cx="1626813" cy="1626813"/>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140970" tIns="140970" rIns="140970" bIns="140970" anchor="ctr"/>
        <a:lstStyle>
          <a:lvl1pPr algn="ctr">
            <a:defRPr sz="37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zh-CN" altLang="en-US"/>
            <a:t>规范限时</a:t>
          </a:r>
          <a:endParaRPr lang="zh-CN" altLang="en-US"/>
        </a:p>
      </dsp:txBody>
      <dsp:txXfrm>
        <a:off x="3520462" y="396275"/>
        <a:ext cx="1626813" cy="1626813"/>
      </dsp:txXfrm>
    </dsp:sp>
    <dsp:sp modelId="{7DE8EA7D-DEFE-49B8-A5B3-42790BF4A3C7}">
      <dsp:nvSpPr>
        <dsp:cNvPr id="6" name="圆角矩形 5"/>
        <dsp:cNvSpPr/>
      </dsp:nvSpPr>
      <dsp:spPr bwMode="white">
        <a:xfrm>
          <a:off x="1768510" y="2148227"/>
          <a:ext cx="1626813" cy="1626813"/>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140970" tIns="140970" rIns="140970" bIns="140970" anchor="ctr"/>
        <a:lstStyle>
          <a:lvl1pPr algn="ctr">
            <a:defRPr sz="37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zh-CN" altLang="en-US"/>
            <a:t>掌握主动</a:t>
          </a:r>
          <a:endParaRPr lang="zh-CN" altLang="en-US"/>
        </a:p>
      </dsp:txBody>
      <dsp:txXfrm>
        <a:off x="1768510" y="2148227"/>
        <a:ext cx="1626813" cy="1626813"/>
      </dsp:txXfrm>
    </dsp:sp>
    <dsp:sp modelId="{C0A1B9E8-6DAD-41B6-AB76-690AD9A99FB7}">
      <dsp:nvSpPr>
        <dsp:cNvPr id="7" name="圆角矩形 6"/>
        <dsp:cNvSpPr/>
      </dsp:nvSpPr>
      <dsp:spPr bwMode="white">
        <a:xfrm>
          <a:off x="3520462" y="2148227"/>
          <a:ext cx="1626813" cy="1626813"/>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140970" tIns="140970" rIns="140970" bIns="140970" anchor="ctr"/>
        <a:lstStyle>
          <a:lvl1pPr algn="ctr">
            <a:defRPr sz="3700"/>
          </a:lvl1pPr>
          <a:lvl2pPr marL="285750" indent="-285750" algn="ctr">
            <a:defRPr sz="2800"/>
          </a:lvl2pPr>
          <a:lvl3pPr marL="571500" indent="-285750" algn="ctr">
            <a:defRPr sz="2800"/>
          </a:lvl3pPr>
          <a:lvl4pPr marL="857250" indent="-285750" algn="ctr">
            <a:defRPr sz="2800"/>
          </a:lvl4pPr>
          <a:lvl5pPr marL="1143000" indent="-285750" algn="ctr">
            <a:defRPr sz="2800"/>
          </a:lvl5pPr>
          <a:lvl6pPr marL="1428750" indent="-285750" algn="ctr">
            <a:defRPr sz="2800"/>
          </a:lvl6pPr>
          <a:lvl7pPr marL="1714500" indent="-285750" algn="ctr">
            <a:defRPr sz="2800"/>
          </a:lvl7pPr>
          <a:lvl8pPr marL="2000250" indent="-285750" algn="ctr">
            <a:defRPr sz="2800"/>
          </a:lvl8pPr>
          <a:lvl9pPr marL="2286000" indent="-285750" algn="ctr">
            <a:defRPr sz="2800"/>
          </a:lvl9pPr>
        </a:lstStyle>
        <a:p>
          <a:pPr lvl="0">
            <a:lnSpc>
              <a:spcPct val="100000"/>
            </a:lnSpc>
            <a:spcBef>
              <a:spcPct val="0"/>
            </a:spcBef>
            <a:spcAft>
              <a:spcPct val="35000"/>
            </a:spcAft>
          </a:pPr>
          <a:r>
            <a:rPr lang="zh-CN" altLang="en-US"/>
            <a:t>培训</a:t>
          </a:r>
          <a:r>
            <a:rPr lang="zh-CN" altLang="en-US"/>
            <a:t>前置</a:t>
          </a:r>
          <a:endParaRPr lang="zh-CN" altLang="en-US"/>
        </a:p>
      </dsp:txBody>
      <dsp:txXfrm>
        <a:off x="3520462" y="2148227"/>
        <a:ext cx="1626813" cy="1626813"/>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899275" cy="4171315"/>
        <a:chOff x="0" y="0"/>
        <a:chExt cx="6899275" cy="4171315"/>
      </a:xfrm>
    </dsp:grpSpPr>
    <dsp:sp modelId="{9027A074-C2B4-4B5C-8A24-9F326C135F2C}">
      <dsp:nvSpPr>
        <dsp:cNvPr id="3" name="椭圆 2"/>
        <dsp:cNvSpPr/>
      </dsp:nvSpPr>
      <dsp:spPr bwMode="white">
        <a:xfrm>
          <a:off x="2819199" y="0"/>
          <a:ext cx="1260878" cy="1260878"/>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33020" tIns="33020" rIns="33020" bIns="3302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a:t>内容维度</a:t>
          </a:r>
          <a:endParaRPr lang="zh-CN" altLang="en-US"/>
        </a:p>
      </dsp:txBody>
      <dsp:txXfrm>
        <a:off x="2819199" y="0"/>
        <a:ext cx="1260878" cy="1260878"/>
      </dsp:txXfrm>
    </dsp:sp>
    <dsp:sp modelId="{D428F19C-A8D3-4893-AD7E-2BA65F02F820}">
      <dsp:nvSpPr>
        <dsp:cNvPr id="4" name="右箭头 3"/>
        <dsp:cNvSpPr/>
      </dsp:nvSpPr>
      <dsp:spPr bwMode="white">
        <a:xfrm rot="2159999">
          <a:off x="4047625" y="973510"/>
          <a:ext cx="334133" cy="425546"/>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rot="2159999">
        <a:off x="4047625" y="973510"/>
        <a:ext cx="334133" cy="425546"/>
      </dsp:txXfrm>
    </dsp:sp>
    <dsp:sp modelId="{ADA7BD43-8261-45C1-B84A-0D52FA1E4AE7}">
      <dsp:nvSpPr>
        <dsp:cNvPr id="5" name="椭圆 4"/>
        <dsp:cNvSpPr/>
      </dsp:nvSpPr>
      <dsp:spPr bwMode="white">
        <a:xfrm>
          <a:off x="4349306" y="1111688"/>
          <a:ext cx="1260878" cy="1260878"/>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33020" tIns="33020" rIns="33020" bIns="3302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a:t>时间维度</a:t>
          </a:r>
          <a:endParaRPr lang="zh-CN" altLang="en-US"/>
        </a:p>
      </dsp:txBody>
      <dsp:txXfrm>
        <a:off x="4349306" y="1111688"/>
        <a:ext cx="1260878" cy="1260878"/>
      </dsp:txXfrm>
    </dsp:sp>
    <dsp:sp modelId="{56F040CF-6F47-4847-8647-F5FDBC9F146A}">
      <dsp:nvSpPr>
        <dsp:cNvPr id="6" name="右箭头 5"/>
        <dsp:cNvSpPr/>
      </dsp:nvSpPr>
      <dsp:spPr bwMode="white">
        <a:xfrm rot="6480000">
          <a:off x="4520454" y="2428728"/>
          <a:ext cx="334133" cy="425546"/>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rot="10800000"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rot="6480000">
        <a:off x="4520454" y="2428728"/>
        <a:ext cx="334133" cy="425546"/>
      </dsp:txXfrm>
    </dsp:sp>
    <dsp:sp modelId="{4DEB6BE5-009F-44B4-83FA-1FE41DB12AD9}">
      <dsp:nvSpPr>
        <dsp:cNvPr id="7" name="椭圆 6"/>
        <dsp:cNvSpPr/>
      </dsp:nvSpPr>
      <dsp:spPr bwMode="white">
        <a:xfrm>
          <a:off x="3764857" y="2910437"/>
          <a:ext cx="1260878" cy="1260878"/>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33020" tIns="33020" rIns="33020" bIns="3302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a:t>顺序维度</a:t>
          </a:r>
          <a:endParaRPr lang="zh-CN" altLang="en-US"/>
        </a:p>
      </dsp:txBody>
      <dsp:txXfrm>
        <a:off x="3764857" y="2910437"/>
        <a:ext cx="1260878" cy="1260878"/>
      </dsp:txXfrm>
    </dsp:sp>
    <dsp:sp modelId="{212C6A32-E039-4B6C-B264-DA671275507E}">
      <dsp:nvSpPr>
        <dsp:cNvPr id="8" name="右箭头 7"/>
        <dsp:cNvSpPr/>
      </dsp:nvSpPr>
      <dsp:spPr bwMode="white">
        <a:xfrm rot="10800000">
          <a:off x="3282571" y="3328103"/>
          <a:ext cx="334133" cy="425546"/>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rot="10800000"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rot="10800000">
        <a:off x="3282571" y="3328103"/>
        <a:ext cx="334133" cy="425546"/>
      </dsp:txXfrm>
    </dsp:sp>
    <dsp:sp modelId="{16EAD731-A57C-4041-B559-7EC79077EC53}">
      <dsp:nvSpPr>
        <dsp:cNvPr id="9" name="椭圆 8"/>
        <dsp:cNvSpPr/>
      </dsp:nvSpPr>
      <dsp:spPr bwMode="white">
        <a:xfrm>
          <a:off x="1873540" y="2910437"/>
          <a:ext cx="1260878" cy="1260878"/>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33020" tIns="33020" rIns="33020" bIns="3302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a:t>掌握主动</a:t>
          </a:r>
          <a:endParaRPr lang="zh-CN" altLang="en-US"/>
        </a:p>
      </dsp:txBody>
      <dsp:txXfrm>
        <a:off x="1873540" y="2910437"/>
        <a:ext cx="1260878" cy="1260878"/>
      </dsp:txXfrm>
    </dsp:sp>
    <dsp:sp modelId="{2E34DF9E-868B-4A46-AA78-8199053E3B5A}">
      <dsp:nvSpPr>
        <dsp:cNvPr id="10" name="右箭头 9"/>
        <dsp:cNvSpPr/>
      </dsp:nvSpPr>
      <dsp:spPr bwMode="white">
        <a:xfrm rot="15120000">
          <a:off x="2044688" y="2428728"/>
          <a:ext cx="334133" cy="425546"/>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rot="10800000"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rot="15120000">
        <a:off x="2044688" y="2428728"/>
        <a:ext cx="334133" cy="425546"/>
      </dsp:txXfrm>
    </dsp:sp>
    <dsp:sp modelId="{12FF041E-83E1-47C9-B066-87396D274A0D}">
      <dsp:nvSpPr>
        <dsp:cNvPr id="11" name="椭圆 10"/>
        <dsp:cNvSpPr/>
      </dsp:nvSpPr>
      <dsp:spPr bwMode="white">
        <a:xfrm>
          <a:off x="1289091" y="1111688"/>
          <a:ext cx="1260878" cy="1260878"/>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33020" tIns="33020" rIns="33020" bIns="3302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a:t>关注目标</a:t>
          </a:r>
          <a:endParaRPr lang="zh-CN" altLang="en-US"/>
        </a:p>
      </dsp:txBody>
      <dsp:txXfrm>
        <a:off x="1289091" y="1111688"/>
        <a:ext cx="1260878" cy="1260878"/>
      </dsp:txXfrm>
    </dsp:sp>
    <dsp:sp modelId="{AAFAAFBE-67D6-4C79-BA3C-CA0235E4A8BE}">
      <dsp:nvSpPr>
        <dsp:cNvPr id="12" name="右箭头 11"/>
        <dsp:cNvSpPr/>
      </dsp:nvSpPr>
      <dsp:spPr bwMode="white">
        <a:xfrm rot="-2159999">
          <a:off x="2517518" y="973510"/>
          <a:ext cx="334133" cy="425546"/>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rot="-2159999">
        <a:off x="2517518" y="973510"/>
        <a:ext cx="334133" cy="425546"/>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539355" cy="4326255"/>
        <a:chOff x="0" y="0"/>
        <a:chExt cx="7539355" cy="4326255"/>
      </a:xfrm>
    </dsp:grpSpPr>
    <dsp:sp modelId="{27C3B081-C62D-4789-ACCC-6B5C4C4AC593}">
      <dsp:nvSpPr>
        <dsp:cNvPr id="3" name="矩形 2"/>
        <dsp:cNvSpPr/>
      </dsp:nvSpPr>
      <dsp:spPr bwMode="white">
        <a:xfrm>
          <a:off x="0" y="685527"/>
          <a:ext cx="2298584" cy="720000"/>
        </a:xfrm>
        <a:prstGeom prst="rect">
          <a:avLst/>
        </a:prstGeom>
      </dsp:spPr>
      <dsp:style>
        <a:lnRef idx="2">
          <a:schemeClr val="accent1"/>
        </a:lnRef>
        <a:fillRef idx="1">
          <a:schemeClr val="accent1"/>
        </a:fillRef>
        <a:effectRef idx="0">
          <a:scrgbClr r="0" g="0" b="0"/>
        </a:effectRef>
        <a:fontRef idx="minor">
          <a:schemeClr val="lt1"/>
        </a:fontRef>
      </dsp:style>
      <dsp:txBody>
        <a:bodyPr vert="horz" wrap="square" lIns="177800" tIns="101600" rIns="177800" bIns="10160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a:t>团队</a:t>
          </a:r>
          <a:r>
            <a:rPr lang="zh-CN" altLang="en-US"/>
            <a:t>沟通</a:t>
          </a:r>
          <a:endParaRPr lang="zh-CN" altLang="en-US"/>
        </a:p>
      </dsp:txBody>
      <dsp:txXfrm>
        <a:off x="0" y="685527"/>
        <a:ext cx="2298584" cy="720000"/>
      </dsp:txXfrm>
    </dsp:sp>
    <dsp:sp modelId="{EF7A3F2B-0DDF-464D-BB82-2FD9B2735E45}">
      <dsp:nvSpPr>
        <dsp:cNvPr id="4" name="矩形 3"/>
        <dsp:cNvSpPr/>
      </dsp:nvSpPr>
      <dsp:spPr bwMode="white">
        <a:xfrm>
          <a:off x="0" y="1405528"/>
          <a:ext cx="2298584" cy="2235200"/>
        </a:xfrm>
        <a:prstGeom prst="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vert="horz" wrap="square" lIns="106680" tIns="106680" rIns="142240" bIns="160020" anchor="t"/>
        <a:lstStyle>
          <a:lvl1pPr algn="l">
            <a:defRPr sz="2500"/>
          </a:lvl1pPr>
          <a:lvl2pPr marL="228600" indent="-228600" algn="l">
            <a:defRPr sz="2500"/>
          </a:lvl2pPr>
          <a:lvl3pPr marL="457200" indent="-228600" algn="l">
            <a:defRPr sz="2500"/>
          </a:lvl3pPr>
          <a:lvl4pPr marL="685800" indent="-228600" algn="l">
            <a:defRPr sz="2500"/>
          </a:lvl4pPr>
          <a:lvl5pPr marL="914400" indent="-228600" algn="l">
            <a:defRPr sz="2500"/>
          </a:lvl5pPr>
          <a:lvl6pPr marL="1143000" indent="-228600" algn="l">
            <a:defRPr sz="2500"/>
          </a:lvl6pPr>
          <a:lvl7pPr marL="1371600" indent="-228600" algn="l">
            <a:defRPr sz="2500"/>
          </a:lvl7pPr>
          <a:lvl8pPr marL="1600200" indent="-228600" algn="l">
            <a:defRPr sz="2500"/>
          </a:lvl8pPr>
          <a:lvl9pPr marL="1828800" indent="-228600" algn="l">
            <a:defRPr sz="2500"/>
          </a:lvl9pPr>
        </a:lstStyle>
        <a:p>
          <a:pPr marL="228600" lvl="1" indent="-228600">
            <a:lnSpc>
              <a:spcPct val="100000"/>
            </a:lnSpc>
            <a:spcBef>
              <a:spcPct val="0"/>
            </a:spcBef>
            <a:spcAft>
              <a:spcPct val="15000"/>
            </a:spcAft>
            <a:buChar char="•"/>
          </a:pPr>
          <a:r>
            <a:rPr lang="zh-CN" altLang="en-US" sz="2000">
              <a:solidFill>
                <a:schemeClr val="dk1"/>
              </a:solidFill>
            </a:rPr>
            <a:t>成员之间了解不够，用人需要扬长避短。</a:t>
          </a:r>
          <a:endParaRPr lang="zh-CN" altLang="en-US" sz="2000">
            <a:solidFill>
              <a:schemeClr val="dk1"/>
            </a:solidFill>
          </a:endParaRPr>
        </a:p>
        <a:p>
          <a:pPr marL="171450" lvl="1" indent="-171450">
            <a:lnSpc>
              <a:spcPct val="100000"/>
            </a:lnSpc>
            <a:spcBef>
              <a:spcPct val="0"/>
            </a:spcBef>
            <a:spcAft>
              <a:spcPct val="15000"/>
            </a:spcAft>
            <a:buChar char="•"/>
          </a:pPr>
          <a:r>
            <a:rPr lang="zh-CN" altLang="en-US" sz="1800">
              <a:solidFill>
                <a:schemeClr val="dk1"/>
              </a:solidFill>
            </a:rPr>
            <a:t>每周小团建，每次一小时，每次有主题。</a:t>
          </a:r>
          <a:endParaRPr lang="zh-CN" altLang="en-US" sz="1800">
            <a:solidFill>
              <a:schemeClr val="dk1"/>
            </a:solidFill>
          </a:endParaRPr>
        </a:p>
      </dsp:txBody>
      <dsp:txXfrm>
        <a:off x="0" y="1405528"/>
        <a:ext cx="2298584" cy="2235200"/>
      </dsp:txXfrm>
    </dsp:sp>
    <dsp:sp modelId="{F8668B23-714E-4127-97FC-1CD6337621BE}">
      <dsp:nvSpPr>
        <dsp:cNvPr id="5" name="矩形 4"/>
        <dsp:cNvSpPr/>
      </dsp:nvSpPr>
      <dsp:spPr bwMode="white">
        <a:xfrm>
          <a:off x="2620386" y="685527"/>
          <a:ext cx="2298584" cy="720000"/>
        </a:xfrm>
        <a:prstGeom prst="rect">
          <a:avLst/>
        </a:prstGeom>
      </dsp:spPr>
      <dsp:style>
        <a:lnRef idx="2">
          <a:schemeClr val="accent1"/>
        </a:lnRef>
        <a:fillRef idx="1">
          <a:schemeClr val="accent1"/>
        </a:fillRef>
        <a:effectRef idx="0">
          <a:scrgbClr r="0" g="0" b="0"/>
        </a:effectRef>
        <a:fontRef idx="minor">
          <a:schemeClr val="lt1"/>
        </a:fontRef>
      </dsp:style>
      <dsp:txBody>
        <a:bodyPr vert="horz" wrap="square" lIns="177800" tIns="101600" rIns="177800" bIns="10160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a:t>进度</a:t>
          </a:r>
          <a:endParaRPr lang="zh-CN" altLang="en-US"/>
        </a:p>
      </dsp:txBody>
      <dsp:txXfrm>
        <a:off x="2620386" y="685527"/>
        <a:ext cx="2298584" cy="720000"/>
      </dsp:txXfrm>
    </dsp:sp>
    <dsp:sp modelId="{DBD11FAB-8B7F-4F8A-8171-934118D8A205}">
      <dsp:nvSpPr>
        <dsp:cNvPr id="6" name="矩形 5"/>
        <dsp:cNvSpPr/>
      </dsp:nvSpPr>
      <dsp:spPr bwMode="white">
        <a:xfrm>
          <a:off x="2620386" y="1405528"/>
          <a:ext cx="2298584" cy="2235200"/>
        </a:xfrm>
        <a:prstGeom prst="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vert="horz" wrap="square" lIns="96012" tIns="96012" rIns="128016" bIns="144018" anchor="t"/>
        <a:lstStyle>
          <a:lvl1pPr algn="l">
            <a:defRPr sz="2500"/>
          </a:lvl1pPr>
          <a:lvl2pPr marL="228600" indent="-228600" algn="l">
            <a:defRPr sz="2500"/>
          </a:lvl2pPr>
          <a:lvl3pPr marL="457200" indent="-228600" algn="l">
            <a:defRPr sz="2500"/>
          </a:lvl3pPr>
          <a:lvl4pPr marL="685800" indent="-228600" algn="l">
            <a:defRPr sz="2500"/>
          </a:lvl4pPr>
          <a:lvl5pPr marL="914400" indent="-228600" algn="l">
            <a:defRPr sz="2500"/>
          </a:lvl5pPr>
          <a:lvl6pPr marL="1143000" indent="-228600" algn="l">
            <a:defRPr sz="2500"/>
          </a:lvl6pPr>
          <a:lvl7pPr marL="1371600" indent="-228600" algn="l">
            <a:defRPr sz="2500"/>
          </a:lvl7pPr>
          <a:lvl8pPr marL="1600200" indent="-228600" algn="l">
            <a:defRPr sz="2500"/>
          </a:lvl8pPr>
          <a:lvl9pPr marL="1828800" indent="-228600" algn="l">
            <a:defRPr sz="2500"/>
          </a:lvl9pPr>
        </a:lstStyle>
        <a:p>
          <a:pPr marL="171450" lvl="1" indent="-171450">
            <a:lnSpc>
              <a:spcPct val="100000"/>
            </a:lnSpc>
            <a:spcBef>
              <a:spcPct val="0"/>
            </a:spcBef>
            <a:spcAft>
              <a:spcPct val="15000"/>
            </a:spcAft>
            <a:buChar char="•"/>
          </a:pPr>
          <a:r>
            <a:rPr lang="zh-CN" altLang="en-US" sz="1800">
              <a:solidFill>
                <a:schemeClr val="dk1"/>
              </a:solidFill>
            </a:rPr>
            <a:t>进度慢会导致目标无法实现，成本上升。</a:t>
          </a:r>
          <a:endParaRPr lang="zh-CN" altLang="en-US" sz="1800">
            <a:solidFill>
              <a:schemeClr val="dk1"/>
            </a:solidFill>
          </a:endParaRPr>
        </a:p>
        <a:p>
          <a:pPr marL="171450" lvl="1" indent="-171450">
            <a:lnSpc>
              <a:spcPct val="100000"/>
            </a:lnSpc>
            <a:spcBef>
              <a:spcPct val="0"/>
            </a:spcBef>
            <a:spcAft>
              <a:spcPct val="15000"/>
            </a:spcAft>
            <a:buChar char="•"/>
          </a:pPr>
          <a:r>
            <a:rPr lang="zh-CN" altLang="en-US" sz="1800">
              <a:solidFill>
                <a:schemeClr val="dk1"/>
              </a:solidFill>
            </a:rPr>
            <a:t>九大模块按照顺序维度和时间维度制定</a:t>
          </a:r>
          <a:r>
            <a:rPr lang="en-US" altLang="zh-CN" sz="1800">
              <a:solidFill>
                <a:schemeClr val="dk1"/>
              </a:solidFill>
            </a:rPr>
            <a:t>SOP</a:t>
          </a:r>
          <a:r>
            <a:rPr lang="zh-CN" altLang="en-US" sz="1800">
              <a:solidFill>
                <a:schemeClr val="dk1"/>
              </a:solidFill>
            </a:rPr>
            <a:t>内容。</a:t>
          </a:r>
          <a:endParaRPr lang="zh-CN" altLang="en-US" sz="1800">
            <a:solidFill>
              <a:schemeClr val="dk1"/>
            </a:solidFill>
          </a:endParaRPr>
        </a:p>
      </dsp:txBody>
      <dsp:txXfrm>
        <a:off x="2620386" y="1405528"/>
        <a:ext cx="2298584" cy="2235200"/>
      </dsp:txXfrm>
    </dsp:sp>
    <dsp:sp modelId="{85F0829B-F0D0-4040-B2D6-0D289700BD62}">
      <dsp:nvSpPr>
        <dsp:cNvPr id="7" name="矩形 6"/>
        <dsp:cNvSpPr/>
      </dsp:nvSpPr>
      <dsp:spPr bwMode="white">
        <a:xfrm>
          <a:off x="5240771" y="685527"/>
          <a:ext cx="2298584" cy="720000"/>
        </a:xfrm>
        <a:prstGeom prst="rect">
          <a:avLst/>
        </a:prstGeom>
      </dsp:spPr>
      <dsp:style>
        <a:lnRef idx="2">
          <a:schemeClr val="accent1"/>
        </a:lnRef>
        <a:fillRef idx="1">
          <a:schemeClr val="accent1"/>
        </a:fillRef>
        <a:effectRef idx="0">
          <a:scrgbClr r="0" g="0" b="0"/>
        </a:effectRef>
        <a:fontRef idx="minor">
          <a:schemeClr val="lt1"/>
        </a:fontRef>
      </dsp:style>
      <dsp:txBody>
        <a:bodyPr vert="horz" wrap="square" lIns="177800" tIns="101600" rIns="177800" bIns="10160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a:t>学会拒接老板</a:t>
          </a:r>
          <a:endParaRPr lang="zh-CN" altLang="en-US"/>
        </a:p>
      </dsp:txBody>
      <dsp:txXfrm>
        <a:off x="5240771" y="685527"/>
        <a:ext cx="2298584" cy="720000"/>
      </dsp:txXfrm>
    </dsp:sp>
    <dsp:sp modelId="{8E8B5376-0863-491C-83DC-52E304B5A1D3}">
      <dsp:nvSpPr>
        <dsp:cNvPr id="8" name="矩形 7"/>
        <dsp:cNvSpPr/>
      </dsp:nvSpPr>
      <dsp:spPr bwMode="white">
        <a:xfrm>
          <a:off x="5240771" y="1405528"/>
          <a:ext cx="2298584" cy="2235200"/>
        </a:xfrm>
        <a:prstGeom prst="rect">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vert="horz" wrap="square" lIns="96012" tIns="96012" rIns="128016" bIns="144018" anchor="t"/>
        <a:lstStyle>
          <a:lvl1pPr algn="l">
            <a:defRPr sz="2500"/>
          </a:lvl1pPr>
          <a:lvl2pPr marL="228600" indent="-228600" algn="l">
            <a:defRPr sz="2500"/>
          </a:lvl2pPr>
          <a:lvl3pPr marL="457200" indent="-228600" algn="l">
            <a:defRPr sz="2500"/>
          </a:lvl3pPr>
          <a:lvl4pPr marL="685800" indent="-228600" algn="l">
            <a:defRPr sz="2500"/>
          </a:lvl4pPr>
          <a:lvl5pPr marL="914400" indent="-228600" algn="l">
            <a:defRPr sz="2500"/>
          </a:lvl5pPr>
          <a:lvl6pPr marL="1143000" indent="-228600" algn="l">
            <a:defRPr sz="2500"/>
          </a:lvl6pPr>
          <a:lvl7pPr marL="1371600" indent="-228600" algn="l">
            <a:defRPr sz="2500"/>
          </a:lvl7pPr>
          <a:lvl8pPr marL="1600200" indent="-228600" algn="l">
            <a:defRPr sz="2500"/>
          </a:lvl8pPr>
          <a:lvl9pPr marL="1828800" indent="-228600" algn="l">
            <a:defRPr sz="2500"/>
          </a:lvl9pPr>
        </a:lstStyle>
        <a:p>
          <a:pPr marL="171450" lvl="1" indent="-171450">
            <a:lnSpc>
              <a:spcPct val="100000"/>
            </a:lnSpc>
            <a:spcBef>
              <a:spcPct val="0"/>
            </a:spcBef>
            <a:spcAft>
              <a:spcPct val="15000"/>
            </a:spcAft>
            <a:buChar char="•"/>
          </a:pPr>
          <a:r>
            <a:rPr lang="zh-CN" altLang="en-US" sz="1800">
              <a:solidFill>
                <a:schemeClr val="dk1"/>
              </a:solidFill>
            </a:rPr>
            <a:t>事情越揽越多，精力分散，结果无法保障</a:t>
          </a:r>
          <a:endParaRPr lang="zh-CN" altLang="en-US" sz="1800">
            <a:solidFill>
              <a:schemeClr val="dk1"/>
            </a:solidFill>
          </a:endParaRPr>
        </a:p>
        <a:p>
          <a:pPr marL="171450" lvl="1" indent="-171450">
            <a:lnSpc>
              <a:spcPct val="100000"/>
            </a:lnSpc>
            <a:spcBef>
              <a:spcPct val="0"/>
            </a:spcBef>
            <a:spcAft>
              <a:spcPct val="15000"/>
            </a:spcAft>
            <a:buChar char="•"/>
          </a:pPr>
          <a:r>
            <a:rPr lang="zh-CN" altLang="en-US" sz="1800">
              <a:solidFill>
                <a:schemeClr val="dk1"/>
              </a:solidFill>
            </a:rPr>
            <a:t>充分评估新的需求与阶段目标的关系，不偏航，不跑路，忠于目标。</a:t>
          </a:r>
          <a:endParaRPr lang="zh-CN" altLang="en-US" sz="1800">
            <a:solidFill>
              <a:schemeClr val="dk1"/>
            </a:solidFill>
          </a:endParaRPr>
        </a:p>
      </dsp:txBody>
      <dsp:txXfrm>
        <a:off x="5240771" y="1405528"/>
        <a:ext cx="2298584" cy="22352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rSet qsTypeId="urn:microsoft.com/office/officeart/2005/8/quickstyle/simple5"/>
        </dgm:pt>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0261" y="1143000"/>
            <a:ext cx="5497477"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1038" y="1143000"/>
            <a:ext cx="5495925"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82591" y="942757"/>
            <a:ext cx="7695544" cy="2005523"/>
          </a:xfrm>
        </p:spPr>
        <p:txBody>
          <a:bodyPr anchor="b"/>
          <a:lstStyle>
            <a:lvl1pPr algn="ctr">
              <a:defRPr sz="5030"/>
            </a:lvl1pPr>
          </a:lstStyle>
          <a:p>
            <a:r>
              <a:rPr lang="zh-CN" altLang="en-US"/>
              <a:t>单击此处编辑母版标题样式</a:t>
            </a:r>
            <a:endParaRPr lang="zh-CN" altLang="en-US"/>
          </a:p>
        </p:txBody>
      </p:sp>
      <p:sp>
        <p:nvSpPr>
          <p:cNvPr id="3" name="副标题 2"/>
          <p:cNvSpPr>
            <a:spLocks noGrp="1"/>
          </p:cNvSpPr>
          <p:nvPr>
            <p:ph type="subTitle" idx="1"/>
          </p:nvPr>
        </p:nvSpPr>
        <p:spPr>
          <a:xfrm>
            <a:off x="1282591" y="3025619"/>
            <a:ext cx="7695544" cy="1390797"/>
          </a:xfrm>
        </p:spPr>
        <p:txBody>
          <a:bodyPr/>
          <a:lstStyle>
            <a:lvl1pPr marL="0" indent="0" algn="ctr">
              <a:buNone/>
              <a:defRPr sz="2010"/>
            </a:lvl1pPr>
            <a:lvl2pPr marL="382905" indent="0" algn="ctr">
              <a:buNone/>
              <a:defRPr sz="1670"/>
            </a:lvl2pPr>
            <a:lvl3pPr marL="766445" indent="0" algn="ctr">
              <a:buNone/>
              <a:defRPr sz="1510"/>
            </a:lvl3pPr>
            <a:lvl4pPr marL="1148715" indent="0" algn="ctr">
              <a:buNone/>
              <a:defRPr sz="1340"/>
            </a:lvl4pPr>
            <a:lvl5pPr marL="1533525" indent="0" algn="ctr">
              <a:buNone/>
              <a:defRPr sz="1340"/>
            </a:lvl5pPr>
            <a:lvl6pPr marL="1915795" indent="0" algn="ctr">
              <a:buNone/>
              <a:defRPr sz="1340"/>
            </a:lvl6pPr>
            <a:lvl7pPr marL="2299970" indent="0" algn="ctr">
              <a:buNone/>
              <a:defRPr sz="1340"/>
            </a:lvl7pPr>
            <a:lvl8pPr marL="2682240" indent="0" algn="ctr">
              <a:buNone/>
              <a:defRPr sz="1340"/>
            </a:lvl8pPr>
            <a:lvl9pPr marL="3065780" indent="0" algn="ctr">
              <a:buNone/>
              <a:defRPr sz="134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42833" y="306697"/>
            <a:ext cx="2212469" cy="488179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05426" y="306697"/>
            <a:ext cx="6509148" cy="488179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00082" y="1436137"/>
            <a:ext cx="8849876" cy="2396226"/>
          </a:xfrm>
        </p:spPr>
        <p:txBody>
          <a:bodyPr anchor="b"/>
          <a:lstStyle>
            <a:lvl1pPr>
              <a:defRPr sz="503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00082" y="3855032"/>
            <a:ext cx="8849876" cy="1260118"/>
          </a:xfrm>
        </p:spPr>
        <p:txBody>
          <a:bodyPr/>
          <a:lstStyle>
            <a:lvl1pPr marL="0" indent="0">
              <a:buNone/>
              <a:defRPr sz="2010">
                <a:solidFill>
                  <a:schemeClr val="tx1">
                    <a:tint val="75000"/>
                  </a:schemeClr>
                </a:solidFill>
              </a:defRPr>
            </a:lvl1pPr>
            <a:lvl2pPr marL="382905" indent="0">
              <a:buNone/>
              <a:defRPr sz="1670">
                <a:solidFill>
                  <a:schemeClr val="tx1">
                    <a:tint val="75000"/>
                  </a:schemeClr>
                </a:solidFill>
              </a:defRPr>
            </a:lvl2pPr>
            <a:lvl3pPr marL="766445" indent="0">
              <a:buNone/>
              <a:defRPr sz="1510">
                <a:solidFill>
                  <a:schemeClr val="tx1">
                    <a:tint val="75000"/>
                  </a:schemeClr>
                </a:solidFill>
              </a:defRPr>
            </a:lvl3pPr>
            <a:lvl4pPr marL="1148715" indent="0">
              <a:buNone/>
              <a:defRPr sz="1340">
                <a:solidFill>
                  <a:schemeClr val="tx1">
                    <a:tint val="75000"/>
                  </a:schemeClr>
                </a:solidFill>
              </a:defRPr>
            </a:lvl4pPr>
            <a:lvl5pPr marL="1533525" indent="0">
              <a:buNone/>
              <a:defRPr sz="1340">
                <a:solidFill>
                  <a:schemeClr val="tx1">
                    <a:tint val="75000"/>
                  </a:schemeClr>
                </a:solidFill>
              </a:defRPr>
            </a:lvl5pPr>
            <a:lvl6pPr marL="1915795" indent="0">
              <a:buNone/>
              <a:defRPr sz="1340">
                <a:solidFill>
                  <a:schemeClr val="tx1">
                    <a:tint val="75000"/>
                  </a:schemeClr>
                </a:solidFill>
              </a:defRPr>
            </a:lvl6pPr>
            <a:lvl7pPr marL="2299970" indent="0">
              <a:buNone/>
              <a:defRPr sz="1340">
                <a:solidFill>
                  <a:schemeClr val="tx1">
                    <a:tint val="75000"/>
                  </a:schemeClr>
                </a:solidFill>
              </a:defRPr>
            </a:lvl7pPr>
            <a:lvl8pPr marL="2682240" indent="0">
              <a:buNone/>
              <a:defRPr sz="1340">
                <a:solidFill>
                  <a:schemeClr val="tx1">
                    <a:tint val="75000"/>
                  </a:schemeClr>
                </a:solidFill>
              </a:defRPr>
            </a:lvl8pPr>
            <a:lvl9pPr marL="3065780" indent="0">
              <a:buNone/>
              <a:defRPr sz="134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05426" y="1533478"/>
            <a:ext cx="4360808" cy="365501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194493" y="1533478"/>
            <a:ext cx="4360808" cy="365501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706762" y="306697"/>
            <a:ext cx="8849876" cy="111343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06762" y="1412135"/>
            <a:ext cx="4340767" cy="692065"/>
          </a:xfrm>
        </p:spPr>
        <p:txBody>
          <a:bodyPr anchor="b"/>
          <a:lstStyle>
            <a:lvl1pPr marL="0" indent="0">
              <a:buNone/>
              <a:defRPr sz="2010" b="1"/>
            </a:lvl1pPr>
            <a:lvl2pPr marL="382905" indent="0">
              <a:buNone/>
              <a:defRPr sz="1670" b="1"/>
            </a:lvl2pPr>
            <a:lvl3pPr marL="766445" indent="0">
              <a:buNone/>
              <a:defRPr sz="1510" b="1"/>
            </a:lvl3pPr>
            <a:lvl4pPr marL="1148715" indent="0">
              <a:buNone/>
              <a:defRPr sz="1340" b="1"/>
            </a:lvl4pPr>
            <a:lvl5pPr marL="1533525" indent="0">
              <a:buNone/>
              <a:defRPr sz="1340" b="1"/>
            </a:lvl5pPr>
            <a:lvl6pPr marL="1915795" indent="0">
              <a:buNone/>
              <a:defRPr sz="1340" b="1"/>
            </a:lvl6pPr>
            <a:lvl7pPr marL="2299970" indent="0">
              <a:buNone/>
              <a:defRPr sz="1340" b="1"/>
            </a:lvl7pPr>
            <a:lvl8pPr marL="2682240" indent="0">
              <a:buNone/>
              <a:defRPr sz="1340" b="1"/>
            </a:lvl8pPr>
            <a:lvl9pPr marL="3065780" indent="0">
              <a:buNone/>
              <a:defRPr sz="134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06762" y="2104200"/>
            <a:ext cx="4340767" cy="309495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194493" y="1412135"/>
            <a:ext cx="4362145" cy="692065"/>
          </a:xfrm>
        </p:spPr>
        <p:txBody>
          <a:bodyPr anchor="b"/>
          <a:lstStyle>
            <a:lvl1pPr marL="0" indent="0">
              <a:buNone/>
              <a:defRPr sz="2010" b="1"/>
            </a:lvl1pPr>
            <a:lvl2pPr marL="382905" indent="0">
              <a:buNone/>
              <a:defRPr sz="1670" b="1"/>
            </a:lvl2pPr>
            <a:lvl3pPr marL="766445" indent="0">
              <a:buNone/>
              <a:defRPr sz="1510" b="1"/>
            </a:lvl3pPr>
            <a:lvl4pPr marL="1148715" indent="0">
              <a:buNone/>
              <a:defRPr sz="1340" b="1"/>
            </a:lvl4pPr>
            <a:lvl5pPr marL="1533525" indent="0">
              <a:buNone/>
              <a:defRPr sz="1340" b="1"/>
            </a:lvl5pPr>
            <a:lvl6pPr marL="1915795" indent="0">
              <a:buNone/>
              <a:defRPr sz="1340" b="1"/>
            </a:lvl6pPr>
            <a:lvl7pPr marL="2299970" indent="0">
              <a:buNone/>
              <a:defRPr sz="1340" b="1"/>
            </a:lvl7pPr>
            <a:lvl8pPr marL="2682240" indent="0">
              <a:buNone/>
              <a:defRPr sz="1340" b="1"/>
            </a:lvl8pPr>
            <a:lvl9pPr marL="3065780" indent="0">
              <a:buNone/>
              <a:defRPr sz="134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194493" y="2104200"/>
            <a:ext cx="4362145" cy="309495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706762" y="384036"/>
            <a:ext cx="3309351" cy="1344127"/>
          </a:xfrm>
        </p:spPr>
        <p:txBody>
          <a:bodyPr anchor="b"/>
          <a:lstStyle>
            <a:lvl1pPr>
              <a:defRPr sz="2675"/>
            </a:lvl1pPr>
          </a:lstStyle>
          <a:p>
            <a:r>
              <a:rPr lang="zh-CN" altLang="en-US"/>
              <a:t>单击此处编辑母版标题样式</a:t>
            </a:r>
            <a:endParaRPr lang="zh-CN" altLang="en-US"/>
          </a:p>
        </p:txBody>
      </p:sp>
      <p:sp>
        <p:nvSpPr>
          <p:cNvPr id="3" name="内容占位符 2"/>
          <p:cNvSpPr>
            <a:spLocks noGrp="1"/>
          </p:cNvSpPr>
          <p:nvPr>
            <p:ph idx="1"/>
          </p:nvPr>
        </p:nvSpPr>
        <p:spPr>
          <a:xfrm>
            <a:off x="4362145" y="829413"/>
            <a:ext cx="5194492" cy="4093720"/>
          </a:xfrm>
        </p:spPr>
        <p:txBody>
          <a:bodyPr/>
          <a:lstStyle>
            <a:lvl1pPr>
              <a:defRPr sz="2675"/>
            </a:lvl1pPr>
            <a:lvl2pPr>
              <a:defRPr sz="2345"/>
            </a:lvl2pPr>
            <a:lvl3pPr>
              <a:defRPr sz="2010"/>
            </a:lvl3pPr>
            <a:lvl4pPr>
              <a:defRPr sz="1670"/>
            </a:lvl4pPr>
            <a:lvl5pPr>
              <a:defRPr sz="1670"/>
            </a:lvl5pPr>
            <a:lvl6pPr>
              <a:defRPr sz="1670"/>
            </a:lvl6pPr>
            <a:lvl7pPr>
              <a:defRPr sz="1670"/>
            </a:lvl7pPr>
            <a:lvl8pPr>
              <a:defRPr sz="1670"/>
            </a:lvl8pPr>
            <a:lvl9pPr>
              <a:defRPr sz="167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06762" y="1728163"/>
            <a:ext cx="3309351" cy="3201636"/>
          </a:xfrm>
        </p:spPr>
        <p:txBody>
          <a:bodyPr/>
          <a:lstStyle>
            <a:lvl1pPr marL="0" indent="0">
              <a:buNone/>
              <a:defRPr sz="1340"/>
            </a:lvl1pPr>
            <a:lvl2pPr marL="382905" indent="0">
              <a:buNone/>
              <a:defRPr sz="1175"/>
            </a:lvl2pPr>
            <a:lvl3pPr marL="766445" indent="0">
              <a:buNone/>
              <a:defRPr sz="1005"/>
            </a:lvl3pPr>
            <a:lvl4pPr marL="1148715" indent="0">
              <a:buNone/>
              <a:defRPr sz="840"/>
            </a:lvl4pPr>
            <a:lvl5pPr marL="1533525" indent="0">
              <a:buNone/>
              <a:defRPr sz="840"/>
            </a:lvl5pPr>
            <a:lvl6pPr marL="1915795" indent="0">
              <a:buNone/>
              <a:defRPr sz="840"/>
            </a:lvl6pPr>
            <a:lvl7pPr marL="2299970" indent="0">
              <a:buNone/>
              <a:defRPr sz="840"/>
            </a:lvl7pPr>
            <a:lvl8pPr marL="2682240" indent="0">
              <a:buNone/>
              <a:defRPr sz="840"/>
            </a:lvl8pPr>
            <a:lvl9pPr marL="3065780" indent="0">
              <a:buNone/>
              <a:defRPr sz="84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706762" y="384036"/>
            <a:ext cx="3309351" cy="1344127"/>
          </a:xfrm>
        </p:spPr>
        <p:txBody>
          <a:bodyPr anchor="b"/>
          <a:lstStyle>
            <a:lvl1pPr>
              <a:defRPr sz="267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362145" y="829413"/>
            <a:ext cx="5194492" cy="4093720"/>
          </a:xfrm>
        </p:spPr>
        <p:txBody>
          <a:bodyPr/>
          <a:lstStyle>
            <a:lvl1pPr marL="0" indent="0">
              <a:buNone/>
              <a:defRPr sz="2675"/>
            </a:lvl1pPr>
            <a:lvl2pPr marL="382905" indent="0">
              <a:buNone/>
              <a:defRPr sz="2345"/>
            </a:lvl2pPr>
            <a:lvl3pPr marL="766445" indent="0">
              <a:buNone/>
              <a:defRPr sz="2010"/>
            </a:lvl3pPr>
            <a:lvl4pPr marL="1148715" indent="0">
              <a:buNone/>
              <a:defRPr sz="1670"/>
            </a:lvl4pPr>
            <a:lvl5pPr marL="1533525" indent="0">
              <a:buNone/>
              <a:defRPr sz="1670"/>
            </a:lvl5pPr>
            <a:lvl6pPr marL="1915795" indent="0">
              <a:buNone/>
              <a:defRPr sz="1670"/>
            </a:lvl6pPr>
            <a:lvl7pPr marL="2299970" indent="0">
              <a:buNone/>
              <a:defRPr sz="1670"/>
            </a:lvl7pPr>
            <a:lvl8pPr marL="2682240" indent="0">
              <a:buNone/>
              <a:defRPr sz="1670"/>
            </a:lvl8pPr>
            <a:lvl9pPr marL="3065780" indent="0">
              <a:buNone/>
              <a:defRPr sz="1670"/>
            </a:lvl9pPr>
          </a:lstStyle>
          <a:p>
            <a:endParaRPr lang="zh-CN" altLang="en-US"/>
          </a:p>
        </p:txBody>
      </p:sp>
      <p:sp>
        <p:nvSpPr>
          <p:cNvPr id="4" name="文本占位符 3"/>
          <p:cNvSpPr>
            <a:spLocks noGrp="1"/>
          </p:cNvSpPr>
          <p:nvPr>
            <p:ph type="body" sz="half" idx="2"/>
          </p:nvPr>
        </p:nvSpPr>
        <p:spPr>
          <a:xfrm>
            <a:off x="706762" y="1728163"/>
            <a:ext cx="3309351" cy="3201636"/>
          </a:xfrm>
        </p:spPr>
        <p:txBody>
          <a:bodyPr/>
          <a:lstStyle>
            <a:lvl1pPr marL="0" indent="0">
              <a:buNone/>
              <a:defRPr sz="1340"/>
            </a:lvl1pPr>
            <a:lvl2pPr marL="382905" indent="0">
              <a:buNone/>
              <a:defRPr sz="1175"/>
            </a:lvl2pPr>
            <a:lvl3pPr marL="766445" indent="0">
              <a:buNone/>
              <a:defRPr sz="1005"/>
            </a:lvl3pPr>
            <a:lvl4pPr marL="1148715" indent="0">
              <a:buNone/>
              <a:defRPr sz="840"/>
            </a:lvl4pPr>
            <a:lvl5pPr marL="1533525" indent="0">
              <a:buNone/>
              <a:defRPr sz="840"/>
            </a:lvl5pPr>
            <a:lvl6pPr marL="1915795" indent="0">
              <a:buNone/>
              <a:defRPr sz="840"/>
            </a:lvl6pPr>
            <a:lvl7pPr marL="2299970" indent="0">
              <a:buNone/>
              <a:defRPr sz="840"/>
            </a:lvl7pPr>
            <a:lvl8pPr marL="2682240" indent="0">
              <a:buNone/>
              <a:defRPr sz="840"/>
            </a:lvl8pPr>
            <a:lvl9pPr marL="3065780" indent="0">
              <a:buNone/>
              <a:defRPr sz="84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705425" y="306697"/>
            <a:ext cx="8849876" cy="111343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05425" y="1533478"/>
            <a:ext cx="8849876" cy="365501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05425" y="5339170"/>
            <a:ext cx="2308663" cy="306696"/>
          </a:xfrm>
          <a:prstGeom prst="rect">
            <a:avLst/>
          </a:prstGeom>
        </p:spPr>
        <p:txBody>
          <a:bodyPr vert="horz" lIns="91440" tIns="45720" rIns="91440" bIns="45720" rtlCol="0" anchor="ctr"/>
          <a:lstStyle>
            <a:lvl1pPr algn="l">
              <a:defRPr sz="1005">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3398866" y="5339170"/>
            <a:ext cx="3462995" cy="306696"/>
          </a:xfrm>
          <a:prstGeom prst="rect">
            <a:avLst/>
          </a:prstGeom>
        </p:spPr>
        <p:txBody>
          <a:bodyPr vert="horz" lIns="91440" tIns="45720" rIns="91440" bIns="45720" rtlCol="0" anchor="ctr"/>
          <a:lstStyle>
            <a:lvl1pPr algn="ctr">
              <a:defRPr sz="100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7246637" y="5339170"/>
            <a:ext cx="2308663" cy="306696"/>
          </a:xfrm>
          <a:prstGeom prst="rect">
            <a:avLst/>
          </a:prstGeom>
        </p:spPr>
        <p:txBody>
          <a:bodyPr vert="horz" lIns="91440" tIns="45720" rIns="91440" bIns="45720" rtlCol="0" anchor="ctr"/>
          <a:lstStyle>
            <a:lvl1pPr algn="r">
              <a:defRPr sz="1005">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66445" rtl="0" eaLnBrk="1" latinLnBrk="0" hangingPunct="1">
        <a:lnSpc>
          <a:spcPct val="90000"/>
        </a:lnSpc>
        <a:spcBef>
          <a:spcPct val="0"/>
        </a:spcBef>
        <a:buNone/>
        <a:defRPr sz="3690" kern="1200">
          <a:solidFill>
            <a:schemeClr val="tx1"/>
          </a:solidFill>
          <a:latin typeface="+mj-lt"/>
          <a:ea typeface="+mj-ea"/>
          <a:cs typeface="+mj-cs"/>
        </a:defRPr>
      </a:lvl1pPr>
    </p:titleStyle>
    <p:bodyStyle>
      <a:lvl1pPr marL="191770" indent="-191770" algn="l" defTabSz="766445" rtl="0" eaLnBrk="1" latinLnBrk="0" hangingPunct="1">
        <a:lnSpc>
          <a:spcPct val="90000"/>
        </a:lnSpc>
        <a:spcBef>
          <a:spcPts val="840"/>
        </a:spcBef>
        <a:buFont typeface="Arial" panose="020B0604020202020204" pitchFamily="34" charset="0"/>
        <a:buChar char="•"/>
        <a:defRPr sz="2345" kern="1200">
          <a:solidFill>
            <a:schemeClr val="tx1"/>
          </a:solidFill>
          <a:latin typeface="+mn-lt"/>
          <a:ea typeface="+mn-ea"/>
          <a:cs typeface="+mn-cs"/>
        </a:defRPr>
      </a:lvl1pPr>
      <a:lvl2pPr marL="574675" indent="-191770" algn="l" defTabSz="766445" rtl="0" eaLnBrk="1" latinLnBrk="0" hangingPunct="1">
        <a:lnSpc>
          <a:spcPct val="90000"/>
        </a:lnSpc>
        <a:spcBef>
          <a:spcPct val="84000"/>
        </a:spcBef>
        <a:buFont typeface="Arial" panose="020B0604020202020204" pitchFamily="34" charset="0"/>
        <a:buChar char="•"/>
        <a:defRPr sz="2010" kern="1200">
          <a:solidFill>
            <a:schemeClr val="tx1"/>
          </a:solidFill>
          <a:latin typeface="+mn-lt"/>
          <a:ea typeface="+mn-ea"/>
          <a:cs typeface="+mn-cs"/>
        </a:defRPr>
      </a:lvl2pPr>
      <a:lvl3pPr marL="958850" indent="-191770" algn="l" defTabSz="766445" rtl="0" eaLnBrk="1" latinLnBrk="0" hangingPunct="1">
        <a:lnSpc>
          <a:spcPct val="90000"/>
        </a:lnSpc>
        <a:spcBef>
          <a:spcPct val="84000"/>
        </a:spcBef>
        <a:buFont typeface="Arial" panose="020B0604020202020204" pitchFamily="34" charset="0"/>
        <a:buChar char="•"/>
        <a:defRPr sz="1670" kern="1200">
          <a:solidFill>
            <a:schemeClr val="tx1"/>
          </a:solidFill>
          <a:latin typeface="+mn-lt"/>
          <a:ea typeface="+mn-ea"/>
          <a:cs typeface="+mn-cs"/>
        </a:defRPr>
      </a:lvl3pPr>
      <a:lvl4pPr marL="1341120"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4pPr>
      <a:lvl5pPr marL="1724660"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5pPr>
      <a:lvl6pPr marL="2107565"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6pPr>
      <a:lvl7pPr marL="2491105"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7pPr>
      <a:lvl8pPr marL="2874010"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8pPr>
      <a:lvl9pPr marL="3258185" indent="-191770" algn="l" defTabSz="766445" rtl="0" eaLnBrk="1" latinLnBrk="0" hangingPunct="1">
        <a:lnSpc>
          <a:spcPct val="90000"/>
        </a:lnSpc>
        <a:spcBef>
          <a:spcPct val="84000"/>
        </a:spcBef>
        <a:buFont typeface="Arial" panose="020B0604020202020204" pitchFamily="34" charset="0"/>
        <a:buChar char="•"/>
        <a:defRPr sz="1510" kern="1200">
          <a:solidFill>
            <a:schemeClr val="tx1"/>
          </a:solidFill>
          <a:latin typeface="+mn-lt"/>
          <a:ea typeface="+mn-ea"/>
          <a:cs typeface="+mn-cs"/>
        </a:defRPr>
      </a:lvl9pPr>
    </p:bodyStyle>
    <p:otherStyle>
      <a:defPPr>
        <a:defRPr lang="zh-CN"/>
      </a:defPPr>
      <a:lvl1pPr marL="0" algn="l" defTabSz="766445" rtl="0" eaLnBrk="1" latinLnBrk="0" hangingPunct="1">
        <a:defRPr sz="1510" kern="1200">
          <a:solidFill>
            <a:schemeClr val="tx1"/>
          </a:solidFill>
          <a:latin typeface="+mn-lt"/>
          <a:ea typeface="+mn-ea"/>
          <a:cs typeface="+mn-cs"/>
        </a:defRPr>
      </a:lvl1pPr>
      <a:lvl2pPr marL="382905" algn="l" defTabSz="766445" rtl="0" eaLnBrk="1" latinLnBrk="0" hangingPunct="1">
        <a:defRPr sz="1510" kern="1200">
          <a:solidFill>
            <a:schemeClr val="tx1"/>
          </a:solidFill>
          <a:latin typeface="+mn-lt"/>
          <a:ea typeface="+mn-ea"/>
          <a:cs typeface="+mn-cs"/>
        </a:defRPr>
      </a:lvl2pPr>
      <a:lvl3pPr marL="766445" algn="l" defTabSz="766445" rtl="0" eaLnBrk="1" latinLnBrk="0" hangingPunct="1">
        <a:defRPr sz="1510" kern="1200">
          <a:solidFill>
            <a:schemeClr val="tx1"/>
          </a:solidFill>
          <a:latin typeface="+mn-lt"/>
          <a:ea typeface="+mn-ea"/>
          <a:cs typeface="+mn-cs"/>
        </a:defRPr>
      </a:lvl3pPr>
      <a:lvl4pPr marL="1148715" algn="l" defTabSz="766445" rtl="0" eaLnBrk="1" latinLnBrk="0" hangingPunct="1">
        <a:defRPr sz="1510" kern="1200">
          <a:solidFill>
            <a:schemeClr val="tx1"/>
          </a:solidFill>
          <a:latin typeface="+mn-lt"/>
          <a:ea typeface="+mn-ea"/>
          <a:cs typeface="+mn-cs"/>
        </a:defRPr>
      </a:lvl4pPr>
      <a:lvl5pPr marL="1533525" algn="l" defTabSz="766445" rtl="0" eaLnBrk="1" latinLnBrk="0" hangingPunct="1">
        <a:defRPr sz="1510" kern="1200">
          <a:solidFill>
            <a:schemeClr val="tx1"/>
          </a:solidFill>
          <a:latin typeface="+mn-lt"/>
          <a:ea typeface="+mn-ea"/>
          <a:cs typeface="+mn-cs"/>
        </a:defRPr>
      </a:lvl5pPr>
      <a:lvl6pPr marL="1915795" algn="l" defTabSz="766445" rtl="0" eaLnBrk="1" latinLnBrk="0" hangingPunct="1">
        <a:defRPr sz="1510" kern="1200">
          <a:solidFill>
            <a:schemeClr val="tx1"/>
          </a:solidFill>
          <a:latin typeface="+mn-lt"/>
          <a:ea typeface="+mn-ea"/>
          <a:cs typeface="+mn-cs"/>
        </a:defRPr>
      </a:lvl6pPr>
      <a:lvl7pPr marL="2299970" algn="l" defTabSz="766445" rtl="0" eaLnBrk="1" latinLnBrk="0" hangingPunct="1">
        <a:defRPr sz="1510" kern="1200">
          <a:solidFill>
            <a:schemeClr val="tx1"/>
          </a:solidFill>
          <a:latin typeface="+mn-lt"/>
          <a:ea typeface="+mn-ea"/>
          <a:cs typeface="+mn-cs"/>
        </a:defRPr>
      </a:lvl7pPr>
      <a:lvl8pPr marL="2682240" algn="l" defTabSz="766445" rtl="0" eaLnBrk="1" latinLnBrk="0" hangingPunct="1">
        <a:defRPr sz="1510" kern="1200">
          <a:solidFill>
            <a:schemeClr val="tx1"/>
          </a:solidFill>
          <a:latin typeface="+mn-lt"/>
          <a:ea typeface="+mn-ea"/>
          <a:cs typeface="+mn-cs"/>
        </a:defRPr>
      </a:lvl8pPr>
      <a:lvl9pPr marL="3065780" algn="l" defTabSz="766445" rtl="0" eaLnBrk="1" latinLnBrk="0" hangingPunct="1">
        <a:defRPr sz="15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1.sv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1.xml"/><Relationship Id="rId7" Type="http://schemas.openxmlformats.org/officeDocument/2006/relationships/image" Target="../media/image5.svg"/><Relationship Id="rId6" Type="http://schemas.openxmlformats.org/officeDocument/2006/relationships/image" Target="../media/image13.png"/><Relationship Id="rId5" Type="http://schemas.openxmlformats.org/officeDocument/2006/relationships/image" Target="../media/image4.sv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diagramColors" Target="../diagrams/colors1.xml"/><Relationship Id="rId8" Type="http://schemas.openxmlformats.org/officeDocument/2006/relationships/diagramQuickStyle" Target="../diagrams/quickStyle1.xml"/><Relationship Id="rId7" Type="http://schemas.openxmlformats.org/officeDocument/2006/relationships/diagramLayout" Target="../diagrams/layout1.xml"/><Relationship Id="rId6" Type="http://schemas.openxmlformats.org/officeDocument/2006/relationships/diagramData" Target="../diagrams/data1.xml"/><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1" Type="http://schemas.openxmlformats.org/officeDocument/2006/relationships/slideLayout" Target="../slideLayouts/slideLayout1.xml"/><Relationship Id="rId10" Type="http://schemas.microsoft.com/office/2007/relationships/diagramDrawing" Target="../diagrams/drawing1.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9" Type="http://schemas.openxmlformats.org/officeDocument/2006/relationships/diagramColors" Target="../diagrams/colors2.xml"/><Relationship Id="rId8" Type="http://schemas.openxmlformats.org/officeDocument/2006/relationships/diagramQuickStyle" Target="../diagrams/quickStyle2.xml"/><Relationship Id="rId7" Type="http://schemas.openxmlformats.org/officeDocument/2006/relationships/diagramLayout" Target="../diagrams/layout2.xml"/><Relationship Id="rId6" Type="http://schemas.openxmlformats.org/officeDocument/2006/relationships/diagramData" Target="../diagrams/data2.xml"/><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1" Type="http://schemas.openxmlformats.org/officeDocument/2006/relationships/slideLayout" Target="../slideLayouts/slideLayout1.xml"/><Relationship Id="rId10" Type="http://schemas.microsoft.com/office/2007/relationships/diagramDrawing" Target="../diagrams/drawing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9" Type="http://schemas.openxmlformats.org/officeDocument/2006/relationships/diagramColors" Target="../diagrams/colors3.xml"/><Relationship Id="rId8" Type="http://schemas.openxmlformats.org/officeDocument/2006/relationships/diagramQuickStyle" Target="../diagrams/quickStyle3.xml"/><Relationship Id="rId7" Type="http://schemas.openxmlformats.org/officeDocument/2006/relationships/diagramLayout" Target="../diagrams/layout3.xml"/><Relationship Id="rId6" Type="http://schemas.openxmlformats.org/officeDocument/2006/relationships/diagramData" Target="../diagrams/data3.xml"/><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1" Type="http://schemas.openxmlformats.org/officeDocument/2006/relationships/slideLayout" Target="../slideLayouts/slideLayout1.xml"/><Relationship Id="rId10" Type="http://schemas.microsoft.com/office/2007/relationships/diagramDrawing" Target="../diagrams/drawing3.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9" Type="http://schemas.openxmlformats.org/officeDocument/2006/relationships/tags" Target="../tags/tag4.xml"/><Relationship Id="rId8" Type="http://schemas.openxmlformats.org/officeDocument/2006/relationships/tags" Target="../tags/tag3.xml"/><Relationship Id="rId7" Type="http://schemas.openxmlformats.org/officeDocument/2006/relationships/tags" Target="../tags/tag2.xml"/><Relationship Id="rId6"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3.svg"/><Relationship Id="rId30" Type="http://schemas.openxmlformats.org/officeDocument/2006/relationships/slideLayout" Target="../slideLayouts/slideLayout1.xml"/><Relationship Id="rId3" Type="http://schemas.openxmlformats.org/officeDocument/2006/relationships/image" Target="../media/image3.png"/><Relationship Id="rId29" Type="http://schemas.openxmlformats.org/officeDocument/2006/relationships/tags" Target="../tags/tag24.xml"/><Relationship Id="rId28" Type="http://schemas.openxmlformats.org/officeDocument/2006/relationships/tags" Target="../tags/tag23.xml"/><Relationship Id="rId27" Type="http://schemas.openxmlformats.org/officeDocument/2006/relationships/tags" Target="../tags/tag22.xml"/><Relationship Id="rId26" Type="http://schemas.openxmlformats.org/officeDocument/2006/relationships/tags" Target="../tags/tag21.xml"/><Relationship Id="rId25" Type="http://schemas.openxmlformats.org/officeDocument/2006/relationships/tags" Target="../tags/tag20.xml"/><Relationship Id="rId24" Type="http://schemas.openxmlformats.org/officeDocument/2006/relationships/tags" Target="../tags/tag19.xml"/><Relationship Id="rId23" Type="http://schemas.openxmlformats.org/officeDocument/2006/relationships/tags" Target="../tags/tag18.xml"/><Relationship Id="rId22" Type="http://schemas.openxmlformats.org/officeDocument/2006/relationships/tags" Target="../tags/tag17.xml"/><Relationship Id="rId21" Type="http://schemas.openxmlformats.org/officeDocument/2006/relationships/tags" Target="../tags/tag16.xml"/><Relationship Id="rId20" Type="http://schemas.openxmlformats.org/officeDocument/2006/relationships/tags" Target="../tags/tag15.xml"/><Relationship Id="rId2" Type="http://schemas.openxmlformats.org/officeDocument/2006/relationships/image" Target="../media/image2.svg"/><Relationship Id="rId19" Type="http://schemas.openxmlformats.org/officeDocument/2006/relationships/tags" Target="../tags/tag14.xml"/><Relationship Id="rId18" Type="http://schemas.openxmlformats.org/officeDocument/2006/relationships/tags" Target="../tags/tag13.xml"/><Relationship Id="rId17" Type="http://schemas.openxmlformats.org/officeDocument/2006/relationships/tags" Target="../tags/tag12.xml"/><Relationship Id="rId16" Type="http://schemas.openxmlformats.org/officeDocument/2006/relationships/tags" Target="../tags/tag11.xml"/><Relationship Id="rId15" Type="http://schemas.openxmlformats.org/officeDocument/2006/relationships/tags" Target="../tags/tag10.xml"/><Relationship Id="rId14" Type="http://schemas.openxmlformats.org/officeDocument/2006/relationships/tags" Target="../tags/tag9.xml"/><Relationship Id="rId13" Type="http://schemas.openxmlformats.org/officeDocument/2006/relationships/tags" Target="../tags/tag8.xml"/><Relationship Id="rId12" Type="http://schemas.openxmlformats.org/officeDocument/2006/relationships/tags" Target="../tags/tag7.xml"/><Relationship Id="rId11" Type="http://schemas.openxmlformats.org/officeDocument/2006/relationships/tags" Target="../tags/tag6.xml"/><Relationship Id="rId10" Type="http://schemas.openxmlformats.org/officeDocument/2006/relationships/tags" Target="../tags/tag5.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9" Type="http://schemas.openxmlformats.org/officeDocument/2006/relationships/diagramColors" Target="../diagrams/colors4.xml"/><Relationship Id="rId8" Type="http://schemas.openxmlformats.org/officeDocument/2006/relationships/diagramQuickStyle" Target="../diagrams/quickStyle4.xml"/><Relationship Id="rId7" Type="http://schemas.openxmlformats.org/officeDocument/2006/relationships/diagramLayout" Target="../diagrams/layout4.xml"/><Relationship Id="rId6" Type="http://schemas.openxmlformats.org/officeDocument/2006/relationships/diagramData" Target="../diagrams/data4.xml"/><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1" Type="http://schemas.openxmlformats.org/officeDocument/2006/relationships/slideLayout" Target="../slideLayouts/slideLayout1.xml"/><Relationship Id="rId10" Type="http://schemas.microsoft.com/office/2007/relationships/diagramDrawing" Target="../diagrams/drawing4.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image" Target="../media/image4.png"/><Relationship Id="rId4" Type="http://schemas.openxmlformats.org/officeDocument/2006/relationships/image" Target="../media/image3.svg"/><Relationship Id="rId3" Type="http://schemas.openxmlformats.org/officeDocument/2006/relationships/image" Target="../media/image3.png"/><Relationship Id="rId2" Type="http://schemas.openxmlformats.org/officeDocument/2006/relationships/image" Target="../media/image2.svg"/><Relationship Id="rId17" Type="http://schemas.openxmlformats.org/officeDocument/2006/relationships/slideLayout" Target="../slideLayouts/slideLayout1.xml"/><Relationship Id="rId16" Type="http://schemas.openxmlformats.org/officeDocument/2006/relationships/tags" Target="../tags/tag35.xml"/><Relationship Id="rId15" Type="http://schemas.openxmlformats.org/officeDocument/2006/relationships/tags" Target="../tags/tag34.xml"/><Relationship Id="rId14" Type="http://schemas.openxmlformats.org/officeDocument/2006/relationships/tags" Target="../tags/tag33.xml"/><Relationship Id="rId13" Type="http://schemas.openxmlformats.org/officeDocument/2006/relationships/tags" Target="../tags/tag32.xml"/><Relationship Id="rId12" Type="http://schemas.openxmlformats.org/officeDocument/2006/relationships/tags" Target="../tags/tag31.xml"/><Relationship Id="rId11" Type="http://schemas.openxmlformats.org/officeDocument/2006/relationships/tags" Target="../tags/tag30.xml"/><Relationship Id="rId10" Type="http://schemas.openxmlformats.org/officeDocument/2006/relationships/tags" Target="../tags/tag29.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A900"/>
        </a:solidFill>
        <a:effectLst/>
      </p:bgPr>
    </p:bg>
    <p:spTree>
      <p:nvGrpSpPr>
        <p:cNvPr id="1" name=""/>
        <p:cNvGrpSpPr/>
        <p:nvPr/>
      </p:nvGrpSpPr>
      <p:grpSpPr>
        <a:xfrm>
          <a:off x="0" y="0"/>
          <a:ext cx="0" cy="0"/>
          <a:chOff x="0" y="0"/>
          <a:chExt cx="0" cy="0"/>
        </a:xfrm>
      </p:grpSpPr>
      <p:sp>
        <p:nvSpPr>
          <p:cNvPr id="5" name="文本框 4"/>
          <p:cNvSpPr txBox="1"/>
          <p:nvPr/>
        </p:nvSpPr>
        <p:spPr>
          <a:xfrm>
            <a:off x="2923856" y="1567122"/>
            <a:ext cx="4297680" cy="2306955"/>
          </a:xfrm>
          <a:prstGeom prst="rect">
            <a:avLst/>
          </a:prstGeom>
          <a:noFill/>
        </p:spPr>
        <p:txBody>
          <a:bodyPr wrap="none" rtlCol="0">
            <a:spAutoFit/>
          </a:bodyPr>
          <a:lstStyle/>
          <a:p>
            <a:pPr algn="ctr"/>
            <a:r>
              <a:rPr lang="zh-CN" altLang="en-US" sz="3600" b="1" dirty="0">
                <a:solidFill>
                  <a:schemeClr val="tx1"/>
                </a:solidFill>
              </a:rPr>
              <a:t>关于新人带教</a:t>
            </a:r>
            <a:r>
              <a:rPr lang="zh-CN" altLang="en-US" sz="3600" b="1" dirty="0"/>
              <a:t>的复盘</a:t>
            </a:r>
            <a:endParaRPr lang="en-US" altLang="zh-CN" sz="3600" b="1" dirty="0"/>
          </a:p>
          <a:p>
            <a:pPr algn="ctr">
              <a:lnSpc>
                <a:spcPct val="150000"/>
              </a:lnSpc>
            </a:pPr>
            <a:r>
              <a:rPr lang="zh-CN" altLang="en-US" sz="3600" b="1" dirty="0">
                <a:solidFill>
                  <a:schemeClr val="tx1"/>
                </a:solidFill>
              </a:rPr>
              <a:t>   </a:t>
            </a:r>
            <a:r>
              <a:rPr lang="zh-CN" altLang="en-US" b="1" dirty="0"/>
              <a:t>部门：自营一部</a:t>
            </a:r>
            <a:r>
              <a:rPr lang="zh-CN" altLang="en-US" sz="3600" b="1" dirty="0">
                <a:solidFill>
                  <a:schemeClr val="tx1"/>
                </a:solidFill>
              </a:rPr>
              <a:t>   </a:t>
            </a:r>
            <a:endParaRPr lang="en-US" altLang="zh-CN" sz="3600" b="1" dirty="0"/>
          </a:p>
          <a:p>
            <a:pPr algn="ctr">
              <a:lnSpc>
                <a:spcPct val="150000"/>
              </a:lnSpc>
            </a:pPr>
            <a:r>
              <a:rPr lang="zh-CN" altLang="en-US" b="1" dirty="0">
                <a:solidFill>
                  <a:schemeClr val="tx1"/>
                </a:solidFill>
              </a:rPr>
              <a:t>姓名：张治家</a:t>
            </a:r>
            <a:endParaRPr lang="en-US" altLang="zh-CN" b="1" dirty="0">
              <a:solidFill>
                <a:schemeClr val="tx1"/>
              </a:solidFill>
            </a:endParaRPr>
          </a:p>
          <a:p>
            <a:pPr algn="ctr">
              <a:lnSpc>
                <a:spcPct val="150000"/>
              </a:lnSpc>
            </a:pPr>
            <a:r>
              <a:rPr lang="zh-CN" altLang="en-US" b="1" dirty="0"/>
              <a:t>花名：白银</a:t>
            </a:r>
            <a:endParaRPr lang="en-US" altLang="zh-CN" b="1" dirty="0">
              <a:solidFill>
                <a:schemeClr val="tx1"/>
              </a:solidFill>
            </a:endParaRPr>
          </a:p>
        </p:txBody>
      </p:sp>
      <p:sp>
        <p:nvSpPr>
          <p:cNvPr id="3" name="文本框 2"/>
          <p:cNvSpPr txBox="1"/>
          <p:nvPr/>
        </p:nvSpPr>
        <p:spPr>
          <a:xfrm>
            <a:off x="2577552" y="3941688"/>
            <a:ext cx="4990289" cy="812530"/>
          </a:xfrm>
          <a:prstGeom prst="rect">
            <a:avLst/>
          </a:prstGeom>
          <a:noFill/>
        </p:spPr>
        <p:txBody>
          <a:bodyPr wrap="square" rtlCol="0" anchor="t">
            <a:spAutoFit/>
          </a:bodyPr>
          <a:lstStyle/>
          <a:p>
            <a:pPr algn="dist">
              <a:lnSpc>
                <a:spcPct val="130000"/>
              </a:lnSpc>
            </a:pPr>
            <a:r>
              <a:rPr lang="zh-CN" altLang="en-US" sz="1200" b="1" dirty="0"/>
              <a:t>最专业的品牌私域运营服务商</a:t>
            </a:r>
            <a:endParaRPr lang="en-US" altLang="zh-CN" sz="1200" b="1" dirty="0"/>
          </a:p>
          <a:p>
            <a:pPr algn="dist">
              <a:lnSpc>
                <a:spcPct val="130000"/>
              </a:lnSpc>
            </a:pPr>
            <a:r>
              <a:rPr lang="zh-CN" altLang="zh-CN" sz="1200" b="1" dirty="0"/>
              <a:t>帮你管理最有价值的用户资产</a:t>
            </a:r>
            <a:endParaRPr lang="en-US" altLang="zh-CN" sz="1200" b="1" dirty="0"/>
          </a:p>
          <a:p>
            <a:pPr algn="dist">
              <a:lnSpc>
                <a:spcPct val="130000"/>
              </a:lnSpc>
            </a:pPr>
            <a:endParaRPr lang="zh-CN" altLang="en-US" sz="1200" b="1" dirty="0">
              <a:solidFill>
                <a:schemeClr val="tx1"/>
              </a:solidFill>
              <a:sym typeface="+mn-ea"/>
            </a:endParaRPr>
          </a:p>
        </p:txBody>
      </p:sp>
      <p:cxnSp>
        <p:nvCxnSpPr>
          <p:cNvPr id="4" name="直接连接符 3"/>
          <p:cNvCxnSpPr/>
          <p:nvPr/>
        </p:nvCxnSpPr>
        <p:spPr>
          <a:xfrm flipH="1" flipV="1">
            <a:off x="7620" y="4621530"/>
            <a:ext cx="10130155" cy="762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871753" y="663517"/>
            <a:ext cx="2516505" cy="621030"/>
            <a:chOff x="5993" y="4227"/>
            <a:chExt cx="3963" cy="978"/>
          </a:xfrm>
        </p:grpSpPr>
        <p:sp>
          <p:nvSpPr>
            <p:cNvPr id="31" name="矩形 30"/>
            <p:cNvSpPr/>
            <p:nvPr/>
          </p:nvSpPr>
          <p:spPr>
            <a:xfrm>
              <a:off x="6984" y="4672"/>
              <a:ext cx="2973" cy="53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993" y="4673"/>
              <a:ext cx="991" cy="5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6022" y="4227"/>
              <a:ext cx="587" cy="587"/>
            </a:xfrm>
            <a:prstGeom prst="rect">
              <a:avLst/>
            </a:prstGeom>
            <a:effectLst>
              <a:outerShdw blurRad="50800" dist="38100" dir="2700000" algn="tl" rotWithShape="0">
                <a:prstClr val="black">
                  <a:alpha val="40000"/>
                </a:prstClr>
              </a:outerShdw>
            </a:effectLst>
          </p:spPr>
        </p:pic>
        <p:sp>
          <p:nvSpPr>
            <p:cNvPr id="19" name="文本框 18"/>
            <p:cNvSpPr txBox="1"/>
            <p:nvPr/>
          </p:nvSpPr>
          <p:spPr>
            <a:xfrm>
              <a:off x="6985" y="4673"/>
              <a:ext cx="2971" cy="531"/>
            </a:xfrm>
            <a:prstGeom prst="rect">
              <a:avLst/>
            </a:prstGeom>
            <a:noFill/>
          </p:spPr>
          <p:txBody>
            <a:bodyPr wrap="square" rtlCol="0">
              <a:spAutoFit/>
            </a:bodyPr>
            <a:lstStyle/>
            <a:p>
              <a:pPr algn="l"/>
              <a:r>
                <a:rPr lang="zh-CN" altLang="en-US" sz="1600" b="1" dirty="0">
                  <a:solidFill>
                    <a:srgbClr val="FEA900"/>
                  </a:solidFill>
                  <a:sym typeface="+mn-ea"/>
                </a:rPr>
                <a:t>品牌私域运营中心</a:t>
              </a:r>
              <a:endParaRPr lang="zh-CN" altLang="en-US" sz="1600" b="1" dirty="0">
                <a:solidFill>
                  <a:srgbClr val="FEA900"/>
                </a:solidFill>
                <a:sym typeface="+mn-ea"/>
              </a:endParaRPr>
            </a:p>
          </p:txBody>
        </p:sp>
        <p:sp>
          <p:nvSpPr>
            <p:cNvPr id="27" name="文本框 26"/>
            <p:cNvSpPr txBox="1"/>
            <p:nvPr/>
          </p:nvSpPr>
          <p:spPr>
            <a:xfrm>
              <a:off x="5994" y="4673"/>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A900"/>
        </a:solidFill>
        <a:effectLst/>
      </p:bgPr>
    </p:bg>
    <p:spTree>
      <p:nvGrpSpPr>
        <p:cNvPr id="1" name=""/>
        <p:cNvGrpSpPr/>
        <p:nvPr/>
      </p:nvGrpSpPr>
      <p:grpSpPr>
        <a:xfrm>
          <a:off x="0" y="0"/>
          <a:ext cx="0" cy="0"/>
          <a:chOff x="0" y="0"/>
          <a:chExt cx="0" cy="0"/>
        </a:xfrm>
      </p:grpSpPr>
      <p:grpSp>
        <p:nvGrpSpPr>
          <p:cNvPr id="9" name="组合 8"/>
          <p:cNvGrpSpPr/>
          <p:nvPr/>
        </p:nvGrpSpPr>
        <p:grpSpPr>
          <a:xfrm>
            <a:off x="3886835" y="1041400"/>
            <a:ext cx="2516505" cy="621030"/>
            <a:chOff x="5993" y="4227"/>
            <a:chExt cx="3963" cy="978"/>
          </a:xfrm>
        </p:grpSpPr>
        <p:sp>
          <p:nvSpPr>
            <p:cNvPr id="31" name="矩形 30"/>
            <p:cNvSpPr/>
            <p:nvPr/>
          </p:nvSpPr>
          <p:spPr>
            <a:xfrm>
              <a:off x="6984" y="4672"/>
              <a:ext cx="2973" cy="53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993" y="4673"/>
              <a:ext cx="991" cy="5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resource"/>
            <p:cNvPicPr>
              <a:picLocks noChangeAspect="1"/>
            </p:cNvPicPr>
            <p:nvPr/>
          </p:nvPicPr>
          <p:blipFill>
            <a:blip r:embed="rId1"/>
            <a:stretch>
              <a:fillRect/>
            </a:stretch>
          </p:blipFill>
          <p:spPr>
            <a:xfrm>
              <a:off x="6022" y="4227"/>
              <a:ext cx="587" cy="587"/>
            </a:xfrm>
            <a:prstGeom prst="rect">
              <a:avLst/>
            </a:prstGeom>
            <a:effectLst>
              <a:outerShdw blurRad="50800" dist="38100" dir="2700000" algn="tl" rotWithShape="0">
                <a:prstClr val="black">
                  <a:alpha val="40000"/>
                </a:prstClr>
              </a:outerShdw>
            </a:effectLst>
          </p:spPr>
        </p:pic>
        <p:sp>
          <p:nvSpPr>
            <p:cNvPr id="19" name="文本框 18"/>
            <p:cNvSpPr txBox="1"/>
            <p:nvPr/>
          </p:nvSpPr>
          <p:spPr>
            <a:xfrm>
              <a:off x="6985" y="4673"/>
              <a:ext cx="2971" cy="531"/>
            </a:xfrm>
            <a:prstGeom prst="rect">
              <a:avLst/>
            </a:prstGeom>
            <a:noFill/>
          </p:spPr>
          <p:txBody>
            <a:bodyPr wrap="square" rtlCol="0">
              <a:spAutoFit/>
            </a:bodyPr>
            <a:lstStyle/>
            <a:p>
              <a:pPr algn="l"/>
              <a:r>
                <a:rPr lang="zh-CN" altLang="en-US" sz="1600" b="1">
                  <a:solidFill>
                    <a:srgbClr val="FEA900"/>
                  </a:solidFill>
                  <a:sym typeface="+mn-ea"/>
                </a:rPr>
                <a:t>品牌私域运营中心</a:t>
              </a:r>
              <a:endParaRPr lang="zh-CN" altLang="en-US" sz="1600" b="1">
                <a:solidFill>
                  <a:srgbClr val="FEA900"/>
                </a:solidFill>
                <a:sym typeface="+mn-ea"/>
              </a:endParaRPr>
            </a:p>
          </p:txBody>
        </p:sp>
        <p:sp>
          <p:nvSpPr>
            <p:cNvPr id="27" name="文本框 26"/>
            <p:cNvSpPr txBox="1"/>
            <p:nvPr/>
          </p:nvSpPr>
          <p:spPr>
            <a:xfrm>
              <a:off x="5994" y="4673"/>
              <a:ext cx="990" cy="531"/>
            </a:xfrm>
            <a:prstGeom prst="rect">
              <a:avLst/>
            </a:prstGeom>
            <a:noFill/>
            <a:effectLst/>
          </p:spPr>
          <p:txBody>
            <a:bodyPr wrap="square" rtlCol="0">
              <a:spAutoFit/>
            </a:bodyPr>
            <a:lstStyle/>
            <a:p>
              <a:pPr algn="l"/>
              <a:r>
                <a:rPr lang="zh-CN" altLang="en-US" sz="1600" b="1">
                  <a:solidFill>
                    <a:schemeClr val="tx1"/>
                  </a:solidFill>
                  <a:sym typeface="+mn-ea"/>
                </a:rPr>
                <a:t>点燃 </a:t>
              </a:r>
              <a:endParaRPr lang="zh-CN" altLang="en-US" sz="1600" b="1">
                <a:solidFill>
                  <a:schemeClr val="tx1"/>
                </a:solidFill>
                <a:sym typeface="+mn-ea"/>
              </a:endParaRPr>
            </a:p>
          </p:txBody>
        </p:sp>
      </p:grpSp>
      <p:sp>
        <p:nvSpPr>
          <p:cNvPr id="2" name="文本框 1"/>
          <p:cNvSpPr txBox="1"/>
          <p:nvPr/>
        </p:nvSpPr>
        <p:spPr>
          <a:xfrm>
            <a:off x="1042035" y="1943735"/>
            <a:ext cx="8206105" cy="645160"/>
          </a:xfrm>
          <a:prstGeom prst="rect">
            <a:avLst/>
          </a:prstGeom>
          <a:noFill/>
        </p:spPr>
        <p:txBody>
          <a:bodyPr wrap="square" rtlCol="0">
            <a:spAutoFit/>
          </a:bodyPr>
          <a:lstStyle/>
          <a:p>
            <a:pPr algn="ctr"/>
            <a:r>
              <a:rPr lang="zh-CN" altLang="en-US" sz="3600" b="1">
                <a:solidFill>
                  <a:schemeClr val="tx1"/>
                </a:solidFill>
              </a:rPr>
              <a:t>最专业的品牌私域运营服务商</a:t>
            </a:r>
            <a:endParaRPr lang="zh-CN" altLang="en-US" sz="3600" b="1">
              <a:solidFill>
                <a:schemeClr val="tx1"/>
              </a:solidFill>
            </a:endParaRPr>
          </a:p>
        </p:txBody>
      </p:sp>
      <p:grpSp>
        <p:nvGrpSpPr>
          <p:cNvPr id="10" name="组合 9"/>
          <p:cNvGrpSpPr/>
          <p:nvPr/>
        </p:nvGrpSpPr>
        <p:grpSpPr>
          <a:xfrm>
            <a:off x="4688840" y="3872865"/>
            <a:ext cx="737870" cy="749300"/>
            <a:chOff x="6602" y="7573"/>
            <a:chExt cx="1162" cy="1180"/>
          </a:xfrm>
        </p:grpSpPr>
        <p:pic>
          <p:nvPicPr>
            <p:cNvPr id="3" name="图片 2" descr="015d8b6baa35987936daeba60c0d12a"/>
            <p:cNvPicPr>
              <a:picLocks noChangeAspect="1"/>
            </p:cNvPicPr>
            <p:nvPr/>
          </p:nvPicPr>
          <p:blipFill>
            <a:blip r:embed="rId2"/>
            <a:stretch>
              <a:fillRect/>
            </a:stretch>
          </p:blipFill>
          <p:spPr>
            <a:xfrm>
              <a:off x="6614" y="7591"/>
              <a:ext cx="1139" cy="1144"/>
            </a:xfrm>
            <a:prstGeom prst="rect">
              <a:avLst/>
            </a:prstGeom>
          </p:spPr>
        </p:pic>
        <p:pic>
          <p:nvPicPr>
            <p:cNvPr id="42" name="图片 41"/>
            <p:cNvPicPr>
              <a:picLocks noChangeAspect="1"/>
            </p:cNvPicPr>
            <p:nvPr/>
          </p:nvPicPr>
          <p:blipFill>
            <a:blip r:embed="rId3"/>
            <a:stretch>
              <a:fillRect/>
            </a:stretch>
          </p:blipFill>
          <p:spPr>
            <a:xfrm>
              <a:off x="7033" y="8016"/>
              <a:ext cx="300" cy="295"/>
            </a:xfrm>
            <a:prstGeom prst="rect">
              <a:avLst/>
            </a:prstGeom>
          </p:spPr>
        </p:pic>
        <p:sp>
          <p:nvSpPr>
            <p:cNvPr id="4" name="矩形 3"/>
            <p:cNvSpPr/>
            <p:nvPr/>
          </p:nvSpPr>
          <p:spPr>
            <a:xfrm>
              <a:off x="6602" y="7573"/>
              <a:ext cx="1162" cy="1180"/>
            </a:xfrm>
            <a:prstGeom prst="rect">
              <a:avLst/>
            </a:prstGeom>
            <a:noFill/>
            <a:ln w="12700" cmpd="sng">
              <a:solidFill>
                <a:srgbClr val="120C16"/>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 name="图片 11"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98395" y="3971608"/>
            <a:ext cx="475615" cy="475615"/>
          </a:xfrm>
          <a:prstGeom prst="rect">
            <a:avLst/>
          </a:prstGeom>
          <a:effectLst>
            <a:outerShdw blurRad="50800" dist="38100" dir="2700000" algn="tl" rotWithShape="0">
              <a:prstClr val="black">
                <a:alpha val="40000"/>
              </a:prstClr>
            </a:outerShdw>
          </a:effectLst>
        </p:spPr>
      </p:pic>
      <p:sp>
        <p:nvSpPr>
          <p:cNvPr id="47" name="文本框 46"/>
          <p:cNvSpPr txBox="1"/>
          <p:nvPr/>
        </p:nvSpPr>
        <p:spPr>
          <a:xfrm>
            <a:off x="2013585" y="4518660"/>
            <a:ext cx="1244600" cy="394970"/>
          </a:xfrm>
          <a:prstGeom prst="rect">
            <a:avLst/>
          </a:prstGeom>
          <a:noFill/>
        </p:spPr>
        <p:txBody>
          <a:bodyPr wrap="square" rtlCol="0" anchor="t">
            <a:spAutoFit/>
          </a:bodyPr>
          <a:lstStyle/>
          <a:p>
            <a:pPr algn="ctr">
              <a:lnSpc>
                <a:spcPct val="110000"/>
              </a:lnSpc>
            </a:pPr>
            <a:r>
              <a:rPr lang="en-US" altLang="zh-CN" sz="900" b="1">
                <a:latin typeface="+mj-lt"/>
                <a:ea typeface="微软雅黑" panose="020B0503020204020204" charset="-122"/>
                <a:cs typeface="+mj-lt"/>
              </a:rPr>
              <a:t>Wei Zi Jun</a:t>
            </a:r>
            <a:endParaRPr lang="en-US" altLang="zh-CN" sz="900" b="1">
              <a:latin typeface="+mj-lt"/>
              <a:ea typeface="微软雅黑" panose="020B0503020204020204" charset="-122"/>
              <a:cs typeface="+mj-lt"/>
            </a:endParaRPr>
          </a:p>
          <a:p>
            <a:pPr algn="ctr">
              <a:lnSpc>
                <a:spcPct val="110000"/>
              </a:lnSpc>
            </a:pPr>
            <a:r>
              <a:rPr lang="en-US" altLang="zh-CN" sz="900" b="1">
                <a:latin typeface="+mj-lt"/>
                <a:ea typeface="微软雅黑" panose="020B0503020204020204" charset="-122"/>
                <a:cs typeface="+mj-lt"/>
              </a:rPr>
              <a:t>+86   139  0227  0098</a:t>
            </a:r>
            <a:endParaRPr lang="en-US" altLang="zh-CN" sz="900" b="1">
              <a:latin typeface="+mj-lt"/>
              <a:ea typeface="微软雅黑" panose="020B0503020204020204" charset="-122"/>
              <a:cs typeface="+mj-lt"/>
            </a:endParaRPr>
          </a:p>
        </p:txBody>
      </p:sp>
      <p:sp>
        <p:nvSpPr>
          <p:cNvPr id="38" name="文本框 37"/>
          <p:cNvSpPr txBox="1"/>
          <p:nvPr/>
        </p:nvSpPr>
        <p:spPr>
          <a:xfrm>
            <a:off x="6908165" y="4670425"/>
            <a:ext cx="1186815" cy="243205"/>
          </a:xfrm>
          <a:prstGeom prst="rect">
            <a:avLst/>
          </a:prstGeom>
          <a:noFill/>
        </p:spPr>
        <p:txBody>
          <a:bodyPr wrap="square" rtlCol="0" anchor="t">
            <a:spAutoFit/>
          </a:bodyPr>
          <a:lstStyle/>
          <a:p>
            <a:pPr algn="ctr">
              <a:lnSpc>
                <a:spcPct val="110000"/>
              </a:lnSpc>
            </a:pPr>
            <a:r>
              <a:rPr lang="en-US" altLang="zh-CN" sz="900" b="1">
                <a:latin typeface="+mj-lt"/>
                <a:ea typeface="微软雅黑" panose="020B0503020204020204" charset="-122"/>
                <a:cs typeface="+mj-lt"/>
              </a:rPr>
              <a:t>510970969@qq.com</a:t>
            </a:r>
            <a:endParaRPr lang="en-US" altLang="zh-CN" sz="900" b="1">
              <a:latin typeface="+mj-lt"/>
              <a:ea typeface="微软雅黑" panose="020B0503020204020204" charset="-122"/>
              <a:cs typeface="+mj-lt"/>
            </a:endParaRPr>
          </a:p>
        </p:txBody>
      </p:sp>
      <p:sp>
        <p:nvSpPr>
          <p:cNvPr id="39" name="文本框 38"/>
          <p:cNvSpPr txBox="1"/>
          <p:nvPr/>
        </p:nvSpPr>
        <p:spPr>
          <a:xfrm>
            <a:off x="4628515" y="4670425"/>
            <a:ext cx="840740" cy="243205"/>
          </a:xfrm>
          <a:prstGeom prst="rect">
            <a:avLst/>
          </a:prstGeom>
          <a:noFill/>
        </p:spPr>
        <p:txBody>
          <a:bodyPr wrap="square" rtlCol="0" anchor="t">
            <a:spAutoFit/>
          </a:bodyPr>
          <a:lstStyle/>
          <a:p>
            <a:pPr algn="ctr">
              <a:lnSpc>
                <a:spcPct val="110000"/>
              </a:lnSpc>
            </a:pPr>
            <a:r>
              <a:rPr lang="en-US" altLang="zh-CN" sz="900" b="1">
                <a:latin typeface="+mj-lt"/>
                <a:ea typeface="微软雅黑" panose="020B0503020204020204" charset="-122"/>
                <a:cs typeface="+mj-lt"/>
              </a:rPr>
              <a:t>WeChat</a:t>
            </a:r>
            <a:endParaRPr lang="en-US" altLang="zh-CN" sz="900" b="1">
              <a:latin typeface="+mj-lt"/>
              <a:ea typeface="微软雅黑" panose="020B0503020204020204" charset="-122"/>
              <a:cs typeface="+mj-lt"/>
            </a:endParaRPr>
          </a:p>
        </p:txBody>
      </p:sp>
      <p:pic>
        <p:nvPicPr>
          <p:cNvPr id="11" name="图片 10" descr="resource"/>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41540" y="4093845"/>
            <a:ext cx="454660" cy="307340"/>
          </a:xfrm>
          <a:prstGeom prst="rect">
            <a:avLst/>
          </a:prstGeom>
          <a:effectLst>
            <a:outerShdw blurRad="50800" dist="38100" dir="2700000" algn="tl" rotWithShape="0">
              <a:prstClr val="black">
                <a:alpha val="40000"/>
              </a:prstClr>
            </a:outerShdw>
          </a:effectLst>
        </p:spPr>
      </p:pic>
      <p:sp>
        <p:nvSpPr>
          <p:cNvPr id="6" name="文本框 5"/>
          <p:cNvSpPr txBox="1"/>
          <p:nvPr/>
        </p:nvSpPr>
        <p:spPr>
          <a:xfrm>
            <a:off x="1594168" y="2640965"/>
            <a:ext cx="7101840" cy="645160"/>
          </a:xfrm>
          <a:prstGeom prst="rect">
            <a:avLst/>
          </a:prstGeom>
          <a:noFill/>
        </p:spPr>
        <p:txBody>
          <a:bodyPr wrap="square" rtlCol="0">
            <a:spAutoFit/>
          </a:bodyPr>
          <a:lstStyle/>
          <a:p>
            <a:pPr algn="ctr"/>
            <a:r>
              <a:rPr lang="zh-CN" sz="3600" b="1">
                <a:solidFill>
                  <a:schemeClr val="tx1"/>
                </a:solidFill>
              </a:rPr>
              <a:t>帮你管理最有价值的用户资产</a:t>
            </a:r>
            <a:endParaRPr lang="en-US" altLang="zh-CN" sz="3600" b="1">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0284" y="406062"/>
            <a:ext cx="595035" cy="338554"/>
          </a:xfrm>
          <a:prstGeom prst="rect">
            <a:avLst/>
          </a:prstGeom>
          <a:noFill/>
        </p:spPr>
        <p:txBody>
          <a:bodyPr wrap="none" rtlCol="0">
            <a:spAutoFit/>
          </a:bodyPr>
          <a:lstStyle/>
          <a:p>
            <a:pPr algn="ctr"/>
            <a:r>
              <a:rPr lang="zh-CN" altLang="en-US" sz="1600" b="1" dirty="0">
                <a:sym typeface="+mn-ea"/>
              </a:rPr>
              <a:t>目录</a:t>
            </a:r>
            <a:endParaRPr lang="zh-CN" altLang="en-US" sz="1600" b="1" dirty="0">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aphicFrame>
        <p:nvGraphicFramePr>
          <p:cNvPr id="5" name="图示 4"/>
          <p:cNvGraphicFramePr/>
          <p:nvPr/>
        </p:nvGraphicFramePr>
        <p:xfrm>
          <a:off x="1606635" y="1458463"/>
          <a:ext cx="5271243" cy="325666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61709" y="438150"/>
            <a:ext cx="1005403" cy="338554"/>
          </a:xfrm>
          <a:prstGeom prst="rect">
            <a:avLst/>
          </a:prstGeom>
          <a:noFill/>
        </p:spPr>
        <p:txBody>
          <a:bodyPr wrap="none" rtlCol="0">
            <a:spAutoFit/>
          </a:bodyPr>
          <a:lstStyle/>
          <a:p>
            <a:pPr algn="ctr"/>
            <a:r>
              <a:rPr lang="zh-CN" altLang="en-US" sz="1600" b="1" dirty="0">
                <a:solidFill>
                  <a:schemeClr val="tx1"/>
                </a:solidFill>
                <a:sym typeface="+mn-ea"/>
              </a:rPr>
              <a:t>案例目标</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30693" y="776329"/>
            <a:ext cx="8987790" cy="2030095"/>
          </a:xfrm>
          <a:prstGeom prst="rect">
            <a:avLst/>
          </a:prstGeom>
          <a:noFill/>
        </p:spPr>
        <p:txBody>
          <a:bodyPr wrap="square" rtlCol="0">
            <a:spAutoFit/>
          </a:bodyPr>
          <a:p>
            <a:endParaRPr lang="zh-CN" altLang="en-US" dirty="0">
              <a:solidFill>
                <a:srgbClr val="FF0000"/>
              </a:solidFill>
            </a:endParaRPr>
          </a:p>
          <a:p>
            <a:pPr algn="ctr"/>
            <a:r>
              <a:rPr lang="zh-CN" altLang="en-US" dirty="0">
                <a:solidFill>
                  <a:schemeClr val="tx1"/>
                </a:solidFill>
              </a:rPr>
              <a:t>目</a:t>
            </a:r>
            <a:r>
              <a:rPr lang="en-US" altLang="zh-CN" dirty="0">
                <a:solidFill>
                  <a:schemeClr val="tx1"/>
                </a:solidFill>
              </a:rPr>
              <a:t>    </a:t>
            </a:r>
            <a:r>
              <a:rPr lang="zh-CN" altLang="en-US" dirty="0">
                <a:solidFill>
                  <a:schemeClr val="tx1"/>
                </a:solidFill>
              </a:rPr>
              <a:t>标</a:t>
            </a:r>
            <a:endParaRPr lang="zh-CN" altLang="en-US" dirty="0">
              <a:solidFill>
                <a:schemeClr val="tx1"/>
              </a:solidFill>
            </a:endParaRPr>
          </a:p>
          <a:p>
            <a:r>
              <a:rPr lang="zh-CN" altLang="en-US" dirty="0">
                <a:solidFill>
                  <a:schemeClr val="tx1"/>
                </a:solidFill>
              </a:rPr>
              <a:t>熟悉产品，熟悉用户群体，熟悉专业知识</a:t>
            </a:r>
            <a:r>
              <a:rPr lang="en-US" altLang="zh-CN" dirty="0">
                <a:solidFill>
                  <a:schemeClr val="tx1"/>
                </a:solidFill>
              </a:rPr>
              <a:t> </a:t>
            </a:r>
            <a:r>
              <a:rPr lang="zh-CN" altLang="en-US" dirty="0">
                <a:solidFill>
                  <a:schemeClr val="tx1"/>
                </a:solidFill>
              </a:rPr>
              <a:t>熟悉社群营销</a:t>
            </a:r>
            <a:r>
              <a:rPr lang="en-US" altLang="zh-CN" dirty="0">
                <a:solidFill>
                  <a:schemeClr val="tx1"/>
                </a:solidFill>
              </a:rPr>
              <a:t>10</a:t>
            </a:r>
            <a:r>
              <a:rPr lang="zh-CN" altLang="en-US" dirty="0">
                <a:solidFill>
                  <a:schemeClr val="tx1"/>
                </a:solidFill>
              </a:rPr>
              <a:t>个以上触点和社群产品</a:t>
            </a:r>
            <a:r>
              <a:rPr lang="en-US" altLang="zh-CN" dirty="0">
                <a:solidFill>
                  <a:schemeClr val="tx1"/>
                </a:solidFill>
              </a:rPr>
              <a:t>SOP</a:t>
            </a:r>
            <a:endParaRPr lang="en-US" altLang="zh-CN" dirty="0">
              <a:solidFill>
                <a:schemeClr val="tx1"/>
              </a:solidFill>
            </a:endParaRPr>
          </a:p>
          <a:p>
            <a:endParaRPr lang="zh-CN" altLang="en-US" dirty="0">
              <a:solidFill>
                <a:schemeClr val="tx1"/>
              </a:solidFill>
            </a:endParaRPr>
          </a:p>
          <a:p>
            <a:r>
              <a:rPr lang="zh-CN" altLang="en-US" dirty="0">
                <a:solidFill>
                  <a:schemeClr val="tx1"/>
                </a:solidFill>
              </a:rPr>
              <a:t>考核标准：带教后考核知识点，能完整回复</a:t>
            </a:r>
            <a:r>
              <a:rPr lang="en-US" altLang="zh-CN" dirty="0">
                <a:solidFill>
                  <a:schemeClr val="tx1"/>
                </a:solidFill>
              </a:rPr>
              <a:t>70%</a:t>
            </a:r>
            <a:r>
              <a:rPr lang="zh-CN" altLang="en-US" dirty="0">
                <a:solidFill>
                  <a:schemeClr val="tx1"/>
                </a:solidFill>
              </a:rPr>
              <a:t>以上，能用</a:t>
            </a:r>
            <a:r>
              <a:rPr lang="en-US" altLang="zh-CN" dirty="0">
                <a:solidFill>
                  <a:schemeClr val="tx1"/>
                </a:solidFill>
              </a:rPr>
              <a:t>10</a:t>
            </a:r>
            <a:r>
              <a:rPr lang="zh-CN" altLang="en-US" dirty="0">
                <a:solidFill>
                  <a:schemeClr val="tx1"/>
                </a:solidFill>
              </a:rPr>
              <a:t>个以上触点主动营销，能独立完成一次社群产品</a:t>
            </a:r>
            <a:r>
              <a:rPr lang="en-US" altLang="zh-CN" dirty="0">
                <a:solidFill>
                  <a:schemeClr val="tx1"/>
                </a:solidFill>
              </a:rPr>
              <a:t>SOP</a:t>
            </a:r>
            <a:r>
              <a:rPr lang="zh-CN" altLang="en-US" dirty="0">
                <a:solidFill>
                  <a:schemeClr val="tx1"/>
                </a:solidFill>
              </a:rPr>
              <a:t>流程</a:t>
            </a:r>
            <a:endParaRPr lang="zh-CN" altLang="en-US" dirty="0">
              <a:solidFill>
                <a:schemeClr val="tx1"/>
              </a:solidFill>
            </a:endParaRPr>
          </a:p>
          <a:p>
            <a:endParaRPr lang="zh-CN" altLang="en-US" dirty="0">
              <a:solidFill>
                <a:schemeClr val="tx1"/>
              </a:solidFill>
            </a:endParaRPr>
          </a:p>
        </p:txBody>
      </p:sp>
      <p:pic>
        <p:nvPicPr>
          <p:cNvPr id="5" name="图片 4"/>
          <p:cNvPicPr>
            <a:picLocks noChangeAspect="1"/>
          </p:cNvPicPr>
          <p:nvPr/>
        </p:nvPicPr>
        <p:blipFill>
          <a:blip r:embed="rId6"/>
          <a:stretch>
            <a:fillRect/>
          </a:stretch>
        </p:blipFill>
        <p:spPr>
          <a:xfrm>
            <a:off x="375285" y="2733040"/>
            <a:ext cx="4089400" cy="2021840"/>
          </a:xfrm>
          <a:prstGeom prst="rect">
            <a:avLst/>
          </a:prstGeom>
        </p:spPr>
      </p:pic>
      <p:pic>
        <p:nvPicPr>
          <p:cNvPr id="9" name="图片 8"/>
          <p:cNvPicPr>
            <a:picLocks noChangeAspect="1"/>
          </p:cNvPicPr>
          <p:nvPr/>
        </p:nvPicPr>
        <p:blipFill>
          <a:blip r:embed="rId7"/>
          <a:stretch>
            <a:fillRect/>
          </a:stretch>
        </p:blipFill>
        <p:spPr>
          <a:xfrm>
            <a:off x="4535170" y="2733040"/>
            <a:ext cx="4990465" cy="213423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70435" y="438150"/>
            <a:ext cx="1210588" cy="338554"/>
          </a:xfrm>
          <a:prstGeom prst="rect">
            <a:avLst/>
          </a:prstGeom>
          <a:noFill/>
        </p:spPr>
        <p:txBody>
          <a:bodyPr wrap="none" rtlCol="0">
            <a:spAutoFit/>
          </a:bodyPr>
          <a:lstStyle/>
          <a:p>
            <a:pPr algn="ctr"/>
            <a:r>
              <a:rPr lang="zh-CN" altLang="en-US" sz="1600" b="1" dirty="0">
                <a:sym typeface="+mn-ea"/>
              </a:rPr>
              <a:t>案例关键词</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5" name="图示 14"/>
          <p:cNvGraphicFramePr/>
          <p:nvPr/>
        </p:nvGraphicFramePr>
        <p:xfrm>
          <a:off x="889000" y="1102995"/>
          <a:ext cx="6915785" cy="417131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0284" y="470168"/>
            <a:ext cx="1005403" cy="338554"/>
          </a:xfrm>
          <a:prstGeom prst="rect">
            <a:avLst/>
          </a:prstGeom>
          <a:noFill/>
        </p:spPr>
        <p:txBody>
          <a:bodyPr wrap="none" rtlCol="0">
            <a:spAutoFit/>
          </a:bodyPr>
          <a:lstStyle/>
          <a:p>
            <a:pPr algn="ctr"/>
            <a:r>
              <a:rPr lang="zh-CN" altLang="en-US" sz="1600" b="1" dirty="0">
                <a:sym typeface="+mn-ea"/>
              </a:rPr>
              <a:t>案例概述</a:t>
            </a:r>
            <a:endParaRPr lang="zh-CN" altLang="en-US" sz="1600" b="1" dirty="0">
              <a:solidFill>
                <a:schemeClr val="tx1"/>
              </a:solidFill>
              <a:sym typeface="+mn-ea"/>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2843" y="120374"/>
            <a:ext cx="8486619" cy="369332"/>
          </a:xfrm>
          <a:prstGeom prst="rect">
            <a:avLst/>
          </a:prstGeom>
          <a:noFill/>
        </p:spPr>
        <p:txBody>
          <a:bodyPr wrap="none" rtlCol="0">
            <a:spAutoFit/>
          </a:bodyPr>
          <a:lstStyle/>
          <a:p>
            <a:r>
              <a:rPr lang="zh-CN" altLang="en-US" dirty="0">
                <a:solidFill>
                  <a:srgbClr val="FF0000"/>
                </a:solidFill>
              </a:rPr>
              <a:t>此点核心回答：这个案例的整体概况或这个案例的核心操作流程（步骤）是什么？</a:t>
            </a:r>
            <a:endParaRPr lang="zh-CN" altLang="en-US" dirty="0">
              <a:solidFill>
                <a:srgbClr val="FF0000"/>
              </a:solidFill>
            </a:endParaRPr>
          </a:p>
        </p:txBody>
      </p:sp>
      <p:graphicFrame>
        <p:nvGraphicFramePr>
          <p:cNvPr id="8" name="图示 7"/>
          <p:cNvGraphicFramePr/>
          <p:nvPr/>
        </p:nvGraphicFramePr>
        <p:xfrm>
          <a:off x="991870" y="1207770"/>
          <a:ext cx="6899275" cy="417131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60429" y="453560"/>
            <a:ext cx="2441694" cy="338554"/>
          </a:xfrm>
          <a:prstGeom prst="rect">
            <a:avLst/>
          </a:prstGeom>
          <a:noFill/>
        </p:spPr>
        <p:txBody>
          <a:bodyPr wrap="none" rtlCol="0">
            <a:spAutoFit/>
          </a:bodyPr>
          <a:lstStyle/>
          <a:p>
            <a:pPr algn="ctr"/>
            <a:r>
              <a:rPr lang="zh-CN" altLang="en-US" sz="1600" b="1" dirty="0">
                <a:solidFill>
                  <a:schemeClr val="tx1"/>
                </a:solidFill>
              </a:rPr>
              <a:t>案例中亮点及可复用的点</a:t>
            </a:r>
            <a:endParaRPr lang="zh-CN" altLang="en-US" sz="1600" b="1" dirty="0">
              <a:solidFill>
                <a:schemeClr val="tx1"/>
              </a:solidFill>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Snip Diagonal Corner Rectangle 21"/>
          <p:cNvSpPr/>
          <p:nvPr>
            <p:custDataLst>
              <p:tags r:id="rId6"/>
            </p:custDataLst>
          </p:nvPr>
        </p:nvSpPr>
        <p:spPr>
          <a:xfrm rot="10800000" flipH="1">
            <a:off x="590232" y="2836705"/>
            <a:ext cx="3362895" cy="1721620"/>
          </a:xfrm>
          <a:prstGeom prst="snip2DiagRect">
            <a:avLst/>
          </a:prstGeom>
          <a:solidFill>
            <a:srgbClr val="F0393C">
              <a:lumMod val="75000"/>
            </a:srgbClr>
          </a:solidFill>
          <a:ln w="25400">
            <a:noFill/>
          </a:ln>
        </p:spPr>
        <p:style>
          <a:lnRef idx="2">
            <a:srgbClr val="F17900">
              <a:hueOff val="0"/>
              <a:satOff val="0"/>
              <a:lumOff val="0"/>
              <a:alphaOff val="0"/>
            </a:srgbClr>
          </a:lnRef>
          <a:fillRef idx="1">
            <a:srgbClr val="FFFFFF">
              <a:alpha val="90000"/>
              <a:hueOff val="0"/>
              <a:satOff val="0"/>
              <a:lumOff val="0"/>
              <a:alphaOff val="0"/>
            </a:srgbClr>
          </a:fillRef>
          <a:effectRef idx="0">
            <a:srgbClr val="FFFFFF">
              <a:alpha val="90000"/>
              <a:hueOff val="0"/>
              <a:satOff val="0"/>
              <a:lumOff val="0"/>
              <a:alphaOff val="0"/>
            </a:srgbClr>
          </a:effectRef>
          <a:fontRef idx="minor">
            <a:srgbClr val="000000">
              <a:hueOff val="0"/>
              <a:satOff val="0"/>
              <a:lumOff val="0"/>
              <a:alphaOff val="0"/>
            </a:srgbClr>
          </a:fontRef>
        </p:style>
        <p:txBody>
          <a:bodyPr spcFirstLastPara="0" vert="horz" wrap="square" lIns="141179" tIns="141179" rIns="689138" bIns="436973" numCol="1" spcCol="953" anchor="t" anchorCtr="0">
            <a:noAutofit/>
          </a:bodyPr>
          <a:p>
            <a:pPr marL="304800" lvl="1" indent="-304800" defTabSz="1243965">
              <a:lnSpc>
                <a:spcPct val="120000"/>
              </a:lnSpc>
              <a:spcBef>
                <a:spcPct val="0"/>
              </a:spcBef>
              <a:spcAft>
                <a:spcPct val="15000"/>
              </a:spcAft>
              <a:buChar char="•"/>
            </a:pPr>
            <a:endParaRPr lang="id-ID" sz="2350">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47" name="Snip Diagonal Corner Rectangle 22"/>
          <p:cNvSpPr/>
          <p:nvPr>
            <p:custDataLst>
              <p:tags r:id="rId7"/>
            </p:custDataLst>
          </p:nvPr>
        </p:nvSpPr>
        <p:spPr>
          <a:xfrm flipH="1">
            <a:off x="4003454" y="1064760"/>
            <a:ext cx="3362895" cy="1721620"/>
          </a:xfrm>
          <a:prstGeom prst="snip2DiagRect">
            <a:avLst/>
          </a:prstGeom>
          <a:solidFill>
            <a:srgbClr val="FFA300">
              <a:lumMod val="75000"/>
            </a:srgbClr>
          </a:solidFill>
          <a:ln w="25400">
            <a:noFill/>
          </a:ln>
        </p:spPr>
        <p:style>
          <a:lnRef idx="2">
            <a:srgbClr val="F17900">
              <a:hueOff val="0"/>
              <a:satOff val="0"/>
              <a:lumOff val="0"/>
              <a:alphaOff val="0"/>
            </a:srgbClr>
          </a:lnRef>
          <a:fillRef idx="1">
            <a:srgbClr val="FFFFFF">
              <a:alpha val="90000"/>
              <a:hueOff val="0"/>
              <a:satOff val="0"/>
              <a:lumOff val="0"/>
              <a:alphaOff val="0"/>
            </a:srgbClr>
          </a:fillRef>
          <a:effectRef idx="0">
            <a:srgbClr val="FFFFFF">
              <a:alpha val="90000"/>
              <a:hueOff val="0"/>
              <a:satOff val="0"/>
              <a:lumOff val="0"/>
              <a:alphaOff val="0"/>
            </a:srgbClr>
          </a:effectRef>
          <a:fontRef idx="minor">
            <a:srgbClr val="000000">
              <a:hueOff val="0"/>
              <a:satOff val="0"/>
              <a:lumOff val="0"/>
              <a:alphaOff val="0"/>
            </a:srgbClr>
          </a:fontRef>
        </p:style>
        <p:txBody>
          <a:bodyPr spcFirstLastPara="0" vert="horz" wrap="square" lIns="141179" tIns="141179" rIns="689138" bIns="436973" numCol="1" spcCol="953" anchor="t" anchorCtr="0">
            <a:noAutofit/>
          </a:bodyPr>
          <a:p>
            <a:pPr marL="304800" lvl="1" indent="-304800" defTabSz="1243965">
              <a:lnSpc>
                <a:spcPct val="120000"/>
              </a:lnSpc>
              <a:spcBef>
                <a:spcPct val="0"/>
              </a:spcBef>
              <a:spcAft>
                <a:spcPct val="15000"/>
              </a:spcAft>
              <a:buChar char="•"/>
            </a:pPr>
            <a:endParaRPr lang="id-ID" sz="2350">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48" name="Snip Diagonal Corner Rectangle 20"/>
          <p:cNvSpPr/>
          <p:nvPr>
            <p:custDataLst>
              <p:tags r:id="rId8"/>
            </p:custDataLst>
          </p:nvPr>
        </p:nvSpPr>
        <p:spPr>
          <a:xfrm rot="10800000">
            <a:off x="4001230" y="2834482"/>
            <a:ext cx="3362895" cy="1721620"/>
          </a:xfrm>
          <a:prstGeom prst="snip2DiagRect">
            <a:avLst/>
          </a:prstGeom>
          <a:solidFill>
            <a:srgbClr val="7541F0">
              <a:lumMod val="75000"/>
            </a:srgbClr>
          </a:solidFill>
          <a:ln w="25400">
            <a:noFill/>
          </a:ln>
        </p:spPr>
        <p:style>
          <a:lnRef idx="2">
            <a:srgbClr val="F17900">
              <a:hueOff val="0"/>
              <a:satOff val="0"/>
              <a:lumOff val="0"/>
              <a:alphaOff val="0"/>
            </a:srgbClr>
          </a:lnRef>
          <a:fillRef idx="1">
            <a:srgbClr val="FFFFFF">
              <a:alpha val="90000"/>
              <a:hueOff val="0"/>
              <a:satOff val="0"/>
              <a:lumOff val="0"/>
              <a:alphaOff val="0"/>
            </a:srgbClr>
          </a:fillRef>
          <a:effectRef idx="0">
            <a:srgbClr val="FFFFFF">
              <a:alpha val="90000"/>
              <a:hueOff val="0"/>
              <a:satOff val="0"/>
              <a:lumOff val="0"/>
              <a:alphaOff val="0"/>
            </a:srgbClr>
          </a:effectRef>
          <a:fontRef idx="minor">
            <a:srgbClr val="000000">
              <a:hueOff val="0"/>
              <a:satOff val="0"/>
              <a:lumOff val="0"/>
              <a:alphaOff val="0"/>
            </a:srgbClr>
          </a:fontRef>
        </p:style>
        <p:txBody>
          <a:bodyPr spcFirstLastPara="0" vert="horz" wrap="square" lIns="141179" tIns="141179" rIns="689138" bIns="436973" numCol="1" spcCol="953" anchor="t" anchorCtr="0">
            <a:noAutofit/>
          </a:bodyPr>
          <a:p>
            <a:pPr marL="304800" lvl="1" indent="-304800" defTabSz="1243965">
              <a:lnSpc>
                <a:spcPct val="120000"/>
              </a:lnSpc>
              <a:spcBef>
                <a:spcPct val="0"/>
              </a:spcBef>
              <a:spcAft>
                <a:spcPct val="15000"/>
              </a:spcAft>
              <a:buChar char="•"/>
            </a:pPr>
            <a:endParaRPr lang="id-ID" sz="2350">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49" name="Snip Diagonal Corner Rectangle 19"/>
          <p:cNvSpPr/>
          <p:nvPr>
            <p:custDataLst>
              <p:tags r:id="rId9"/>
            </p:custDataLst>
          </p:nvPr>
        </p:nvSpPr>
        <p:spPr>
          <a:xfrm>
            <a:off x="588009" y="1062538"/>
            <a:ext cx="3362895" cy="1721620"/>
          </a:xfrm>
          <a:prstGeom prst="snip2DiagRect">
            <a:avLst/>
          </a:prstGeom>
          <a:solidFill>
            <a:srgbClr val="F17900">
              <a:lumMod val="75000"/>
            </a:srgbClr>
          </a:solidFill>
          <a:ln w="25400">
            <a:noFill/>
          </a:ln>
        </p:spPr>
        <p:style>
          <a:lnRef idx="2">
            <a:srgbClr val="F17900">
              <a:hueOff val="0"/>
              <a:satOff val="0"/>
              <a:lumOff val="0"/>
              <a:alphaOff val="0"/>
            </a:srgbClr>
          </a:lnRef>
          <a:fillRef idx="1">
            <a:srgbClr val="FFFFFF">
              <a:alpha val="90000"/>
              <a:hueOff val="0"/>
              <a:satOff val="0"/>
              <a:lumOff val="0"/>
              <a:alphaOff val="0"/>
            </a:srgbClr>
          </a:fillRef>
          <a:effectRef idx="0">
            <a:srgbClr val="FFFFFF">
              <a:alpha val="90000"/>
              <a:hueOff val="0"/>
              <a:satOff val="0"/>
              <a:lumOff val="0"/>
              <a:alphaOff val="0"/>
            </a:srgbClr>
          </a:effectRef>
          <a:fontRef idx="minor">
            <a:srgbClr val="000000">
              <a:hueOff val="0"/>
              <a:satOff val="0"/>
              <a:lumOff val="0"/>
              <a:alphaOff val="0"/>
            </a:srgbClr>
          </a:fontRef>
        </p:style>
        <p:txBody>
          <a:bodyPr spcFirstLastPara="0" vert="horz" wrap="square" lIns="141179" tIns="141179" rIns="689138" bIns="436973" numCol="1" spcCol="953" anchor="t" anchorCtr="0">
            <a:noAutofit/>
          </a:bodyPr>
          <a:p>
            <a:pPr marL="304800" lvl="1" indent="-304800" defTabSz="1243965">
              <a:lnSpc>
                <a:spcPct val="120000"/>
              </a:lnSpc>
              <a:spcBef>
                <a:spcPct val="0"/>
              </a:spcBef>
              <a:spcAft>
                <a:spcPct val="15000"/>
              </a:spcAft>
              <a:buChar char="•"/>
            </a:pPr>
            <a:endParaRPr lang="id-ID" sz="2350">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50" name="Pie 7"/>
          <p:cNvSpPr/>
          <p:nvPr>
            <p:custDataLst>
              <p:tags r:id="rId10"/>
            </p:custDataLst>
          </p:nvPr>
        </p:nvSpPr>
        <p:spPr>
          <a:xfrm>
            <a:off x="2861351" y="1694603"/>
            <a:ext cx="1089555" cy="1089555"/>
          </a:xfrm>
          <a:prstGeom prst="pieWedge">
            <a:avLst/>
          </a:prstGeom>
          <a:solidFill>
            <a:srgbClr val="F17900"/>
          </a:solidFill>
          <a:ln>
            <a:noFill/>
          </a:ln>
        </p:spPr>
        <p:style>
          <a:lnRef idx="2">
            <a:srgbClr val="FFFFFF">
              <a:hueOff val="0"/>
              <a:satOff val="0"/>
              <a:lumOff val="0"/>
              <a:alphaOff val="0"/>
            </a:srgbClr>
          </a:lnRef>
          <a:fillRef idx="1">
            <a:srgbClr val="F17900">
              <a:hueOff val="0"/>
              <a:satOff val="0"/>
              <a:lumOff val="0"/>
              <a:alphaOff val="0"/>
            </a:srgbClr>
          </a:fillRef>
          <a:effectRef idx="0">
            <a:srgbClr val="F17900">
              <a:hueOff val="0"/>
              <a:satOff val="0"/>
              <a:lumOff val="0"/>
              <a:alphaOff val="0"/>
            </a:srgbClr>
          </a:effectRef>
          <a:fontRef idx="minor">
            <a:srgbClr val="FFFFFF"/>
          </a:fontRef>
        </p:style>
        <p:txBody>
          <a:bodyPr lIns="76792" tIns="38396" rIns="76792" bIns="38396"/>
          <a:p>
            <a:pPr>
              <a:lnSpc>
                <a:spcPct val="120000"/>
              </a:lnSpc>
            </a:pPr>
            <a:endParaRPr lang="zh-CN" altLang="en-US" sz="2015">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53" name="Pie 10"/>
          <p:cNvSpPr/>
          <p:nvPr>
            <p:custDataLst>
              <p:tags r:id="rId11"/>
            </p:custDataLst>
          </p:nvPr>
        </p:nvSpPr>
        <p:spPr>
          <a:xfrm rot="5400000">
            <a:off x="4001231" y="1694604"/>
            <a:ext cx="1089555" cy="1089555"/>
          </a:xfrm>
          <a:prstGeom prst="pieWedge">
            <a:avLst/>
          </a:prstGeom>
          <a:solidFill>
            <a:srgbClr val="FFA300"/>
          </a:solidFill>
          <a:ln>
            <a:noFill/>
          </a:ln>
        </p:spPr>
        <p:style>
          <a:lnRef idx="2">
            <a:srgbClr val="FFFFFF">
              <a:hueOff val="0"/>
              <a:satOff val="0"/>
              <a:lumOff val="0"/>
              <a:alphaOff val="0"/>
            </a:srgbClr>
          </a:lnRef>
          <a:fillRef idx="1">
            <a:srgbClr val="F17900">
              <a:hueOff val="0"/>
              <a:satOff val="0"/>
              <a:lumOff val="0"/>
              <a:alphaOff val="0"/>
            </a:srgbClr>
          </a:fillRef>
          <a:effectRef idx="0">
            <a:srgbClr val="F17900">
              <a:hueOff val="0"/>
              <a:satOff val="0"/>
              <a:lumOff val="0"/>
              <a:alphaOff val="0"/>
            </a:srgbClr>
          </a:effectRef>
          <a:fontRef idx="minor">
            <a:srgbClr val="FFFFFF"/>
          </a:fontRef>
        </p:style>
        <p:txBody>
          <a:bodyPr lIns="76792" tIns="38396" rIns="76792" bIns="38396"/>
          <a:p>
            <a:pPr>
              <a:lnSpc>
                <a:spcPct val="120000"/>
              </a:lnSpc>
            </a:pPr>
            <a:endParaRPr lang="zh-CN" altLang="en-US" sz="2015">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54" name="Pie 13"/>
          <p:cNvSpPr/>
          <p:nvPr>
            <p:custDataLst>
              <p:tags r:id="rId12"/>
            </p:custDataLst>
          </p:nvPr>
        </p:nvSpPr>
        <p:spPr>
          <a:xfrm rot="16200000">
            <a:off x="2861351" y="2834482"/>
            <a:ext cx="1089555" cy="1089555"/>
          </a:xfrm>
          <a:prstGeom prst="pieWedge">
            <a:avLst/>
          </a:prstGeom>
          <a:solidFill>
            <a:srgbClr val="F0393C"/>
          </a:solidFill>
          <a:ln>
            <a:noFill/>
          </a:ln>
        </p:spPr>
        <p:style>
          <a:lnRef idx="2">
            <a:srgbClr val="FFFFFF">
              <a:hueOff val="0"/>
              <a:satOff val="0"/>
              <a:lumOff val="0"/>
              <a:alphaOff val="0"/>
            </a:srgbClr>
          </a:lnRef>
          <a:fillRef idx="1">
            <a:srgbClr val="F17900">
              <a:hueOff val="0"/>
              <a:satOff val="0"/>
              <a:lumOff val="0"/>
              <a:alphaOff val="0"/>
            </a:srgbClr>
          </a:fillRef>
          <a:effectRef idx="0">
            <a:srgbClr val="F17900">
              <a:hueOff val="0"/>
              <a:satOff val="0"/>
              <a:lumOff val="0"/>
              <a:alphaOff val="0"/>
            </a:srgbClr>
          </a:effectRef>
          <a:fontRef idx="minor">
            <a:srgbClr val="FFFFFF"/>
          </a:fontRef>
        </p:style>
        <p:txBody>
          <a:bodyPr lIns="76792" tIns="38396" rIns="76792" bIns="38396"/>
          <a:p>
            <a:pPr>
              <a:lnSpc>
                <a:spcPct val="120000"/>
              </a:lnSpc>
            </a:pPr>
            <a:endParaRPr lang="zh-CN" altLang="en-US" sz="2015">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55" name="Pie 16"/>
          <p:cNvSpPr/>
          <p:nvPr>
            <p:custDataLst>
              <p:tags r:id="rId13"/>
            </p:custDataLst>
          </p:nvPr>
        </p:nvSpPr>
        <p:spPr>
          <a:xfrm rot="10800000">
            <a:off x="4001234" y="2834482"/>
            <a:ext cx="1089555" cy="1089555"/>
          </a:xfrm>
          <a:prstGeom prst="pieWedge">
            <a:avLst/>
          </a:prstGeom>
          <a:solidFill>
            <a:srgbClr val="7541F0"/>
          </a:solidFill>
          <a:ln>
            <a:noFill/>
          </a:ln>
        </p:spPr>
        <p:style>
          <a:lnRef idx="2">
            <a:srgbClr val="FFFFFF">
              <a:hueOff val="0"/>
              <a:satOff val="0"/>
              <a:lumOff val="0"/>
              <a:alphaOff val="0"/>
            </a:srgbClr>
          </a:lnRef>
          <a:fillRef idx="1">
            <a:srgbClr val="F17900">
              <a:hueOff val="0"/>
              <a:satOff val="0"/>
              <a:lumOff val="0"/>
              <a:alphaOff val="0"/>
            </a:srgbClr>
          </a:fillRef>
          <a:effectRef idx="0">
            <a:srgbClr val="F17900">
              <a:hueOff val="0"/>
              <a:satOff val="0"/>
              <a:lumOff val="0"/>
              <a:alphaOff val="0"/>
            </a:srgbClr>
          </a:effectRef>
          <a:fontRef idx="minor">
            <a:srgbClr val="FFFFFF"/>
          </a:fontRef>
        </p:style>
        <p:txBody>
          <a:bodyPr lIns="76792" tIns="38396" rIns="76792" bIns="38396"/>
          <a:p>
            <a:pPr>
              <a:lnSpc>
                <a:spcPct val="120000"/>
              </a:lnSpc>
            </a:pPr>
            <a:endParaRPr lang="zh-CN" altLang="en-US" sz="2015">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58" name="文本框 57"/>
          <p:cNvSpPr txBox="1"/>
          <p:nvPr>
            <p:custDataLst>
              <p:tags r:id="rId14"/>
            </p:custDataLst>
          </p:nvPr>
        </p:nvSpPr>
        <p:spPr>
          <a:xfrm>
            <a:off x="5272405" y="1649730"/>
            <a:ext cx="1974850" cy="737870"/>
          </a:xfrm>
          <a:prstGeom prst="rect">
            <a:avLst/>
          </a:prstGeom>
          <a:noFill/>
        </p:spPr>
        <p:txBody>
          <a:bodyPr wrap="square" rtlCol="0">
            <a:normAutofit/>
          </a:bodyPr>
          <a:p>
            <a:pPr algn="ctr">
              <a:lnSpc>
                <a:spcPct val="120000"/>
              </a:lnSpc>
            </a:pPr>
            <a:r>
              <a:rPr lang="zh-CN" altLang="en-US" sz="1175" spc="150">
                <a:solidFill>
                  <a:srgbClr val="FFFFFF"/>
                </a:solidFill>
                <a:latin typeface="Arial" panose="020B0604020202020204" pitchFamily="34" charset="0"/>
                <a:ea typeface="微软雅黑" panose="020B0503020204020204" charset="-122"/>
              </a:rPr>
              <a:t>例行培训时间长，内容多，无考核，很难确保效果</a:t>
            </a:r>
            <a:endParaRPr lang="zh-CN" altLang="en-US" sz="1175" spc="150">
              <a:solidFill>
                <a:srgbClr val="FFFFFF"/>
              </a:solidFill>
              <a:latin typeface="Arial" panose="020B0604020202020204" pitchFamily="34" charset="0"/>
              <a:ea typeface="微软雅黑" panose="020B0503020204020204" charset="-122"/>
            </a:endParaRPr>
          </a:p>
        </p:txBody>
      </p:sp>
      <p:sp>
        <p:nvSpPr>
          <p:cNvPr id="66" name="文本框 65"/>
          <p:cNvSpPr txBox="1"/>
          <p:nvPr>
            <p:custDataLst>
              <p:tags r:id="rId15"/>
            </p:custDataLst>
          </p:nvPr>
        </p:nvSpPr>
        <p:spPr>
          <a:xfrm>
            <a:off x="5519785" y="1212819"/>
            <a:ext cx="1727442" cy="370986"/>
          </a:xfrm>
          <a:prstGeom prst="rect">
            <a:avLst/>
          </a:prstGeom>
          <a:noFill/>
        </p:spPr>
        <p:txBody>
          <a:bodyPr wrap="square" rtlCol="0" anchor="b" anchorCtr="0">
            <a:normAutofit fontScale="90000"/>
          </a:bodyPr>
          <a:p>
            <a:pPr algn="ctr">
              <a:lnSpc>
                <a:spcPct val="120000"/>
              </a:lnSpc>
            </a:pPr>
            <a:r>
              <a:rPr lang="zh-CN" altLang="en-US" sz="1510" b="1" spc="300" dirty="0">
                <a:solidFill>
                  <a:srgbClr val="FFFFFF"/>
                </a:solidFill>
                <a:latin typeface="Arial" panose="020B0604020202020204" pitchFamily="34" charset="0"/>
                <a:ea typeface="微软雅黑" panose="020B0503020204020204" charset="-122"/>
              </a:rPr>
              <a:t>拒绝大而全培训</a:t>
            </a:r>
            <a:endParaRPr lang="zh-CN" altLang="en-US" sz="1510" b="1" spc="300" dirty="0">
              <a:solidFill>
                <a:srgbClr val="FFFFFF"/>
              </a:solidFill>
              <a:latin typeface="Arial" panose="020B0604020202020204" pitchFamily="34" charset="0"/>
              <a:ea typeface="微软雅黑" panose="020B0503020204020204" charset="-122"/>
            </a:endParaRPr>
          </a:p>
        </p:txBody>
      </p:sp>
      <p:cxnSp>
        <p:nvCxnSpPr>
          <p:cNvPr id="71" name="直接连接符 70"/>
          <p:cNvCxnSpPr/>
          <p:nvPr>
            <p:custDataLst>
              <p:tags r:id="rId16"/>
            </p:custDataLst>
          </p:nvPr>
        </p:nvCxnSpPr>
        <p:spPr>
          <a:xfrm>
            <a:off x="5640355" y="1632210"/>
            <a:ext cx="1535610" cy="0"/>
          </a:xfrm>
          <a:prstGeom prst="line">
            <a:avLst/>
          </a:prstGeom>
          <a:ln>
            <a:solidFill>
              <a:srgbClr val="FFFFFF"/>
            </a:solidFill>
          </a:ln>
        </p:spPr>
        <p:style>
          <a:lnRef idx="1">
            <a:srgbClr val="F17900"/>
          </a:lnRef>
          <a:fillRef idx="0">
            <a:srgbClr val="F17900"/>
          </a:fillRef>
          <a:effectRef idx="0">
            <a:srgbClr val="F17900"/>
          </a:effectRef>
          <a:fontRef idx="minor">
            <a:srgbClr val="000000"/>
          </a:fontRef>
        </p:style>
      </p:cxnSp>
      <p:sp>
        <p:nvSpPr>
          <p:cNvPr id="74" name="文本框 73"/>
          <p:cNvSpPr txBox="1"/>
          <p:nvPr>
            <p:custDataLst>
              <p:tags r:id="rId17"/>
            </p:custDataLst>
          </p:nvPr>
        </p:nvSpPr>
        <p:spPr>
          <a:xfrm>
            <a:off x="5562940" y="3764711"/>
            <a:ext cx="1727443" cy="737755"/>
          </a:xfrm>
          <a:prstGeom prst="rect">
            <a:avLst/>
          </a:prstGeom>
          <a:noFill/>
        </p:spPr>
        <p:txBody>
          <a:bodyPr wrap="square" rtlCol="0">
            <a:normAutofit lnSpcReduction="10000"/>
          </a:bodyPr>
          <a:p>
            <a:pPr algn="ctr">
              <a:lnSpc>
                <a:spcPct val="120000"/>
              </a:lnSpc>
            </a:pPr>
            <a:r>
              <a:rPr lang="zh-CN" altLang="en-US" sz="1175" spc="150">
                <a:solidFill>
                  <a:srgbClr val="FFFFFF"/>
                </a:solidFill>
                <a:latin typeface="Arial" panose="020B0604020202020204" pitchFamily="34" charset="0"/>
                <a:ea typeface="微软雅黑" panose="020B0503020204020204" charset="-122"/>
              </a:rPr>
              <a:t>每个环节的培训学习考试，都要求新员工输出对应的作业</a:t>
            </a:r>
            <a:endParaRPr lang="zh-CN" altLang="en-US" sz="1175" spc="150">
              <a:solidFill>
                <a:srgbClr val="FFFFFF"/>
              </a:solidFill>
              <a:latin typeface="Arial" panose="020B0604020202020204" pitchFamily="34" charset="0"/>
              <a:ea typeface="微软雅黑" panose="020B0503020204020204" charset="-122"/>
            </a:endParaRPr>
          </a:p>
        </p:txBody>
      </p:sp>
      <p:sp>
        <p:nvSpPr>
          <p:cNvPr id="77" name="文本框 76"/>
          <p:cNvSpPr txBox="1"/>
          <p:nvPr>
            <p:custDataLst>
              <p:tags r:id="rId18"/>
            </p:custDataLst>
          </p:nvPr>
        </p:nvSpPr>
        <p:spPr>
          <a:xfrm>
            <a:off x="5273040" y="3242310"/>
            <a:ext cx="2017395" cy="464185"/>
          </a:xfrm>
          <a:prstGeom prst="rect">
            <a:avLst/>
          </a:prstGeom>
          <a:noFill/>
        </p:spPr>
        <p:txBody>
          <a:bodyPr wrap="square" rtlCol="0" anchor="b" anchorCtr="0">
            <a:normAutofit/>
          </a:bodyPr>
          <a:p>
            <a:pPr algn="ctr">
              <a:lnSpc>
                <a:spcPct val="120000"/>
              </a:lnSpc>
            </a:pPr>
            <a:r>
              <a:rPr lang="zh-CN" altLang="en-US" sz="1510" b="1" spc="300" dirty="0">
                <a:solidFill>
                  <a:srgbClr val="FFFFFF"/>
                </a:solidFill>
                <a:latin typeface="Arial" panose="020B0604020202020204" pitchFamily="34" charset="0"/>
                <a:ea typeface="微软雅黑" panose="020B0503020204020204" charset="-122"/>
              </a:rPr>
              <a:t>直接输出</a:t>
            </a:r>
            <a:endParaRPr lang="zh-CN" altLang="en-US" sz="1510" b="1" spc="300" dirty="0">
              <a:solidFill>
                <a:srgbClr val="FFFFFF"/>
              </a:solidFill>
              <a:latin typeface="Arial" panose="020B0604020202020204" pitchFamily="34" charset="0"/>
              <a:ea typeface="微软雅黑" panose="020B0503020204020204" charset="-122"/>
            </a:endParaRPr>
          </a:p>
        </p:txBody>
      </p:sp>
      <p:cxnSp>
        <p:nvCxnSpPr>
          <p:cNvPr id="100" name="直接连接符 99"/>
          <p:cNvCxnSpPr/>
          <p:nvPr>
            <p:custDataLst>
              <p:tags r:id="rId19"/>
            </p:custDataLst>
          </p:nvPr>
        </p:nvCxnSpPr>
        <p:spPr>
          <a:xfrm>
            <a:off x="5683511" y="3747466"/>
            <a:ext cx="1535610" cy="0"/>
          </a:xfrm>
          <a:prstGeom prst="line">
            <a:avLst/>
          </a:prstGeom>
          <a:ln>
            <a:solidFill>
              <a:srgbClr val="FFFFFF"/>
            </a:solidFill>
          </a:ln>
        </p:spPr>
        <p:style>
          <a:lnRef idx="1">
            <a:srgbClr val="F17900"/>
          </a:lnRef>
          <a:fillRef idx="0">
            <a:srgbClr val="F17900"/>
          </a:fillRef>
          <a:effectRef idx="0">
            <a:srgbClr val="F17900"/>
          </a:effectRef>
          <a:fontRef idx="minor">
            <a:srgbClr val="000000"/>
          </a:fontRef>
        </p:style>
      </p:cxnSp>
      <p:sp>
        <p:nvSpPr>
          <p:cNvPr id="102" name="文本框 101"/>
          <p:cNvSpPr txBox="1"/>
          <p:nvPr>
            <p:custDataLst>
              <p:tags r:id="rId20"/>
            </p:custDataLst>
          </p:nvPr>
        </p:nvSpPr>
        <p:spPr>
          <a:xfrm>
            <a:off x="708660" y="3655695"/>
            <a:ext cx="1936750" cy="844550"/>
          </a:xfrm>
          <a:prstGeom prst="rect">
            <a:avLst/>
          </a:prstGeom>
          <a:noFill/>
        </p:spPr>
        <p:txBody>
          <a:bodyPr wrap="square" rtlCol="0">
            <a:normAutofit fontScale="80000"/>
          </a:bodyPr>
          <a:p>
            <a:pPr algn="ctr">
              <a:lnSpc>
                <a:spcPct val="120000"/>
              </a:lnSpc>
            </a:pPr>
            <a:endParaRPr lang="zh-CN" altLang="en-US" sz="1175" spc="150">
              <a:solidFill>
                <a:srgbClr val="FFFFFF"/>
              </a:solidFill>
              <a:latin typeface="Arial" panose="020B0604020202020204" pitchFamily="34" charset="0"/>
              <a:ea typeface="微软雅黑" panose="020B0503020204020204" charset="-122"/>
            </a:endParaRPr>
          </a:p>
          <a:p>
            <a:pPr algn="ctr">
              <a:lnSpc>
                <a:spcPct val="120000"/>
              </a:lnSpc>
            </a:pPr>
            <a:r>
              <a:rPr lang="zh-CN" altLang="en-US" sz="1175" spc="150">
                <a:solidFill>
                  <a:srgbClr val="FFFFFF"/>
                </a:solidFill>
                <a:latin typeface="Arial" panose="020B0604020202020204" pitchFamily="34" charset="0"/>
                <a:ea typeface="微软雅黑" panose="020B0503020204020204" charset="-122"/>
              </a:rPr>
              <a:t>整个流程使用考培考模式，让新员工主动思考，主动输出，带教者及时反馈效果</a:t>
            </a:r>
            <a:endParaRPr lang="zh-CN" altLang="en-US" sz="1175" spc="150">
              <a:solidFill>
                <a:srgbClr val="FFFFFF"/>
              </a:solidFill>
              <a:latin typeface="Arial" panose="020B0604020202020204" pitchFamily="34" charset="0"/>
              <a:ea typeface="微软雅黑" panose="020B0503020204020204" charset="-122"/>
            </a:endParaRPr>
          </a:p>
        </p:txBody>
      </p:sp>
      <p:sp>
        <p:nvSpPr>
          <p:cNvPr id="104" name="文本框 103"/>
          <p:cNvSpPr txBox="1"/>
          <p:nvPr>
            <p:custDataLst>
              <p:tags r:id="rId21"/>
            </p:custDataLst>
          </p:nvPr>
        </p:nvSpPr>
        <p:spPr>
          <a:xfrm>
            <a:off x="708823" y="3242121"/>
            <a:ext cx="1707283" cy="370986"/>
          </a:xfrm>
          <a:prstGeom prst="rect">
            <a:avLst/>
          </a:prstGeom>
          <a:noFill/>
        </p:spPr>
        <p:txBody>
          <a:bodyPr wrap="square" rtlCol="0" anchor="b" anchorCtr="0">
            <a:normAutofit/>
          </a:bodyPr>
          <a:p>
            <a:pPr algn="ctr">
              <a:lnSpc>
                <a:spcPct val="120000"/>
              </a:lnSpc>
            </a:pPr>
            <a:r>
              <a:rPr lang="zh-CN" altLang="en-US" sz="1510" b="1" spc="300" dirty="0">
                <a:solidFill>
                  <a:srgbClr val="FFFFFF"/>
                </a:solidFill>
                <a:latin typeface="Arial" panose="020B0604020202020204" pitchFamily="34" charset="0"/>
                <a:ea typeface="微软雅黑" panose="020B0503020204020204" charset="-122"/>
              </a:rPr>
              <a:t>及时反馈</a:t>
            </a:r>
            <a:endParaRPr lang="zh-CN" altLang="en-US" sz="1510" b="1" spc="300" dirty="0">
              <a:solidFill>
                <a:srgbClr val="FFFFFF"/>
              </a:solidFill>
              <a:latin typeface="Arial" panose="020B0604020202020204" pitchFamily="34" charset="0"/>
              <a:ea typeface="微软雅黑" panose="020B0503020204020204" charset="-122"/>
            </a:endParaRPr>
          </a:p>
        </p:txBody>
      </p:sp>
      <p:cxnSp>
        <p:nvCxnSpPr>
          <p:cNvPr id="105" name="直接连接符 104"/>
          <p:cNvCxnSpPr/>
          <p:nvPr>
            <p:custDataLst>
              <p:tags r:id="rId22"/>
            </p:custDataLst>
          </p:nvPr>
        </p:nvCxnSpPr>
        <p:spPr>
          <a:xfrm>
            <a:off x="795137" y="3744837"/>
            <a:ext cx="1517690" cy="0"/>
          </a:xfrm>
          <a:prstGeom prst="line">
            <a:avLst/>
          </a:prstGeom>
          <a:ln>
            <a:solidFill>
              <a:srgbClr val="FFFFFF"/>
            </a:solidFill>
          </a:ln>
        </p:spPr>
        <p:style>
          <a:lnRef idx="1">
            <a:srgbClr val="F17900"/>
          </a:lnRef>
          <a:fillRef idx="0">
            <a:srgbClr val="F17900"/>
          </a:fillRef>
          <a:effectRef idx="0">
            <a:srgbClr val="F17900"/>
          </a:effectRef>
          <a:fontRef idx="minor">
            <a:srgbClr val="000000"/>
          </a:fontRef>
        </p:style>
      </p:cxnSp>
      <p:sp>
        <p:nvSpPr>
          <p:cNvPr id="107" name="文本框 106"/>
          <p:cNvSpPr txBox="1"/>
          <p:nvPr>
            <p:custDataLst>
              <p:tags r:id="rId23"/>
            </p:custDataLst>
          </p:nvPr>
        </p:nvSpPr>
        <p:spPr>
          <a:xfrm>
            <a:off x="670560" y="1631315"/>
            <a:ext cx="2023110" cy="1010285"/>
          </a:xfrm>
          <a:prstGeom prst="rect">
            <a:avLst/>
          </a:prstGeom>
          <a:noFill/>
        </p:spPr>
        <p:txBody>
          <a:bodyPr wrap="square" rtlCol="0">
            <a:normAutofit/>
          </a:bodyPr>
          <a:p>
            <a:pPr algn="ctr">
              <a:lnSpc>
                <a:spcPct val="120000"/>
              </a:lnSpc>
            </a:pPr>
            <a:r>
              <a:rPr lang="zh-CN" altLang="en-US" sz="1175" spc="150">
                <a:solidFill>
                  <a:srgbClr val="FFFFFF"/>
                </a:solidFill>
                <a:latin typeface="Arial" panose="020B0604020202020204" pitchFamily="34" charset="0"/>
                <a:ea typeface="微软雅黑" panose="020B0503020204020204" charset="-122"/>
              </a:rPr>
              <a:t>三天可完成从产品到行业到竞品到部门业务流程以及相关专业知识的掌握熟悉</a:t>
            </a:r>
            <a:endParaRPr lang="zh-CN" altLang="en-US" sz="1175" spc="150">
              <a:solidFill>
                <a:srgbClr val="FFFFFF"/>
              </a:solidFill>
              <a:latin typeface="Arial" panose="020B0604020202020204" pitchFamily="34" charset="0"/>
              <a:ea typeface="微软雅黑" panose="020B0503020204020204" charset="-122"/>
            </a:endParaRPr>
          </a:p>
        </p:txBody>
      </p:sp>
      <p:sp>
        <p:nvSpPr>
          <p:cNvPr id="109" name="文本框 108"/>
          <p:cNvSpPr txBox="1"/>
          <p:nvPr>
            <p:custDataLst>
              <p:tags r:id="rId24"/>
            </p:custDataLst>
          </p:nvPr>
        </p:nvSpPr>
        <p:spPr>
          <a:xfrm>
            <a:off x="670817" y="1194812"/>
            <a:ext cx="1707283" cy="370986"/>
          </a:xfrm>
          <a:prstGeom prst="rect">
            <a:avLst/>
          </a:prstGeom>
          <a:noFill/>
        </p:spPr>
        <p:txBody>
          <a:bodyPr wrap="square" rtlCol="0" anchor="b" anchorCtr="0">
            <a:normAutofit/>
          </a:bodyPr>
          <a:p>
            <a:pPr algn="ctr">
              <a:lnSpc>
                <a:spcPct val="120000"/>
              </a:lnSpc>
            </a:pPr>
            <a:r>
              <a:rPr lang="zh-CN" altLang="en-US" sz="1510" b="1" spc="300" dirty="0">
                <a:solidFill>
                  <a:srgbClr val="FFFFFF"/>
                </a:solidFill>
                <a:latin typeface="Arial" panose="020B0604020202020204" pitchFamily="34" charset="0"/>
                <a:ea typeface="微软雅黑" panose="020B0503020204020204" charset="-122"/>
              </a:rPr>
              <a:t>周期短</a:t>
            </a:r>
            <a:endParaRPr lang="zh-CN" altLang="en-US" sz="1510" b="1" spc="300" dirty="0">
              <a:solidFill>
                <a:srgbClr val="FFFFFF"/>
              </a:solidFill>
              <a:latin typeface="Arial" panose="020B0604020202020204" pitchFamily="34" charset="0"/>
              <a:ea typeface="微软雅黑" panose="020B0503020204020204" charset="-122"/>
            </a:endParaRPr>
          </a:p>
        </p:txBody>
      </p:sp>
      <p:cxnSp>
        <p:nvCxnSpPr>
          <p:cNvPr id="110" name="直接连接符 109"/>
          <p:cNvCxnSpPr/>
          <p:nvPr>
            <p:custDataLst>
              <p:tags r:id="rId25"/>
            </p:custDataLst>
          </p:nvPr>
        </p:nvCxnSpPr>
        <p:spPr>
          <a:xfrm>
            <a:off x="757132" y="1614204"/>
            <a:ext cx="1517690" cy="0"/>
          </a:xfrm>
          <a:prstGeom prst="line">
            <a:avLst/>
          </a:prstGeom>
          <a:ln>
            <a:solidFill>
              <a:srgbClr val="FFFFFF"/>
            </a:solidFill>
          </a:ln>
        </p:spPr>
        <p:style>
          <a:lnRef idx="1">
            <a:srgbClr val="F17900"/>
          </a:lnRef>
          <a:fillRef idx="0">
            <a:srgbClr val="F17900"/>
          </a:fillRef>
          <a:effectRef idx="0">
            <a:srgbClr val="F17900"/>
          </a:effectRef>
          <a:fontRef idx="minor">
            <a:srgbClr val="000000"/>
          </a:fontRef>
        </p:style>
      </p:cxnSp>
      <p:sp>
        <p:nvSpPr>
          <p:cNvPr id="111" name="Freeform 26"/>
          <p:cNvSpPr/>
          <p:nvPr>
            <p:custDataLst>
              <p:tags r:id="rId26"/>
            </p:custDataLst>
          </p:nvPr>
        </p:nvSpPr>
        <p:spPr bwMode="auto">
          <a:xfrm>
            <a:off x="3312097" y="2170909"/>
            <a:ext cx="373401" cy="311523"/>
          </a:xfrm>
          <a:custGeom>
            <a:avLst/>
            <a:gdLst>
              <a:gd name="T0" fmla="*/ 128 w 132"/>
              <a:gd name="T1" fmla="*/ 71 h 110"/>
              <a:gd name="T2" fmla="*/ 108 w 132"/>
              <a:gd name="T3" fmla="*/ 26 h 110"/>
              <a:gd name="T4" fmla="*/ 105 w 132"/>
              <a:gd name="T5" fmla="*/ 23 h 110"/>
              <a:gd name="T6" fmla="*/ 87 w 132"/>
              <a:gd name="T7" fmla="*/ 20 h 110"/>
              <a:gd name="T8" fmla="*/ 86 w 132"/>
              <a:gd name="T9" fmla="*/ 21 h 110"/>
              <a:gd name="T10" fmla="*/ 77 w 132"/>
              <a:gd name="T11" fmla="*/ 18 h 110"/>
              <a:gd name="T12" fmla="*/ 70 w 132"/>
              <a:gd name="T13" fmla="*/ 21 h 110"/>
              <a:gd name="T14" fmla="*/ 67 w 132"/>
              <a:gd name="T15" fmla="*/ 26 h 110"/>
              <a:gd name="T16" fmla="*/ 59 w 132"/>
              <a:gd name="T17" fmla="*/ 24 h 110"/>
              <a:gd name="T18" fmla="*/ 53 w 132"/>
              <a:gd name="T19" fmla="*/ 27 h 110"/>
              <a:gd name="T20" fmla="*/ 50 w 132"/>
              <a:gd name="T21" fmla="*/ 31 h 110"/>
              <a:gd name="T22" fmla="*/ 50 w 132"/>
              <a:gd name="T23" fmla="*/ 37 h 110"/>
              <a:gd name="T24" fmla="*/ 47 w 132"/>
              <a:gd name="T25" fmla="*/ 35 h 110"/>
              <a:gd name="T26" fmla="*/ 27 w 132"/>
              <a:gd name="T27" fmla="*/ 15 h 110"/>
              <a:gd name="T28" fmla="*/ 22 w 132"/>
              <a:gd name="T29" fmla="*/ 36 h 110"/>
              <a:gd name="T30" fmla="*/ 38 w 132"/>
              <a:gd name="T31" fmla="*/ 53 h 110"/>
              <a:gd name="T32" fmla="*/ 61 w 132"/>
              <a:gd name="T33" fmla="*/ 89 h 110"/>
              <a:gd name="T34" fmla="*/ 40 w 132"/>
              <a:gd name="T35" fmla="*/ 87 h 110"/>
              <a:gd name="T36" fmla="*/ 25 w 132"/>
              <a:gd name="T37" fmla="*/ 100 h 110"/>
              <a:gd name="T38" fmla="*/ 89 w 132"/>
              <a:gd name="T39" fmla="*/ 106 h 110"/>
              <a:gd name="T40" fmla="*/ 93 w 132"/>
              <a:gd name="T41" fmla="*/ 110 h 110"/>
              <a:gd name="T42" fmla="*/ 119 w 132"/>
              <a:gd name="T43" fmla="*/ 95 h 110"/>
              <a:gd name="T44" fmla="*/ 132 w 132"/>
              <a:gd name="T45" fmla="*/ 75 h 110"/>
              <a:gd name="T46" fmla="*/ 128 w 132"/>
              <a:gd name="T47"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2" h="110">
                <a:moveTo>
                  <a:pt x="128" y="71"/>
                </a:moveTo>
                <a:cubicBezTo>
                  <a:pt x="119" y="58"/>
                  <a:pt x="128" y="62"/>
                  <a:pt x="108" y="26"/>
                </a:cubicBezTo>
                <a:cubicBezTo>
                  <a:pt x="106" y="24"/>
                  <a:pt x="106" y="23"/>
                  <a:pt x="105" y="23"/>
                </a:cubicBezTo>
                <a:cubicBezTo>
                  <a:pt x="98" y="16"/>
                  <a:pt x="92" y="15"/>
                  <a:pt x="87" y="20"/>
                </a:cubicBezTo>
                <a:cubicBezTo>
                  <a:pt x="87" y="21"/>
                  <a:pt x="87" y="21"/>
                  <a:pt x="86" y="21"/>
                </a:cubicBezTo>
                <a:cubicBezTo>
                  <a:pt x="83" y="19"/>
                  <a:pt x="80" y="18"/>
                  <a:pt x="77" y="18"/>
                </a:cubicBezTo>
                <a:cubicBezTo>
                  <a:pt x="75" y="18"/>
                  <a:pt x="72" y="19"/>
                  <a:pt x="70" y="21"/>
                </a:cubicBezTo>
                <a:cubicBezTo>
                  <a:pt x="69" y="22"/>
                  <a:pt x="68" y="24"/>
                  <a:pt x="67" y="26"/>
                </a:cubicBezTo>
                <a:cubicBezTo>
                  <a:pt x="64" y="24"/>
                  <a:pt x="62" y="24"/>
                  <a:pt x="59" y="24"/>
                </a:cubicBezTo>
                <a:cubicBezTo>
                  <a:pt x="57" y="24"/>
                  <a:pt x="55" y="25"/>
                  <a:pt x="53" y="27"/>
                </a:cubicBezTo>
                <a:cubicBezTo>
                  <a:pt x="52" y="28"/>
                  <a:pt x="51" y="30"/>
                  <a:pt x="50" y="31"/>
                </a:cubicBezTo>
                <a:cubicBezTo>
                  <a:pt x="50" y="33"/>
                  <a:pt x="50" y="35"/>
                  <a:pt x="50" y="37"/>
                </a:cubicBezTo>
                <a:cubicBezTo>
                  <a:pt x="47" y="35"/>
                  <a:pt x="47" y="35"/>
                  <a:pt x="47" y="35"/>
                </a:cubicBezTo>
                <a:cubicBezTo>
                  <a:pt x="47" y="35"/>
                  <a:pt x="41" y="30"/>
                  <a:pt x="27" y="15"/>
                </a:cubicBezTo>
                <a:cubicBezTo>
                  <a:pt x="14" y="0"/>
                  <a:pt x="0" y="12"/>
                  <a:pt x="22" y="36"/>
                </a:cubicBezTo>
                <a:cubicBezTo>
                  <a:pt x="44" y="59"/>
                  <a:pt x="38" y="53"/>
                  <a:pt x="38" y="53"/>
                </a:cubicBezTo>
                <a:cubicBezTo>
                  <a:pt x="38" y="53"/>
                  <a:pt x="66" y="83"/>
                  <a:pt x="61" y="89"/>
                </a:cubicBezTo>
                <a:cubicBezTo>
                  <a:pt x="59" y="93"/>
                  <a:pt x="50" y="88"/>
                  <a:pt x="40" y="87"/>
                </a:cubicBezTo>
                <a:cubicBezTo>
                  <a:pt x="29" y="86"/>
                  <a:pt x="17" y="92"/>
                  <a:pt x="25" y="100"/>
                </a:cubicBezTo>
                <a:cubicBezTo>
                  <a:pt x="34" y="107"/>
                  <a:pt x="83" y="105"/>
                  <a:pt x="89" y="106"/>
                </a:cubicBezTo>
                <a:cubicBezTo>
                  <a:pt x="93" y="110"/>
                  <a:pt x="93" y="110"/>
                  <a:pt x="93" y="110"/>
                </a:cubicBezTo>
                <a:cubicBezTo>
                  <a:pt x="102" y="107"/>
                  <a:pt x="112" y="102"/>
                  <a:pt x="119" y="95"/>
                </a:cubicBezTo>
                <a:cubicBezTo>
                  <a:pt x="124" y="90"/>
                  <a:pt x="129" y="83"/>
                  <a:pt x="132" y="75"/>
                </a:cubicBezTo>
                <a:cubicBezTo>
                  <a:pt x="132" y="75"/>
                  <a:pt x="130" y="74"/>
                  <a:pt x="128" y="71"/>
                </a:cubicBezTo>
                <a:close/>
              </a:path>
            </a:pathLst>
          </a:custGeom>
          <a:solidFill>
            <a:srgbClr val="FFFFFF"/>
          </a:solidFill>
          <a:ln>
            <a:noFill/>
          </a:ln>
        </p:spPr>
        <p:txBody>
          <a:bodyPr vert="horz" wrap="square" lIns="76792" tIns="38396" rIns="76792" bIns="38396" numCol="1" anchor="t" anchorCtr="0" compatLnSpc="1"/>
          <a:p>
            <a:pPr algn="ctr">
              <a:lnSpc>
                <a:spcPct val="120000"/>
              </a:lnSpc>
            </a:pPr>
            <a:endParaRPr lang="en-US" sz="1510">
              <a:solidFill>
                <a:srgbClr val="FFFFFF"/>
              </a:solidFill>
              <a:latin typeface="Arial" panose="020B0604020202020204" pitchFamily="34" charset="0"/>
              <a:ea typeface="微软雅黑" panose="020B0503020204020204" charset="-122"/>
            </a:endParaRPr>
          </a:p>
        </p:txBody>
      </p:sp>
      <p:sp>
        <p:nvSpPr>
          <p:cNvPr id="112" name="Freeform 28"/>
          <p:cNvSpPr/>
          <p:nvPr>
            <p:custDataLst>
              <p:tags r:id="rId27"/>
            </p:custDataLst>
          </p:nvPr>
        </p:nvSpPr>
        <p:spPr bwMode="auto">
          <a:xfrm>
            <a:off x="3365306" y="3109326"/>
            <a:ext cx="384069" cy="377668"/>
          </a:xfrm>
          <a:custGeom>
            <a:avLst/>
            <a:gdLst>
              <a:gd name="T0" fmla="*/ 16 w 136"/>
              <a:gd name="T1" fmla="*/ 57 h 134"/>
              <a:gd name="T2" fmla="*/ 0 w 136"/>
              <a:gd name="T3" fmla="*/ 72 h 134"/>
              <a:gd name="T4" fmla="*/ 25 w 136"/>
              <a:gd name="T5" fmla="*/ 92 h 134"/>
              <a:gd name="T6" fmla="*/ 37 w 136"/>
              <a:gd name="T7" fmla="*/ 78 h 134"/>
              <a:gd name="T8" fmla="*/ 55 w 136"/>
              <a:gd name="T9" fmla="*/ 80 h 134"/>
              <a:gd name="T10" fmla="*/ 42 w 136"/>
              <a:gd name="T11" fmla="*/ 95 h 134"/>
              <a:gd name="T12" fmla="*/ 44 w 136"/>
              <a:gd name="T13" fmla="*/ 115 h 134"/>
              <a:gd name="T14" fmla="*/ 65 w 136"/>
              <a:gd name="T15" fmla="*/ 134 h 134"/>
              <a:gd name="T16" fmla="*/ 92 w 136"/>
              <a:gd name="T17" fmla="*/ 98 h 134"/>
              <a:gd name="T18" fmla="*/ 79 w 136"/>
              <a:gd name="T19" fmla="*/ 92 h 134"/>
              <a:gd name="T20" fmla="*/ 80 w 136"/>
              <a:gd name="T21" fmla="*/ 78 h 134"/>
              <a:gd name="T22" fmla="*/ 96 w 136"/>
              <a:gd name="T23" fmla="*/ 76 h 134"/>
              <a:gd name="T24" fmla="*/ 107 w 136"/>
              <a:gd name="T25" fmla="*/ 90 h 134"/>
              <a:gd name="T26" fmla="*/ 136 w 136"/>
              <a:gd name="T27" fmla="*/ 62 h 134"/>
              <a:gd name="T28" fmla="*/ 103 w 136"/>
              <a:gd name="T29" fmla="*/ 40 h 134"/>
              <a:gd name="T30" fmla="*/ 90 w 136"/>
              <a:gd name="T31" fmla="*/ 54 h 134"/>
              <a:gd name="T32" fmla="*/ 75 w 136"/>
              <a:gd name="T33" fmla="*/ 40 h 134"/>
              <a:gd name="T34" fmla="*/ 93 w 136"/>
              <a:gd name="T35" fmla="*/ 27 h 134"/>
              <a:gd name="T36" fmla="*/ 71 w 136"/>
              <a:gd name="T37" fmla="*/ 0 h 134"/>
              <a:gd name="T38" fmla="*/ 37 w 136"/>
              <a:gd name="T39" fmla="*/ 28 h 134"/>
              <a:gd name="T40" fmla="*/ 30 w 136"/>
              <a:gd name="T41" fmla="*/ 16 h 134"/>
              <a:gd name="T42" fmla="*/ 12 w 136"/>
              <a:gd name="T43" fmla="*/ 15 h 134"/>
              <a:gd name="T44" fmla="*/ 19 w 136"/>
              <a:gd name="T45" fmla="*/ 32 h 134"/>
              <a:gd name="T46" fmla="*/ 16 w 136"/>
              <a:gd name="T47" fmla="*/ 5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 h="134">
                <a:moveTo>
                  <a:pt x="16" y="57"/>
                </a:moveTo>
                <a:cubicBezTo>
                  <a:pt x="6" y="64"/>
                  <a:pt x="0" y="72"/>
                  <a:pt x="0" y="72"/>
                </a:cubicBezTo>
                <a:cubicBezTo>
                  <a:pt x="0" y="72"/>
                  <a:pt x="16" y="94"/>
                  <a:pt x="25" y="92"/>
                </a:cubicBezTo>
                <a:cubicBezTo>
                  <a:pt x="33" y="90"/>
                  <a:pt x="33" y="85"/>
                  <a:pt x="37" y="78"/>
                </a:cubicBezTo>
                <a:cubicBezTo>
                  <a:pt x="40" y="70"/>
                  <a:pt x="54" y="72"/>
                  <a:pt x="55" y="80"/>
                </a:cubicBezTo>
                <a:cubicBezTo>
                  <a:pt x="55" y="87"/>
                  <a:pt x="53" y="94"/>
                  <a:pt x="42" y="95"/>
                </a:cubicBezTo>
                <a:cubicBezTo>
                  <a:pt x="32" y="96"/>
                  <a:pt x="31" y="108"/>
                  <a:pt x="44" y="115"/>
                </a:cubicBezTo>
                <a:cubicBezTo>
                  <a:pt x="56" y="122"/>
                  <a:pt x="56" y="127"/>
                  <a:pt x="65" y="134"/>
                </a:cubicBezTo>
                <a:cubicBezTo>
                  <a:pt x="74" y="124"/>
                  <a:pt x="98" y="105"/>
                  <a:pt x="92" y="98"/>
                </a:cubicBezTo>
                <a:cubicBezTo>
                  <a:pt x="86" y="95"/>
                  <a:pt x="85" y="99"/>
                  <a:pt x="79" y="92"/>
                </a:cubicBezTo>
                <a:cubicBezTo>
                  <a:pt x="73" y="86"/>
                  <a:pt x="78" y="80"/>
                  <a:pt x="80" y="78"/>
                </a:cubicBezTo>
                <a:cubicBezTo>
                  <a:pt x="82" y="75"/>
                  <a:pt x="90" y="70"/>
                  <a:pt x="96" y="76"/>
                </a:cubicBezTo>
                <a:cubicBezTo>
                  <a:pt x="102" y="82"/>
                  <a:pt x="96" y="89"/>
                  <a:pt x="107" y="90"/>
                </a:cubicBezTo>
                <a:cubicBezTo>
                  <a:pt x="118" y="91"/>
                  <a:pt x="127" y="71"/>
                  <a:pt x="136" y="62"/>
                </a:cubicBezTo>
                <a:cubicBezTo>
                  <a:pt x="123" y="49"/>
                  <a:pt x="114" y="34"/>
                  <a:pt x="103" y="40"/>
                </a:cubicBezTo>
                <a:cubicBezTo>
                  <a:pt x="91" y="46"/>
                  <a:pt x="98" y="45"/>
                  <a:pt x="90" y="54"/>
                </a:cubicBezTo>
                <a:cubicBezTo>
                  <a:pt x="81" y="62"/>
                  <a:pt x="67" y="48"/>
                  <a:pt x="75" y="40"/>
                </a:cubicBezTo>
                <a:cubicBezTo>
                  <a:pt x="83" y="32"/>
                  <a:pt x="85" y="36"/>
                  <a:pt x="93" y="27"/>
                </a:cubicBezTo>
                <a:cubicBezTo>
                  <a:pt x="101" y="18"/>
                  <a:pt x="83" y="12"/>
                  <a:pt x="71" y="0"/>
                </a:cubicBezTo>
                <a:cubicBezTo>
                  <a:pt x="60" y="15"/>
                  <a:pt x="45" y="29"/>
                  <a:pt x="37" y="28"/>
                </a:cubicBezTo>
                <a:cubicBezTo>
                  <a:pt x="30" y="26"/>
                  <a:pt x="30" y="22"/>
                  <a:pt x="30" y="16"/>
                </a:cubicBezTo>
                <a:cubicBezTo>
                  <a:pt x="30" y="11"/>
                  <a:pt x="18" y="8"/>
                  <a:pt x="12" y="15"/>
                </a:cubicBezTo>
                <a:cubicBezTo>
                  <a:pt x="6" y="23"/>
                  <a:pt x="11" y="30"/>
                  <a:pt x="19" y="32"/>
                </a:cubicBezTo>
                <a:cubicBezTo>
                  <a:pt x="27" y="33"/>
                  <a:pt x="26" y="50"/>
                  <a:pt x="16" y="57"/>
                </a:cubicBezTo>
                <a:close/>
              </a:path>
            </a:pathLst>
          </a:custGeom>
          <a:solidFill>
            <a:srgbClr val="FFFFFF"/>
          </a:solidFill>
          <a:ln>
            <a:noFill/>
          </a:ln>
        </p:spPr>
        <p:txBody>
          <a:bodyPr vert="horz" wrap="square" lIns="76792" tIns="38396" rIns="76792" bIns="38396" numCol="1" anchor="t" anchorCtr="0" compatLnSpc="1"/>
          <a:p>
            <a:pPr>
              <a:lnSpc>
                <a:spcPct val="120000"/>
              </a:lnSpc>
            </a:pPr>
            <a:endParaRPr lang="en-US" sz="1510" dirty="0">
              <a:solidFill>
                <a:srgbClr val="FFFFFF"/>
              </a:solidFill>
              <a:latin typeface="Arial" panose="020B0604020202020204" pitchFamily="34" charset="0"/>
              <a:ea typeface="微软雅黑" panose="020B0503020204020204" charset="-122"/>
            </a:endParaRPr>
          </a:p>
        </p:txBody>
      </p:sp>
      <p:sp>
        <p:nvSpPr>
          <p:cNvPr id="113" name="Freeform 25"/>
          <p:cNvSpPr/>
          <p:nvPr>
            <p:custDataLst>
              <p:tags r:id="rId28"/>
            </p:custDataLst>
          </p:nvPr>
        </p:nvSpPr>
        <p:spPr bwMode="auto">
          <a:xfrm>
            <a:off x="4304093" y="2188916"/>
            <a:ext cx="327268" cy="325013"/>
          </a:xfrm>
          <a:custGeom>
            <a:avLst/>
            <a:gdLst>
              <a:gd name="T0" fmla="*/ 0 w 145"/>
              <a:gd name="T1" fmla="*/ 0 h 144"/>
              <a:gd name="T2" fmla="*/ 61 w 145"/>
              <a:gd name="T3" fmla="*/ 116 h 144"/>
              <a:gd name="T4" fmla="*/ 71 w 145"/>
              <a:gd name="T5" fmla="*/ 82 h 144"/>
              <a:gd name="T6" fmla="*/ 133 w 145"/>
              <a:gd name="T7" fmla="*/ 144 h 144"/>
              <a:gd name="T8" fmla="*/ 145 w 145"/>
              <a:gd name="T9" fmla="*/ 132 h 144"/>
              <a:gd name="T10" fmla="*/ 83 w 145"/>
              <a:gd name="T11" fmla="*/ 69 h 144"/>
              <a:gd name="T12" fmla="*/ 117 w 145"/>
              <a:gd name="T13" fmla="*/ 61 h 144"/>
              <a:gd name="T14" fmla="*/ 0 w 145"/>
              <a:gd name="T15" fmla="*/ 0 h 1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144">
                <a:moveTo>
                  <a:pt x="0" y="0"/>
                </a:moveTo>
                <a:lnTo>
                  <a:pt x="61" y="116"/>
                </a:lnTo>
                <a:lnTo>
                  <a:pt x="71" y="82"/>
                </a:lnTo>
                <a:lnTo>
                  <a:pt x="133" y="144"/>
                </a:lnTo>
                <a:lnTo>
                  <a:pt x="145" y="132"/>
                </a:lnTo>
                <a:lnTo>
                  <a:pt x="83" y="69"/>
                </a:lnTo>
                <a:lnTo>
                  <a:pt x="117" y="61"/>
                </a:lnTo>
                <a:lnTo>
                  <a:pt x="0" y="0"/>
                </a:lnTo>
                <a:close/>
              </a:path>
            </a:pathLst>
          </a:custGeom>
          <a:solidFill>
            <a:srgbClr val="FFFFFF"/>
          </a:solidFill>
          <a:ln>
            <a:noFill/>
          </a:ln>
        </p:spPr>
        <p:txBody>
          <a:bodyPr vert="horz" wrap="square" lIns="76792" tIns="38396" rIns="76792" bIns="38396" numCol="1" anchor="t" anchorCtr="0" compatLnSpc="1"/>
          <a:p>
            <a:pPr>
              <a:lnSpc>
                <a:spcPct val="120000"/>
              </a:lnSpc>
            </a:pPr>
            <a:endParaRPr lang="en-US" sz="1510">
              <a:solidFill>
                <a:srgbClr val="FFFFFF"/>
              </a:solidFill>
              <a:latin typeface="Arial" panose="020B0604020202020204" pitchFamily="34" charset="0"/>
              <a:ea typeface="微软雅黑" panose="020B0503020204020204" charset="-122"/>
            </a:endParaRPr>
          </a:p>
        </p:txBody>
      </p:sp>
      <p:sp>
        <p:nvSpPr>
          <p:cNvPr id="114" name="Freeform 27"/>
          <p:cNvSpPr>
            <a:spLocks noEditPoints="1"/>
          </p:cNvSpPr>
          <p:nvPr>
            <p:custDataLst>
              <p:tags r:id="rId29"/>
            </p:custDataLst>
          </p:nvPr>
        </p:nvSpPr>
        <p:spPr bwMode="auto">
          <a:xfrm>
            <a:off x="4239541" y="3097480"/>
            <a:ext cx="388525" cy="392531"/>
          </a:xfrm>
          <a:custGeom>
            <a:avLst/>
            <a:gdLst>
              <a:gd name="T0" fmla="*/ 142 w 147"/>
              <a:gd name="T1" fmla="*/ 125 h 148"/>
              <a:gd name="T2" fmla="*/ 105 w 147"/>
              <a:gd name="T3" fmla="*/ 88 h 148"/>
              <a:gd name="T4" fmla="*/ 95 w 147"/>
              <a:gd name="T5" fmla="*/ 84 h 148"/>
              <a:gd name="T6" fmla="*/ 87 w 147"/>
              <a:gd name="T7" fmla="*/ 75 h 148"/>
              <a:gd name="T8" fmla="*/ 81 w 147"/>
              <a:gd name="T9" fmla="*/ 18 h 148"/>
              <a:gd name="T10" fmla="*/ 17 w 147"/>
              <a:gd name="T11" fmla="*/ 18 h 148"/>
              <a:gd name="T12" fmla="*/ 17 w 147"/>
              <a:gd name="T13" fmla="*/ 82 h 148"/>
              <a:gd name="T14" fmla="*/ 75 w 147"/>
              <a:gd name="T15" fmla="*/ 87 h 148"/>
              <a:gd name="T16" fmla="*/ 84 w 147"/>
              <a:gd name="T17" fmla="*/ 96 h 148"/>
              <a:gd name="T18" fmla="*/ 87 w 147"/>
              <a:gd name="T19" fmla="*/ 105 h 148"/>
              <a:gd name="T20" fmla="*/ 125 w 147"/>
              <a:gd name="T21" fmla="*/ 143 h 148"/>
              <a:gd name="T22" fmla="*/ 142 w 147"/>
              <a:gd name="T23" fmla="*/ 143 h 148"/>
              <a:gd name="T24" fmla="*/ 142 w 147"/>
              <a:gd name="T25" fmla="*/ 125 h 148"/>
              <a:gd name="T26" fmla="*/ 73 w 147"/>
              <a:gd name="T27" fmla="*/ 73 h 148"/>
              <a:gd name="T28" fmla="*/ 26 w 147"/>
              <a:gd name="T29" fmla="*/ 73 h 148"/>
              <a:gd name="T30" fmla="*/ 26 w 147"/>
              <a:gd name="T31" fmla="*/ 27 h 148"/>
              <a:gd name="T32" fmla="*/ 73 w 147"/>
              <a:gd name="T33" fmla="*/ 27 h 148"/>
              <a:gd name="T34" fmla="*/ 73 w 147"/>
              <a:gd name="T35" fmla="*/ 73 h 148"/>
              <a:gd name="T36" fmla="*/ 53 w 147"/>
              <a:gd name="T37" fmla="*/ 27 h 148"/>
              <a:gd name="T38" fmla="*/ 26 w 147"/>
              <a:gd name="T39" fmla="*/ 53 h 148"/>
              <a:gd name="T40" fmla="*/ 34 w 147"/>
              <a:gd name="T41" fmla="*/ 59 h 148"/>
              <a:gd name="T42" fmla="*/ 34 w 147"/>
              <a:gd name="T43" fmla="*/ 51 h 148"/>
              <a:gd name="T44" fmla="*/ 51 w 147"/>
              <a:gd name="T45" fmla="*/ 34 h 148"/>
              <a:gd name="T46" fmla="*/ 59 w 147"/>
              <a:gd name="T47" fmla="*/ 35 h 148"/>
              <a:gd name="T48" fmla="*/ 53 w 147"/>
              <a:gd name="T49" fmla="*/ 2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 h="148">
                <a:moveTo>
                  <a:pt x="142" y="125"/>
                </a:moveTo>
                <a:cubicBezTo>
                  <a:pt x="105" y="88"/>
                  <a:pt x="105" y="88"/>
                  <a:pt x="105" y="88"/>
                </a:cubicBezTo>
                <a:cubicBezTo>
                  <a:pt x="102" y="85"/>
                  <a:pt x="99" y="84"/>
                  <a:pt x="95" y="84"/>
                </a:cubicBezTo>
                <a:cubicBezTo>
                  <a:pt x="87" y="75"/>
                  <a:pt x="87" y="75"/>
                  <a:pt x="87" y="75"/>
                </a:cubicBezTo>
                <a:cubicBezTo>
                  <a:pt x="99" y="58"/>
                  <a:pt x="97" y="33"/>
                  <a:pt x="81" y="18"/>
                </a:cubicBezTo>
                <a:cubicBezTo>
                  <a:pt x="64" y="0"/>
                  <a:pt x="35" y="0"/>
                  <a:pt x="17" y="18"/>
                </a:cubicBezTo>
                <a:cubicBezTo>
                  <a:pt x="0" y="35"/>
                  <a:pt x="0" y="64"/>
                  <a:pt x="17" y="82"/>
                </a:cubicBezTo>
                <a:cubicBezTo>
                  <a:pt x="33" y="97"/>
                  <a:pt x="57" y="99"/>
                  <a:pt x="75" y="87"/>
                </a:cubicBezTo>
                <a:cubicBezTo>
                  <a:pt x="84" y="96"/>
                  <a:pt x="84" y="96"/>
                  <a:pt x="84" y="96"/>
                </a:cubicBezTo>
                <a:cubicBezTo>
                  <a:pt x="84" y="99"/>
                  <a:pt x="85" y="102"/>
                  <a:pt x="87" y="105"/>
                </a:cubicBezTo>
                <a:cubicBezTo>
                  <a:pt x="125" y="143"/>
                  <a:pt x="125" y="143"/>
                  <a:pt x="125" y="143"/>
                </a:cubicBezTo>
                <a:cubicBezTo>
                  <a:pt x="130" y="148"/>
                  <a:pt x="138" y="148"/>
                  <a:pt x="142" y="143"/>
                </a:cubicBezTo>
                <a:cubicBezTo>
                  <a:pt x="147" y="138"/>
                  <a:pt x="147" y="130"/>
                  <a:pt x="142" y="125"/>
                </a:cubicBezTo>
                <a:close/>
                <a:moveTo>
                  <a:pt x="73" y="73"/>
                </a:moveTo>
                <a:cubicBezTo>
                  <a:pt x="60" y="86"/>
                  <a:pt x="39" y="86"/>
                  <a:pt x="26" y="73"/>
                </a:cubicBezTo>
                <a:cubicBezTo>
                  <a:pt x="13" y="60"/>
                  <a:pt x="13" y="39"/>
                  <a:pt x="26" y="27"/>
                </a:cubicBezTo>
                <a:cubicBezTo>
                  <a:pt x="39" y="14"/>
                  <a:pt x="60" y="14"/>
                  <a:pt x="73" y="27"/>
                </a:cubicBezTo>
                <a:cubicBezTo>
                  <a:pt x="86" y="39"/>
                  <a:pt x="86" y="60"/>
                  <a:pt x="73" y="73"/>
                </a:cubicBezTo>
                <a:close/>
                <a:moveTo>
                  <a:pt x="53" y="27"/>
                </a:moveTo>
                <a:cubicBezTo>
                  <a:pt x="39" y="24"/>
                  <a:pt x="23" y="39"/>
                  <a:pt x="26" y="53"/>
                </a:cubicBezTo>
                <a:cubicBezTo>
                  <a:pt x="28" y="59"/>
                  <a:pt x="33" y="61"/>
                  <a:pt x="34" y="59"/>
                </a:cubicBezTo>
                <a:cubicBezTo>
                  <a:pt x="36" y="57"/>
                  <a:pt x="34" y="54"/>
                  <a:pt x="34" y="51"/>
                </a:cubicBezTo>
                <a:cubicBezTo>
                  <a:pt x="32" y="42"/>
                  <a:pt x="42" y="32"/>
                  <a:pt x="51" y="34"/>
                </a:cubicBezTo>
                <a:cubicBezTo>
                  <a:pt x="54" y="35"/>
                  <a:pt x="57" y="36"/>
                  <a:pt x="59" y="35"/>
                </a:cubicBezTo>
                <a:cubicBezTo>
                  <a:pt x="61" y="33"/>
                  <a:pt x="58" y="28"/>
                  <a:pt x="53" y="27"/>
                </a:cubicBezTo>
                <a:close/>
              </a:path>
            </a:pathLst>
          </a:custGeom>
          <a:solidFill>
            <a:srgbClr val="FFFFFF"/>
          </a:solidFill>
          <a:ln>
            <a:noFill/>
          </a:ln>
        </p:spPr>
        <p:txBody>
          <a:bodyPr vert="horz" wrap="square" lIns="76792" tIns="38396" rIns="76792" bIns="38396" numCol="1" anchor="t" anchorCtr="0" compatLnSpc="1"/>
          <a:p>
            <a:pPr>
              <a:lnSpc>
                <a:spcPct val="120000"/>
              </a:lnSpc>
            </a:pPr>
            <a:endParaRPr lang="en-US" sz="1510">
              <a:solidFill>
                <a:srgbClr val="FFFFFF"/>
              </a:solidFill>
              <a:latin typeface="Arial" panose="020B0604020202020204" pitchFamily="34" charset="0"/>
              <a:ea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60429" y="453560"/>
            <a:ext cx="2441694" cy="338554"/>
          </a:xfrm>
          <a:prstGeom prst="rect">
            <a:avLst/>
          </a:prstGeom>
          <a:noFill/>
        </p:spPr>
        <p:txBody>
          <a:bodyPr wrap="none" rtlCol="0">
            <a:spAutoFit/>
          </a:bodyPr>
          <a:lstStyle/>
          <a:p>
            <a:pPr algn="ctr"/>
            <a:r>
              <a:rPr lang="zh-CN" altLang="en-US" sz="1600" b="1" dirty="0">
                <a:solidFill>
                  <a:schemeClr val="tx1"/>
                </a:solidFill>
              </a:rPr>
              <a:t>案例中亮点及可复用的点</a:t>
            </a:r>
            <a:endParaRPr lang="zh-CN" altLang="en-US" sz="1600" b="1" dirty="0">
              <a:solidFill>
                <a:schemeClr val="tx1"/>
              </a:solidFill>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6"/>
          <a:stretch>
            <a:fillRect/>
          </a:stretch>
        </p:blipFill>
        <p:spPr>
          <a:xfrm>
            <a:off x="424180" y="791845"/>
            <a:ext cx="3356610" cy="2254885"/>
          </a:xfrm>
          <a:prstGeom prst="rect">
            <a:avLst/>
          </a:prstGeom>
        </p:spPr>
      </p:pic>
      <p:pic>
        <p:nvPicPr>
          <p:cNvPr id="9" name="图片 8"/>
          <p:cNvPicPr>
            <a:picLocks noChangeAspect="1"/>
          </p:cNvPicPr>
          <p:nvPr/>
        </p:nvPicPr>
        <p:blipFill>
          <a:blip r:embed="rId7"/>
          <a:stretch>
            <a:fillRect/>
          </a:stretch>
        </p:blipFill>
        <p:spPr>
          <a:xfrm>
            <a:off x="600710" y="2908300"/>
            <a:ext cx="3180080" cy="2466975"/>
          </a:xfrm>
          <a:prstGeom prst="rect">
            <a:avLst/>
          </a:prstGeom>
        </p:spPr>
      </p:pic>
      <p:pic>
        <p:nvPicPr>
          <p:cNvPr id="10" name="图片 9"/>
          <p:cNvPicPr>
            <a:picLocks noChangeAspect="1"/>
          </p:cNvPicPr>
          <p:nvPr/>
        </p:nvPicPr>
        <p:blipFill>
          <a:blip r:embed="rId8"/>
          <a:stretch>
            <a:fillRect/>
          </a:stretch>
        </p:blipFill>
        <p:spPr>
          <a:xfrm>
            <a:off x="5449570" y="770255"/>
            <a:ext cx="2776855" cy="46050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090284" y="406062"/>
            <a:ext cx="2646878" cy="338554"/>
          </a:xfrm>
          <a:prstGeom prst="rect">
            <a:avLst/>
          </a:prstGeom>
          <a:noFill/>
        </p:spPr>
        <p:txBody>
          <a:bodyPr wrap="none" rtlCol="0">
            <a:spAutoFit/>
          </a:bodyPr>
          <a:lstStyle/>
          <a:p>
            <a:pPr lvl="0"/>
            <a:r>
              <a:rPr lang="zh-CN" altLang="en-US" sz="1600" b="1" dirty="0">
                <a:solidFill>
                  <a:schemeClr val="tx1"/>
                </a:solidFill>
              </a:rPr>
              <a:t>案例中待优化点及改善方案</a:t>
            </a:r>
            <a:endParaRPr lang="zh-CN" altLang="en-US" sz="1600" b="1" dirty="0">
              <a:solidFill>
                <a:schemeClr val="tx1"/>
              </a:solidFill>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67272" y="844882"/>
            <a:ext cx="9498113" cy="523220"/>
          </a:xfrm>
          <a:prstGeom prst="rect">
            <a:avLst/>
          </a:prstGeom>
          <a:noFill/>
        </p:spPr>
        <p:txBody>
          <a:bodyPr wrap="none" rtlCol="0">
            <a:spAutoFit/>
          </a:bodyPr>
          <a:lstStyle/>
          <a:p>
            <a:r>
              <a:rPr lang="zh-CN" altLang="en-US" dirty="0">
                <a:solidFill>
                  <a:srgbClr val="FF0000"/>
                </a:solidFill>
              </a:rPr>
              <a:t>此点核心回答：案例中需改善的</a:t>
            </a:r>
            <a:r>
              <a:rPr lang="en-US" altLang="zh-CN" sz="2800" dirty="0">
                <a:solidFill>
                  <a:srgbClr val="FF0000"/>
                </a:solidFill>
              </a:rPr>
              <a:t>3</a:t>
            </a:r>
            <a:r>
              <a:rPr lang="zh-CN" altLang="en-US" sz="2800" dirty="0">
                <a:solidFill>
                  <a:srgbClr val="FF0000"/>
                </a:solidFill>
              </a:rPr>
              <a:t>点</a:t>
            </a:r>
            <a:r>
              <a:rPr lang="zh-CN" altLang="en-US" dirty="0">
                <a:solidFill>
                  <a:srgbClr val="FF0000"/>
                </a:solidFill>
              </a:rPr>
              <a:t>是什么？为什么？后续的改善方案及执行计划是什么？</a:t>
            </a:r>
            <a:endParaRPr lang="zh-CN" altLang="en-US" dirty="0">
              <a:solidFill>
                <a:srgbClr val="FF0000"/>
              </a:solidFill>
            </a:endParaRPr>
          </a:p>
        </p:txBody>
      </p:sp>
      <p:graphicFrame>
        <p:nvGraphicFramePr>
          <p:cNvPr id="10" name="图示 9"/>
          <p:cNvGraphicFramePr/>
          <p:nvPr/>
        </p:nvGraphicFramePr>
        <p:xfrm>
          <a:off x="1065530" y="1262380"/>
          <a:ext cx="7539355" cy="432625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192936" y="453560"/>
            <a:ext cx="2031325" cy="338554"/>
          </a:xfrm>
          <a:prstGeom prst="rect">
            <a:avLst/>
          </a:prstGeom>
          <a:noFill/>
        </p:spPr>
        <p:txBody>
          <a:bodyPr wrap="none" rtlCol="0">
            <a:spAutoFit/>
          </a:bodyPr>
          <a:lstStyle/>
          <a:p>
            <a:pPr algn="ctr"/>
            <a:r>
              <a:rPr lang="zh-CN" altLang="en-US" sz="1600" b="1" dirty="0">
                <a:solidFill>
                  <a:schemeClr val="tx1"/>
                </a:solidFill>
              </a:rPr>
              <a:t>针对案例的延伸思考</a:t>
            </a:r>
            <a:endParaRPr lang="zh-CN" altLang="en-US" sz="1600" b="1" dirty="0">
              <a:solidFill>
                <a:schemeClr val="tx1"/>
              </a:solidFill>
            </a:endParaRPr>
          </a:p>
        </p:txBody>
      </p:sp>
      <p:grpSp>
        <p:nvGrpSpPr>
          <p:cNvPr id="36" name="组合 35"/>
          <p:cNvGrpSpPr/>
          <p:nvPr/>
        </p:nvGrpSpPr>
        <p:grpSpPr>
          <a:xfrm>
            <a:off x="752475" y="464185"/>
            <a:ext cx="341630" cy="280035"/>
            <a:chOff x="4729" y="1585"/>
            <a:chExt cx="842" cy="708"/>
          </a:xfrm>
        </p:grpSpPr>
        <p:pic>
          <p:nvPicPr>
            <p:cNvPr id="33" name="图片 32"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29" y="1585"/>
              <a:ext cx="337" cy="709"/>
            </a:xfrm>
            <a:prstGeom prst="rect">
              <a:avLst/>
            </a:prstGeom>
          </p:spPr>
        </p:pic>
      </p:grpSp>
      <p:grpSp>
        <p:nvGrpSpPr>
          <p:cNvPr id="2" name="组合 1"/>
          <p:cNvGrpSpPr/>
          <p:nvPr/>
        </p:nvGrpSpPr>
        <p:grpSpPr>
          <a:xfrm>
            <a:off x="8995410" y="375920"/>
            <a:ext cx="628650" cy="26670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黑色ROI"/>
            <p:cNvPicPr>
              <a:picLocks noChangeAspect="1"/>
            </p:cNvPicPr>
            <p:nvPr/>
          </p:nvPicPr>
          <p:blipFill>
            <a:blip r:embed="rId5"/>
            <a:stretch>
              <a:fillRect/>
            </a:stretch>
          </p:blipFill>
          <p:spPr>
            <a:xfrm>
              <a:off x="12670" y="1476"/>
              <a:ext cx="680" cy="411"/>
            </a:xfrm>
            <a:prstGeom prst="rect">
              <a:avLst/>
            </a:prstGeom>
          </p:spPr>
        </p:pic>
      </p:grpSp>
      <p:sp>
        <p:nvSpPr>
          <p:cNvPr id="3" name="矩形 2"/>
          <p:cNvSpPr/>
          <p:nvPr/>
        </p:nvSpPr>
        <p:spPr>
          <a:xfrm>
            <a:off x="103505" y="120650"/>
            <a:ext cx="10042525" cy="552513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custDataLst>
              <p:tags r:id="rId6"/>
            </p:custDataLst>
          </p:nvPr>
        </p:nvSpPr>
        <p:spPr>
          <a:xfrm>
            <a:off x="626251" y="1530375"/>
            <a:ext cx="776992" cy="727397"/>
          </a:xfrm>
          <a:prstGeom prst="rect">
            <a:avLst/>
          </a:prstGeom>
          <a:solidFill>
            <a:srgbClr val="00B0F0"/>
          </a:solidFill>
          <a:ln>
            <a:noFill/>
          </a:ln>
        </p:spPr>
        <p:style>
          <a:lnRef idx="2">
            <a:srgbClr val="00B0F0">
              <a:shade val="50000"/>
            </a:srgbClr>
          </a:lnRef>
          <a:fillRef idx="1">
            <a:srgbClr val="00B0F0"/>
          </a:fillRef>
          <a:effectRef idx="0">
            <a:srgbClr val="00B0F0"/>
          </a:effectRef>
          <a:fontRef idx="minor">
            <a:srgbClr val="FFFFFF"/>
          </a:fontRef>
        </p:style>
        <p:txBody>
          <a:bodyPr rtlCol="0" anchor="ctr"/>
          <a:lstStyle/>
          <a:p>
            <a:pPr algn="ctr"/>
            <a:endParaRPr lang="zh-CN" altLang="en-US" sz="1510">
              <a:solidFill>
                <a:srgbClr val="000000"/>
              </a:solidFill>
            </a:endParaRPr>
          </a:p>
        </p:txBody>
      </p:sp>
      <p:sp>
        <p:nvSpPr>
          <p:cNvPr id="18" name="矩形 17"/>
          <p:cNvSpPr/>
          <p:nvPr>
            <p:custDataLst>
              <p:tags r:id="rId7"/>
            </p:custDataLst>
          </p:nvPr>
        </p:nvSpPr>
        <p:spPr>
          <a:xfrm>
            <a:off x="1402710" y="1530375"/>
            <a:ext cx="7990704" cy="727397"/>
          </a:xfrm>
          <a:prstGeom prst="rect">
            <a:avLst/>
          </a:prstGeom>
          <a:solidFill>
            <a:srgbClr val="FFFFFF">
              <a:lumMod val="95000"/>
              <a:alpha val="50000"/>
            </a:srgbClr>
          </a:solidFill>
          <a:ln>
            <a:noFill/>
          </a:ln>
        </p:spPr>
        <p:style>
          <a:lnRef idx="2">
            <a:srgbClr val="00B0F0">
              <a:shade val="50000"/>
            </a:srgbClr>
          </a:lnRef>
          <a:fillRef idx="1">
            <a:srgbClr val="00B0F0"/>
          </a:fillRef>
          <a:effectRef idx="0">
            <a:srgbClr val="00B0F0"/>
          </a:effectRef>
          <a:fontRef idx="minor">
            <a:srgbClr val="FFFFFF"/>
          </a:fontRef>
        </p:style>
        <p:txBody>
          <a:bodyPr rtlCol="0" anchor="ctr"/>
          <a:lstStyle/>
          <a:p>
            <a:pPr algn="ctr"/>
            <a:endParaRPr lang="zh-CN" altLang="en-US" sz="1510">
              <a:solidFill>
                <a:srgbClr val="000000"/>
              </a:solidFill>
            </a:endParaRPr>
          </a:p>
        </p:txBody>
      </p:sp>
      <p:sp>
        <p:nvSpPr>
          <p:cNvPr id="19" name="文本框 18"/>
          <p:cNvSpPr txBox="1"/>
          <p:nvPr>
            <p:custDataLst>
              <p:tags r:id="rId8"/>
            </p:custDataLst>
          </p:nvPr>
        </p:nvSpPr>
        <p:spPr>
          <a:xfrm>
            <a:off x="1648553" y="1574104"/>
            <a:ext cx="7616873" cy="639939"/>
          </a:xfrm>
          <a:prstGeom prst="rect">
            <a:avLst/>
          </a:prstGeom>
        </p:spPr>
        <p:txBody>
          <a:bodyPr wrap="square" lIns="75583" tIns="39303" rIns="75583" bIns="39303" anchor="ctr" anchorCtr="0">
            <a:normAutofit/>
          </a:bodyPr>
          <a:lstStyle>
            <a:defPPr>
              <a:defRPr lang="zh-CN"/>
            </a:defPPr>
            <a:lvl1pPr>
              <a:defRPr sz="1400">
                <a:solidFill>
                  <a:prstClr val="white"/>
                </a:solidFill>
              </a:defRPr>
            </a:lvl1pPr>
          </a:lstStyle>
          <a:p>
            <a:pPr lvl="0" algn="l">
              <a:lnSpc>
                <a:spcPct val="120000"/>
              </a:lnSpc>
              <a:buClrTx/>
              <a:buSzTx/>
              <a:buFontTx/>
            </a:pPr>
            <a:r>
              <a:rPr lang="zh-CN" altLang="en-US" sz="1345" spc="100" dirty="0">
                <a:solidFill>
                  <a:srgbClr val="000000">
                    <a:lumMod val="85000"/>
                    <a:lumOff val="15000"/>
                  </a:srgbClr>
                </a:solidFill>
                <a:uFillTx/>
                <a:latin typeface="Arial" panose="020B0604020202020204" pitchFamily="34" charset="0"/>
                <a:ea typeface="微软雅黑" panose="020B0503020204020204" charset="-122"/>
                <a:sym typeface="微软雅黑" panose="020B0503020204020204" charset="-122"/>
              </a:rPr>
              <a:t>三天考培考带教模式是否适合其他项目？</a:t>
            </a:r>
            <a:endParaRPr lang="zh-CN" altLang="en-US" sz="1345" spc="100" dirty="0">
              <a:solidFill>
                <a:srgbClr val="000000">
                  <a:lumMod val="85000"/>
                  <a:lumOff val="15000"/>
                </a:srgbClr>
              </a:solidFill>
              <a:uFillTx/>
              <a:latin typeface="Arial" panose="020B0604020202020204" pitchFamily="34" charset="0"/>
              <a:ea typeface="微软雅黑" panose="020B0503020204020204" charset="-122"/>
              <a:sym typeface="微软雅黑" panose="020B0503020204020204" charset="-122"/>
            </a:endParaRPr>
          </a:p>
        </p:txBody>
      </p:sp>
      <p:sp>
        <p:nvSpPr>
          <p:cNvPr id="20" name="矩形 19"/>
          <p:cNvSpPr/>
          <p:nvPr>
            <p:custDataLst>
              <p:tags r:id="rId9"/>
            </p:custDataLst>
          </p:nvPr>
        </p:nvSpPr>
        <p:spPr>
          <a:xfrm>
            <a:off x="626251" y="2438021"/>
            <a:ext cx="776992" cy="727397"/>
          </a:xfrm>
          <a:prstGeom prst="rect">
            <a:avLst/>
          </a:prstGeom>
          <a:solidFill>
            <a:srgbClr val="FFC000"/>
          </a:solidFill>
          <a:ln>
            <a:noFill/>
          </a:ln>
        </p:spPr>
        <p:style>
          <a:lnRef idx="2">
            <a:srgbClr val="00B0F0">
              <a:shade val="50000"/>
            </a:srgbClr>
          </a:lnRef>
          <a:fillRef idx="1">
            <a:srgbClr val="00B0F0"/>
          </a:fillRef>
          <a:effectRef idx="0">
            <a:srgbClr val="00B0F0"/>
          </a:effectRef>
          <a:fontRef idx="minor">
            <a:srgbClr val="FFFFFF"/>
          </a:fontRef>
        </p:style>
        <p:txBody>
          <a:bodyPr rtlCol="0" anchor="ctr"/>
          <a:lstStyle/>
          <a:p>
            <a:pPr algn="ctr"/>
            <a:endParaRPr lang="zh-CN" altLang="en-US" sz="1510">
              <a:solidFill>
                <a:srgbClr val="000000"/>
              </a:solidFill>
            </a:endParaRPr>
          </a:p>
        </p:txBody>
      </p:sp>
      <p:sp>
        <p:nvSpPr>
          <p:cNvPr id="21" name="矩形 20"/>
          <p:cNvSpPr/>
          <p:nvPr>
            <p:custDataLst>
              <p:tags r:id="rId10"/>
            </p:custDataLst>
          </p:nvPr>
        </p:nvSpPr>
        <p:spPr>
          <a:xfrm>
            <a:off x="1402710" y="2438021"/>
            <a:ext cx="7990704" cy="727397"/>
          </a:xfrm>
          <a:prstGeom prst="rect">
            <a:avLst/>
          </a:prstGeom>
          <a:solidFill>
            <a:srgbClr val="FFFFFF">
              <a:lumMod val="95000"/>
              <a:alpha val="50000"/>
            </a:srgbClr>
          </a:solidFill>
          <a:ln>
            <a:noFill/>
          </a:ln>
        </p:spPr>
        <p:style>
          <a:lnRef idx="2">
            <a:srgbClr val="00B0F0">
              <a:shade val="50000"/>
            </a:srgbClr>
          </a:lnRef>
          <a:fillRef idx="1">
            <a:srgbClr val="00B0F0"/>
          </a:fillRef>
          <a:effectRef idx="0">
            <a:srgbClr val="00B0F0"/>
          </a:effectRef>
          <a:fontRef idx="minor">
            <a:srgbClr val="FFFFFF"/>
          </a:fontRef>
        </p:style>
        <p:txBody>
          <a:bodyPr rtlCol="0" anchor="ctr"/>
          <a:lstStyle/>
          <a:p>
            <a:pPr algn="ctr"/>
            <a:endParaRPr lang="zh-CN" altLang="en-US" sz="1510">
              <a:solidFill>
                <a:srgbClr val="000000"/>
              </a:solidFill>
            </a:endParaRPr>
          </a:p>
        </p:txBody>
      </p:sp>
      <p:sp>
        <p:nvSpPr>
          <p:cNvPr id="23" name="文本框 22"/>
          <p:cNvSpPr txBox="1"/>
          <p:nvPr>
            <p:custDataLst>
              <p:tags r:id="rId11"/>
            </p:custDataLst>
          </p:nvPr>
        </p:nvSpPr>
        <p:spPr>
          <a:xfrm>
            <a:off x="1648553" y="2481217"/>
            <a:ext cx="7616873" cy="639939"/>
          </a:xfrm>
          <a:prstGeom prst="rect">
            <a:avLst/>
          </a:prstGeom>
        </p:spPr>
        <p:txBody>
          <a:bodyPr wrap="square" lIns="75583" tIns="39303" rIns="75583" bIns="39303" anchor="ctr" anchorCtr="0">
            <a:normAutofit/>
          </a:bodyPr>
          <a:lstStyle>
            <a:defPPr>
              <a:defRPr lang="zh-CN"/>
            </a:defPPr>
            <a:lvl1pPr>
              <a:defRPr sz="1400">
                <a:solidFill>
                  <a:prstClr val="white"/>
                </a:solidFill>
              </a:defRPr>
            </a:lvl1pPr>
          </a:lstStyle>
          <a:p>
            <a:pPr lvl="0" algn="l">
              <a:lnSpc>
                <a:spcPct val="120000"/>
              </a:lnSpc>
              <a:buClrTx/>
              <a:buSzTx/>
              <a:buFontTx/>
            </a:pPr>
            <a:r>
              <a:rPr lang="zh-CN" altLang="en-US" sz="1345" spc="100">
                <a:solidFill>
                  <a:srgbClr val="000000">
                    <a:lumMod val="85000"/>
                    <a:lumOff val="15000"/>
                  </a:srgbClr>
                </a:solidFill>
                <a:uFillTx/>
                <a:latin typeface="Arial" panose="020B0604020202020204" pitchFamily="34" charset="0"/>
                <a:ea typeface="微软雅黑" panose="020B0503020204020204" charset="-122"/>
                <a:sym typeface="微软雅黑" panose="020B0503020204020204" charset="-122"/>
              </a:rPr>
              <a:t>如何更好地检验带教效果？</a:t>
            </a:r>
            <a:endParaRPr lang="zh-CN" altLang="en-US" sz="1345" spc="100">
              <a:solidFill>
                <a:srgbClr val="000000">
                  <a:lumMod val="85000"/>
                  <a:lumOff val="15000"/>
                </a:srgbClr>
              </a:solidFill>
              <a:uFillTx/>
              <a:latin typeface="Arial" panose="020B0604020202020204" pitchFamily="34" charset="0"/>
              <a:ea typeface="微软雅黑" panose="020B0503020204020204" charset="-122"/>
              <a:sym typeface="微软雅黑" panose="020B0503020204020204" charset="-122"/>
            </a:endParaRPr>
          </a:p>
        </p:txBody>
      </p:sp>
      <p:sp>
        <p:nvSpPr>
          <p:cNvPr id="26" name="矩形 25"/>
          <p:cNvSpPr/>
          <p:nvPr>
            <p:custDataLst>
              <p:tags r:id="rId12"/>
            </p:custDataLst>
          </p:nvPr>
        </p:nvSpPr>
        <p:spPr>
          <a:xfrm>
            <a:off x="1402710" y="3345135"/>
            <a:ext cx="7990704" cy="727397"/>
          </a:xfrm>
          <a:prstGeom prst="rect">
            <a:avLst/>
          </a:prstGeom>
          <a:solidFill>
            <a:srgbClr val="FFFFFF">
              <a:lumMod val="95000"/>
              <a:alpha val="50000"/>
            </a:srgbClr>
          </a:solidFill>
          <a:ln>
            <a:noFill/>
          </a:ln>
        </p:spPr>
        <p:style>
          <a:lnRef idx="2">
            <a:srgbClr val="00B0F0">
              <a:shade val="50000"/>
            </a:srgbClr>
          </a:lnRef>
          <a:fillRef idx="1">
            <a:srgbClr val="00B0F0"/>
          </a:fillRef>
          <a:effectRef idx="0">
            <a:srgbClr val="00B0F0"/>
          </a:effectRef>
          <a:fontRef idx="minor">
            <a:srgbClr val="FFFFFF"/>
          </a:fontRef>
        </p:style>
        <p:txBody>
          <a:bodyPr rtlCol="0" anchor="ctr"/>
          <a:lstStyle/>
          <a:p>
            <a:pPr algn="ctr"/>
            <a:endParaRPr lang="zh-CN" altLang="en-US" sz="1510">
              <a:solidFill>
                <a:srgbClr val="000000"/>
              </a:solidFill>
            </a:endParaRPr>
          </a:p>
        </p:txBody>
      </p:sp>
      <p:sp>
        <p:nvSpPr>
          <p:cNvPr id="39" name="文本框 38"/>
          <p:cNvSpPr txBox="1"/>
          <p:nvPr>
            <p:custDataLst>
              <p:tags r:id="rId13"/>
            </p:custDataLst>
          </p:nvPr>
        </p:nvSpPr>
        <p:spPr>
          <a:xfrm>
            <a:off x="819299" y="3437926"/>
            <a:ext cx="390363" cy="541815"/>
          </a:xfrm>
          <a:prstGeom prst="rect">
            <a:avLst/>
          </a:prstGeom>
          <a:noFill/>
        </p:spPr>
        <p:txBody>
          <a:bodyPr wrap="none" rtlCol="0">
            <a:normAutofit fontScale="90000"/>
          </a:bodyPr>
          <a:lstStyle/>
          <a:p>
            <a:r>
              <a:rPr lang="en-US" altLang="zh-CN" sz="3025" b="1">
                <a:solidFill>
                  <a:srgbClr val="FFFFFF"/>
                </a:solidFill>
                <a:latin typeface="微软雅黑" panose="020B0503020204020204" charset="-122"/>
                <a:ea typeface="微软雅黑" panose="020B0503020204020204" charset="-122"/>
              </a:rPr>
              <a:t>3</a:t>
            </a:r>
            <a:endParaRPr lang="en-US" altLang="zh-CN" sz="3025" b="1">
              <a:solidFill>
                <a:srgbClr val="FFFFFF"/>
              </a:solidFill>
              <a:latin typeface="微软雅黑" panose="020B0503020204020204" charset="-122"/>
              <a:ea typeface="微软雅黑" panose="020B0503020204020204" charset="-122"/>
            </a:endParaRPr>
          </a:p>
        </p:txBody>
      </p:sp>
      <p:sp>
        <p:nvSpPr>
          <p:cNvPr id="40" name="文本框 39"/>
          <p:cNvSpPr txBox="1"/>
          <p:nvPr>
            <p:custDataLst>
              <p:tags r:id="rId14"/>
            </p:custDataLst>
          </p:nvPr>
        </p:nvSpPr>
        <p:spPr>
          <a:xfrm>
            <a:off x="819299" y="2530279"/>
            <a:ext cx="390363" cy="541815"/>
          </a:xfrm>
          <a:prstGeom prst="rect">
            <a:avLst/>
          </a:prstGeom>
          <a:noFill/>
        </p:spPr>
        <p:txBody>
          <a:bodyPr wrap="none" rtlCol="0">
            <a:normAutofit fontScale="90000"/>
          </a:bodyPr>
          <a:lstStyle/>
          <a:p>
            <a:r>
              <a:rPr lang="en-US" altLang="zh-CN" sz="3025" b="1">
                <a:solidFill>
                  <a:srgbClr val="FFFFFF"/>
                </a:solidFill>
                <a:latin typeface="微软雅黑" panose="020B0503020204020204" charset="-122"/>
                <a:ea typeface="微软雅黑" panose="020B0503020204020204" charset="-122"/>
              </a:rPr>
              <a:t>2</a:t>
            </a:r>
            <a:endParaRPr lang="en-US" altLang="zh-CN" sz="3025" b="1">
              <a:solidFill>
                <a:srgbClr val="FFFFFF"/>
              </a:solidFill>
              <a:latin typeface="微软雅黑" panose="020B0503020204020204" charset="-122"/>
              <a:ea typeface="微软雅黑" panose="020B0503020204020204" charset="-122"/>
            </a:endParaRPr>
          </a:p>
        </p:txBody>
      </p:sp>
      <p:sp>
        <p:nvSpPr>
          <p:cNvPr id="41" name="文本框 40"/>
          <p:cNvSpPr txBox="1"/>
          <p:nvPr>
            <p:custDataLst>
              <p:tags r:id="rId15"/>
            </p:custDataLst>
          </p:nvPr>
        </p:nvSpPr>
        <p:spPr>
          <a:xfrm>
            <a:off x="819299" y="1623166"/>
            <a:ext cx="390363" cy="541815"/>
          </a:xfrm>
          <a:prstGeom prst="rect">
            <a:avLst/>
          </a:prstGeom>
          <a:noFill/>
        </p:spPr>
        <p:txBody>
          <a:bodyPr wrap="none" rtlCol="0">
            <a:normAutofit fontScale="90000"/>
          </a:bodyPr>
          <a:lstStyle/>
          <a:p>
            <a:r>
              <a:rPr lang="en-US" altLang="zh-CN" sz="3025" b="1">
                <a:solidFill>
                  <a:srgbClr val="FFFFFF"/>
                </a:solidFill>
                <a:latin typeface="微软雅黑" panose="020B0503020204020204" charset="-122"/>
                <a:ea typeface="微软雅黑" panose="020B0503020204020204" charset="-122"/>
              </a:rPr>
              <a:t>1</a:t>
            </a:r>
            <a:endParaRPr lang="en-US" altLang="zh-CN" sz="3025" b="1">
              <a:solidFill>
                <a:srgbClr val="FFFFFF"/>
              </a:solidFill>
              <a:latin typeface="微软雅黑" panose="020B0503020204020204" charset="-122"/>
              <a:ea typeface="微软雅黑" panose="020B0503020204020204" charset="-122"/>
            </a:endParaRPr>
          </a:p>
        </p:txBody>
      </p:sp>
      <p:sp>
        <p:nvSpPr>
          <p:cNvPr id="42" name="文本框 41"/>
          <p:cNvSpPr txBox="1"/>
          <p:nvPr>
            <p:custDataLst>
              <p:tags r:id="rId16"/>
            </p:custDataLst>
          </p:nvPr>
        </p:nvSpPr>
        <p:spPr>
          <a:xfrm>
            <a:off x="819833" y="4345573"/>
            <a:ext cx="390363" cy="541815"/>
          </a:xfrm>
          <a:prstGeom prst="rect">
            <a:avLst/>
          </a:prstGeom>
          <a:noFill/>
        </p:spPr>
        <p:txBody>
          <a:bodyPr wrap="none" rtlCol="0">
            <a:normAutofit fontScale="90000"/>
          </a:bodyPr>
          <a:lstStyle/>
          <a:p>
            <a:r>
              <a:rPr lang="en-US" altLang="zh-CN" sz="3025" b="1">
                <a:solidFill>
                  <a:srgbClr val="FFFFFF"/>
                </a:solidFill>
                <a:latin typeface="微软雅黑" panose="020B0503020204020204" charset="-122"/>
                <a:ea typeface="微软雅黑" panose="020B0503020204020204" charset="-122"/>
              </a:rPr>
              <a:t>4</a:t>
            </a:r>
            <a:endParaRPr lang="en-US" altLang="zh-CN" sz="3025" b="1">
              <a:solidFill>
                <a:srgbClr val="FFFFFF"/>
              </a:solidFill>
              <a:latin typeface="微软雅黑" panose="020B0503020204020204" charset="-122"/>
              <a:ea typeface="微软雅黑" panose="020B0503020204020204" charset="-122"/>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03452_1*l_h_i*1_3_1"/>
  <p:tag name="KSO_WM_TEMPLATE_CATEGORY" val="diagram"/>
  <p:tag name="KSO_WM_TEMPLATE_INDEX" val="20203452"/>
  <p:tag name="KSO_WM_UNIT_LAYERLEVEL" val="1_1_1"/>
  <p:tag name="KSO_WM_TAG_VERSION" val="1.0"/>
  <p:tag name="KSO_WM_BEAUTIFY_FLAG" val="#wm#"/>
  <p:tag name="KSO_WM_UNIT_FILL_FORE_SCHEMECOLOR_INDEX" val="7"/>
  <p:tag name="KSO_WM_UNIT_FILL_TYPE" val="1"/>
  <p:tag name="KSO_WM_UNIT_TEXT_FILL_FORE_SCHEMECOLOR_INDEX" val="1"/>
  <p:tag name="KSO_WM_UNIT_TEXT_FILL_TYPE" val="1"/>
</p:tagLst>
</file>

<file path=ppt/tags/tag10.xml><?xml version="1.0" encoding="utf-8"?>
<p:tagLst xmlns:p="http://schemas.openxmlformats.org/presentationml/2006/main">
  <p:tag name="KSO_WM_UNIT_ISCONTENTSTITLE" val="0"/>
  <p:tag name="KSO_WM_UNIT_PRESET_TEXT" val="添加标题"/>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03452_1*l_h_a*1_2_1"/>
  <p:tag name="KSO_WM_TEMPLATE_CATEGORY" val="diagram"/>
  <p:tag name="KSO_WM_TEMPLATE_INDEX" val="20203452"/>
  <p:tag name="KSO_WM_UNIT_LAYERLEVEL" val="1_1_1"/>
  <p:tag name="KSO_WM_TAG_VERSION" val="1.0"/>
  <p:tag name="KSO_WM_BEAUTIFY_FLAG" val="#wm#"/>
  <p:tag name="KSO_WM_UNIT_TEXT_FILL_FORE_SCHEMECOLOR_INDEX" val="14"/>
  <p:tag name="KSO_WM_UNIT_TEXT_FILL_TYPE"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03452_1*l_h_i*1_2_4"/>
  <p:tag name="KSO_WM_TEMPLATE_CATEGORY" val="diagram"/>
  <p:tag name="KSO_WM_TEMPLATE_INDEX" val="20203452"/>
  <p:tag name="KSO_WM_UNIT_LAYERLEVEL" val="1_1_1"/>
  <p:tag name="KSO_WM_TAG_VERSION" val="1.0"/>
  <p:tag name="KSO_WM_BEAUTIFY_FLAG" val="#wm#"/>
  <p:tag name="KSO_WM_UNIT_LINE_FORE_SCHEMECOLOR_INDEX" val="14"/>
  <p:tag name="KSO_WM_UNIT_LINE_FILL_TYPE" val="2"/>
</p:tagLst>
</file>

<file path=ppt/tags/tag12.xml><?xml version="1.0" encoding="utf-8"?>
<p:tagLst xmlns:p="http://schemas.openxmlformats.org/presentationml/2006/main">
  <p:tag name="KSO_WM_UNIT_PRESET_TEXT" val="单击此处添加文本具体内容，简明扼要的阐述您的观点。"/>
  <p:tag name="KSO_WM_UNIT_NOCLEAR" val="0"/>
  <p:tag name="KSO_WM_UNIT_VALUE" val="27"/>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03452_1*l_h_f*1_4_1"/>
  <p:tag name="KSO_WM_TEMPLATE_CATEGORY" val="diagram"/>
  <p:tag name="KSO_WM_TEMPLATE_INDEX" val="20203452"/>
  <p:tag name="KSO_WM_UNIT_LAYERLEVEL" val="1_1_1"/>
  <p:tag name="KSO_WM_TAG_VERSION" val="1.0"/>
  <p:tag name="KSO_WM_BEAUTIFY_FLAG" val="#wm#"/>
  <p:tag name="KSO_WM_UNIT_TEXT_FILL_FORE_SCHEMECOLOR_INDEX" val="14"/>
  <p:tag name="KSO_WM_UNIT_TEXT_FILL_TYPE" val="1"/>
</p:tagLst>
</file>

<file path=ppt/tags/tag13.xml><?xml version="1.0" encoding="utf-8"?>
<p:tagLst xmlns:p="http://schemas.openxmlformats.org/presentationml/2006/main">
  <p:tag name="KSO_WM_UNIT_ISCONTENTSTITLE" val="0"/>
  <p:tag name="KSO_WM_UNIT_PRESET_TEXT" val="添加标题"/>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03452_1*l_h_a*1_4_1"/>
  <p:tag name="KSO_WM_TEMPLATE_CATEGORY" val="diagram"/>
  <p:tag name="KSO_WM_TEMPLATE_INDEX" val="20203452"/>
  <p:tag name="KSO_WM_UNIT_LAYERLEVEL" val="1_1_1"/>
  <p:tag name="KSO_WM_TAG_VERSION" val="1.0"/>
  <p:tag name="KSO_WM_BEAUTIFY_FLAG" val="#wm#"/>
  <p:tag name="KSO_WM_UNIT_TEXT_FILL_FORE_SCHEMECOLOR_INDEX" val="14"/>
  <p:tag name="KSO_WM_UNIT_TEXT_FILL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03452_1*l_h_i*1_4_3"/>
  <p:tag name="KSO_WM_TEMPLATE_CATEGORY" val="diagram"/>
  <p:tag name="KSO_WM_TEMPLATE_INDEX" val="20203452"/>
  <p:tag name="KSO_WM_UNIT_LAYERLEVEL" val="1_1_1"/>
  <p:tag name="KSO_WM_TAG_VERSION" val="1.0"/>
  <p:tag name="KSO_WM_BEAUTIFY_FLAG" val="#wm#"/>
  <p:tag name="KSO_WM_UNIT_LINE_FORE_SCHEMECOLOR_INDEX" val="14"/>
  <p:tag name="KSO_WM_UNIT_LINE_FILL_TYPE" val="2"/>
</p:tagLst>
</file>

<file path=ppt/tags/tag15.xml><?xml version="1.0" encoding="utf-8"?>
<p:tagLst xmlns:p="http://schemas.openxmlformats.org/presentationml/2006/main">
  <p:tag name="KSO_WM_UNIT_PRESET_TEXT" val="单击此处添加文本具体内容，简明扼要的阐述您的观点。"/>
  <p:tag name="KSO_WM_UNIT_NOCLEAR" val="0"/>
  <p:tag name="KSO_WM_UNIT_VALUE" val="27"/>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03452_1*l_h_f*1_3_1"/>
  <p:tag name="KSO_WM_TEMPLATE_CATEGORY" val="diagram"/>
  <p:tag name="KSO_WM_TEMPLATE_INDEX" val="20203452"/>
  <p:tag name="KSO_WM_UNIT_LAYERLEVEL" val="1_1_1"/>
  <p:tag name="KSO_WM_TAG_VERSION" val="1.0"/>
  <p:tag name="KSO_WM_BEAUTIFY_FLAG" val="#wm#"/>
  <p:tag name="KSO_WM_UNIT_TEXT_FILL_FORE_SCHEMECOLOR_INDEX" val="14"/>
  <p:tag name="KSO_WM_UNIT_TEXT_FILL_TYPE" val="1"/>
</p:tagLst>
</file>

<file path=ppt/tags/tag16.xml><?xml version="1.0" encoding="utf-8"?>
<p:tagLst xmlns:p="http://schemas.openxmlformats.org/presentationml/2006/main">
  <p:tag name="KSO_WM_UNIT_ISCONTENTSTITLE" val="0"/>
  <p:tag name="KSO_WM_UNIT_PRESET_TEXT" val="添加标题"/>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03452_1*l_h_a*1_3_1"/>
  <p:tag name="KSO_WM_TEMPLATE_CATEGORY" val="diagram"/>
  <p:tag name="KSO_WM_TEMPLATE_INDEX" val="20203452"/>
  <p:tag name="KSO_WM_UNIT_LAYERLEVEL" val="1_1_1"/>
  <p:tag name="KSO_WM_TAG_VERSION" val="1.0"/>
  <p:tag name="KSO_WM_BEAUTIFY_FLAG" val="#wm#"/>
  <p:tag name="KSO_WM_UNIT_TEXT_FILL_FORE_SCHEMECOLOR_INDEX" val="14"/>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03452_1*l_h_i*1_3_3"/>
  <p:tag name="KSO_WM_TEMPLATE_CATEGORY" val="diagram"/>
  <p:tag name="KSO_WM_TEMPLATE_INDEX" val="20203452"/>
  <p:tag name="KSO_WM_UNIT_LAYERLEVEL" val="1_1_1"/>
  <p:tag name="KSO_WM_TAG_VERSION" val="1.0"/>
  <p:tag name="KSO_WM_BEAUTIFY_FLAG" val="#wm#"/>
  <p:tag name="KSO_WM_UNIT_LINE_FORE_SCHEMECOLOR_INDEX" val="14"/>
  <p:tag name="KSO_WM_UNIT_LINE_FILL_TYPE" val="2"/>
</p:tagLst>
</file>

<file path=ppt/tags/tag18.xml><?xml version="1.0" encoding="utf-8"?>
<p:tagLst xmlns:p="http://schemas.openxmlformats.org/presentationml/2006/main">
  <p:tag name="KSO_WM_UNIT_PRESET_TEXT" val="单击此处添加文本具体内容，简明扼要的阐述您的观点。"/>
  <p:tag name="KSO_WM_UNIT_NOCLEAR" val="0"/>
  <p:tag name="KSO_WM_UNIT_VALUE" val="27"/>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03452_1*l_h_f*1_1_1"/>
  <p:tag name="KSO_WM_TEMPLATE_CATEGORY" val="diagram"/>
  <p:tag name="KSO_WM_TEMPLATE_INDEX" val="20203452"/>
  <p:tag name="KSO_WM_UNIT_LAYERLEVEL" val="1_1_1"/>
  <p:tag name="KSO_WM_TAG_VERSION" val="1.0"/>
  <p:tag name="KSO_WM_BEAUTIFY_FLAG" val="#wm#"/>
  <p:tag name="KSO_WM_UNIT_TEXT_FILL_FORE_SCHEMECOLOR_INDEX" val="14"/>
  <p:tag name="KSO_WM_UNIT_TEXT_FILL_TYPE" val="1"/>
</p:tagLst>
</file>

<file path=ppt/tags/tag19.xml><?xml version="1.0" encoding="utf-8"?>
<p:tagLst xmlns:p="http://schemas.openxmlformats.org/presentationml/2006/main">
  <p:tag name="KSO_WM_UNIT_ISCONTENTSTITLE" val="0"/>
  <p:tag name="KSO_WM_UNIT_PRESET_TEXT" val="添加标题"/>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03452_1*l_h_a*1_1_1"/>
  <p:tag name="KSO_WM_TEMPLATE_CATEGORY" val="diagram"/>
  <p:tag name="KSO_WM_TEMPLATE_INDEX" val="20203452"/>
  <p:tag name="KSO_WM_UNIT_LAYERLEVEL" val="1_1_1"/>
  <p:tag name="KSO_WM_TAG_VERSION" val="1.0"/>
  <p:tag name="KSO_WM_BEAUTIFY_FLAG" val="#wm#"/>
  <p:tag name="KSO_WM_UNIT_TEXT_FILL_FORE_SCHEMECOLOR_INDEX" val="14"/>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03452_1*l_h_i*1_2_2"/>
  <p:tag name="KSO_WM_TEMPLATE_CATEGORY" val="diagram"/>
  <p:tag name="KSO_WM_TEMPLATE_INDEX" val="20203452"/>
  <p:tag name="KSO_WM_UNIT_LAYERLEVEL" val="1_1_1"/>
  <p:tag name="KSO_WM_TAG_VERSION" val="1.0"/>
  <p:tag name="KSO_WM_BEAUTIFY_FLAG" val="#wm#"/>
  <p:tag name="KSO_WM_UNIT_FILL_FORE_SCHEMECOLOR_INDEX" val="6"/>
  <p:tag name="KSO_WM_UNIT_FILL_TYPE" val="1"/>
  <p:tag name="KSO_WM_UNIT_TEXT_FILL_FORE_SCHEMECOLOR_INDEX" val="1"/>
  <p:tag name="KSO_WM_UNIT_TEXT_FILL_TYPE"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03452_1*l_h_i*1_1_1"/>
  <p:tag name="KSO_WM_TEMPLATE_CATEGORY" val="diagram"/>
  <p:tag name="KSO_WM_TEMPLATE_INDEX" val="20203452"/>
  <p:tag name="KSO_WM_UNIT_LAYERLEVEL" val="1_1_1"/>
  <p:tag name="KSO_WM_TAG_VERSION" val="1.0"/>
  <p:tag name="KSO_WM_BEAUTIFY_FLAG" val="#wm#"/>
  <p:tag name="KSO_WM_UNIT_LINE_FORE_SCHEMECOLOR_INDEX" val="14"/>
  <p:tag name="KSO_WM_UNIT_LINE_FILL_TYPE" val="2"/>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03452_1*l_h_i*1_1_2"/>
  <p:tag name="KSO_WM_TEMPLATE_CATEGORY" val="diagram"/>
  <p:tag name="KSO_WM_TEMPLATE_INDEX" val="20203452"/>
  <p:tag name="KSO_WM_UNIT_LAYERLEVEL" val="1_1_1"/>
  <p:tag name="KSO_WM_TAG_VERSION" val="1.0"/>
  <p:tag name="KSO_WM_BEAUTIFY_FLAG" val="#wm#"/>
  <p:tag name="KSO_WM_UNIT_FILL_FORE_SCHEMECOLOR_INDEX" val="14"/>
  <p:tag name="KSO_WM_UNIT_FILL_TYPE" val="1"/>
  <p:tag name="KSO_WM_UNIT_TEXT_FILL_FORE_SCHEMECOLOR_INDEX" val="14"/>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03452_1*l_h_i*1_3_4"/>
  <p:tag name="KSO_WM_TEMPLATE_CATEGORY" val="diagram"/>
  <p:tag name="KSO_WM_TEMPLATE_INDEX" val="20203452"/>
  <p:tag name="KSO_WM_UNIT_LAYERLEVEL" val="1_1_1"/>
  <p:tag name="KSO_WM_TAG_VERSION" val="1.0"/>
  <p:tag name="KSO_WM_BEAUTIFY_FLAG" val="#wm#"/>
  <p:tag name="KSO_WM_UNIT_FILL_FORE_SCHEMECOLOR_INDEX" val="14"/>
  <p:tag name="KSO_WM_UNIT_FILL_TYPE" val="1"/>
  <p:tag name="KSO_WM_UNIT_TEXT_FILL_FORE_SCHEMECOLOR_INDEX" val="14"/>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03452_1*l_h_i*1_2_1"/>
  <p:tag name="KSO_WM_TEMPLATE_CATEGORY" val="diagram"/>
  <p:tag name="KSO_WM_TEMPLATE_INDEX" val="20203452"/>
  <p:tag name="KSO_WM_UNIT_LAYERLEVEL" val="1_1_1"/>
  <p:tag name="KSO_WM_TAG_VERSION" val="1.0"/>
  <p:tag name="KSO_WM_BEAUTIFY_FLAG" val="#wm#"/>
  <p:tag name="KSO_WM_UNIT_FILL_FORE_SCHEMECOLOR_INDEX" val="14"/>
  <p:tag name="KSO_WM_UNIT_FILL_TYPE" val="1"/>
  <p:tag name="KSO_WM_UNIT_TEXT_FILL_FORE_SCHEMECOLOR_INDEX" val="14"/>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4"/>
  <p:tag name="KSO_WM_UNIT_ID" val="diagram20203452_1*l_h_i*1_4_4"/>
  <p:tag name="KSO_WM_TEMPLATE_CATEGORY" val="diagram"/>
  <p:tag name="KSO_WM_TEMPLATE_INDEX" val="20203452"/>
  <p:tag name="KSO_WM_UNIT_LAYERLEVEL" val="1_1_1"/>
  <p:tag name="KSO_WM_TAG_VERSION" val="1.0"/>
  <p:tag name="KSO_WM_BEAUTIFY_FLAG" val="#wm#"/>
  <p:tag name="KSO_WM_UNIT_FILL_FORE_SCHEMECOLOR_INDEX" val="14"/>
  <p:tag name="KSO_WM_UNIT_FILL_TYPE" val="1"/>
  <p:tag name="KSO_WM_UNIT_TEXT_FILL_FORE_SCHEMECOLOR_INDEX" val="14"/>
  <p:tag name="KSO_WM_UNIT_TEXT_FILL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70849_3*l_h_i*1_1_1"/>
  <p:tag name="KSO_WM_TEMPLATE_CATEGORY" val="diagram"/>
  <p:tag name="KSO_WM_TEMPLATE_INDEX" val="20170849"/>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70849_3*l_h_i*1_1_2"/>
  <p:tag name="KSO_WM_TEMPLATE_CATEGORY" val="diagram"/>
  <p:tag name="KSO_WM_TEMPLATE_INDEX" val="20170849"/>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27.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VALUE" val="76"/>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70849_3*l_h_f*1_1_1"/>
  <p:tag name="KSO_WM_TEMPLATE_CATEGORY" val="diagram"/>
  <p:tag name="KSO_WM_TEMPLATE_INDEX" val="20170849"/>
  <p:tag name="KSO_WM_UNIT_LAYERLEVEL" val="1_1_1"/>
  <p:tag name="KSO_WM_TAG_VERSION" val="1.0"/>
  <p:tag name="KSO_WM_BEAUTIFY_FLAG" val="#wm#"/>
  <p:tag name="KSO_WM_UNIT_TEXT_FILL_FORE_SCHEMECOLOR_INDEX" val="13"/>
  <p:tag name="KSO_WM_UNIT_TEXT_FILL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70849_3*l_h_i*1_2_1"/>
  <p:tag name="KSO_WM_TEMPLATE_CATEGORY" val="diagram"/>
  <p:tag name="KSO_WM_TEMPLATE_INDEX" val="20170849"/>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70849_3*l_h_i*1_2_2"/>
  <p:tag name="KSO_WM_TEMPLATE_CATEGORY" val="diagram"/>
  <p:tag name="KSO_WM_TEMPLATE_INDEX" val="20170849"/>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03452_1*l_h_i*1_4_1"/>
  <p:tag name="KSO_WM_TEMPLATE_CATEGORY" val="diagram"/>
  <p:tag name="KSO_WM_TEMPLATE_INDEX" val="20203452"/>
  <p:tag name="KSO_WM_UNIT_LAYERLEVEL" val="1_1_1"/>
  <p:tag name="KSO_WM_TAG_VERSION" val="1.0"/>
  <p:tag name="KSO_WM_BEAUTIFY_FLAG" val="#wm#"/>
  <p:tag name="KSO_WM_UNIT_FILL_FORE_SCHEMECOLOR_INDEX" val="8"/>
  <p:tag name="KSO_WM_UNIT_FILL_TYPE" val="1"/>
  <p:tag name="KSO_WM_UNIT_TEXT_FILL_FORE_SCHEMECOLOR_INDEX" val="1"/>
  <p:tag name="KSO_WM_UNIT_TEXT_FILL_TYPE" val="1"/>
</p:tagLst>
</file>

<file path=ppt/tags/tag30.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VALUE" val="76"/>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70849_3*l_h_f*1_2_1"/>
  <p:tag name="KSO_WM_TEMPLATE_CATEGORY" val="diagram"/>
  <p:tag name="KSO_WM_TEMPLATE_INDEX" val="20170849"/>
  <p:tag name="KSO_WM_UNIT_LAYERLEVEL" val="1_1_1"/>
  <p:tag name="KSO_WM_TAG_VERSION" val="1.0"/>
  <p:tag name="KSO_WM_BEAUTIFY_FLAG" val="#wm#"/>
  <p:tag name="KSO_WM_UNIT_TEXT_FILL_FORE_SCHEMECOLOR_INDEX" val="13"/>
  <p:tag name="KSO_WM_UNIT_TEXT_FILL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70849_3*l_h_i*1_3_2"/>
  <p:tag name="KSO_WM_TEMPLATE_CATEGORY" val="diagram"/>
  <p:tag name="KSO_WM_TEMPLATE_INDEX" val="20170849"/>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3"/>
  <p:tag name="KSO_WM_UNIT_ID" val="diagram20170849_3*l_h_i*1_3_3"/>
  <p:tag name="KSO_WM_TEMPLATE_CATEGORY" val="diagram"/>
  <p:tag name="KSO_WM_TEMPLATE_INDEX" val="20170849"/>
  <p:tag name="KSO_WM_UNIT_LAYERLEVEL" val="1_1_1"/>
  <p:tag name="KSO_WM_TAG_VERSION" val="1.0"/>
  <p:tag name="KSO_WM_BEAUTIFY_FLAG" val="#wm#"/>
  <p:tag name="KSO_WM_UNIT_TEXT_FILL_FORE_SCHEMECOLOR_INDEX" val="14"/>
  <p:tag name="KSO_WM_UNIT_TEX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3"/>
  <p:tag name="KSO_WM_UNIT_ID" val="diagram20170849_3*l_h_i*1_2_3"/>
  <p:tag name="KSO_WM_TEMPLATE_CATEGORY" val="diagram"/>
  <p:tag name="KSO_WM_TEMPLATE_INDEX" val="20170849"/>
  <p:tag name="KSO_WM_UNIT_LAYERLEVEL" val="1_1_1"/>
  <p:tag name="KSO_WM_TAG_VERSION" val="1.0"/>
  <p:tag name="KSO_WM_BEAUTIFY_FLAG" val="#wm#"/>
  <p:tag name="KSO_WM_UNIT_TEXT_FILL_FORE_SCHEMECOLOR_INDEX" val="14"/>
  <p:tag name="KSO_WM_UNIT_TEXT_FILL_TYPE"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3"/>
  <p:tag name="KSO_WM_UNIT_ID" val="diagram20170849_3*l_h_i*1_1_3"/>
  <p:tag name="KSO_WM_TEMPLATE_CATEGORY" val="diagram"/>
  <p:tag name="KSO_WM_TEMPLATE_INDEX" val="20170849"/>
  <p:tag name="KSO_WM_UNIT_LAYERLEVEL" val="1_1_1"/>
  <p:tag name="KSO_WM_TAG_VERSION" val="1.0"/>
  <p:tag name="KSO_WM_BEAUTIFY_FLAG" val="#wm#"/>
  <p:tag name="KSO_WM_UNIT_TEXT_FILL_FORE_SCHEMECOLOR_INDEX" val="14"/>
  <p:tag name="KSO_WM_UNIT_TEXT_FILL_TYPE"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3"/>
  <p:tag name="KSO_WM_UNIT_ID" val="diagram20170849_3*l_h_i*1_4_3"/>
  <p:tag name="KSO_WM_TEMPLATE_CATEGORY" val="diagram"/>
  <p:tag name="KSO_WM_TEMPLATE_INDEX" val="20170849"/>
  <p:tag name="KSO_WM_UNIT_LAYERLEVEL" val="1_1_1"/>
  <p:tag name="KSO_WM_TAG_VERSION" val="1.0"/>
  <p:tag name="KSO_WM_BEAUTIFY_FLAG" val="#wm#"/>
  <p:tag name="KSO_WM_UNIT_TEXT_FILL_FORE_SCHEMECOLOR_INDEX" val="14"/>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03452_1*l_h_i*1_1_3"/>
  <p:tag name="KSO_WM_TEMPLATE_CATEGORY" val="diagram"/>
  <p:tag name="KSO_WM_TEMPLATE_INDEX" val="20203452"/>
  <p:tag name="KSO_WM_UNIT_LAYERLEVEL" val="1_1_1"/>
  <p:tag name="KSO_WM_TAG_VERSION" val="1.0"/>
  <p:tag name="KSO_WM_BEAUTIFY_FLAG" val="#wm#"/>
  <p:tag name="KSO_WM_UNIT_FILL_FORE_SCHEMECOLOR_INDEX" val="5"/>
  <p:tag name="KSO_WM_UNIT_FILL_TYPE" val="1"/>
  <p:tag name="KSO_WM_UNIT_TEXT_FILL_FORE_SCHEMECOLOR_INDEX" val="1"/>
  <p:tag name="KSO_WM_UNIT_TEXT_FILL_TYPE"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03452_1*l_h_i*1_1_4"/>
  <p:tag name="KSO_WM_TEMPLATE_CATEGORY" val="diagram"/>
  <p:tag name="KSO_WM_TEMPLATE_INDEX" val="20203452"/>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03452_1*l_h_i*1_2_3"/>
  <p:tag name="KSO_WM_TEMPLATE_CATEGORY" val="diagram"/>
  <p:tag name="KSO_WM_TEMPLATE_INDEX" val="20203452"/>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03452_1*l_h_i*1_3_2"/>
  <p:tag name="KSO_WM_TEMPLATE_CATEGORY" val="diagram"/>
  <p:tag name="KSO_WM_TEMPLATE_INDEX" val="20203452"/>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03452_1*l_h_i*1_4_2"/>
  <p:tag name="KSO_WM_TEMPLATE_CATEGORY" val="diagram"/>
  <p:tag name="KSO_WM_TEMPLATE_INDEX" val="20203452"/>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9.xml><?xml version="1.0" encoding="utf-8"?>
<p:tagLst xmlns:p="http://schemas.openxmlformats.org/presentationml/2006/main">
  <p:tag name="KSO_WM_UNIT_PRESET_TEXT" val="单击此处添加文本具体内容，简明扼要的阐述您的观点。"/>
  <p:tag name="KSO_WM_UNIT_NOCLEAR" val="0"/>
  <p:tag name="KSO_WM_UNIT_VALUE" val="27"/>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03452_1*l_h_f*1_2_1"/>
  <p:tag name="KSO_WM_TEMPLATE_CATEGORY" val="diagram"/>
  <p:tag name="KSO_WM_TEMPLATE_INDEX" val="20203452"/>
  <p:tag name="KSO_WM_UNIT_LAYERLEVEL" val="1_1_1"/>
  <p:tag name="KSO_WM_TAG_VERSION" val="1.0"/>
  <p:tag name="KSO_WM_BEAUTIFY_FLAG" val="#wm#"/>
  <p:tag name="KSO_WM_UNIT_TEXT_FILL_FORE_SCHEMECOLOR_INDEX" val="14"/>
  <p:tag name="KSO_WM_UNIT_TEXT_FILL_TYPE" val="1"/>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565</Words>
  <Application>WPS 演示</Application>
  <PresentationFormat>自定义</PresentationFormat>
  <Paragraphs>82</Paragraphs>
  <Slides>10</Slides>
  <Notes>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10</vt:i4>
      </vt:variant>
    </vt:vector>
  </HeadingPairs>
  <TitlesOfParts>
    <vt:vector size="17" baseType="lpstr">
      <vt:lpstr>Arial</vt:lpstr>
      <vt:lpstr>宋体</vt:lpstr>
      <vt:lpstr>Wingdings</vt:lpstr>
      <vt:lpstr>微软雅黑</vt:lpstr>
      <vt:lpstr>Calibri</vt:lpstr>
      <vt:lpstr>Arial Unicode MS</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帅哥裤男</cp:lastModifiedBy>
  <cp:revision>403</cp:revision>
  <dcterms:created xsi:type="dcterms:W3CDTF">2019-12-22T05:53:00Z</dcterms:created>
  <dcterms:modified xsi:type="dcterms:W3CDTF">2021-05-18T03:47:09Z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52DAB507B3754239AE6DBB764A43B754</vt:lpwstr>
  </property>
</Properties>
</file>