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5" r:id="rId7"/>
    <p:sldId id="2659" r:id="rId8"/>
    <p:sldId id="2646" r:id="rId9"/>
    <p:sldId id="2647" r:id="rId10"/>
    <p:sldId id="2654" r:id="rId11"/>
    <p:sldId id="2655" r:id="rId12"/>
    <p:sldId id="2649" r:id="rId13"/>
    <p:sldId id="2634" r:id="rId14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09456" y="1567122"/>
            <a:ext cx="61264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美团浇水免费领水果案例分析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部门：供应链事业部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姓名：伍灿标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花名：星曜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9000" y="1991360"/>
            <a:ext cx="73780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1.</a:t>
            </a:r>
            <a:r>
              <a:rPr lang="zh-CN" altLang="en-US"/>
              <a:t>定时签到：养成用户在指定时间段进行签到的行为，让用户在下单</a:t>
            </a:r>
            <a:r>
              <a:rPr lang="zh-CN" altLang="en-US"/>
              <a:t>黄金时间段打开</a:t>
            </a:r>
            <a:r>
              <a:rPr lang="en-US" altLang="zh-CN"/>
              <a:t>APP</a:t>
            </a:r>
            <a:r>
              <a:rPr lang="zh-CN" altLang="en-US"/>
              <a:t>，能有效</a:t>
            </a:r>
            <a:r>
              <a:rPr lang="zh-CN" altLang="en-US"/>
              <a:t>提高用户的转化率。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2.社交属性：邀请好友一起来玩游戏，增加用户对产品的推广，以及留存时对好友的触发，当用户在产品中构建社交关系链，更易留存下来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59673" y="1304014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9535" y="1853565"/>
            <a:ext cx="6439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/>
              <a:t>促活留存、转化变现，传播获客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66850" y="2088515"/>
            <a:ext cx="525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+mj-ea"/>
              <a:buAutoNum type="circleNumDbPlain"/>
            </a:pPr>
            <a:endParaRPr lang="zh-CN" altLang="en-US"/>
          </a:p>
          <a:p>
            <a:pPr indent="0" algn="l">
              <a:buFont typeface="+mj-ea"/>
              <a:buNone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94105" y="1320165"/>
            <a:ext cx="498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签到打卡、邀请有礼、下单有礼、玩游戏领奖励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35543" y="1312269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案例路径：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210" y="2025015"/>
            <a:ext cx="7504430" cy="2832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35543" y="1312269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FF0000"/>
                </a:solidFill>
              </a:rPr>
              <a:t>案例路径：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80" y="1897380"/>
            <a:ext cx="1446530" cy="242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085" y="1941830"/>
            <a:ext cx="1558925" cy="21926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520" y="1930400"/>
            <a:ext cx="1437005" cy="22148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247890" y="4723130"/>
            <a:ext cx="26022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3.</a:t>
            </a:r>
            <a:r>
              <a:rPr lang="zh-CN" altLang="en-US" sz="1000"/>
              <a:t>点击水壶浇水，进度条满了即可领取水果</a:t>
            </a:r>
            <a:endParaRPr lang="zh-CN" altLang="en-US" sz="10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4280" y="1941830"/>
            <a:ext cx="1519555" cy="22752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70535" y="4723130"/>
            <a:ext cx="20631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打开</a:t>
            </a:r>
            <a:r>
              <a:rPr lang="en-US" altLang="zh-CN" sz="1000"/>
              <a:t>APP</a:t>
            </a:r>
            <a:r>
              <a:rPr lang="zh-CN" altLang="en-US" sz="1000"/>
              <a:t>首页</a:t>
            </a:r>
            <a:r>
              <a:rPr lang="en-US" altLang="zh-CN" sz="1000"/>
              <a:t>-</a:t>
            </a:r>
            <a:r>
              <a:rPr lang="zh-CN" altLang="en-US" sz="1000"/>
              <a:t>点击免费领取水果</a:t>
            </a:r>
            <a:endParaRPr lang="zh-CN" altLang="en-US" sz="1000"/>
          </a:p>
        </p:txBody>
      </p:sp>
      <p:sp>
        <p:nvSpPr>
          <p:cNvPr id="23" name="文本框 22"/>
          <p:cNvSpPr txBox="1"/>
          <p:nvPr/>
        </p:nvSpPr>
        <p:spPr>
          <a:xfrm>
            <a:off x="2718435" y="4723130"/>
            <a:ext cx="20542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1.</a:t>
            </a:r>
            <a:r>
              <a:rPr lang="zh-CN" altLang="en-US" sz="1000"/>
              <a:t>点击签到礼包，领取对应签到天数的奖励</a:t>
            </a:r>
            <a:endParaRPr lang="zh-CN" altLang="en-US" sz="1000"/>
          </a:p>
        </p:txBody>
      </p:sp>
      <p:sp>
        <p:nvSpPr>
          <p:cNvPr id="24" name="文本框 23"/>
          <p:cNvSpPr txBox="1"/>
          <p:nvPr/>
        </p:nvSpPr>
        <p:spPr>
          <a:xfrm>
            <a:off x="4986655" y="4723130"/>
            <a:ext cx="195834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000"/>
              <a:t>2.</a:t>
            </a:r>
            <a:r>
              <a:rPr lang="zh-CN" altLang="en-US" sz="1000"/>
              <a:t>点击领水滴 完成任务领取水滴</a:t>
            </a:r>
            <a:endParaRPr lang="zh-CN" altLang="en-US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0450" y="141859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</a:rPr>
              <a:t>亮点分析：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2229485"/>
            <a:ext cx="1727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活动形式简单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7580" y="2856230"/>
            <a:ext cx="74047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/>
              <a:t>活动流程简单，通过不同的操作，用户都可以领取水滴，并且为树苗进行浇水，等到进度条至满格，用户即可领取对应的水果，用户的唯一目标是领取水果，其他行为是为了得到水滴领取水果服务的。</a:t>
            </a:r>
            <a:endParaRPr lang="zh-CN" altLang="en-US" sz="1400"/>
          </a:p>
          <a:p>
            <a:pPr algn="l"/>
            <a:r>
              <a:rPr lang="zh-CN" altLang="en-US" sz="1400"/>
              <a:t>因此，</a:t>
            </a:r>
            <a:r>
              <a:rPr lang="zh-CN" altLang="en-US" sz="1400">
                <a:solidFill>
                  <a:srgbClr val="FF0000"/>
                </a:solidFill>
              </a:rPr>
              <a:t>流程简单，用户易理解且有唯一的目标去达成。因此可以在设置活动时，应尽可能缩短用户的路径，让用户轻松理解且容易上手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0450" y="141859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</a:rPr>
              <a:t>亮点分析：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870" y="2229485"/>
            <a:ext cx="1270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流程细节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7580" y="2856230"/>
            <a:ext cx="74047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Font typeface="+mj-ea"/>
              <a:buAutoNum type="circleNumDbPlain"/>
            </a:pPr>
            <a:r>
              <a:rPr lang="zh-CN" altLang="en-US" sz="1400"/>
              <a:t>界面采用进度条，且每次浇水时，会显示再浇水*%即可免费领取水果，进度条的形式让用户直观清晰看到目标达成的距离，再浇水</a:t>
            </a:r>
            <a:r>
              <a:rPr lang="zh-CN" altLang="en-US" sz="1400"/>
              <a:t>*%的文案显示，让用户有直观的数据知道自己的大概进度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991870" y="3658870"/>
            <a:ext cx="7032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solidFill>
                  <a:srgbClr val="FF0000"/>
                </a:solidFill>
              </a:rPr>
              <a:t>因此，通过进度条的快要达成的心理、以及数字的直观展示更能激励用户去完成目标，可以在引导用户完成一些任务的时候，借鉴进度条以及数字直观的展现形式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0450" y="1418590"/>
            <a:ext cx="155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</a:rPr>
              <a:t>亮点分析：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5345" y="2406650"/>
            <a:ext cx="74047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+mj-ea"/>
              <a:buNone/>
            </a:pPr>
            <a:r>
              <a:rPr lang="zh-CN" altLang="en-US" sz="1400"/>
              <a:t>②不同行为得到的奖励不同，分别顺序是：邀请好友&gt;指定商品下单&gt;APP下单&gt;浏览商品&gt;每日签到&amp;游戏兑换</a:t>
            </a:r>
            <a:r>
              <a:rPr lang="zh-CN" altLang="en-US" sz="1400"/>
              <a:t>，因此活动的目的优先级是：推广&gt;指定商品清库存&gt;购买&gt;商品浏览&gt;每日游戏活跃，根据不同优先级来做活动，能够有效的引导和激励用户发生相关的行为</a:t>
            </a:r>
            <a:endParaRPr lang="zh-CN" altLang="en-US" sz="1400"/>
          </a:p>
          <a:p>
            <a:pPr indent="0" algn="l">
              <a:buFont typeface="+mj-ea"/>
              <a:buNone/>
            </a:pPr>
            <a:endParaRPr lang="zh-CN" altLang="en-US" sz="1400">
              <a:solidFill>
                <a:srgbClr val="FF0000"/>
              </a:solidFill>
            </a:endParaRPr>
          </a:p>
          <a:p>
            <a:pPr indent="0" algn="l">
              <a:buFont typeface="+mj-ea"/>
              <a:buNone/>
            </a:pPr>
            <a:r>
              <a:rPr lang="zh-CN" altLang="en-US" sz="1400">
                <a:solidFill>
                  <a:srgbClr val="FF0000"/>
                </a:solidFill>
              </a:rPr>
              <a:t>因此，我们在制定养成游戏方案的时候，要依据活动目的优先级来制定不同行为的效果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WPS 演示</Application>
  <PresentationFormat>自定义</PresentationFormat>
  <Paragraphs>89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408</cp:revision>
  <dcterms:created xsi:type="dcterms:W3CDTF">2019-12-22T05:53:00Z</dcterms:created>
  <dcterms:modified xsi:type="dcterms:W3CDTF">2021-05-18T03:08:10Z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