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comments/comment1.xml" ContentType="application/vnd.openxmlformats-officedocument.presentationml.comments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283" r:id="rId2"/>
    <p:sldId id="2635" r:id="rId3"/>
    <p:sldId id="2644" r:id="rId4"/>
    <p:sldId id="2646" r:id="rId5"/>
    <p:sldId id="4001" r:id="rId6"/>
    <p:sldId id="4002" r:id="rId7"/>
    <p:sldId id="4018" r:id="rId8"/>
    <p:sldId id="4003" r:id="rId9"/>
    <p:sldId id="4004" r:id="rId10"/>
    <p:sldId id="4019" r:id="rId11"/>
    <p:sldId id="2660" r:id="rId12"/>
    <p:sldId id="2647" r:id="rId13"/>
    <p:sldId id="2689" r:id="rId14"/>
    <p:sldId id="4020" r:id="rId15"/>
    <p:sldId id="2634" r:id="rId16"/>
  </p:sldIdLst>
  <p:sldSz cx="10260013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o jun" initials="cj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ED7D31"/>
    <a:srgbClr val="FEA900"/>
    <a:srgbClr val="E93252"/>
    <a:srgbClr val="6DF5ED"/>
    <a:srgbClr val="FFFFFF"/>
    <a:srgbClr val="F8F8F8"/>
    <a:srgbClr val="120C16"/>
    <a:srgbClr val="0358B2"/>
    <a:srgbClr val="035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" y="8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9T00:31:24.238" idx="1">
    <p:pos x="10" y="10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796176-FFEA-4453-B3C5-86FCA4C88052}" type="doc">
      <dgm:prSet loTypeId="urn:microsoft.com/office/officeart/2005/8/layout/list1#1" loCatId="list" qsTypeId="urn:microsoft.com/office/officeart/2005/8/quickstyle/simple1#1" qsCatId="simple" csTypeId="urn:microsoft.com/office/officeart/2005/8/colors/accent0_1#1" csCatId="mainScheme" phldr="1"/>
      <dgm:spPr/>
      <dgm:t>
        <a:bodyPr/>
        <a:lstStyle/>
        <a:p>
          <a:endParaRPr lang="zh-CN" altLang="en-US"/>
        </a:p>
      </dgm:t>
    </dgm:pt>
    <dgm:pt modelId="{A7E2548B-AC32-4B01-BBFA-02F40C0F4EC3}">
      <dgm:prSet phldrT="[文本]" custT="1"/>
      <dgm:spPr/>
      <dgm:t>
        <a:bodyPr/>
        <a:lstStyle/>
        <a:p>
          <a:r>
            <a:rPr lang="zh-CN" altLang="en-US" sz="1600" dirty="0"/>
            <a:t>案例目标及背景</a:t>
          </a:r>
        </a:p>
      </dgm:t>
    </dgm:pt>
    <dgm:pt modelId="{E4D0092D-1226-4D08-9799-2812B1B3A205}" type="parTrans" cxnId="{6DA28C3E-4066-4121-A777-396E8AC56E95}">
      <dgm:prSet/>
      <dgm:spPr/>
      <dgm:t>
        <a:bodyPr/>
        <a:lstStyle/>
        <a:p>
          <a:endParaRPr lang="zh-CN" altLang="en-US" sz="1600"/>
        </a:p>
      </dgm:t>
    </dgm:pt>
    <dgm:pt modelId="{28DDF60F-4746-4323-950A-660C2ED12F4C}" type="sibTrans" cxnId="{6DA28C3E-4066-4121-A777-396E8AC56E95}">
      <dgm:prSet/>
      <dgm:spPr/>
      <dgm:t>
        <a:bodyPr/>
        <a:lstStyle/>
        <a:p>
          <a:endParaRPr lang="zh-CN" altLang="en-US" sz="1600"/>
        </a:p>
      </dgm:t>
    </dgm:pt>
    <dgm:pt modelId="{6229A896-BA79-4F93-B4A4-52AF8D0E63B7}">
      <dgm:prSet phldrT="[文本]" custT="1"/>
      <dgm:spPr/>
      <dgm:t>
        <a:bodyPr/>
        <a:lstStyle/>
        <a:p>
          <a:r>
            <a:rPr lang="zh-CN" altLang="en-US" sz="1600"/>
            <a:t>案例关键词</a:t>
          </a:r>
          <a:endParaRPr lang="zh-CN" altLang="en-US" sz="1600" dirty="0"/>
        </a:p>
      </dgm:t>
    </dgm:pt>
    <dgm:pt modelId="{EDE61E28-8052-4A4A-BF9B-F66B384DF533}" type="parTrans" cxnId="{540F4AF6-C377-45C5-A590-7CA2DAF93499}">
      <dgm:prSet/>
      <dgm:spPr/>
      <dgm:t>
        <a:bodyPr/>
        <a:lstStyle/>
        <a:p>
          <a:endParaRPr lang="zh-CN" altLang="en-US" sz="1600"/>
        </a:p>
      </dgm:t>
    </dgm:pt>
    <dgm:pt modelId="{7165FF18-8236-4A4E-8431-4608C1BAE295}" type="sibTrans" cxnId="{540F4AF6-C377-45C5-A590-7CA2DAF93499}">
      <dgm:prSet/>
      <dgm:spPr/>
      <dgm:t>
        <a:bodyPr/>
        <a:lstStyle/>
        <a:p>
          <a:endParaRPr lang="zh-CN" altLang="en-US" sz="1600"/>
        </a:p>
      </dgm:t>
    </dgm:pt>
    <dgm:pt modelId="{ACC21E35-BE52-4B64-9CE3-EAFB2C2B911E}">
      <dgm:prSet phldrT="[文本]" custT="1"/>
      <dgm:spPr/>
      <dgm:t>
        <a:bodyPr/>
        <a:lstStyle/>
        <a:p>
          <a:r>
            <a:rPr lang="zh-CN" altLang="en-US" sz="1600" dirty="0"/>
            <a:t>案例中亮点及可复用的点</a:t>
          </a:r>
        </a:p>
      </dgm:t>
    </dgm:pt>
    <dgm:pt modelId="{5C958575-B741-4319-9217-20F3E98CD28B}" type="parTrans" cxnId="{A98C5DC5-964A-4B38-9CEA-B18325772BEA}">
      <dgm:prSet/>
      <dgm:spPr/>
      <dgm:t>
        <a:bodyPr/>
        <a:lstStyle/>
        <a:p>
          <a:endParaRPr lang="zh-CN" altLang="en-US" sz="1600"/>
        </a:p>
      </dgm:t>
    </dgm:pt>
    <dgm:pt modelId="{ED660174-D282-4491-8B21-ACACA759DF36}" type="sibTrans" cxnId="{A98C5DC5-964A-4B38-9CEA-B18325772BEA}">
      <dgm:prSet/>
      <dgm:spPr/>
      <dgm:t>
        <a:bodyPr/>
        <a:lstStyle/>
        <a:p>
          <a:endParaRPr lang="zh-CN" altLang="en-US" sz="1600"/>
        </a:p>
      </dgm:t>
    </dgm:pt>
    <dgm:pt modelId="{5BA5075A-9611-40EC-B66E-1C50AF866171}">
      <dgm:prSet phldrT="[文本]" custT="1"/>
      <dgm:spPr/>
      <dgm:t>
        <a:bodyPr/>
        <a:lstStyle/>
        <a:p>
          <a:r>
            <a:rPr lang="zh-CN" altLang="en-US" sz="1600" dirty="0"/>
            <a:t>针对案例的延伸思考</a:t>
          </a:r>
        </a:p>
      </dgm:t>
    </dgm:pt>
    <dgm:pt modelId="{752AA41A-2BAD-4D16-954A-DD9664E56ECB}" type="parTrans" cxnId="{6812FF8E-3082-4F64-839F-77BEEBDD451D}">
      <dgm:prSet/>
      <dgm:spPr/>
      <dgm:t>
        <a:bodyPr/>
        <a:lstStyle/>
        <a:p>
          <a:endParaRPr lang="zh-CN" altLang="en-US" sz="1600"/>
        </a:p>
      </dgm:t>
    </dgm:pt>
    <dgm:pt modelId="{A41368AE-CFFF-41C3-A83B-7C82DA837351}" type="sibTrans" cxnId="{6812FF8E-3082-4F64-839F-77BEEBDD451D}">
      <dgm:prSet/>
      <dgm:spPr/>
      <dgm:t>
        <a:bodyPr/>
        <a:lstStyle/>
        <a:p>
          <a:endParaRPr lang="zh-CN" altLang="en-US" sz="1600"/>
        </a:p>
      </dgm:t>
    </dgm:pt>
    <dgm:pt modelId="{0FABB1E1-B967-41CD-8BD9-01EE970157FC}">
      <dgm:prSet phldrT="[文本]" custT="1"/>
      <dgm:spPr/>
      <dgm:t>
        <a:bodyPr/>
        <a:lstStyle/>
        <a:p>
          <a:r>
            <a:rPr lang="zh-CN" altLang="en-US" sz="1600"/>
            <a:t>案例中待优化点及改善方案</a:t>
          </a:r>
          <a:endParaRPr lang="zh-CN" altLang="en-US" sz="1600" dirty="0"/>
        </a:p>
      </dgm:t>
    </dgm:pt>
    <dgm:pt modelId="{C7B9EA86-F8CF-4931-9277-55EE61494FC9}" type="parTrans" cxnId="{74F191C9-5108-49CC-A7FB-DE006B0A1E5B}">
      <dgm:prSet/>
      <dgm:spPr/>
      <dgm:t>
        <a:bodyPr/>
        <a:lstStyle/>
        <a:p>
          <a:endParaRPr lang="zh-CN" altLang="en-US" sz="1600"/>
        </a:p>
      </dgm:t>
    </dgm:pt>
    <dgm:pt modelId="{3CA35860-4109-4C87-9304-98F472AD5542}" type="sibTrans" cxnId="{74F191C9-5108-49CC-A7FB-DE006B0A1E5B}">
      <dgm:prSet/>
      <dgm:spPr/>
      <dgm:t>
        <a:bodyPr/>
        <a:lstStyle/>
        <a:p>
          <a:endParaRPr lang="zh-CN" altLang="en-US" sz="1600"/>
        </a:p>
      </dgm:t>
    </dgm:pt>
    <dgm:pt modelId="{730938A3-D819-41F7-BE39-9DDAA446A19F}">
      <dgm:prSet phldrT="[文本]" custT="1"/>
      <dgm:spPr/>
      <dgm:t>
        <a:bodyPr/>
        <a:lstStyle/>
        <a:p>
          <a:r>
            <a:rPr lang="zh-CN" altLang="en-US" sz="1600"/>
            <a:t>案例概述（或运作流程）</a:t>
          </a:r>
          <a:endParaRPr lang="zh-CN" altLang="en-US" sz="1600" dirty="0"/>
        </a:p>
      </dgm:t>
    </dgm:pt>
    <dgm:pt modelId="{EE78992F-1051-4CC8-911D-A5A310796546}" type="parTrans" cxnId="{5B67546E-5008-497C-A4CC-7BC7374777BD}">
      <dgm:prSet/>
      <dgm:spPr/>
      <dgm:t>
        <a:bodyPr/>
        <a:lstStyle/>
        <a:p>
          <a:endParaRPr lang="zh-CN" altLang="en-US" sz="1600"/>
        </a:p>
      </dgm:t>
    </dgm:pt>
    <dgm:pt modelId="{F1FDF1A8-948A-4D3C-AA2E-BCB9DB7C421F}" type="sibTrans" cxnId="{5B67546E-5008-497C-A4CC-7BC7374777BD}">
      <dgm:prSet/>
      <dgm:spPr/>
      <dgm:t>
        <a:bodyPr/>
        <a:lstStyle/>
        <a:p>
          <a:endParaRPr lang="zh-CN" altLang="en-US" sz="1600"/>
        </a:p>
      </dgm:t>
    </dgm:pt>
    <dgm:pt modelId="{5CB4522F-075B-43D2-9CCA-FF96AAAB0675}" type="pres">
      <dgm:prSet presAssocID="{AA796176-FFEA-4453-B3C5-86FCA4C88052}" presName="linear" presStyleCnt="0">
        <dgm:presLayoutVars>
          <dgm:dir/>
          <dgm:animLvl val="lvl"/>
          <dgm:resizeHandles val="exact"/>
        </dgm:presLayoutVars>
      </dgm:prSet>
      <dgm:spPr/>
    </dgm:pt>
    <dgm:pt modelId="{792D5933-AD40-45AE-8480-2968FCA8CAA1}" type="pres">
      <dgm:prSet presAssocID="{A7E2548B-AC32-4B01-BBFA-02F40C0F4EC3}" presName="parentLin" presStyleCnt="0"/>
      <dgm:spPr/>
    </dgm:pt>
    <dgm:pt modelId="{E4755B94-5E72-4C9F-A91A-56B0FCDA28F1}" type="pres">
      <dgm:prSet presAssocID="{A7E2548B-AC32-4B01-BBFA-02F40C0F4EC3}" presName="parentLeftMargin" presStyleLbl="node1" presStyleIdx="0" presStyleCnt="6"/>
      <dgm:spPr/>
    </dgm:pt>
    <dgm:pt modelId="{C385AF22-AC18-4DC8-9B28-602D0C637594}" type="pres">
      <dgm:prSet presAssocID="{A7E2548B-AC32-4B01-BBFA-02F40C0F4EC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44720FB-B56E-4487-9420-26F63FDC8A92}" type="pres">
      <dgm:prSet presAssocID="{A7E2548B-AC32-4B01-BBFA-02F40C0F4EC3}" presName="negativeSpace" presStyleCnt="0"/>
      <dgm:spPr/>
    </dgm:pt>
    <dgm:pt modelId="{46544825-FBF5-4CDD-8C6C-17BDB8D6624D}" type="pres">
      <dgm:prSet presAssocID="{A7E2548B-AC32-4B01-BBFA-02F40C0F4EC3}" presName="childText" presStyleLbl="conFgAcc1" presStyleIdx="0" presStyleCnt="6">
        <dgm:presLayoutVars>
          <dgm:bulletEnabled val="1"/>
        </dgm:presLayoutVars>
      </dgm:prSet>
      <dgm:spPr/>
    </dgm:pt>
    <dgm:pt modelId="{4BCF71AD-8735-4E36-8AA7-859BE626CF89}" type="pres">
      <dgm:prSet presAssocID="{28DDF60F-4746-4323-950A-660C2ED12F4C}" presName="spaceBetweenRectangles" presStyleCnt="0"/>
      <dgm:spPr/>
    </dgm:pt>
    <dgm:pt modelId="{EED333AA-5EDE-462B-829D-585765A00D61}" type="pres">
      <dgm:prSet presAssocID="{6229A896-BA79-4F93-B4A4-52AF8D0E63B7}" presName="parentLin" presStyleCnt="0"/>
      <dgm:spPr/>
    </dgm:pt>
    <dgm:pt modelId="{75DA4DF2-046A-4C6A-8086-7C3E7861D4E7}" type="pres">
      <dgm:prSet presAssocID="{6229A896-BA79-4F93-B4A4-52AF8D0E63B7}" presName="parentLeftMargin" presStyleLbl="node1" presStyleIdx="0" presStyleCnt="6"/>
      <dgm:spPr/>
    </dgm:pt>
    <dgm:pt modelId="{FBD91DA6-F483-4103-904B-0A0489E1DCE7}" type="pres">
      <dgm:prSet presAssocID="{6229A896-BA79-4F93-B4A4-52AF8D0E63B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8F65CE9-588F-481F-B88C-E3C4A9B9C782}" type="pres">
      <dgm:prSet presAssocID="{6229A896-BA79-4F93-B4A4-52AF8D0E63B7}" presName="negativeSpace" presStyleCnt="0"/>
      <dgm:spPr/>
    </dgm:pt>
    <dgm:pt modelId="{9A2FC35B-336D-4AB9-BE3B-E5A027415580}" type="pres">
      <dgm:prSet presAssocID="{6229A896-BA79-4F93-B4A4-52AF8D0E63B7}" presName="childText" presStyleLbl="conFgAcc1" presStyleIdx="1" presStyleCnt="6">
        <dgm:presLayoutVars>
          <dgm:bulletEnabled val="1"/>
        </dgm:presLayoutVars>
      </dgm:prSet>
      <dgm:spPr/>
    </dgm:pt>
    <dgm:pt modelId="{781EB76A-EEE2-4822-9A02-692FC3F6DBFE}" type="pres">
      <dgm:prSet presAssocID="{7165FF18-8236-4A4E-8431-4608C1BAE295}" presName="spaceBetweenRectangles" presStyleCnt="0"/>
      <dgm:spPr/>
    </dgm:pt>
    <dgm:pt modelId="{1A83AB0C-0313-42B2-AD86-7F1781B8A4B2}" type="pres">
      <dgm:prSet presAssocID="{730938A3-D819-41F7-BE39-9DDAA446A19F}" presName="parentLin" presStyleCnt="0"/>
      <dgm:spPr/>
    </dgm:pt>
    <dgm:pt modelId="{0B52D98E-03C2-4BD0-85E7-F52451A2A69F}" type="pres">
      <dgm:prSet presAssocID="{730938A3-D819-41F7-BE39-9DDAA446A19F}" presName="parentLeftMargin" presStyleLbl="node1" presStyleIdx="1" presStyleCnt="6"/>
      <dgm:spPr/>
    </dgm:pt>
    <dgm:pt modelId="{427123AE-6E68-4008-BD50-9CC20F57260E}" type="pres">
      <dgm:prSet presAssocID="{730938A3-D819-41F7-BE39-9DDAA446A19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E45E6F7-D029-421E-9785-40AC3D5809F6}" type="pres">
      <dgm:prSet presAssocID="{730938A3-D819-41F7-BE39-9DDAA446A19F}" presName="negativeSpace" presStyleCnt="0"/>
      <dgm:spPr/>
    </dgm:pt>
    <dgm:pt modelId="{DC58CA3D-313C-426E-A0D6-37AFDA45F7F0}" type="pres">
      <dgm:prSet presAssocID="{730938A3-D819-41F7-BE39-9DDAA446A19F}" presName="childText" presStyleLbl="conFgAcc1" presStyleIdx="2" presStyleCnt="6">
        <dgm:presLayoutVars>
          <dgm:bulletEnabled val="1"/>
        </dgm:presLayoutVars>
      </dgm:prSet>
      <dgm:spPr/>
    </dgm:pt>
    <dgm:pt modelId="{97D0A409-687F-48B8-8F97-815DE1E84580}" type="pres">
      <dgm:prSet presAssocID="{F1FDF1A8-948A-4D3C-AA2E-BCB9DB7C421F}" presName="spaceBetweenRectangles" presStyleCnt="0"/>
      <dgm:spPr/>
    </dgm:pt>
    <dgm:pt modelId="{6C682417-E35E-4747-8277-8398315EE0A6}" type="pres">
      <dgm:prSet presAssocID="{ACC21E35-BE52-4B64-9CE3-EAFB2C2B911E}" presName="parentLin" presStyleCnt="0"/>
      <dgm:spPr/>
    </dgm:pt>
    <dgm:pt modelId="{3240125D-75FD-4A57-A758-6C50E602A37F}" type="pres">
      <dgm:prSet presAssocID="{ACC21E35-BE52-4B64-9CE3-EAFB2C2B911E}" presName="parentLeftMargin" presStyleLbl="node1" presStyleIdx="2" presStyleCnt="6"/>
      <dgm:spPr/>
    </dgm:pt>
    <dgm:pt modelId="{19E92E6E-C255-46EA-A296-4EEB24EE3A0F}" type="pres">
      <dgm:prSet presAssocID="{ACC21E35-BE52-4B64-9CE3-EAFB2C2B911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5396BCF-9918-4D1E-8A96-750EB7B7FAF0}" type="pres">
      <dgm:prSet presAssocID="{ACC21E35-BE52-4B64-9CE3-EAFB2C2B911E}" presName="negativeSpace" presStyleCnt="0"/>
      <dgm:spPr/>
    </dgm:pt>
    <dgm:pt modelId="{F46CC245-10BE-4E19-B679-8FD2CCBD83C6}" type="pres">
      <dgm:prSet presAssocID="{ACC21E35-BE52-4B64-9CE3-EAFB2C2B911E}" presName="childText" presStyleLbl="conFgAcc1" presStyleIdx="3" presStyleCnt="6">
        <dgm:presLayoutVars>
          <dgm:bulletEnabled val="1"/>
        </dgm:presLayoutVars>
      </dgm:prSet>
      <dgm:spPr/>
    </dgm:pt>
    <dgm:pt modelId="{259E2F94-8223-4A49-9E41-02FF9C3E6DB7}" type="pres">
      <dgm:prSet presAssocID="{ED660174-D282-4491-8B21-ACACA759DF36}" presName="spaceBetweenRectangles" presStyleCnt="0"/>
      <dgm:spPr/>
    </dgm:pt>
    <dgm:pt modelId="{0582B587-2F69-4A4E-91D2-4D573939D386}" type="pres">
      <dgm:prSet presAssocID="{0FABB1E1-B967-41CD-8BD9-01EE970157FC}" presName="parentLin" presStyleCnt="0"/>
      <dgm:spPr/>
    </dgm:pt>
    <dgm:pt modelId="{5637D23C-C60D-4167-8816-BB9B9D431E0E}" type="pres">
      <dgm:prSet presAssocID="{0FABB1E1-B967-41CD-8BD9-01EE970157FC}" presName="parentLeftMargin" presStyleLbl="node1" presStyleIdx="3" presStyleCnt="6"/>
      <dgm:spPr/>
    </dgm:pt>
    <dgm:pt modelId="{1CC4936E-ED17-4D2F-9813-87EE95763F16}" type="pres">
      <dgm:prSet presAssocID="{0FABB1E1-B967-41CD-8BD9-01EE970157F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E8ED095-A689-4B24-8673-40FB702F4F98}" type="pres">
      <dgm:prSet presAssocID="{0FABB1E1-B967-41CD-8BD9-01EE970157FC}" presName="negativeSpace" presStyleCnt="0"/>
      <dgm:spPr/>
    </dgm:pt>
    <dgm:pt modelId="{5AA363B9-8FB5-41E3-8B35-97BD2D191B34}" type="pres">
      <dgm:prSet presAssocID="{0FABB1E1-B967-41CD-8BD9-01EE970157FC}" presName="childText" presStyleLbl="conFgAcc1" presStyleIdx="4" presStyleCnt="6">
        <dgm:presLayoutVars>
          <dgm:bulletEnabled val="1"/>
        </dgm:presLayoutVars>
      </dgm:prSet>
      <dgm:spPr/>
    </dgm:pt>
    <dgm:pt modelId="{165391A6-F699-41AC-8B55-B5334317737C}" type="pres">
      <dgm:prSet presAssocID="{3CA35860-4109-4C87-9304-98F472AD5542}" presName="spaceBetweenRectangles" presStyleCnt="0"/>
      <dgm:spPr/>
    </dgm:pt>
    <dgm:pt modelId="{9922DA3E-3EF6-42FA-9CC9-86C6C0F10C5A}" type="pres">
      <dgm:prSet presAssocID="{5BA5075A-9611-40EC-B66E-1C50AF866171}" presName="parentLin" presStyleCnt="0"/>
      <dgm:spPr/>
    </dgm:pt>
    <dgm:pt modelId="{06CD99E7-5F6F-4B3A-B6AF-722345E5A49F}" type="pres">
      <dgm:prSet presAssocID="{5BA5075A-9611-40EC-B66E-1C50AF866171}" presName="parentLeftMargin" presStyleLbl="node1" presStyleIdx="4" presStyleCnt="6"/>
      <dgm:spPr/>
    </dgm:pt>
    <dgm:pt modelId="{ABF73B35-4281-4C64-B65F-D7E1D426DC52}" type="pres">
      <dgm:prSet presAssocID="{5BA5075A-9611-40EC-B66E-1C50AF866171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E970D71D-ECBA-4E7B-8977-0075B3C64135}" type="pres">
      <dgm:prSet presAssocID="{5BA5075A-9611-40EC-B66E-1C50AF866171}" presName="negativeSpace" presStyleCnt="0"/>
      <dgm:spPr/>
    </dgm:pt>
    <dgm:pt modelId="{1EBF7F84-B88A-4276-8D3B-5221674D7BF1}" type="pres">
      <dgm:prSet presAssocID="{5BA5075A-9611-40EC-B66E-1C50AF86617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662F1812-AED3-4BAE-8542-D20165F5DAA1}" type="presOf" srcId="{6229A896-BA79-4F93-B4A4-52AF8D0E63B7}" destId="{FBD91DA6-F483-4103-904B-0A0489E1DCE7}" srcOrd="1" destOrd="0" presId="urn:microsoft.com/office/officeart/2005/8/layout/list1#1"/>
    <dgm:cxn modelId="{B85F9E25-C652-4B7F-8FD1-439B78BFFC09}" type="presOf" srcId="{A7E2548B-AC32-4B01-BBFA-02F40C0F4EC3}" destId="{C385AF22-AC18-4DC8-9B28-602D0C637594}" srcOrd="1" destOrd="0" presId="urn:microsoft.com/office/officeart/2005/8/layout/list1#1"/>
    <dgm:cxn modelId="{C0C92239-6F59-4A67-8B01-83B8CED33E59}" type="presOf" srcId="{5BA5075A-9611-40EC-B66E-1C50AF866171}" destId="{06CD99E7-5F6F-4B3A-B6AF-722345E5A49F}" srcOrd="0" destOrd="0" presId="urn:microsoft.com/office/officeart/2005/8/layout/list1#1"/>
    <dgm:cxn modelId="{6DA28C3E-4066-4121-A777-396E8AC56E95}" srcId="{AA796176-FFEA-4453-B3C5-86FCA4C88052}" destId="{A7E2548B-AC32-4B01-BBFA-02F40C0F4EC3}" srcOrd="0" destOrd="0" parTransId="{E4D0092D-1226-4D08-9799-2812B1B3A205}" sibTransId="{28DDF60F-4746-4323-950A-660C2ED12F4C}"/>
    <dgm:cxn modelId="{AE945048-99BB-4E6F-831F-941A69103276}" type="presOf" srcId="{0FABB1E1-B967-41CD-8BD9-01EE970157FC}" destId="{5637D23C-C60D-4167-8816-BB9B9D431E0E}" srcOrd="0" destOrd="0" presId="urn:microsoft.com/office/officeart/2005/8/layout/list1#1"/>
    <dgm:cxn modelId="{5B67546E-5008-497C-A4CC-7BC7374777BD}" srcId="{AA796176-FFEA-4453-B3C5-86FCA4C88052}" destId="{730938A3-D819-41F7-BE39-9DDAA446A19F}" srcOrd="2" destOrd="0" parTransId="{EE78992F-1051-4CC8-911D-A5A310796546}" sibTransId="{F1FDF1A8-948A-4D3C-AA2E-BCB9DB7C421F}"/>
    <dgm:cxn modelId="{5746D370-F655-4369-9829-A3CB05B885AA}" type="presOf" srcId="{ACC21E35-BE52-4B64-9CE3-EAFB2C2B911E}" destId="{19E92E6E-C255-46EA-A296-4EEB24EE3A0F}" srcOrd="1" destOrd="0" presId="urn:microsoft.com/office/officeart/2005/8/layout/list1#1"/>
    <dgm:cxn modelId="{5DA8AC74-33F2-4C28-8300-0E50990216C1}" type="presOf" srcId="{AA796176-FFEA-4453-B3C5-86FCA4C88052}" destId="{5CB4522F-075B-43D2-9CCA-FF96AAAB0675}" srcOrd="0" destOrd="0" presId="urn:microsoft.com/office/officeart/2005/8/layout/list1#1"/>
    <dgm:cxn modelId="{D8070E78-59F1-4513-9398-C426422CA6D2}" type="presOf" srcId="{A7E2548B-AC32-4B01-BBFA-02F40C0F4EC3}" destId="{E4755B94-5E72-4C9F-A91A-56B0FCDA28F1}" srcOrd="0" destOrd="0" presId="urn:microsoft.com/office/officeart/2005/8/layout/list1#1"/>
    <dgm:cxn modelId="{6812FF8E-3082-4F64-839F-77BEEBDD451D}" srcId="{AA796176-FFEA-4453-B3C5-86FCA4C88052}" destId="{5BA5075A-9611-40EC-B66E-1C50AF866171}" srcOrd="5" destOrd="0" parTransId="{752AA41A-2BAD-4D16-954A-DD9664E56ECB}" sibTransId="{A41368AE-CFFF-41C3-A83B-7C82DA837351}"/>
    <dgm:cxn modelId="{8E1CF39A-2C53-4078-B676-390FA42BD10D}" type="presOf" srcId="{6229A896-BA79-4F93-B4A4-52AF8D0E63B7}" destId="{75DA4DF2-046A-4C6A-8086-7C3E7861D4E7}" srcOrd="0" destOrd="0" presId="urn:microsoft.com/office/officeart/2005/8/layout/list1#1"/>
    <dgm:cxn modelId="{B7AC3EAD-C2E5-4EE1-AD67-1717C0B0AE79}" type="presOf" srcId="{ACC21E35-BE52-4B64-9CE3-EAFB2C2B911E}" destId="{3240125D-75FD-4A57-A758-6C50E602A37F}" srcOrd="0" destOrd="0" presId="urn:microsoft.com/office/officeart/2005/8/layout/list1#1"/>
    <dgm:cxn modelId="{A0A139B8-C29C-4CF6-B01A-C9215FF29A1B}" type="presOf" srcId="{0FABB1E1-B967-41CD-8BD9-01EE970157FC}" destId="{1CC4936E-ED17-4D2F-9813-87EE95763F16}" srcOrd="1" destOrd="0" presId="urn:microsoft.com/office/officeart/2005/8/layout/list1#1"/>
    <dgm:cxn modelId="{04D720C0-4218-4938-9515-27C87D79C1B0}" type="presOf" srcId="{730938A3-D819-41F7-BE39-9DDAA446A19F}" destId="{427123AE-6E68-4008-BD50-9CC20F57260E}" srcOrd="1" destOrd="0" presId="urn:microsoft.com/office/officeart/2005/8/layout/list1#1"/>
    <dgm:cxn modelId="{A98C5DC5-964A-4B38-9CEA-B18325772BEA}" srcId="{AA796176-FFEA-4453-B3C5-86FCA4C88052}" destId="{ACC21E35-BE52-4B64-9CE3-EAFB2C2B911E}" srcOrd="3" destOrd="0" parTransId="{5C958575-B741-4319-9217-20F3E98CD28B}" sibTransId="{ED660174-D282-4491-8B21-ACACA759DF36}"/>
    <dgm:cxn modelId="{74F191C9-5108-49CC-A7FB-DE006B0A1E5B}" srcId="{AA796176-FFEA-4453-B3C5-86FCA4C88052}" destId="{0FABB1E1-B967-41CD-8BD9-01EE970157FC}" srcOrd="4" destOrd="0" parTransId="{C7B9EA86-F8CF-4931-9277-55EE61494FC9}" sibTransId="{3CA35860-4109-4C87-9304-98F472AD5542}"/>
    <dgm:cxn modelId="{F846AED5-C5CD-4945-9041-FB212C89E9C3}" type="presOf" srcId="{5BA5075A-9611-40EC-B66E-1C50AF866171}" destId="{ABF73B35-4281-4C64-B65F-D7E1D426DC52}" srcOrd="1" destOrd="0" presId="urn:microsoft.com/office/officeart/2005/8/layout/list1#1"/>
    <dgm:cxn modelId="{A1FCD9D6-88FE-42F6-A005-7CB64FD4DF60}" type="presOf" srcId="{730938A3-D819-41F7-BE39-9DDAA446A19F}" destId="{0B52D98E-03C2-4BD0-85E7-F52451A2A69F}" srcOrd="0" destOrd="0" presId="urn:microsoft.com/office/officeart/2005/8/layout/list1#1"/>
    <dgm:cxn modelId="{540F4AF6-C377-45C5-A590-7CA2DAF93499}" srcId="{AA796176-FFEA-4453-B3C5-86FCA4C88052}" destId="{6229A896-BA79-4F93-B4A4-52AF8D0E63B7}" srcOrd="1" destOrd="0" parTransId="{EDE61E28-8052-4A4A-BF9B-F66B384DF533}" sibTransId="{7165FF18-8236-4A4E-8431-4608C1BAE295}"/>
    <dgm:cxn modelId="{E64F7986-A22F-4AFA-B479-79081A7B952B}" type="presParOf" srcId="{5CB4522F-075B-43D2-9CCA-FF96AAAB0675}" destId="{792D5933-AD40-45AE-8480-2968FCA8CAA1}" srcOrd="0" destOrd="0" presId="urn:microsoft.com/office/officeart/2005/8/layout/list1#1"/>
    <dgm:cxn modelId="{3C593DDB-6C1E-4F28-B97E-4C473646A717}" type="presParOf" srcId="{792D5933-AD40-45AE-8480-2968FCA8CAA1}" destId="{E4755B94-5E72-4C9F-A91A-56B0FCDA28F1}" srcOrd="0" destOrd="0" presId="urn:microsoft.com/office/officeart/2005/8/layout/list1#1"/>
    <dgm:cxn modelId="{53C2F299-254F-4955-8E1D-0975BFA29DEA}" type="presParOf" srcId="{792D5933-AD40-45AE-8480-2968FCA8CAA1}" destId="{C385AF22-AC18-4DC8-9B28-602D0C637594}" srcOrd="1" destOrd="0" presId="urn:microsoft.com/office/officeart/2005/8/layout/list1#1"/>
    <dgm:cxn modelId="{3A418ED2-15B8-43F7-9CB2-B8862013A2CF}" type="presParOf" srcId="{5CB4522F-075B-43D2-9CCA-FF96AAAB0675}" destId="{744720FB-B56E-4487-9420-26F63FDC8A92}" srcOrd="1" destOrd="0" presId="urn:microsoft.com/office/officeart/2005/8/layout/list1#1"/>
    <dgm:cxn modelId="{4B625579-78F4-45B2-9DFA-A7F13878CD9D}" type="presParOf" srcId="{5CB4522F-075B-43D2-9CCA-FF96AAAB0675}" destId="{46544825-FBF5-4CDD-8C6C-17BDB8D6624D}" srcOrd="2" destOrd="0" presId="urn:microsoft.com/office/officeart/2005/8/layout/list1#1"/>
    <dgm:cxn modelId="{2DFB4BE4-930E-4611-A053-82E8D625F27C}" type="presParOf" srcId="{5CB4522F-075B-43D2-9CCA-FF96AAAB0675}" destId="{4BCF71AD-8735-4E36-8AA7-859BE626CF89}" srcOrd="3" destOrd="0" presId="urn:microsoft.com/office/officeart/2005/8/layout/list1#1"/>
    <dgm:cxn modelId="{F4723558-B28C-40C9-B27F-72F9BE0AF3F5}" type="presParOf" srcId="{5CB4522F-075B-43D2-9CCA-FF96AAAB0675}" destId="{EED333AA-5EDE-462B-829D-585765A00D61}" srcOrd="4" destOrd="0" presId="urn:microsoft.com/office/officeart/2005/8/layout/list1#1"/>
    <dgm:cxn modelId="{3D31BDE9-49B2-47DF-A12F-0683BC775F18}" type="presParOf" srcId="{EED333AA-5EDE-462B-829D-585765A00D61}" destId="{75DA4DF2-046A-4C6A-8086-7C3E7861D4E7}" srcOrd="0" destOrd="0" presId="urn:microsoft.com/office/officeart/2005/8/layout/list1#1"/>
    <dgm:cxn modelId="{37B9B0F7-2467-4A73-A2F3-48AAF33F4ACD}" type="presParOf" srcId="{EED333AA-5EDE-462B-829D-585765A00D61}" destId="{FBD91DA6-F483-4103-904B-0A0489E1DCE7}" srcOrd="1" destOrd="0" presId="urn:microsoft.com/office/officeart/2005/8/layout/list1#1"/>
    <dgm:cxn modelId="{85C47340-8A9E-4592-AB66-216A17057F11}" type="presParOf" srcId="{5CB4522F-075B-43D2-9CCA-FF96AAAB0675}" destId="{48F65CE9-588F-481F-B88C-E3C4A9B9C782}" srcOrd="5" destOrd="0" presId="urn:microsoft.com/office/officeart/2005/8/layout/list1#1"/>
    <dgm:cxn modelId="{B514B097-DCDB-49D3-9A46-45A481532DCB}" type="presParOf" srcId="{5CB4522F-075B-43D2-9CCA-FF96AAAB0675}" destId="{9A2FC35B-336D-4AB9-BE3B-E5A027415580}" srcOrd="6" destOrd="0" presId="urn:microsoft.com/office/officeart/2005/8/layout/list1#1"/>
    <dgm:cxn modelId="{8445FA2B-93A1-4A85-A633-6C53B31E6640}" type="presParOf" srcId="{5CB4522F-075B-43D2-9CCA-FF96AAAB0675}" destId="{781EB76A-EEE2-4822-9A02-692FC3F6DBFE}" srcOrd="7" destOrd="0" presId="urn:microsoft.com/office/officeart/2005/8/layout/list1#1"/>
    <dgm:cxn modelId="{585724F5-D580-4123-A6B5-18BCB4B61298}" type="presParOf" srcId="{5CB4522F-075B-43D2-9CCA-FF96AAAB0675}" destId="{1A83AB0C-0313-42B2-AD86-7F1781B8A4B2}" srcOrd="8" destOrd="0" presId="urn:microsoft.com/office/officeart/2005/8/layout/list1#1"/>
    <dgm:cxn modelId="{D3A9A500-291D-4315-A0B5-48A11AFD7872}" type="presParOf" srcId="{1A83AB0C-0313-42B2-AD86-7F1781B8A4B2}" destId="{0B52D98E-03C2-4BD0-85E7-F52451A2A69F}" srcOrd="0" destOrd="0" presId="urn:microsoft.com/office/officeart/2005/8/layout/list1#1"/>
    <dgm:cxn modelId="{08FF2DFE-CF0C-4A40-BF76-5D8DF2A83E45}" type="presParOf" srcId="{1A83AB0C-0313-42B2-AD86-7F1781B8A4B2}" destId="{427123AE-6E68-4008-BD50-9CC20F57260E}" srcOrd="1" destOrd="0" presId="urn:microsoft.com/office/officeart/2005/8/layout/list1#1"/>
    <dgm:cxn modelId="{6BF98521-58EF-4718-94C0-86D18F889A8F}" type="presParOf" srcId="{5CB4522F-075B-43D2-9CCA-FF96AAAB0675}" destId="{3E45E6F7-D029-421E-9785-40AC3D5809F6}" srcOrd="9" destOrd="0" presId="urn:microsoft.com/office/officeart/2005/8/layout/list1#1"/>
    <dgm:cxn modelId="{05C125E2-B9C9-4C04-B36D-0D1E8CAE682E}" type="presParOf" srcId="{5CB4522F-075B-43D2-9CCA-FF96AAAB0675}" destId="{DC58CA3D-313C-426E-A0D6-37AFDA45F7F0}" srcOrd="10" destOrd="0" presId="urn:microsoft.com/office/officeart/2005/8/layout/list1#1"/>
    <dgm:cxn modelId="{E919EC92-820A-428D-99E1-2B124C1E1608}" type="presParOf" srcId="{5CB4522F-075B-43D2-9CCA-FF96AAAB0675}" destId="{97D0A409-687F-48B8-8F97-815DE1E84580}" srcOrd="11" destOrd="0" presId="urn:microsoft.com/office/officeart/2005/8/layout/list1#1"/>
    <dgm:cxn modelId="{5EF25026-603F-4335-9104-A837A384B12F}" type="presParOf" srcId="{5CB4522F-075B-43D2-9CCA-FF96AAAB0675}" destId="{6C682417-E35E-4747-8277-8398315EE0A6}" srcOrd="12" destOrd="0" presId="urn:microsoft.com/office/officeart/2005/8/layout/list1#1"/>
    <dgm:cxn modelId="{9C82A2E3-73F3-44C2-B38A-81C0C8565E9A}" type="presParOf" srcId="{6C682417-E35E-4747-8277-8398315EE0A6}" destId="{3240125D-75FD-4A57-A758-6C50E602A37F}" srcOrd="0" destOrd="0" presId="urn:microsoft.com/office/officeart/2005/8/layout/list1#1"/>
    <dgm:cxn modelId="{F376AE30-1079-4CDB-8E35-FE488DCEAD2D}" type="presParOf" srcId="{6C682417-E35E-4747-8277-8398315EE0A6}" destId="{19E92E6E-C255-46EA-A296-4EEB24EE3A0F}" srcOrd="1" destOrd="0" presId="urn:microsoft.com/office/officeart/2005/8/layout/list1#1"/>
    <dgm:cxn modelId="{F33726E3-490B-4D06-A525-1BA1AEBB1C8F}" type="presParOf" srcId="{5CB4522F-075B-43D2-9CCA-FF96AAAB0675}" destId="{B5396BCF-9918-4D1E-8A96-750EB7B7FAF0}" srcOrd="13" destOrd="0" presId="urn:microsoft.com/office/officeart/2005/8/layout/list1#1"/>
    <dgm:cxn modelId="{D7FFDA87-5839-4CB8-B744-1B7230101671}" type="presParOf" srcId="{5CB4522F-075B-43D2-9CCA-FF96AAAB0675}" destId="{F46CC245-10BE-4E19-B679-8FD2CCBD83C6}" srcOrd="14" destOrd="0" presId="urn:microsoft.com/office/officeart/2005/8/layout/list1#1"/>
    <dgm:cxn modelId="{771C0B25-5E8F-4FF8-B0F2-C6E7A9E26EB1}" type="presParOf" srcId="{5CB4522F-075B-43D2-9CCA-FF96AAAB0675}" destId="{259E2F94-8223-4A49-9E41-02FF9C3E6DB7}" srcOrd="15" destOrd="0" presId="urn:microsoft.com/office/officeart/2005/8/layout/list1#1"/>
    <dgm:cxn modelId="{51C24110-273A-445F-A797-AAB07E190C8A}" type="presParOf" srcId="{5CB4522F-075B-43D2-9CCA-FF96AAAB0675}" destId="{0582B587-2F69-4A4E-91D2-4D573939D386}" srcOrd="16" destOrd="0" presId="urn:microsoft.com/office/officeart/2005/8/layout/list1#1"/>
    <dgm:cxn modelId="{88995C75-011B-442D-B3B0-68C8AA231378}" type="presParOf" srcId="{0582B587-2F69-4A4E-91D2-4D573939D386}" destId="{5637D23C-C60D-4167-8816-BB9B9D431E0E}" srcOrd="0" destOrd="0" presId="urn:microsoft.com/office/officeart/2005/8/layout/list1#1"/>
    <dgm:cxn modelId="{E0066D49-5AF0-4005-90B5-6383B1A25CC7}" type="presParOf" srcId="{0582B587-2F69-4A4E-91D2-4D573939D386}" destId="{1CC4936E-ED17-4D2F-9813-87EE95763F16}" srcOrd="1" destOrd="0" presId="urn:microsoft.com/office/officeart/2005/8/layout/list1#1"/>
    <dgm:cxn modelId="{81049395-50FC-4BE5-999A-FA3A910C6AB6}" type="presParOf" srcId="{5CB4522F-075B-43D2-9CCA-FF96AAAB0675}" destId="{9E8ED095-A689-4B24-8673-40FB702F4F98}" srcOrd="17" destOrd="0" presId="urn:microsoft.com/office/officeart/2005/8/layout/list1#1"/>
    <dgm:cxn modelId="{3D70EB50-153F-4492-947D-EB83294A4E59}" type="presParOf" srcId="{5CB4522F-075B-43D2-9CCA-FF96AAAB0675}" destId="{5AA363B9-8FB5-41E3-8B35-97BD2D191B34}" srcOrd="18" destOrd="0" presId="urn:microsoft.com/office/officeart/2005/8/layout/list1#1"/>
    <dgm:cxn modelId="{B4FB1D32-D4A2-4494-BD76-A825F382590C}" type="presParOf" srcId="{5CB4522F-075B-43D2-9CCA-FF96AAAB0675}" destId="{165391A6-F699-41AC-8B55-B5334317737C}" srcOrd="19" destOrd="0" presId="urn:microsoft.com/office/officeart/2005/8/layout/list1#1"/>
    <dgm:cxn modelId="{393A8961-3DBD-4564-A6C2-813CA257BD58}" type="presParOf" srcId="{5CB4522F-075B-43D2-9CCA-FF96AAAB0675}" destId="{9922DA3E-3EF6-42FA-9CC9-86C6C0F10C5A}" srcOrd="20" destOrd="0" presId="urn:microsoft.com/office/officeart/2005/8/layout/list1#1"/>
    <dgm:cxn modelId="{87A52DF9-2C26-4E57-84A9-EEF8930BCF18}" type="presParOf" srcId="{9922DA3E-3EF6-42FA-9CC9-86C6C0F10C5A}" destId="{06CD99E7-5F6F-4B3A-B6AF-722345E5A49F}" srcOrd="0" destOrd="0" presId="urn:microsoft.com/office/officeart/2005/8/layout/list1#1"/>
    <dgm:cxn modelId="{D7C378C8-1B98-4734-835E-992B34B3F5DC}" type="presParOf" srcId="{9922DA3E-3EF6-42FA-9CC9-86C6C0F10C5A}" destId="{ABF73B35-4281-4C64-B65F-D7E1D426DC52}" srcOrd="1" destOrd="0" presId="urn:microsoft.com/office/officeart/2005/8/layout/list1#1"/>
    <dgm:cxn modelId="{32DA0E08-E2AD-4011-8E55-153870D66355}" type="presParOf" srcId="{5CB4522F-075B-43D2-9CCA-FF96AAAB0675}" destId="{E970D71D-ECBA-4E7B-8977-0075B3C64135}" srcOrd="21" destOrd="0" presId="urn:microsoft.com/office/officeart/2005/8/layout/list1#1"/>
    <dgm:cxn modelId="{74407CAF-1C80-44D2-BC80-84029926B96A}" type="presParOf" srcId="{5CB4522F-075B-43D2-9CCA-FF96AAAB0675}" destId="{1EBF7F84-B88A-4276-8D3B-5221674D7BF1}" srcOrd="2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44825-FBF5-4CDD-8C6C-17BDB8D6624D}">
      <dsp:nvSpPr>
        <dsp:cNvPr id="0" name=""/>
        <dsp:cNvSpPr/>
      </dsp:nvSpPr>
      <dsp:spPr>
        <a:xfrm>
          <a:off x="0" y="2048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5AF22-AC18-4DC8-9B28-602D0C637594}">
      <dsp:nvSpPr>
        <dsp:cNvPr id="0" name=""/>
        <dsp:cNvSpPr/>
      </dsp:nvSpPr>
      <dsp:spPr>
        <a:xfrm>
          <a:off x="263562" y="277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案例目标及背景</a:t>
          </a:r>
        </a:p>
      </dsp:txBody>
      <dsp:txXfrm>
        <a:off x="280855" y="45063"/>
        <a:ext cx="3655284" cy="319654"/>
      </dsp:txXfrm>
    </dsp:sp>
    <dsp:sp modelId="{9A2FC35B-336D-4AB9-BE3B-E5A027415580}">
      <dsp:nvSpPr>
        <dsp:cNvPr id="0" name=""/>
        <dsp:cNvSpPr/>
      </dsp:nvSpPr>
      <dsp:spPr>
        <a:xfrm>
          <a:off x="0" y="74921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91DA6-F483-4103-904B-0A0489E1DCE7}">
      <dsp:nvSpPr>
        <dsp:cNvPr id="0" name=""/>
        <dsp:cNvSpPr/>
      </dsp:nvSpPr>
      <dsp:spPr>
        <a:xfrm>
          <a:off x="263562" y="57209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案例关键词</a:t>
          </a:r>
          <a:endParaRPr lang="zh-CN" altLang="en-US" sz="1600" kern="1200" dirty="0"/>
        </a:p>
      </dsp:txBody>
      <dsp:txXfrm>
        <a:off x="280855" y="589383"/>
        <a:ext cx="3655284" cy="319654"/>
      </dsp:txXfrm>
    </dsp:sp>
    <dsp:sp modelId="{DC58CA3D-313C-426E-A0D6-37AFDA45F7F0}">
      <dsp:nvSpPr>
        <dsp:cNvPr id="0" name=""/>
        <dsp:cNvSpPr/>
      </dsp:nvSpPr>
      <dsp:spPr>
        <a:xfrm>
          <a:off x="0" y="129353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123AE-6E68-4008-BD50-9CC20F57260E}">
      <dsp:nvSpPr>
        <dsp:cNvPr id="0" name=""/>
        <dsp:cNvSpPr/>
      </dsp:nvSpPr>
      <dsp:spPr>
        <a:xfrm>
          <a:off x="263562" y="111641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案例概述（或运作流程）</a:t>
          </a:r>
          <a:endParaRPr lang="zh-CN" altLang="en-US" sz="1600" kern="1200" dirty="0"/>
        </a:p>
      </dsp:txBody>
      <dsp:txXfrm>
        <a:off x="280855" y="1133703"/>
        <a:ext cx="3655284" cy="319654"/>
      </dsp:txXfrm>
    </dsp:sp>
    <dsp:sp modelId="{F46CC245-10BE-4E19-B679-8FD2CCBD83C6}">
      <dsp:nvSpPr>
        <dsp:cNvPr id="0" name=""/>
        <dsp:cNvSpPr/>
      </dsp:nvSpPr>
      <dsp:spPr>
        <a:xfrm>
          <a:off x="0" y="183785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92E6E-C255-46EA-A296-4EEB24EE3A0F}">
      <dsp:nvSpPr>
        <dsp:cNvPr id="0" name=""/>
        <dsp:cNvSpPr/>
      </dsp:nvSpPr>
      <dsp:spPr>
        <a:xfrm>
          <a:off x="263562" y="166073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案例中亮点及可复用的点</a:t>
          </a:r>
        </a:p>
      </dsp:txBody>
      <dsp:txXfrm>
        <a:off x="280855" y="1678023"/>
        <a:ext cx="3655284" cy="319654"/>
      </dsp:txXfrm>
    </dsp:sp>
    <dsp:sp modelId="{5AA363B9-8FB5-41E3-8B35-97BD2D191B34}">
      <dsp:nvSpPr>
        <dsp:cNvPr id="0" name=""/>
        <dsp:cNvSpPr/>
      </dsp:nvSpPr>
      <dsp:spPr>
        <a:xfrm>
          <a:off x="0" y="238217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4936E-ED17-4D2F-9813-87EE95763F16}">
      <dsp:nvSpPr>
        <dsp:cNvPr id="0" name=""/>
        <dsp:cNvSpPr/>
      </dsp:nvSpPr>
      <dsp:spPr>
        <a:xfrm>
          <a:off x="263562" y="220505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案例中待优化点及改善方案</a:t>
          </a:r>
          <a:endParaRPr lang="zh-CN" altLang="en-US" sz="1600" kern="1200" dirty="0"/>
        </a:p>
      </dsp:txBody>
      <dsp:txXfrm>
        <a:off x="280855" y="2222343"/>
        <a:ext cx="3655284" cy="319654"/>
      </dsp:txXfrm>
    </dsp:sp>
    <dsp:sp modelId="{1EBF7F84-B88A-4276-8D3B-5221674D7BF1}">
      <dsp:nvSpPr>
        <dsp:cNvPr id="0" name=""/>
        <dsp:cNvSpPr/>
      </dsp:nvSpPr>
      <dsp:spPr>
        <a:xfrm>
          <a:off x="0" y="29264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73B35-4281-4C64-B65F-D7E1D426DC52}">
      <dsp:nvSpPr>
        <dsp:cNvPr id="0" name=""/>
        <dsp:cNvSpPr/>
      </dsp:nvSpPr>
      <dsp:spPr>
        <a:xfrm>
          <a:off x="263562" y="27493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针对案例的延伸思考</a:t>
          </a:r>
        </a:p>
      </dsp:txBody>
      <dsp:txXfrm>
        <a:off x="280855" y="2766663"/>
        <a:ext cx="3655284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sv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10" Type="http://schemas.openxmlformats.org/officeDocument/2006/relationships/image" Target="../media/image7.png"/><Relationship Id="rId4" Type="http://schemas.openxmlformats.org/officeDocument/2006/relationships/tags" Target="../tags/tag19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5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3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26.xml"/><Relationship Id="rId10" Type="http://schemas.openxmlformats.org/officeDocument/2006/relationships/tags" Target="../tags/tag31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svg"/><Relationship Id="rId7" Type="http://schemas.openxmlformats.org/officeDocument/2006/relationships/diagramData" Target="../diagrams/data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diagramDrawing" Target="../diagrams/drawing1.xml"/><Relationship Id="rId5" Type="http://schemas.openxmlformats.org/officeDocument/2006/relationships/image" Target="../media/image6.sv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4.svg"/><Relationship Id="rId3" Type="http://schemas.openxmlformats.org/officeDocument/2006/relationships/tags" Target="../tags/tag3.xml"/><Relationship Id="rId21" Type="http://schemas.openxmlformats.org/officeDocument/2006/relationships/image" Target="../media/image7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3.png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6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9.svg"/><Relationship Id="rId10" Type="http://schemas.openxmlformats.org/officeDocument/2006/relationships/tags" Target="../tags/tag10.xml"/><Relationship Id="rId19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sv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6.sv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152456" y="1567122"/>
            <a:ext cx="38404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/>
              <a:t>品牌私域布局拆解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sz="3600" b="1" dirty="0">
                <a:solidFill>
                  <a:schemeClr val="tx1"/>
                </a:solidFill>
              </a:rPr>
              <a:t>   </a:t>
            </a:r>
            <a:r>
              <a:rPr lang="zh-CN" altLang="en-US" b="1" dirty="0"/>
              <a:t>部门：项目二组</a:t>
            </a:r>
            <a:endParaRPr lang="en-US" altLang="zh-CN" sz="3600" b="1" dirty="0"/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姓名：张泳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/>
              <a:t>花名：彩虹</a:t>
            </a:r>
            <a:endParaRPr lang="en-US" altLang="zh-CN" b="1" dirty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7552" y="3941688"/>
            <a:ext cx="4990289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 dirty="0"/>
              <a:t>最专业的品牌私域运营服务商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r>
              <a:rPr lang="zh-CN" altLang="zh-CN" sz="1200" b="1" dirty="0"/>
              <a:t>帮你管理最有价值的用户资产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endParaRPr lang="zh-CN" altLang="en-US" sz="1200" b="1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71753" y="663517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rgbClr val="FEA900"/>
                  </a:solidFill>
                  <a:sym typeface="+mn-ea"/>
                </a:rPr>
                <a:t>品牌私域运营中心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328191" y="436513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社群运营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8420" y="1464945"/>
            <a:ext cx="1788160" cy="318071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7305" y="1464945"/>
            <a:ext cx="1788160" cy="318071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5465" y="1464945"/>
            <a:ext cx="1820545" cy="323913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1505" y="2167255"/>
            <a:ext cx="1658620" cy="170688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371465" y="4895850"/>
            <a:ext cx="1370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直播通知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943725" y="4895850"/>
            <a:ext cx="1570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购买情况咨询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965960" y="4757420"/>
            <a:ext cx="1579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进群领取</a:t>
            </a:r>
            <a:br>
              <a:rPr lang="zh-CN" altLang="en-US"/>
            </a:br>
            <a:r>
              <a:rPr lang="en-US" altLang="zh-CN"/>
              <a:t>223</a:t>
            </a:r>
            <a:r>
              <a:rPr lang="zh-CN" altLang="en-US"/>
              <a:t>元组合券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63091" y="464453"/>
            <a:ext cx="2621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/>
            <a:r>
              <a:rPr lang="zh-CN" altLang="en-US" sz="1600" b="1" dirty="0">
                <a:sym typeface="+mn-ea"/>
              </a:rPr>
              <a:t>案例中待优化点及改善方向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5021085" y="1954264"/>
            <a:ext cx="3599453" cy="1423864"/>
          </a:xfrm>
          <a:prstGeom prst="rect">
            <a:avLst/>
          </a:prstGeom>
          <a:solidFill>
            <a:srgbClr val="FFBD1B"/>
          </a:solidFill>
          <a:ln w="9525">
            <a:noFill/>
          </a:ln>
        </p:spPr>
        <p:style>
          <a:lnRef idx="2">
            <a:srgbClr val="00B6A5">
              <a:shade val="50000"/>
            </a:srgbClr>
          </a:lnRef>
          <a:fillRef idx="1">
            <a:srgbClr val="00B6A5"/>
          </a:fillRef>
          <a:effectRef idx="0">
            <a:srgbClr val="00B6A5"/>
          </a:effectRef>
          <a:fontRef idx="minor">
            <a:srgbClr val="000000"/>
          </a:fontRef>
        </p:style>
        <p:txBody>
          <a:bodyPr anchor="ctr"/>
          <a:lstStyle/>
          <a:p>
            <a:pPr algn="ctr"/>
            <a:endParaRPr lang="zh-CN" altLang="en-US" sz="2015">
              <a:solidFill>
                <a:srgbClr val="FFFFFF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284828" y="1954264"/>
            <a:ext cx="3599453" cy="1423864"/>
          </a:xfrm>
          <a:prstGeom prst="rect">
            <a:avLst/>
          </a:prstGeom>
          <a:solidFill>
            <a:srgbClr val="C1272D"/>
          </a:solidFill>
          <a:ln w="9525">
            <a:noFill/>
          </a:ln>
        </p:spPr>
        <p:style>
          <a:lnRef idx="2">
            <a:srgbClr val="00B6A5">
              <a:shade val="50000"/>
            </a:srgbClr>
          </a:lnRef>
          <a:fillRef idx="1">
            <a:srgbClr val="00B6A5"/>
          </a:fillRef>
          <a:effectRef idx="0">
            <a:srgbClr val="00B6A5"/>
          </a:effectRef>
          <a:fontRef idx="minor">
            <a:srgbClr val="000000"/>
          </a:fontRef>
        </p:style>
        <p:txBody>
          <a:bodyPr anchor="ctr"/>
          <a:lstStyle/>
          <a:p>
            <a:pPr algn="ctr"/>
            <a:endParaRPr lang="zh-CN" altLang="en-US" sz="2015">
              <a:solidFill>
                <a:srgbClr val="FFFFFF"/>
              </a:solidFill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8654" y="2127528"/>
            <a:ext cx="3429721" cy="31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303" tIns="39303" rIns="39303" bIns="39303">
            <a:normAutofit fontScale="95000" lnSpcReduction="10000"/>
          </a:bodyPr>
          <a:lstStyle>
            <a:lvl1pPr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168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社群</a:t>
            </a:r>
            <a:r>
              <a:rPr lang="en-US" altLang="zh-CN" sz="168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IP</a:t>
            </a:r>
            <a:r>
              <a:rPr lang="zh-CN" altLang="en-US" sz="168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特质弱，未能活跃用户</a:t>
            </a:r>
          </a:p>
        </p:txBody>
      </p:sp>
      <p:sp>
        <p:nvSpPr>
          <p:cNvPr id="14" name="TextBox 1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69695" y="2441575"/>
            <a:ext cx="342963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303" tIns="39303" rIns="39303" bIns="39303">
            <a:normAutofit fontScale="90000" lnSpcReduction="10000"/>
          </a:bodyPr>
          <a:lstStyle>
            <a:lvl1pPr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151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IP</a:t>
            </a:r>
            <a:r>
              <a:rPr lang="zh-CN" altLang="en-US" sz="151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不够个性化，未具有人物情感</a:t>
            </a:r>
            <a:br>
              <a:rPr lang="zh-CN" altLang="en-US" sz="151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51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目前只充当信息发布及客服回答工作，未能与客户达到共情及触动销售的状态；</a:t>
            </a:r>
            <a:br>
              <a:rPr lang="zh-CN" altLang="en-US" sz="151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endParaRPr lang="zh-CN" altLang="en-US" sz="1510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06020" y="2127528"/>
            <a:ext cx="3429721" cy="31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303" tIns="39303" rIns="39303" bIns="39303">
            <a:normAutofit fontScale="95000" lnSpcReduction="10000"/>
          </a:bodyPr>
          <a:lstStyle>
            <a:lvl1pPr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1680" b="1" dirty="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社群内容单一，不能复用各平台内容</a:t>
            </a:r>
          </a:p>
        </p:txBody>
      </p:sp>
      <p:sp>
        <p:nvSpPr>
          <p:cNvPr id="31" name="TextBox 1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06035" y="2449195"/>
            <a:ext cx="3429635" cy="68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9303" tIns="39303" rIns="39303" bIns="39303">
            <a:normAutofit/>
          </a:bodyPr>
          <a:lstStyle>
            <a:lvl1pPr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151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社群未能复用公众号福利推文图文进行社群复用推广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60429" y="453560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</a:rPr>
              <a:t>案例中亮点及可复用的点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1"/>
            </p:custDataLst>
          </p:nvPr>
        </p:nvSpPr>
        <p:spPr>
          <a:xfrm rot="19743805">
            <a:off x="2261235" y="1457526"/>
            <a:ext cx="190695" cy="618283"/>
          </a:xfrm>
          <a:custGeom>
            <a:avLst/>
            <a:gdLst>
              <a:gd name="connsiteX0" fmla="*/ 128434 w 128434"/>
              <a:gd name="connsiteY0" fmla="*/ 64576 h 416103"/>
              <a:gd name="connsiteX1" fmla="*/ 128434 w 128434"/>
              <a:gd name="connsiteY1" fmla="*/ 416103 h 416103"/>
              <a:gd name="connsiteX2" fmla="*/ 0 w 128434"/>
              <a:gd name="connsiteY2" fmla="*/ 339125 h 416103"/>
              <a:gd name="connsiteX3" fmla="*/ 0 w 128434"/>
              <a:gd name="connsiteY3" fmla="*/ 0 h 4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434" h="416103">
                <a:moveTo>
                  <a:pt x="128434" y="64576"/>
                </a:moveTo>
                <a:lnTo>
                  <a:pt x="128434" y="416103"/>
                </a:lnTo>
                <a:lnTo>
                  <a:pt x="0" y="3391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5583" tIns="39303" rIns="75583" bIns="39303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任意多边形 6"/>
          <p:cNvSpPr/>
          <p:nvPr>
            <p:custDataLst>
              <p:tags r:id="rId2"/>
            </p:custDataLst>
          </p:nvPr>
        </p:nvSpPr>
        <p:spPr>
          <a:xfrm rot="19743805">
            <a:off x="2562587" y="1457526"/>
            <a:ext cx="190695" cy="618283"/>
          </a:xfrm>
          <a:custGeom>
            <a:avLst/>
            <a:gdLst>
              <a:gd name="connsiteX0" fmla="*/ 128434 w 128434"/>
              <a:gd name="connsiteY0" fmla="*/ 64576 h 416103"/>
              <a:gd name="connsiteX1" fmla="*/ 128434 w 128434"/>
              <a:gd name="connsiteY1" fmla="*/ 416103 h 416103"/>
              <a:gd name="connsiteX2" fmla="*/ 0 w 128434"/>
              <a:gd name="connsiteY2" fmla="*/ 339125 h 416103"/>
              <a:gd name="connsiteX3" fmla="*/ 0 w 128434"/>
              <a:gd name="connsiteY3" fmla="*/ 0 h 4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434" h="416103">
                <a:moveTo>
                  <a:pt x="128434" y="64576"/>
                </a:moveTo>
                <a:lnTo>
                  <a:pt x="128434" y="416103"/>
                </a:lnTo>
                <a:lnTo>
                  <a:pt x="0" y="33912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5583" tIns="39303" rIns="75583" bIns="39303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矩形3"/>
          <p:cNvSpPr/>
          <p:nvPr>
            <p:custDataLst>
              <p:tags r:id="rId3"/>
            </p:custDataLst>
          </p:nvPr>
        </p:nvSpPr>
        <p:spPr>
          <a:xfrm>
            <a:off x="2890799" y="1324845"/>
            <a:ext cx="4467647" cy="64782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9050" cap="sq">
            <a:solidFill>
              <a:srgbClr val="FFC000"/>
            </a:solidFill>
            <a:beve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75583" tIns="39303" rIns="75583" bIns="39303" numCol="1" spcCol="0" rtlCol="0" fromWordArt="0" anchor="b" anchorCtr="0" forceAA="0" compatLnSpc="1">
            <a:normAutofit/>
          </a:bodyPr>
          <a:lstStyle/>
          <a:p>
            <a:pPr>
              <a:lnSpc>
                <a:spcPct val="120000"/>
              </a:lnSpc>
            </a:pPr>
            <a:r>
              <a:rPr lang="zh-CN" sz="1600" b="1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公众号、视频号、小程序搭建布局模型</a:t>
            </a:r>
          </a:p>
        </p:txBody>
      </p:sp>
      <p:sp>
        <p:nvSpPr>
          <p:cNvPr id="9" name="任意多边形 8"/>
          <p:cNvSpPr/>
          <p:nvPr>
            <p:custDataLst>
              <p:tags r:id="rId4"/>
            </p:custDataLst>
          </p:nvPr>
        </p:nvSpPr>
        <p:spPr>
          <a:xfrm rot="19743805">
            <a:off x="2261235" y="2688721"/>
            <a:ext cx="190695" cy="618283"/>
          </a:xfrm>
          <a:custGeom>
            <a:avLst/>
            <a:gdLst>
              <a:gd name="connsiteX0" fmla="*/ 128434 w 128434"/>
              <a:gd name="connsiteY0" fmla="*/ 64576 h 416103"/>
              <a:gd name="connsiteX1" fmla="*/ 128434 w 128434"/>
              <a:gd name="connsiteY1" fmla="*/ 416103 h 416103"/>
              <a:gd name="connsiteX2" fmla="*/ 0 w 128434"/>
              <a:gd name="connsiteY2" fmla="*/ 339125 h 416103"/>
              <a:gd name="connsiteX3" fmla="*/ 0 w 128434"/>
              <a:gd name="connsiteY3" fmla="*/ 0 h 4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434" h="416103">
                <a:moveTo>
                  <a:pt x="128434" y="64576"/>
                </a:moveTo>
                <a:lnTo>
                  <a:pt x="128434" y="416103"/>
                </a:lnTo>
                <a:lnTo>
                  <a:pt x="0" y="3391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5583" tIns="39303" rIns="75583" bIns="39303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任意多边形 9"/>
          <p:cNvSpPr/>
          <p:nvPr>
            <p:custDataLst>
              <p:tags r:id="rId5"/>
            </p:custDataLst>
          </p:nvPr>
        </p:nvSpPr>
        <p:spPr>
          <a:xfrm rot="19743805">
            <a:off x="2562587" y="2688721"/>
            <a:ext cx="190695" cy="618283"/>
          </a:xfrm>
          <a:custGeom>
            <a:avLst/>
            <a:gdLst>
              <a:gd name="connsiteX0" fmla="*/ 128434 w 128434"/>
              <a:gd name="connsiteY0" fmla="*/ 64576 h 416103"/>
              <a:gd name="connsiteX1" fmla="*/ 128434 w 128434"/>
              <a:gd name="connsiteY1" fmla="*/ 416103 h 416103"/>
              <a:gd name="connsiteX2" fmla="*/ 0 w 128434"/>
              <a:gd name="connsiteY2" fmla="*/ 339125 h 416103"/>
              <a:gd name="connsiteX3" fmla="*/ 0 w 128434"/>
              <a:gd name="connsiteY3" fmla="*/ 0 h 4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434" h="416103">
                <a:moveTo>
                  <a:pt x="128434" y="64576"/>
                </a:moveTo>
                <a:lnTo>
                  <a:pt x="128434" y="416103"/>
                </a:lnTo>
                <a:lnTo>
                  <a:pt x="0" y="339125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5583" tIns="39303" rIns="75583" bIns="39303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矩形2"/>
          <p:cNvSpPr/>
          <p:nvPr>
            <p:custDataLst>
              <p:tags r:id="rId6"/>
            </p:custDataLst>
          </p:nvPr>
        </p:nvSpPr>
        <p:spPr>
          <a:xfrm>
            <a:off x="2890520" y="2555875"/>
            <a:ext cx="4620895" cy="6477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>
            <a:solidFill>
              <a:srgbClr val="FFC000"/>
            </a:solidFill>
            <a:beve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75583" tIns="39303" rIns="75583" bIns="39303" numCol="1" spcCol="0" rtlCol="0" fromWordArt="0" anchor="b" anchorCtr="0" forceAA="0" compatLnSpc="1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公众号、视频号内容精细化运营</a:t>
            </a:r>
          </a:p>
        </p:txBody>
      </p:sp>
      <p:sp>
        <p:nvSpPr>
          <p:cNvPr id="13" name="任意多边形 12"/>
          <p:cNvSpPr/>
          <p:nvPr>
            <p:custDataLst>
              <p:tags r:id="rId7"/>
            </p:custDataLst>
          </p:nvPr>
        </p:nvSpPr>
        <p:spPr>
          <a:xfrm rot="19743805">
            <a:off x="2261235" y="3919916"/>
            <a:ext cx="190695" cy="618283"/>
          </a:xfrm>
          <a:custGeom>
            <a:avLst/>
            <a:gdLst>
              <a:gd name="connsiteX0" fmla="*/ 128434 w 128434"/>
              <a:gd name="connsiteY0" fmla="*/ 64576 h 416103"/>
              <a:gd name="connsiteX1" fmla="*/ 128434 w 128434"/>
              <a:gd name="connsiteY1" fmla="*/ 416103 h 416103"/>
              <a:gd name="connsiteX2" fmla="*/ 0 w 128434"/>
              <a:gd name="connsiteY2" fmla="*/ 339125 h 416103"/>
              <a:gd name="connsiteX3" fmla="*/ 0 w 128434"/>
              <a:gd name="connsiteY3" fmla="*/ 0 h 4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434" h="416103">
                <a:moveTo>
                  <a:pt x="128434" y="64576"/>
                </a:moveTo>
                <a:lnTo>
                  <a:pt x="128434" y="416103"/>
                </a:lnTo>
                <a:lnTo>
                  <a:pt x="0" y="3391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lumMod val="65000"/>
              <a:lumOff val="3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5583" tIns="39303" rIns="75583" bIns="39303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>
            <p:custDataLst>
              <p:tags r:id="rId8"/>
            </p:custDataLst>
          </p:nvPr>
        </p:nvSpPr>
        <p:spPr>
          <a:xfrm rot="19743805">
            <a:off x="2562587" y="3919916"/>
            <a:ext cx="190695" cy="618283"/>
          </a:xfrm>
          <a:custGeom>
            <a:avLst/>
            <a:gdLst>
              <a:gd name="connsiteX0" fmla="*/ 128434 w 128434"/>
              <a:gd name="connsiteY0" fmla="*/ 64576 h 416103"/>
              <a:gd name="connsiteX1" fmla="*/ 128434 w 128434"/>
              <a:gd name="connsiteY1" fmla="*/ 416103 h 416103"/>
              <a:gd name="connsiteX2" fmla="*/ 0 w 128434"/>
              <a:gd name="connsiteY2" fmla="*/ 339125 h 416103"/>
              <a:gd name="connsiteX3" fmla="*/ 0 w 128434"/>
              <a:gd name="connsiteY3" fmla="*/ 0 h 4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434" h="416103">
                <a:moveTo>
                  <a:pt x="128434" y="64576"/>
                </a:moveTo>
                <a:lnTo>
                  <a:pt x="128434" y="416103"/>
                </a:lnTo>
                <a:lnTo>
                  <a:pt x="0" y="339125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5583" tIns="39303" rIns="75583" bIns="39303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矩形1"/>
          <p:cNvSpPr/>
          <p:nvPr>
            <p:custDataLst>
              <p:tags r:id="rId9"/>
            </p:custDataLst>
          </p:nvPr>
        </p:nvSpPr>
        <p:spPr>
          <a:xfrm>
            <a:off x="2890799" y="3787234"/>
            <a:ext cx="4467647" cy="64782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9050" cap="sq">
            <a:solidFill>
              <a:srgbClr val="FFC000"/>
            </a:solidFill>
            <a:beve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ot="0" spcFirstLastPara="0" vertOverflow="overflow" horzOverflow="overflow" vert="horz" wrap="square" lIns="75583" tIns="39303" rIns="75583" bIns="39303" numCol="1" spcCol="0" rtlCol="0" fromWordArt="0" anchor="b" anchorCtr="0" forceAA="0" compatLnSpc="1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spc="15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商城布局及海报文案吸引力</a:t>
            </a:r>
          </a:p>
        </p:txBody>
      </p:sp>
      <p:sp>
        <p:nvSpPr>
          <p:cNvPr id="16" name="任意多边形 15"/>
          <p:cNvSpPr/>
          <p:nvPr>
            <p:custDataLst>
              <p:tags r:id="rId10"/>
            </p:custDataLst>
          </p:nvPr>
        </p:nvSpPr>
        <p:spPr>
          <a:xfrm rot="19743805">
            <a:off x="2570842" y="1458161"/>
            <a:ext cx="190695" cy="618283"/>
          </a:xfrm>
          <a:custGeom>
            <a:avLst/>
            <a:gdLst>
              <a:gd name="connsiteX0" fmla="*/ 128434 w 128434"/>
              <a:gd name="connsiteY0" fmla="*/ 64576 h 416103"/>
              <a:gd name="connsiteX1" fmla="*/ 128434 w 128434"/>
              <a:gd name="connsiteY1" fmla="*/ 416103 h 416103"/>
              <a:gd name="connsiteX2" fmla="*/ 0 w 128434"/>
              <a:gd name="connsiteY2" fmla="*/ 339125 h 416103"/>
              <a:gd name="connsiteX3" fmla="*/ 0 w 128434"/>
              <a:gd name="connsiteY3" fmla="*/ 0 h 41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434" h="416103">
                <a:moveTo>
                  <a:pt x="128434" y="64576"/>
                </a:moveTo>
                <a:lnTo>
                  <a:pt x="128434" y="416103"/>
                </a:lnTo>
                <a:lnTo>
                  <a:pt x="0" y="339125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5583" tIns="39303" rIns="75583" bIns="39303"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89774" y="436513"/>
            <a:ext cx="115760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延伸思考</a:t>
            </a:r>
            <a:r>
              <a:rPr lang="en-US" altLang="zh-CN" sz="1600" b="1" dirty="0">
                <a:sym typeface="+mn-ea"/>
              </a:rPr>
              <a:t>...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9067800" y="390525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543685" y="1403350"/>
            <a:ext cx="67303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/>
              <a:t>目前我们的私域运营是基于</a:t>
            </a:r>
            <a:r>
              <a:rPr lang="en-US" altLang="zh-CN"/>
              <a:t>IP</a:t>
            </a:r>
            <a:r>
              <a:rPr lang="zh-CN" altLang="en-US"/>
              <a:t>搭建，然后在企微、社群、小程序的运营为主，后续的品牌私域运营，是否应该延伸到公众号、视频号、直播，完善微生态品牌私域运营；</a:t>
            </a:r>
          </a:p>
          <a:p>
            <a:pPr marL="285750" indent="-285750">
              <a:buFont typeface="Wingdings" panose="05000000000000000000" charset="0"/>
              <a:buChar char="u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u"/>
            </a:pPr>
            <a:r>
              <a:rPr lang="zh-CN" altLang="en-US"/>
              <a:t>如果要提升公众号、视频号、直播这部分的搭建运营能力，我们要学习什么？具备什么能力？需要怎样的人才？</a:t>
            </a:r>
          </a:p>
          <a:p>
            <a:pPr marL="285750" indent="-285750">
              <a:buFont typeface="Wingdings" panose="05000000000000000000" charset="0"/>
              <a:buChar char="u"/>
            </a:pPr>
            <a:endParaRPr lang="zh-CN" altLang="en-US"/>
          </a:p>
          <a:p>
            <a:pPr indent="0">
              <a:buFont typeface="Wingdings" panose="05000000000000000000" charset="0"/>
              <a:buNone/>
            </a:pPr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60F1A44-7BF6-4774-8C18-41D689FFE90F}"/>
              </a:ext>
            </a:extLst>
          </p:cNvPr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7" name="图片 16" descr="resource">
              <a:extLst>
                <a:ext uri="{FF2B5EF4-FFF2-40B4-BE49-F238E27FC236}">
                  <a16:creationId xmlns:a16="http://schemas.microsoft.com/office/drawing/2014/main" id="{C1B24F8E-01D1-4F68-BF3D-435475074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8" name="图片 17" descr="resource">
              <a:extLst>
                <a:ext uri="{FF2B5EF4-FFF2-40B4-BE49-F238E27FC236}">
                  <a16:creationId xmlns:a16="http://schemas.microsoft.com/office/drawing/2014/main" id="{4A191917-AAD9-4393-9C9B-405B66E94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9" name="图片 18" descr="resource">
              <a:extLst>
                <a:ext uri="{FF2B5EF4-FFF2-40B4-BE49-F238E27FC236}">
                  <a16:creationId xmlns:a16="http://schemas.microsoft.com/office/drawing/2014/main" id="{55E0D448-13F1-45CB-BF41-5629E0F67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D92A0EB9-A3B9-4FF1-8D7C-E2BA2B2E608F}"/>
              </a:ext>
            </a:extLst>
          </p:cNvPr>
          <p:cNvSpPr txBox="1"/>
          <p:nvPr/>
        </p:nvSpPr>
        <p:spPr>
          <a:xfrm>
            <a:off x="7409342" y="4206233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扫码为我进行打分哦</a:t>
            </a:r>
            <a:r>
              <a:rPr lang="en-US" altLang="zh-CN" dirty="0"/>
              <a:t>~</a:t>
            </a:r>
            <a:endParaRPr lang="zh-CN" altLang="en-US" dirty="0"/>
          </a:p>
        </p:txBody>
      </p:sp>
      <p:sp>
        <p:nvSpPr>
          <p:cNvPr id="28" name="ExtraShape1">
            <a:extLst>
              <a:ext uri="{FF2B5EF4-FFF2-40B4-BE49-F238E27FC236}">
                <a16:creationId xmlns:a16="http://schemas.microsoft.com/office/drawing/2014/main" id="{795787AE-B4A3-45AA-816F-40CD8C188F81}"/>
              </a:ext>
            </a:extLst>
          </p:cNvPr>
          <p:cNvSpPr/>
          <p:nvPr/>
        </p:nvSpPr>
        <p:spPr>
          <a:xfrm>
            <a:off x="342356" y="1656892"/>
            <a:ext cx="1025539" cy="10255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zh-CN" altLang="en-US" b="1" dirty="0"/>
              <a:t>开场收尾</a:t>
            </a:r>
          </a:p>
        </p:txBody>
      </p:sp>
      <p:cxnSp>
        <p:nvCxnSpPr>
          <p:cNvPr id="29" name="ExtraShape1">
            <a:extLst>
              <a:ext uri="{FF2B5EF4-FFF2-40B4-BE49-F238E27FC236}">
                <a16:creationId xmlns:a16="http://schemas.microsoft.com/office/drawing/2014/main" id="{CB4F6420-F331-4717-B54C-D868AAF45619}"/>
              </a:ext>
            </a:extLst>
          </p:cNvPr>
          <p:cNvCxnSpPr>
            <a:cxnSpLocks/>
          </p:cNvCxnSpPr>
          <p:nvPr/>
        </p:nvCxnSpPr>
        <p:spPr>
          <a:xfrm>
            <a:off x="1486932" y="2316970"/>
            <a:ext cx="813817" cy="425175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xtraShape2">
            <a:extLst>
              <a:ext uri="{FF2B5EF4-FFF2-40B4-BE49-F238E27FC236}">
                <a16:creationId xmlns:a16="http://schemas.microsoft.com/office/drawing/2014/main" id="{F35F2524-B1D0-40BF-9234-ADA750BE40CF}"/>
              </a:ext>
            </a:extLst>
          </p:cNvPr>
          <p:cNvSpPr/>
          <p:nvPr/>
        </p:nvSpPr>
        <p:spPr>
          <a:xfrm rot="10800000" flipV="1">
            <a:off x="2432836" y="2580085"/>
            <a:ext cx="1025539" cy="10255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zh-CN" altLang="en-US" b="1" dirty="0"/>
              <a:t>内容</a:t>
            </a:r>
          </a:p>
        </p:txBody>
      </p:sp>
      <p:cxnSp>
        <p:nvCxnSpPr>
          <p:cNvPr id="31" name="ExtraShape2">
            <a:extLst>
              <a:ext uri="{FF2B5EF4-FFF2-40B4-BE49-F238E27FC236}">
                <a16:creationId xmlns:a16="http://schemas.microsoft.com/office/drawing/2014/main" id="{26D787D2-A083-4901-8BEF-D2BE8E9F9DD1}"/>
              </a:ext>
            </a:extLst>
          </p:cNvPr>
          <p:cNvCxnSpPr>
            <a:cxnSpLocks/>
          </p:cNvCxnSpPr>
          <p:nvPr/>
        </p:nvCxnSpPr>
        <p:spPr>
          <a:xfrm rot="20700000" flipV="1">
            <a:off x="3570737" y="2742145"/>
            <a:ext cx="1157719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xtraShape3">
            <a:extLst>
              <a:ext uri="{FF2B5EF4-FFF2-40B4-BE49-F238E27FC236}">
                <a16:creationId xmlns:a16="http://schemas.microsoft.com/office/drawing/2014/main" id="{19110BD8-2381-4864-95ED-B9EF6920BD3B}"/>
              </a:ext>
            </a:extLst>
          </p:cNvPr>
          <p:cNvSpPr/>
          <p:nvPr/>
        </p:nvSpPr>
        <p:spPr>
          <a:xfrm>
            <a:off x="4822569" y="1885438"/>
            <a:ext cx="1025539" cy="10255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zh-CN" altLang="en-US" b="1" dirty="0"/>
              <a:t>语言</a:t>
            </a:r>
          </a:p>
        </p:txBody>
      </p:sp>
      <p:cxnSp>
        <p:nvCxnSpPr>
          <p:cNvPr id="37" name="ExtraShape3">
            <a:extLst>
              <a:ext uri="{FF2B5EF4-FFF2-40B4-BE49-F238E27FC236}">
                <a16:creationId xmlns:a16="http://schemas.microsoft.com/office/drawing/2014/main" id="{CE308CD6-2246-4DEF-92A0-F54BE62CDA8E}"/>
              </a:ext>
            </a:extLst>
          </p:cNvPr>
          <p:cNvCxnSpPr>
            <a:cxnSpLocks/>
          </p:cNvCxnSpPr>
          <p:nvPr/>
        </p:nvCxnSpPr>
        <p:spPr>
          <a:xfrm>
            <a:off x="5419304" y="2968681"/>
            <a:ext cx="535173" cy="93386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xtraShape4">
            <a:extLst>
              <a:ext uri="{FF2B5EF4-FFF2-40B4-BE49-F238E27FC236}">
                <a16:creationId xmlns:a16="http://schemas.microsoft.com/office/drawing/2014/main" id="{9C333F6A-251F-48D7-8BBA-3A86E032DE35}"/>
              </a:ext>
            </a:extLst>
          </p:cNvPr>
          <p:cNvSpPr/>
          <p:nvPr/>
        </p:nvSpPr>
        <p:spPr>
          <a:xfrm rot="10800000" flipV="1">
            <a:off x="5758760" y="3960245"/>
            <a:ext cx="1025539" cy="10255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r>
              <a:rPr lang="zh-CN" altLang="en-US" b="1" dirty="0"/>
              <a:t>时间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2F45CEC-3B39-41B7-AC8E-E38039AB561F}"/>
              </a:ext>
            </a:extLst>
          </p:cNvPr>
          <p:cNvSpPr txBox="1"/>
          <p:nvPr/>
        </p:nvSpPr>
        <p:spPr>
          <a:xfrm>
            <a:off x="1192936" y="464185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评分</a:t>
            </a:r>
          </a:p>
        </p:txBody>
      </p:sp>
      <p:sp>
        <p:nvSpPr>
          <p:cNvPr id="40" name="ValueText4">
            <a:extLst>
              <a:ext uri="{FF2B5EF4-FFF2-40B4-BE49-F238E27FC236}">
                <a16:creationId xmlns:a16="http://schemas.microsoft.com/office/drawing/2014/main" id="{CFB6B903-5816-402B-B4E9-C2BD516A1D63}"/>
              </a:ext>
            </a:extLst>
          </p:cNvPr>
          <p:cNvSpPr txBox="1"/>
          <p:nvPr/>
        </p:nvSpPr>
        <p:spPr>
          <a:xfrm>
            <a:off x="6358643" y="3435611"/>
            <a:ext cx="534602" cy="408149"/>
          </a:xfrm>
          <a:prstGeom prst="rect">
            <a:avLst/>
          </a:prstGeom>
          <a:noFill/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700" dirty="0">
                <a:solidFill>
                  <a:schemeClr val="accent5">
                    <a:lumMod val="100000"/>
                  </a:schemeClr>
                </a:solidFill>
                <a:latin typeface="Impact" panose="020B0806030902050204" pitchFamily="34" charset="0"/>
              </a:rPr>
              <a:t>20%</a:t>
            </a:r>
            <a:endParaRPr lang="en-US" sz="700" dirty="0">
              <a:solidFill>
                <a:schemeClr val="accent5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1" name="ValueText1">
            <a:extLst>
              <a:ext uri="{FF2B5EF4-FFF2-40B4-BE49-F238E27FC236}">
                <a16:creationId xmlns:a16="http://schemas.microsoft.com/office/drawing/2014/main" id="{20C8AA09-2A8F-448B-A2A4-7DD4486D4864}"/>
              </a:ext>
            </a:extLst>
          </p:cNvPr>
          <p:cNvSpPr txBox="1"/>
          <p:nvPr/>
        </p:nvSpPr>
        <p:spPr>
          <a:xfrm>
            <a:off x="557843" y="2853772"/>
            <a:ext cx="534602" cy="408149"/>
          </a:xfrm>
          <a:prstGeom prst="rect">
            <a:avLst/>
          </a:prstGeom>
          <a:noFill/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700" dirty="0">
                <a:solidFill>
                  <a:schemeClr val="accent2">
                    <a:lumMod val="100000"/>
                  </a:schemeClr>
                </a:solidFill>
                <a:latin typeface="Impact" panose="020B0806030902050204" pitchFamily="34" charset="0"/>
              </a:rPr>
              <a:t>20%</a:t>
            </a:r>
            <a:endParaRPr lang="en-US" sz="700" dirty="0">
              <a:solidFill>
                <a:schemeClr val="accent2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2" name="ValueText2">
            <a:extLst>
              <a:ext uri="{FF2B5EF4-FFF2-40B4-BE49-F238E27FC236}">
                <a16:creationId xmlns:a16="http://schemas.microsoft.com/office/drawing/2014/main" id="{DC732422-2CA4-4207-AD64-C044AC298DFB}"/>
              </a:ext>
            </a:extLst>
          </p:cNvPr>
          <p:cNvSpPr txBox="1"/>
          <p:nvPr/>
        </p:nvSpPr>
        <p:spPr>
          <a:xfrm>
            <a:off x="2650697" y="1932763"/>
            <a:ext cx="534602" cy="408149"/>
          </a:xfrm>
          <a:prstGeom prst="rect">
            <a:avLst/>
          </a:prstGeom>
          <a:noFill/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700" dirty="0">
                <a:solidFill>
                  <a:schemeClr val="accent3">
                    <a:lumMod val="100000"/>
                  </a:schemeClr>
                </a:solidFill>
                <a:latin typeface="Impact" panose="020B0806030902050204" pitchFamily="34" charset="0"/>
              </a:rPr>
              <a:t>30%</a:t>
            </a:r>
            <a:endParaRPr lang="en-US" sz="700" dirty="0">
              <a:solidFill>
                <a:schemeClr val="accent3">
                  <a:lumMod val="10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43" name="ValueText3">
            <a:extLst>
              <a:ext uri="{FF2B5EF4-FFF2-40B4-BE49-F238E27FC236}">
                <a16:creationId xmlns:a16="http://schemas.microsoft.com/office/drawing/2014/main" id="{1ECBFA68-CD83-40DC-BB5D-4A63BFEA2247}"/>
              </a:ext>
            </a:extLst>
          </p:cNvPr>
          <p:cNvSpPr txBox="1"/>
          <p:nvPr/>
        </p:nvSpPr>
        <p:spPr>
          <a:xfrm>
            <a:off x="4706294" y="3027462"/>
            <a:ext cx="534602" cy="408149"/>
          </a:xfrm>
          <a:prstGeom prst="rect">
            <a:avLst/>
          </a:prstGeom>
          <a:noFill/>
        </p:spPr>
        <p:txBody>
          <a:bodyPr wrap="squar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altLang="zh-CN" sz="700" dirty="0">
                <a:solidFill>
                  <a:schemeClr val="accent4">
                    <a:lumMod val="100000"/>
                  </a:schemeClr>
                </a:solidFill>
                <a:latin typeface="Impact" panose="020B0806030902050204" pitchFamily="34" charset="0"/>
              </a:rPr>
              <a:t>30</a:t>
            </a:r>
            <a:r>
              <a:rPr lang="en-US" sz="700" dirty="0">
                <a:solidFill>
                  <a:schemeClr val="accent4">
                    <a:lumMod val="100000"/>
                  </a:schemeClr>
                </a:solidFill>
                <a:latin typeface="Impact" panose="020B0806030902050204" pitchFamily="34" charset="0"/>
              </a:rPr>
              <a:t>%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52EEF2A-687C-4FBF-BC01-DC3482DFA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513" y="1767254"/>
            <a:ext cx="2069169" cy="20765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7074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0606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目录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606635" y="1458463"/>
          <a:ext cx="5271243" cy="3256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61709" y="43815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案例目标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86205" y="894080"/>
            <a:ext cx="6764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背景：</a:t>
            </a:r>
            <a:r>
              <a:rPr 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私域不是做个人或企业微信，更不是只做公众号，而要像建一座通天塔一样串联各个私域的矩阵。</a:t>
            </a:r>
          </a:p>
          <a:p>
            <a:pPr algn="l"/>
            <a:endParaRPr lang="zh-CN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任意多边形 25"/>
          <p:cNvSpPr/>
          <p:nvPr>
            <p:custDataLst>
              <p:tags r:id="rId1"/>
            </p:custDataLst>
          </p:nvPr>
        </p:nvSpPr>
        <p:spPr bwMode="auto">
          <a:xfrm rot="1920000">
            <a:off x="5304155" y="2489835"/>
            <a:ext cx="391160" cy="269875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grpSp>
        <p:nvGrpSpPr>
          <p:cNvPr id="11" name="组合 10"/>
          <p:cNvGrpSpPr/>
          <p:nvPr/>
        </p:nvGrpSpPr>
        <p:grpSpPr>
          <a:xfrm>
            <a:off x="4321810" y="1541145"/>
            <a:ext cx="1061720" cy="1060450"/>
            <a:chOff x="5696" y="1826"/>
            <a:chExt cx="1672" cy="1670"/>
          </a:xfrm>
        </p:grpSpPr>
        <p:sp>
          <p:nvSpPr>
            <p:cNvPr id="27" name="任意多边形 24"/>
            <p:cNvSpPr/>
            <p:nvPr>
              <p:custDataLst>
                <p:tags r:id="rId15"/>
              </p:custDataLst>
            </p:nvPr>
          </p:nvSpPr>
          <p:spPr bwMode="auto">
            <a:xfrm>
              <a:off x="5696" y="1826"/>
              <a:ext cx="1673" cy="1671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51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923" y="2259"/>
              <a:ext cx="124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</a:rPr>
                <a:t>企微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558540" y="4095115"/>
            <a:ext cx="1113155" cy="1060450"/>
            <a:chOff x="5598" y="6029"/>
            <a:chExt cx="1753" cy="1670"/>
          </a:xfrm>
        </p:grpSpPr>
        <p:sp>
          <p:nvSpPr>
            <p:cNvPr id="10" name="任意多边形 24"/>
            <p:cNvSpPr/>
            <p:nvPr>
              <p:custDataLst>
                <p:tags r:id="rId14"/>
              </p:custDataLst>
            </p:nvPr>
          </p:nvSpPr>
          <p:spPr bwMode="auto">
            <a:xfrm>
              <a:off x="5598" y="6029"/>
              <a:ext cx="1673" cy="1671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51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623" y="6502"/>
              <a:ext cx="17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小程序</a:t>
              </a:r>
            </a:p>
          </p:txBody>
        </p:sp>
      </p:grpSp>
      <p:pic>
        <p:nvPicPr>
          <p:cNvPr id="13" name="图片 12" descr="resource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497070" y="2874010"/>
            <a:ext cx="819785" cy="81978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561965" y="2583180"/>
            <a:ext cx="1097280" cy="1060450"/>
            <a:chOff x="8630" y="1826"/>
            <a:chExt cx="1728" cy="1670"/>
          </a:xfrm>
        </p:grpSpPr>
        <p:sp>
          <p:nvSpPr>
            <p:cNvPr id="15" name="任意多边形 24"/>
            <p:cNvSpPr/>
            <p:nvPr>
              <p:custDataLst>
                <p:tags r:id="rId13"/>
              </p:custDataLst>
            </p:nvPr>
          </p:nvSpPr>
          <p:spPr bwMode="auto">
            <a:xfrm>
              <a:off x="8654" y="1826"/>
              <a:ext cx="1673" cy="1671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51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630" y="2275"/>
              <a:ext cx="17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400">
                  <a:solidFill>
                    <a:schemeClr val="bg1"/>
                  </a:solidFill>
                </a:rPr>
                <a:t>微信群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155565" y="4062730"/>
            <a:ext cx="1102995" cy="1060450"/>
            <a:chOff x="8754" y="5845"/>
            <a:chExt cx="1737" cy="1670"/>
          </a:xfrm>
        </p:grpSpPr>
        <p:sp>
          <p:nvSpPr>
            <p:cNvPr id="31" name="任意多边形 24"/>
            <p:cNvSpPr/>
            <p:nvPr>
              <p:custDataLst>
                <p:tags r:id="rId12"/>
              </p:custDataLst>
            </p:nvPr>
          </p:nvSpPr>
          <p:spPr bwMode="auto">
            <a:xfrm>
              <a:off x="8754" y="5845"/>
              <a:ext cx="1673" cy="1671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51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763" y="6313"/>
              <a:ext cx="17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公众号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139440" y="2630805"/>
            <a:ext cx="1097280" cy="1060450"/>
            <a:chOff x="3918" y="3693"/>
            <a:chExt cx="1728" cy="1670"/>
          </a:xfrm>
        </p:grpSpPr>
        <p:sp>
          <p:nvSpPr>
            <p:cNvPr id="21" name="任意多边形 24"/>
            <p:cNvSpPr/>
            <p:nvPr>
              <p:custDataLst>
                <p:tags r:id="rId11"/>
              </p:custDataLst>
            </p:nvPr>
          </p:nvSpPr>
          <p:spPr bwMode="auto">
            <a:xfrm>
              <a:off x="3947" y="3693"/>
              <a:ext cx="1673" cy="1671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51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918" y="4165"/>
              <a:ext cx="17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</a:rPr>
                <a:t>视频号</a:t>
              </a:r>
            </a:p>
          </p:txBody>
        </p:sp>
      </p:grpSp>
      <p:sp>
        <p:nvSpPr>
          <p:cNvPr id="20" name="任意多边形 19"/>
          <p:cNvSpPr/>
          <p:nvPr>
            <p:custDataLst>
              <p:tags r:id="rId2"/>
            </p:custDataLst>
          </p:nvPr>
        </p:nvSpPr>
        <p:spPr bwMode="auto">
          <a:xfrm rot="7200000">
            <a:off x="5664200" y="3703320"/>
            <a:ext cx="391160" cy="269875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23" name="任意多边形 22"/>
          <p:cNvSpPr/>
          <p:nvPr>
            <p:custDataLst>
              <p:tags r:id="rId3"/>
            </p:custDataLst>
          </p:nvPr>
        </p:nvSpPr>
        <p:spPr bwMode="auto">
          <a:xfrm rot="10800000">
            <a:off x="4666615" y="4404995"/>
            <a:ext cx="391160" cy="269875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24" name="任意多边形 23"/>
          <p:cNvSpPr/>
          <p:nvPr>
            <p:custDataLst>
              <p:tags r:id="rId4"/>
            </p:custDataLst>
          </p:nvPr>
        </p:nvSpPr>
        <p:spPr bwMode="auto">
          <a:xfrm rot="14940000">
            <a:off x="3750945" y="3718560"/>
            <a:ext cx="391160" cy="269875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25" name="任意多边形 24"/>
          <p:cNvSpPr/>
          <p:nvPr>
            <p:custDataLst>
              <p:tags r:id="rId5"/>
            </p:custDataLst>
          </p:nvPr>
        </p:nvSpPr>
        <p:spPr bwMode="auto">
          <a:xfrm rot="19800000">
            <a:off x="3970655" y="2349500"/>
            <a:ext cx="391160" cy="269875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grpSp>
        <p:nvGrpSpPr>
          <p:cNvPr id="28" name="组合 27"/>
          <p:cNvGrpSpPr/>
          <p:nvPr/>
        </p:nvGrpSpPr>
        <p:grpSpPr>
          <a:xfrm>
            <a:off x="3343275" y="1736090"/>
            <a:ext cx="655320" cy="684530"/>
            <a:chOff x="5476" y="2242"/>
            <a:chExt cx="1032" cy="1078"/>
          </a:xfrm>
        </p:grpSpPr>
        <p:sp>
          <p:nvSpPr>
            <p:cNvPr id="29" name="任意多边形 24"/>
            <p:cNvSpPr/>
            <p:nvPr>
              <p:custDataLst>
                <p:tags r:id="rId10"/>
              </p:custDataLst>
            </p:nvPr>
          </p:nvSpPr>
          <p:spPr bwMode="auto">
            <a:xfrm>
              <a:off x="5476" y="2242"/>
              <a:ext cx="1026" cy="1078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51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514" y="2506"/>
              <a:ext cx="99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抖音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659755" y="1724025"/>
            <a:ext cx="655320" cy="684530"/>
            <a:chOff x="5476" y="2242"/>
            <a:chExt cx="1032" cy="1078"/>
          </a:xfrm>
        </p:grpSpPr>
        <p:sp>
          <p:nvSpPr>
            <p:cNvPr id="38" name="任意多边形 24"/>
            <p:cNvSpPr/>
            <p:nvPr>
              <p:custDataLst>
                <p:tags r:id="rId9"/>
              </p:custDataLst>
            </p:nvPr>
          </p:nvSpPr>
          <p:spPr bwMode="auto">
            <a:xfrm>
              <a:off x="5476" y="2242"/>
              <a:ext cx="1026" cy="1078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510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514" y="2506"/>
              <a:ext cx="99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快手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217285" y="3749040"/>
            <a:ext cx="884555" cy="684530"/>
            <a:chOff x="5346" y="2242"/>
            <a:chExt cx="1393" cy="1078"/>
          </a:xfrm>
        </p:grpSpPr>
        <p:sp>
          <p:nvSpPr>
            <p:cNvPr id="41" name="任意多边形 24"/>
            <p:cNvSpPr/>
            <p:nvPr>
              <p:custDataLst>
                <p:tags r:id="rId8"/>
              </p:custDataLst>
            </p:nvPr>
          </p:nvSpPr>
          <p:spPr bwMode="auto">
            <a:xfrm>
              <a:off x="5476" y="2242"/>
              <a:ext cx="1026" cy="1078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51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346" y="2498"/>
              <a:ext cx="139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小红书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567555" y="4897755"/>
            <a:ext cx="655320" cy="684530"/>
            <a:chOff x="5476" y="2242"/>
            <a:chExt cx="1032" cy="1078"/>
          </a:xfrm>
        </p:grpSpPr>
        <p:sp>
          <p:nvSpPr>
            <p:cNvPr id="44" name="任意多边形 24"/>
            <p:cNvSpPr/>
            <p:nvPr>
              <p:custDataLst>
                <p:tags r:id="rId7"/>
              </p:custDataLst>
            </p:nvPr>
          </p:nvSpPr>
          <p:spPr bwMode="auto">
            <a:xfrm>
              <a:off x="5476" y="2242"/>
              <a:ext cx="1026" cy="1078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51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514" y="2506"/>
              <a:ext cx="99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微博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964180" y="3749040"/>
            <a:ext cx="655320" cy="684530"/>
            <a:chOff x="5476" y="2242"/>
            <a:chExt cx="1032" cy="1078"/>
          </a:xfrm>
        </p:grpSpPr>
        <p:sp>
          <p:nvSpPr>
            <p:cNvPr id="47" name="任意多边形 24"/>
            <p:cNvSpPr/>
            <p:nvPr>
              <p:custDataLst>
                <p:tags r:id="rId6"/>
              </p:custDataLst>
            </p:nvPr>
          </p:nvSpPr>
          <p:spPr bwMode="auto">
            <a:xfrm>
              <a:off x="5476" y="2242"/>
              <a:ext cx="1026" cy="1078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EA9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510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5514" y="2506"/>
              <a:ext cx="99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知乎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61491" y="464453"/>
            <a:ext cx="3027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增加触点，经常出现在客户眼前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7"/>
          <a:stretch>
            <a:fillRect/>
          </a:stretch>
        </p:blipFill>
        <p:spPr>
          <a:xfrm>
            <a:off x="752475" y="1776730"/>
            <a:ext cx="2894330" cy="1655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3380" y="1426210"/>
            <a:ext cx="1719580" cy="3058795"/>
          </a:xfrm>
          <a:prstGeom prst="rect">
            <a:avLst/>
          </a:prstGeom>
          <a:ln>
            <a:solidFill>
              <a:srgbClr val="FEA9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0095" y="1426210"/>
            <a:ext cx="1721485" cy="3060700"/>
          </a:xfrm>
          <a:prstGeom prst="rect">
            <a:avLst/>
          </a:prstGeom>
          <a:ln>
            <a:solidFill>
              <a:srgbClr val="FEA9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9985" y="1426210"/>
            <a:ext cx="1719580" cy="3059430"/>
          </a:xfrm>
          <a:prstGeom prst="rect">
            <a:avLst/>
          </a:prstGeom>
          <a:ln>
            <a:solidFill>
              <a:srgbClr val="FEA900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4431030" y="4495165"/>
            <a:ext cx="1421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微信品牌店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043295" y="4495165"/>
            <a:ext cx="1421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品牌信息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701915" y="4495165"/>
            <a:ext cx="1421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平台内容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261735" y="934085"/>
            <a:ext cx="1421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微信</a:t>
            </a:r>
            <a:r>
              <a:rPr lang="en-US" altLang="zh-CN"/>
              <a:t>“</a:t>
            </a:r>
            <a:r>
              <a:rPr lang="zh-CN" altLang="en-US"/>
              <a:t>搜一搜</a:t>
            </a:r>
            <a:r>
              <a:rPr lang="en-US" altLang="zh-CN"/>
              <a:t>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26591" y="436513"/>
            <a:ext cx="119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1600" b="1" dirty="0">
                <a:sym typeface="+mn-ea"/>
              </a:rPr>
              <a:t>建立品牌店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080" y="1285240"/>
            <a:ext cx="2183130" cy="3881120"/>
          </a:xfrm>
          <a:prstGeom prst="rect">
            <a:avLst/>
          </a:prstGeom>
          <a:ln>
            <a:solidFill>
              <a:srgbClr val="FEA900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9240" y="1285240"/>
            <a:ext cx="2182495" cy="3881120"/>
          </a:xfrm>
          <a:prstGeom prst="rect">
            <a:avLst/>
          </a:prstGeom>
          <a:ln>
            <a:solidFill>
              <a:srgbClr val="FEA900"/>
            </a:solidFill>
          </a:ln>
        </p:spPr>
      </p:pic>
      <p:cxnSp>
        <p:nvCxnSpPr>
          <p:cNvPr id="8" name="曲线连接符 7"/>
          <p:cNvCxnSpPr/>
          <p:nvPr/>
        </p:nvCxnSpPr>
        <p:spPr>
          <a:xfrm flipV="1">
            <a:off x="2089150" y="2201545"/>
            <a:ext cx="2034540" cy="556260"/>
          </a:xfrm>
          <a:prstGeom prst="curvedConnector3">
            <a:avLst>
              <a:gd name="adj1" fmla="val 50031"/>
            </a:avLst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曲线连接符 8"/>
          <p:cNvCxnSpPr/>
          <p:nvPr/>
        </p:nvCxnSpPr>
        <p:spPr>
          <a:xfrm rot="10800000">
            <a:off x="5711190" y="2186305"/>
            <a:ext cx="1584960" cy="698500"/>
          </a:xfrm>
          <a:prstGeom prst="curvedConnector3">
            <a:avLst>
              <a:gd name="adj1" fmla="val 36498"/>
            </a:avLst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405630" y="1980565"/>
            <a:ext cx="1013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进店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287520" y="1444625"/>
            <a:ext cx="1249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直播预约</a:t>
            </a:r>
          </a:p>
        </p:txBody>
      </p:sp>
      <p:cxnSp>
        <p:nvCxnSpPr>
          <p:cNvPr id="13" name="曲线连接符 12"/>
          <p:cNvCxnSpPr/>
          <p:nvPr/>
        </p:nvCxnSpPr>
        <p:spPr>
          <a:xfrm flipV="1">
            <a:off x="2576830" y="1630045"/>
            <a:ext cx="1645920" cy="723900"/>
          </a:xfrm>
          <a:prstGeom prst="curvedConnector3">
            <a:avLst>
              <a:gd name="adj1" fmla="val 41242"/>
            </a:avLst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292600" y="2516505"/>
            <a:ext cx="1249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专区</a:t>
            </a:r>
          </a:p>
        </p:txBody>
      </p:sp>
      <p:cxnSp>
        <p:nvCxnSpPr>
          <p:cNvPr id="15" name="曲线连接符 14"/>
          <p:cNvCxnSpPr/>
          <p:nvPr/>
        </p:nvCxnSpPr>
        <p:spPr>
          <a:xfrm flipV="1">
            <a:off x="3338830" y="2689225"/>
            <a:ext cx="883920" cy="160020"/>
          </a:xfrm>
          <a:prstGeom prst="curvedConnector3">
            <a:avLst>
              <a:gd name="adj1" fmla="val 50072"/>
            </a:avLst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曲线连接符 15"/>
          <p:cNvCxnSpPr/>
          <p:nvPr/>
        </p:nvCxnSpPr>
        <p:spPr>
          <a:xfrm rot="10800000">
            <a:off x="5678170" y="2696845"/>
            <a:ext cx="2369820" cy="419100"/>
          </a:xfrm>
          <a:prstGeom prst="curvedConnector3">
            <a:avLst>
              <a:gd name="adj1" fmla="val 49973"/>
            </a:avLst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405630" y="3289935"/>
            <a:ext cx="1249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/>
              <a:t>公众号、小程序、视频号</a:t>
            </a:r>
          </a:p>
        </p:txBody>
      </p:sp>
      <p:cxnSp>
        <p:nvCxnSpPr>
          <p:cNvPr id="18" name="曲线连接符 17"/>
          <p:cNvCxnSpPr/>
          <p:nvPr/>
        </p:nvCxnSpPr>
        <p:spPr>
          <a:xfrm flipV="1">
            <a:off x="3514090" y="3451225"/>
            <a:ext cx="678180" cy="137160"/>
          </a:xfrm>
          <a:prstGeom prst="curvedConnector3">
            <a:avLst>
              <a:gd name="adj1" fmla="val 50094"/>
            </a:avLst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曲线连接符 18"/>
          <p:cNvCxnSpPr/>
          <p:nvPr/>
        </p:nvCxnSpPr>
        <p:spPr>
          <a:xfrm rot="10800000">
            <a:off x="5678170" y="3451225"/>
            <a:ext cx="967740" cy="152400"/>
          </a:xfrm>
          <a:prstGeom prst="curvedConnector3">
            <a:avLst>
              <a:gd name="adj1" fmla="val 49934"/>
            </a:avLst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3914775" y="583565"/>
            <a:ext cx="2358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便于用户搜索进店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226591" y="436513"/>
            <a:ext cx="119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1600" b="1" dirty="0">
                <a:sym typeface="+mn-ea"/>
              </a:rPr>
              <a:t>公众号布局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7005" y="1252855"/>
            <a:ext cx="2056765" cy="3658235"/>
          </a:xfrm>
          <a:prstGeom prst="rect">
            <a:avLst/>
          </a:prstGeom>
          <a:ln>
            <a:solidFill>
              <a:srgbClr val="FEA900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2590" y="1176655"/>
            <a:ext cx="2056765" cy="3658235"/>
          </a:xfrm>
          <a:prstGeom prst="rect">
            <a:avLst/>
          </a:prstGeom>
          <a:ln>
            <a:solidFill>
              <a:srgbClr val="FEA900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4401820" y="2766695"/>
            <a:ext cx="1249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商城及专区入口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3011170" y="3077845"/>
            <a:ext cx="1181100" cy="7620"/>
          </a:xfrm>
          <a:prstGeom prst="straightConnector1">
            <a:avLst/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 flipV="1">
            <a:off x="5861050" y="3085465"/>
            <a:ext cx="1074420" cy="7620"/>
          </a:xfrm>
          <a:prstGeom prst="straightConnector1">
            <a:avLst/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401820" y="3533775"/>
            <a:ext cx="1249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优惠福利入口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3011170" y="3776345"/>
            <a:ext cx="1181100" cy="7620"/>
          </a:xfrm>
          <a:prstGeom prst="straightConnector1">
            <a:avLst/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5861050" y="3768725"/>
            <a:ext cx="1074420" cy="7620"/>
          </a:xfrm>
          <a:prstGeom prst="straightConnector1">
            <a:avLst/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401820" y="4273550"/>
            <a:ext cx="1249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会员、订单入口</a:t>
            </a:r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3011170" y="4474845"/>
            <a:ext cx="1181100" cy="7620"/>
          </a:xfrm>
          <a:prstGeom prst="straightConnector1">
            <a:avLst/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5861050" y="4451985"/>
            <a:ext cx="1074420" cy="7620"/>
          </a:xfrm>
          <a:prstGeom prst="straightConnector1">
            <a:avLst/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23391" y="436513"/>
            <a:ext cx="1605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1600" b="1" dirty="0">
                <a:sym typeface="+mn-ea"/>
              </a:rPr>
              <a:t>公众号推文版面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080" y="1270000"/>
            <a:ext cx="2415540" cy="3569970"/>
          </a:xfrm>
          <a:prstGeom prst="rect">
            <a:avLst/>
          </a:prstGeom>
          <a:ln>
            <a:solidFill>
              <a:srgbClr val="FEA900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0" y="1315720"/>
            <a:ext cx="2521585" cy="3627120"/>
          </a:xfrm>
          <a:prstGeom prst="rect">
            <a:avLst/>
          </a:prstGeom>
          <a:ln>
            <a:solidFill>
              <a:srgbClr val="FEA900"/>
            </a:solidFill>
          </a:ln>
        </p:spPr>
      </p:pic>
      <p:sp>
        <p:nvSpPr>
          <p:cNvPr id="19" name="文本框 18"/>
          <p:cNvSpPr txBox="1"/>
          <p:nvPr/>
        </p:nvSpPr>
        <p:spPr>
          <a:xfrm>
            <a:off x="4438015" y="1341120"/>
            <a:ext cx="1150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C000"/>
                </a:solidFill>
              </a:rPr>
              <a:t>推文主题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308475" y="1948180"/>
            <a:ext cx="1644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C000"/>
                </a:solidFill>
              </a:rPr>
              <a:t>版面风格统一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285615" y="2555240"/>
            <a:ext cx="1644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C000"/>
                </a:solidFill>
              </a:rPr>
              <a:t>劲爆福利标题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3789680" y="3328035"/>
            <a:ext cx="2680970" cy="1045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olidFill>
                  <a:srgbClr val="FFC000"/>
                </a:solidFill>
              </a:rPr>
              <a:t>丰富推文内容：</a:t>
            </a:r>
            <a:br>
              <a:rPr lang="zh-CN" altLang="en-US"/>
            </a:br>
            <a:endParaRPr lang="zh-CN" altLang="en-US"/>
          </a:p>
          <a:p>
            <a:r>
              <a:rPr lang="zh-CN" altLang="en-US" sz="1300"/>
              <a:t>影视联名活动、联名合作活动、会员活动、买赠等福利活动</a:t>
            </a:r>
            <a:r>
              <a:rPr lang="en-US" altLang="zh-CN" sz="1300"/>
              <a:t>......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72299" y="435878"/>
            <a:ext cx="174815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1600" b="1" dirty="0">
                <a:sym typeface="+mn-ea"/>
              </a:rPr>
              <a:t>视频号</a:t>
            </a:r>
            <a:r>
              <a:rPr lang="en-US" altLang="zh-CN" sz="1600" b="1" dirty="0">
                <a:sym typeface="+mn-ea"/>
              </a:rPr>
              <a:t>&amp;</a:t>
            </a:r>
            <a:r>
              <a:rPr lang="zh-CN" sz="1600" b="1" dirty="0">
                <a:sym typeface="+mn-ea"/>
              </a:rPr>
              <a:t>话题结合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8585" y="117475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925" y="1186180"/>
            <a:ext cx="2110740" cy="3754120"/>
          </a:xfrm>
          <a:prstGeom prst="rect">
            <a:avLst/>
          </a:prstGeom>
          <a:ln>
            <a:solidFill>
              <a:srgbClr val="FEA900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3801110" y="2065655"/>
            <a:ext cx="1249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直播关键信息</a:t>
            </a: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2440940" y="2384425"/>
            <a:ext cx="1181100" cy="7620"/>
          </a:xfrm>
          <a:prstGeom prst="straightConnector1">
            <a:avLst/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676015" y="3449955"/>
            <a:ext cx="15005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#</a:t>
            </a:r>
            <a:r>
              <a:rPr lang="zh-CN" altLang="en-US"/>
              <a:t>关键词搜索</a:t>
            </a: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2928620" y="3692525"/>
            <a:ext cx="693420" cy="2540"/>
          </a:xfrm>
          <a:prstGeom prst="straightConnector1">
            <a:avLst/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4045" y="1798320"/>
            <a:ext cx="1422400" cy="25298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1645" y="1798320"/>
            <a:ext cx="1422400" cy="25298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9245" y="1797685"/>
            <a:ext cx="1422400" cy="25025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475605" y="4532630"/>
            <a:ext cx="1249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品牌公益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811645" y="4535170"/>
            <a:ext cx="1249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品牌优惠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320405" y="4535170"/>
            <a:ext cx="1336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知识、共情内容输出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014085" y="917575"/>
            <a:ext cx="2796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视频做什么内容？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24991" y="436513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商城规划布局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105" y="1200150"/>
            <a:ext cx="2014220" cy="3582035"/>
          </a:xfrm>
          <a:prstGeom prst="rect">
            <a:avLst/>
          </a:prstGeom>
          <a:ln>
            <a:solidFill>
              <a:srgbClr val="FEA900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3873500" y="1953895"/>
            <a:ext cx="1249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主推活动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2794635" y="2134235"/>
            <a:ext cx="883920" cy="3175"/>
          </a:xfrm>
          <a:prstGeom prst="straightConnector1">
            <a:avLst/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3930015" y="2540635"/>
            <a:ext cx="1249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公告信息</a:t>
            </a:r>
          </a:p>
        </p:txBody>
      </p:sp>
      <p:cxnSp>
        <p:nvCxnSpPr>
          <p:cNvPr id="9" name="直接箭头连接符 8"/>
          <p:cNvCxnSpPr/>
          <p:nvPr/>
        </p:nvCxnSpPr>
        <p:spPr>
          <a:xfrm flipV="1">
            <a:off x="2851150" y="2720975"/>
            <a:ext cx="883920" cy="3175"/>
          </a:xfrm>
          <a:prstGeom prst="straightConnector1">
            <a:avLst/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678555" y="2965450"/>
            <a:ext cx="2096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签到、社群引流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2851150" y="3145790"/>
            <a:ext cx="883920" cy="3175"/>
          </a:xfrm>
          <a:prstGeom prst="straightConnector1">
            <a:avLst/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678555" y="3575050"/>
            <a:ext cx="160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专区活动</a:t>
            </a:r>
          </a:p>
        </p:txBody>
      </p:sp>
      <p:cxnSp>
        <p:nvCxnSpPr>
          <p:cNvPr id="14" name="直接箭头连接符 13"/>
          <p:cNvCxnSpPr/>
          <p:nvPr/>
        </p:nvCxnSpPr>
        <p:spPr>
          <a:xfrm flipV="1">
            <a:off x="2851150" y="3755390"/>
            <a:ext cx="883920" cy="3175"/>
          </a:xfrm>
          <a:prstGeom prst="straightConnector1">
            <a:avLst/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695700" y="4473575"/>
            <a:ext cx="1605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直播入口</a:t>
            </a: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2318385" y="4653915"/>
            <a:ext cx="1435735" cy="7620"/>
          </a:xfrm>
          <a:prstGeom prst="straightConnector1">
            <a:avLst/>
          </a:prstGeom>
          <a:ln>
            <a:solidFill>
              <a:srgbClr val="FEA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8125" y="773430"/>
            <a:ext cx="1333500" cy="16224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1625" y="773430"/>
            <a:ext cx="1570355" cy="16230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1980" y="773430"/>
            <a:ext cx="1762125" cy="16224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4065" y="2396490"/>
            <a:ext cx="1551305" cy="15468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5370" y="2395855"/>
            <a:ext cx="2091690" cy="154813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457950" y="4177665"/>
            <a:ext cx="26358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多样化优惠形式</a:t>
            </a:r>
          </a:p>
          <a:p>
            <a:pPr algn="ctr"/>
            <a:endParaRPr lang="zh-CN" altLang="en-US"/>
          </a:p>
          <a:p>
            <a:pPr algn="ctr"/>
            <a:r>
              <a:rPr lang="zh-CN" altLang="en-US"/>
              <a:t>满足不同的营销策略、成本利润把控、福利多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4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3"/>
  <p:tag name="KSO_WM_UNIT_ID" val="diagram20174671_4*q_h_i*1_4_3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4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5_2"/>
  <p:tag name="KSO_WM_UNIT_ID" val="diagram20174671_4*q_h_i*1_5_2"/>
  <p:tag name="KSO_WM_UNIT_LAYERLEVEL" val="1_1_1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68813"/>
  <p:tag name="KSO_WM_TAG_VERSION" val="1.0"/>
  <p:tag name="KSO_WM_BEAUTIFY_FLAG" val="#wm#"/>
  <p:tag name="KSO_WM_UNIT_TYPE" val="l_h_i"/>
  <p:tag name="KSO_WM_UNIT_INDEX" val="1_2_1"/>
  <p:tag name="KSO_WM_UNIT_ID" val="diagram20168813_3*l_h_i*1_2_1"/>
  <p:tag name="KSO_WM_UNIT_LAYERLEVEL" val="1_1_1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68813"/>
  <p:tag name="KSO_WM_TAG_VERSION" val="1.0"/>
  <p:tag name="KSO_WM_BEAUTIFY_FLAG" val="#wm#"/>
  <p:tag name="KSO_WM_UNIT_TYPE" val="l_h_i"/>
  <p:tag name="KSO_WM_UNIT_INDEX" val="1_1_1"/>
  <p:tag name="KSO_WM_UNIT_ID" val="diagram20168813_3*l_h_i*1_1_1"/>
  <p:tag name="KSO_WM_UNIT_LAYERLEVEL" val="1_1_1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68813"/>
  <p:tag name="KSO_WM_TAG_VERSION" val="1.0"/>
  <p:tag name="KSO_WM_BEAUTIFY_FLAG" val="#wm#"/>
  <p:tag name="KSO_WM_UNIT_TYPE" val="l_h_a"/>
  <p:tag name="KSO_WM_UNIT_INDEX" val="1_1_1"/>
  <p:tag name="KSO_WM_UNIT_LAYERLEVEL" val="1_1_1"/>
  <p:tag name="KSO_WM_UNIT_VALUE" val="17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l1-1"/>
  <p:tag name="KSO_WM_UNIT_ID" val="diagram20168813_3*l_h_a*1_1_1"/>
  <p:tag name="KSO_WM_UNIT_TEXT_FILL_FORE_SCHEMECOLOR_INDEX" val="13"/>
  <p:tag name="KSO_WM_UNIT_TEXT_FILL_TYP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68813"/>
  <p:tag name="KSO_WM_TAG_VERSION" val="1.0"/>
  <p:tag name="KSO_WM_BEAUTIFY_FLAG" val="#wm#"/>
  <p:tag name="KSO_WM_UNIT_TYPE" val="l_h_f"/>
  <p:tag name="KSO_WM_UNIT_INDEX" val="1_1_1"/>
  <p:tag name="KSO_WM_UNIT_LAYERLEVEL" val="1_1_1"/>
  <p:tag name="KSO_WM_UNIT_VALUE" val="17"/>
  <p:tag name="KSO_WM_UNIT_HIGHLIGHT" val="0"/>
  <p:tag name="KSO_WM_UNIT_COMPATIBLE" val="0"/>
  <p:tag name="KSO_WM_UNIT_CLEAR" val="0"/>
  <p:tag name="KSO_WM_UNIT_PRESET_TEXT_INDEX" val="4"/>
  <p:tag name="KSO_WM_UNIT_PRESET_TEXT_LEN" val="21"/>
  <p:tag name="KSO_WM_DIAGRAM_GROUP_CODE" val="l1-1"/>
  <p:tag name="KSO_WM_UNIT_ID" val="diagram20168813_3*l_h_f*1_1_1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4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68813"/>
  <p:tag name="KSO_WM_TAG_VERSION" val="1.0"/>
  <p:tag name="KSO_WM_BEAUTIFY_FLAG" val="#wm#"/>
  <p:tag name="KSO_WM_UNIT_TYPE" val="l_h_a"/>
  <p:tag name="KSO_WM_UNIT_INDEX" val="1_2_1"/>
  <p:tag name="KSO_WM_UNIT_LAYERLEVEL" val="1_1_1"/>
  <p:tag name="KSO_WM_UNIT_VALUE" val="17"/>
  <p:tag name="KSO_WM_UNIT_HIGHLIGHT" val="0"/>
  <p:tag name="KSO_WM_UNIT_COMPATIBLE" val="0"/>
  <p:tag name="KSO_WM_UNIT_CLEAR" val="0"/>
  <p:tag name="KSO_WM_UNIT_PRESET_TEXT_INDEX" val="3"/>
  <p:tag name="KSO_WM_UNIT_PRESET_TEXT_LEN" val="12"/>
  <p:tag name="KSO_WM_DIAGRAM_GROUP_CODE" val="l1-1"/>
  <p:tag name="KSO_WM_UNIT_ID" val="diagram20168813_3*l_h_a*1_2_1"/>
  <p:tag name="KSO_WM_UNIT_TEXT_FILL_FORE_SCHEMECOLOR_INDEX" val="13"/>
  <p:tag name="KSO_WM_UNIT_TEXT_FILL_TYP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68813"/>
  <p:tag name="KSO_WM_TAG_VERSION" val="1.0"/>
  <p:tag name="KSO_WM_BEAUTIFY_FLAG" val="#wm#"/>
  <p:tag name="KSO_WM_UNIT_TYPE" val="l_h_f"/>
  <p:tag name="KSO_WM_UNIT_INDEX" val="1_2_1"/>
  <p:tag name="KSO_WM_UNIT_LAYERLEVEL" val="1_1_1"/>
  <p:tag name="KSO_WM_UNIT_VALUE" val="17"/>
  <p:tag name="KSO_WM_UNIT_HIGHLIGHT" val="0"/>
  <p:tag name="KSO_WM_UNIT_COMPATIBLE" val="0"/>
  <p:tag name="KSO_WM_UNIT_CLEAR" val="0"/>
  <p:tag name="KSO_WM_UNIT_PRESET_TEXT_INDEX" val="4"/>
  <p:tag name="KSO_WM_UNIT_PRESET_TEXT_LEN" val="21"/>
  <p:tag name="KSO_WM_DIAGRAM_GROUP_CODE" val="l1-1"/>
  <p:tag name="KSO_WM_UNIT_ID" val="diagram20168813_3*l_h_f*1_2_1"/>
  <p:tag name="KSO_WM_UNIT_TEXT_FILL_FORE_SCHEMECOLOR_INDEX" val="13"/>
  <p:tag name="KSO_WM_UNIT_TEXT_FILL_TYP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160126_3*l_h_i*1_1_1"/>
  <p:tag name="KSO_WM_TEMPLATE_CATEGORY" val="diagram"/>
  <p:tag name="KSO_WM_TEMPLATE_INDEX" val="160126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160126_3*l_h_i*1_1_2"/>
  <p:tag name="KSO_WM_TEMPLATE_CATEGORY" val="diagram"/>
  <p:tag name="KSO_WM_TEMPLATE_INDEX" val="16012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VALUE" val="5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160126_3*l_h_f*1_1_1"/>
  <p:tag name="KSO_WM_TEMPLATE_CATEGORY" val="diagram"/>
  <p:tag name="KSO_WM_TEMPLATE_INDEX" val="160126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160126_3*l_h_i*1_2_1"/>
  <p:tag name="KSO_WM_TEMPLATE_CATEGORY" val="diagram"/>
  <p:tag name="KSO_WM_TEMPLATE_INDEX" val="160126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160126_3*l_h_i*1_2_2"/>
  <p:tag name="KSO_WM_TEMPLATE_CATEGORY" val="diagram"/>
  <p:tag name="KSO_WM_TEMPLATE_INDEX" val="16012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VALUE" val="5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160126_3*l_h_f*1_2_1"/>
  <p:tag name="KSO_WM_TEMPLATE_CATEGORY" val="diagram"/>
  <p:tag name="KSO_WM_TEMPLATE_INDEX" val="160126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160126_3*l_h_i*1_3_1"/>
  <p:tag name="KSO_WM_TEMPLATE_CATEGORY" val="diagram"/>
  <p:tag name="KSO_WM_TEMPLATE_INDEX" val="160126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2"/>
  <p:tag name="KSO_WM_UNIT_TEXT_FILL_TYP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160126_3*l_h_i*1_3_2"/>
  <p:tag name="KSO_WM_TEMPLATE_CATEGORY" val="diagram"/>
  <p:tag name="KSO_WM_TEMPLATE_INDEX" val="16012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4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点击此处添加正文，文字是您思想的提炼，为了演示发布的良好效果，请言简意赅的阐述您的观点。"/>
  <p:tag name="KSO_WM_UNIT_NOCLEAR" val="0"/>
  <p:tag name="KSO_WM_UNIT_VALUE" val="5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160126_3*l_h_f*1_3_1"/>
  <p:tag name="KSO_WM_TEMPLATE_CATEGORY" val="diagram"/>
  <p:tag name="KSO_WM_TEMPLATE_INDEX" val="160126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160126_3*l_h_i*1_1_2"/>
  <p:tag name="KSO_WM_TEMPLATE_CATEGORY" val="diagram"/>
  <p:tag name="KSO_WM_TEMPLATE_INDEX" val="16012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4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4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</Words>
  <Application>Microsoft Office PowerPoint</Application>
  <PresentationFormat>自定义</PresentationFormat>
  <Paragraphs>100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1" baseType="lpstr">
      <vt:lpstr>微软雅黑</vt:lpstr>
      <vt:lpstr>Arial</vt:lpstr>
      <vt:lpstr>Calibri</vt:lpstr>
      <vt:lpstr>Impact</vt:lpstr>
      <vt:lpstr>Wingdings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Liang</cp:lastModifiedBy>
  <cp:revision>447</cp:revision>
  <dcterms:created xsi:type="dcterms:W3CDTF">2019-12-22T05:53:00Z</dcterms:created>
  <dcterms:modified xsi:type="dcterms:W3CDTF">2021-08-13T06:21:51Z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B6C4C479AB1D4B7BA1D20C7E1AF377E6</vt:lpwstr>
  </property>
</Properties>
</file>