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727" r:id="rId8"/>
    <p:sldId id="2714" r:id="rId9"/>
    <p:sldId id="2728" r:id="rId10"/>
    <p:sldId id="2716" r:id="rId11"/>
    <p:sldId id="2729" r:id="rId12"/>
    <p:sldId id="2730" r:id="rId13"/>
    <p:sldId id="2731" r:id="rId14"/>
    <p:sldId id="2732" r:id="rId15"/>
    <p:sldId id="2733" r:id="rId16"/>
    <p:sldId id="2723" r:id="rId17"/>
    <p:sldId id="2649" r:id="rId18"/>
    <p:sldId id="2634" r:id="rId19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98B81-02AE-4136-AE1F-DA2C65C41A89}" type="doc">
      <dgm:prSet loTypeId="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CB27FB84-7828-4DD8-84EF-5E8A340FF32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2-3min</a:t>
          </a:r>
          <a:r>
            <a:rPr lang="en-US" altLang="zh-CN"/>
            <a:t/>
          </a:r>
          <a:endParaRPr lang="en-US" altLang="zh-CN"/>
        </a:p>
      </dgm:t>
    </dgm:pt>
    <dgm:pt modelId="{5DD7547D-6EFC-4978-8815-6F09A3FFFC6B}" cxnId="{A42A1795-205C-4296-A8BC-E631D766011A}" type="parTrans">
      <dgm:prSet/>
      <dgm:spPr/>
      <dgm:t>
        <a:bodyPr/>
        <a:p>
          <a:endParaRPr lang="zh-CN" altLang="en-US"/>
        </a:p>
      </dgm:t>
    </dgm:pt>
    <dgm:pt modelId="{4B803734-C3C2-4F62-8AC9-A6FCA507E4EA}" cxnId="{A42A1795-205C-4296-A8BC-E631D766011A}" type="sibTrans">
      <dgm:prSet/>
      <dgm:spPr/>
      <dgm:t>
        <a:bodyPr/>
        <a:p>
          <a:endParaRPr lang="zh-CN" altLang="en-US"/>
        </a:p>
      </dgm:t>
    </dgm:pt>
    <dgm:pt modelId="{75C1BE97-9BEE-4AAB-A97D-3B25F7094C7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50%</a:t>
          </a:r>
          <a:r>
            <a:rPr lang="en-US" altLang="zh-CN"/>
            <a:t/>
          </a:r>
          <a:endParaRPr lang="en-US" altLang="zh-CN"/>
        </a:p>
      </dgm:t>
    </dgm:pt>
    <dgm:pt modelId="{583897E6-E010-4C6F-8DB4-1A52C4AEB413}" cxnId="{766EFD4C-1513-44FC-BC81-CC9EBBEC351C}" type="parTrans">
      <dgm:prSet/>
      <dgm:spPr/>
      <dgm:t>
        <a:bodyPr/>
        <a:p>
          <a:endParaRPr lang="zh-CN" altLang="en-US"/>
        </a:p>
      </dgm:t>
    </dgm:pt>
    <dgm:pt modelId="{4EBCF855-6C7C-49B3-B4BB-5471CBD6A6F6}" cxnId="{766EFD4C-1513-44FC-BC81-CC9EBBEC351C}" type="sibTrans">
      <dgm:prSet/>
      <dgm:spPr/>
      <dgm:t>
        <a:bodyPr/>
        <a:p>
          <a:endParaRPr lang="zh-CN" altLang="en-US"/>
        </a:p>
      </dgm:t>
    </dgm:pt>
    <dgm:pt modelId="{3773A92A-28DE-4AC9-9A81-FF9356003B4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55%</a:t>
          </a:r>
          <a:r>
            <a:rPr lang="en-US" altLang="zh-CN"/>
            <a:t/>
          </a:r>
          <a:endParaRPr lang="en-US" altLang="zh-CN"/>
        </a:p>
      </dgm:t>
    </dgm:pt>
    <dgm:pt modelId="{7197C7BF-4461-4426-9104-3148A2C417F2}" cxnId="{0BC64D61-39DD-4B88-972F-CFD78372CAA1}" type="parTrans">
      <dgm:prSet/>
      <dgm:spPr/>
      <dgm:t>
        <a:bodyPr/>
        <a:p>
          <a:endParaRPr lang="zh-CN" altLang="en-US"/>
        </a:p>
      </dgm:t>
    </dgm:pt>
    <dgm:pt modelId="{665838DF-9667-40AF-8E61-2103F3CCD01D}" cxnId="{0BC64D61-39DD-4B88-972F-CFD78372CAA1}" type="sibTrans">
      <dgm:prSet/>
      <dgm:spPr/>
      <dgm:t>
        <a:bodyPr/>
        <a:p>
          <a:endParaRPr lang="zh-CN" altLang="en-US"/>
        </a:p>
      </dgm:t>
    </dgm:pt>
    <dgm:pt modelId="{A338B0CE-1104-483B-9642-5BB24069F97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5-10min</a:t>
          </a:r>
          <a:r>
            <a:rPr lang="en-US" altLang="zh-CN"/>
            <a:t/>
          </a:r>
          <a:endParaRPr lang="en-US" altLang="zh-CN"/>
        </a:p>
      </dgm:t>
    </dgm:pt>
    <dgm:pt modelId="{8EFD5D2E-9C15-4CF0-919A-8A04F742615D}" cxnId="{EA00C980-8142-4A40-9949-B7175F7FF795}" type="parTrans">
      <dgm:prSet/>
      <dgm:spPr/>
      <dgm:t>
        <a:bodyPr/>
        <a:p>
          <a:endParaRPr lang="zh-CN" altLang="en-US"/>
        </a:p>
      </dgm:t>
    </dgm:pt>
    <dgm:pt modelId="{8DDB3552-DE05-4BC6-AF4E-3C3242A00ACD}" cxnId="{EA00C980-8142-4A40-9949-B7175F7FF795}" type="sibTrans">
      <dgm:prSet/>
      <dgm:spPr/>
      <dgm:t>
        <a:bodyPr/>
        <a:p>
          <a:endParaRPr lang="zh-CN" altLang="en-US"/>
        </a:p>
      </dgm:t>
    </dgm:pt>
    <dgm:pt modelId="{876E88A4-000D-45DB-A271-38F5D0D691D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40%</a:t>
          </a:r>
          <a:r>
            <a:rPr lang="en-US" altLang="zh-CN"/>
            <a:t/>
          </a:r>
          <a:endParaRPr lang="en-US" altLang="zh-CN"/>
        </a:p>
      </dgm:t>
    </dgm:pt>
    <dgm:pt modelId="{233BEBBA-30AE-4D91-BC1D-A77A284304F5}" cxnId="{A8560911-AA8C-45CA-9978-FDA0FD6BF60D}" type="parTrans">
      <dgm:prSet/>
      <dgm:spPr/>
      <dgm:t>
        <a:bodyPr/>
        <a:p>
          <a:endParaRPr lang="zh-CN" altLang="en-US"/>
        </a:p>
      </dgm:t>
    </dgm:pt>
    <dgm:pt modelId="{75A3A30F-F1C2-475A-ADC7-906C25C1EB28}" cxnId="{A8560911-AA8C-45CA-9978-FDA0FD6BF60D}" type="sibTrans">
      <dgm:prSet/>
      <dgm:spPr/>
      <dgm:t>
        <a:bodyPr/>
        <a:p>
          <a:endParaRPr lang="zh-CN" altLang="en-US"/>
        </a:p>
      </dgm:t>
    </dgm:pt>
    <dgm:pt modelId="{EA374BBB-7E4D-42BB-AB74-25B778B3F22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50</a:t>
          </a:r>
          <a:r>
            <a:rPr lang="en-US" altLang="zh-CN"/>
            <a:t>%</a:t>
          </a:r>
          <a:r>
            <a:rPr lang="en-US" altLang="zh-CN"/>
            <a:t/>
          </a:r>
          <a:endParaRPr lang="en-US" altLang="zh-CN"/>
        </a:p>
      </dgm:t>
    </dgm:pt>
    <dgm:pt modelId="{CBABFA52-3B31-4B7E-8C69-C4A0BF044765}" cxnId="{54FD84C5-92C6-4249-8131-7E4373D60F5D}" type="parTrans">
      <dgm:prSet/>
      <dgm:spPr/>
      <dgm:t>
        <a:bodyPr/>
        <a:p>
          <a:endParaRPr lang="zh-CN" altLang="en-US"/>
        </a:p>
      </dgm:t>
    </dgm:pt>
    <dgm:pt modelId="{0FAE571F-4D82-4654-8BCC-CBF514031E56}" cxnId="{54FD84C5-92C6-4249-8131-7E4373D60F5D}" type="sibTrans">
      <dgm:prSet/>
      <dgm:spPr/>
      <dgm:t>
        <a:bodyPr/>
        <a:p>
          <a:endParaRPr lang="zh-CN" altLang="en-US"/>
        </a:p>
      </dgm:t>
    </dgm:pt>
    <dgm:pt modelId="{CAB6A99E-8AA2-44C5-B3C4-D1A88C33855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15-30min</a:t>
          </a:r>
          <a:endParaRPr lang="en-US" altLang="zh-CN"/>
        </a:p>
      </dgm:t>
    </dgm:pt>
    <dgm:pt modelId="{C014FCA8-B168-4465-B520-591EF120D5E7}" cxnId="{206EFD11-74E5-4BE7-8EF2-43D5B9D5090C}" type="parTrans">
      <dgm:prSet/>
      <dgm:spPr/>
      <dgm:t>
        <a:bodyPr/>
        <a:p>
          <a:endParaRPr lang="zh-CN" altLang="en-US"/>
        </a:p>
      </dgm:t>
    </dgm:pt>
    <dgm:pt modelId="{E3D547A8-7D8F-419A-B980-6BC887C2A486}" cxnId="{206EFD11-74E5-4BE7-8EF2-43D5B9D5090C}" type="sibTrans">
      <dgm:prSet/>
      <dgm:spPr/>
      <dgm:t>
        <a:bodyPr/>
        <a:p>
          <a:endParaRPr lang="zh-CN" altLang="en-US"/>
        </a:p>
      </dgm:t>
    </dgm:pt>
    <dgm:pt modelId="{9195BF60-B446-49F8-BC83-553B4F8A46E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30%</a:t>
          </a:r>
          <a:r>
            <a:rPr lang="en-US" altLang="zh-CN"/>
            <a:t/>
          </a:r>
          <a:endParaRPr lang="en-US" altLang="zh-CN"/>
        </a:p>
      </dgm:t>
    </dgm:pt>
    <dgm:pt modelId="{FF3FD459-8471-4C04-A705-26F35D138A33}" cxnId="{480DF22F-A8BF-4342-910D-D8FF8160ABF6}" type="parTrans">
      <dgm:prSet/>
      <dgm:spPr/>
      <dgm:t>
        <a:bodyPr/>
        <a:p>
          <a:endParaRPr lang="zh-CN" altLang="en-US"/>
        </a:p>
      </dgm:t>
    </dgm:pt>
    <dgm:pt modelId="{98DBD790-AF62-486B-92D2-4CA6404BA328}" cxnId="{480DF22F-A8BF-4342-910D-D8FF8160ABF6}" type="sibTrans">
      <dgm:prSet/>
      <dgm:spPr/>
      <dgm:t>
        <a:bodyPr/>
        <a:p>
          <a:endParaRPr lang="zh-CN" altLang="en-US"/>
        </a:p>
      </dgm:t>
    </dgm:pt>
    <dgm:pt modelId="{5E50FD01-CDB5-4E4C-A829-7F2F05FF466C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35%</a:t>
          </a:r>
          <a:r>
            <a:rPr lang="en-US" altLang="zh-CN"/>
            <a:t/>
          </a:r>
          <a:endParaRPr lang="en-US" altLang="zh-CN"/>
        </a:p>
      </dgm:t>
    </dgm:pt>
    <dgm:pt modelId="{6124D78D-C993-4262-948F-9D6CCE664EEF}" cxnId="{6A659272-9218-4BC2-BE5F-20AAAAE24CD5}" type="parTrans">
      <dgm:prSet/>
      <dgm:spPr/>
      <dgm:t>
        <a:bodyPr/>
        <a:p>
          <a:endParaRPr lang="zh-CN" altLang="en-US"/>
        </a:p>
      </dgm:t>
    </dgm:pt>
    <dgm:pt modelId="{69479619-B4A2-4B46-A7E1-912DEEC70963}" cxnId="{6A659272-9218-4BC2-BE5F-20AAAAE24CD5}" type="sibTrans">
      <dgm:prSet/>
      <dgm:spPr/>
      <dgm:t>
        <a:bodyPr/>
        <a:p>
          <a:endParaRPr lang="zh-CN" altLang="en-US"/>
        </a:p>
      </dgm:t>
    </dgm:pt>
    <dgm:pt modelId="{859C6476-C0C6-4A58-87DF-27C25C5C666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1</a:t>
          </a:r>
          <a:r>
            <a:rPr lang="zh-CN" altLang="en-US"/>
            <a:t>小时</a:t>
          </a:r>
          <a:r>
            <a:rPr lang="en-US" altLang="zh-CN"/>
            <a:t>+</a:t>
          </a:r>
          <a:r>
            <a:rPr lang="en-US" altLang="zh-CN"/>
            <a:t/>
          </a:r>
          <a:endParaRPr lang="en-US" altLang="zh-CN"/>
        </a:p>
      </dgm:t>
    </dgm:pt>
    <dgm:pt modelId="{29551BFC-B638-4ADA-8F09-51756BBE2E1B}" cxnId="{42F847C5-74D7-4263-A51E-517BBE830E53}" type="parTrans">
      <dgm:prSet/>
      <dgm:spPr/>
    </dgm:pt>
    <dgm:pt modelId="{A7EF5E3E-8054-4565-A245-A6165E6FCCC2}" cxnId="{42F847C5-74D7-4263-A51E-517BBE830E53}" type="sibTrans">
      <dgm:prSet/>
      <dgm:spPr/>
    </dgm:pt>
    <dgm:pt modelId="{96F166D2-6B83-4BC8-9481-5E51FC93D0E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15</a:t>
          </a:r>
          <a:r>
            <a:rPr lang="en-US"/>
            <a:t>%</a:t>
          </a:r>
          <a:r>
            <a:rPr lang="en-US"/>
            <a:t/>
          </a:r>
          <a:endParaRPr lang="en-US"/>
        </a:p>
      </dgm:t>
    </dgm:pt>
    <dgm:pt modelId="{D714A8D4-F934-4040-A53A-FD13BEDAE610}" cxnId="{055644FF-5439-43D3-BD47-9B6C8D2B762E}" type="parTrans">
      <dgm:prSet/>
      <dgm:spPr/>
    </dgm:pt>
    <dgm:pt modelId="{8503E2DE-BA96-4628-ACE5-6436BE8B480A}" cxnId="{055644FF-5439-43D3-BD47-9B6C8D2B762E}" type="sibTrans">
      <dgm:prSet/>
      <dgm:spPr/>
    </dgm:pt>
    <dgm:pt modelId="{E964DB13-822D-483D-BD66-33D77C4C298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20%</a:t>
          </a:r>
          <a:r>
            <a:rPr lang="en-US"/>
            <a:t/>
          </a:r>
          <a:endParaRPr lang="en-US"/>
        </a:p>
      </dgm:t>
    </dgm:pt>
    <dgm:pt modelId="{46A44247-318A-4CCD-A25C-14073C2191AE}" cxnId="{2EABD153-0B8E-48D3-BE91-5039CA395237}" type="parTrans">
      <dgm:prSet/>
      <dgm:spPr/>
    </dgm:pt>
    <dgm:pt modelId="{1F8B4E04-6A69-4560-805B-1BDDE1C42CCF}" cxnId="{2EABD153-0B8E-48D3-BE91-5039CA395237}" type="sibTrans">
      <dgm:prSet/>
      <dgm:spPr/>
    </dgm:pt>
    <dgm:pt modelId="{40B1C652-5378-40AD-8960-57B040E047A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隔天</a:t>
          </a:r>
          <a:r>
            <a:rPr lang="zh-CN" altLang="en-US"/>
            <a:t/>
          </a:r>
          <a:endParaRPr lang="zh-CN" altLang="en-US"/>
        </a:p>
      </dgm:t>
    </dgm:pt>
    <dgm:pt modelId="{F98DB563-7BAD-41A5-B64E-5B4DEDCCE380}" cxnId="{A429F135-7E67-42D6-BC1B-2104E6BD7F72}" type="parTrans">
      <dgm:prSet/>
      <dgm:spPr/>
    </dgm:pt>
    <dgm:pt modelId="{8E768C66-7B28-436A-B869-104E31792F8F}" cxnId="{A429F135-7E67-42D6-BC1B-2104E6BD7F72}" type="sibTrans">
      <dgm:prSet/>
      <dgm:spPr/>
    </dgm:pt>
    <dgm:pt modelId="{C4CD3C83-4C50-4E15-8E2E-683BDC0AE54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2</a:t>
          </a:r>
          <a:r>
            <a:rPr lang="en-US"/>
            <a:t>%</a:t>
          </a:r>
          <a:r>
            <a:rPr lang="en-US"/>
            <a:t/>
          </a:r>
          <a:endParaRPr lang="en-US"/>
        </a:p>
      </dgm:t>
    </dgm:pt>
    <dgm:pt modelId="{6C371921-B0C1-448B-99BC-F3447AC5DBD1}" cxnId="{6A9FA604-D48E-4FAE-9DFB-422FC3A294C1}" type="parTrans">
      <dgm:prSet/>
      <dgm:spPr/>
    </dgm:pt>
    <dgm:pt modelId="{660D7F82-C8AC-4C63-8D45-DDCCB58C0699}" cxnId="{6A9FA604-D48E-4FAE-9DFB-422FC3A294C1}" type="sibTrans">
      <dgm:prSet/>
      <dgm:spPr/>
    </dgm:pt>
    <dgm:pt modelId="{7EDBB3D7-1B88-49F1-9400-06D34D1082D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5%</a:t>
          </a:r>
          <a:r>
            <a:rPr lang="en-US"/>
            <a:t/>
          </a:r>
          <a:endParaRPr lang="en-US"/>
        </a:p>
      </dgm:t>
    </dgm:pt>
    <dgm:pt modelId="{D6AF69F2-E7E7-4A88-A53D-4C8AA3F6B7BF}" cxnId="{13ED6EC3-A5BC-47D2-B06B-7F43A946EDA2}" type="parTrans">
      <dgm:prSet/>
      <dgm:spPr/>
    </dgm:pt>
    <dgm:pt modelId="{F2B10BDB-8463-44D3-89D4-1321C210AA77}" cxnId="{13ED6EC3-A5BC-47D2-B06B-7F43A946EDA2}" type="sibTrans">
      <dgm:prSet/>
      <dgm:spPr/>
    </dgm:pt>
    <dgm:pt modelId="{FC3B304E-489A-4826-A0AE-3B7FEA5B6661}" type="pres">
      <dgm:prSet presAssocID="{FB598B81-02AE-4136-AE1F-DA2C65C41A89}" presName="theList" presStyleCnt="0">
        <dgm:presLayoutVars>
          <dgm:dir/>
          <dgm:animLvl val="lvl"/>
          <dgm:resizeHandles val="exact"/>
        </dgm:presLayoutVars>
      </dgm:prSet>
      <dgm:spPr/>
    </dgm:pt>
    <dgm:pt modelId="{1C0174C0-8917-4D18-B383-6F739DD4DD82}" type="pres">
      <dgm:prSet presAssocID="{CB27FB84-7828-4DD8-84EF-5E8A340FF32F}" presName="compNode" presStyleCnt="0"/>
      <dgm:spPr/>
    </dgm:pt>
    <dgm:pt modelId="{04908B2C-437C-40FA-80FF-D2030DBE5F6E}" type="pres">
      <dgm:prSet presAssocID="{CB27FB84-7828-4DD8-84EF-5E8A340FF32F}" presName="aNode" presStyleLbl="bgShp" presStyleIdx="0" presStyleCnt="5"/>
      <dgm:spPr/>
    </dgm:pt>
    <dgm:pt modelId="{9721B303-E918-44E8-9193-F44725F186AC}" type="pres">
      <dgm:prSet presAssocID="{CB27FB84-7828-4DD8-84EF-5E8A340FF32F}" presName="textNode" presStyleCnt="0"/>
      <dgm:spPr/>
    </dgm:pt>
    <dgm:pt modelId="{0BDBD6DF-C225-47AD-9B0D-E9A32F7D9222}" type="pres">
      <dgm:prSet presAssocID="{CB27FB84-7828-4DD8-84EF-5E8A340FF32F}" presName="compChildNode" presStyleCnt="0"/>
      <dgm:spPr/>
    </dgm:pt>
    <dgm:pt modelId="{34C28726-699D-4342-A012-4DB9F7BC2704}" type="pres">
      <dgm:prSet presAssocID="{CB27FB84-7828-4DD8-84EF-5E8A340FF32F}" presName="theInnerList" presStyleCnt="0"/>
      <dgm:spPr/>
    </dgm:pt>
    <dgm:pt modelId="{DC46F4F0-32EC-4B5C-8549-2376002EC6E2}" type="pres">
      <dgm:prSet presAssocID="{75C1BE97-9BEE-4AAB-A97D-3B25F7094C71}" presName="childNode" presStyleLbl="node1" presStyleIdx="0" presStyleCnt="10">
        <dgm:presLayoutVars>
          <dgm:bulletEnabled val="1"/>
        </dgm:presLayoutVars>
      </dgm:prSet>
      <dgm:spPr/>
    </dgm:pt>
    <dgm:pt modelId="{A751EFC4-43DC-4F16-8816-6A6DCBDE910D}" type="pres">
      <dgm:prSet presAssocID="{75C1BE97-9BEE-4AAB-A97D-3B25F7094C71}" presName="aSpace2" presStyleCnt="0"/>
      <dgm:spPr/>
    </dgm:pt>
    <dgm:pt modelId="{571097C8-67AC-4F41-8E95-594D2694B54B}" type="pres">
      <dgm:prSet presAssocID="{3773A92A-28DE-4AC9-9A81-FF9356003B4B}" presName="childNode" presStyleLbl="node1" presStyleIdx="1" presStyleCnt="10">
        <dgm:presLayoutVars>
          <dgm:bulletEnabled val="1"/>
        </dgm:presLayoutVars>
      </dgm:prSet>
      <dgm:spPr/>
    </dgm:pt>
    <dgm:pt modelId="{D26CF81B-C684-4680-8F27-AAF383AF6866}" type="pres">
      <dgm:prSet presAssocID="{CB27FB84-7828-4DD8-84EF-5E8A340FF32F}" presName="aSpace" presStyleCnt="0"/>
      <dgm:spPr/>
    </dgm:pt>
    <dgm:pt modelId="{00E2CDC5-16EF-4601-BB98-EB12E91BB13F}" type="pres">
      <dgm:prSet presAssocID="{A338B0CE-1104-483B-9642-5BB24069F978}" presName="compNode" presStyleCnt="0"/>
      <dgm:spPr/>
    </dgm:pt>
    <dgm:pt modelId="{4575CCA1-32D3-44EE-AC9C-084C34CAB5C5}" type="pres">
      <dgm:prSet presAssocID="{A338B0CE-1104-483B-9642-5BB24069F978}" presName="aNode" presStyleLbl="bgShp" presStyleIdx="1" presStyleCnt="5"/>
      <dgm:spPr/>
    </dgm:pt>
    <dgm:pt modelId="{CA68EE23-1CE7-4A7A-9868-3B839EE0B3F3}" type="pres">
      <dgm:prSet presAssocID="{A338B0CE-1104-483B-9642-5BB24069F978}" presName="textNode" presStyleCnt="0"/>
      <dgm:spPr/>
    </dgm:pt>
    <dgm:pt modelId="{0A5E02CD-C0BF-4FAB-A640-FEF612787E6F}" type="pres">
      <dgm:prSet presAssocID="{A338B0CE-1104-483B-9642-5BB24069F978}" presName="compChildNode" presStyleCnt="0"/>
      <dgm:spPr/>
    </dgm:pt>
    <dgm:pt modelId="{3ACE8175-3E22-485A-910D-852E99021B25}" type="pres">
      <dgm:prSet presAssocID="{A338B0CE-1104-483B-9642-5BB24069F978}" presName="theInnerList" presStyleCnt="0"/>
      <dgm:spPr/>
    </dgm:pt>
    <dgm:pt modelId="{771C54E6-F3B7-4393-A450-C050862B1284}" type="pres">
      <dgm:prSet presAssocID="{876E88A4-000D-45DB-A271-38F5D0D691D2}" presName="childNode" presStyleLbl="node1" presStyleIdx="2" presStyleCnt="10">
        <dgm:presLayoutVars>
          <dgm:bulletEnabled val="1"/>
        </dgm:presLayoutVars>
      </dgm:prSet>
      <dgm:spPr/>
    </dgm:pt>
    <dgm:pt modelId="{15FCD7B9-D08C-4DDD-9B78-D6E170E27706}" type="pres">
      <dgm:prSet presAssocID="{876E88A4-000D-45DB-A271-38F5D0D691D2}" presName="aSpace2" presStyleCnt="0"/>
      <dgm:spPr/>
    </dgm:pt>
    <dgm:pt modelId="{F7C89A34-7AD5-4D3B-8522-2F1A5128D525}" type="pres">
      <dgm:prSet presAssocID="{EA374BBB-7E4D-42BB-AB74-25B778B3F221}" presName="childNode" presStyleLbl="node1" presStyleIdx="3" presStyleCnt="10">
        <dgm:presLayoutVars>
          <dgm:bulletEnabled val="1"/>
        </dgm:presLayoutVars>
      </dgm:prSet>
      <dgm:spPr/>
    </dgm:pt>
    <dgm:pt modelId="{3B8F32A1-CB78-460F-A6FA-5E94FE3FFC12}" type="pres">
      <dgm:prSet presAssocID="{A338B0CE-1104-483B-9642-5BB24069F978}" presName="aSpace" presStyleCnt="0"/>
      <dgm:spPr/>
    </dgm:pt>
    <dgm:pt modelId="{2009BCB2-EC0C-488C-ACF3-62E0C5539C15}" type="pres">
      <dgm:prSet presAssocID="{CAB6A99E-8AA2-44C5-B3C4-D1A88C338556}" presName="compNode" presStyleCnt="0"/>
      <dgm:spPr/>
    </dgm:pt>
    <dgm:pt modelId="{3822D433-9B3C-4D19-8361-EAD25DE3029E}" type="pres">
      <dgm:prSet presAssocID="{CAB6A99E-8AA2-44C5-B3C4-D1A88C338556}" presName="aNode" presStyleLbl="bgShp" presStyleIdx="2" presStyleCnt="5"/>
      <dgm:spPr/>
    </dgm:pt>
    <dgm:pt modelId="{A43889D7-C44D-4815-84B0-C961092BA1D6}" type="pres">
      <dgm:prSet presAssocID="{CAB6A99E-8AA2-44C5-B3C4-D1A88C338556}" presName="textNode" presStyleCnt="0"/>
      <dgm:spPr/>
    </dgm:pt>
    <dgm:pt modelId="{FED980FF-D162-4514-A8F4-0AB1358EA5D7}" type="pres">
      <dgm:prSet presAssocID="{CAB6A99E-8AA2-44C5-B3C4-D1A88C338556}" presName="compChildNode" presStyleCnt="0"/>
      <dgm:spPr/>
    </dgm:pt>
    <dgm:pt modelId="{CFF16588-2643-4E79-A104-B0FC3B6A8709}" type="pres">
      <dgm:prSet presAssocID="{CAB6A99E-8AA2-44C5-B3C4-D1A88C338556}" presName="theInnerList" presStyleCnt="0"/>
      <dgm:spPr/>
    </dgm:pt>
    <dgm:pt modelId="{774E3FFC-2AD5-45C5-8D5F-74B73930BC08}" type="pres">
      <dgm:prSet presAssocID="{9195BF60-B446-49F8-BC83-553B4F8A46E7}" presName="childNode" presStyleLbl="node1" presStyleIdx="4" presStyleCnt="10">
        <dgm:presLayoutVars>
          <dgm:bulletEnabled val="1"/>
        </dgm:presLayoutVars>
      </dgm:prSet>
      <dgm:spPr/>
    </dgm:pt>
    <dgm:pt modelId="{38C9E6A1-9FC2-40FB-A1FF-50C9E1F64867}" type="pres">
      <dgm:prSet presAssocID="{9195BF60-B446-49F8-BC83-553B4F8A46E7}" presName="aSpace2" presStyleCnt="0"/>
      <dgm:spPr/>
    </dgm:pt>
    <dgm:pt modelId="{AAEF3222-D122-4D41-B071-DD1F36268F7C}" type="pres">
      <dgm:prSet presAssocID="{5E50FD01-CDB5-4E4C-A829-7F2F05FF466C}" presName="childNode" presStyleLbl="node1" presStyleIdx="5" presStyleCnt="10">
        <dgm:presLayoutVars>
          <dgm:bulletEnabled val="1"/>
        </dgm:presLayoutVars>
      </dgm:prSet>
      <dgm:spPr/>
    </dgm:pt>
    <dgm:pt modelId="{B63DD629-F38C-40D3-A52F-EBAF7A313AA0}" type="pres">
      <dgm:prSet presAssocID="{CAB6A99E-8AA2-44C5-B3C4-D1A88C338556}" presName="aSpace" presStyleCnt="0"/>
      <dgm:spPr/>
    </dgm:pt>
    <dgm:pt modelId="{424BDA4C-F6DC-482E-8FA5-8F5A5C134117}" type="pres">
      <dgm:prSet presAssocID="{859C6476-C0C6-4A58-87DF-27C25C5C6664}" presName="compNode" presStyleCnt="0"/>
      <dgm:spPr/>
    </dgm:pt>
    <dgm:pt modelId="{8962E67F-FF93-490B-9E4D-2B4A0263A12D}" type="pres">
      <dgm:prSet presAssocID="{859C6476-C0C6-4A58-87DF-27C25C5C6664}" presName="aNode" presStyleLbl="bgShp" presStyleIdx="3" presStyleCnt="5"/>
      <dgm:spPr/>
    </dgm:pt>
    <dgm:pt modelId="{0ACD9485-1673-49D1-BDEE-D8C205EC9037}" type="pres">
      <dgm:prSet presAssocID="{859C6476-C0C6-4A58-87DF-27C25C5C6664}" presName="textNode" presStyleCnt="0"/>
      <dgm:spPr/>
    </dgm:pt>
    <dgm:pt modelId="{3CBD8DD5-A8D8-4BB6-B004-F37A4EE30451}" type="pres">
      <dgm:prSet presAssocID="{859C6476-C0C6-4A58-87DF-27C25C5C6664}" presName="compChildNode" presStyleCnt="0"/>
      <dgm:spPr/>
    </dgm:pt>
    <dgm:pt modelId="{460D9614-3EA2-4C99-AD2A-882DA67472C3}" type="pres">
      <dgm:prSet presAssocID="{859C6476-C0C6-4A58-87DF-27C25C5C6664}" presName="theInnerList" presStyleCnt="0"/>
      <dgm:spPr/>
    </dgm:pt>
    <dgm:pt modelId="{B95A3166-F0E3-4E97-9AB5-0FBAA1D86AA5}" type="pres">
      <dgm:prSet presAssocID="{96F166D2-6B83-4BC8-9481-5E51FC93D0E4}" presName="childNode" presStyleLbl="node1" presStyleIdx="6" presStyleCnt="10">
        <dgm:presLayoutVars>
          <dgm:bulletEnabled val="1"/>
        </dgm:presLayoutVars>
      </dgm:prSet>
      <dgm:spPr/>
    </dgm:pt>
    <dgm:pt modelId="{5391C955-6B05-497D-B955-B18A2183CB8F}" type="pres">
      <dgm:prSet presAssocID="{96F166D2-6B83-4BC8-9481-5E51FC93D0E4}" presName="aSpace2" presStyleCnt="0"/>
      <dgm:spPr/>
    </dgm:pt>
    <dgm:pt modelId="{AA098C0C-CE47-43DA-BD6B-B0F743CDAC0C}" type="pres">
      <dgm:prSet presAssocID="{E964DB13-822D-483D-BD66-33D77C4C2984}" presName="childNode" presStyleLbl="node1" presStyleIdx="7" presStyleCnt="10">
        <dgm:presLayoutVars>
          <dgm:bulletEnabled val="1"/>
        </dgm:presLayoutVars>
      </dgm:prSet>
      <dgm:spPr/>
    </dgm:pt>
    <dgm:pt modelId="{E155948E-6480-41B2-BCCD-6A98E42AC676}" type="pres">
      <dgm:prSet presAssocID="{859C6476-C0C6-4A58-87DF-27C25C5C6664}" presName="aSpace" presStyleCnt="0"/>
      <dgm:spPr/>
    </dgm:pt>
    <dgm:pt modelId="{3AF75988-5BE6-42D8-876B-3968E80AE5EC}" type="pres">
      <dgm:prSet presAssocID="{40B1C652-5378-40AD-8960-57B040E047AA}" presName="compNode" presStyleCnt="0"/>
      <dgm:spPr/>
    </dgm:pt>
    <dgm:pt modelId="{E9BA30C1-441D-4585-983B-BAF77CD0252B}" type="pres">
      <dgm:prSet presAssocID="{40B1C652-5378-40AD-8960-57B040E047AA}" presName="aNode" presStyleLbl="bgShp" presStyleIdx="4" presStyleCnt="5"/>
      <dgm:spPr/>
    </dgm:pt>
    <dgm:pt modelId="{D77B5BEA-6093-4956-9A88-718637212D85}" type="pres">
      <dgm:prSet presAssocID="{40B1C652-5378-40AD-8960-57B040E047AA}" presName="textNode" presStyleCnt="0"/>
      <dgm:spPr/>
    </dgm:pt>
    <dgm:pt modelId="{EE7A95C5-4B26-4FEF-AC81-360247A211F4}" type="pres">
      <dgm:prSet presAssocID="{40B1C652-5378-40AD-8960-57B040E047AA}" presName="compChildNode" presStyleCnt="0"/>
      <dgm:spPr/>
    </dgm:pt>
    <dgm:pt modelId="{C668426D-53E2-4134-B957-2D58B1596D22}" type="pres">
      <dgm:prSet presAssocID="{40B1C652-5378-40AD-8960-57B040E047AA}" presName="theInnerList" presStyleCnt="0"/>
      <dgm:spPr/>
    </dgm:pt>
    <dgm:pt modelId="{72EBB8E2-09F3-43E6-AD5F-CA3E8C54507D}" type="pres">
      <dgm:prSet presAssocID="{C4CD3C83-4C50-4E15-8E2E-683BDC0AE540}" presName="childNode" presStyleLbl="node1" presStyleIdx="8" presStyleCnt="10">
        <dgm:presLayoutVars>
          <dgm:bulletEnabled val="1"/>
        </dgm:presLayoutVars>
      </dgm:prSet>
      <dgm:spPr/>
    </dgm:pt>
    <dgm:pt modelId="{CAD70895-7F69-4A7D-BEAC-43DC16584ABC}" type="pres">
      <dgm:prSet presAssocID="{C4CD3C83-4C50-4E15-8E2E-683BDC0AE540}" presName="aSpace2" presStyleCnt="0"/>
      <dgm:spPr/>
    </dgm:pt>
    <dgm:pt modelId="{26090651-545D-4BE4-8A29-89CC85FBA755}" type="pres">
      <dgm:prSet presAssocID="{7EDBB3D7-1B88-49F1-9400-06D34D1082D8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A42A1795-205C-4296-A8BC-E631D766011A}" srcId="{FB598B81-02AE-4136-AE1F-DA2C65C41A89}" destId="{CB27FB84-7828-4DD8-84EF-5E8A340FF32F}" srcOrd="0" destOrd="0" parTransId="{5DD7547D-6EFC-4978-8815-6F09A3FFFC6B}" sibTransId="{4B803734-C3C2-4F62-8AC9-A6FCA507E4EA}"/>
    <dgm:cxn modelId="{766EFD4C-1513-44FC-BC81-CC9EBBEC351C}" srcId="{CB27FB84-7828-4DD8-84EF-5E8A340FF32F}" destId="{75C1BE97-9BEE-4AAB-A97D-3B25F7094C71}" srcOrd="0" destOrd="0" parTransId="{583897E6-E010-4C6F-8DB4-1A52C4AEB413}" sibTransId="{4EBCF855-6C7C-49B3-B4BB-5471CBD6A6F6}"/>
    <dgm:cxn modelId="{0BC64D61-39DD-4B88-972F-CFD78372CAA1}" srcId="{CB27FB84-7828-4DD8-84EF-5E8A340FF32F}" destId="{3773A92A-28DE-4AC9-9A81-FF9356003B4B}" srcOrd="1" destOrd="0" parTransId="{7197C7BF-4461-4426-9104-3148A2C417F2}" sibTransId="{665838DF-9667-40AF-8E61-2103F3CCD01D}"/>
    <dgm:cxn modelId="{EA00C980-8142-4A40-9949-B7175F7FF795}" srcId="{FB598B81-02AE-4136-AE1F-DA2C65C41A89}" destId="{A338B0CE-1104-483B-9642-5BB24069F978}" srcOrd="1" destOrd="0" parTransId="{8EFD5D2E-9C15-4CF0-919A-8A04F742615D}" sibTransId="{8DDB3552-DE05-4BC6-AF4E-3C3242A00ACD}"/>
    <dgm:cxn modelId="{A8560911-AA8C-45CA-9978-FDA0FD6BF60D}" srcId="{A338B0CE-1104-483B-9642-5BB24069F978}" destId="{876E88A4-000D-45DB-A271-38F5D0D691D2}" srcOrd="0" destOrd="1" parTransId="{233BEBBA-30AE-4D91-BC1D-A77A284304F5}" sibTransId="{75A3A30F-F1C2-475A-ADC7-906C25C1EB28}"/>
    <dgm:cxn modelId="{54FD84C5-92C6-4249-8131-7E4373D60F5D}" srcId="{A338B0CE-1104-483B-9642-5BB24069F978}" destId="{EA374BBB-7E4D-42BB-AB74-25B778B3F221}" srcOrd="1" destOrd="1" parTransId="{CBABFA52-3B31-4B7E-8C69-C4A0BF044765}" sibTransId="{0FAE571F-4D82-4654-8BCC-CBF514031E56}"/>
    <dgm:cxn modelId="{206EFD11-74E5-4BE7-8EF2-43D5B9D5090C}" srcId="{FB598B81-02AE-4136-AE1F-DA2C65C41A89}" destId="{CAB6A99E-8AA2-44C5-B3C4-D1A88C338556}" srcOrd="2" destOrd="0" parTransId="{C014FCA8-B168-4465-B520-591EF120D5E7}" sibTransId="{E3D547A8-7D8F-419A-B980-6BC887C2A486}"/>
    <dgm:cxn modelId="{480DF22F-A8BF-4342-910D-D8FF8160ABF6}" srcId="{CAB6A99E-8AA2-44C5-B3C4-D1A88C338556}" destId="{9195BF60-B446-49F8-BC83-553B4F8A46E7}" srcOrd="0" destOrd="2" parTransId="{FF3FD459-8471-4C04-A705-26F35D138A33}" sibTransId="{98DBD790-AF62-486B-92D2-4CA6404BA328}"/>
    <dgm:cxn modelId="{6A659272-9218-4BC2-BE5F-20AAAAE24CD5}" srcId="{CAB6A99E-8AA2-44C5-B3C4-D1A88C338556}" destId="{5E50FD01-CDB5-4E4C-A829-7F2F05FF466C}" srcOrd="1" destOrd="2" parTransId="{6124D78D-C993-4262-948F-9D6CCE664EEF}" sibTransId="{69479619-B4A2-4B46-A7E1-912DEEC70963}"/>
    <dgm:cxn modelId="{42F847C5-74D7-4263-A51E-517BBE830E53}" srcId="{FB598B81-02AE-4136-AE1F-DA2C65C41A89}" destId="{859C6476-C0C6-4A58-87DF-27C25C5C6664}" srcOrd="3" destOrd="0" parTransId="{29551BFC-B638-4ADA-8F09-51756BBE2E1B}" sibTransId="{A7EF5E3E-8054-4565-A245-A6165E6FCCC2}"/>
    <dgm:cxn modelId="{055644FF-5439-43D3-BD47-9B6C8D2B762E}" srcId="{859C6476-C0C6-4A58-87DF-27C25C5C6664}" destId="{96F166D2-6B83-4BC8-9481-5E51FC93D0E4}" srcOrd="0" destOrd="3" parTransId="{D714A8D4-F934-4040-A53A-FD13BEDAE610}" sibTransId="{8503E2DE-BA96-4628-ACE5-6436BE8B480A}"/>
    <dgm:cxn modelId="{2EABD153-0B8E-48D3-BE91-5039CA395237}" srcId="{859C6476-C0C6-4A58-87DF-27C25C5C6664}" destId="{E964DB13-822D-483D-BD66-33D77C4C2984}" srcOrd="1" destOrd="3" parTransId="{46A44247-318A-4CCD-A25C-14073C2191AE}" sibTransId="{1F8B4E04-6A69-4560-805B-1BDDE1C42CCF}"/>
    <dgm:cxn modelId="{A429F135-7E67-42D6-BC1B-2104E6BD7F72}" srcId="{FB598B81-02AE-4136-AE1F-DA2C65C41A89}" destId="{40B1C652-5378-40AD-8960-57B040E047AA}" srcOrd="4" destOrd="0" parTransId="{F98DB563-7BAD-41A5-B64E-5B4DEDCCE380}" sibTransId="{8E768C66-7B28-436A-B869-104E31792F8F}"/>
    <dgm:cxn modelId="{6A9FA604-D48E-4FAE-9DFB-422FC3A294C1}" srcId="{40B1C652-5378-40AD-8960-57B040E047AA}" destId="{C4CD3C83-4C50-4E15-8E2E-683BDC0AE540}" srcOrd="0" destOrd="4" parTransId="{6C371921-B0C1-448B-99BC-F3447AC5DBD1}" sibTransId="{660D7F82-C8AC-4C63-8D45-DDCCB58C0699}"/>
    <dgm:cxn modelId="{13ED6EC3-A5BC-47D2-B06B-7F43A946EDA2}" srcId="{40B1C652-5378-40AD-8960-57B040E047AA}" destId="{7EDBB3D7-1B88-49F1-9400-06D34D1082D8}" srcOrd="1" destOrd="4" parTransId="{D6AF69F2-E7E7-4A88-A53D-4C8AA3F6B7BF}" sibTransId="{F2B10BDB-8463-44D3-89D4-1321C210AA77}"/>
    <dgm:cxn modelId="{769D73C2-1F00-4512-B5C6-F77178FF2D51}" type="presOf" srcId="{FB598B81-02AE-4136-AE1F-DA2C65C41A89}" destId="{FC3B304E-489A-4826-A0AE-3B7FEA5B6661}" srcOrd="0" destOrd="0" presId="urn:microsoft.com/office/officeart/2005/8/layout/lProcess2"/>
    <dgm:cxn modelId="{5B0F8EC3-7184-4B6A-955C-422A6B65BDB4}" type="presParOf" srcId="{FC3B304E-489A-4826-A0AE-3B7FEA5B6661}" destId="{1C0174C0-8917-4D18-B383-6F739DD4DD82}" srcOrd="0" destOrd="0" presId="urn:microsoft.com/office/officeart/2005/8/layout/lProcess2"/>
    <dgm:cxn modelId="{E983BD60-25FC-4F0D-9731-957C6E37D976}" type="presParOf" srcId="{1C0174C0-8917-4D18-B383-6F739DD4DD82}" destId="{04908B2C-437C-40FA-80FF-D2030DBE5F6E}" srcOrd="0" destOrd="0" presId="urn:microsoft.com/office/officeart/2005/8/layout/lProcess2"/>
    <dgm:cxn modelId="{C0766A5E-8828-47E5-AC96-69B6FCA664E2}" type="presOf" srcId="{CB27FB84-7828-4DD8-84EF-5E8A340FF32F}" destId="{04908B2C-437C-40FA-80FF-D2030DBE5F6E}" srcOrd="0" destOrd="0" presId="urn:microsoft.com/office/officeart/2005/8/layout/lProcess2"/>
    <dgm:cxn modelId="{14D25F5A-4393-4D83-AB9B-87DA285A34FB}" type="presParOf" srcId="{1C0174C0-8917-4D18-B383-6F739DD4DD82}" destId="{9721B303-E918-44E8-9193-F44725F186AC}" srcOrd="1" destOrd="0" presId="urn:microsoft.com/office/officeart/2005/8/layout/lProcess2"/>
    <dgm:cxn modelId="{44CEBB49-AFF2-4763-919E-EDEA7343F6FD}" type="presOf" srcId="{CB27FB84-7828-4DD8-84EF-5E8A340FF32F}" destId="{9721B303-E918-44E8-9193-F44725F186AC}" srcOrd="1" destOrd="0" presId="urn:microsoft.com/office/officeart/2005/8/layout/lProcess2"/>
    <dgm:cxn modelId="{28F7B6B5-8ED7-47C6-89B0-28FDEE87B32D}" type="presParOf" srcId="{1C0174C0-8917-4D18-B383-6F739DD4DD82}" destId="{0BDBD6DF-C225-47AD-9B0D-E9A32F7D9222}" srcOrd="2" destOrd="0" presId="urn:microsoft.com/office/officeart/2005/8/layout/lProcess2"/>
    <dgm:cxn modelId="{FA5D54AE-2802-4D4D-88E4-408D98FAA57F}" type="presParOf" srcId="{0BDBD6DF-C225-47AD-9B0D-E9A32F7D9222}" destId="{34C28726-699D-4342-A012-4DB9F7BC2704}" srcOrd="0" destOrd="2" presId="urn:microsoft.com/office/officeart/2005/8/layout/lProcess2"/>
    <dgm:cxn modelId="{D37DBB3F-F0EB-40C2-8DF3-E46ED2CF6BC7}" type="presParOf" srcId="{34C28726-699D-4342-A012-4DB9F7BC2704}" destId="{DC46F4F0-32EC-4B5C-8549-2376002EC6E2}" srcOrd="0" destOrd="0" presId="urn:microsoft.com/office/officeart/2005/8/layout/lProcess2"/>
    <dgm:cxn modelId="{390926B7-1B80-474A-B90C-5F30BF512D32}" type="presOf" srcId="{75C1BE97-9BEE-4AAB-A97D-3B25F7094C71}" destId="{DC46F4F0-32EC-4B5C-8549-2376002EC6E2}" srcOrd="0" destOrd="0" presId="urn:microsoft.com/office/officeart/2005/8/layout/lProcess2"/>
    <dgm:cxn modelId="{288131BA-FA94-47A6-BA9A-62D2D3DE67B0}" type="presParOf" srcId="{34C28726-699D-4342-A012-4DB9F7BC2704}" destId="{A751EFC4-43DC-4F16-8816-6A6DCBDE910D}" srcOrd="1" destOrd="0" presId="urn:microsoft.com/office/officeart/2005/8/layout/lProcess2"/>
    <dgm:cxn modelId="{3B8FC342-8C08-4B29-921A-A141DAD9D4FC}" type="presParOf" srcId="{34C28726-699D-4342-A012-4DB9F7BC2704}" destId="{571097C8-67AC-4F41-8E95-594D2694B54B}" srcOrd="2" destOrd="0" presId="urn:microsoft.com/office/officeart/2005/8/layout/lProcess2"/>
    <dgm:cxn modelId="{F2238FB6-77E0-45BA-AD76-B8858A1330BE}" type="presOf" srcId="{3773A92A-28DE-4AC9-9A81-FF9356003B4B}" destId="{571097C8-67AC-4F41-8E95-594D2694B54B}" srcOrd="0" destOrd="0" presId="urn:microsoft.com/office/officeart/2005/8/layout/lProcess2"/>
    <dgm:cxn modelId="{7FE3C34E-D9E9-4ACC-BE40-984C66217691}" type="presParOf" srcId="{FC3B304E-489A-4826-A0AE-3B7FEA5B6661}" destId="{D26CF81B-C684-4680-8F27-AAF383AF6866}" srcOrd="1" destOrd="0" presId="urn:microsoft.com/office/officeart/2005/8/layout/lProcess2"/>
    <dgm:cxn modelId="{715E0273-6A86-434C-A121-BF0630FD4C1B}" type="presParOf" srcId="{FC3B304E-489A-4826-A0AE-3B7FEA5B6661}" destId="{00E2CDC5-16EF-4601-BB98-EB12E91BB13F}" srcOrd="2" destOrd="0" presId="urn:microsoft.com/office/officeart/2005/8/layout/lProcess2"/>
    <dgm:cxn modelId="{FE1CC70C-4B06-4263-BB60-2E4E768D49E0}" type="presParOf" srcId="{00E2CDC5-16EF-4601-BB98-EB12E91BB13F}" destId="{4575CCA1-32D3-44EE-AC9C-084C34CAB5C5}" srcOrd="0" destOrd="2" presId="urn:microsoft.com/office/officeart/2005/8/layout/lProcess2"/>
    <dgm:cxn modelId="{8CD14CC4-74F3-4DE3-ADA0-AEF0C60A08B0}" type="presOf" srcId="{A338B0CE-1104-483B-9642-5BB24069F978}" destId="{4575CCA1-32D3-44EE-AC9C-084C34CAB5C5}" srcOrd="0" destOrd="0" presId="urn:microsoft.com/office/officeart/2005/8/layout/lProcess2"/>
    <dgm:cxn modelId="{6BB352AD-553C-40C2-A8A0-7A1F91FB2E3A}" type="presParOf" srcId="{00E2CDC5-16EF-4601-BB98-EB12E91BB13F}" destId="{CA68EE23-1CE7-4A7A-9868-3B839EE0B3F3}" srcOrd="1" destOrd="2" presId="urn:microsoft.com/office/officeart/2005/8/layout/lProcess2"/>
    <dgm:cxn modelId="{41BB0357-5CFB-4E7C-A4BF-82F560E35C1C}" type="presOf" srcId="{A338B0CE-1104-483B-9642-5BB24069F978}" destId="{CA68EE23-1CE7-4A7A-9868-3B839EE0B3F3}" srcOrd="1" destOrd="0" presId="urn:microsoft.com/office/officeart/2005/8/layout/lProcess2"/>
    <dgm:cxn modelId="{BAAE24AB-40B5-472F-9DD8-B7BB9A47B3C4}" type="presParOf" srcId="{00E2CDC5-16EF-4601-BB98-EB12E91BB13F}" destId="{0A5E02CD-C0BF-4FAB-A640-FEF612787E6F}" srcOrd="2" destOrd="2" presId="urn:microsoft.com/office/officeart/2005/8/layout/lProcess2"/>
    <dgm:cxn modelId="{9DD93151-D4D6-4B9D-9B2E-C19FD2BC0CA6}" type="presParOf" srcId="{0A5E02CD-C0BF-4FAB-A640-FEF612787E6F}" destId="{3ACE8175-3E22-485A-910D-852E99021B25}" srcOrd="0" destOrd="2" presId="urn:microsoft.com/office/officeart/2005/8/layout/lProcess2"/>
    <dgm:cxn modelId="{8ED542A9-1B1A-4B7B-82A9-DAF5988DFA0D}" type="presParOf" srcId="{3ACE8175-3E22-485A-910D-852E99021B25}" destId="{771C54E6-F3B7-4393-A450-C050862B1284}" srcOrd="0" destOrd="0" presId="urn:microsoft.com/office/officeart/2005/8/layout/lProcess2"/>
    <dgm:cxn modelId="{7DEE829A-092C-4D46-861B-EAE0F020BA85}" type="presOf" srcId="{876E88A4-000D-45DB-A271-38F5D0D691D2}" destId="{771C54E6-F3B7-4393-A450-C050862B1284}" srcOrd="0" destOrd="0" presId="urn:microsoft.com/office/officeart/2005/8/layout/lProcess2"/>
    <dgm:cxn modelId="{CFEE85A5-B9D0-40B4-90BB-6DADBD049006}" type="presParOf" srcId="{3ACE8175-3E22-485A-910D-852E99021B25}" destId="{15FCD7B9-D08C-4DDD-9B78-D6E170E27706}" srcOrd="1" destOrd="0" presId="urn:microsoft.com/office/officeart/2005/8/layout/lProcess2"/>
    <dgm:cxn modelId="{EB5766D5-721C-437C-98F5-24B67CF3D4F1}" type="presParOf" srcId="{3ACE8175-3E22-485A-910D-852E99021B25}" destId="{F7C89A34-7AD5-4D3B-8522-2F1A5128D525}" srcOrd="2" destOrd="0" presId="urn:microsoft.com/office/officeart/2005/8/layout/lProcess2"/>
    <dgm:cxn modelId="{816A5591-5073-45CA-9186-414226491E07}" type="presOf" srcId="{EA374BBB-7E4D-42BB-AB74-25B778B3F221}" destId="{F7C89A34-7AD5-4D3B-8522-2F1A5128D525}" srcOrd="0" destOrd="0" presId="urn:microsoft.com/office/officeart/2005/8/layout/lProcess2"/>
    <dgm:cxn modelId="{00EDD3E1-D77A-4451-B7CA-EFB429C7BDE5}" type="presParOf" srcId="{FC3B304E-489A-4826-A0AE-3B7FEA5B6661}" destId="{3B8F32A1-CB78-460F-A6FA-5E94FE3FFC12}" srcOrd="3" destOrd="0" presId="urn:microsoft.com/office/officeart/2005/8/layout/lProcess2"/>
    <dgm:cxn modelId="{32B6CCE8-8F8B-4665-AF6A-A0074FB16B5F}" type="presParOf" srcId="{FC3B304E-489A-4826-A0AE-3B7FEA5B6661}" destId="{2009BCB2-EC0C-488C-ACF3-62E0C5539C15}" srcOrd="4" destOrd="0" presId="urn:microsoft.com/office/officeart/2005/8/layout/lProcess2"/>
    <dgm:cxn modelId="{09C986F2-3C05-483D-9F8F-FBA9A4B39BF4}" type="presParOf" srcId="{2009BCB2-EC0C-488C-ACF3-62E0C5539C15}" destId="{3822D433-9B3C-4D19-8361-EAD25DE3029E}" srcOrd="0" destOrd="4" presId="urn:microsoft.com/office/officeart/2005/8/layout/lProcess2"/>
    <dgm:cxn modelId="{BAEEF6D4-AF8B-4870-A3AE-01784D4E34B6}" type="presOf" srcId="{CAB6A99E-8AA2-44C5-B3C4-D1A88C338556}" destId="{3822D433-9B3C-4D19-8361-EAD25DE3029E}" srcOrd="0" destOrd="0" presId="urn:microsoft.com/office/officeart/2005/8/layout/lProcess2"/>
    <dgm:cxn modelId="{29DDCD8A-EC8C-4E88-91D0-1136B021EFE9}" type="presParOf" srcId="{2009BCB2-EC0C-488C-ACF3-62E0C5539C15}" destId="{A43889D7-C44D-4815-84B0-C961092BA1D6}" srcOrd="1" destOrd="4" presId="urn:microsoft.com/office/officeart/2005/8/layout/lProcess2"/>
    <dgm:cxn modelId="{09B03017-F138-4ABE-83A9-6949FA13F918}" type="presOf" srcId="{CAB6A99E-8AA2-44C5-B3C4-D1A88C338556}" destId="{A43889D7-C44D-4815-84B0-C961092BA1D6}" srcOrd="1" destOrd="0" presId="urn:microsoft.com/office/officeart/2005/8/layout/lProcess2"/>
    <dgm:cxn modelId="{E545841B-1E5E-4C05-9966-8E6532B35C26}" type="presParOf" srcId="{2009BCB2-EC0C-488C-ACF3-62E0C5539C15}" destId="{FED980FF-D162-4514-A8F4-0AB1358EA5D7}" srcOrd="2" destOrd="4" presId="urn:microsoft.com/office/officeart/2005/8/layout/lProcess2"/>
    <dgm:cxn modelId="{0B9302DB-14F5-4C1D-AA3E-FBC48EA24C60}" type="presParOf" srcId="{FED980FF-D162-4514-A8F4-0AB1358EA5D7}" destId="{CFF16588-2643-4E79-A104-B0FC3B6A8709}" srcOrd="0" destOrd="2" presId="urn:microsoft.com/office/officeart/2005/8/layout/lProcess2"/>
    <dgm:cxn modelId="{21AB2136-B5F4-4CF3-8BD2-EFB923A67751}" type="presParOf" srcId="{CFF16588-2643-4E79-A104-B0FC3B6A8709}" destId="{774E3FFC-2AD5-45C5-8D5F-74B73930BC08}" srcOrd="0" destOrd="0" presId="urn:microsoft.com/office/officeart/2005/8/layout/lProcess2"/>
    <dgm:cxn modelId="{F8D6AA17-D9B1-4192-9576-C46BEC96A425}" type="presOf" srcId="{9195BF60-B446-49F8-BC83-553B4F8A46E7}" destId="{774E3FFC-2AD5-45C5-8D5F-74B73930BC08}" srcOrd="0" destOrd="0" presId="urn:microsoft.com/office/officeart/2005/8/layout/lProcess2"/>
    <dgm:cxn modelId="{75C6BA4B-D3FC-4C15-8868-0B872A35BC1B}" type="presParOf" srcId="{CFF16588-2643-4E79-A104-B0FC3B6A8709}" destId="{38C9E6A1-9FC2-40FB-A1FF-50C9E1F64867}" srcOrd="1" destOrd="0" presId="urn:microsoft.com/office/officeart/2005/8/layout/lProcess2"/>
    <dgm:cxn modelId="{DDEA5DDC-C440-4661-B2B2-B41A0FD40AF0}" type="presParOf" srcId="{CFF16588-2643-4E79-A104-B0FC3B6A8709}" destId="{AAEF3222-D122-4D41-B071-DD1F36268F7C}" srcOrd="2" destOrd="0" presId="urn:microsoft.com/office/officeart/2005/8/layout/lProcess2"/>
    <dgm:cxn modelId="{2E550057-B95E-409F-AC2A-A1D3BAFA82DE}" type="presOf" srcId="{5E50FD01-CDB5-4E4C-A829-7F2F05FF466C}" destId="{AAEF3222-D122-4D41-B071-DD1F36268F7C}" srcOrd="0" destOrd="0" presId="urn:microsoft.com/office/officeart/2005/8/layout/lProcess2"/>
    <dgm:cxn modelId="{D40B5C97-DD48-4F20-99F3-2F5C95641395}" type="presParOf" srcId="{FC3B304E-489A-4826-A0AE-3B7FEA5B6661}" destId="{B63DD629-F38C-40D3-A52F-EBAF7A313AA0}" srcOrd="5" destOrd="0" presId="urn:microsoft.com/office/officeart/2005/8/layout/lProcess2"/>
    <dgm:cxn modelId="{F10DBC64-C24B-40B1-BC4E-AB4589141E03}" type="presParOf" srcId="{FC3B304E-489A-4826-A0AE-3B7FEA5B6661}" destId="{424BDA4C-F6DC-482E-8FA5-8F5A5C134117}" srcOrd="6" destOrd="0" presId="urn:microsoft.com/office/officeart/2005/8/layout/lProcess2"/>
    <dgm:cxn modelId="{38976C73-AC45-4719-8B18-8C4C2B096C5A}" type="presParOf" srcId="{424BDA4C-F6DC-482E-8FA5-8F5A5C134117}" destId="{8962E67F-FF93-490B-9E4D-2B4A0263A12D}" srcOrd="0" destOrd="6" presId="urn:microsoft.com/office/officeart/2005/8/layout/lProcess2"/>
    <dgm:cxn modelId="{4C9A08B7-1B43-4C07-A467-93BDE33F4FF3}" type="presOf" srcId="{859C6476-C0C6-4A58-87DF-27C25C5C6664}" destId="{8962E67F-FF93-490B-9E4D-2B4A0263A12D}" srcOrd="0" destOrd="0" presId="urn:microsoft.com/office/officeart/2005/8/layout/lProcess2"/>
    <dgm:cxn modelId="{F1B8B12C-A04D-4AE4-8CAD-2B000EAA8913}" type="presParOf" srcId="{424BDA4C-F6DC-482E-8FA5-8F5A5C134117}" destId="{0ACD9485-1673-49D1-BDEE-D8C205EC9037}" srcOrd="1" destOrd="6" presId="urn:microsoft.com/office/officeart/2005/8/layout/lProcess2"/>
    <dgm:cxn modelId="{49B24FC0-2F51-4645-A9B2-E4912D78A6AA}" type="presOf" srcId="{859C6476-C0C6-4A58-87DF-27C25C5C6664}" destId="{0ACD9485-1673-49D1-BDEE-D8C205EC9037}" srcOrd="1" destOrd="0" presId="urn:microsoft.com/office/officeart/2005/8/layout/lProcess2"/>
    <dgm:cxn modelId="{B9C88A47-9083-4957-BF6D-0E896448E08D}" type="presParOf" srcId="{424BDA4C-F6DC-482E-8FA5-8F5A5C134117}" destId="{3CBD8DD5-A8D8-4BB6-B004-F37A4EE30451}" srcOrd="2" destOrd="6" presId="urn:microsoft.com/office/officeart/2005/8/layout/lProcess2"/>
    <dgm:cxn modelId="{02666DB7-311C-47DC-9AAF-B0373A7D0A9B}" type="presParOf" srcId="{3CBD8DD5-A8D8-4BB6-B004-F37A4EE30451}" destId="{460D9614-3EA2-4C99-AD2A-882DA67472C3}" srcOrd="0" destOrd="2" presId="urn:microsoft.com/office/officeart/2005/8/layout/lProcess2"/>
    <dgm:cxn modelId="{CA0136E7-EA13-46BB-AA4E-E733554C2B3D}" type="presParOf" srcId="{460D9614-3EA2-4C99-AD2A-882DA67472C3}" destId="{B95A3166-F0E3-4E97-9AB5-0FBAA1D86AA5}" srcOrd="0" destOrd="0" presId="urn:microsoft.com/office/officeart/2005/8/layout/lProcess2"/>
    <dgm:cxn modelId="{F7EF7309-2C83-4741-A5AC-4D9D11D8089A}" type="presOf" srcId="{96F166D2-6B83-4BC8-9481-5E51FC93D0E4}" destId="{B95A3166-F0E3-4E97-9AB5-0FBAA1D86AA5}" srcOrd="0" destOrd="0" presId="urn:microsoft.com/office/officeart/2005/8/layout/lProcess2"/>
    <dgm:cxn modelId="{E4EF3142-748B-4500-9738-4338B20C26B6}" type="presParOf" srcId="{460D9614-3EA2-4C99-AD2A-882DA67472C3}" destId="{5391C955-6B05-497D-B955-B18A2183CB8F}" srcOrd="1" destOrd="0" presId="urn:microsoft.com/office/officeart/2005/8/layout/lProcess2"/>
    <dgm:cxn modelId="{3184C317-5ACC-4093-B400-10CE63996EFD}" type="presParOf" srcId="{460D9614-3EA2-4C99-AD2A-882DA67472C3}" destId="{AA098C0C-CE47-43DA-BD6B-B0F743CDAC0C}" srcOrd="2" destOrd="0" presId="urn:microsoft.com/office/officeart/2005/8/layout/lProcess2"/>
    <dgm:cxn modelId="{D8FEF2D5-CA49-44C0-9A20-8C9B3BF528AB}" type="presOf" srcId="{E964DB13-822D-483D-BD66-33D77C4C2984}" destId="{AA098C0C-CE47-43DA-BD6B-B0F743CDAC0C}" srcOrd="0" destOrd="0" presId="urn:microsoft.com/office/officeart/2005/8/layout/lProcess2"/>
    <dgm:cxn modelId="{7F1338A4-3C7F-40F5-99F5-44F401F5D496}" type="presParOf" srcId="{FC3B304E-489A-4826-A0AE-3B7FEA5B6661}" destId="{E155948E-6480-41B2-BCCD-6A98E42AC676}" srcOrd="7" destOrd="0" presId="urn:microsoft.com/office/officeart/2005/8/layout/lProcess2"/>
    <dgm:cxn modelId="{1937E7ED-6AED-4219-A556-78434448BDD4}" type="presParOf" srcId="{FC3B304E-489A-4826-A0AE-3B7FEA5B6661}" destId="{3AF75988-5BE6-42D8-876B-3968E80AE5EC}" srcOrd="8" destOrd="0" presId="urn:microsoft.com/office/officeart/2005/8/layout/lProcess2"/>
    <dgm:cxn modelId="{2D1D8FCE-A589-47C9-A3E5-269419D95158}" type="presParOf" srcId="{3AF75988-5BE6-42D8-876B-3968E80AE5EC}" destId="{E9BA30C1-441D-4585-983B-BAF77CD0252B}" srcOrd="0" destOrd="8" presId="urn:microsoft.com/office/officeart/2005/8/layout/lProcess2"/>
    <dgm:cxn modelId="{3A3819F8-757F-43FE-84AE-59C453FC8191}" type="presOf" srcId="{40B1C652-5378-40AD-8960-57B040E047AA}" destId="{E9BA30C1-441D-4585-983B-BAF77CD0252B}" srcOrd="0" destOrd="0" presId="urn:microsoft.com/office/officeart/2005/8/layout/lProcess2"/>
    <dgm:cxn modelId="{416A3E91-FF79-454D-BF58-F16899995068}" type="presParOf" srcId="{3AF75988-5BE6-42D8-876B-3968E80AE5EC}" destId="{D77B5BEA-6093-4956-9A88-718637212D85}" srcOrd="1" destOrd="8" presId="urn:microsoft.com/office/officeart/2005/8/layout/lProcess2"/>
    <dgm:cxn modelId="{62C767D8-1358-4C65-AA6A-B1B754ABE9C2}" type="presOf" srcId="{40B1C652-5378-40AD-8960-57B040E047AA}" destId="{D77B5BEA-6093-4956-9A88-718637212D85}" srcOrd="1" destOrd="0" presId="urn:microsoft.com/office/officeart/2005/8/layout/lProcess2"/>
    <dgm:cxn modelId="{B0E223D3-73DF-4DE7-A091-A0CDD5B28C99}" type="presParOf" srcId="{3AF75988-5BE6-42D8-876B-3968E80AE5EC}" destId="{EE7A95C5-4B26-4FEF-AC81-360247A211F4}" srcOrd="2" destOrd="8" presId="urn:microsoft.com/office/officeart/2005/8/layout/lProcess2"/>
    <dgm:cxn modelId="{B5885E2E-061E-4FDA-8A07-D095DBBD8648}" type="presParOf" srcId="{EE7A95C5-4B26-4FEF-AC81-360247A211F4}" destId="{C668426D-53E2-4134-B957-2D58B1596D22}" srcOrd="0" destOrd="2" presId="urn:microsoft.com/office/officeart/2005/8/layout/lProcess2"/>
    <dgm:cxn modelId="{8A8084B4-081C-47DC-8E1E-75CB38389935}" type="presParOf" srcId="{C668426D-53E2-4134-B957-2D58B1596D22}" destId="{72EBB8E2-09F3-43E6-AD5F-CA3E8C54507D}" srcOrd="0" destOrd="0" presId="urn:microsoft.com/office/officeart/2005/8/layout/lProcess2"/>
    <dgm:cxn modelId="{B02C5389-8F97-4B71-AD07-158EEBDA4BD2}" type="presOf" srcId="{C4CD3C83-4C50-4E15-8E2E-683BDC0AE540}" destId="{72EBB8E2-09F3-43E6-AD5F-CA3E8C54507D}" srcOrd="0" destOrd="0" presId="urn:microsoft.com/office/officeart/2005/8/layout/lProcess2"/>
    <dgm:cxn modelId="{E4CE52B6-037C-4E4F-875D-2C251490C48E}" type="presParOf" srcId="{C668426D-53E2-4134-B957-2D58B1596D22}" destId="{CAD70895-7F69-4A7D-BEAC-43DC16584ABC}" srcOrd="1" destOrd="0" presId="urn:microsoft.com/office/officeart/2005/8/layout/lProcess2"/>
    <dgm:cxn modelId="{E467AD74-1EFE-4004-9B62-1B8DCA47C0BA}" type="presParOf" srcId="{C668426D-53E2-4134-B957-2D58B1596D22}" destId="{26090651-545D-4BE4-8A29-89CC85FBA755}" srcOrd="2" destOrd="0" presId="urn:microsoft.com/office/officeart/2005/8/layout/lProcess2"/>
    <dgm:cxn modelId="{2C1EB1D6-A4C6-4D85-87B7-BB1A4E0695BC}" type="presOf" srcId="{7EDBB3D7-1B88-49F1-9400-06D34D1082D8}" destId="{26090651-545D-4BE4-8A29-89CC85FBA75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926705" cy="4336415"/>
        <a:chOff x="0" y="0"/>
        <a:chExt cx="7926705" cy="4336415"/>
      </a:xfrm>
    </dsp:grpSpPr>
    <dsp:sp modelId="{04908B2C-437C-40FA-80FF-D2030DBE5F6E}">
      <dsp:nvSpPr>
        <dsp:cNvPr id="3" name="圆角矩形 2"/>
        <dsp:cNvSpPr/>
      </dsp:nvSpPr>
      <dsp:spPr bwMode="white">
        <a:xfrm>
          <a:off x="0" y="0"/>
          <a:ext cx="1495605" cy="4336415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25730" tIns="125730" rIns="125730" bIns="12573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dk1"/>
              </a:solidFill>
            </a:rPr>
            <a:t>2-3min</a:t>
          </a:r>
          <a:endParaRPr lang="en-US" altLang="zh-CN">
            <a:solidFill>
              <a:schemeClr val="dk1"/>
            </a:solidFill>
          </a:endParaRPr>
        </a:p>
      </dsp:txBody>
      <dsp:txXfrm>
        <a:off x="0" y="0"/>
        <a:ext cx="1495605" cy="4336415"/>
      </dsp:txXfrm>
    </dsp:sp>
    <dsp:sp modelId="{DC46F4F0-32EC-4B5C-8549-2376002EC6E2}">
      <dsp:nvSpPr>
        <dsp:cNvPr id="4" name="圆角矩形 3"/>
        <dsp:cNvSpPr/>
      </dsp:nvSpPr>
      <dsp:spPr bwMode="white">
        <a:xfrm>
          <a:off x="149560" y="1300925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50%</a:t>
          </a:r>
          <a:endParaRPr lang="en-US" altLang="zh-CN"/>
        </a:p>
      </dsp:txBody>
      <dsp:txXfrm>
        <a:off x="149560" y="1300925"/>
        <a:ext cx="1196484" cy="1308668"/>
      </dsp:txXfrm>
    </dsp:sp>
    <dsp:sp modelId="{571097C8-67AC-4F41-8E95-594D2694B54B}">
      <dsp:nvSpPr>
        <dsp:cNvPr id="5" name="圆角矩形 4"/>
        <dsp:cNvSpPr/>
      </dsp:nvSpPr>
      <dsp:spPr bwMode="white">
        <a:xfrm>
          <a:off x="149560" y="2810926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55%</a:t>
          </a:r>
          <a:endParaRPr lang="en-US" altLang="zh-CN"/>
        </a:p>
      </dsp:txBody>
      <dsp:txXfrm>
        <a:off x="149560" y="2810926"/>
        <a:ext cx="1196484" cy="1308668"/>
      </dsp:txXfrm>
    </dsp:sp>
    <dsp:sp modelId="{4575CCA1-32D3-44EE-AC9C-084C34CAB5C5}">
      <dsp:nvSpPr>
        <dsp:cNvPr id="6" name="圆角矩形 5"/>
        <dsp:cNvSpPr/>
      </dsp:nvSpPr>
      <dsp:spPr bwMode="white">
        <a:xfrm>
          <a:off x="1607775" y="0"/>
          <a:ext cx="1495605" cy="4336415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25730" tIns="125730" rIns="125730" bIns="12573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dk1"/>
              </a:solidFill>
            </a:rPr>
            <a:t>5-10min</a:t>
          </a:r>
          <a:endParaRPr lang="en-US" altLang="zh-CN">
            <a:solidFill>
              <a:schemeClr val="dk1"/>
            </a:solidFill>
          </a:endParaRPr>
        </a:p>
      </dsp:txBody>
      <dsp:txXfrm>
        <a:off x="1607775" y="0"/>
        <a:ext cx="1495605" cy="4336415"/>
      </dsp:txXfrm>
    </dsp:sp>
    <dsp:sp modelId="{771C54E6-F3B7-4393-A450-C050862B1284}">
      <dsp:nvSpPr>
        <dsp:cNvPr id="7" name="圆角矩形 6"/>
        <dsp:cNvSpPr/>
      </dsp:nvSpPr>
      <dsp:spPr bwMode="white">
        <a:xfrm>
          <a:off x="1757336" y="1300925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40%</a:t>
          </a:r>
          <a:endParaRPr lang="en-US" altLang="zh-CN"/>
        </a:p>
      </dsp:txBody>
      <dsp:txXfrm>
        <a:off x="1757336" y="1300925"/>
        <a:ext cx="1196484" cy="1308668"/>
      </dsp:txXfrm>
    </dsp:sp>
    <dsp:sp modelId="{F7C89A34-7AD5-4D3B-8522-2F1A5128D525}">
      <dsp:nvSpPr>
        <dsp:cNvPr id="8" name="圆角矩形 7"/>
        <dsp:cNvSpPr/>
      </dsp:nvSpPr>
      <dsp:spPr bwMode="white">
        <a:xfrm>
          <a:off x="1757336" y="2810926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50</a:t>
          </a:r>
          <a:r>
            <a:rPr lang="en-US" altLang="zh-CN"/>
            <a:t>%</a:t>
          </a:r>
          <a:endParaRPr lang="en-US" altLang="zh-CN"/>
        </a:p>
      </dsp:txBody>
      <dsp:txXfrm>
        <a:off x="1757336" y="2810926"/>
        <a:ext cx="1196484" cy="1308668"/>
      </dsp:txXfrm>
    </dsp:sp>
    <dsp:sp modelId="{3822D433-9B3C-4D19-8361-EAD25DE3029E}">
      <dsp:nvSpPr>
        <dsp:cNvPr id="9" name="圆角矩形 8"/>
        <dsp:cNvSpPr/>
      </dsp:nvSpPr>
      <dsp:spPr bwMode="white">
        <a:xfrm>
          <a:off x="3215550" y="0"/>
          <a:ext cx="1495605" cy="4336415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25730" tIns="125730" rIns="125730" bIns="12573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dk1"/>
              </a:solidFill>
            </a:rPr>
            <a:t>15-30min</a:t>
          </a:r>
          <a:endParaRPr lang="en-US" altLang="zh-CN">
            <a:solidFill>
              <a:schemeClr val="dk1"/>
            </a:solidFill>
          </a:endParaRPr>
        </a:p>
      </dsp:txBody>
      <dsp:txXfrm>
        <a:off x="3215550" y="0"/>
        <a:ext cx="1495605" cy="4336415"/>
      </dsp:txXfrm>
    </dsp:sp>
    <dsp:sp modelId="{774E3FFC-2AD5-45C5-8D5F-74B73930BC08}">
      <dsp:nvSpPr>
        <dsp:cNvPr id="10" name="圆角矩形 9"/>
        <dsp:cNvSpPr/>
      </dsp:nvSpPr>
      <dsp:spPr bwMode="white">
        <a:xfrm>
          <a:off x="3365111" y="1300925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30%</a:t>
          </a:r>
          <a:endParaRPr lang="en-US" altLang="zh-CN"/>
        </a:p>
      </dsp:txBody>
      <dsp:txXfrm>
        <a:off x="3365111" y="1300925"/>
        <a:ext cx="1196484" cy="1308668"/>
      </dsp:txXfrm>
    </dsp:sp>
    <dsp:sp modelId="{AAEF3222-D122-4D41-B071-DD1F36268F7C}">
      <dsp:nvSpPr>
        <dsp:cNvPr id="11" name="圆角矩形 10"/>
        <dsp:cNvSpPr/>
      </dsp:nvSpPr>
      <dsp:spPr bwMode="white">
        <a:xfrm>
          <a:off x="3365111" y="2810926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35%</a:t>
          </a:r>
          <a:endParaRPr lang="en-US" altLang="zh-CN"/>
        </a:p>
      </dsp:txBody>
      <dsp:txXfrm>
        <a:off x="3365111" y="2810926"/>
        <a:ext cx="1196484" cy="1308668"/>
      </dsp:txXfrm>
    </dsp:sp>
    <dsp:sp modelId="{8962E67F-FF93-490B-9E4D-2B4A0263A12D}">
      <dsp:nvSpPr>
        <dsp:cNvPr id="12" name="圆角矩形 11"/>
        <dsp:cNvSpPr/>
      </dsp:nvSpPr>
      <dsp:spPr bwMode="white">
        <a:xfrm>
          <a:off x="4823325" y="0"/>
          <a:ext cx="1495605" cy="4336415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25730" tIns="125730" rIns="125730" bIns="12573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1</a:t>
          </a:r>
          <a:r>
            <a:rPr lang="zh-CN" altLang="en-US">
              <a:solidFill>
                <a:schemeClr val="dk1"/>
              </a:solidFill>
            </a:rPr>
            <a:t>小时</a:t>
          </a:r>
          <a:r>
            <a:rPr lang="en-US" altLang="zh-CN">
              <a:solidFill>
                <a:schemeClr val="dk1"/>
              </a:solidFill>
            </a:rPr>
            <a:t>+</a:t>
          </a:r>
          <a:endParaRPr lang="en-US" altLang="zh-CN">
            <a:solidFill>
              <a:schemeClr val="dk1"/>
            </a:solidFill>
          </a:endParaRPr>
        </a:p>
      </dsp:txBody>
      <dsp:txXfrm>
        <a:off x="4823325" y="0"/>
        <a:ext cx="1495605" cy="4336415"/>
      </dsp:txXfrm>
    </dsp:sp>
    <dsp:sp modelId="{B95A3166-F0E3-4E97-9AB5-0FBAA1D86AA5}">
      <dsp:nvSpPr>
        <dsp:cNvPr id="14" name="圆角矩形 13"/>
        <dsp:cNvSpPr/>
      </dsp:nvSpPr>
      <dsp:spPr bwMode="white">
        <a:xfrm>
          <a:off x="4972886" y="1300925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15</a:t>
          </a:r>
          <a:r>
            <a:rPr lang="en-US"/>
            <a:t>%</a:t>
          </a:r>
          <a:endParaRPr lang="en-US"/>
        </a:p>
      </dsp:txBody>
      <dsp:txXfrm>
        <a:off x="4972886" y="1300925"/>
        <a:ext cx="1196484" cy="1308668"/>
      </dsp:txXfrm>
    </dsp:sp>
    <dsp:sp modelId="{AA098C0C-CE47-43DA-BD6B-B0F743CDAC0C}">
      <dsp:nvSpPr>
        <dsp:cNvPr id="15" name="圆角矩形 14"/>
        <dsp:cNvSpPr/>
      </dsp:nvSpPr>
      <dsp:spPr bwMode="white">
        <a:xfrm>
          <a:off x="4972886" y="2810926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20%</a:t>
          </a:r>
          <a:endParaRPr lang="en-US"/>
        </a:p>
      </dsp:txBody>
      <dsp:txXfrm>
        <a:off x="4972886" y="2810926"/>
        <a:ext cx="1196484" cy="1308668"/>
      </dsp:txXfrm>
    </dsp:sp>
    <dsp:sp modelId="{E9BA30C1-441D-4585-983B-BAF77CD0252B}">
      <dsp:nvSpPr>
        <dsp:cNvPr id="16" name="圆角矩形 15"/>
        <dsp:cNvSpPr/>
      </dsp:nvSpPr>
      <dsp:spPr bwMode="white">
        <a:xfrm>
          <a:off x="6431100" y="0"/>
          <a:ext cx="1495605" cy="4336415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25730" tIns="125730" rIns="125730" bIns="12573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</a:rPr>
            <a:t>隔天</a:t>
          </a:r>
          <a:endParaRPr lang="zh-CN" altLang="en-US">
            <a:solidFill>
              <a:schemeClr val="dk1"/>
            </a:solidFill>
          </a:endParaRPr>
        </a:p>
      </dsp:txBody>
      <dsp:txXfrm>
        <a:off x="6431100" y="0"/>
        <a:ext cx="1495605" cy="4336415"/>
      </dsp:txXfrm>
    </dsp:sp>
    <dsp:sp modelId="{72EBB8E2-09F3-43E6-AD5F-CA3E8C54507D}">
      <dsp:nvSpPr>
        <dsp:cNvPr id="17" name="圆角矩形 16"/>
        <dsp:cNvSpPr/>
      </dsp:nvSpPr>
      <dsp:spPr bwMode="white">
        <a:xfrm>
          <a:off x="6580661" y="1300925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2</a:t>
          </a:r>
          <a:r>
            <a:rPr lang="en-US"/>
            <a:t>%</a:t>
          </a:r>
          <a:endParaRPr lang="en-US"/>
        </a:p>
      </dsp:txBody>
      <dsp:txXfrm>
        <a:off x="6580661" y="1300925"/>
        <a:ext cx="1196484" cy="1308668"/>
      </dsp:txXfrm>
    </dsp:sp>
    <dsp:sp modelId="{26090651-545D-4BE4-8A29-89CC85FBA755}">
      <dsp:nvSpPr>
        <dsp:cNvPr id="18" name="圆角矩形 17"/>
        <dsp:cNvSpPr/>
      </dsp:nvSpPr>
      <dsp:spPr bwMode="white">
        <a:xfrm>
          <a:off x="6580661" y="2810926"/>
          <a:ext cx="1196484" cy="13086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4140" tIns="78105" rIns="104140" bIns="7810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5%</a:t>
          </a:r>
          <a:endParaRPr lang="en-US"/>
        </a:p>
      </dsp:txBody>
      <dsp:txXfrm>
        <a:off x="6580661" y="2810926"/>
        <a:ext cx="1196484" cy="1308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  <dgm:cxn modelId="6" srcId="0" destId="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53994" y="1567122"/>
            <a:ext cx="463740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5</a:t>
            </a:r>
            <a:r>
              <a:rPr lang="zh-CN" altLang="en-US" sz="3600" b="1" dirty="0">
                <a:solidFill>
                  <a:schemeClr val="tx1"/>
                </a:solidFill>
              </a:rPr>
              <a:t>0%拉群率的玩法复盘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部门：运营四部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姓名：全荣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花名：天权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6289" y="43815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降低退群率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  <a:sym typeface="+mn-ea"/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减少干扰信息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7935" y="1209675"/>
            <a:ext cx="1353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AB</a:t>
            </a:r>
            <a:r>
              <a:rPr lang="zh-CN" altLang="en-US"/>
              <a:t>组测试：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94105" y="3701415"/>
            <a:ext cx="84308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/>
              <a:t>群欢迎语间隔，如果欢迎语由</a:t>
            </a:r>
            <a:r>
              <a:rPr lang="en-US" altLang="zh-CN" b="1"/>
              <a:t>3</a:t>
            </a:r>
            <a:r>
              <a:rPr lang="zh-CN" altLang="en-US" b="1"/>
              <a:t>分钟，改成</a:t>
            </a:r>
            <a:r>
              <a:rPr lang="en-US" altLang="zh-CN" b="1"/>
              <a:t>30</a:t>
            </a:r>
            <a:r>
              <a:rPr lang="zh-CN" altLang="en-US" b="1"/>
              <a:t>分钟，</a:t>
            </a:r>
            <a:r>
              <a:rPr lang="zh-CN" b="1"/>
              <a:t>能够降低</a:t>
            </a:r>
            <a:r>
              <a:rPr lang="en-US" altLang="zh-CN" b="1"/>
              <a:t>5</a:t>
            </a:r>
            <a:r>
              <a:rPr lang="en-US" altLang="zh-CN" b="1"/>
              <a:t>%</a:t>
            </a:r>
            <a:r>
              <a:rPr lang="zh-CN" altLang="en-US" b="1"/>
              <a:t>的退群率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需要注意的问题：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1</a:t>
            </a:r>
            <a:r>
              <a:rPr lang="zh-CN" altLang="en-US" b="1"/>
              <a:t>）如果是通过群欢迎语来实现领券，改成</a:t>
            </a:r>
            <a:r>
              <a:rPr lang="en-US" altLang="zh-CN" b="1"/>
              <a:t>30</a:t>
            </a:r>
            <a:r>
              <a:rPr lang="zh-CN" altLang="en-US" b="1"/>
              <a:t>分钟后，很多用户会看不到券在哪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</a:t>
            </a:r>
            <a:r>
              <a:rPr lang="zh-CN" altLang="en-US" b="1">
                <a:sym typeface="+mn-ea"/>
              </a:rPr>
              <a:t>需要引导入群的时候反复提醒去群公告领券，群公告直接放券的链接</a:t>
            </a:r>
            <a:endParaRPr lang="zh-CN" altLang="en-US" b="1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935" y="1527175"/>
            <a:ext cx="4518660" cy="2098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6289" y="43815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降低掉粉率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及时拉群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7935" y="120967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数据分析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94105" y="3701415"/>
            <a:ext cx="8430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由于新粉是需要进群才能领券，拉群速度对掉粉率也有一定影响，拉群慢的时候掉粉率会上升</a:t>
            </a:r>
            <a:endParaRPr lang="zh-CN" altLang="en-US" b="1"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6"/>
            </p:custDataLst>
          </p:nvPr>
        </p:nvGraphicFramePr>
        <p:xfrm>
          <a:off x="1337627" y="1656080"/>
          <a:ext cx="7035800" cy="168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日常：平均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15-30min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拉群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大促：平均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30min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以上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日期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5.3-5.9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5.10-5.16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5.17-5.23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5.24-5.30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5.31-6.6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6.7-6.13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6.14-6.20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企微拉群率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49.04%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37.07%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34.09%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38.05%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37.76%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38.39%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36.56%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进群率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36.11%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29.65%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27.42%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29.42%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26.98%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28.30%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26.67%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退群率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26.37%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20.01%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19.56%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22.68%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28.57%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26.28%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27.06%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7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72h删除好友率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24.15%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21.83%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21.28%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23.06%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29.20%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26.15%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25.63%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日常的掉粉率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大促期间掉粉率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6289" y="43815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降低掉粉率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及时回复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7935" y="1209675"/>
            <a:ext cx="74904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分析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由于目前我们主要负责拉群动作，基本做不到及时回复客户私聊，因此无法分析回复时效对掉粉率的影响，</a:t>
            </a:r>
            <a:endParaRPr lang="zh-CN" altLang="en-US"/>
          </a:p>
          <a:p>
            <a:r>
              <a:rPr lang="zh-CN" altLang="en-US"/>
              <a:t>估计</a:t>
            </a:r>
            <a:r>
              <a:rPr lang="en-US" altLang="zh-CN"/>
              <a:t>3-5%</a:t>
            </a:r>
            <a:r>
              <a:rPr lang="zh-CN" altLang="en-US"/>
              <a:t>的掉粉跟回复不及时有关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6289" y="43815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降低掉粉率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精准群发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7935" y="1209675"/>
            <a:ext cx="74904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分析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我们之前操作的项目，大部分只要执行群发就会瞬间掉粉</a:t>
            </a:r>
            <a:endParaRPr lang="zh-CN" altLang="en-US"/>
          </a:p>
          <a:p>
            <a:r>
              <a:rPr lang="zh-CN" altLang="en-US"/>
              <a:t>减少群发掉粉率的方法：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）新粉第一天只拉群，不群发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）新粉一般在第</a:t>
            </a:r>
            <a:r>
              <a:rPr lang="en-US" altLang="zh-CN"/>
              <a:t>2-3</a:t>
            </a:r>
            <a:r>
              <a:rPr lang="zh-CN" altLang="en-US"/>
              <a:t>天进行群发，不执行全量群发，根据群发的内容挑选标签匹配的新粉做定向群发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）老粉也是需要控制群发的频次，</a:t>
            </a:r>
            <a:r>
              <a:rPr lang="zh-CN" altLang="en-US">
                <a:sym typeface="+mn-ea"/>
              </a:rPr>
              <a:t>不执行全量群发，根据群发的内容挑选标签匹配的新粉做定向群发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94740" y="4618355"/>
            <a:ext cx="8430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唯品的群发基本都是定向群发，每条群发根据标签组合只触达</a:t>
            </a:r>
            <a:r>
              <a:rPr lang="en-US" altLang="zh-CN" b="1"/>
              <a:t>100-200</a:t>
            </a:r>
            <a:r>
              <a:rPr lang="zh-CN" altLang="en-US" b="1"/>
              <a:t>人</a:t>
            </a:r>
            <a:endParaRPr lang="zh-CN" altLang="en-US" b="1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565" y="3774440"/>
            <a:ext cx="7748270" cy="8439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2676" y="923291"/>
            <a:ext cx="860214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>
                <a:solidFill>
                  <a:schemeClr val="tx1"/>
                </a:solidFill>
              </a:rPr>
              <a:t>私聊的及时回复，个性化的、人性化的私聊需要寻找一个处理方案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2676" y="1620521"/>
            <a:ext cx="860214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>
                <a:solidFill>
                  <a:schemeClr val="tx1"/>
                </a:solidFill>
              </a:rPr>
              <a:t>目前还没采取对当天未进群的用户二次触发的方式，</a:t>
            </a:r>
            <a:r>
              <a:rPr lang="zh-CN" dirty="0">
                <a:sym typeface="+mn-ea"/>
              </a:rPr>
              <a:t>进群率仍然有提升的空间</a:t>
            </a:r>
            <a:endParaRPr lang="zh-CN" dirty="0">
              <a:solidFill>
                <a:schemeClr val="tx1"/>
              </a:solidFill>
            </a:endParaRPr>
          </a:p>
          <a:p>
            <a:endParaRPr lang="zh-CN" dirty="0">
              <a:solidFill>
                <a:schemeClr val="tx1"/>
              </a:solidFill>
            </a:endParaRPr>
          </a:p>
          <a:p>
            <a:r>
              <a:rPr lang="zh-CN" dirty="0">
                <a:solidFill>
                  <a:schemeClr val="tx1"/>
                </a:solidFill>
              </a:rPr>
              <a:t>主要是：</a:t>
            </a:r>
            <a:endParaRPr lang="zh-CN" dirty="0">
              <a:solidFill>
                <a:schemeClr val="tx1"/>
              </a:solidFill>
            </a:endParaRPr>
          </a:p>
          <a:p>
            <a:r>
              <a:rPr lang="zh-CN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dirty="0">
                <a:solidFill>
                  <a:schemeClr val="tx1"/>
                </a:solidFill>
              </a:rPr>
              <a:t>）进群标签采用</a:t>
            </a:r>
            <a:r>
              <a:rPr lang="en-US" altLang="zh-CN" dirty="0">
                <a:solidFill>
                  <a:schemeClr val="tx1"/>
                </a:solidFill>
              </a:rPr>
              <a:t>T+1</a:t>
            </a:r>
            <a:r>
              <a:rPr lang="zh-CN" altLang="en-US" dirty="0">
                <a:solidFill>
                  <a:schemeClr val="tx1"/>
                </a:solidFill>
              </a:rPr>
              <a:t>更新</a:t>
            </a:r>
            <a:r>
              <a:rPr lang="zh-CN" altLang="en-US" dirty="0">
                <a:solidFill>
                  <a:schemeClr val="tx1"/>
                </a:solidFill>
              </a:rPr>
              <a:t>，不好挑出当天未进群的用户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）二次引导需要靠客服人工操作，客服工作量大，成本和效果需要衡量</a:t>
            </a:r>
            <a:endParaRPr lang="zh-CN" dirty="0">
              <a:solidFill>
                <a:schemeClr val="tx1"/>
              </a:solidFill>
            </a:endParaRPr>
          </a:p>
          <a:p>
            <a:endParaRPr 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3367" y="1078231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余下的思考：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1727200"/>
            <a:ext cx="878586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（</a:t>
            </a:r>
            <a:r>
              <a:rPr lang="en-US" altLang="zh-CN"/>
              <a:t>1</a:t>
            </a:r>
            <a:r>
              <a:rPr lang="zh-CN"/>
              <a:t>）新粉过来，自动欢迎语给你一个抽奖码，但是当天不抽奖，第二天抽</a:t>
            </a:r>
            <a:endParaRPr lang="zh-CN"/>
          </a:p>
          <a:p>
            <a:pPr algn="l"/>
            <a:endParaRPr lang="zh-CN"/>
          </a:p>
          <a:p>
            <a:pPr algn="l"/>
            <a:r>
              <a:rPr lang="zh-CN"/>
              <a:t>逻辑：由于删粉大部分都发生在</a:t>
            </a:r>
            <a:r>
              <a:rPr lang="en-US" altLang="zh-CN"/>
              <a:t>24H</a:t>
            </a:r>
            <a:r>
              <a:rPr lang="zh-CN" altLang="en-US"/>
              <a:t>内，一般拖到第二天没删的，后面的删除率会降低</a:t>
            </a:r>
            <a:endParaRPr lang="zh-CN"/>
          </a:p>
          <a:p>
            <a:pPr algn="l"/>
            <a:endParaRPr lang="zh-CN" altLang="en-US"/>
          </a:p>
          <a:p>
            <a:pPr algn="l"/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）抽奖结果每天晚上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点</a:t>
            </a:r>
            <a:r>
              <a:rPr lang="zh-CN">
                <a:sym typeface="+mn-ea"/>
              </a:rPr>
              <a:t>在群里公布，你就说你进不进群吧</a:t>
            </a:r>
            <a:endParaRPr lang="zh-CN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4282" y="407967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2475" y="917575"/>
            <a:ext cx="8465820" cy="3415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b="1"/>
              <a:t>不进群的客户不是好客户</a:t>
            </a:r>
            <a:r>
              <a:rPr lang="zh-CN" altLang="en-US"/>
              <a:t>：</a:t>
            </a:r>
            <a:endParaRPr lang="zh-CN" altLang="en-US"/>
          </a:p>
          <a:p>
            <a:pPr algn="l"/>
            <a:endParaRPr lang="zh-CN"/>
          </a:p>
          <a:p>
            <a:pPr algn="l"/>
            <a:r>
              <a:rPr lang="zh-CN"/>
              <a:t>拉用户进群的好处：</a:t>
            </a:r>
            <a:endParaRPr 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一天可以多次触达，不占用群发次数</a:t>
            </a:r>
            <a:endParaRPr lang="zh-CN" altLang="en-US"/>
          </a:p>
          <a:p>
            <a:pPr algn="l"/>
            <a:r>
              <a:rPr lang="en-US" altLang="zh-CN"/>
              <a:t>· </a:t>
            </a:r>
            <a:r>
              <a:rPr lang="zh-CN" altLang="en-US"/>
              <a:t>群里容易营造营销氛围，更容易成交</a:t>
            </a:r>
            <a:endParaRPr lang="zh-CN" altLang="en-US"/>
          </a:p>
          <a:p>
            <a:pPr algn="l"/>
            <a:r>
              <a:rPr lang="en-US" altLang="zh-CN"/>
              <a:t>· </a:t>
            </a:r>
            <a:r>
              <a:rPr lang="zh-CN" altLang="en-US"/>
              <a:t>用户基数大的时候不进群不好管理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用户进群和留存的相关因素：</a:t>
            </a:r>
            <a:endParaRPr lang="zh-CN" altLang="en-US"/>
          </a:p>
          <a:p>
            <a:pPr algn="l"/>
            <a:r>
              <a:rPr lang="en-US" altLang="zh-CN"/>
              <a:t>· </a:t>
            </a:r>
            <a:r>
              <a:rPr lang="zh-CN" altLang="en-US"/>
              <a:t>进群利益点</a:t>
            </a:r>
            <a:endParaRPr lang="zh-CN" altLang="en-US"/>
          </a:p>
          <a:p>
            <a:pPr algn="l"/>
            <a:r>
              <a:rPr lang="en-US" altLang="zh-CN"/>
              <a:t>· </a:t>
            </a:r>
            <a:r>
              <a:rPr lang="zh-CN" altLang="en-US"/>
              <a:t>拉群速度</a:t>
            </a:r>
            <a:endParaRPr lang="zh-CN" altLang="en-US"/>
          </a:p>
          <a:p>
            <a:pPr algn="l"/>
            <a:r>
              <a:rPr lang="en-US" altLang="zh-CN"/>
              <a:t>· </a:t>
            </a:r>
            <a:r>
              <a:rPr lang="zh-CN" altLang="en-US">
                <a:sym typeface="+mn-ea"/>
              </a:rPr>
              <a:t>社群内容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/>
              <a:t>· </a:t>
            </a:r>
            <a:r>
              <a:rPr lang="zh-CN" altLang="en-US"/>
              <a:t>社群体验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7208" y="977624"/>
            <a:ext cx="475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目标：提升进群率，提高留存率，降低掉粉率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91560" y="1537970"/>
            <a:ext cx="2764790" cy="2030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b="1"/>
              <a:t>退群率目标</a:t>
            </a:r>
            <a:r>
              <a:rPr lang="zh-CN" altLang="en-US"/>
              <a:t>：</a:t>
            </a:r>
            <a:endParaRPr lang="zh-CN" altLang="en-US"/>
          </a:p>
          <a:p>
            <a:pPr algn="l"/>
            <a:r>
              <a:rPr lang="zh-CN"/>
              <a:t>降低退群率</a:t>
            </a:r>
            <a:endParaRPr lang="zh-CN"/>
          </a:p>
          <a:p>
            <a:pPr algn="l"/>
            <a:endParaRPr 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进群</a:t>
            </a:r>
            <a:r>
              <a:rPr lang="zh-CN" altLang="en-US"/>
              <a:t>路径顺畅</a:t>
            </a:r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 altLang="en-US">
                <a:sym typeface="+mn-ea"/>
              </a:rPr>
              <a:t>利益点给足</a:t>
            </a:r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减少干扰信息</a:t>
            </a:r>
            <a:endParaRPr lang="en-US" altLang="zh-CN"/>
          </a:p>
          <a:p>
            <a:pPr algn="l"/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6442075" y="1537970"/>
            <a:ext cx="2764790" cy="203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en-US" altLang="zh-CN" b="1"/>
              <a:t>72H</a:t>
            </a:r>
            <a:r>
              <a:rPr lang="zh-CN" altLang="en-US" b="1"/>
              <a:t>掉粉率目标</a:t>
            </a:r>
            <a:r>
              <a:rPr lang="zh-CN" altLang="en-US"/>
              <a:t>：</a:t>
            </a:r>
            <a:endParaRPr lang="zh-CN" altLang="en-US"/>
          </a:p>
          <a:p>
            <a:pPr algn="l"/>
            <a:r>
              <a:rPr lang="zh-CN"/>
              <a:t>减少掉粉率</a:t>
            </a:r>
            <a:endParaRPr lang="zh-CN"/>
          </a:p>
          <a:p>
            <a:pPr algn="l"/>
            <a:endParaRPr 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及时拉群</a:t>
            </a:r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及时回复</a:t>
            </a:r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精准</a:t>
            </a:r>
            <a:r>
              <a:rPr lang="zh-CN" altLang="en-US"/>
              <a:t>群发</a:t>
            </a:r>
            <a:endParaRPr lang="en-US" altLang="zh-CN"/>
          </a:p>
          <a:p>
            <a:pPr algn="l"/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41045" y="1537970"/>
            <a:ext cx="2764790" cy="2030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b="1"/>
              <a:t>进群率目标</a:t>
            </a:r>
            <a:r>
              <a:rPr lang="zh-CN" altLang="en-US"/>
              <a:t>：</a:t>
            </a:r>
            <a:endParaRPr lang="zh-CN" altLang="en-US"/>
          </a:p>
          <a:p>
            <a:pPr algn="l"/>
            <a:r>
              <a:rPr lang="zh-CN"/>
              <a:t>提升用户进群率</a:t>
            </a:r>
            <a:endParaRPr lang="zh-CN"/>
          </a:p>
          <a:p>
            <a:pPr algn="l"/>
            <a:endParaRPr 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优化进群路径</a:t>
            </a:r>
            <a:endParaRPr lang="en-US" alt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提高拉群速度</a:t>
            </a:r>
            <a:endParaRPr lang="zh-CN"/>
          </a:p>
          <a:p>
            <a:pPr algn="l"/>
            <a:r>
              <a:rPr lang="en-US" altLang="zh-CN"/>
              <a:t>· </a:t>
            </a:r>
            <a:r>
              <a:rPr lang="zh-CN" altLang="en-US"/>
              <a:t>优化拉群话术</a:t>
            </a:r>
            <a:endParaRPr lang="zh-CN"/>
          </a:p>
          <a:p>
            <a:pPr algn="l"/>
            <a:endParaRPr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7889" y="43815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拉群工作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优化进群路径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7935" y="1209675"/>
            <a:ext cx="1353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AB</a:t>
            </a:r>
            <a:r>
              <a:rPr lang="zh-CN" altLang="en-US"/>
              <a:t>组测试：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68425" y="2748280"/>
            <a:ext cx="79108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/>
              <a:t>大部分项目都会采用某个进群利益点引导用户进群</a:t>
            </a:r>
            <a:endParaRPr lang="zh-CN" b="1"/>
          </a:p>
          <a:p>
            <a:r>
              <a:rPr lang="zh-CN" b="1"/>
              <a:t>在这种情况下，建议让用户进群后才能领取，能够提升</a:t>
            </a:r>
            <a:r>
              <a:rPr lang="en-US" altLang="zh-CN" b="1"/>
              <a:t>20%</a:t>
            </a:r>
            <a:r>
              <a:rPr lang="zh-CN" altLang="en-US" b="1"/>
              <a:t>左右的进群率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需要注意的问题：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1</a:t>
            </a:r>
            <a:r>
              <a:rPr lang="zh-CN" altLang="en-US" b="1"/>
              <a:t>）拉群时间要快，否则用户长时间无法进群领取会产生客诉，掉粉率上升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</a:t>
            </a:r>
            <a:r>
              <a:rPr lang="zh-CN" altLang="en-US" b="1">
                <a:sym typeface="+mn-ea"/>
              </a:rPr>
              <a:t>拉群时间要快，拉群时间越长进群率越低</a:t>
            </a:r>
            <a:endParaRPr lang="zh-CN" altLang="en-US" b="1"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6"/>
            </p:custDataLst>
          </p:nvPr>
        </p:nvGraphicFramePr>
        <p:xfrm>
          <a:off x="1369377" y="1631315"/>
          <a:ext cx="3539490" cy="103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/>
                <a:gridCol w="1179830"/>
                <a:gridCol w="1179830"/>
              </a:tblGrid>
              <a:tr h="258445"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领券后进群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进群才能领券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8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日期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6.21-6.27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6.28-7.4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8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拉群率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34.59%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51.49%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8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拉群率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31.20%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53.02%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7889" y="43815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拉群工作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优化进群路径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7935" y="1209675"/>
            <a:ext cx="1353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AB</a:t>
            </a:r>
            <a:r>
              <a:rPr lang="zh-CN" altLang="en-US"/>
              <a:t>组测试：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174750" y="3728720"/>
            <a:ext cx="79108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/>
              <a:t>邀请入群的时候，能用链接的情况下尽量不要发二维码海报（进群率偏低）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需要注意的问题：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1</a:t>
            </a:r>
            <a:r>
              <a:rPr lang="zh-CN" altLang="en-US" b="1"/>
              <a:t>）海报可以直接放在欢迎语秒回拉群，但对客户来说操作不方便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）用链接邀请进群，后面要跟一条邀请话术，否则看上去不友好，也影响进群率</a:t>
            </a:r>
            <a:endParaRPr lang="en-US" altLang="zh-CN" b="1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975" y="1577975"/>
            <a:ext cx="4501515" cy="2150745"/>
          </a:xfrm>
          <a:prstGeom prst="rect">
            <a:avLst/>
          </a:prstGeom>
        </p:spPr>
      </p:pic>
      <p:sp>
        <p:nvSpPr>
          <p:cNvPr id="8" name="线形标注 1 7"/>
          <p:cNvSpPr/>
          <p:nvPr/>
        </p:nvSpPr>
        <p:spPr>
          <a:xfrm>
            <a:off x="6743700" y="1824990"/>
            <a:ext cx="2251710" cy="302895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发海报的进群率</a:t>
            </a:r>
            <a:endParaRPr lang="zh-CN" altLang="en-US"/>
          </a:p>
        </p:txBody>
      </p:sp>
      <p:sp>
        <p:nvSpPr>
          <p:cNvPr id="9" name="线形标注 1 8"/>
          <p:cNvSpPr/>
          <p:nvPr/>
        </p:nvSpPr>
        <p:spPr>
          <a:xfrm>
            <a:off x="6743700" y="2818130"/>
            <a:ext cx="2251710" cy="302895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发链接的进群率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7889" y="43815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拉群工作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关键词：提升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拉群速度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1295400" y="1627505"/>
          <a:ext cx="757301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34365" y="2459990"/>
            <a:ext cx="45974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b="1"/>
              <a:t>拉群时间和进群率关系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1183005" y="1209675"/>
            <a:ext cx="7910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/>
              <a:t>上次讲过了，看这个图就知道，能自动最好就采用自动拉群的方案</a:t>
            </a:r>
            <a:endParaRPr lang="zh-CN" b="1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7889" y="43815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拉群工作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优化拉群话术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6"/>
            </p:custDataLst>
          </p:nvPr>
        </p:nvGraphicFramePr>
        <p:xfrm>
          <a:off x="527685" y="2473290"/>
          <a:ext cx="9233535" cy="280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845"/>
                <a:gridCol w="1686560"/>
                <a:gridCol w="1828165"/>
                <a:gridCol w="1828800"/>
                <a:gridCol w="1828165"/>
              </a:tblGrid>
              <a:tr h="913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加企微自动回复--文案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加企微自动回复--图片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【需要加社群周福利预告图】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拉群文案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群欢迎语文案--设置30分钟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【加对应的领券小程序】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群公告文案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【文案加对应领券的链接】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嗨～我是唯品会福利官薇薇姐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✅❶⓿元券已为你备好啦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稍后拉你进群看【群公告】领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进群还可享受群友福利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每早10点晚8点有群友内购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不定时发各种专属优惠券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我在努力拉群～稍后到你进群啦，先点图片预览社群福利哈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来啦！久等了！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😉薇薇姐来拉你进群领券啦❗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✅进群福利：❶⓿元券！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✅其他红包福利，咱们群里说😉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记得点【群公告】领福利哦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记得点【群公告】领福利哦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⬆快点击链接确认进群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[查看你的新消息]福利领取提醒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欢迎新群友进群！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送你本群专属福利【10元神券】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更多群友专享福利抢先知：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1️⃣10点/20点群友内购价低至9元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2️⃣15点群放价享品牌特卖折上折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3️⃣不定时群友红包雨，抢到赚到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常回群看看哦！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点击下面领取福利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点击查收福利&gt;&gt;https://t.vip.com/lFsIXbVrDI6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每天回群看看，还有↓↓↓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①每天早10点/晚8点 群友内购价场，最低9元好货抢不停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②不定时群友红包雨，每日回来，机会常有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③超多品牌享专属折扣，还有官方血本补贴哦！</a:t>
                      </a:r>
                      <a:endParaRPr lang="zh-CN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300"/>
                    </a:p>
                    <a:p>
                      <a:pPr indent="0" algn="l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记得常回来逛逛哦~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27685" y="1282065"/>
            <a:ext cx="2028190" cy="1118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/>
              <a:t>新粉欢迎语：</a:t>
            </a:r>
            <a:endParaRPr lang="zh-CN" altLang="en-US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先说利益点</a:t>
            </a:r>
            <a:endParaRPr lang="en-US" altLang="zh-CN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提醒看公告领券</a:t>
            </a:r>
            <a:endParaRPr lang="zh-CN" altLang="en-US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其他福利</a:t>
            </a:r>
            <a:endParaRPr lang="zh-CN" altLang="en-US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提醒用户要等一下才拉群</a:t>
            </a:r>
            <a:endParaRPr lang="zh-CN" altLang="en-US" sz="1200"/>
          </a:p>
        </p:txBody>
      </p:sp>
      <p:sp>
        <p:nvSpPr>
          <p:cNvPr id="11" name="矩形 10"/>
          <p:cNvSpPr/>
          <p:nvPr/>
        </p:nvSpPr>
        <p:spPr>
          <a:xfrm>
            <a:off x="2610485" y="1282065"/>
            <a:ext cx="1661160" cy="1118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/>
              <a:t>新粉欢迎语图片：</a:t>
            </a:r>
            <a:endParaRPr lang="zh-CN" altLang="en-US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各种</a:t>
            </a:r>
            <a:r>
              <a:rPr lang="zh-CN" altLang="en-US" sz="1200"/>
              <a:t>利益点</a:t>
            </a:r>
            <a:endParaRPr lang="en-US" altLang="zh-CN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活动预告</a:t>
            </a:r>
            <a:endParaRPr lang="zh-CN" altLang="en-US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让用户看图打发时间</a:t>
            </a:r>
            <a:endParaRPr lang="zh-CN" altLang="en-US" sz="1200"/>
          </a:p>
          <a:p>
            <a:pPr algn="l"/>
            <a:r>
              <a:rPr lang="zh-CN" altLang="en-US" sz="1200"/>
              <a:t>因为拉群要等几分钟</a:t>
            </a:r>
            <a:endParaRPr lang="zh-CN" altLang="en-US" sz="12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905" y="3411220"/>
            <a:ext cx="1035685" cy="186245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14190" y="1282065"/>
            <a:ext cx="1769745" cy="1118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/>
              <a:t>入群邀请话术：</a:t>
            </a:r>
            <a:endParaRPr lang="zh-CN" altLang="en-US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重复进群</a:t>
            </a:r>
            <a:r>
              <a:rPr lang="zh-CN" altLang="en-US" sz="1200"/>
              <a:t>利益点</a:t>
            </a:r>
            <a:endParaRPr lang="en-US" altLang="zh-CN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留个悬念，进群揭晓</a:t>
            </a:r>
            <a:endParaRPr lang="zh-CN" altLang="en-US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提醒看公告</a:t>
            </a:r>
            <a:endParaRPr lang="zh-CN" altLang="en-US" sz="1200"/>
          </a:p>
          <a:p>
            <a:pPr algn="l"/>
            <a:r>
              <a:rPr lang="en-US" altLang="zh-CN" sz="1200"/>
              <a:t>· </a:t>
            </a:r>
            <a:r>
              <a:rPr lang="zh-CN" altLang="en-US" sz="1200"/>
              <a:t>提醒点链接</a:t>
            </a:r>
            <a:endParaRPr lang="zh-CN" altLang="en-US" sz="1200"/>
          </a:p>
        </p:txBody>
      </p:sp>
      <p:sp>
        <p:nvSpPr>
          <p:cNvPr id="17" name="矩形 16"/>
          <p:cNvSpPr/>
          <p:nvPr/>
        </p:nvSpPr>
        <p:spPr>
          <a:xfrm>
            <a:off x="6144260" y="1282065"/>
            <a:ext cx="1769745" cy="1118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000"/>
              <a:t>群欢迎语：</a:t>
            </a:r>
            <a:endParaRPr lang="zh-CN" altLang="en-US" sz="1000"/>
          </a:p>
          <a:p>
            <a:pPr algn="l"/>
            <a:r>
              <a:rPr lang="en-US" altLang="zh-CN" sz="1000"/>
              <a:t>· </a:t>
            </a:r>
            <a:r>
              <a:rPr lang="zh-CN" altLang="en-US" sz="1000"/>
              <a:t>第一句伪装成新消息</a:t>
            </a:r>
            <a:endParaRPr lang="en-US" altLang="zh-CN" sz="1000"/>
          </a:p>
          <a:p>
            <a:pPr algn="l"/>
            <a:r>
              <a:rPr lang="en-US" altLang="zh-CN" sz="1000"/>
              <a:t>· </a:t>
            </a:r>
            <a:r>
              <a:rPr lang="zh-CN" altLang="en-US" sz="1000"/>
              <a:t>在消息列表只能看到第一句</a:t>
            </a:r>
            <a:endParaRPr lang="zh-CN" altLang="en-US" sz="1000"/>
          </a:p>
          <a:p>
            <a:pPr algn="l"/>
            <a:r>
              <a:rPr lang="en-US" altLang="zh-CN" sz="1000"/>
              <a:t>· </a:t>
            </a:r>
            <a:r>
              <a:rPr lang="zh-CN" altLang="en-US" sz="1000"/>
              <a:t>给券，宣导更多福利</a:t>
            </a:r>
            <a:endParaRPr lang="zh-CN" altLang="en-US" sz="1000"/>
          </a:p>
          <a:p>
            <a:pPr algn="l"/>
            <a:r>
              <a:rPr lang="en-US" altLang="zh-CN" sz="1000"/>
              <a:t>· </a:t>
            </a:r>
            <a:r>
              <a:rPr lang="zh-CN" altLang="en-US" sz="1000"/>
              <a:t>尽量小程序领券，因为有图，可以把券的面额显示出来</a:t>
            </a:r>
            <a:endParaRPr lang="zh-CN" altLang="en-US" sz="1000"/>
          </a:p>
          <a:p>
            <a:pPr algn="l"/>
            <a:r>
              <a:rPr lang="en-US" altLang="zh-CN" sz="1000"/>
              <a:t>· </a:t>
            </a:r>
            <a:r>
              <a:rPr lang="zh-CN" altLang="en-US" sz="1000"/>
              <a:t>划重点：</a:t>
            </a:r>
            <a:r>
              <a:rPr lang="zh-CN" altLang="en-US" sz="1000" b="1">
                <a:solidFill>
                  <a:srgbClr val="FF0000"/>
                </a:solidFill>
              </a:rPr>
              <a:t>不定时</a:t>
            </a:r>
            <a:r>
              <a:rPr lang="zh-CN" altLang="en-US" sz="1000"/>
              <a:t>红包雨</a:t>
            </a:r>
            <a:endParaRPr lang="zh-CN" altLang="en-US" sz="1000"/>
          </a:p>
        </p:txBody>
      </p:sp>
      <p:sp>
        <p:nvSpPr>
          <p:cNvPr id="18" name="矩形 17"/>
          <p:cNvSpPr/>
          <p:nvPr/>
        </p:nvSpPr>
        <p:spPr>
          <a:xfrm>
            <a:off x="7962900" y="1282065"/>
            <a:ext cx="1798320" cy="1118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000"/>
              <a:t>群公告：</a:t>
            </a:r>
            <a:endParaRPr lang="zh-CN" altLang="en-US" sz="1000"/>
          </a:p>
          <a:p>
            <a:pPr algn="l"/>
            <a:r>
              <a:rPr lang="en-US" altLang="zh-CN" sz="1000"/>
              <a:t>· </a:t>
            </a:r>
            <a:r>
              <a:rPr lang="zh-CN" altLang="en-US" sz="1000"/>
              <a:t>第一句就引导领券</a:t>
            </a:r>
            <a:endParaRPr lang="zh-CN" altLang="en-US" sz="1000"/>
          </a:p>
          <a:p>
            <a:pPr algn="l"/>
            <a:r>
              <a:rPr lang="en-US" altLang="zh-CN" sz="1000"/>
              <a:t>· </a:t>
            </a:r>
            <a:r>
              <a:rPr lang="zh-CN" altLang="en-US" sz="1000"/>
              <a:t>因为在群聊窗口群公告也只能看到第一句</a:t>
            </a:r>
            <a:endParaRPr lang="en-US" altLang="zh-CN" sz="1000"/>
          </a:p>
          <a:p>
            <a:pPr algn="l"/>
            <a:r>
              <a:rPr lang="en-US" altLang="zh-CN" sz="1000"/>
              <a:t>· </a:t>
            </a:r>
            <a:r>
              <a:rPr lang="zh-CN" altLang="en-US" sz="1000"/>
              <a:t>接下来</a:t>
            </a:r>
            <a:r>
              <a:rPr lang="zh-CN" altLang="en-US" sz="1000">
                <a:sym typeface="+mn-ea"/>
              </a:rPr>
              <a:t>宣导更多福利</a:t>
            </a:r>
            <a:endParaRPr lang="zh-CN" altLang="en-US" sz="1000">
              <a:sym typeface="+mn-ea"/>
            </a:endParaRPr>
          </a:p>
          <a:p>
            <a:pPr algn="l"/>
            <a:r>
              <a:rPr lang="en-US" altLang="zh-CN" sz="1000">
                <a:sym typeface="+mn-ea"/>
              </a:rPr>
              <a:t>· </a:t>
            </a:r>
            <a:r>
              <a:rPr lang="zh-CN" altLang="en-US" sz="1000">
                <a:sym typeface="+mn-ea"/>
              </a:rPr>
              <a:t>划重点：不定时红包雨</a:t>
            </a:r>
            <a:endParaRPr lang="zh-CN" altLang="en-US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6289" y="43815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降低退群率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利益点给足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8635" y="1341755"/>
            <a:ext cx="327533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进群红包：</a:t>
            </a:r>
            <a:endParaRPr lang="zh-CN" altLang="en-US"/>
          </a:p>
          <a:p>
            <a:r>
              <a:rPr lang="en-US" altLang="zh-CN"/>
              <a:t>10/20/100</a:t>
            </a:r>
            <a:r>
              <a:rPr lang="zh-CN" altLang="en-US"/>
              <a:t>元组合券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固定活动：</a:t>
            </a:r>
            <a:endParaRPr lang="zh-CN" altLang="en-US"/>
          </a:p>
          <a:p>
            <a:r>
              <a:rPr lang="zh-CN" altLang="en-US"/>
              <a:t>每天</a:t>
            </a:r>
            <a:r>
              <a:rPr lang="en-US" altLang="zh-CN"/>
              <a:t>10/20</a:t>
            </a:r>
            <a:r>
              <a:rPr lang="zh-CN" altLang="en-US"/>
              <a:t>点群内购</a:t>
            </a:r>
            <a:endParaRPr lang="zh-CN" altLang="en-US"/>
          </a:p>
          <a:p>
            <a:r>
              <a:rPr lang="zh-CN" altLang="en-US"/>
              <a:t>不定时的红包雨（就是优惠券）</a:t>
            </a:r>
            <a:endParaRPr lang="zh-CN" altLang="en-US"/>
          </a:p>
          <a:p>
            <a:endParaRPr lang="zh-CN" altLang="en-US"/>
          </a:p>
          <a:p>
            <a:r>
              <a:rPr lang="zh-CN"/>
              <a:t>每天推一个活动专区</a:t>
            </a:r>
            <a:endParaRPr lang="zh-CN"/>
          </a:p>
          <a:p>
            <a:r>
              <a:rPr lang="zh-CN"/>
              <a:t>每天推一批爆款单品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大促活动：</a:t>
            </a:r>
            <a:endParaRPr lang="zh-CN" altLang="en-US"/>
          </a:p>
          <a:p>
            <a:r>
              <a:rPr lang="zh-CN" altLang="en-US"/>
              <a:t>每天抽</a:t>
            </a:r>
            <a:r>
              <a:rPr lang="en-US" altLang="zh-CN"/>
              <a:t>3</a:t>
            </a:r>
            <a:r>
              <a:rPr lang="zh-CN" altLang="en-US"/>
              <a:t>次津贴，最高</a:t>
            </a:r>
            <a:r>
              <a:rPr lang="en-US" altLang="zh-CN"/>
              <a:t>616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员工内购价清单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890" y="1341755"/>
            <a:ext cx="2150745" cy="41160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290" y="1341755"/>
            <a:ext cx="2165350" cy="41160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40" y="1341755"/>
            <a:ext cx="2216150" cy="4182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6289" y="43815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降低退群率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8073" y="841099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关键词：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减少干扰信息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1495" y="1544955"/>
            <a:ext cx="91757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(1) </a:t>
            </a:r>
            <a:r>
              <a:rPr lang="zh-CN" altLang="en-US" b="1"/>
              <a:t>加粉量大时很容易出现部分账号被限制拉群，要注意对拉群异常的监控，监控方法见上期内容</a:t>
            </a:r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(2) </a:t>
            </a:r>
            <a:r>
              <a:rPr lang="zh-CN" altLang="en-US" b="1"/>
              <a:t>群公告是否都有设置，领券链接是否正确</a:t>
            </a:r>
            <a:endParaRPr lang="en-US" altLang="zh-CN" b="1"/>
          </a:p>
          <a:p>
            <a:endParaRPr lang="zh-CN" b="1"/>
          </a:p>
          <a:p>
            <a:r>
              <a:rPr lang="en-US" altLang="zh-CN" b="1"/>
              <a:t>(3) </a:t>
            </a:r>
            <a:r>
              <a:rPr lang="zh-CN" altLang="en-US" b="1">
                <a:sym typeface="+mn-ea"/>
              </a:rPr>
              <a:t>群欢迎语是否正常弹出（群主被封号的时候群欢迎语是出不来的）</a:t>
            </a:r>
            <a:endParaRPr lang="en-US" altLang="zh-CN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0f32e38f-37b3-427c-8d5a-b88bc4295335}"/>
  <p:tag name="TABLE_ENDDRAG_ORIGIN_RECT" val="278*81"/>
  <p:tag name="TABLE_ENDDRAG_RECT" val="107*128*278*81"/>
</p:tagLst>
</file>

<file path=ppt/tags/tag2.xml><?xml version="1.0" encoding="utf-8"?>
<p:tagLst xmlns:p="http://schemas.openxmlformats.org/presentationml/2006/main">
  <p:tag name="KSO_WM_UNIT_TABLE_BEAUTIFY" val="smartTable{9c8d3eb1-5b15-49b1-8389-db072b32cd0e}"/>
</p:tagLst>
</file>

<file path=ppt/tags/tag3.xml><?xml version="1.0" encoding="utf-8"?>
<p:tagLst xmlns:p="http://schemas.openxmlformats.org/presentationml/2006/main">
  <p:tag name="KSO_WM_UNIT_TABLE_BEAUTIFY" val="smartTable{615d43da-0533-4940-a930-431212bdac6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2904</Words>
  <Application>WPS 演示</Application>
  <PresentationFormat>自定义</PresentationFormat>
  <Paragraphs>423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吃不饱的小惠</cp:lastModifiedBy>
  <cp:revision>477</cp:revision>
  <dcterms:created xsi:type="dcterms:W3CDTF">2019-12-22T05:53:00Z</dcterms:created>
  <dcterms:modified xsi:type="dcterms:W3CDTF">2021-07-08T16:31:17Z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